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8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y="6858000" cx="12192000"/>
  <p:notesSz cx="6858000" cy="9144000"/>
  <p:embeddedFontLst>
    <p:embeddedFont>
      <p:font typeface="Exo Medium"/>
      <p:regular r:id="rId36"/>
      <p:bold r:id="rId37"/>
      <p:italic r:id="rId38"/>
      <p:boldItalic r:id="rId39"/>
    </p:embeddedFont>
    <p:embeddedFont>
      <p:font typeface="Exo Black"/>
      <p:bold r:id="rId40"/>
      <p:boldItalic r:id="rId41"/>
    </p:embeddedFont>
    <p:embeddedFont>
      <p:font typeface="Ex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32">
          <p15:clr>
            <a:srgbClr val="A4A3A4"/>
          </p15:clr>
        </p15:guide>
        <p15:guide id="2" pos="336">
          <p15:clr>
            <a:srgbClr val="A4A3A4"/>
          </p15:clr>
        </p15:guide>
        <p15:guide id="3" pos="3504">
          <p15:clr>
            <a:srgbClr val="A4A3A4"/>
          </p15:clr>
        </p15:guide>
        <p15:guide id="4" orient="horz" pos="288">
          <p15:clr>
            <a:srgbClr val="A4A3A4"/>
          </p15:clr>
        </p15:guide>
        <p15:guide id="5" orient="horz" pos="480">
          <p15:clr>
            <a:srgbClr val="A4A3A4"/>
          </p15:clr>
        </p15:guide>
        <p15:guide id="6" pos="960">
          <p15:clr>
            <a:srgbClr val="A4A3A4"/>
          </p15:clr>
        </p15:guide>
        <p15:guide id="7" pos="2544">
          <p15:clr>
            <a:srgbClr val="A4A3A4"/>
          </p15:clr>
        </p15:guide>
        <p15:guide id="8" orient="horz" pos="816">
          <p15:clr>
            <a:srgbClr val="A4A3A4"/>
          </p15:clr>
        </p15:guide>
        <p15:guide id="9" pos="528">
          <p15:clr>
            <a:srgbClr val="A4A3A4"/>
          </p15:clr>
        </p15:guide>
        <p15:guide id="10" pos="3936">
          <p15:clr>
            <a:srgbClr val="A4A3A4"/>
          </p15:clr>
        </p15:guide>
      </p15:sldGuideLst>
    </p:ext>
    <p:ext uri="GoogleSlidesCustomDataVersion2">
      <go:slidesCustomData xmlns:go="http://customooxmlschemas.google.com/" r:id="rId46" roundtripDataSignature="AMtx7miNDTDf+XaLi/kqC/iLO+N4APjW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1A3821-545F-46B7-8244-55683F8A7799}">
  <a:tblStyle styleId="{171A3821-545F-46B7-8244-55683F8A779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8602FCDF-E4F4-4B9F-87A3-6DB45F0BE0F9}"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32" orient="horz"/>
        <p:guide pos="336"/>
        <p:guide pos="3504"/>
        <p:guide pos="288" orient="horz"/>
        <p:guide pos="480" orient="horz"/>
        <p:guide pos="960"/>
        <p:guide pos="2544"/>
        <p:guide pos="816" orient="horz"/>
        <p:guide pos="528"/>
        <p:guide pos="39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xoBlack-bold.fntdata"/><Relationship Id="rId20" Type="http://schemas.openxmlformats.org/officeDocument/2006/relationships/slide" Target="slides/slide13.xml"/><Relationship Id="rId42" Type="http://schemas.openxmlformats.org/officeDocument/2006/relationships/font" Target="fonts/Exo-regular.fntdata"/><Relationship Id="rId41" Type="http://schemas.openxmlformats.org/officeDocument/2006/relationships/font" Target="fonts/ExoBlack-boldItalic.fntdata"/><Relationship Id="rId22" Type="http://schemas.openxmlformats.org/officeDocument/2006/relationships/slide" Target="slides/slide15.xml"/><Relationship Id="rId44" Type="http://schemas.openxmlformats.org/officeDocument/2006/relationships/font" Target="fonts/Exo-italic.fntdata"/><Relationship Id="rId21" Type="http://schemas.openxmlformats.org/officeDocument/2006/relationships/slide" Target="slides/slide14.xml"/><Relationship Id="rId43" Type="http://schemas.openxmlformats.org/officeDocument/2006/relationships/font" Target="fonts/Exo-bold.fntdata"/><Relationship Id="rId24" Type="http://schemas.openxmlformats.org/officeDocument/2006/relationships/slide" Target="slides/slide17.xml"/><Relationship Id="rId46" Type="http://customschemas.google.com/relationships/presentationmetadata" Target="metadata"/><Relationship Id="rId23" Type="http://schemas.openxmlformats.org/officeDocument/2006/relationships/slide" Target="slides/slide16.xml"/><Relationship Id="rId45" Type="http://schemas.openxmlformats.org/officeDocument/2006/relationships/font" Target="fonts/Ex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ExoMedium-bold.fntdata"/><Relationship Id="rId14" Type="http://schemas.openxmlformats.org/officeDocument/2006/relationships/slide" Target="slides/slide7.xml"/><Relationship Id="rId36" Type="http://schemas.openxmlformats.org/officeDocument/2006/relationships/font" Target="fonts/ExoMedium-regular.fntdata"/><Relationship Id="rId17" Type="http://schemas.openxmlformats.org/officeDocument/2006/relationships/slide" Target="slides/slide10.xml"/><Relationship Id="rId39" Type="http://schemas.openxmlformats.org/officeDocument/2006/relationships/font" Target="fonts/ExoMedium-boldItalic.fntdata"/><Relationship Id="rId16" Type="http://schemas.openxmlformats.org/officeDocument/2006/relationships/slide" Target="slides/slide9.xml"/><Relationship Id="rId38" Type="http://schemas.openxmlformats.org/officeDocument/2006/relationships/font" Target="fonts/ExoMedium-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4184cb48d0_0_1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g24184cb48d0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58fccb7cb8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 name="Google Shape;438;g258fccb7cb8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3d469a1497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5" name="Google Shape;455;g23d469a1497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6" name="Google Shape;456;g23d469a1497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3d469a1497_0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g23d469a1497_0_2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6" name="Google Shape;466;g23d469a1497_0_2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3d469a1497_0_2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5" name="Google Shape;475;g23d469a1497_0_2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6" name="Google Shape;476;g23d469a1497_0_2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3d469a1497_0_1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2" name="Google Shape;492;g23d469a1497_0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3d469a1497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2" name="Google Shape;502;g23d469a1497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3d4b8fa9b2_4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2" name="Google Shape;522;g23d4b8fa9b2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3d469a1497_0_5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2" name="Google Shape;542;g23d469a1497_0_5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3d469a1497_0_5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2" name="Google Shape;552;g23d469a1497_0_5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3d469a1497_0_6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2" name="Google Shape;572;g23d469a1497_0_6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3d469a1497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g23d469a1497_0_2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3d469a1497_0_6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2" name="Google Shape;582;g23d469a1497_0_6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3d469a1497_0_7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1" name="Google Shape;601;g23d469a1497_0_7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3d469a1497_0_8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620" name="Google Shape;620;g23d469a1497_0_8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23d469a1497_0_8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1" name="Google Shape;631;g23d469a1497_0_8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2" name="Google Shape;632;g23d469a1497_0_8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3d469a1497_0_8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6" name="Google Shape;646;g23d469a1497_0_8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7" name="Google Shape;647;g23d469a1497_0_8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23d469a1497_0_8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2" name="Google Shape;662;g23d469a1497_0_8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3" name="Google Shape;663;g23d469a1497_0_8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318ad865be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5" name="Google Shape;675;g2318ad865be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22bc65b3317_0_6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8" name="Google Shape;688;g22bc65b3317_0_6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0" name="Google Shape;720;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557c0d35ca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345" name="Google Shape;345;g2557c0d35ca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58fccb7d5d_1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g258fccb7d5d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2bc65b3317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0" name="Google Shape;370;g22bc65b3317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58fccb7d5d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0" name="Google Shape;380;g258fccb7d5d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5c5d8ca1f9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g25c5d8ca1f9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g25c5d8ca1f9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5c5d8ca1f9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g25c5d8ca1f9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2" name="Google Shape;402;g25c5d8ca1f9_0_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742d3c37b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427" name="Google Shape;427;g2742d3c37b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g24184cb48d0_0_1593"/>
          <p:cNvSpPr/>
          <p:nvPr>
            <p:ph idx="2" type="pic"/>
          </p:nvPr>
        </p:nvSpPr>
        <p:spPr>
          <a:xfrm>
            <a:off x="5867401" y="1176112"/>
            <a:ext cx="4189500" cy="4202100"/>
          </a:xfrm>
          <a:prstGeom prst="rect">
            <a:avLst/>
          </a:prstGeom>
          <a:noFill/>
          <a:ln>
            <a:noFill/>
          </a:ln>
        </p:spPr>
      </p:sp>
      <p:sp>
        <p:nvSpPr>
          <p:cNvPr id="18" name="Google Shape;18;g24184cb48d0_0_1593"/>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1">
  <p:cSld name="Content with Caption">
    <p:spTree>
      <p:nvGrpSpPr>
        <p:cNvPr id="45" name="Shape 45"/>
        <p:cNvGrpSpPr/>
        <p:nvPr/>
      </p:nvGrpSpPr>
      <p:grpSpPr>
        <a:xfrm>
          <a:off x="0" y="0"/>
          <a:ext cx="0" cy="0"/>
          <a:chOff x="0" y="0"/>
          <a:chExt cx="0" cy="0"/>
        </a:xfrm>
      </p:grpSpPr>
      <p:sp>
        <p:nvSpPr>
          <p:cNvPr id="46" name="Google Shape;46;g24184cb48d0_0_1615"/>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47" name="Shape 47"/>
        <p:cNvGrpSpPr/>
        <p:nvPr/>
      </p:nvGrpSpPr>
      <p:grpSpPr>
        <a:xfrm>
          <a:off x="0" y="0"/>
          <a:ext cx="0" cy="0"/>
          <a:chOff x="0" y="0"/>
          <a:chExt cx="0" cy="0"/>
        </a:xfrm>
      </p:grpSpPr>
      <p:pic>
        <p:nvPicPr>
          <p:cNvPr id="48" name="Google Shape;48;g24184cb48d0_0_1617"/>
          <p:cNvPicPr preferRelativeResize="0"/>
          <p:nvPr/>
        </p:nvPicPr>
        <p:blipFill rotWithShape="1">
          <a:blip r:embed="rId2">
            <a:alphaModFix/>
          </a:blip>
          <a:srcRect b="0" l="0" r="0" t="0"/>
          <a:stretch/>
        </p:blipFill>
        <p:spPr>
          <a:xfrm>
            <a:off x="10479499" y="304801"/>
            <a:ext cx="1207149" cy="533400"/>
          </a:xfrm>
          <a:prstGeom prst="rect">
            <a:avLst/>
          </a:prstGeom>
          <a:noFill/>
          <a:ln>
            <a:noFill/>
          </a:ln>
        </p:spPr>
      </p:pic>
      <p:sp>
        <p:nvSpPr>
          <p:cNvPr id="49" name="Google Shape;49;g24184cb48d0_0_1617"/>
          <p:cNvSpPr/>
          <p:nvPr>
            <p:ph idx="2" type="pic"/>
          </p:nvPr>
        </p:nvSpPr>
        <p:spPr>
          <a:xfrm>
            <a:off x="533400" y="838200"/>
            <a:ext cx="4878300" cy="4953000"/>
          </a:xfrm>
          <a:prstGeom prst="rect">
            <a:avLst/>
          </a:prstGeom>
          <a:solidFill>
            <a:schemeClr val="lt1"/>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2">
  <p:cSld name="2_Title and Content_2">
    <p:spTree>
      <p:nvGrpSpPr>
        <p:cNvPr id="50" name="Shape 50"/>
        <p:cNvGrpSpPr/>
        <p:nvPr/>
      </p:nvGrpSpPr>
      <p:grpSpPr>
        <a:xfrm>
          <a:off x="0" y="0"/>
          <a:ext cx="0" cy="0"/>
          <a:chOff x="0" y="0"/>
          <a:chExt cx="0" cy="0"/>
        </a:xfrm>
      </p:grpSpPr>
      <p:sp>
        <p:nvSpPr>
          <p:cNvPr id="51" name="Google Shape;51;g24184cb48d0_0_162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 name="Google Shape;52;g24184cb48d0_0_162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With Logo">
  <p:cSld name="Blank Slide With Logo">
    <p:spTree>
      <p:nvGrpSpPr>
        <p:cNvPr id="53" name="Shape 53"/>
        <p:cNvGrpSpPr/>
        <p:nvPr/>
      </p:nvGrpSpPr>
      <p:grpSpPr>
        <a:xfrm>
          <a:off x="0" y="0"/>
          <a:ext cx="0" cy="0"/>
          <a:chOff x="0" y="0"/>
          <a:chExt cx="0" cy="0"/>
        </a:xfrm>
      </p:grpSpPr>
      <p:sp>
        <p:nvSpPr>
          <p:cNvPr id="54" name="Google Shape;54;g24184cb48d0_0_162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Custom Layout">
  <p:cSld name="22_Custom Layout">
    <p:spTree>
      <p:nvGrpSpPr>
        <p:cNvPr id="55" name="Shape 55"/>
        <p:cNvGrpSpPr/>
        <p:nvPr/>
      </p:nvGrpSpPr>
      <p:grpSpPr>
        <a:xfrm>
          <a:off x="0" y="0"/>
          <a:ext cx="0" cy="0"/>
          <a:chOff x="0" y="0"/>
          <a:chExt cx="0" cy="0"/>
        </a:xfrm>
      </p:grpSpPr>
      <p:sp>
        <p:nvSpPr>
          <p:cNvPr id="56" name="Google Shape;56;g24184cb48d0_0_1625"/>
          <p:cNvSpPr/>
          <p:nvPr>
            <p:ph idx="2" type="pic"/>
          </p:nvPr>
        </p:nvSpPr>
        <p:spPr>
          <a:xfrm flipH="1" rot="10800000">
            <a:off x="755905" y="0"/>
            <a:ext cx="3295500" cy="4686300"/>
          </a:xfrm>
          <a:prstGeom prst="round2SameRect">
            <a:avLst>
              <a:gd fmla="val 16667" name="adj1"/>
              <a:gd fmla="val 0" name="adj2"/>
            </a:avLst>
          </a:prstGeom>
          <a:solidFill>
            <a:schemeClr val="lt1"/>
          </a:solidFill>
          <a:ln>
            <a:noFill/>
          </a:ln>
        </p:spPr>
      </p:sp>
      <p:sp>
        <p:nvSpPr>
          <p:cNvPr id="57" name="Google Shape;57;g24184cb48d0_0_1625"/>
          <p:cNvSpPr/>
          <p:nvPr>
            <p:ph idx="3" type="pic"/>
          </p:nvPr>
        </p:nvSpPr>
        <p:spPr>
          <a:xfrm>
            <a:off x="8153400" y="4357914"/>
            <a:ext cx="3295500" cy="2514600"/>
          </a:xfrm>
          <a:prstGeom prst="round2SameRect">
            <a:avLst>
              <a:gd fmla="val 16667" name="adj1"/>
              <a:gd fmla="val 0" name="adj2"/>
            </a:avLst>
          </a:prstGeom>
          <a:solidFill>
            <a:schemeClr val="lt1"/>
          </a:solidFill>
          <a:ln>
            <a:noFill/>
          </a:ln>
        </p:spPr>
      </p:sp>
      <p:sp>
        <p:nvSpPr>
          <p:cNvPr id="58" name="Google Shape;58;g24184cb48d0_0_1625"/>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3">
  <p:cSld name="2_Title and Content_3">
    <p:spTree>
      <p:nvGrpSpPr>
        <p:cNvPr id="59" name="Shape 59"/>
        <p:cNvGrpSpPr/>
        <p:nvPr/>
      </p:nvGrpSpPr>
      <p:grpSpPr>
        <a:xfrm>
          <a:off x="0" y="0"/>
          <a:ext cx="0" cy="0"/>
          <a:chOff x="0" y="0"/>
          <a:chExt cx="0" cy="0"/>
        </a:xfrm>
      </p:grpSpPr>
      <p:sp>
        <p:nvSpPr>
          <p:cNvPr id="60" name="Google Shape;60;g24184cb48d0_0_1629"/>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 name="Google Shape;61;g24184cb48d0_0_1629"/>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1">
  <p:cSld name="Picture with Caption">
    <p:spTree>
      <p:nvGrpSpPr>
        <p:cNvPr id="62" name="Shape 62"/>
        <p:cNvGrpSpPr/>
        <p:nvPr/>
      </p:nvGrpSpPr>
      <p:grpSpPr>
        <a:xfrm>
          <a:off x="0" y="0"/>
          <a:ext cx="0" cy="0"/>
          <a:chOff x="0" y="0"/>
          <a:chExt cx="0" cy="0"/>
        </a:xfrm>
      </p:grpSpPr>
      <p:sp>
        <p:nvSpPr>
          <p:cNvPr id="63" name="Google Shape;63;g24184cb48d0_0_163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1">
  <p:cSld name="21_Custom Layout_1">
    <p:spTree>
      <p:nvGrpSpPr>
        <p:cNvPr id="64" name="Shape 64"/>
        <p:cNvGrpSpPr/>
        <p:nvPr/>
      </p:nvGrpSpPr>
      <p:grpSpPr>
        <a:xfrm>
          <a:off x="0" y="0"/>
          <a:ext cx="0" cy="0"/>
          <a:chOff x="0" y="0"/>
          <a:chExt cx="0" cy="0"/>
        </a:xfrm>
      </p:grpSpPr>
      <p:sp>
        <p:nvSpPr>
          <p:cNvPr id="65" name="Google Shape;65;g24184cb48d0_0_1634"/>
          <p:cNvSpPr/>
          <p:nvPr>
            <p:ph idx="2" type="pic"/>
          </p:nvPr>
        </p:nvSpPr>
        <p:spPr>
          <a:xfrm flipH="1" rot="-5400000">
            <a:off x="1488650" y="962300"/>
            <a:ext cx="2766000" cy="2774700"/>
          </a:xfrm>
          <a:prstGeom prst="roundRect">
            <a:avLst>
              <a:gd fmla="val 16667" name="adj"/>
            </a:avLst>
          </a:prstGeom>
          <a:solidFill>
            <a:schemeClr val="lt1"/>
          </a:solidFill>
          <a:ln>
            <a:noFill/>
          </a:ln>
          <a:effectLst>
            <a:outerShdw blurRad="57150" rotWithShape="0" algn="bl" dir="5400000" dist="19050">
              <a:srgbClr val="000000">
                <a:alpha val="47450"/>
              </a:srgbClr>
            </a:outerShdw>
          </a:effectLst>
        </p:spPr>
      </p:sp>
      <p:sp>
        <p:nvSpPr>
          <p:cNvPr id="66" name="Google Shape;66;g24184cb48d0_0_1634"/>
          <p:cNvSpPr/>
          <p:nvPr>
            <p:ph idx="3" type="pic"/>
          </p:nvPr>
        </p:nvSpPr>
        <p:spPr>
          <a:xfrm flipH="1" rot="-5400000">
            <a:off x="7780750" y="3450775"/>
            <a:ext cx="2766000" cy="2774700"/>
          </a:xfrm>
          <a:prstGeom prst="roundRect">
            <a:avLst>
              <a:gd fmla="val 16667" name="adj"/>
            </a:avLst>
          </a:prstGeom>
          <a:solidFill>
            <a:schemeClr val="lt1"/>
          </a:solidFill>
          <a:ln>
            <a:noFill/>
          </a:ln>
          <a:effectLst>
            <a:outerShdw blurRad="57150" rotWithShape="0" algn="bl" dir="5400000" dist="19050">
              <a:srgbClr val="000000">
                <a:alpha val="47450"/>
              </a:srgbClr>
            </a:outerShdw>
          </a:effectLst>
        </p:spPr>
      </p:sp>
      <p:sp>
        <p:nvSpPr>
          <p:cNvPr id="67" name="Google Shape;67;g24184cb48d0_0_163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p:cSld name="2_Title and Content_1">
    <p:spTree>
      <p:nvGrpSpPr>
        <p:cNvPr id="68" name="Shape 68"/>
        <p:cNvGrpSpPr/>
        <p:nvPr/>
      </p:nvGrpSpPr>
      <p:grpSpPr>
        <a:xfrm>
          <a:off x="0" y="0"/>
          <a:ext cx="0" cy="0"/>
          <a:chOff x="0" y="0"/>
          <a:chExt cx="0" cy="0"/>
        </a:xfrm>
      </p:grpSpPr>
      <p:sp>
        <p:nvSpPr>
          <p:cNvPr id="69" name="Google Shape;69;g24184cb48d0_0_1638"/>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g24184cb48d0_0_1638"/>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4">
  <p:cSld name="2_Title and Content_4">
    <p:spTree>
      <p:nvGrpSpPr>
        <p:cNvPr id="71" name="Shape 71"/>
        <p:cNvGrpSpPr/>
        <p:nvPr/>
      </p:nvGrpSpPr>
      <p:grpSpPr>
        <a:xfrm>
          <a:off x="0" y="0"/>
          <a:ext cx="0" cy="0"/>
          <a:chOff x="0" y="0"/>
          <a:chExt cx="0" cy="0"/>
        </a:xfrm>
      </p:grpSpPr>
      <p:sp>
        <p:nvSpPr>
          <p:cNvPr id="72" name="Google Shape;72;g24184cb48d0_0_1641"/>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3" name="Google Shape;73;g24184cb48d0_0_164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g23d469a1497_0_425"/>
          <p:cNvGrpSpPr/>
          <p:nvPr/>
        </p:nvGrpSpPr>
        <p:grpSpPr>
          <a:xfrm>
            <a:off x="834621" y="399168"/>
            <a:ext cx="1332416" cy="1332416"/>
            <a:chOff x="348199" y="179450"/>
            <a:chExt cx="1116300" cy="1116300"/>
          </a:xfrm>
        </p:grpSpPr>
        <p:sp>
          <p:nvSpPr>
            <p:cNvPr id="21" name="Google Shape;21;g23d469a1497_0_425"/>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g23d469a1497_0_425"/>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g23d469a1497_0_425"/>
          <p:cNvSpPr txBox="1"/>
          <p:nvPr>
            <p:ph type="title"/>
          </p:nvPr>
        </p:nvSpPr>
        <p:spPr>
          <a:xfrm>
            <a:off x="1738400" y="798100"/>
            <a:ext cx="9374100" cy="13323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g23d469a1497_0_425"/>
          <p:cNvSpPr txBox="1"/>
          <p:nvPr>
            <p:ph idx="1" type="body"/>
          </p:nvPr>
        </p:nvSpPr>
        <p:spPr>
          <a:xfrm>
            <a:off x="1738400" y="2653400"/>
            <a:ext cx="9374100" cy="33888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25" name="Google Shape;25;g23d469a1497_0_425"/>
          <p:cNvSpPr txBox="1"/>
          <p:nvPr>
            <p:ph idx="12" type="sldNum"/>
          </p:nvPr>
        </p:nvSpPr>
        <p:spPr>
          <a:xfrm>
            <a:off x="11268061" y="6315968"/>
            <a:ext cx="731700" cy="52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_1">
    <p:spTree>
      <p:nvGrpSpPr>
        <p:cNvPr id="74" name="Shape 74"/>
        <p:cNvGrpSpPr/>
        <p:nvPr/>
      </p:nvGrpSpPr>
      <p:grpSpPr>
        <a:xfrm>
          <a:off x="0" y="0"/>
          <a:ext cx="0" cy="0"/>
          <a:chOff x="0" y="0"/>
          <a:chExt cx="0" cy="0"/>
        </a:xfrm>
      </p:grpSpPr>
      <p:sp>
        <p:nvSpPr>
          <p:cNvPr id="75" name="Google Shape;75;g24184cb48d0_0_1644"/>
          <p:cNvSpPr txBox="1"/>
          <p:nvPr>
            <p:ph type="title"/>
          </p:nvPr>
        </p:nvSpPr>
        <p:spPr>
          <a:xfrm>
            <a:off x="0" y="200177"/>
            <a:ext cx="12192000" cy="7758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595959"/>
              </a:buClr>
              <a:buSzPts val="4800"/>
              <a:buFont typeface="Calibri"/>
              <a:buNone/>
              <a:defRPr b="1" sz="4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g24184cb48d0_0_1644"/>
          <p:cNvSpPr txBox="1"/>
          <p:nvPr>
            <p:ph idx="1" type="body"/>
          </p:nvPr>
        </p:nvSpPr>
        <p:spPr>
          <a:xfrm>
            <a:off x="0" y="1005381"/>
            <a:ext cx="12192000" cy="4194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000"/>
              </a:spcBef>
              <a:spcAft>
                <a:spcPts val="0"/>
              </a:spcAft>
              <a:buClr>
                <a:srgbClr val="595959"/>
              </a:buClr>
              <a:buSzPts val="2400"/>
              <a:buFont typeface="Arial"/>
              <a:buNone/>
              <a:defRPr b="0" i="0" sz="2400" u="none" cap="none" strike="noStrike">
                <a:solidFill>
                  <a:srgbClr val="595959"/>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g24184cb48d0_0_16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78" name="Shape 78"/>
        <p:cNvGrpSpPr/>
        <p:nvPr/>
      </p:nvGrpSpPr>
      <p:grpSpPr>
        <a:xfrm>
          <a:off x="0" y="0"/>
          <a:ext cx="0" cy="0"/>
          <a:chOff x="0" y="0"/>
          <a:chExt cx="0" cy="0"/>
        </a:xfrm>
      </p:grpSpPr>
      <p:sp>
        <p:nvSpPr>
          <p:cNvPr id="79" name="Google Shape;79;g24184cb48d0_0_1648"/>
          <p:cNvSpPr/>
          <p:nvPr>
            <p:ph idx="2" type="pic"/>
          </p:nvPr>
        </p:nvSpPr>
        <p:spPr>
          <a:xfrm>
            <a:off x="6096000" y="1075673"/>
            <a:ext cx="4721100" cy="4735500"/>
          </a:xfrm>
          <a:prstGeom prst="rect">
            <a:avLst/>
          </a:prstGeom>
          <a:noFill/>
          <a:ln>
            <a:noFill/>
          </a:ln>
        </p:spPr>
      </p:sp>
      <p:sp>
        <p:nvSpPr>
          <p:cNvPr id="80" name="Google Shape;80;g24184cb48d0_0_1648"/>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81" name="Shape 81"/>
        <p:cNvGrpSpPr/>
        <p:nvPr/>
      </p:nvGrpSpPr>
      <p:grpSpPr>
        <a:xfrm>
          <a:off x="0" y="0"/>
          <a:ext cx="0" cy="0"/>
          <a:chOff x="0" y="0"/>
          <a:chExt cx="0" cy="0"/>
        </a:xfrm>
      </p:grpSpPr>
      <p:sp>
        <p:nvSpPr>
          <p:cNvPr id="82" name="Google Shape;82;g24184cb48d0_0_165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3" name="Google Shape;83;g24184cb48d0_0_165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g24184cb48d0_0_165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g24184cb48d0_0_165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6" name="Google Shape;86;g24184cb48d0_0_1651"/>
          <p:cNvSpPr/>
          <p:nvPr>
            <p:ph idx="2" type="pic"/>
          </p:nvPr>
        </p:nvSpPr>
        <p:spPr>
          <a:xfrm>
            <a:off x="647700" y="457200"/>
            <a:ext cx="3124200" cy="44958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7" name="Shape 87"/>
        <p:cNvGrpSpPr/>
        <p:nvPr/>
      </p:nvGrpSpPr>
      <p:grpSpPr>
        <a:xfrm>
          <a:off x="0" y="0"/>
          <a:ext cx="0" cy="0"/>
          <a:chOff x="0" y="0"/>
          <a:chExt cx="0" cy="0"/>
        </a:xfrm>
      </p:grpSpPr>
      <p:sp>
        <p:nvSpPr>
          <p:cNvPr id="88" name="Google Shape;88;g24184cb48d0_0_1657"/>
          <p:cNvSpPr/>
          <p:nvPr>
            <p:ph idx="2" type="pic"/>
          </p:nvPr>
        </p:nvSpPr>
        <p:spPr>
          <a:xfrm>
            <a:off x="692600" y="1617450"/>
            <a:ext cx="5105700" cy="4567800"/>
          </a:xfrm>
          <a:prstGeom prst="rect">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g24184cb48d0_0_1659"/>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g24184cb48d0_0_1659"/>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92" name="Google Shape;92;g24184cb48d0_0_165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g24184cb48d0_0_165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g24184cb48d0_0_165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5" name="Shape 95"/>
        <p:cNvGrpSpPr/>
        <p:nvPr/>
      </p:nvGrpSpPr>
      <p:grpSpPr>
        <a:xfrm>
          <a:off x="0" y="0"/>
          <a:ext cx="0" cy="0"/>
          <a:chOff x="0" y="0"/>
          <a:chExt cx="0" cy="0"/>
        </a:xfrm>
      </p:grpSpPr>
      <p:sp>
        <p:nvSpPr>
          <p:cNvPr id="96" name="Google Shape;96;g24184cb48d0_0_166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g24184cb48d0_0_1665"/>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g24184cb48d0_0_1665"/>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g24184cb48d0_0_166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g24184cb48d0_0_166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g24184cb48d0_0_166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2" name="Shape 102"/>
        <p:cNvGrpSpPr/>
        <p:nvPr/>
      </p:nvGrpSpPr>
      <p:grpSpPr>
        <a:xfrm>
          <a:off x="0" y="0"/>
          <a:ext cx="0" cy="0"/>
          <a:chOff x="0" y="0"/>
          <a:chExt cx="0" cy="0"/>
        </a:xfrm>
      </p:grpSpPr>
      <p:sp>
        <p:nvSpPr>
          <p:cNvPr id="103" name="Google Shape;103;g24184cb48d0_0_1672"/>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g24184cb48d0_0_1672"/>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5" name="Google Shape;105;g24184cb48d0_0_1672"/>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g24184cb48d0_0_1672"/>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7" name="Google Shape;107;g24184cb48d0_0_1672"/>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g24184cb48d0_0_167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g24184cb48d0_0_167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g24184cb48d0_0_167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1" name="Shape 111"/>
        <p:cNvGrpSpPr/>
        <p:nvPr/>
      </p:nvGrpSpPr>
      <p:grpSpPr>
        <a:xfrm>
          <a:off x="0" y="0"/>
          <a:ext cx="0" cy="0"/>
          <a:chOff x="0" y="0"/>
          <a:chExt cx="0" cy="0"/>
        </a:xfrm>
      </p:grpSpPr>
      <p:sp>
        <p:nvSpPr>
          <p:cNvPr id="112" name="Google Shape;112;g24184cb48d0_0_168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g24184cb48d0_0_168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g24184cb48d0_0_168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g24184cb48d0_0_168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6" name="Shape 116"/>
        <p:cNvGrpSpPr/>
        <p:nvPr/>
      </p:nvGrpSpPr>
      <p:grpSpPr>
        <a:xfrm>
          <a:off x="0" y="0"/>
          <a:ext cx="0" cy="0"/>
          <a:chOff x="0" y="0"/>
          <a:chExt cx="0" cy="0"/>
        </a:xfrm>
      </p:grpSpPr>
      <p:sp>
        <p:nvSpPr>
          <p:cNvPr id="117" name="Google Shape;117;g24184cb48d0_0_1686"/>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g24184cb48d0_0_1686"/>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19" name="Google Shape;119;g24184cb48d0_0_1686"/>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0" name="Google Shape;120;g24184cb48d0_0_168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g24184cb48d0_0_168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g24184cb48d0_0_168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3" name="Shape 123"/>
        <p:cNvGrpSpPr/>
        <p:nvPr/>
      </p:nvGrpSpPr>
      <p:grpSpPr>
        <a:xfrm>
          <a:off x="0" y="0"/>
          <a:ext cx="0" cy="0"/>
          <a:chOff x="0" y="0"/>
          <a:chExt cx="0" cy="0"/>
        </a:xfrm>
      </p:grpSpPr>
      <p:sp>
        <p:nvSpPr>
          <p:cNvPr id="124" name="Google Shape;124;g24184cb48d0_0_1693"/>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g24184cb48d0_0_1693"/>
          <p:cNvSpPr/>
          <p:nvPr>
            <p:ph idx="2" type="pic"/>
          </p:nvPr>
        </p:nvSpPr>
        <p:spPr>
          <a:xfrm>
            <a:off x="5183188" y="987425"/>
            <a:ext cx="6172200" cy="4873500"/>
          </a:xfrm>
          <a:prstGeom prst="rect">
            <a:avLst/>
          </a:prstGeom>
          <a:noFill/>
          <a:ln>
            <a:noFill/>
          </a:ln>
        </p:spPr>
      </p:sp>
      <p:sp>
        <p:nvSpPr>
          <p:cNvPr id="126" name="Google Shape;126;g24184cb48d0_0_1693"/>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7" name="Google Shape;127;g24184cb48d0_0_169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g24184cb48d0_0_169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g24184cb48d0_0_169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26" name="Shape 26"/>
        <p:cNvGrpSpPr/>
        <p:nvPr/>
      </p:nvGrpSpPr>
      <p:grpSpPr>
        <a:xfrm>
          <a:off x="0" y="0"/>
          <a:ext cx="0" cy="0"/>
          <a:chOff x="0" y="0"/>
          <a:chExt cx="0" cy="0"/>
        </a:xfrm>
      </p:grpSpPr>
      <p:sp>
        <p:nvSpPr>
          <p:cNvPr id="27" name="Google Shape;27;g24184cb48d0_0_1602"/>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sp>
        <p:nvSpPr>
          <p:cNvPr id="131" name="Google Shape;131;g24184cb48d0_0_170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g24184cb48d0_0_1700"/>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g24184cb48d0_0_170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g24184cb48d0_0_170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g24184cb48d0_0_170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g24184cb48d0_0_1706"/>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g24184cb48d0_0_1706"/>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g24184cb48d0_0_170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g24184cb48d0_0_170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g24184cb48d0_0_170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42" name="Shape 142"/>
        <p:cNvGrpSpPr/>
        <p:nvPr/>
      </p:nvGrpSpPr>
      <p:grpSpPr>
        <a:xfrm>
          <a:off x="0" y="0"/>
          <a:ext cx="0" cy="0"/>
          <a:chOff x="0" y="0"/>
          <a:chExt cx="0" cy="0"/>
        </a:xfrm>
      </p:grpSpPr>
      <p:sp>
        <p:nvSpPr>
          <p:cNvPr id="143" name="Google Shape;143;g24184cb48d0_0_1712"/>
          <p:cNvSpPr/>
          <p:nvPr>
            <p:ph idx="2" type="pic"/>
          </p:nvPr>
        </p:nvSpPr>
        <p:spPr>
          <a:xfrm>
            <a:off x="533400" y="838200"/>
            <a:ext cx="4878300" cy="4953000"/>
          </a:xfrm>
          <a:prstGeom prst="rect">
            <a:avLst/>
          </a:prstGeom>
          <a:solidFill>
            <a:schemeClr val="lt1"/>
          </a:solid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144" name="Shape 144"/>
        <p:cNvGrpSpPr/>
        <p:nvPr/>
      </p:nvGrpSpPr>
      <p:grpSpPr>
        <a:xfrm>
          <a:off x="0" y="0"/>
          <a:ext cx="0" cy="0"/>
          <a:chOff x="0" y="0"/>
          <a:chExt cx="0" cy="0"/>
        </a:xfrm>
      </p:grpSpPr>
      <p:sp>
        <p:nvSpPr>
          <p:cNvPr id="145" name="Google Shape;145;g24184cb48d0_0_1714"/>
          <p:cNvSpPr/>
          <p:nvPr/>
        </p:nvSpPr>
        <p:spPr>
          <a:xfrm>
            <a:off x="0" y="0"/>
            <a:ext cx="12192000" cy="3124200"/>
          </a:xfrm>
          <a:prstGeom prst="rect">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6" name="Google Shape;146;g24184cb48d0_0_1714"/>
          <p:cNvSpPr/>
          <p:nvPr>
            <p:ph idx="2" type="pic"/>
          </p:nvPr>
        </p:nvSpPr>
        <p:spPr>
          <a:xfrm>
            <a:off x="996950" y="1710767"/>
            <a:ext cx="2349600" cy="2399100"/>
          </a:xfrm>
          <a:prstGeom prst="ellipse">
            <a:avLst/>
          </a:prstGeom>
          <a:solidFill>
            <a:schemeClr val="lt1"/>
          </a:solidFill>
          <a:ln>
            <a:noFill/>
          </a:ln>
        </p:spPr>
      </p:sp>
      <p:sp>
        <p:nvSpPr>
          <p:cNvPr id="147" name="Google Shape;147;g24184cb48d0_0_1714"/>
          <p:cNvSpPr/>
          <p:nvPr>
            <p:ph idx="3" type="pic"/>
          </p:nvPr>
        </p:nvSpPr>
        <p:spPr>
          <a:xfrm>
            <a:off x="4883150" y="1710767"/>
            <a:ext cx="2349600" cy="2399100"/>
          </a:xfrm>
          <a:prstGeom prst="ellipse">
            <a:avLst/>
          </a:prstGeom>
          <a:solidFill>
            <a:schemeClr val="lt1"/>
          </a:solidFill>
          <a:ln>
            <a:noFill/>
          </a:ln>
        </p:spPr>
      </p:sp>
      <p:sp>
        <p:nvSpPr>
          <p:cNvPr id="148" name="Google Shape;148;g24184cb48d0_0_1714"/>
          <p:cNvSpPr/>
          <p:nvPr>
            <p:ph idx="4" type="pic"/>
          </p:nvPr>
        </p:nvSpPr>
        <p:spPr>
          <a:xfrm>
            <a:off x="8769350" y="1710767"/>
            <a:ext cx="2349600" cy="2399100"/>
          </a:xfrm>
          <a:prstGeom prst="ellipse">
            <a:avLst/>
          </a:prstGeom>
          <a:solidFill>
            <a:schemeClr val="lt1"/>
          </a:solidFill>
          <a:ln>
            <a:noFill/>
          </a:ln>
        </p:spPr>
      </p:sp>
      <p:pic>
        <p:nvPicPr>
          <p:cNvPr id="149" name="Google Shape;149;g24184cb48d0_0_1714"/>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50" name="Google Shape;150;g24184cb48d0_0_171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51" name="Shape 151"/>
        <p:cNvGrpSpPr/>
        <p:nvPr/>
      </p:nvGrpSpPr>
      <p:grpSpPr>
        <a:xfrm>
          <a:off x="0" y="0"/>
          <a:ext cx="0" cy="0"/>
          <a:chOff x="0" y="0"/>
          <a:chExt cx="0" cy="0"/>
        </a:xfrm>
      </p:grpSpPr>
      <p:pic>
        <p:nvPicPr>
          <p:cNvPr id="152" name="Google Shape;152;g24184cb48d0_0_1721"/>
          <p:cNvPicPr preferRelativeResize="0"/>
          <p:nvPr/>
        </p:nvPicPr>
        <p:blipFill rotWithShape="1">
          <a:blip r:embed="rId2">
            <a:alphaModFix/>
          </a:blip>
          <a:srcRect b="0" l="0" r="0" t="0"/>
          <a:stretch/>
        </p:blipFill>
        <p:spPr>
          <a:xfrm>
            <a:off x="17207" y="1"/>
            <a:ext cx="12174793" cy="6872947"/>
          </a:xfrm>
          <a:prstGeom prst="rect">
            <a:avLst/>
          </a:prstGeom>
          <a:noFill/>
          <a:ln>
            <a:noFill/>
          </a:ln>
        </p:spPr>
      </p:pic>
      <p:pic>
        <p:nvPicPr>
          <p:cNvPr id="153" name="Google Shape;153;g24184cb48d0_0_1721"/>
          <p:cNvPicPr preferRelativeResize="0"/>
          <p:nvPr/>
        </p:nvPicPr>
        <p:blipFill rotWithShape="1">
          <a:blip r:embed="rId3">
            <a:alphaModFix/>
          </a:blip>
          <a:srcRect b="0" l="0" r="0" t="0"/>
          <a:stretch/>
        </p:blipFill>
        <p:spPr>
          <a:xfrm>
            <a:off x="10439400" y="304801"/>
            <a:ext cx="1247249" cy="349054"/>
          </a:xfrm>
          <a:prstGeom prst="rect">
            <a:avLst/>
          </a:prstGeom>
          <a:noFill/>
          <a:ln>
            <a:noFill/>
          </a:ln>
        </p:spPr>
      </p:pic>
      <p:sp>
        <p:nvSpPr>
          <p:cNvPr id="154" name="Google Shape;154;g24184cb48d0_0_172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_2">
    <p:spTree>
      <p:nvGrpSpPr>
        <p:cNvPr id="155" name="Shape 155"/>
        <p:cNvGrpSpPr/>
        <p:nvPr/>
      </p:nvGrpSpPr>
      <p:grpSpPr>
        <a:xfrm>
          <a:off x="0" y="0"/>
          <a:ext cx="0" cy="0"/>
          <a:chOff x="0" y="0"/>
          <a:chExt cx="0" cy="0"/>
        </a:xfrm>
      </p:grpSpPr>
      <p:sp>
        <p:nvSpPr>
          <p:cNvPr id="156" name="Google Shape;156;g24184cb48d0_0_1725"/>
          <p:cNvSpPr/>
          <p:nvPr/>
        </p:nvSpPr>
        <p:spPr>
          <a:xfrm>
            <a:off x="7162800" y="0"/>
            <a:ext cx="5029200" cy="6858000"/>
          </a:xfrm>
          <a:prstGeom prst="rect">
            <a:avLst/>
          </a:prstGeom>
          <a:solidFill>
            <a:srgbClr val="E2262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7" name="Google Shape;157;g24184cb48d0_0_1725"/>
          <p:cNvSpPr/>
          <p:nvPr>
            <p:ph idx="2" type="pic"/>
          </p:nvPr>
        </p:nvSpPr>
        <p:spPr>
          <a:xfrm flipH="1" rot="-5400000">
            <a:off x="6248385" y="4099051"/>
            <a:ext cx="1828800" cy="2774700"/>
          </a:xfrm>
          <a:prstGeom prst="roundRect">
            <a:avLst>
              <a:gd fmla="val 16667" name="adj"/>
            </a:avLst>
          </a:prstGeom>
          <a:solidFill>
            <a:schemeClr val="lt1"/>
          </a:solidFill>
          <a:ln>
            <a:noFill/>
          </a:ln>
        </p:spPr>
      </p:sp>
      <p:sp>
        <p:nvSpPr>
          <p:cNvPr id="158" name="Google Shape;158;g24184cb48d0_0_1725"/>
          <p:cNvSpPr/>
          <p:nvPr>
            <p:ph idx="3" type="pic"/>
          </p:nvPr>
        </p:nvSpPr>
        <p:spPr>
          <a:xfrm flipH="1" rot="-5400000">
            <a:off x="6248386" y="2041651"/>
            <a:ext cx="1828800" cy="2774700"/>
          </a:xfrm>
          <a:prstGeom prst="roundRect">
            <a:avLst>
              <a:gd fmla="val 16667" name="adj"/>
            </a:avLst>
          </a:prstGeom>
          <a:solidFill>
            <a:schemeClr val="lt1"/>
          </a:solidFill>
          <a:ln>
            <a:noFill/>
          </a:ln>
        </p:spPr>
      </p:sp>
      <p:sp>
        <p:nvSpPr>
          <p:cNvPr id="159" name="Google Shape;159;g24184cb48d0_0_1725"/>
          <p:cNvSpPr/>
          <p:nvPr>
            <p:ph idx="4" type="pic"/>
          </p:nvPr>
        </p:nvSpPr>
        <p:spPr>
          <a:xfrm flipH="1" rot="-5400000">
            <a:off x="6248386" y="-8491"/>
            <a:ext cx="1828800" cy="2774700"/>
          </a:xfrm>
          <a:prstGeom prst="roundRect">
            <a:avLst>
              <a:gd fmla="val 16667" name="adj"/>
            </a:avLst>
          </a:prstGeom>
          <a:solidFill>
            <a:schemeClr val="lt1"/>
          </a:solidFill>
          <a:ln>
            <a:noFill/>
          </a:ln>
        </p:spPr>
      </p:sp>
      <p:pic>
        <p:nvPicPr>
          <p:cNvPr id="160" name="Google Shape;160;g24184cb48d0_0_1725"/>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61" name="Google Shape;161;g24184cb48d0_0_1725"/>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169" name="Shape 169"/>
        <p:cNvGrpSpPr/>
        <p:nvPr/>
      </p:nvGrpSpPr>
      <p:grpSpPr>
        <a:xfrm>
          <a:off x="0" y="0"/>
          <a:ext cx="0" cy="0"/>
          <a:chOff x="0" y="0"/>
          <a:chExt cx="0" cy="0"/>
        </a:xfrm>
      </p:grpSpPr>
      <p:sp>
        <p:nvSpPr>
          <p:cNvPr id="170" name="Google Shape;170;g20eeab159d8_2_613"/>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1" name="Google Shape;171;g20eeab159d8_2_61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72" name="Shape 172"/>
        <p:cNvGrpSpPr/>
        <p:nvPr/>
      </p:nvGrpSpPr>
      <p:grpSpPr>
        <a:xfrm>
          <a:off x="0" y="0"/>
          <a:ext cx="0" cy="0"/>
          <a:chOff x="0" y="0"/>
          <a:chExt cx="0" cy="0"/>
        </a:xfrm>
      </p:grpSpPr>
      <p:sp>
        <p:nvSpPr>
          <p:cNvPr id="173" name="Google Shape;173;p76"/>
          <p:cNvSpPr/>
          <p:nvPr>
            <p:ph idx="2" type="pic"/>
          </p:nvPr>
        </p:nvSpPr>
        <p:spPr>
          <a:xfrm>
            <a:off x="4806952" y="1588"/>
            <a:ext cx="7386637" cy="6858000"/>
          </a:xfrm>
          <a:prstGeom prst="rect">
            <a:avLst/>
          </a:prstGeom>
          <a:noFill/>
          <a:ln>
            <a:noFill/>
          </a:ln>
        </p:spPr>
      </p:sp>
      <p:sp>
        <p:nvSpPr>
          <p:cNvPr id="174" name="Google Shape;174;p76"/>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175" name="Shape 175"/>
        <p:cNvGrpSpPr/>
        <p:nvPr/>
      </p:nvGrpSpPr>
      <p:grpSpPr>
        <a:xfrm>
          <a:off x="0" y="0"/>
          <a:ext cx="0" cy="0"/>
          <a:chOff x="0" y="0"/>
          <a:chExt cx="0" cy="0"/>
        </a:xfrm>
      </p:grpSpPr>
      <p:sp>
        <p:nvSpPr>
          <p:cNvPr id="176" name="Google Shape;176;p77"/>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ustom Layout">
  <p:cSld name="17_Custom Layout">
    <p:spTree>
      <p:nvGrpSpPr>
        <p:cNvPr id="177" name="Shape 177"/>
        <p:cNvGrpSpPr/>
        <p:nvPr/>
      </p:nvGrpSpPr>
      <p:grpSpPr>
        <a:xfrm>
          <a:off x="0" y="0"/>
          <a:ext cx="0" cy="0"/>
          <a:chOff x="0" y="0"/>
          <a:chExt cx="0" cy="0"/>
        </a:xfrm>
      </p:grpSpPr>
      <p:sp>
        <p:nvSpPr>
          <p:cNvPr id="178" name="Google Shape;178;g1a0854cc649_9_1046"/>
          <p:cNvSpPr/>
          <p:nvPr>
            <p:ph idx="2" type="pic"/>
          </p:nvPr>
        </p:nvSpPr>
        <p:spPr>
          <a:xfrm>
            <a:off x="914400" y="1782093"/>
            <a:ext cx="2209800" cy="2256600"/>
          </a:xfrm>
          <a:prstGeom prst="ellipse">
            <a:avLst/>
          </a:prstGeom>
          <a:solidFill>
            <a:schemeClr val="lt1"/>
          </a:solidFill>
          <a:ln>
            <a:noFill/>
          </a:ln>
        </p:spPr>
      </p:sp>
      <p:sp>
        <p:nvSpPr>
          <p:cNvPr id="179" name="Google Shape;179;g1a0854cc649_9_1046"/>
          <p:cNvSpPr/>
          <p:nvPr>
            <p:ph idx="3" type="pic"/>
          </p:nvPr>
        </p:nvSpPr>
        <p:spPr>
          <a:xfrm>
            <a:off x="3657600" y="1782093"/>
            <a:ext cx="2209800" cy="2256600"/>
          </a:xfrm>
          <a:prstGeom prst="ellipse">
            <a:avLst/>
          </a:prstGeom>
          <a:solidFill>
            <a:schemeClr val="lt1"/>
          </a:solidFill>
          <a:ln>
            <a:noFill/>
          </a:ln>
        </p:spPr>
      </p:sp>
      <p:sp>
        <p:nvSpPr>
          <p:cNvPr id="180" name="Google Shape;180;g1a0854cc649_9_1046"/>
          <p:cNvSpPr/>
          <p:nvPr>
            <p:ph idx="4" type="pic"/>
          </p:nvPr>
        </p:nvSpPr>
        <p:spPr>
          <a:xfrm>
            <a:off x="6400800" y="1782093"/>
            <a:ext cx="2209800" cy="2256600"/>
          </a:xfrm>
          <a:prstGeom prst="ellipse">
            <a:avLst/>
          </a:prstGeom>
          <a:solidFill>
            <a:schemeClr val="lt1"/>
          </a:solidFill>
          <a:ln>
            <a:noFill/>
          </a:ln>
        </p:spPr>
      </p:sp>
      <p:sp>
        <p:nvSpPr>
          <p:cNvPr id="181" name="Google Shape;181;g1a0854cc649_9_1046"/>
          <p:cNvSpPr/>
          <p:nvPr>
            <p:ph idx="5" type="pic"/>
          </p:nvPr>
        </p:nvSpPr>
        <p:spPr>
          <a:xfrm>
            <a:off x="9144000" y="1782093"/>
            <a:ext cx="2209800" cy="2256600"/>
          </a:xfrm>
          <a:prstGeom prst="ellipse">
            <a:avLst/>
          </a:prstGeom>
          <a:solidFill>
            <a:schemeClr val="lt1"/>
          </a:solidFill>
          <a:ln>
            <a:noFill/>
          </a:ln>
        </p:spPr>
      </p:sp>
      <p:sp>
        <p:nvSpPr>
          <p:cNvPr id="182" name="Google Shape;182;g1a0854cc649_9_104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8" name="Shape 28"/>
        <p:cNvGrpSpPr/>
        <p:nvPr/>
      </p:nvGrpSpPr>
      <p:grpSpPr>
        <a:xfrm>
          <a:off x="0" y="0"/>
          <a:ext cx="0" cy="0"/>
          <a:chOff x="0" y="0"/>
          <a:chExt cx="0" cy="0"/>
        </a:xfrm>
      </p:grpSpPr>
      <p:sp>
        <p:nvSpPr>
          <p:cNvPr id="29" name="Google Shape;29;g24184cb48d0_0_1599"/>
          <p:cNvSpPr/>
          <p:nvPr>
            <p:ph idx="2" type="pic"/>
          </p:nvPr>
        </p:nvSpPr>
        <p:spPr>
          <a:xfrm>
            <a:off x="4806952" y="1588"/>
            <a:ext cx="7386600" cy="6858000"/>
          </a:xfrm>
          <a:prstGeom prst="rect">
            <a:avLst/>
          </a:prstGeom>
          <a:noFill/>
          <a:ln>
            <a:noFill/>
          </a:ln>
        </p:spPr>
      </p:sp>
      <p:sp>
        <p:nvSpPr>
          <p:cNvPr id="30" name="Google Shape;30;g24184cb48d0_0_1599"/>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183" name="Shape 183"/>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84" name="Shape 184"/>
        <p:cNvGrpSpPr/>
        <p:nvPr/>
      </p:nvGrpSpPr>
      <p:grpSpPr>
        <a:xfrm>
          <a:off x="0" y="0"/>
          <a:ext cx="0" cy="0"/>
          <a:chOff x="0" y="0"/>
          <a:chExt cx="0" cy="0"/>
        </a:xfrm>
      </p:grpSpPr>
      <p:sp>
        <p:nvSpPr>
          <p:cNvPr id="185" name="Google Shape;185;p74"/>
          <p:cNvSpPr/>
          <p:nvPr>
            <p:ph idx="2" type="pic"/>
          </p:nvPr>
        </p:nvSpPr>
        <p:spPr>
          <a:xfrm>
            <a:off x="5867401" y="1176112"/>
            <a:ext cx="4189413" cy="4202113"/>
          </a:xfrm>
          <a:prstGeom prst="rect">
            <a:avLst/>
          </a:prstGeom>
          <a:noFill/>
          <a:ln>
            <a:noFill/>
          </a:ln>
        </p:spPr>
      </p:sp>
      <p:sp>
        <p:nvSpPr>
          <p:cNvPr id="186" name="Google Shape;186;p74"/>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7" name="Shape 187"/>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5">
  <p:cSld name="2_Title and Content_5">
    <p:spTree>
      <p:nvGrpSpPr>
        <p:cNvPr id="188" name="Shape 188"/>
        <p:cNvGrpSpPr/>
        <p:nvPr/>
      </p:nvGrpSpPr>
      <p:grpSpPr>
        <a:xfrm>
          <a:off x="0" y="0"/>
          <a:ext cx="0" cy="0"/>
          <a:chOff x="0" y="0"/>
          <a:chExt cx="0" cy="0"/>
        </a:xfrm>
      </p:grpSpPr>
      <p:sp>
        <p:nvSpPr>
          <p:cNvPr id="189" name="Google Shape;189;g20eeab159d8_2_431"/>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0" name="Google Shape;190;g20eeab159d8_2_43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1">
  <p:cSld name="Content with Caption">
    <p:spTree>
      <p:nvGrpSpPr>
        <p:cNvPr id="191" name="Shape 191"/>
        <p:cNvGrpSpPr/>
        <p:nvPr/>
      </p:nvGrpSpPr>
      <p:grpSpPr>
        <a:xfrm>
          <a:off x="0" y="0"/>
          <a:ext cx="0" cy="0"/>
          <a:chOff x="0" y="0"/>
          <a:chExt cx="0" cy="0"/>
        </a:xfrm>
      </p:grpSpPr>
      <p:sp>
        <p:nvSpPr>
          <p:cNvPr id="192" name="Google Shape;192;g20eeab159d8_2_81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93" name="Shape 193"/>
        <p:cNvGrpSpPr/>
        <p:nvPr/>
      </p:nvGrpSpPr>
      <p:grpSpPr>
        <a:xfrm>
          <a:off x="0" y="0"/>
          <a:ext cx="0" cy="0"/>
          <a:chOff x="0" y="0"/>
          <a:chExt cx="0" cy="0"/>
        </a:xfrm>
      </p:grpSpPr>
      <p:pic>
        <p:nvPicPr>
          <p:cNvPr id="194" name="Google Shape;194;p79"/>
          <p:cNvPicPr preferRelativeResize="0"/>
          <p:nvPr/>
        </p:nvPicPr>
        <p:blipFill rotWithShape="1">
          <a:blip r:embed="rId2">
            <a:alphaModFix/>
          </a:blip>
          <a:srcRect b="0" l="0" r="0" t="0"/>
          <a:stretch/>
        </p:blipFill>
        <p:spPr>
          <a:xfrm>
            <a:off x="10479499" y="304801"/>
            <a:ext cx="1207148" cy="533400"/>
          </a:xfrm>
          <a:prstGeom prst="rect">
            <a:avLst/>
          </a:prstGeom>
          <a:noFill/>
          <a:ln>
            <a:noFill/>
          </a:ln>
        </p:spPr>
      </p:pic>
      <p:sp>
        <p:nvSpPr>
          <p:cNvPr id="195" name="Google Shape;195;p79"/>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2">
  <p:cSld name="2_Title and Content_2">
    <p:spTree>
      <p:nvGrpSpPr>
        <p:cNvPr id="196" name="Shape 196"/>
        <p:cNvGrpSpPr/>
        <p:nvPr/>
      </p:nvGrpSpPr>
      <p:grpSpPr>
        <a:xfrm>
          <a:off x="0" y="0"/>
          <a:ext cx="0" cy="0"/>
          <a:chOff x="0" y="0"/>
          <a:chExt cx="0" cy="0"/>
        </a:xfrm>
      </p:grpSpPr>
      <p:sp>
        <p:nvSpPr>
          <p:cNvPr id="197" name="Google Shape;197;g1a0854cc649_9_1537"/>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8" name="Google Shape;198;g1a0854cc649_9_153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With Logo">
  <p:cSld name="Blank Slide With Logo">
    <p:spTree>
      <p:nvGrpSpPr>
        <p:cNvPr id="199" name="Shape 199"/>
        <p:cNvGrpSpPr/>
        <p:nvPr/>
      </p:nvGrpSpPr>
      <p:grpSpPr>
        <a:xfrm>
          <a:off x="0" y="0"/>
          <a:ext cx="0" cy="0"/>
          <a:chOff x="0" y="0"/>
          <a:chExt cx="0" cy="0"/>
        </a:xfrm>
      </p:grpSpPr>
      <p:sp>
        <p:nvSpPr>
          <p:cNvPr id="200" name="Google Shape;200;g1a0854cc649_9_10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Custom Layout">
  <p:cSld name="22_Custom Layout">
    <p:spTree>
      <p:nvGrpSpPr>
        <p:cNvPr id="201" name="Shape 201"/>
        <p:cNvGrpSpPr/>
        <p:nvPr/>
      </p:nvGrpSpPr>
      <p:grpSpPr>
        <a:xfrm>
          <a:off x="0" y="0"/>
          <a:ext cx="0" cy="0"/>
          <a:chOff x="0" y="0"/>
          <a:chExt cx="0" cy="0"/>
        </a:xfrm>
      </p:grpSpPr>
      <p:sp>
        <p:nvSpPr>
          <p:cNvPr id="202" name="Google Shape;202;g1a0854cc649_9_283"/>
          <p:cNvSpPr/>
          <p:nvPr>
            <p:ph idx="2" type="pic"/>
          </p:nvPr>
        </p:nvSpPr>
        <p:spPr>
          <a:xfrm flipH="1" rot="10800000">
            <a:off x="755905" y="0"/>
            <a:ext cx="3295500" cy="4686300"/>
          </a:xfrm>
          <a:prstGeom prst="round2SameRect">
            <a:avLst>
              <a:gd fmla="val 16667" name="adj1"/>
              <a:gd fmla="val 0" name="adj2"/>
            </a:avLst>
          </a:prstGeom>
          <a:solidFill>
            <a:schemeClr val="lt1"/>
          </a:solidFill>
          <a:ln>
            <a:noFill/>
          </a:ln>
        </p:spPr>
      </p:sp>
      <p:sp>
        <p:nvSpPr>
          <p:cNvPr id="203" name="Google Shape;203;g1a0854cc649_9_283"/>
          <p:cNvSpPr/>
          <p:nvPr>
            <p:ph idx="3" type="pic"/>
          </p:nvPr>
        </p:nvSpPr>
        <p:spPr>
          <a:xfrm>
            <a:off x="8153400" y="4357914"/>
            <a:ext cx="3295500" cy="2514600"/>
          </a:xfrm>
          <a:prstGeom prst="round2SameRect">
            <a:avLst>
              <a:gd fmla="val 16667" name="adj1"/>
              <a:gd fmla="val 0" name="adj2"/>
            </a:avLst>
          </a:prstGeom>
          <a:solidFill>
            <a:schemeClr val="lt1"/>
          </a:solidFill>
          <a:ln>
            <a:noFill/>
          </a:ln>
        </p:spPr>
      </p:sp>
      <p:sp>
        <p:nvSpPr>
          <p:cNvPr id="204" name="Google Shape;204;g1a0854cc649_9_28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3">
  <p:cSld name="2_Title and Content_3">
    <p:spTree>
      <p:nvGrpSpPr>
        <p:cNvPr id="205" name="Shape 205"/>
        <p:cNvGrpSpPr/>
        <p:nvPr/>
      </p:nvGrpSpPr>
      <p:grpSpPr>
        <a:xfrm>
          <a:off x="0" y="0"/>
          <a:ext cx="0" cy="0"/>
          <a:chOff x="0" y="0"/>
          <a:chExt cx="0" cy="0"/>
        </a:xfrm>
      </p:grpSpPr>
      <p:sp>
        <p:nvSpPr>
          <p:cNvPr id="206" name="Google Shape;206;g1b88cec6dc8_0_186"/>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7" name="Google Shape;207;g1b88cec6dc8_0_18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31" name="Shape 31"/>
        <p:cNvGrpSpPr/>
        <p:nvPr/>
      </p:nvGrpSpPr>
      <p:grpSpPr>
        <a:xfrm>
          <a:off x="0" y="0"/>
          <a:ext cx="0" cy="0"/>
          <a:chOff x="0" y="0"/>
          <a:chExt cx="0" cy="0"/>
        </a:xfrm>
      </p:grpSpPr>
      <p:sp>
        <p:nvSpPr>
          <p:cNvPr id="32" name="Google Shape;32;g24184cb48d0_0_1596"/>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 name="Google Shape;33;g24184cb48d0_0_159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1">
  <p:cSld name="Picture with Caption">
    <p:spTree>
      <p:nvGrpSpPr>
        <p:cNvPr id="208" name="Shape 208"/>
        <p:cNvGrpSpPr/>
        <p:nvPr/>
      </p:nvGrpSpPr>
      <p:grpSpPr>
        <a:xfrm>
          <a:off x="0" y="0"/>
          <a:ext cx="0" cy="0"/>
          <a:chOff x="0" y="0"/>
          <a:chExt cx="0" cy="0"/>
        </a:xfrm>
      </p:grpSpPr>
      <p:sp>
        <p:nvSpPr>
          <p:cNvPr id="209" name="Google Shape;209;g1a0854cc649_9_105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1">
  <p:cSld name="21_Custom Layout_1">
    <p:spTree>
      <p:nvGrpSpPr>
        <p:cNvPr id="210" name="Shape 210"/>
        <p:cNvGrpSpPr/>
        <p:nvPr/>
      </p:nvGrpSpPr>
      <p:grpSpPr>
        <a:xfrm>
          <a:off x="0" y="0"/>
          <a:ext cx="0" cy="0"/>
          <a:chOff x="0" y="0"/>
          <a:chExt cx="0" cy="0"/>
        </a:xfrm>
      </p:grpSpPr>
      <p:sp>
        <p:nvSpPr>
          <p:cNvPr id="211" name="Google Shape;211;g1a0854cc649_9_1540"/>
          <p:cNvSpPr/>
          <p:nvPr>
            <p:ph idx="2" type="pic"/>
          </p:nvPr>
        </p:nvSpPr>
        <p:spPr>
          <a:xfrm flipH="1" rot="-5400000">
            <a:off x="1488650" y="962300"/>
            <a:ext cx="2766000" cy="2774700"/>
          </a:xfrm>
          <a:prstGeom prst="roundRect">
            <a:avLst>
              <a:gd fmla="val 16667" name="adj"/>
            </a:avLst>
          </a:prstGeom>
          <a:solidFill>
            <a:schemeClr val="lt1"/>
          </a:solidFill>
          <a:ln>
            <a:noFill/>
          </a:ln>
          <a:effectLst>
            <a:outerShdw blurRad="57150" rotWithShape="0" algn="bl" dir="5400000" dist="19050">
              <a:srgbClr val="000000">
                <a:alpha val="47450"/>
              </a:srgbClr>
            </a:outerShdw>
          </a:effectLst>
        </p:spPr>
      </p:sp>
      <p:sp>
        <p:nvSpPr>
          <p:cNvPr id="212" name="Google Shape;212;g1a0854cc649_9_1540"/>
          <p:cNvSpPr/>
          <p:nvPr>
            <p:ph idx="3" type="pic"/>
          </p:nvPr>
        </p:nvSpPr>
        <p:spPr>
          <a:xfrm flipH="1" rot="-5400000">
            <a:off x="7780750" y="3450775"/>
            <a:ext cx="2766000" cy="2774700"/>
          </a:xfrm>
          <a:prstGeom prst="roundRect">
            <a:avLst>
              <a:gd fmla="val 16667" name="adj"/>
            </a:avLst>
          </a:prstGeom>
          <a:solidFill>
            <a:schemeClr val="lt1"/>
          </a:solidFill>
          <a:ln>
            <a:noFill/>
          </a:ln>
          <a:effectLst>
            <a:outerShdw blurRad="57150" rotWithShape="0" algn="bl" dir="5400000" dist="19050">
              <a:srgbClr val="000000">
                <a:alpha val="47450"/>
              </a:srgbClr>
            </a:outerShdw>
          </a:effectLst>
        </p:spPr>
      </p:sp>
      <p:sp>
        <p:nvSpPr>
          <p:cNvPr id="213" name="Google Shape;213;g1a0854cc649_9_154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p:cSld name="2_Title and Content_1">
    <p:spTree>
      <p:nvGrpSpPr>
        <p:cNvPr id="214" name="Shape 214"/>
        <p:cNvGrpSpPr/>
        <p:nvPr/>
      </p:nvGrpSpPr>
      <p:grpSpPr>
        <a:xfrm>
          <a:off x="0" y="0"/>
          <a:ext cx="0" cy="0"/>
          <a:chOff x="0" y="0"/>
          <a:chExt cx="0" cy="0"/>
        </a:xfrm>
      </p:grpSpPr>
      <p:sp>
        <p:nvSpPr>
          <p:cNvPr id="215" name="Google Shape;215;g1a0854cc649_9_273"/>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6" name="Google Shape;216;g1a0854cc649_9_27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4">
  <p:cSld name="2_Title and Content_4">
    <p:spTree>
      <p:nvGrpSpPr>
        <p:cNvPr id="217" name="Shape 217"/>
        <p:cNvGrpSpPr/>
        <p:nvPr/>
      </p:nvGrpSpPr>
      <p:grpSpPr>
        <a:xfrm>
          <a:off x="0" y="0"/>
          <a:ext cx="0" cy="0"/>
          <a:chOff x="0" y="0"/>
          <a:chExt cx="0" cy="0"/>
        </a:xfrm>
      </p:grpSpPr>
      <p:sp>
        <p:nvSpPr>
          <p:cNvPr id="218" name="Google Shape;218;g1c89fc10746_0_17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9" name="Google Shape;219;g1c89fc10746_0_17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_1">
    <p:spTree>
      <p:nvGrpSpPr>
        <p:cNvPr id="220" name="Shape 220"/>
        <p:cNvGrpSpPr/>
        <p:nvPr/>
      </p:nvGrpSpPr>
      <p:grpSpPr>
        <a:xfrm>
          <a:off x="0" y="0"/>
          <a:ext cx="0" cy="0"/>
          <a:chOff x="0" y="0"/>
          <a:chExt cx="0" cy="0"/>
        </a:xfrm>
      </p:grpSpPr>
      <p:sp>
        <p:nvSpPr>
          <p:cNvPr id="221" name="Google Shape;221;g1a0854cc649_9_1551"/>
          <p:cNvSpPr txBox="1"/>
          <p:nvPr>
            <p:ph type="title"/>
          </p:nvPr>
        </p:nvSpPr>
        <p:spPr>
          <a:xfrm>
            <a:off x="0" y="200177"/>
            <a:ext cx="12192000" cy="7758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595959"/>
              </a:buClr>
              <a:buSzPts val="4800"/>
              <a:buFont typeface="Calibri"/>
              <a:buNone/>
              <a:defRPr b="1" sz="4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2" name="Google Shape;222;g1a0854cc649_9_1551"/>
          <p:cNvSpPr txBox="1"/>
          <p:nvPr>
            <p:ph idx="1" type="body"/>
          </p:nvPr>
        </p:nvSpPr>
        <p:spPr>
          <a:xfrm>
            <a:off x="0" y="1005381"/>
            <a:ext cx="12192000" cy="4194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000"/>
              </a:spcBef>
              <a:spcAft>
                <a:spcPts val="0"/>
              </a:spcAft>
              <a:buClr>
                <a:srgbClr val="595959"/>
              </a:buClr>
              <a:buSzPts val="2400"/>
              <a:buFont typeface="Arial"/>
              <a:buNone/>
              <a:defRPr b="0" i="0" sz="2400" u="none" cap="none" strike="noStrike">
                <a:solidFill>
                  <a:srgbClr val="595959"/>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3" name="Google Shape;223;g1a0854cc649_9_155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224" name="Shape 224"/>
        <p:cNvGrpSpPr/>
        <p:nvPr/>
      </p:nvGrpSpPr>
      <p:grpSpPr>
        <a:xfrm>
          <a:off x="0" y="0"/>
          <a:ext cx="0" cy="0"/>
          <a:chOff x="0" y="0"/>
          <a:chExt cx="0" cy="0"/>
        </a:xfrm>
      </p:grpSpPr>
      <p:sp>
        <p:nvSpPr>
          <p:cNvPr id="225" name="Google Shape;225;p78"/>
          <p:cNvSpPr/>
          <p:nvPr>
            <p:ph idx="2" type="pic"/>
          </p:nvPr>
        </p:nvSpPr>
        <p:spPr>
          <a:xfrm>
            <a:off x="6096000" y="1075673"/>
            <a:ext cx="4721100" cy="4735500"/>
          </a:xfrm>
          <a:prstGeom prst="rect">
            <a:avLst/>
          </a:prstGeom>
          <a:noFill/>
          <a:ln>
            <a:noFill/>
          </a:ln>
        </p:spPr>
      </p:sp>
      <p:sp>
        <p:nvSpPr>
          <p:cNvPr id="226" name="Google Shape;226;p78"/>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27" name="Shape 227"/>
        <p:cNvGrpSpPr/>
        <p:nvPr/>
      </p:nvGrpSpPr>
      <p:grpSpPr>
        <a:xfrm>
          <a:off x="0" y="0"/>
          <a:ext cx="0" cy="0"/>
          <a:chOff x="0" y="0"/>
          <a:chExt cx="0" cy="0"/>
        </a:xfrm>
      </p:grpSpPr>
      <p:sp>
        <p:nvSpPr>
          <p:cNvPr id="228" name="Google Shape;228;p8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9" name="Google Shape;229;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1" name="Google Shape;231;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32" name="Google Shape;232;p81"/>
          <p:cNvSpPr/>
          <p:nvPr>
            <p:ph idx="2" type="pic"/>
          </p:nvPr>
        </p:nvSpPr>
        <p:spPr>
          <a:xfrm>
            <a:off x="647700" y="457200"/>
            <a:ext cx="3124200" cy="4495800"/>
          </a:xfrm>
          <a:prstGeom prst="rect">
            <a:avLst/>
          </a:prstGeom>
          <a:noFill/>
          <a:ln>
            <a:noFill/>
          </a:ln>
        </p:spPr>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33" name="Shape 233"/>
        <p:cNvGrpSpPr/>
        <p:nvPr/>
      </p:nvGrpSpPr>
      <p:grpSpPr>
        <a:xfrm>
          <a:off x="0" y="0"/>
          <a:ext cx="0" cy="0"/>
          <a:chOff x="0" y="0"/>
          <a:chExt cx="0" cy="0"/>
        </a:xfrm>
      </p:grpSpPr>
      <p:sp>
        <p:nvSpPr>
          <p:cNvPr id="234" name="Google Shape;234;p82"/>
          <p:cNvSpPr/>
          <p:nvPr>
            <p:ph idx="2" type="pic"/>
          </p:nvPr>
        </p:nvSpPr>
        <p:spPr>
          <a:xfrm>
            <a:off x="692600" y="1617450"/>
            <a:ext cx="5105700" cy="4567800"/>
          </a:xfrm>
          <a:prstGeom prst="rect">
            <a:avLst/>
          </a:prstGeom>
          <a:noFill/>
          <a:ln>
            <a:noFill/>
          </a:ln>
        </p:spPr>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5" name="Shape 235"/>
        <p:cNvGrpSpPr/>
        <p:nvPr/>
      </p:nvGrpSpPr>
      <p:grpSpPr>
        <a:xfrm>
          <a:off x="0" y="0"/>
          <a:ext cx="0" cy="0"/>
          <a:chOff x="0" y="0"/>
          <a:chExt cx="0" cy="0"/>
        </a:xfrm>
      </p:grpSpPr>
      <p:sp>
        <p:nvSpPr>
          <p:cNvPr id="236" name="Google Shape;236;p8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7" name="Google Shape;237;p8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38" name="Google Shape;238;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9" name="Google Shape;239;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0" name="Google Shape;240;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1" name="Shape 241"/>
        <p:cNvGrpSpPr/>
        <p:nvPr/>
      </p:nvGrpSpPr>
      <p:grpSpPr>
        <a:xfrm>
          <a:off x="0" y="0"/>
          <a:ext cx="0" cy="0"/>
          <a:chOff x="0" y="0"/>
          <a:chExt cx="0" cy="0"/>
        </a:xfrm>
      </p:grpSpPr>
      <p:sp>
        <p:nvSpPr>
          <p:cNvPr id="242" name="Google Shape;242;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3" name="Google Shape;243;p8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4" name="Google Shape;244;p8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5" name="Google Shape;245;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6" name="Google Shape;246;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7" name="Google Shape;247;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ustom Layout">
  <p:cSld name="17_Custom Layout">
    <p:spTree>
      <p:nvGrpSpPr>
        <p:cNvPr id="34" name="Shape 34"/>
        <p:cNvGrpSpPr/>
        <p:nvPr/>
      </p:nvGrpSpPr>
      <p:grpSpPr>
        <a:xfrm>
          <a:off x="0" y="0"/>
          <a:ext cx="0" cy="0"/>
          <a:chOff x="0" y="0"/>
          <a:chExt cx="0" cy="0"/>
        </a:xfrm>
      </p:grpSpPr>
      <p:sp>
        <p:nvSpPr>
          <p:cNvPr id="35" name="Google Shape;35;g24184cb48d0_0_1604"/>
          <p:cNvSpPr/>
          <p:nvPr>
            <p:ph idx="2" type="pic"/>
          </p:nvPr>
        </p:nvSpPr>
        <p:spPr>
          <a:xfrm>
            <a:off x="914400" y="1782093"/>
            <a:ext cx="2209800" cy="2256600"/>
          </a:xfrm>
          <a:prstGeom prst="ellipse">
            <a:avLst/>
          </a:prstGeom>
          <a:solidFill>
            <a:schemeClr val="lt1"/>
          </a:solidFill>
          <a:ln>
            <a:noFill/>
          </a:ln>
        </p:spPr>
      </p:sp>
      <p:sp>
        <p:nvSpPr>
          <p:cNvPr id="36" name="Google Shape;36;g24184cb48d0_0_1604"/>
          <p:cNvSpPr/>
          <p:nvPr>
            <p:ph idx="3" type="pic"/>
          </p:nvPr>
        </p:nvSpPr>
        <p:spPr>
          <a:xfrm>
            <a:off x="3657600" y="1782093"/>
            <a:ext cx="2209800" cy="2256600"/>
          </a:xfrm>
          <a:prstGeom prst="ellipse">
            <a:avLst/>
          </a:prstGeom>
          <a:solidFill>
            <a:schemeClr val="lt1"/>
          </a:solidFill>
          <a:ln>
            <a:noFill/>
          </a:ln>
        </p:spPr>
      </p:sp>
      <p:sp>
        <p:nvSpPr>
          <p:cNvPr id="37" name="Google Shape;37;g24184cb48d0_0_1604"/>
          <p:cNvSpPr/>
          <p:nvPr>
            <p:ph idx="4" type="pic"/>
          </p:nvPr>
        </p:nvSpPr>
        <p:spPr>
          <a:xfrm>
            <a:off x="6400800" y="1782093"/>
            <a:ext cx="2209800" cy="2256600"/>
          </a:xfrm>
          <a:prstGeom prst="ellipse">
            <a:avLst/>
          </a:prstGeom>
          <a:solidFill>
            <a:schemeClr val="lt1"/>
          </a:solidFill>
          <a:ln>
            <a:noFill/>
          </a:ln>
        </p:spPr>
      </p:sp>
      <p:sp>
        <p:nvSpPr>
          <p:cNvPr id="38" name="Google Shape;38;g24184cb48d0_0_1604"/>
          <p:cNvSpPr/>
          <p:nvPr>
            <p:ph idx="5" type="pic"/>
          </p:nvPr>
        </p:nvSpPr>
        <p:spPr>
          <a:xfrm>
            <a:off x="9144000" y="1782093"/>
            <a:ext cx="2209800" cy="2256600"/>
          </a:xfrm>
          <a:prstGeom prst="ellipse">
            <a:avLst/>
          </a:prstGeom>
          <a:solidFill>
            <a:schemeClr val="lt1"/>
          </a:solidFill>
          <a:ln>
            <a:noFill/>
          </a:ln>
        </p:spPr>
      </p:sp>
      <p:sp>
        <p:nvSpPr>
          <p:cNvPr id="39" name="Google Shape;39;g24184cb48d0_0_160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8" name="Shape 248"/>
        <p:cNvGrpSpPr/>
        <p:nvPr/>
      </p:nvGrpSpPr>
      <p:grpSpPr>
        <a:xfrm>
          <a:off x="0" y="0"/>
          <a:ext cx="0" cy="0"/>
          <a:chOff x="0" y="0"/>
          <a:chExt cx="0" cy="0"/>
        </a:xfrm>
      </p:grpSpPr>
      <p:sp>
        <p:nvSpPr>
          <p:cNvPr id="249" name="Google Shape;249;p8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0" name="Google Shape;250;p8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51" name="Google Shape;251;p8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2" name="Google Shape;252;p8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53" name="Google Shape;253;p8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4" name="Google Shape;254;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5" name="Google Shape;255;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6" name="Google Shape;256;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7" name="Shape 257"/>
        <p:cNvGrpSpPr/>
        <p:nvPr/>
      </p:nvGrpSpPr>
      <p:grpSpPr>
        <a:xfrm>
          <a:off x="0" y="0"/>
          <a:ext cx="0" cy="0"/>
          <a:chOff x="0" y="0"/>
          <a:chExt cx="0" cy="0"/>
        </a:xfrm>
      </p:grpSpPr>
      <p:sp>
        <p:nvSpPr>
          <p:cNvPr id="258" name="Google Shape;258;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9" name="Google Shape;259;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0" name="Google Shape;260;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62" name="Shape 262"/>
        <p:cNvGrpSpPr/>
        <p:nvPr/>
      </p:nvGrpSpPr>
      <p:grpSpPr>
        <a:xfrm>
          <a:off x="0" y="0"/>
          <a:ext cx="0" cy="0"/>
          <a:chOff x="0" y="0"/>
          <a:chExt cx="0" cy="0"/>
        </a:xfrm>
      </p:grpSpPr>
      <p:sp>
        <p:nvSpPr>
          <p:cNvPr id="263" name="Google Shape;263;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4" name="Google Shape;264;p8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65" name="Google Shape;265;p8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66" name="Google Shape;266;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7" name="Google Shape;267;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69" name="Shape 269"/>
        <p:cNvGrpSpPr/>
        <p:nvPr/>
      </p:nvGrpSpPr>
      <p:grpSpPr>
        <a:xfrm>
          <a:off x="0" y="0"/>
          <a:ext cx="0" cy="0"/>
          <a:chOff x="0" y="0"/>
          <a:chExt cx="0" cy="0"/>
        </a:xfrm>
      </p:grpSpPr>
      <p:sp>
        <p:nvSpPr>
          <p:cNvPr id="270" name="Google Shape;270;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1" name="Google Shape;271;p88"/>
          <p:cNvSpPr/>
          <p:nvPr>
            <p:ph idx="2" type="pic"/>
          </p:nvPr>
        </p:nvSpPr>
        <p:spPr>
          <a:xfrm>
            <a:off x="5183188" y="987425"/>
            <a:ext cx="6172200" cy="4873625"/>
          </a:xfrm>
          <a:prstGeom prst="rect">
            <a:avLst/>
          </a:prstGeom>
          <a:noFill/>
          <a:ln>
            <a:noFill/>
          </a:ln>
        </p:spPr>
      </p:sp>
      <p:sp>
        <p:nvSpPr>
          <p:cNvPr id="272" name="Google Shape;272;p8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73" name="Google Shape;273;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4" name="Google Shape;274;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5" name="Google Shape;275;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6" name="Shape 276"/>
        <p:cNvGrpSpPr/>
        <p:nvPr/>
      </p:nvGrpSpPr>
      <p:grpSpPr>
        <a:xfrm>
          <a:off x="0" y="0"/>
          <a:ext cx="0" cy="0"/>
          <a:chOff x="0" y="0"/>
          <a:chExt cx="0" cy="0"/>
        </a:xfrm>
      </p:grpSpPr>
      <p:sp>
        <p:nvSpPr>
          <p:cNvPr id="277" name="Google Shape;277;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8" name="Google Shape;278;p8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9" name="Google Shape;279;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0" name="Google Shape;280;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82" name="Shape 282"/>
        <p:cNvGrpSpPr/>
        <p:nvPr/>
      </p:nvGrpSpPr>
      <p:grpSpPr>
        <a:xfrm>
          <a:off x="0" y="0"/>
          <a:ext cx="0" cy="0"/>
          <a:chOff x="0" y="0"/>
          <a:chExt cx="0" cy="0"/>
        </a:xfrm>
      </p:grpSpPr>
      <p:sp>
        <p:nvSpPr>
          <p:cNvPr id="283" name="Google Shape;283;p9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4" name="Google Shape;284;p9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5" name="Google Shape;285;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6" name="Google Shape;286;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7" name="Google Shape;287;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88" name="Shape 288"/>
        <p:cNvGrpSpPr/>
        <p:nvPr/>
      </p:nvGrpSpPr>
      <p:grpSpPr>
        <a:xfrm>
          <a:off x="0" y="0"/>
          <a:ext cx="0" cy="0"/>
          <a:chOff x="0" y="0"/>
          <a:chExt cx="0" cy="0"/>
        </a:xfrm>
      </p:grpSpPr>
      <p:sp>
        <p:nvSpPr>
          <p:cNvPr id="289" name="Google Shape;289;p91"/>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290" name="Shape 290"/>
        <p:cNvGrpSpPr/>
        <p:nvPr/>
      </p:nvGrpSpPr>
      <p:grpSpPr>
        <a:xfrm>
          <a:off x="0" y="0"/>
          <a:ext cx="0" cy="0"/>
          <a:chOff x="0" y="0"/>
          <a:chExt cx="0" cy="0"/>
        </a:xfrm>
      </p:grpSpPr>
      <p:sp>
        <p:nvSpPr>
          <p:cNvPr id="291" name="Google Shape;291;g1a0854cc649_9_276"/>
          <p:cNvSpPr/>
          <p:nvPr/>
        </p:nvSpPr>
        <p:spPr>
          <a:xfrm>
            <a:off x="0" y="0"/>
            <a:ext cx="12192000" cy="3124200"/>
          </a:xfrm>
          <a:prstGeom prst="rect">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2" name="Google Shape;292;g1a0854cc649_9_276"/>
          <p:cNvSpPr/>
          <p:nvPr>
            <p:ph idx="2" type="pic"/>
          </p:nvPr>
        </p:nvSpPr>
        <p:spPr>
          <a:xfrm>
            <a:off x="996950" y="1710767"/>
            <a:ext cx="2349600" cy="2399100"/>
          </a:xfrm>
          <a:prstGeom prst="ellipse">
            <a:avLst/>
          </a:prstGeom>
          <a:solidFill>
            <a:schemeClr val="lt1"/>
          </a:solidFill>
          <a:ln>
            <a:noFill/>
          </a:ln>
        </p:spPr>
      </p:sp>
      <p:sp>
        <p:nvSpPr>
          <p:cNvPr id="293" name="Google Shape;293;g1a0854cc649_9_276"/>
          <p:cNvSpPr/>
          <p:nvPr>
            <p:ph idx="3" type="pic"/>
          </p:nvPr>
        </p:nvSpPr>
        <p:spPr>
          <a:xfrm>
            <a:off x="4883150" y="1710767"/>
            <a:ext cx="2349600" cy="2399100"/>
          </a:xfrm>
          <a:prstGeom prst="ellipse">
            <a:avLst/>
          </a:prstGeom>
          <a:solidFill>
            <a:schemeClr val="lt1"/>
          </a:solidFill>
          <a:ln>
            <a:noFill/>
          </a:ln>
        </p:spPr>
      </p:sp>
      <p:sp>
        <p:nvSpPr>
          <p:cNvPr id="294" name="Google Shape;294;g1a0854cc649_9_276"/>
          <p:cNvSpPr/>
          <p:nvPr>
            <p:ph idx="4" type="pic"/>
          </p:nvPr>
        </p:nvSpPr>
        <p:spPr>
          <a:xfrm>
            <a:off x="8769350" y="1710767"/>
            <a:ext cx="2349600" cy="2399100"/>
          </a:xfrm>
          <a:prstGeom prst="ellipse">
            <a:avLst/>
          </a:prstGeom>
          <a:solidFill>
            <a:schemeClr val="lt1"/>
          </a:solidFill>
          <a:ln>
            <a:noFill/>
          </a:ln>
        </p:spPr>
      </p:sp>
      <p:pic>
        <p:nvPicPr>
          <p:cNvPr id="295" name="Google Shape;295;g1a0854cc649_9_276"/>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296" name="Google Shape;296;g1a0854cc649_9_27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97" name="Shape 297"/>
        <p:cNvGrpSpPr/>
        <p:nvPr/>
      </p:nvGrpSpPr>
      <p:grpSpPr>
        <a:xfrm>
          <a:off x="0" y="0"/>
          <a:ext cx="0" cy="0"/>
          <a:chOff x="0" y="0"/>
          <a:chExt cx="0" cy="0"/>
        </a:xfrm>
      </p:grpSpPr>
      <p:pic>
        <p:nvPicPr>
          <p:cNvPr id="298" name="Google Shape;298;g1a0854cc649_9_1533"/>
          <p:cNvPicPr preferRelativeResize="0"/>
          <p:nvPr/>
        </p:nvPicPr>
        <p:blipFill rotWithShape="1">
          <a:blip r:embed="rId2">
            <a:alphaModFix/>
          </a:blip>
          <a:srcRect b="0" l="0" r="0" t="0"/>
          <a:stretch/>
        </p:blipFill>
        <p:spPr>
          <a:xfrm>
            <a:off x="17207" y="1"/>
            <a:ext cx="12174793" cy="6872947"/>
          </a:xfrm>
          <a:prstGeom prst="rect">
            <a:avLst/>
          </a:prstGeom>
          <a:noFill/>
          <a:ln>
            <a:noFill/>
          </a:ln>
        </p:spPr>
      </p:pic>
      <p:pic>
        <p:nvPicPr>
          <p:cNvPr id="299" name="Google Shape;299;g1a0854cc649_9_1533"/>
          <p:cNvPicPr preferRelativeResize="0"/>
          <p:nvPr/>
        </p:nvPicPr>
        <p:blipFill rotWithShape="1">
          <a:blip r:embed="rId3">
            <a:alphaModFix/>
          </a:blip>
          <a:srcRect b="0" l="0" r="0" t="0"/>
          <a:stretch/>
        </p:blipFill>
        <p:spPr>
          <a:xfrm>
            <a:off x="10439400" y="304801"/>
            <a:ext cx="1247249" cy="349054"/>
          </a:xfrm>
          <a:prstGeom prst="rect">
            <a:avLst/>
          </a:prstGeom>
          <a:noFill/>
          <a:ln>
            <a:noFill/>
          </a:ln>
        </p:spPr>
      </p:pic>
      <p:sp>
        <p:nvSpPr>
          <p:cNvPr id="300" name="Google Shape;300;g1a0854cc649_9_153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_2">
    <p:spTree>
      <p:nvGrpSpPr>
        <p:cNvPr id="301" name="Shape 301"/>
        <p:cNvGrpSpPr/>
        <p:nvPr/>
      </p:nvGrpSpPr>
      <p:grpSpPr>
        <a:xfrm>
          <a:off x="0" y="0"/>
          <a:ext cx="0" cy="0"/>
          <a:chOff x="0" y="0"/>
          <a:chExt cx="0" cy="0"/>
        </a:xfrm>
      </p:grpSpPr>
      <p:sp>
        <p:nvSpPr>
          <p:cNvPr id="302" name="Google Shape;302;g1a0854cc649_9_1544"/>
          <p:cNvSpPr/>
          <p:nvPr/>
        </p:nvSpPr>
        <p:spPr>
          <a:xfrm>
            <a:off x="7162800" y="0"/>
            <a:ext cx="5029200" cy="6858000"/>
          </a:xfrm>
          <a:prstGeom prst="rect">
            <a:avLst/>
          </a:prstGeom>
          <a:solidFill>
            <a:srgbClr val="E2262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3" name="Google Shape;303;g1a0854cc649_9_1544"/>
          <p:cNvSpPr/>
          <p:nvPr>
            <p:ph idx="2" type="pic"/>
          </p:nvPr>
        </p:nvSpPr>
        <p:spPr>
          <a:xfrm flipH="1" rot="-5400000">
            <a:off x="6248385" y="4099051"/>
            <a:ext cx="1828800" cy="2774700"/>
          </a:xfrm>
          <a:prstGeom prst="roundRect">
            <a:avLst>
              <a:gd fmla="val 16667" name="adj"/>
            </a:avLst>
          </a:prstGeom>
          <a:solidFill>
            <a:schemeClr val="lt1"/>
          </a:solidFill>
          <a:ln>
            <a:noFill/>
          </a:ln>
        </p:spPr>
      </p:sp>
      <p:sp>
        <p:nvSpPr>
          <p:cNvPr id="304" name="Google Shape;304;g1a0854cc649_9_1544"/>
          <p:cNvSpPr/>
          <p:nvPr>
            <p:ph idx="3" type="pic"/>
          </p:nvPr>
        </p:nvSpPr>
        <p:spPr>
          <a:xfrm flipH="1" rot="-5400000">
            <a:off x="6248386" y="2041651"/>
            <a:ext cx="1828800" cy="2774700"/>
          </a:xfrm>
          <a:prstGeom prst="roundRect">
            <a:avLst>
              <a:gd fmla="val 16667" name="adj"/>
            </a:avLst>
          </a:prstGeom>
          <a:solidFill>
            <a:schemeClr val="lt1"/>
          </a:solidFill>
          <a:ln>
            <a:noFill/>
          </a:ln>
        </p:spPr>
      </p:sp>
      <p:sp>
        <p:nvSpPr>
          <p:cNvPr id="305" name="Google Shape;305;g1a0854cc649_9_1544"/>
          <p:cNvSpPr/>
          <p:nvPr>
            <p:ph idx="4" type="pic"/>
          </p:nvPr>
        </p:nvSpPr>
        <p:spPr>
          <a:xfrm flipH="1" rot="-5400000">
            <a:off x="6248386" y="-8491"/>
            <a:ext cx="1828800" cy="2774700"/>
          </a:xfrm>
          <a:prstGeom prst="roundRect">
            <a:avLst>
              <a:gd fmla="val 16667" name="adj"/>
            </a:avLst>
          </a:prstGeom>
          <a:solidFill>
            <a:schemeClr val="lt1"/>
          </a:solidFill>
          <a:ln>
            <a:noFill/>
          </a:ln>
        </p:spPr>
      </p:sp>
      <p:pic>
        <p:nvPicPr>
          <p:cNvPr id="306" name="Google Shape;306;g1a0854cc649_9_1544"/>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307" name="Google Shape;307;g1a0854cc649_9_15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40" name="Shape 4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5">
  <p:cSld name="2_Title and Content_5">
    <p:spTree>
      <p:nvGrpSpPr>
        <p:cNvPr id="42" name="Shape 42"/>
        <p:cNvGrpSpPr/>
        <p:nvPr/>
      </p:nvGrpSpPr>
      <p:grpSpPr>
        <a:xfrm>
          <a:off x="0" y="0"/>
          <a:ext cx="0" cy="0"/>
          <a:chOff x="0" y="0"/>
          <a:chExt cx="0" cy="0"/>
        </a:xfrm>
      </p:grpSpPr>
      <p:sp>
        <p:nvSpPr>
          <p:cNvPr id="43" name="Google Shape;43;g24184cb48d0_0_1612"/>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 name="Google Shape;44;g24184cb48d0_0_161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theme" Target="../theme/theme2.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4.xml"/><Relationship Id="rId22" Type="http://schemas.openxmlformats.org/officeDocument/2006/relationships/slideLayout" Target="../slideLayouts/slideLayout56.xml"/><Relationship Id="rId21" Type="http://schemas.openxmlformats.org/officeDocument/2006/relationships/slideLayout" Target="../slideLayouts/slideLayout55.xml"/><Relationship Id="rId24" Type="http://schemas.openxmlformats.org/officeDocument/2006/relationships/slideLayout" Target="../slideLayouts/slideLayout58.xml"/><Relationship Id="rId23" Type="http://schemas.openxmlformats.org/officeDocument/2006/relationships/slideLayout" Target="../slideLayouts/slideLayout57.xml"/><Relationship Id="rId1" Type="http://schemas.openxmlformats.org/officeDocument/2006/relationships/image" Target="../media/image1.png"/><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26" Type="http://schemas.openxmlformats.org/officeDocument/2006/relationships/slideLayout" Target="../slideLayouts/slideLayout60.xml"/><Relationship Id="rId25" Type="http://schemas.openxmlformats.org/officeDocument/2006/relationships/slideLayout" Target="../slideLayouts/slideLayout59.xml"/><Relationship Id="rId28" Type="http://schemas.openxmlformats.org/officeDocument/2006/relationships/slideLayout" Target="../slideLayouts/slideLayout62.xml"/><Relationship Id="rId27" Type="http://schemas.openxmlformats.org/officeDocument/2006/relationships/slideLayout" Target="../slideLayouts/slideLayout61.xml"/><Relationship Id="rId5" Type="http://schemas.openxmlformats.org/officeDocument/2006/relationships/slideLayout" Target="../slideLayouts/slideLayout39.xml"/><Relationship Id="rId6" Type="http://schemas.openxmlformats.org/officeDocument/2006/relationships/slideLayout" Target="../slideLayouts/slideLayout40.xml"/><Relationship Id="rId29" Type="http://schemas.openxmlformats.org/officeDocument/2006/relationships/slideLayout" Target="../slideLayouts/slideLayout63.xml"/><Relationship Id="rId7" Type="http://schemas.openxmlformats.org/officeDocument/2006/relationships/slideLayout" Target="../slideLayouts/slideLayout41.xml"/><Relationship Id="rId8" Type="http://schemas.openxmlformats.org/officeDocument/2006/relationships/slideLayout" Target="../slideLayouts/slideLayout42.xml"/><Relationship Id="rId31" Type="http://schemas.openxmlformats.org/officeDocument/2006/relationships/slideLayout" Target="../slideLayouts/slideLayout65.xml"/><Relationship Id="rId30" Type="http://schemas.openxmlformats.org/officeDocument/2006/relationships/slideLayout" Target="../slideLayouts/slideLayout64.xml"/><Relationship Id="rId11" Type="http://schemas.openxmlformats.org/officeDocument/2006/relationships/slideLayout" Target="../slideLayouts/slideLayout45.xml"/><Relationship Id="rId33" Type="http://schemas.openxmlformats.org/officeDocument/2006/relationships/slideLayout" Target="../slideLayouts/slideLayout67.xml"/><Relationship Id="rId10" Type="http://schemas.openxmlformats.org/officeDocument/2006/relationships/slideLayout" Target="../slideLayouts/slideLayout44.xml"/><Relationship Id="rId32" Type="http://schemas.openxmlformats.org/officeDocument/2006/relationships/slideLayout" Target="../slideLayouts/slideLayout66.xml"/><Relationship Id="rId13" Type="http://schemas.openxmlformats.org/officeDocument/2006/relationships/slideLayout" Target="../slideLayouts/slideLayout47.xml"/><Relationship Id="rId35" Type="http://schemas.openxmlformats.org/officeDocument/2006/relationships/slideLayout" Target="../slideLayouts/slideLayout69.xml"/><Relationship Id="rId12" Type="http://schemas.openxmlformats.org/officeDocument/2006/relationships/slideLayout" Target="../slideLayouts/slideLayout46.xml"/><Relationship Id="rId34" Type="http://schemas.openxmlformats.org/officeDocument/2006/relationships/slideLayout" Target="../slideLayouts/slideLayout68.xml"/><Relationship Id="rId15" Type="http://schemas.openxmlformats.org/officeDocument/2006/relationships/slideLayout" Target="../slideLayouts/slideLayout49.xml"/><Relationship Id="rId14" Type="http://schemas.openxmlformats.org/officeDocument/2006/relationships/slideLayout" Target="../slideLayouts/slideLayout48.xml"/><Relationship Id="rId36" Type="http://schemas.openxmlformats.org/officeDocument/2006/relationships/theme" Target="../theme/theme3.xml"/><Relationship Id="rId17" Type="http://schemas.openxmlformats.org/officeDocument/2006/relationships/slideLayout" Target="../slideLayouts/slideLayout51.xml"/><Relationship Id="rId16" Type="http://schemas.openxmlformats.org/officeDocument/2006/relationships/slideLayout" Target="../slideLayouts/slideLayout50.xml"/><Relationship Id="rId19" Type="http://schemas.openxmlformats.org/officeDocument/2006/relationships/slideLayout" Target="../slideLayouts/slideLayout53.xml"/><Relationship Id="rId1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24184cb48d0_0_158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g24184cb48d0_0_158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g24184cb48d0_0_158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g24184cb48d0_0_158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g24184cb48d0_0_158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g24184cb48d0_0_1586"/>
          <p:cNvPicPr preferRelativeResize="0"/>
          <p:nvPr/>
        </p:nvPicPr>
        <p:blipFill rotWithShape="1">
          <a:blip r:embed="rId1">
            <a:alphaModFix/>
          </a:blip>
          <a:srcRect b="0" l="0" r="0" t="0"/>
          <a:stretch/>
        </p:blipFill>
        <p:spPr>
          <a:xfrm>
            <a:off x="10479499" y="304801"/>
            <a:ext cx="1207149"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64" name="Google Shape;164;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5" name="Google Shape;165;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6" name="Google Shape;166;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7" name="Google Shape;167;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68" name="Google Shape;168;p73"/>
          <p:cNvPicPr preferRelativeResize="0"/>
          <p:nvPr/>
        </p:nvPicPr>
        <p:blipFill rotWithShape="1">
          <a:blip r:embed="rId1">
            <a:alphaModFix/>
          </a:blip>
          <a:srcRect b="0" l="0" r="0" t="0"/>
          <a:stretch/>
        </p:blipFill>
        <p:spPr>
          <a:xfrm>
            <a:off x="10479499" y="304801"/>
            <a:ext cx="1207148"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14" r:id="rId31"/>
    <p:sldLayoutId id="2147483715" r:id="rId32"/>
    <p:sldLayoutId id="2147483716" r:id="rId33"/>
    <p:sldLayoutId id="2147483717" r:id="rId34"/>
    <p:sldLayoutId id="2147483718"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1.xml"/><Relationship Id="rId3"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Relationship Id="rId3"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Relationship Id="rId3" Type="http://schemas.openxmlformats.org/officeDocument/2006/relationships/image" Target="../media/image34.png"/><Relationship Id="rId4" Type="http://schemas.openxmlformats.org/officeDocument/2006/relationships/image" Target="../media/image33.png"/><Relationship Id="rId5"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55.png"/><Relationship Id="rId5" Type="http://schemas.openxmlformats.org/officeDocument/2006/relationships/image" Target="../media/image4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8.png"/><Relationship Id="rId5" Type="http://schemas.openxmlformats.org/officeDocument/2006/relationships/image" Target="../media/image5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55.png"/><Relationship Id="rId5"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9.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52.png"/><Relationship Id="rId5" Type="http://schemas.openxmlformats.org/officeDocument/2006/relationships/image" Target="../media/image4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52.png"/><Relationship Id="rId5" Type="http://schemas.openxmlformats.org/officeDocument/2006/relationships/image" Target="../media/image4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3.xml"/><Relationship Id="rId3" Type="http://schemas.openxmlformats.org/officeDocument/2006/relationships/image" Target="../media/image5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5.xml"/><Relationship Id="rId3" Type="http://schemas.openxmlformats.org/officeDocument/2006/relationships/image" Target="../media/image4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7.xml"/><Relationship Id="rId3" Type="http://schemas.openxmlformats.org/officeDocument/2006/relationships/image" Target="../media/image53.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8.xml"/><Relationship Id="rId3" Type="http://schemas.openxmlformats.org/officeDocument/2006/relationships/image" Target="../media/image41.png"/><Relationship Id="rId4" Type="http://schemas.openxmlformats.org/officeDocument/2006/relationships/image" Target="../media/image45.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9.png"/><Relationship Id="rId5"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2.png"/><Relationship Id="rId5"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xml"/><Relationship Id="rId3" Type="http://schemas.openxmlformats.org/officeDocument/2006/relationships/image" Target="../media/image13.gif"/><Relationship Id="rId4" Type="http://schemas.openxmlformats.org/officeDocument/2006/relationships/image" Target="../media/image20.png"/><Relationship Id="rId9" Type="http://schemas.openxmlformats.org/officeDocument/2006/relationships/image" Target="../media/image25.png"/><Relationship Id="rId5" Type="http://schemas.openxmlformats.org/officeDocument/2006/relationships/image" Target="../media/image22.png"/><Relationship Id="rId6" Type="http://schemas.openxmlformats.org/officeDocument/2006/relationships/image" Target="../media/image14.png"/><Relationship Id="rId7" Type="http://schemas.openxmlformats.org/officeDocument/2006/relationships/image" Target="../media/image29.png"/><Relationship Id="rId8" Type="http://schemas.openxmlformats.org/officeDocument/2006/relationships/image" Target="../media/image18.png"/><Relationship Id="rId10"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g24184cb48d0_0_154"/>
          <p:cNvPicPr preferRelativeResize="0"/>
          <p:nvPr/>
        </p:nvPicPr>
        <p:blipFill rotWithShape="1">
          <a:blip r:embed="rId3">
            <a:alphaModFix/>
          </a:blip>
          <a:srcRect b="0" l="0" r="0" t="0"/>
          <a:stretch/>
        </p:blipFill>
        <p:spPr>
          <a:xfrm>
            <a:off x="1" y="0"/>
            <a:ext cx="12192000" cy="6882658"/>
          </a:xfrm>
          <a:prstGeom prst="rect">
            <a:avLst/>
          </a:prstGeom>
          <a:noFill/>
          <a:ln>
            <a:noFill/>
          </a:ln>
        </p:spPr>
      </p:pic>
      <p:sp>
        <p:nvSpPr>
          <p:cNvPr id="313" name="Google Shape;313;g24184cb48d0_0_154"/>
          <p:cNvSpPr txBox="1"/>
          <p:nvPr>
            <p:ph idx="4294967295" type="title"/>
          </p:nvPr>
        </p:nvSpPr>
        <p:spPr>
          <a:xfrm>
            <a:off x="1316175" y="2509100"/>
            <a:ext cx="9365700" cy="716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Exo Black"/>
              <a:buNone/>
            </a:pPr>
            <a:r>
              <a:rPr lang="en-US" sz="4200">
                <a:solidFill>
                  <a:schemeClr val="lt1"/>
                </a:solidFill>
                <a:latin typeface="Exo Black"/>
                <a:ea typeface="Exo Black"/>
                <a:cs typeface="Exo Black"/>
                <a:sym typeface="Exo Black"/>
              </a:rPr>
              <a:t>BUSINESS INTELLIGENCE ANALYST</a:t>
            </a:r>
            <a:endParaRPr sz="4200">
              <a:solidFill>
                <a:schemeClr val="lt1"/>
              </a:solidFill>
              <a:latin typeface="Exo Black"/>
              <a:ea typeface="Exo Black"/>
              <a:cs typeface="Exo Black"/>
              <a:sym typeface="Exo Black"/>
            </a:endParaRPr>
          </a:p>
        </p:txBody>
      </p:sp>
      <p:sp>
        <p:nvSpPr>
          <p:cNvPr id="314" name="Google Shape;314;g24184cb48d0_0_154"/>
          <p:cNvSpPr txBox="1"/>
          <p:nvPr>
            <p:ph idx="4294967295" type="body"/>
          </p:nvPr>
        </p:nvSpPr>
        <p:spPr>
          <a:xfrm>
            <a:off x="333750" y="3352800"/>
            <a:ext cx="11524500" cy="1765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Bài 3: DATA INGESTION</a:t>
            </a:r>
            <a:endParaRPr sz="4000">
              <a:solidFill>
                <a:schemeClr val="lt1"/>
              </a:solidFill>
              <a:latin typeface="Exo Medium"/>
              <a:ea typeface="Exo Medium"/>
              <a:cs typeface="Exo Medium"/>
              <a:sym typeface="Exo Medium"/>
            </a:endParaRPr>
          </a:p>
          <a:p>
            <a:pPr indent="0" lvl="0" marL="0" rtl="0" algn="ctr">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DATA PROCESSING WITH SQL</a:t>
            </a:r>
            <a:endParaRPr sz="4000">
              <a:solidFill>
                <a:schemeClr val="lt1"/>
              </a:solidFill>
              <a:latin typeface="Exo Medium"/>
              <a:ea typeface="Exo Medium"/>
              <a:cs typeface="Exo Medium"/>
              <a:sym typeface="Exo Medium"/>
            </a:endParaRPr>
          </a:p>
        </p:txBody>
      </p:sp>
      <p:pic>
        <p:nvPicPr>
          <p:cNvPr id="315" name="Google Shape;315;g24184cb48d0_0_154"/>
          <p:cNvPicPr preferRelativeResize="0"/>
          <p:nvPr/>
        </p:nvPicPr>
        <p:blipFill rotWithShape="1">
          <a:blip r:embed="rId4">
            <a:alphaModFix/>
          </a:blip>
          <a:srcRect b="0" l="0" r="0" t="0"/>
          <a:stretch/>
        </p:blipFill>
        <p:spPr>
          <a:xfrm>
            <a:off x="5274575" y="564970"/>
            <a:ext cx="1642874" cy="730432"/>
          </a:xfrm>
          <a:prstGeom prst="rect">
            <a:avLst/>
          </a:prstGeom>
          <a:noFill/>
          <a:ln>
            <a:noFill/>
          </a:ln>
        </p:spPr>
      </p:pic>
      <p:sp>
        <p:nvSpPr>
          <p:cNvPr id="316" name="Google Shape;316;g24184cb48d0_0_154"/>
          <p:cNvSpPr txBox="1"/>
          <p:nvPr/>
        </p:nvSpPr>
        <p:spPr>
          <a:xfrm>
            <a:off x="9753825" y="6339500"/>
            <a:ext cx="245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Exo"/>
                <a:ea typeface="Exo"/>
                <a:cs typeface="Exo"/>
                <a:sym typeface="Exo"/>
              </a:rPr>
              <a:t>doc@mindx.edu.vn</a:t>
            </a:r>
            <a:endParaRPr b="1" i="0" sz="1400" u="none" cap="none" strike="noStrike">
              <a:solidFill>
                <a:schemeClr val="lt1"/>
              </a:solidFill>
              <a:latin typeface="Exo"/>
              <a:ea typeface="Exo"/>
              <a:cs typeface="Exo"/>
              <a:sym typeface="Ex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pic>
        <p:nvPicPr>
          <p:cNvPr id="440" name="Google Shape;440;g258fccb7cb8_0_1"/>
          <p:cNvPicPr preferRelativeResize="0"/>
          <p:nvPr/>
        </p:nvPicPr>
        <p:blipFill rotWithShape="1">
          <a:blip r:embed="rId3">
            <a:alphaModFix/>
          </a:blip>
          <a:srcRect b="64829" l="-168" r="65617" t="0"/>
          <a:stretch/>
        </p:blipFill>
        <p:spPr>
          <a:xfrm>
            <a:off x="8042424" y="5035175"/>
            <a:ext cx="4145677" cy="1822826"/>
          </a:xfrm>
          <a:prstGeom prst="rect">
            <a:avLst/>
          </a:prstGeom>
          <a:noFill/>
          <a:ln>
            <a:noFill/>
          </a:ln>
        </p:spPr>
      </p:pic>
      <p:sp>
        <p:nvSpPr>
          <p:cNvPr id="441" name="Google Shape;441;g258fccb7cb8_0_1"/>
          <p:cNvSpPr txBox="1"/>
          <p:nvPr/>
        </p:nvSpPr>
        <p:spPr>
          <a:xfrm>
            <a:off x="10363200" y="2438400"/>
            <a:ext cx="1524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p:txBody>
      </p:sp>
      <p:pic>
        <p:nvPicPr>
          <p:cNvPr id="442" name="Google Shape;442;g258fccb7cb8_0_1"/>
          <p:cNvPicPr preferRelativeResize="0"/>
          <p:nvPr/>
        </p:nvPicPr>
        <p:blipFill rotWithShape="1">
          <a:blip r:embed="rId4">
            <a:alphaModFix/>
          </a:blip>
          <a:srcRect b="0" l="0" r="0" t="0"/>
          <a:stretch/>
        </p:blipFill>
        <p:spPr>
          <a:xfrm>
            <a:off x="226726" y="1572775"/>
            <a:ext cx="4645949" cy="4645949"/>
          </a:xfrm>
          <a:prstGeom prst="rect">
            <a:avLst/>
          </a:prstGeom>
          <a:noFill/>
          <a:ln>
            <a:noFill/>
          </a:ln>
        </p:spPr>
      </p:pic>
      <p:sp>
        <p:nvSpPr>
          <p:cNvPr id="443" name="Google Shape;443;g258fccb7cb8_0_1"/>
          <p:cNvSpPr txBox="1"/>
          <p:nvPr/>
        </p:nvSpPr>
        <p:spPr>
          <a:xfrm>
            <a:off x="4993050" y="1079700"/>
            <a:ext cx="7125000" cy="23892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4000"/>
              <a:buFont typeface="Arial"/>
              <a:buNone/>
            </a:pPr>
            <a:r>
              <a:rPr b="1" i="0" lang="en-US" sz="2100" u="none" cap="none" strike="noStrike">
                <a:solidFill>
                  <a:srgbClr val="000000"/>
                </a:solidFill>
                <a:latin typeface="Exo"/>
                <a:ea typeface="Exo"/>
                <a:cs typeface="Exo"/>
                <a:sym typeface="Exo"/>
              </a:rPr>
              <a:t>A có 1 bảng dữ liệu chứa các điểm số của học viên. </a:t>
            </a:r>
            <a:endParaRPr b="1" i="0" sz="21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4000"/>
              <a:buFont typeface="Arial"/>
              <a:buNone/>
            </a:pPr>
            <a:r>
              <a:rPr b="1" i="0" lang="en-US" sz="2100" u="none" cap="none" strike="noStrike">
                <a:solidFill>
                  <a:srgbClr val="000000"/>
                </a:solidFill>
                <a:latin typeface="Exo"/>
                <a:ea typeface="Exo"/>
                <a:cs typeface="Exo"/>
                <a:sym typeface="Exo"/>
              </a:rPr>
              <a:t>A muốn tạo thêm cột xếp hạng các học viên của mình dựa trên điểm số. </a:t>
            </a:r>
            <a:endParaRPr b="1" i="0" sz="21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4000"/>
              <a:buFont typeface="Arial"/>
              <a:buNone/>
            </a:pPr>
            <a:r>
              <a:rPr b="1" i="0" lang="en-US" sz="2100" u="none" cap="none" strike="noStrike">
                <a:solidFill>
                  <a:srgbClr val="000000"/>
                </a:solidFill>
                <a:latin typeface="Exo"/>
                <a:ea typeface="Exo"/>
                <a:cs typeface="Exo"/>
                <a:sym typeface="Exo"/>
              </a:rPr>
              <a:t>A phải làm như thế nào?</a:t>
            </a:r>
            <a:endParaRPr b="1" i="0" sz="2100" u="none" cap="none" strike="noStrike">
              <a:solidFill>
                <a:srgbClr val="000000"/>
              </a:solidFill>
              <a:latin typeface="Exo"/>
              <a:ea typeface="Exo"/>
              <a:cs typeface="Exo"/>
              <a:sym typeface="Exo"/>
            </a:endParaRPr>
          </a:p>
        </p:txBody>
      </p:sp>
      <p:grpSp>
        <p:nvGrpSpPr>
          <p:cNvPr id="444" name="Google Shape;444;g258fccb7cb8_0_1"/>
          <p:cNvGrpSpPr/>
          <p:nvPr/>
        </p:nvGrpSpPr>
        <p:grpSpPr>
          <a:xfrm>
            <a:off x="4129034" y="1572772"/>
            <a:ext cx="764257" cy="763508"/>
            <a:chOff x="3040984" y="3681059"/>
            <a:chExt cx="356164" cy="355815"/>
          </a:xfrm>
        </p:grpSpPr>
        <p:sp>
          <p:nvSpPr>
            <p:cNvPr id="445" name="Google Shape;445;g258fccb7cb8_0_1"/>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46" name="Google Shape;446;g258fccb7cb8_0_1"/>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47" name="Google Shape;447;g258fccb7cb8_0_1"/>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graphicFrame>
        <p:nvGraphicFramePr>
          <p:cNvPr id="448" name="Google Shape;448;g258fccb7cb8_0_1"/>
          <p:cNvGraphicFramePr/>
          <p:nvPr/>
        </p:nvGraphicFramePr>
        <p:xfrm>
          <a:off x="5269563" y="3278950"/>
          <a:ext cx="3000000" cy="3000000"/>
        </p:xfrm>
        <a:graphic>
          <a:graphicData uri="http://schemas.openxmlformats.org/drawingml/2006/table">
            <a:tbl>
              <a:tblPr>
                <a:noFill/>
                <a:tableStyleId>{171A3821-545F-46B7-8244-55683F8A7799}</a:tableStyleId>
              </a:tblPr>
              <a:tblGrid>
                <a:gridCol w="1187975"/>
                <a:gridCol w="1187975"/>
              </a:tblGrid>
              <a:tr h="26625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lt1"/>
                          </a:solidFill>
                          <a:latin typeface="Exo"/>
                          <a:ea typeface="Exo"/>
                          <a:cs typeface="Exo"/>
                          <a:sym typeface="Exo"/>
                        </a:rPr>
                        <a:t>StudentID</a:t>
                      </a:r>
                      <a:endParaRPr b="1" sz="1400" u="none" cap="none" strike="noStrike">
                        <a:solidFill>
                          <a:schemeClr val="lt1"/>
                        </a:solidFill>
                        <a:latin typeface="Exo"/>
                        <a:ea typeface="Exo"/>
                        <a:cs typeface="Exo"/>
                        <a:sym typeface="Exo"/>
                      </a:endParaRPr>
                    </a:p>
                  </a:txBody>
                  <a:tcPr marT="91425" marB="91425" marR="91425" marL="91425">
                    <a:solidFill>
                      <a:srgbClr val="E06666"/>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lt1"/>
                          </a:solidFill>
                          <a:latin typeface="Exo"/>
                          <a:ea typeface="Exo"/>
                          <a:cs typeface="Exo"/>
                          <a:sym typeface="Exo"/>
                        </a:rPr>
                        <a:t>Score</a:t>
                      </a:r>
                      <a:endParaRPr b="1" sz="1400" u="none" cap="none" strike="noStrike">
                        <a:solidFill>
                          <a:schemeClr val="lt1"/>
                        </a:solidFill>
                        <a:latin typeface="Exo"/>
                        <a:ea typeface="Exo"/>
                        <a:cs typeface="Exo"/>
                        <a:sym typeface="Exo"/>
                      </a:endParaRPr>
                    </a:p>
                  </a:txBody>
                  <a:tcPr marT="91425" marB="91425" marR="91425" marL="91425">
                    <a:solidFill>
                      <a:srgbClr val="E06666"/>
                    </a:solidFill>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S002</a:t>
                      </a:r>
                      <a:endParaRPr sz="1400" u="none" cap="none" strike="noStrike">
                        <a:latin typeface="Exo Medium"/>
                        <a:ea typeface="Exo Medium"/>
                        <a:cs typeface="Exo Medium"/>
                        <a:sym typeface="Exo Medium"/>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7.2</a:t>
                      </a:r>
                      <a:endParaRPr sz="1400" u="none" cap="none" strike="noStrike">
                        <a:latin typeface="Exo Medium"/>
                        <a:ea typeface="Exo Medium"/>
                        <a:cs typeface="Exo Medium"/>
                        <a:sym typeface="Exo Medium"/>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S003</a:t>
                      </a:r>
                      <a:endParaRPr sz="1400" u="none" cap="none" strike="noStrike">
                        <a:latin typeface="Exo Medium"/>
                        <a:ea typeface="Exo Medium"/>
                        <a:cs typeface="Exo Medium"/>
                        <a:sym typeface="Exo Medium"/>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6.8</a:t>
                      </a:r>
                      <a:endParaRPr sz="1400" u="none" cap="none" strike="noStrike">
                        <a:latin typeface="Exo Medium"/>
                        <a:ea typeface="Exo Medium"/>
                        <a:cs typeface="Exo Medium"/>
                        <a:sym typeface="Exo Medium"/>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S004</a:t>
                      </a:r>
                      <a:endParaRPr sz="1400" u="none" cap="none" strike="noStrike">
                        <a:latin typeface="Exo Medium"/>
                        <a:ea typeface="Exo Medium"/>
                        <a:cs typeface="Exo Medium"/>
                        <a:sym typeface="Exo Medium"/>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8.8</a:t>
                      </a:r>
                      <a:endParaRPr sz="1400" u="none" cap="none" strike="noStrike">
                        <a:latin typeface="Exo Medium"/>
                        <a:ea typeface="Exo Medium"/>
                        <a:cs typeface="Exo Medium"/>
                        <a:sym typeface="Exo Medium"/>
                      </a:endParaRPr>
                    </a:p>
                  </a:txBody>
                  <a:tcPr marT="91425" marB="91425" marR="91425" marL="91425"/>
                </a:tc>
              </a:tr>
            </a:tbl>
          </a:graphicData>
        </a:graphic>
      </p:graphicFrame>
      <p:graphicFrame>
        <p:nvGraphicFramePr>
          <p:cNvPr id="449" name="Google Shape;449;g258fccb7cb8_0_1"/>
          <p:cNvGraphicFramePr/>
          <p:nvPr/>
        </p:nvGraphicFramePr>
        <p:xfrm>
          <a:off x="8173350" y="4566538"/>
          <a:ext cx="3000000" cy="3000000"/>
        </p:xfrm>
        <a:graphic>
          <a:graphicData uri="http://schemas.openxmlformats.org/drawingml/2006/table">
            <a:tbl>
              <a:tblPr>
                <a:noFill/>
                <a:tableStyleId>{171A3821-545F-46B7-8244-55683F8A7799}</a:tableStyleId>
              </a:tblPr>
              <a:tblGrid>
                <a:gridCol w="1187975"/>
                <a:gridCol w="1187975"/>
                <a:gridCol w="1187975"/>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lt1"/>
                          </a:solidFill>
                          <a:latin typeface="Exo"/>
                          <a:ea typeface="Exo"/>
                          <a:cs typeface="Exo"/>
                          <a:sym typeface="Exo"/>
                        </a:rPr>
                        <a:t>StudentID</a:t>
                      </a:r>
                      <a:endParaRPr b="1" sz="1400" u="none" cap="none" strike="noStrike">
                        <a:solidFill>
                          <a:schemeClr val="lt1"/>
                        </a:solidFill>
                        <a:latin typeface="Exo"/>
                        <a:ea typeface="Exo"/>
                        <a:cs typeface="Exo"/>
                        <a:sym typeface="Ex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06666"/>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lt1"/>
                          </a:solidFill>
                          <a:latin typeface="Exo"/>
                          <a:ea typeface="Exo"/>
                          <a:cs typeface="Exo"/>
                          <a:sym typeface="Exo"/>
                        </a:rPr>
                        <a:t>Score</a:t>
                      </a:r>
                      <a:endParaRPr b="1" sz="1400" u="none" cap="none" strike="noStrike">
                        <a:solidFill>
                          <a:schemeClr val="lt1"/>
                        </a:solidFill>
                        <a:latin typeface="Exo"/>
                        <a:ea typeface="Exo"/>
                        <a:cs typeface="Exo"/>
                        <a:sym typeface="Ex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06666"/>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lt1"/>
                          </a:solidFill>
                          <a:latin typeface="Exo"/>
                          <a:ea typeface="Exo"/>
                          <a:cs typeface="Exo"/>
                          <a:sym typeface="Exo"/>
                        </a:rPr>
                        <a:t>Ranking</a:t>
                      </a:r>
                      <a:endParaRPr b="1" sz="1400" u="none" cap="none" strike="noStrike">
                        <a:solidFill>
                          <a:schemeClr val="lt1"/>
                        </a:solidFill>
                        <a:latin typeface="Exo"/>
                        <a:ea typeface="Exo"/>
                        <a:cs typeface="Exo"/>
                        <a:sym typeface="Exo"/>
                      </a:endParaRPr>
                    </a:p>
                  </a:txBody>
                  <a:tcPr marT="91425" marB="91425" marR="91425" marL="91425">
                    <a:lnL cap="flat" cmpd="sng" w="9525">
                      <a:solidFill>
                        <a:srgbClr val="9E9E9E"/>
                      </a:solidFill>
                      <a:prstDash val="solid"/>
                      <a:round/>
                      <a:headEnd len="sm" w="sm" type="none"/>
                      <a:tailEnd len="sm" w="sm" type="none"/>
                    </a:lnL>
                    <a:solidFill>
                      <a:srgbClr val="E06666"/>
                    </a:solidFill>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S002</a:t>
                      </a:r>
                      <a:endParaRPr sz="1400" u="none" cap="none" strike="noStrike">
                        <a:latin typeface="Exo Medium"/>
                        <a:ea typeface="Exo Medium"/>
                        <a:cs typeface="Exo Medium"/>
                        <a:sym typeface="Exo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7.2</a:t>
                      </a:r>
                      <a:endParaRPr sz="1400" u="none" cap="none" strike="noStrike">
                        <a:latin typeface="Exo Medium"/>
                        <a:ea typeface="Exo Medium"/>
                        <a:cs typeface="Exo Medium"/>
                        <a:sym typeface="Exo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2</a:t>
                      </a:r>
                      <a:endParaRPr sz="1400" u="none" cap="none" strike="noStrike">
                        <a:latin typeface="Exo Medium"/>
                        <a:ea typeface="Exo Medium"/>
                        <a:cs typeface="Exo Medium"/>
                        <a:sym typeface="Exo Medium"/>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S003</a:t>
                      </a:r>
                      <a:endParaRPr sz="1400" u="none" cap="none" strike="noStrike">
                        <a:latin typeface="Exo Medium"/>
                        <a:ea typeface="Exo Medium"/>
                        <a:cs typeface="Exo Medium"/>
                        <a:sym typeface="Exo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6.8</a:t>
                      </a:r>
                      <a:endParaRPr sz="1400" u="none" cap="none" strike="noStrike">
                        <a:latin typeface="Exo Medium"/>
                        <a:ea typeface="Exo Medium"/>
                        <a:cs typeface="Exo Medium"/>
                        <a:sym typeface="Exo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3</a:t>
                      </a:r>
                      <a:endParaRPr sz="1400" u="none" cap="none" strike="noStrike">
                        <a:latin typeface="Exo Medium"/>
                        <a:ea typeface="Exo Medium"/>
                        <a:cs typeface="Exo Medium"/>
                        <a:sym typeface="Exo Medium"/>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S004</a:t>
                      </a:r>
                      <a:endParaRPr sz="1400" u="none" cap="none" strike="noStrike">
                        <a:latin typeface="Exo Medium"/>
                        <a:ea typeface="Exo Medium"/>
                        <a:cs typeface="Exo Medium"/>
                        <a:sym typeface="Exo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8.8</a:t>
                      </a:r>
                      <a:endParaRPr sz="1400" u="none" cap="none" strike="noStrike">
                        <a:latin typeface="Exo Medium"/>
                        <a:ea typeface="Exo Medium"/>
                        <a:cs typeface="Exo Medium"/>
                        <a:sym typeface="Exo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1</a:t>
                      </a:r>
                      <a:endParaRPr sz="1400" u="none" cap="none" strike="noStrike">
                        <a:latin typeface="Exo Medium"/>
                        <a:ea typeface="Exo Medium"/>
                        <a:cs typeface="Exo Medium"/>
                        <a:sym typeface="Exo Medium"/>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450" name="Google Shape;450;g258fccb7cb8_0_1"/>
          <p:cNvSpPr/>
          <p:nvPr/>
        </p:nvSpPr>
        <p:spPr>
          <a:xfrm flipH="1" rot="10800000">
            <a:off x="8243350" y="3567863"/>
            <a:ext cx="1845600" cy="899700"/>
          </a:xfrm>
          <a:prstGeom prst="bentUpArrow">
            <a:avLst>
              <a:gd fmla="val 25000" name="adj1"/>
              <a:gd fmla="val 25000" name="adj2"/>
              <a:gd fmla="val 25000" name="adj3"/>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g258fccb7cb8_0_1"/>
          <p:cNvSpPr txBox="1"/>
          <p:nvPr/>
        </p:nvSpPr>
        <p:spPr>
          <a:xfrm>
            <a:off x="5087900" y="4912750"/>
            <a:ext cx="2739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Bảng dữ liệu gốc của A</a:t>
            </a:r>
            <a:endParaRPr b="0" i="0" sz="1400" u="none" cap="none" strike="noStrike">
              <a:solidFill>
                <a:srgbClr val="000000"/>
              </a:solidFill>
              <a:latin typeface="Exo Medium"/>
              <a:ea typeface="Exo Medium"/>
              <a:cs typeface="Exo Medium"/>
              <a:sym typeface="Exo Medium"/>
            </a:endParaRPr>
          </a:p>
        </p:txBody>
      </p:sp>
      <p:sp>
        <p:nvSpPr>
          <p:cNvPr id="452" name="Google Shape;452;g258fccb7cb8_0_1"/>
          <p:cNvSpPr txBox="1"/>
          <p:nvPr/>
        </p:nvSpPr>
        <p:spPr>
          <a:xfrm>
            <a:off x="8666850" y="6202375"/>
            <a:ext cx="2739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Kết quả mà A muốn làm</a:t>
            </a:r>
            <a:endParaRPr b="0" i="0" sz="1400" u="none" cap="none" strike="noStrike">
              <a:solidFill>
                <a:srgbClr val="000000"/>
              </a:solidFill>
              <a:latin typeface="Exo Medium"/>
              <a:ea typeface="Exo Medium"/>
              <a:cs typeface="Exo Medium"/>
              <a:sym typeface="Exo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23d469a1497_0_5"/>
          <p:cNvSpPr txBox="1"/>
          <p:nvPr/>
        </p:nvSpPr>
        <p:spPr>
          <a:xfrm>
            <a:off x="2242175" y="555475"/>
            <a:ext cx="7470900" cy="8040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E2262D"/>
                </a:solidFill>
                <a:latin typeface="Exo"/>
                <a:ea typeface="Exo"/>
                <a:cs typeface="Exo"/>
                <a:sym typeface="Exo"/>
              </a:rPr>
              <a:t>Window Function trong </a:t>
            </a:r>
            <a:r>
              <a:rPr b="1" i="0" lang="en-US" sz="3800" u="none" cap="none" strike="noStrike">
                <a:solidFill>
                  <a:srgbClr val="000000"/>
                </a:solidFill>
                <a:latin typeface="Exo"/>
                <a:ea typeface="Exo"/>
                <a:cs typeface="Exo"/>
                <a:sym typeface="Exo"/>
              </a:rPr>
              <a:t>SQL</a:t>
            </a:r>
            <a:endParaRPr b="1" i="0" sz="3800" u="none" cap="none" strike="noStrike">
              <a:solidFill>
                <a:srgbClr val="000000"/>
              </a:solidFill>
              <a:latin typeface="Exo"/>
              <a:ea typeface="Exo"/>
              <a:cs typeface="Exo"/>
              <a:sym typeface="Exo"/>
            </a:endParaRPr>
          </a:p>
        </p:txBody>
      </p:sp>
      <p:pic>
        <p:nvPicPr>
          <p:cNvPr id="459" name="Google Shape;459;g23d469a1497_0_5"/>
          <p:cNvPicPr preferRelativeResize="0"/>
          <p:nvPr/>
        </p:nvPicPr>
        <p:blipFill rotWithShape="1">
          <a:blip r:embed="rId3">
            <a:alphaModFix/>
          </a:blip>
          <a:srcRect b="0" l="0" r="0" t="0"/>
          <a:stretch/>
        </p:blipFill>
        <p:spPr>
          <a:xfrm>
            <a:off x="389799" y="1716300"/>
            <a:ext cx="6857826" cy="4571874"/>
          </a:xfrm>
          <a:prstGeom prst="rect">
            <a:avLst/>
          </a:prstGeom>
          <a:noFill/>
          <a:ln cap="flat" cmpd="sng" w="19050">
            <a:solidFill>
              <a:srgbClr val="E2262D"/>
            </a:solidFill>
            <a:prstDash val="solid"/>
            <a:round/>
            <a:headEnd len="sm" w="sm" type="none"/>
            <a:tailEnd len="sm" w="sm" type="none"/>
          </a:ln>
        </p:spPr>
      </p:pic>
      <p:sp>
        <p:nvSpPr>
          <p:cNvPr id="460" name="Google Shape;460;g23d469a1497_0_5"/>
          <p:cNvSpPr txBox="1"/>
          <p:nvPr/>
        </p:nvSpPr>
        <p:spPr>
          <a:xfrm>
            <a:off x="7427800" y="1716300"/>
            <a:ext cx="4358700" cy="2124000"/>
          </a:xfrm>
          <a:prstGeom prst="rect">
            <a:avLst/>
          </a:prstGeom>
          <a:noFill/>
          <a:ln cap="flat" cmpd="sng" w="9525">
            <a:solidFill>
              <a:schemeClr val="dk1"/>
            </a:solidFill>
            <a:prstDash val="lgDash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Window function (còn được gọi là analytic functions hoặc windowing functions) là một loại hàm được sử dụng để thực hiện tính toán dựa trên một tập hợp các hàng liên quan trong kết quả truy vấn. </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Window function cho phép bạn thực hiện tính toán dựa trên các hàng khác nhau mà không cần phải thực hiện GROUP BY.</a:t>
            </a:r>
            <a:endParaRPr b="0" i="0" sz="1400" u="none" cap="none" strike="noStrike">
              <a:solidFill>
                <a:srgbClr val="000000"/>
              </a:solidFill>
              <a:latin typeface="Exo Medium"/>
              <a:ea typeface="Exo Medium"/>
              <a:cs typeface="Exo Medium"/>
              <a:sym typeface="Exo Medium"/>
            </a:endParaRPr>
          </a:p>
        </p:txBody>
      </p:sp>
      <p:sp>
        <p:nvSpPr>
          <p:cNvPr id="461" name="Google Shape;461;g23d469a1497_0_5"/>
          <p:cNvSpPr txBox="1"/>
          <p:nvPr/>
        </p:nvSpPr>
        <p:spPr>
          <a:xfrm>
            <a:off x="7427800" y="3958825"/>
            <a:ext cx="4578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Cú pháp chung:</a:t>
            </a:r>
            <a:endParaRPr b="0" i="0" sz="1400" u="none" cap="none" strike="noStrike">
              <a:solidFill>
                <a:srgbClr val="000000"/>
              </a:solidFill>
              <a:latin typeface="Exo Medium"/>
              <a:ea typeface="Exo Medium"/>
              <a:cs typeface="Exo Medium"/>
              <a:sym typeface="Exo Medium"/>
            </a:endParaRPr>
          </a:p>
        </p:txBody>
      </p:sp>
      <p:sp>
        <p:nvSpPr>
          <p:cNvPr id="462" name="Google Shape;462;g23d469a1497_0_5"/>
          <p:cNvSpPr txBox="1"/>
          <p:nvPr/>
        </p:nvSpPr>
        <p:spPr>
          <a:xfrm>
            <a:off x="7457650" y="4359025"/>
            <a:ext cx="4358700" cy="1736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12700" marR="12700" rtl="0" algn="l">
              <a:lnSpc>
                <a:spcPct val="115000"/>
              </a:lnSpc>
              <a:spcBef>
                <a:spcPts val="100"/>
              </a:spcBef>
              <a:spcAft>
                <a:spcPts val="0"/>
              </a:spcAft>
              <a:buClr>
                <a:srgbClr val="000000"/>
              </a:buClr>
              <a:buSzPts val="1800"/>
              <a:buFont typeface="Arial"/>
              <a:buNone/>
            </a:pPr>
            <a:r>
              <a:rPr b="0" i="0" lang="en-US" sz="1800" u="none" cap="none" strike="noStrike">
                <a:solidFill>
                  <a:schemeClr val="dk1"/>
                </a:solidFill>
                <a:latin typeface="Exo Medium"/>
                <a:ea typeface="Exo Medium"/>
                <a:cs typeface="Exo Medium"/>
                <a:sym typeface="Exo Medium"/>
              </a:rPr>
              <a:t>window_function </a:t>
            </a:r>
            <a:r>
              <a:rPr b="0" i="0" lang="en-US" sz="1800" u="none" cap="none" strike="noStrike">
                <a:solidFill>
                  <a:srgbClr val="16181F"/>
                </a:solidFill>
                <a:latin typeface="Exo Medium"/>
                <a:ea typeface="Exo Medium"/>
                <a:cs typeface="Exo Medium"/>
                <a:sym typeface="Exo Medium"/>
              </a:rPr>
              <a:t>( </a:t>
            </a:r>
            <a:r>
              <a:rPr b="0" i="0" lang="en-US" sz="1800" u="none" cap="none" strike="noStrike">
                <a:solidFill>
                  <a:srgbClr val="006FC0"/>
                </a:solidFill>
                <a:latin typeface="Exo Medium"/>
                <a:ea typeface="Exo Medium"/>
                <a:cs typeface="Exo Medium"/>
                <a:sym typeface="Exo Medium"/>
              </a:rPr>
              <a:t>[ALL ] </a:t>
            </a:r>
            <a:r>
              <a:rPr b="0" i="1" lang="en-US" sz="1800" u="none" cap="none" strike="noStrike">
                <a:solidFill>
                  <a:srgbClr val="006FC0"/>
                </a:solidFill>
                <a:latin typeface="Exo Medium"/>
                <a:ea typeface="Exo Medium"/>
                <a:cs typeface="Exo Medium"/>
                <a:sym typeface="Exo Medium"/>
              </a:rPr>
              <a:t>expression </a:t>
            </a:r>
            <a:r>
              <a:rPr b="0" i="0" lang="en-US" sz="1800" u="none" cap="none" strike="noStrike">
                <a:solidFill>
                  <a:srgbClr val="16181F"/>
                </a:solidFill>
                <a:latin typeface="Exo Medium"/>
                <a:ea typeface="Exo Medium"/>
                <a:cs typeface="Exo Medium"/>
                <a:sym typeface="Exo Medium"/>
              </a:rPr>
              <a:t>) </a:t>
            </a:r>
            <a:r>
              <a:rPr b="1" i="0" lang="en-US" sz="1800" u="none" cap="none" strike="noStrike">
                <a:solidFill>
                  <a:srgbClr val="0070C0"/>
                </a:solidFill>
                <a:latin typeface="Exo"/>
                <a:ea typeface="Exo"/>
                <a:cs typeface="Exo"/>
                <a:sym typeface="Exo"/>
              </a:rPr>
              <a:t>OVER</a:t>
            </a:r>
            <a:r>
              <a:rPr b="0" i="0" lang="en-US" sz="1800" u="none" cap="none" strike="noStrike">
                <a:solidFill>
                  <a:srgbClr val="16181F"/>
                </a:solidFill>
                <a:latin typeface="Exo Medium"/>
                <a:ea typeface="Exo Medium"/>
                <a:cs typeface="Exo Medium"/>
                <a:sym typeface="Exo Medium"/>
              </a:rPr>
              <a:t>  (</a:t>
            </a:r>
            <a:endParaRPr b="0" i="0" sz="1800" u="none" cap="none" strike="noStrike">
              <a:solidFill>
                <a:srgbClr val="16181F"/>
              </a:solidFill>
              <a:latin typeface="Exo Medium"/>
              <a:ea typeface="Exo Medium"/>
              <a:cs typeface="Exo Medium"/>
              <a:sym typeface="Exo Medium"/>
            </a:endParaRPr>
          </a:p>
          <a:p>
            <a:pPr indent="0" lvl="0" marL="139700" marR="0" rtl="0" algn="l">
              <a:lnSpc>
                <a:spcPct val="115000"/>
              </a:lnSpc>
              <a:spcBef>
                <a:spcPts val="0"/>
              </a:spcBef>
              <a:spcAft>
                <a:spcPts val="0"/>
              </a:spcAft>
              <a:buClr>
                <a:srgbClr val="000000"/>
              </a:buClr>
              <a:buSzPts val="1800"/>
              <a:buFont typeface="Arial"/>
              <a:buNone/>
            </a:pPr>
            <a:r>
              <a:rPr b="0" i="0" lang="en-US" sz="1800" u="none" cap="none" strike="noStrike">
                <a:solidFill>
                  <a:srgbClr val="16181F"/>
                </a:solidFill>
                <a:latin typeface="Exo Medium"/>
                <a:ea typeface="Exo Medium"/>
                <a:cs typeface="Exo Medium"/>
                <a:sym typeface="Exo Medium"/>
              </a:rPr>
              <a:t>[ </a:t>
            </a:r>
            <a:r>
              <a:rPr b="0" i="0" lang="en-US" sz="1800" u="none" cap="none" strike="noStrike">
                <a:solidFill>
                  <a:srgbClr val="006FC0"/>
                </a:solidFill>
                <a:latin typeface="Exo Medium"/>
                <a:ea typeface="Exo Medium"/>
                <a:cs typeface="Exo Medium"/>
                <a:sym typeface="Exo Medium"/>
              </a:rPr>
              <a:t>PARTITION BY </a:t>
            </a:r>
            <a:r>
              <a:rPr b="0" i="1" lang="en-US" sz="1800" u="none" cap="none" strike="noStrike">
                <a:solidFill>
                  <a:srgbClr val="16181F"/>
                </a:solidFill>
                <a:latin typeface="Exo Medium"/>
                <a:ea typeface="Exo Medium"/>
                <a:cs typeface="Exo Medium"/>
                <a:sym typeface="Exo Medium"/>
              </a:rPr>
              <a:t>expr_list </a:t>
            </a:r>
            <a:r>
              <a:rPr b="0" i="0" lang="en-US" sz="1800" u="none" cap="none" strike="noStrike">
                <a:solidFill>
                  <a:srgbClr val="16181F"/>
                </a:solidFill>
                <a:latin typeface="Exo Medium"/>
                <a:ea typeface="Exo Medium"/>
                <a:cs typeface="Exo Medium"/>
                <a:sym typeface="Exo Medium"/>
              </a:rPr>
              <a:t>]</a:t>
            </a:r>
            <a:endParaRPr b="0" i="0" sz="1800" u="none" cap="none" strike="noStrike">
              <a:solidFill>
                <a:srgbClr val="16181F"/>
              </a:solidFill>
              <a:latin typeface="Exo Medium"/>
              <a:ea typeface="Exo Medium"/>
              <a:cs typeface="Exo Medium"/>
              <a:sym typeface="Exo Medium"/>
            </a:endParaRPr>
          </a:p>
          <a:p>
            <a:pPr indent="0" lvl="0" marL="139700" marR="0" rtl="0" algn="l">
              <a:lnSpc>
                <a:spcPct val="115000"/>
              </a:lnSpc>
              <a:spcBef>
                <a:spcPts val="0"/>
              </a:spcBef>
              <a:spcAft>
                <a:spcPts val="0"/>
              </a:spcAft>
              <a:buClr>
                <a:srgbClr val="000000"/>
              </a:buClr>
              <a:buSzPts val="1800"/>
              <a:buFont typeface="Arial"/>
              <a:buNone/>
            </a:pPr>
            <a:r>
              <a:rPr b="0" i="0" lang="en-US" sz="1800" u="none" cap="none" strike="noStrike">
                <a:solidFill>
                  <a:srgbClr val="16181F"/>
                </a:solidFill>
                <a:latin typeface="Exo Medium"/>
                <a:ea typeface="Exo Medium"/>
                <a:cs typeface="Exo Medium"/>
                <a:sym typeface="Exo Medium"/>
              </a:rPr>
              <a:t>[ </a:t>
            </a:r>
            <a:r>
              <a:rPr b="0" i="0" lang="en-US" sz="1800" u="none" cap="none" strike="noStrike">
                <a:solidFill>
                  <a:srgbClr val="006FC0"/>
                </a:solidFill>
                <a:latin typeface="Exo Medium"/>
                <a:ea typeface="Exo Medium"/>
                <a:cs typeface="Exo Medium"/>
                <a:sym typeface="Exo Medium"/>
              </a:rPr>
              <a:t>ORDER BY </a:t>
            </a:r>
            <a:r>
              <a:rPr b="0" i="1" lang="en-US" sz="1800" u="none" cap="none" strike="noStrike">
                <a:solidFill>
                  <a:srgbClr val="16181F"/>
                </a:solidFill>
                <a:latin typeface="Exo Medium"/>
                <a:ea typeface="Exo Medium"/>
                <a:cs typeface="Exo Medium"/>
                <a:sym typeface="Exo Medium"/>
              </a:rPr>
              <a:t>order_list</a:t>
            </a:r>
            <a:endParaRPr b="0" i="1" sz="1800" u="none" cap="none" strike="noStrike">
              <a:solidFill>
                <a:srgbClr val="16181F"/>
              </a:solidFill>
              <a:latin typeface="Exo Medium"/>
              <a:ea typeface="Exo Medium"/>
              <a:cs typeface="Exo Medium"/>
              <a:sym typeface="Exo Medium"/>
            </a:endParaRPr>
          </a:p>
          <a:p>
            <a:pPr indent="0" lvl="0" marL="927100" marR="0" rtl="0" algn="l">
              <a:lnSpc>
                <a:spcPct val="115000"/>
              </a:lnSpc>
              <a:spcBef>
                <a:spcPts val="0"/>
              </a:spcBef>
              <a:spcAft>
                <a:spcPts val="0"/>
              </a:spcAft>
              <a:buClr>
                <a:srgbClr val="000000"/>
              </a:buClr>
              <a:buSzPts val="1800"/>
              <a:buFont typeface="Arial"/>
              <a:buNone/>
            </a:pPr>
            <a:r>
              <a:rPr b="0" i="1" lang="en-US" sz="1800" u="none" cap="none" strike="noStrike">
                <a:solidFill>
                  <a:srgbClr val="16181F"/>
                </a:solidFill>
                <a:latin typeface="Exo Medium"/>
                <a:ea typeface="Exo Medium"/>
                <a:cs typeface="Exo Medium"/>
                <a:sym typeface="Exo Medium"/>
              </a:rPr>
              <a:t>frame_clause </a:t>
            </a:r>
            <a:r>
              <a:rPr b="0" i="0" lang="en-US" sz="1800" u="none" cap="none" strike="noStrike">
                <a:solidFill>
                  <a:srgbClr val="16181F"/>
                </a:solidFill>
                <a:latin typeface="Exo Medium"/>
                <a:ea typeface="Exo Medium"/>
                <a:cs typeface="Exo Medium"/>
                <a:sym typeface="Exo Medium"/>
              </a:rPr>
              <a:t>] )</a:t>
            </a:r>
            <a:endParaRPr b="0" i="0" sz="1800" u="none" cap="none" strike="noStrike">
              <a:solidFill>
                <a:srgbClr val="16181F"/>
              </a:solidFill>
              <a:latin typeface="Exo Medium"/>
              <a:ea typeface="Exo Medium"/>
              <a:cs typeface="Exo Medium"/>
              <a:sym typeface="Exo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g23d469a1497_0_215"/>
          <p:cNvSpPr txBox="1"/>
          <p:nvPr/>
        </p:nvSpPr>
        <p:spPr>
          <a:xfrm>
            <a:off x="2022250" y="491400"/>
            <a:ext cx="7470900" cy="8040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E2262D"/>
                </a:solidFill>
                <a:latin typeface="Exo"/>
                <a:ea typeface="Exo"/>
                <a:cs typeface="Exo"/>
                <a:sym typeface="Exo"/>
              </a:rPr>
              <a:t>Window Function vs </a:t>
            </a:r>
            <a:r>
              <a:rPr b="1" i="0" lang="en-US" sz="3800" u="none" cap="none" strike="noStrike">
                <a:solidFill>
                  <a:srgbClr val="000000"/>
                </a:solidFill>
                <a:latin typeface="Exo"/>
                <a:ea typeface="Exo"/>
                <a:cs typeface="Exo"/>
                <a:sym typeface="Exo"/>
              </a:rPr>
              <a:t>Group by</a:t>
            </a:r>
            <a:endParaRPr b="1" i="0" sz="3800" u="none" cap="none" strike="noStrike">
              <a:solidFill>
                <a:srgbClr val="000000"/>
              </a:solidFill>
              <a:latin typeface="Exo"/>
              <a:ea typeface="Exo"/>
              <a:cs typeface="Exo"/>
              <a:sym typeface="Exo"/>
            </a:endParaRPr>
          </a:p>
        </p:txBody>
      </p:sp>
      <p:pic>
        <p:nvPicPr>
          <p:cNvPr id="469" name="Google Shape;469;g23d469a1497_0_215"/>
          <p:cNvPicPr preferRelativeResize="0"/>
          <p:nvPr/>
        </p:nvPicPr>
        <p:blipFill rotWithShape="1">
          <a:blip r:embed="rId3">
            <a:alphaModFix/>
          </a:blip>
          <a:srcRect b="0" l="0" r="0" t="0"/>
          <a:stretch/>
        </p:blipFill>
        <p:spPr>
          <a:xfrm>
            <a:off x="2584975" y="3215450"/>
            <a:ext cx="7886700" cy="2314575"/>
          </a:xfrm>
          <a:prstGeom prst="rect">
            <a:avLst/>
          </a:prstGeom>
          <a:noFill/>
          <a:ln>
            <a:noFill/>
          </a:ln>
        </p:spPr>
      </p:pic>
      <p:sp>
        <p:nvSpPr>
          <p:cNvPr id="470" name="Google Shape;470;g23d469a1497_0_215"/>
          <p:cNvSpPr txBox="1"/>
          <p:nvPr/>
        </p:nvSpPr>
        <p:spPr>
          <a:xfrm>
            <a:off x="414300" y="1365400"/>
            <a:ext cx="11602200" cy="1622700"/>
          </a:xfrm>
          <a:prstGeom prst="rect">
            <a:avLst/>
          </a:prstGeom>
          <a:noFill/>
          <a:ln>
            <a:noFill/>
          </a:ln>
        </p:spPr>
        <p:txBody>
          <a:bodyPr anchorCtr="0" anchor="t" bIns="91425" lIns="91425" spcFirstLastPara="1" rIns="91425" wrap="square" tIns="91425">
            <a:spAutoFit/>
          </a:bodyPr>
          <a:lstStyle/>
          <a:p>
            <a:pPr indent="0" lvl="0" marL="12700" marR="12700" rtl="0" algn="l">
              <a:lnSpc>
                <a:spcPct val="115000"/>
              </a:lnSpc>
              <a:spcBef>
                <a:spcPts val="100"/>
              </a:spcBef>
              <a:spcAft>
                <a:spcPts val="0"/>
              </a:spcAft>
              <a:buClr>
                <a:srgbClr val="000000"/>
              </a:buClr>
              <a:buSzPts val="1800"/>
              <a:buFont typeface="Arial"/>
              <a:buNone/>
            </a:pPr>
            <a:r>
              <a:rPr b="0" i="0" lang="en-US" sz="1800" u="none" cap="none" strike="noStrike">
                <a:solidFill>
                  <a:srgbClr val="2C2C2C"/>
                </a:solidFill>
                <a:latin typeface="Exo Medium"/>
                <a:ea typeface="Exo Medium"/>
                <a:cs typeface="Exo Medium"/>
                <a:sym typeface="Exo Medium"/>
              </a:rPr>
              <a:t>Group by và window functions đều cho phép gom nhóm lại các dữ liệu và thực hiện tính toán. </a:t>
            </a:r>
            <a:endParaRPr b="0" i="0" sz="1800" u="none" cap="none" strike="noStrike">
              <a:solidFill>
                <a:srgbClr val="2C2C2C"/>
              </a:solidFill>
              <a:latin typeface="Exo Medium"/>
              <a:ea typeface="Exo Medium"/>
              <a:cs typeface="Exo Medium"/>
              <a:sym typeface="Exo Medium"/>
            </a:endParaRPr>
          </a:p>
          <a:p>
            <a:pPr indent="0" lvl="0" marL="12700" marR="12700" rtl="0" algn="l">
              <a:lnSpc>
                <a:spcPct val="115000"/>
              </a:lnSpc>
              <a:spcBef>
                <a:spcPts val="100"/>
              </a:spcBef>
              <a:spcAft>
                <a:spcPts val="0"/>
              </a:spcAft>
              <a:buClr>
                <a:srgbClr val="000000"/>
              </a:buClr>
              <a:buSzPts val="1800"/>
              <a:buFont typeface="Arial"/>
              <a:buNone/>
            </a:pPr>
            <a:r>
              <a:rPr b="0" i="0" lang="en-US" sz="1800" u="none" cap="none" strike="noStrike">
                <a:solidFill>
                  <a:srgbClr val="2C2C2C"/>
                </a:solidFill>
                <a:latin typeface="Exo Medium"/>
                <a:ea typeface="Exo Medium"/>
                <a:cs typeface="Exo Medium"/>
                <a:sym typeface="Exo Medium"/>
              </a:rPr>
              <a:t>Tuy nhiên,  Group by sẽ gộp các dòng dữ liệu (records)  thành các nhóm. Sau khi sử dụng GROUP BY, bạn không thể tham chiếu đến bất kỳ trường dữ liệu cá nhân nào vì chúng đã được gộp lại.</a:t>
            </a:r>
            <a:endParaRPr b="0" i="0" sz="1800" u="none" cap="none" strike="noStrike">
              <a:solidFill>
                <a:srgbClr val="2C2C2C"/>
              </a:solidFill>
              <a:latin typeface="Exo Medium"/>
              <a:ea typeface="Exo Medium"/>
              <a:cs typeface="Exo Medium"/>
              <a:sym typeface="Exo Medium"/>
            </a:endParaRPr>
          </a:p>
          <a:p>
            <a:pPr indent="0" lvl="0" marL="0" marR="0" rtl="0" algn="l">
              <a:lnSpc>
                <a:spcPct val="115000"/>
              </a:lnSpc>
              <a:spcBef>
                <a:spcPts val="1500"/>
              </a:spcBef>
              <a:spcAft>
                <a:spcPts val="0"/>
              </a:spcAft>
              <a:buClr>
                <a:srgbClr val="000000"/>
              </a:buClr>
              <a:buSzPts val="1800"/>
              <a:buFont typeface="Arial"/>
              <a:buNone/>
            </a:pPr>
            <a:r>
              <a:rPr b="0" i="0" lang="en-US" sz="1800" u="none" cap="none" strike="noStrike">
                <a:solidFill>
                  <a:srgbClr val="2C2C2C"/>
                </a:solidFill>
                <a:latin typeface="Exo Medium"/>
                <a:ea typeface="Exo Medium"/>
                <a:cs typeface="Exo Medium"/>
                <a:sym typeface="Exo Medium"/>
              </a:rPr>
              <a:t>Trong khi đó, các window functions không làm gộp các bản ghi cá nhân lại với nhau.</a:t>
            </a:r>
            <a:endParaRPr b="0" i="0" sz="1800" u="none" cap="none" strike="noStrike">
              <a:solidFill>
                <a:srgbClr val="2C2C2C"/>
              </a:solidFill>
              <a:latin typeface="Exo Medium"/>
              <a:ea typeface="Exo Medium"/>
              <a:cs typeface="Exo Medium"/>
              <a:sym typeface="Exo Medium"/>
            </a:endParaRPr>
          </a:p>
        </p:txBody>
      </p:sp>
      <p:sp>
        <p:nvSpPr>
          <p:cNvPr id="471" name="Google Shape;471;g23d469a1497_0_215"/>
          <p:cNvSpPr/>
          <p:nvPr/>
        </p:nvSpPr>
        <p:spPr>
          <a:xfrm>
            <a:off x="5166898" y="5596426"/>
            <a:ext cx="1681200" cy="561900"/>
          </a:xfrm>
          <a:prstGeom prst="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g23d469a1497_0_215"/>
          <p:cNvSpPr txBox="1"/>
          <p:nvPr/>
        </p:nvSpPr>
        <p:spPr>
          <a:xfrm>
            <a:off x="4468700" y="6158325"/>
            <a:ext cx="3329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Xem ví dụ ở phần sau để hiểu rõ hơn</a:t>
            </a:r>
            <a:endParaRPr b="0" i="0" sz="1400" u="none" cap="none" strike="noStrike">
              <a:solidFill>
                <a:srgbClr val="000000"/>
              </a:solidFill>
              <a:latin typeface="Exo Medium"/>
              <a:ea typeface="Exo Medium"/>
              <a:cs typeface="Exo Medium"/>
              <a:sym typeface="Exo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g23d469a1497_0_245"/>
          <p:cNvSpPr txBox="1"/>
          <p:nvPr/>
        </p:nvSpPr>
        <p:spPr>
          <a:xfrm>
            <a:off x="2022250" y="491400"/>
            <a:ext cx="7470900" cy="8040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E2262D"/>
                </a:solidFill>
                <a:latin typeface="Exo"/>
                <a:ea typeface="Exo"/>
                <a:cs typeface="Exo"/>
                <a:sym typeface="Exo"/>
              </a:rPr>
              <a:t>Window Function vs </a:t>
            </a:r>
            <a:r>
              <a:rPr b="1" i="0" lang="en-US" sz="3800" u="none" cap="none" strike="noStrike">
                <a:solidFill>
                  <a:srgbClr val="000000"/>
                </a:solidFill>
                <a:latin typeface="Exo"/>
                <a:ea typeface="Exo"/>
                <a:cs typeface="Exo"/>
                <a:sym typeface="Exo"/>
              </a:rPr>
              <a:t>Group by</a:t>
            </a:r>
            <a:endParaRPr b="1" i="0" sz="3800" u="none" cap="none" strike="noStrike">
              <a:solidFill>
                <a:srgbClr val="000000"/>
              </a:solidFill>
              <a:latin typeface="Exo"/>
              <a:ea typeface="Exo"/>
              <a:cs typeface="Exo"/>
              <a:sym typeface="Exo"/>
            </a:endParaRPr>
          </a:p>
        </p:txBody>
      </p:sp>
      <p:sp>
        <p:nvSpPr>
          <p:cNvPr id="479" name="Google Shape;479;g23d469a1497_0_245"/>
          <p:cNvSpPr/>
          <p:nvPr/>
        </p:nvSpPr>
        <p:spPr>
          <a:xfrm rot="-696197">
            <a:off x="3635717" y="2099603"/>
            <a:ext cx="1011266" cy="230342"/>
          </a:xfrm>
          <a:prstGeom prst="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g23d469a1497_0_245"/>
          <p:cNvSpPr/>
          <p:nvPr/>
        </p:nvSpPr>
        <p:spPr>
          <a:xfrm flipH="1" rot="-9604314">
            <a:off x="3638120" y="4439940"/>
            <a:ext cx="800961" cy="230420"/>
          </a:xfrm>
          <a:prstGeom prst="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g23d469a1497_0_245"/>
          <p:cNvSpPr txBox="1"/>
          <p:nvPr/>
        </p:nvSpPr>
        <p:spPr>
          <a:xfrm>
            <a:off x="5350225" y="1907750"/>
            <a:ext cx="16296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GROUP BY</a:t>
            </a:r>
            <a:endParaRPr b="0" i="0" sz="1400" u="none" cap="none" strike="noStrike">
              <a:solidFill>
                <a:srgbClr val="000000"/>
              </a:solidFill>
              <a:latin typeface="Exo Medium"/>
              <a:ea typeface="Exo Medium"/>
              <a:cs typeface="Exo Medium"/>
              <a:sym typeface="Exo Medium"/>
            </a:endParaRPr>
          </a:p>
        </p:txBody>
      </p:sp>
      <p:sp>
        <p:nvSpPr>
          <p:cNvPr id="482" name="Google Shape;482;g23d469a1497_0_245"/>
          <p:cNvSpPr txBox="1"/>
          <p:nvPr/>
        </p:nvSpPr>
        <p:spPr>
          <a:xfrm>
            <a:off x="5052975" y="6062425"/>
            <a:ext cx="19893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WINDOW FUNCTION</a:t>
            </a:r>
            <a:endParaRPr b="0" i="0" sz="1400" u="none" cap="none" strike="noStrike">
              <a:solidFill>
                <a:srgbClr val="000000"/>
              </a:solidFill>
              <a:latin typeface="Exo Medium"/>
              <a:ea typeface="Exo Medium"/>
              <a:cs typeface="Exo Medium"/>
              <a:sym typeface="Exo Medium"/>
            </a:endParaRPr>
          </a:p>
        </p:txBody>
      </p:sp>
      <p:sp>
        <p:nvSpPr>
          <p:cNvPr id="483" name="Google Shape;483;g23d469a1497_0_245"/>
          <p:cNvSpPr txBox="1"/>
          <p:nvPr/>
        </p:nvSpPr>
        <p:spPr>
          <a:xfrm>
            <a:off x="8787450" y="2824750"/>
            <a:ext cx="20994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Kết quả với GROUP BY</a:t>
            </a:r>
            <a:endParaRPr b="0" i="0" sz="1400" u="none" cap="none" strike="noStrike">
              <a:solidFill>
                <a:srgbClr val="000000"/>
              </a:solidFill>
              <a:latin typeface="Exo Medium"/>
              <a:ea typeface="Exo Medium"/>
              <a:cs typeface="Exo Medium"/>
              <a:sym typeface="Exo Medium"/>
            </a:endParaRPr>
          </a:p>
        </p:txBody>
      </p:sp>
      <p:pic>
        <p:nvPicPr>
          <p:cNvPr id="484" name="Google Shape;484;g23d469a1497_0_245"/>
          <p:cNvPicPr preferRelativeResize="0"/>
          <p:nvPr/>
        </p:nvPicPr>
        <p:blipFill rotWithShape="1">
          <a:blip r:embed="rId3">
            <a:alphaModFix/>
          </a:blip>
          <a:srcRect b="0" l="0" r="0" t="0"/>
          <a:stretch/>
        </p:blipFill>
        <p:spPr>
          <a:xfrm>
            <a:off x="316317" y="2547638"/>
            <a:ext cx="3846492" cy="1762725"/>
          </a:xfrm>
          <a:prstGeom prst="rect">
            <a:avLst/>
          </a:prstGeom>
          <a:noFill/>
          <a:ln>
            <a:noFill/>
          </a:ln>
        </p:spPr>
      </p:pic>
      <p:sp>
        <p:nvSpPr>
          <p:cNvPr id="485" name="Google Shape;485;g23d469a1497_0_245"/>
          <p:cNvSpPr txBox="1"/>
          <p:nvPr/>
        </p:nvSpPr>
        <p:spPr>
          <a:xfrm>
            <a:off x="4596000" y="2429275"/>
            <a:ext cx="3000000" cy="1176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050"/>
              <a:buFont typeface="Arial"/>
              <a:buNone/>
            </a:pPr>
            <a:r>
              <a:rPr b="0" i="0" lang="en-US" sz="1050" u="none" cap="none" strike="noStrike">
                <a:solidFill>
                  <a:srgbClr val="4424A9"/>
                </a:solidFill>
                <a:latin typeface="Courier New"/>
                <a:ea typeface="Courier New"/>
                <a:cs typeface="Courier New"/>
                <a:sym typeface="Courier New"/>
              </a:rPr>
              <a:t>SELECT</a:t>
            </a:r>
            <a:r>
              <a:rPr b="0" i="0" lang="en-US" sz="1150" u="none" cap="none" strike="noStrike">
                <a:solidFill>
                  <a:schemeClr val="dk1"/>
                </a:solidFill>
                <a:latin typeface="Courier New"/>
                <a:ea typeface="Courier New"/>
                <a:cs typeface="Courier New"/>
                <a:sym typeface="Courier New"/>
              </a:rPr>
              <a:t> </a:t>
            </a:r>
            <a:r>
              <a:rPr b="0" i="0" lang="en-US" sz="1050" u="none" cap="none" strike="noStrike">
                <a:solidFill>
                  <a:srgbClr val="188038"/>
                </a:solidFill>
                <a:latin typeface="Courier New"/>
                <a:ea typeface="Courier New"/>
                <a:cs typeface="Courier New"/>
                <a:sym typeface="Courier New"/>
              </a:rPr>
              <a:t>Department,</a:t>
            </a:r>
            <a:endParaRPr b="0" i="0" sz="1050" u="none" cap="none" strike="noStrike">
              <a:solidFill>
                <a:srgbClr val="188038"/>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050"/>
              <a:buFont typeface="Arial"/>
              <a:buNone/>
            </a:pPr>
            <a:r>
              <a:rPr b="0" i="0" lang="en-US" sz="1050" u="none" cap="none" strike="noStrike">
                <a:solidFill>
                  <a:srgbClr val="4424A9"/>
                </a:solidFill>
                <a:latin typeface="Courier New"/>
                <a:ea typeface="Courier New"/>
                <a:cs typeface="Courier New"/>
                <a:sym typeface="Courier New"/>
              </a:rPr>
              <a:t>       avg</a:t>
            </a:r>
            <a:r>
              <a:rPr b="0" i="0" lang="en-US" sz="1050" u="none" cap="none" strike="noStrike">
                <a:solidFill>
                  <a:srgbClr val="188038"/>
                </a:solidFill>
                <a:latin typeface="Courier New"/>
                <a:ea typeface="Courier New"/>
                <a:cs typeface="Courier New"/>
                <a:sym typeface="Courier New"/>
              </a:rPr>
              <a:t>(salary) </a:t>
            </a:r>
            <a:r>
              <a:rPr b="0" i="0" lang="en-US" sz="1050" u="none" cap="none" strike="noStrike">
                <a:solidFill>
                  <a:srgbClr val="4424A9"/>
                </a:solidFill>
                <a:latin typeface="Courier New"/>
                <a:ea typeface="Courier New"/>
                <a:cs typeface="Courier New"/>
                <a:sym typeface="Courier New"/>
              </a:rPr>
              <a:t>as</a:t>
            </a:r>
            <a:r>
              <a:rPr b="0" i="0" lang="en-US" sz="1150" u="none" cap="none" strike="noStrike">
                <a:solidFill>
                  <a:schemeClr val="dk1"/>
                </a:solidFill>
                <a:latin typeface="Courier New"/>
                <a:ea typeface="Courier New"/>
                <a:cs typeface="Courier New"/>
                <a:sym typeface="Courier New"/>
              </a:rPr>
              <a:t> </a:t>
            </a:r>
            <a:r>
              <a:rPr b="0" i="0" lang="en-US" sz="1050" u="none" cap="none" strike="noStrike">
                <a:solidFill>
                  <a:srgbClr val="188038"/>
                </a:solidFill>
                <a:latin typeface="Courier New"/>
                <a:ea typeface="Courier New"/>
                <a:cs typeface="Courier New"/>
                <a:sym typeface="Courier New"/>
              </a:rPr>
              <a:t>average,</a:t>
            </a:r>
            <a:endParaRPr b="0" i="0" sz="1050" u="none" cap="none" strike="noStrike">
              <a:solidFill>
                <a:srgbClr val="188038"/>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050"/>
              <a:buFont typeface="Arial"/>
              <a:buNone/>
            </a:pPr>
            <a:r>
              <a:rPr b="0" i="0" lang="en-US" sz="1050" u="none" cap="none" strike="noStrike">
                <a:solidFill>
                  <a:srgbClr val="4424A9"/>
                </a:solidFill>
                <a:latin typeface="Courier New"/>
                <a:ea typeface="Courier New"/>
                <a:cs typeface="Courier New"/>
                <a:sym typeface="Courier New"/>
              </a:rPr>
              <a:t>       max</a:t>
            </a:r>
            <a:r>
              <a:rPr b="0" i="0" lang="en-US" sz="1050" u="none" cap="none" strike="noStrike">
                <a:solidFill>
                  <a:srgbClr val="188038"/>
                </a:solidFill>
                <a:latin typeface="Courier New"/>
                <a:ea typeface="Courier New"/>
                <a:cs typeface="Courier New"/>
                <a:sym typeface="Courier New"/>
              </a:rPr>
              <a:t>(salary) </a:t>
            </a:r>
            <a:r>
              <a:rPr b="0" i="0" lang="en-US" sz="1050" u="none" cap="none" strike="noStrike">
                <a:solidFill>
                  <a:srgbClr val="4424A9"/>
                </a:solidFill>
                <a:latin typeface="Courier New"/>
                <a:ea typeface="Courier New"/>
                <a:cs typeface="Courier New"/>
                <a:sym typeface="Courier New"/>
              </a:rPr>
              <a:t>as</a:t>
            </a:r>
            <a:r>
              <a:rPr b="0" i="0" lang="en-US" sz="1150" u="none" cap="none" strike="noStrike">
                <a:solidFill>
                  <a:schemeClr val="dk1"/>
                </a:solidFill>
                <a:latin typeface="Courier New"/>
                <a:ea typeface="Courier New"/>
                <a:cs typeface="Courier New"/>
                <a:sym typeface="Courier New"/>
              </a:rPr>
              <a:t> </a:t>
            </a:r>
            <a:r>
              <a:rPr b="0" i="0" lang="en-US" sz="1050" u="none" cap="none" strike="noStrike">
                <a:solidFill>
                  <a:srgbClr val="188038"/>
                </a:solidFill>
                <a:latin typeface="Courier New"/>
                <a:ea typeface="Courier New"/>
                <a:cs typeface="Courier New"/>
                <a:sym typeface="Courier New"/>
              </a:rPr>
              <a:t>top_salary</a:t>
            </a:r>
            <a:endParaRPr b="0" i="0" sz="1050" u="none" cap="none" strike="noStrike">
              <a:solidFill>
                <a:srgbClr val="188038"/>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050"/>
              <a:buFont typeface="Arial"/>
              <a:buNone/>
            </a:pPr>
            <a:r>
              <a:rPr b="0" i="0" lang="en-US" sz="1050" u="none" cap="none" strike="noStrike">
                <a:solidFill>
                  <a:srgbClr val="4424A9"/>
                </a:solidFill>
                <a:latin typeface="Courier New"/>
                <a:ea typeface="Courier New"/>
                <a:cs typeface="Courier New"/>
                <a:sym typeface="Courier New"/>
              </a:rPr>
              <a:t>FROM</a:t>
            </a:r>
            <a:r>
              <a:rPr b="0" i="0" lang="en-US" sz="1150" u="none" cap="none" strike="noStrike">
                <a:solidFill>
                  <a:schemeClr val="dk1"/>
                </a:solidFill>
                <a:latin typeface="Courier New"/>
                <a:ea typeface="Courier New"/>
                <a:cs typeface="Courier New"/>
                <a:sym typeface="Courier New"/>
              </a:rPr>
              <a:t> </a:t>
            </a:r>
            <a:r>
              <a:rPr b="0" i="0" lang="en-US" sz="1050" u="none" cap="none" strike="noStrike">
                <a:solidFill>
                  <a:srgbClr val="188038"/>
                </a:solidFill>
                <a:latin typeface="Courier New"/>
                <a:ea typeface="Courier New"/>
                <a:cs typeface="Courier New"/>
                <a:sym typeface="Courier New"/>
              </a:rPr>
              <a:t>employee</a:t>
            </a:r>
            <a:endParaRPr b="0" i="0" sz="1050" u="none" cap="none" strike="noStrike">
              <a:solidFill>
                <a:srgbClr val="188038"/>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050"/>
              <a:buFont typeface="Arial"/>
              <a:buNone/>
            </a:pPr>
            <a:r>
              <a:rPr b="0" i="0" lang="en-US" sz="1050" u="none" cap="none" strike="noStrike">
                <a:solidFill>
                  <a:srgbClr val="4424A9"/>
                </a:solidFill>
                <a:latin typeface="Courier New"/>
                <a:ea typeface="Courier New"/>
                <a:cs typeface="Courier New"/>
                <a:sym typeface="Courier New"/>
              </a:rPr>
              <a:t>GROUP</a:t>
            </a:r>
            <a:r>
              <a:rPr b="0" i="0" lang="en-US" sz="1150" u="none" cap="none" strike="noStrike">
                <a:solidFill>
                  <a:schemeClr val="dk1"/>
                </a:solidFill>
                <a:latin typeface="Courier New"/>
                <a:ea typeface="Courier New"/>
                <a:cs typeface="Courier New"/>
                <a:sym typeface="Courier New"/>
              </a:rPr>
              <a:t> </a:t>
            </a:r>
            <a:r>
              <a:rPr b="0" i="0" lang="en-US" sz="1050" u="none" cap="none" strike="noStrike">
                <a:solidFill>
                  <a:srgbClr val="4424A9"/>
                </a:solidFill>
                <a:latin typeface="Courier New"/>
                <a:ea typeface="Courier New"/>
                <a:cs typeface="Courier New"/>
                <a:sym typeface="Courier New"/>
              </a:rPr>
              <a:t>BY</a:t>
            </a:r>
            <a:r>
              <a:rPr b="0" i="0" lang="en-US" sz="1150" u="none" cap="none" strike="noStrike">
                <a:solidFill>
                  <a:schemeClr val="dk1"/>
                </a:solidFill>
                <a:latin typeface="Courier New"/>
                <a:ea typeface="Courier New"/>
                <a:cs typeface="Courier New"/>
                <a:sym typeface="Courier New"/>
              </a:rPr>
              <a:t> </a:t>
            </a:r>
            <a:r>
              <a:rPr b="0" i="0" lang="en-US" sz="1050" u="none" cap="none" strike="noStrike">
                <a:solidFill>
                  <a:srgbClr val="188038"/>
                </a:solidFill>
                <a:latin typeface="Courier New"/>
                <a:ea typeface="Courier New"/>
                <a:cs typeface="Courier New"/>
                <a:sym typeface="Courier New"/>
              </a:rPr>
              <a:t>department</a:t>
            </a:r>
            <a:endParaRPr b="0" i="0" sz="1050" u="none" cap="none" strike="noStrike">
              <a:solidFill>
                <a:srgbClr val="188038"/>
              </a:solidFill>
              <a:latin typeface="Courier New"/>
              <a:ea typeface="Courier New"/>
              <a:cs typeface="Courier New"/>
              <a:sym typeface="Courier New"/>
            </a:endParaRPr>
          </a:p>
        </p:txBody>
      </p:sp>
      <p:pic>
        <p:nvPicPr>
          <p:cNvPr id="486" name="Google Shape;486;g23d469a1497_0_245"/>
          <p:cNvPicPr preferRelativeResize="0"/>
          <p:nvPr/>
        </p:nvPicPr>
        <p:blipFill rotWithShape="1">
          <a:blip r:embed="rId4">
            <a:alphaModFix/>
          </a:blip>
          <a:srcRect b="0" l="0" r="0" t="0"/>
          <a:stretch/>
        </p:blipFill>
        <p:spPr>
          <a:xfrm>
            <a:off x="8029211" y="1472075"/>
            <a:ext cx="3273103" cy="1176000"/>
          </a:xfrm>
          <a:prstGeom prst="rect">
            <a:avLst/>
          </a:prstGeom>
          <a:noFill/>
          <a:ln>
            <a:noFill/>
          </a:ln>
        </p:spPr>
      </p:pic>
      <p:sp>
        <p:nvSpPr>
          <p:cNvPr id="487" name="Google Shape;487;g23d469a1497_0_245"/>
          <p:cNvSpPr txBox="1"/>
          <p:nvPr/>
        </p:nvSpPr>
        <p:spPr>
          <a:xfrm>
            <a:off x="4627525" y="4445600"/>
            <a:ext cx="3075000" cy="1512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050"/>
              <a:buFont typeface="Arial"/>
              <a:buNone/>
            </a:pPr>
            <a:r>
              <a:rPr b="0" i="0" lang="en-US" sz="1050" u="none" cap="none" strike="noStrike">
                <a:solidFill>
                  <a:srgbClr val="4424A9"/>
                </a:solidFill>
                <a:latin typeface="Courier New"/>
                <a:ea typeface="Courier New"/>
                <a:cs typeface="Courier New"/>
                <a:sym typeface="Courier New"/>
              </a:rPr>
              <a:t>SELECT</a:t>
            </a:r>
            <a:endParaRPr b="0" i="0" sz="1150" u="none" cap="none" strike="noStrike">
              <a:solidFill>
                <a:schemeClr val="dk1"/>
              </a:solidFill>
              <a:latin typeface="Courier New"/>
              <a:ea typeface="Courier New"/>
              <a:cs typeface="Courier New"/>
              <a:sym typeface="Courier New"/>
            </a:endParaRPr>
          </a:p>
          <a:p>
            <a:pPr indent="457200" lvl="0" marL="0" marR="0" rtl="0" algn="l">
              <a:lnSpc>
                <a:spcPct val="115000"/>
              </a:lnSpc>
              <a:spcBef>
                <a:spcPts val="0"/>
              </a:spcBef>
              <a:spcAft>
                <a:spcPts val="0"/>
              </a:spcAft>
              <a:buClr>
                <a:srgbClr val="000000"/>
              </a:buClr>
              <a:buSzPts val="1050"/>
              <a:buFont typeface="Arial"/>
              <a:buNone/>
            </a:pPr>
            <a:r>
              <a:rPr b="0" i="0" lang="en-US" sz="1050" u="none" cap="none" strike="noStrike">
                <a:solidFill>
                  <a:srgbClr val="188038"/>
                </a:solidFill>
                <a:latin typeface="Courier New"/>
                <a:ea typeface="Courier New"/>
                <a:cs typeface="Courier New"/>
                <a:sym typeface="Courier New"/>
              </a:rPr>
              <a:t>employee_name,</a:t>
            </a:r>
            <a:endParaRPr b="0" i="0" sz="1050" u="none" cap="none" strike="noStrike">
              <a:solidFill>
                <a:srgbClr val="188038"/>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1050"/>
              <a:buFont typeface="Arial"/>
              <a:buNone/>
            </a:pPr>
            <a:r>
              <a:rPr b="0" i="0" lang="en-US" sz="1050" u="none" cap="none" strike="noStrike">
                <a:solidFill>
                  <a:srgbClr val="188038"/>
                </a:solidFill>
                <a:latin typeface="Courier New"/>
                <a:ea typeface="Courier New"/>
                <a:cs typeface="Courier New"/>
                <a:sym typeface="Courier New"/>
              </a:rPr>
              <a:t>department,</a:t>
            </a:r>
            <a:endParaRPr b="0" i="0" sz="1050" u="none" cap="none" strike="noStrike">
              <a:solidFill>
                <a:srgbClr val="188038"/>
              </a:solidFill>
              <a:latin typeface="Courier New"/>
              <a:ea typeface="Courier New"/>
              <a:cs typeface="Courier New"/>
              <a:sym typeface="Courier New"/>
            </a:endParaRPr>
          </a:p>
          <a:p>
            <a:pPr indent="0" lvl="0" marL="457200" marR="0" rtl="0" algn="l">
              <a:lnSpc>
                <a:spcPct val="115000"/>
              </a:lnSpc>
              <a:spcBef>
                <a:spcPts val="0"/>
              </a:spcBef>
              <a:spcAft>
                <a:spcPts val="0"/>
              </a:spcAft>
              <a:buClr>
                <a:srgbClr val="000000"/>
              </a:buClr>
              <a:buSzPts val="1050"/>
              <a:buFont typeface="Arial"/>
              <a:buNone/>
            </a:pPr>
            <a:r>
              <a:rPr b="0" i="0" lang="en-US" sz="1050" u="none" cap="none" strike="noStrike">
                <a:solidFill>
                  <a:srgbClr val="188038"/>
                </a:solidFill>
                <a:latin typeface="Courier New"/>
                <a:ea typeface="Courier New"/>
                <a:cs typeface="Courier New"/>
                <a:sym typeface="Courier New"/>
              </a:rPr>
              <a:t>salary,</a:t>
            </a:r>
            <a:endParaRPr b="0" i="0" sz="1050" u="none" cap="none" strike="noStrike">
              <a:solidFill>
                <a:srgbClr val="188038"/>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050"/>
              <a:buFont typeface="Arial"/>
              <a:buNone/>
            </a:pPr>
            <a:r>
              <a:rPr b="0" i="0" lang="en-US" sz="1050" u="none" cap="none" strike="noStrike">
                <a:solidFill>
                  <a:srgbClr val="4424A9"/>
                </a:solidFill>
                <a:latin typeface="Courier New"/>
                <a:ea typeface="Courier New"/>
                <a:cs typeface="Courier New"/>
                <a:sym typeface="Courier New"/>
              </a:rPr>
              <a:t>max</a:t>
            </a:r>
            <a:r>
              <a:rPr b="0" i="0" lang="en-US" sz="1050" u="none" cap="none" strike="noStrike">
                <a:solidFill>
                  <a:srgbClr val="188038"/>
                </a:solidFill>
                <a:latin typeface="Courier New"/>
                <a:ea typeface="Courier New"/>
                <a:cs typeface="Courier New"/>
                <a:sym typeface="Courier New"/>
              </a:rPr>
              <a:t>(salary) OVER (PARTITION </a:t>
            </a:r>
            <a:r>
              <a:rPr b="0" i="0" lang="en-US" sz="1050" u="none" cap="none" strike="noStrike">
                <a:solidFill>
                  <a:srgbClr val="4424A9"/>
                </a:solidFill>
                <a:latin typeface="Courier New"/>
                <a:ea typeface="Courier New"/>
                <a:cs typeface="Courier New"/>
                <a:sym typeface="Courier New"/>
              </a:rPr>
              <a:t>BY</a:t>
            </a:r>
            <a:r>
              <a:rPr b="0" i="0" lang="en-US" sz="1150" u="none" cap="none" strike="noStrike">
                <a:solidFill>
                  <a:schemeClr val="dk1"/>
                </a:solidFill>
                <a:latin typeface="Courier New"/>
                <a:ea typeface="Courier New"/>
                <a:cs typeface="Courier New"/>
                <a:sym typeface="Courier New"/>
              </a:rPr>
              <a:t> </a:t>
            </a:r>
            <a:r>
              <a:rPr b="0" i="0" lang="en-US" sz="1050" u="none" cap="none" strike="noStrike">
                <a:solidFill>
                  <a:srgbClr val="188038"/>
                </a:solidFill>
                <a:latin typeface="Courier New"/>
                <a:ea typeface="Courier New"/>
                <a:cs typeface="Courier New"/>
                <a:sym typeface="Courier New"/>
              </a:rPr>
              <a:t>department) </a:t>
            </a:r>
            <a:r>
              <a:rPr b="0" i="0" lang="en-US" sz="1050" u="none" cap="none" strike="noStrike">
                <a:solidFill>
                  <a:srgbClr val="4424A9"/>
                </a:solidFill>
                <a:latin typeface="Courier New"/>
                <a:ea typeface="Courier New"/>
                <a:cs typeface="Courier New"/>
                <a:sym typeface="Courier New"/>
              </a:rPr>
              <a:t>as</a:t>
            </a:r>
            <a:r>
              <a:rPr b="0" i="0" lang="en-US" sz="1150" u="none" cap="none" strike="noStrike">
                <a:solidFill>
                  <a:schemeClr val="dk1"/>
                </a:solidFill>
                <a:latin typeface="Courier New"/>
                <a:ea typeface="Courier New"/>
                <a:cs typeface="Courier New"/>
                <a:sym typeface="Courier New"/>
              </a:rPr>
              <a:t> </a:t>
            </a:r>
            <a:r>
              <a:rPr b="0" i="0" lang="en-US" sz="1050" u="none" cap="none" strike="noStrike">
                <a:solidFill>
                  <a:srgbClr val="188038"/>
                </a:solidFill>
                <a:latin typeface="Courier New"/>
                <a:ea typeface="Courier New"/>
                <a:cs typeface="Courier New"/>
                <a:sym typeface="Courier New"/>
              </a:rPr>
              <a:t>top_salary</a:t>
            </a:r>
            <a:endParaRPr b="0" i="0" sz="1050" u="none" cap="none" strike="noStrike">
              <a:solidFill>
                <a:srgbClr val="188038"/>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050"/>
              <a:buFont typeface="Arial"/>
              <a:buNone/>
            </a:pPr>
            <a:r>
              <a:rPr b="0" i="0" lang="en-US" sz="1050" u="none" cap="none" strike="noStrike">
                <a:solidFill>
                  <a:srgbClr val="4424A9"/>
                </a:solidFill>
                <a:latin typeface="Courier New"/>
                <a:ea typeface="Courier New"/>
                <a:cs typeface="Courier New"/>
                <a:sym typeface="Courier New"/>
              </a:rPr>
              <a:t>FROM</a:t>
            </a:r>
            <a:r>
              <a:rPr b="0" i="0" lang="en-US" sz="1150" u="none" cap="none" strike="noStrike">
                <a:solidFill>
                  <a:schemeClr val="dk1"/>
                </a:solidFill>
                <a:latin typeface="Courier New"/>
                <a:ea typeface="Courier New"/>
                <a:cs typeface="Courier New"/>
                <a:sym typeface="Courier New"/>
              </a:rPr>
              <a:t> </a:t>
            </a:r>
            <a:r>
              <a:rPr b="0" i="0" lang="en-US" sz="1050" u="none" cap="none" strike="noStrike">
                <a:solidFill>
                  <a:srgbClr val="188038"/>
                </a:solidFill>
                <a:latin typeface="Courier New"/>
                <a:ea typeface="Courier New"/>
                <a:cs typeface="Courier New"/>
                <a:sym typeface="Courier New"/>
              </a:rPr>
              <a:t>employee</a:t>
            </a:r>
            <a:endParaRPr b="0" i="0" sz="1050" u="none" cap="none" strike="noStrike">
              <a:solidFill>
                <a:srgbClr val="188038"/>
              </a:solidFill>
              <a:latin typeface="Courier New"/>
              <a:ea typeface="Courier New"/>
              <a:cs typeface="Courier New"/>
              <a:sym typeface="Courier New"/>
            </a:endParaRPr>
          </a:p>
        </p:txBody>
      </p:sp>
      <p:pic>
        <p:nvPicPr>
          <p:cNvPr id="488" name="Google Shape;488;g23d469a1497_0_245"/>
          <p:cNvPicPr preferRelativeResize="0"/>
          <p:nvPr/>
        </p:nvPicPr>
        <p:blipFill rotWithShape="1">
          <a:blip r:embed="rId5">
            <a:alphaModFix/>
          </a:blip>
          <a:srcRect b="0" l="0" r="0" t="0"/>
          <a:stretch/>
        </p:blipFill>
        <p:spPr>
          <a:xfrm>
            <a:off x="7875650" y="4445600"/>
            <a:ext cx="4042825" cy="1561475"/>
          </a:xfrm>
          <a:prstGeom prst="rect">
            <a:avLst/>
          </a:prstGeom>
          <a:noFill/>
          <a:ln>
            <a:noFill/>
          </a:ln>
        </p:spPr>
      </p:pic>
      <p:sp>
        <p:nvSpPr>
          <p:cNvPr id="489" name="Google Shape;489;g23d469a1497_0_245"/>
          <p:cNvSpPr txBox="1"/>
          <p:nvPr/>
        </p:nvSpPr>
        <p:spPr>
          <a:xfrm>
            <a:off x="8577456" y="6133800"/>
            <a:ext cx="30000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Kết quả với Window function</a:t>
            </a:r>
            <a:endParaRPr b="0" i="0" sz="1400" u="none" cap="none" strike="noStrike">
              <a:solidFill>
                <a:srgbClr val="000000"/>
              </a:solidFill>
              <a:latin typeface="Exo Medium"/>
              <a:ea typeface="Exo Medium"/>
              <a:cs typeface="Exo Medium"/>
              <a:sym typeface="Exo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pic>
        <p:nvPicPr>
          <p:cNvPr id="494" name="Google Shape;494;g23d469a1497_0_183"/>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495" name="Google Shape;495;g23d469a1497_0_183"/>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496" name="Google Shape;496;g23d469a1497_0_183"/>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97" name="Google Shape;497;g23d469a1497_0_183"/>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498" name="Google Shape;498;g23d469a1497_0_183"/>
          <p:cNvSpPr txBox="1"/>
          <p:nvPr/>
        </p:nvSpPr>
        <p:spPr>
          <a:xfrm>
            <a:off x="-596775" y="2897800"/>
            <a:ext cx="109083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4800" u="none" cap="none" strike="noStrike">
                <a:solidFill>
                  <a:schemeClr val="lt1"/>
                </a:solidFill>
                <a:latin typeface="Exo Black"/>
                <a:ea typeface="Exo Black"/>
                <a:cs typeface="Exo Black"/>
                <a:sym typeface="Exo Black"/>
              </a:rPr>
              <a:t>AGGREGATE FUNCTION</a:t>
            </a:r>
            <a:endParaRPr b="0" i="0" sz="4800" u="none" cap="none" strike="noStrike">
              <a:solidFill>
                <a:schemeClr val="lt1"/>
              </a:solidFill>
              <a:latin typeface="Exo Black"/>
              <a:ea typeface="Exo Black"/>
              <a:cs typeface="Exo Black"/>
              <a:sym typeface="Exo Black"/>
            </a:endParaRPr>
          </a:p>
        </p:txBody>
      </p:sp>
      <p:pic>
        <p:nvPicPr>
          <p:cNvPr id="499" name="Google Shape;499;g23d469a1497_0_183"/>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pic>
        <p:nvPicPr>
          <p:cNvPr id="504" name="Google Shape;504;g23d469a1497_0_11"/>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505" name="Google Shape;505;g23d469a1497_0_11"/>
          <p:cNvSpPr/>
          <p:nvPr/>
        </p:nvSpPr>
        <p:spPr>
          <a:xfrm>
            <a:off x="545575" y="1189176"/>
            <a:ext cx="17691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lt1"/>
                </a:solidFill>
                <a:latin typeface="Arial"/>
                <a:ea typeface="Arial"/>
                <a:cs typeface="Arial"/>
                <a:sym typeface="Arial"/>
              </a:rPr>
              <a:t>AVG()</a:t>
            </a:r>
            <a:endParaRPr b="1" i="0" sz="1800" u="none" cap="none" strike="noStrike">
              <a:solidFill>
                <a:schemeClr val="lt1"/>
              </a:solidFill>
              <a:latin typeface="Arial"/>
              <a:ea typeface="Arial"/>
              <a:cs typeface="Arial"/>
              <a:sym typeface="Arial"/>
            </a:endParaRPr>
          </a:p>
        </p:txBody>
      </p:sp>
      <p:sp>
        <p:nvSpPr>
          <p:cNvPr id="506" name="Google Shape;506;g23d469a1497_0_11"/>
          <p:cNvSpPr/>
          <p:nvPr/>
        </p:nvSpPr>
        <p:spPr>
          <a:xfrm>
            <a:off x="2733198" y="1189176"/>
            <a:ext cx="17691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MAX()</a:t>
            </a:r>
            <a:endParaRPr b="1" i="0" sz="2000" u="none" cap="none" strike="noStrike">
              <a:solidFill>
                <a:schemeClr val="dk1"/>
              </a:solidFill>
              <a:latin typeface="Arial"/>
              <a:ea typeface="Arial"/>
              <a:cs typeface="Arial"/>
              <a:sym typeface="Arial"/>
            </a:endParaRPr>
          </a:p>
        </p:txBody>
      </p:sp>
      <p:sp>
        <p:nvSpPr>
          <p:cNvPr id="507" name="Google Shape;507;g23d469a1497_0_11"/>
          <p:cNvSpPr/>
          <p:nvPr/>
        </p:nvSpPr>
        <p:spPr>
          <a:xfrm>
            <a:off x="4920823" y="1189176"/>
            <a:ext cx="17691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MIN()</a:t>
            </a:r>
            <a:endParaRPr b="1" i="0" sz="2000" u="none" cap="none" strike="noStrike">
              <a:solidFill>
                <a:schemeClr val="dk1"/>
              </a:solidFill>
              <a:latin typeface="Arial"/>
              <a:ea typeface="Arial"/>
              <a:cs typeface="Arial"/>
              <a:sym typeface="Arial"/>
            </a:endParaRPr>
          </a:p>
        </p:txBody>
      </p:sp>
      <p:sp>
        <p:nvSpPr>
          <p:cNvPr id="508" name="Google Shape;508;g23d469a1497_0_11"/>
          <p:cNvSpPr/>
          <p:nvPr/>
        </p:nvSpPr>
        <p:spPr>
          <a:xfrm>
            <a:off x="7108447" y="1189175"/>
            <a:ext cx="17691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SUM()</a:t>
            </a:r>
            <a:endParaRPr b="1" i="0" sz="2000" u="none" cap="none" strike="noStrike">
              <a:solidFill>
                <a:schemeClr val="dk1"/>
              </a:solidFill>
              <a:latin typeface="Arial"/>
              <a:ea typeface="Arial"/>
              <a:cs typeface="Arial"/>
              <a:sym typeface="Arial"/>
            </a:endParaRPr>
          </a:p>
        </p:txBody>
      </p:sp>
      <p:sp>
        <p:nvSpPr>
          <p:cNvPr id="509" name="Google Shape;509;g23d469a1497_0_11"/>
          <p:cNvSpPr txBox="1"/>
          <p:nvPr/>
        </p:nvSpPr>
        <p:spPr>
          <a:xfrm>
            <a:off x="533400" y="2514075"/>
            <a:ext cx="4000500" cy="1606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SELECT</a:t>
            </a:r>
            <a:r>
              <a:rPr b="0" i="0" lang="en-US" sz="1600" u="none" cap="none" strike="noStrike">
                <a:solidFill>
                  <a:srgbClr val="0070C0"/>
                </a:solidFill>
                <a:latin typeface="Exo"/>
                <a:ea typeface="Exo"/>
                <a:cs typeface="Exo"/>
                <a:sym typeface="Exo"/>
              </a:rPr>
              <a:t> </a:t>
            </a:r>
            <a:r>
              <a:rPr b="0" i="1" lang="en-US" sz="1600" u="none" cap="none" strike="noStrike">
                <a:solidFill>
                  <a:srgbClr val="000000"/>
                </a:solidFill>
                <a:latin typeface="Exo"/>
                <a:ea typeface="Exo"/>
                <a:cs typeface="Exo"/>
                <a:sym typeface="Exo"/>
              </a:rPr>
              <a:t>column_names, </a:t>
            </a:r>
            <a:endParaRPr b="0" i="1" sz="1600" u="none" cap="none" strike="noStrike">
              <a:solidFill>
                <a:srgbClr val="000000"/>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     AVG(column_name),</a:t>
            </a:r>
            <a:endParaRPr b="0" i="0" sz="1600" u="none" cap="none" strike="noStrike">
              <a:solidFill>
                <a:srgbClr val="000000"/>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    </a:t>
            </a:r>
            <a:r>
              <a:rPr b="1" i="0" lang="en-US" sz="1600" u="none" cap="none" strike="noStrike">
                <a:solidFill>
                  <a:srgbClr val="000000"/>
                </a:solidFill>
                <a:latin typeface="Exo"/>
                <a:ea typeface="Exo"/>
                <a:cs typeface="Exo"/>
                <a:sym typeface="Exo"/>
              </a:rPr>
              <a:t> OVER</a:t>
            </a:r>
            <a:r>
              <a:rPr b="0" i="0" lang="en-US" sz="1600" u="none" cap="none" strike="noStrike">
                <a:solidFill>
                  <a:srgbClr val="000000"/>
                </a:solidFill>
                <a:latin typeface="Exo"/>
                <a:ea typeface="Exo"/>
                <a:cs typeface="Exo"/>
                <a:sym typeface="Exo"/>
              </a:rPr>
              <a:t>([ PARTITION BY expr_list ]</a:t>
            </a:r>
            <a:endParaRPr b="0" i="0" sz="1600" u="none" cap="none" strike="noStrike">
              <a:solidFill>
                <a:srgbClr val="000000"/>
              </a:solidFill>
              <a:latin typeface="Exo"/>
              <a:ea typeface="Exo"/>
              <a:cs typeface="Exo"/>
              <a:sym typeface="Exo"/>
            </a:endParaRPr>
          </a:p>
          <a:p>
            <a:pPr indent="0" lvl="0" marL="1511300" marR="0" rtl="0" algn="l">
              <a:lnSpc>
                <a:spcPct val="115000"/>
              </a:lnSpc>
              <a:spcBef>
                <a:spcPts val="0"/>
              </a:spcBef>
              <a:spcAft>
                <a:spcPts val="0"/>
              </a:spcAft>
              <a:buClr>
                <a:schemeClr val="dk1"/>
              </a:buClr>
              <a:buSzPts val="1100"/>
              <a:buFont typeface="Arial"/>
              <a:buNone/>
            </a:pPr>
            <a:r>
              <a:rPr b="0" i="0" lang="en-US" sz="1600" u="none" cap="none" strike="noStrike">
                <a:solidFill>
                  <a:srgbClr val="000000"/>
                </a:solidFill>
                <a:latin typeface="Exo"/>
                <a:ea typeface="Exo"/>
                <a:cs typeface="Exo"/>
                <a:sym typeface="Exo"/>
              </a:rPr>
              <a:t>[ ORDER BY order_list</a:t>
            </a:r>
            <a:endParaRPr b="0" i="0" sz="1600" u="none" cap="none" strike="noStrike">
              <a:solidFill>
                <a:srgbClr val="000000"/>
              </a:solidFill>
              <a:latin typeface="Exo"/>
              <a:ea typeface="Exo"/>
              <a:cs typeface="Exo"/>
              <a:sym typeface="Exo"/>
            </a:endParaRPr>
          </a:p>
          <a:p>
            <a:pPr indent="0" lvl="0" marL="18288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frame_clause ] )</a:t>
            </a:r>
            <a:br>
              <a:rPr b="0" i="0" lang="en-US" sz="1600" u="none" cap="none" strike="noStrike">
                <a:solidFill>
                  <a:srgbClr val="000000"/>
                </a:solidFill>
                <a:latin typeface="Exo"/>
                <a:ea typeface="Exo"/>
                <a:cs typeface="Exo"/>
                <a:sym typeface="Exo"/>
              </a:rPr>
            </a:br>
            <a:r>
              <a:rPr b="0" i="1" lang="en-US" sz="1600" u="none" cap="none" strike="noStrike">
                <a:solidFill>
                  <a:srgbClr val="000000"/>
                </a:solidFill>
                <a:latin typeface="Exo"/>
                <a:ea typeface="Exo"/>
                <a:cs typeface="Exo"/>
                <a:sym typeface="Exo"/>
              </a:rPr>
              <a:t>    </a:t>
            </a:r>
            <a:endParaRPr b="0" i="0" sz="1600" u="none" cap="none" strike="noStrike">
              <a:solidFill>
                <a:srgbClr val="000000"/>
              </a:solidFill>
              <a:latin typeface="Exo"/>
              <a:ea typeface="Exo"/>
              <a:cs typeface="Exo"/>
              <a:sym typeface="Exo"/>
            </a:endParaRPr>
          </a:p>
        </p:txBody>
      </p:sp>
      <p:sp>
        <p:nvSpPr>
          <p:cNvPr id="510" name="Google Shape;510;g23d469a1497_0_11"/>
          <p:cNvSpPr txBox="1"/>
          <p:nvPr/>
        </p:nvSpPr>
        <p:spPr>
          <a:xfrm>
            <a:off x="2252175" y="375300"/>
            <a:ext cx="7470900" cy="8040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E2262D"/>
                </a:solidFill>
                <a:latin typeface="Exo"/>
                <a:ea typeface="Exo"/>
                <a:cs typeface="Exo"/>
                <a:sym typeface="Exo"/>
              </a:rPr>
              <a:t>Window Function trong </a:t>
            </a:r>
            <a:r>
              <a:rPr b="1" i="0" lang="en-US" sz="3800" u="none" cap="none" strike="noStrike">
                <a:solidFill>
                  <a:srgbClr val="000000"/>
                </a:solidFill>
                <a:latin typeface="Exo"/>
                <a:ea typeface="Exo"/>
                <a:cs typeface="Exo"/>
                <a:sym typeface="Exo"/>
              </a:rPr>
              <a:t>SQL</a:t>
            </a:r>
            <a:endParaRPr b="1" i="0" sz="3800" u="none" cap="none" strike="noStrike">
              <a:solidFill>
                <a:srgbClr val="000000"/>
              </a:solidFill>
              <a:latin typeface="Exo"/>
              <a:ea typeface="Exo"/>
              <a:cs typeface="Exo"/>
              <a:sym typeface="Exo"/>
            </a:endParaRPr>
          </a:p>
        </p:txBody>
      </p:sp>
      <p:sp>
        <p:nvSpPr>
          <p:cNvPr id="511" name="Google Shape;511;g23d469a1497_0_11"/>
          <p:cNvSpPr/>
          <p:nvPr/>
        </p:nvSpPr>
        <p:spPr>
          <a:xfrm>
            <a:off x="9367797" y="1189175"/>
            <a:ext cx="17691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COUNT()</a:t>
            </a:r>
            <a:endParaRPr b="1" i="0" sz="2000" u="none" cap="none" strike="noStrike">
              <a:solidFill>
                <a:schemeClr val="dk1"/>
              </a:solidFill>
              <a:latin typeface="Arial"/>
              <a:ea typeface="Arial"/>
              <a:cs typeface="Arial"/>
              <a:sym typeface="Arial"/>
            </a:endParaRPr>
          </a:p>
        </p:txBody>
      </p:sp>
      <p:sp>
        <p:nvSpPr>
          <p:cNvPr id="512" name="Google Shape;512;g23d469a1497_0_11"/>
          <p:cNvSpPr txBox="1"/>
          <p:nvPr/>
        </p:nvSpPr>
        <p:spPr>
          <a:xfrm>
            <a:off x="739775" y="2067675"/>
            <a:ext cx="22794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Medium"/>
                <a:ea typeface="Exo Medium"/>
                <a:cs typeface="Exo Medium"/>
                <a:sym typeface="Exo Medium"/>
              </a:rPr>
              <a:t>Cú pháp/Syntax:</a:t>
            </a:r>
            <a:endParaRPr b="0" i="0" sz="1700" u="none" cap="none" strike="noStrike">
              <a:solidFill>
                <a:srgbClr val="000000"/>
              </a:solidFill>
              <a:latin typeface="Exo Medium"/>
              <a:ea typeface="Exo Medium"/>
              <a:cs typeface="Exo Medium"/>
              <a:sym typeface="Exo Medium"/>
            </a:endParaRPr>
          </a:p>
        </p:txBody>
      </p:sp>
      <p:sp>
        <p:nvSpPr>
          <p:cNvPr id="513" name="Google Shape;513;g23d469a1497_0_11"/>
          <p:cNvSpPr txBox="1"/>
          <p:nvPr/>
        </p:nvSpPr>
        <p:spPr>
          <a:xfrm>
            <a:off x="8487900" y="6238175"/>
            <a:ext cx="26490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E31F26"/>
                </a:solidFill>
                <a:latin typeface="Exo"/>
                <a:ea typeface="Exo"/>
                <a:cs typeface="Exo"/>
                <a:sym typeface="Exo"/>
              </a:rPr>
              <a:t>Kết quả của truy vấn</a:t>
            </a:r>
            <a:endParaRPr b="1" i="0" sz="1400" u="none" cap="none" strike="noStrike">
              <a:solidFill>
                <a:srgbClr val="E31F26"/>
              </a:solidFill>
              <a:latin typeface="Exo"/>
              <a:ea typeface="Exo"/>
              <a:cs typeface="Exo"/>
              <a:sym typeface="Exo"/>
            </a:endParaRPr>
          </a:p>
        </p:txBody>
      </p:sp>
      <p:sp>
        <p:nvSpPr>
          <p:cNvPr id="514" name="Google Shape;514;g23d469a1497_0_11"/>
          <p:cNvSpPr txBox="1"/>
          <p:nvPr/>
        </p:nvSpPr>
        <p:spPr>
          <a:xfrm>
            <a:off x="1786050" y="4914575"/>
            <a:ext cx="4505100" cy="15699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SELECT</a:t>
            </a:r>
            <a:r>
              <a:rPr b="0" i="0" lang="en-US" sz="1600" u="none" cap="none" strike="noStrike">
                <a:solidFill>
                  <a:srgbClr val="0070C0"/>
                </a:solidFill>
                <a:latin typeface="Exo"/>
                <a:ea typeface="Exo"/>
                <a:cs typeface="Exo"/>
                <a:sym typeface="Exo"/>
              </a:rPr>
              <a:t> </a:t>
            </a:r>
            <a:endParaRPr b="0" i="0" sz="1600" u="none" cap="none" strike="noStrike">
              <a:solidFill>
                <a:srgbClr val="0070C0"/>
              </a:solidFill>
              <a:latin typeface="Exo"/>
              <a:ea typeface="Exo"/>
              <a:cs typeface="Exo"/>
              <a:sym typeface="Exo"/>
            </a:endParaRPr>
          </a:p>
          <a:p>
            <a:pPr indent="457200" lvl="0" marL="0" marR="0" rtl="0" algn="l">
              <a:lnSpc>
                <a:spcPct val="100000"/>
              </a:lnSpc>
              <a:spcBef>
                <a:spcPts val="0"/>
              </a:spcBef>
              <a:spcAft>
                <a:spcPts val="0"/>
              </a:spcAft>
              <a:buClr>
                <a:srgbClr val="000000"/>
              </a:buClr>
              <a:buSzPts val="1600"/>
              <a:buFont typeface="Arial"/>
              <a:buNone/>
            </a:pPr>
            <a:r>
              <a:rPr b="0" i="1" lang="en-US" sz="1600" u="none" cap="none" strike="noStrike">
                <a:solidFill>
                  <a:srgbClr val="000000"/>
                </a:solidFill>
                <a:latin typeface="Exo"/>
                <a:ea typeface="Exo"/>
                <a:cs typeface="Exo"/>
                <a:sym typeface="Exo"/>
              </a:rPr>
              <a:t>*, </a:t>
            </a:r>
            <a:endParaRPr b="0" i="1" sz="1600" u="none" cap="none" strike="noStrike">
              <a:solidFill>
                <a:srgbClr val="000000"/>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AVG(score),</a:t>
            </a:r>
            <a:endParaRPr b="0" i="0" sz="1600" u="none" cap="none" strike="noStrike">
              <a:solidFill>
                <a:srgbClr val="000000"/>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Exo"/>
                <a:ea typeface="Exo"/>
                <a:cs typeface="Exo"/>
                <a:sym typeface="Exo"/>
              </a:rPr>
              <a:t>OVER</a:t>
            </a:r>
            <a:r>
              <a:rPr b="0" i="0" lang="en-US" sz="1600" u="none" cap="none" strike="noStrike">
                <a:solidFill>
                  <a:srgbClr val="000000"/>
                </a:solidFill>
                <a:latin typeface="Exo"/>
                <a:ea typeface="Exo"/>
                <a:cs typeface="Exo"/>
                <a:sym typeface="Exo"/>
              </a:rPr>
              <a:t>(ORDER BY score ) as [AVG Score]</a:t>
            </a:r>
            <a:endParaRPr b="0" i="0" sz="16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FROM</a:t>
            </a:r>
            <a:r>
              <a:rPr b="0" i="0" lang="en-US" sz="1600" u="none" cap="none" strike="noStrike">
                <a:solidFill>
                  <a:srgbClr val="000000"/>
                </a:solidFill>
                <a:latin typeface="Exo"/>
                <a:ea typeface="Exo"/>
                <a:cs typeface="Exo"/>
                <a:sym typeface="Exo"/>
              </a:rPr>
              <a:t> </a:t>
            </a:r>
            <a:endParaRPr b="0" i="0" sz="1600" u="none" cap="none" strike="noStrike">
              <a:solidFill>
                <a:srgbClr val="000000"/>
              </a:solidFill>
              <a:latin typeface="Exo"/>
              <a:ea typeface="Exo"/>
              <a:cs typeface="Exo"/>
              <a:sym typeface="Exo"/>
            </a:endParaRPr>
          </a:p>
          <a:p>
            <a:pPr indent="45720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LEARNING</a:t>
            </a:r>
            <a:endParaRPr b="0" i="0" sz="1600" u="none" cap="none" strike="noStrike">
              <a:solidFill>
                <a:srgbClr val="000000"/>
              </a:solidFill>
              <a:latin typeface="Exo"/>
              <a:ea typeface="Exo"/>
              <a:cs typeface="Exo"/>
              <a:sym typeface="Exo"/>
            </a:endParaRPr>
          </a:p>
        </p:txBody>
      </p:sp>
      <p:sp>
        <p:nvSpPr>
          <p:cNvPr id="515" name="Google Shape;515;g23d469a1497_0_11"/>
          <p:cNvSpPr/>
          <p:nvPr/>
        </p:nvSpPr>
        <p:spPr>
          <a:xfrm rot="6990973">
            <a:off x="4210964" y="4362833"/>
            <a:ext cx="629632" cy="309785"/>
          </a:xfrm>
          <a:prstGeom prst="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g23d469a1497_0_11"/>
          <p:cNvSpPr/>
          <p:nvPr/>
        </p:nvSpPr>
        <p:spPr>
          <a:xfrm>
            <a:off x="6692889" y="5372529"/>
            <a:ext cx="629700" cy="309900"/>
          </a:xfrm>
          <a:prstGeom prst="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g23d469a1497_0_11"/>
          <p:cNvSpPr txBox="1"/>
          <p:nvPr/>
        </p:nvSpPr>
        <p:spPr>
          <a:xfrm>
            <a:off x="5628525" y="4208775"/>
            <a:ext cx="12072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E31F26"/>
                </a:solidFill>
                <a:latin typeface="Exo"/>
                <a:ea typeface="Exo"/>
                <a:cs typeface="Exo"/>
                <a:sym typeface="Exo"/>
              </a:rPr>
              <a:t>Dữ liệu gốc</a:t>
            </a:r>
            <a:endParaRPr b="1" i="0" sz="1400" u="none" cap="none" strike="noStrike">
              <a:solidFill>
                <a:srgbClr val="E31F26"/>
              </a:solidFill>
              <a:latin typeface="Exo"/>
              <a:ea typeface="Exo"/>
              <a:cs typeface="Exo"/>
              <a:sym typeface="Exo"/>
            </a:endParaRPr>
          </a:p>
        </p:txBody>
      </p:sp>
      <p:pic>
        <p:nvPicPr>
          <p:cNvPr id="518" name="Google Shape;518;g23d469a1497_0_11"/>
          <p:cNvPicPr preferRelativeResize="0"/>
          <p:nvPr/>
        </p:nvPicPr>
        <p:blipFill rotWithShape="1">
          <a:blip r:embed="rId4">
            <a:alphaModFix/>
          </a:blip>
          <a:srcRect b="0" l="0" r="0" t="0"/>
          <a:stretch/>
        </p:blipFill>
        <p:spPr>
          <a:xfrm>
            <a:off x="4686300" y="2029476"/>
            <a:ext cx="2505075" cy="1800225"/>
          </a:xfrm>
          <a:prstGeom prst="rect">
            <a:avLst/>
          </a:prstGeom>
          <a:noFill/>
          <a:ln>
            <a:noFill/>
          </a:ln>
        </p:spPr>
      </p:pic>
      <p:pic>
        <p:nvPicPr>
          <p:cNvPr id="519" name="Google Shape;519;g23d469a1497_0_11"/>
          <p:cNvPicPr preferRelativeResize="0"/>
          <p:nvPr/>
        </p:nvPicPr>
        <p:blipFill rotWithShape="1">
          <a:blip r:embed="rId5">
            <a:alphaModFix/>
          </a:blip>
          <a:srcRect b="0" l="0" r="0" t="0"/>
          <a:stretch/>
        </p:blipFill>
        <p:spPr>
          <a:xfrm>
            <a:off x="7864864" y="4288800"/>
            <a:ext cx="3667125" cy="1790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pic>
        <p:nvPicPr>
          <p:cNvPr id="524" name="Google Shape;524;g23d4b8fa9b2_4_0"/>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525" name="Google Shape;525;g23d4b8fa9b2_4_0"/>
          <p:cNvSpPr/>
          <p:nvPr/>
        </p:nvSpPr>
        <p:spPr>
          <a:xfrm>
            <a:off x="545575" y="1189176"/>
            <a:ext cx="17691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AVG()</a:t>
            </a:r>
            <a:endParaRPr b="1" i="0" sz="2000" u="none" cap="none" strike="noStrike">
              <a:solidFill>
                <a:schemeClr val="dk1"/>
              </a:solidFill>
              <a:latin typeface="Arial"/>
              <a:ea typeface="Arial"/>
              <a:cs typeface="Arial"/>
              <a:sym typeface="Arial"/>
            </a:endParaRPr>
          </a:p>
        </p:txBody>
      </p:sp>
      <p:sp>
        <p:nvSpPr>
          <p:cNvPr id="526" name="Google Shape;526;g23d4b8fa9b2_4_0"/>
          <p:cNvSpPr/>
          <p:nvPr/>
        </p:nvSpPr>
        <p:spPr>
          <a:xfrm>
            <a:off x="2733198" y="1189176"/>
            <a:ext cx="17691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lt1"/>
                </a:solidFill>
                <a:latin typeface="Arial"/>
                <a:ea typeface="Arial"/>
                <a:cs typeface="Arial"/>
                <a:sym typeface="Arial"/>
              </a:rPr>
              <a:t>MAX()</a:t>
            </a:r>
            <a:endParaRPr b="1" i="0" sz="1800" u="none" cap="none" strike="noStrike">
              <a:solidFill>
                <a:schemeClr val="lt1"/>
              </a:solidFill>
              <a:latin typeface="Arial"/>
              <a:ea typeface="Arial"/>
              <a:cs typeface="Arial"/>
              <a:sym typeface="Arial"/>
            </a:endParaRPr>
          </a:p>
        </p:txBody>
      </p:sp>
      <p:sp>
        <p:nvSpPr>
          <p:cNvPr id="527" name="Google Shape;527;g23d4b8fa9b2_4_0"/>
          <p:cNvSpPr/>
          <p:nvPr/>
        </p:nvSpPr>
        <p:spPr>
          <a:xfrm>
            <a:off x="4920823" y="1189176"/>
            <a:ext cx="17691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MIN()</a:t>
            </a:r>
            <a:endParaRPr b="1" i="0" sz="2000" u="none" cap="none" strike="noStrike">
              <a:solidFill>
                <a:schemeClr val="dk1"/>
              </a:solidFill>
              <a:latin typeface="Arial"/>
              <a:ea typeface="Arial"/>
              <a:cs typeface="Arial"/>
              <a:sym typeface="Arial"/>
            </a:endParaRPr>
          </a:p>
        </p:txBody>
      </p:sp>
      <p:sp>
        <p:nvSpPr>
          <p:cNvPr id="528" name="Google Shape;528;g23d4b8fa9b2_4_0"/>
          <p:cNvSpPr/>
          <p:nvPr/>
        </p:nvSpPr>
        <p:spPr>
          <a:xfrm>
            <a:off x="7108447" y="1189175"/>
            <a:ext cx="17691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SUM()</a:t>
            </a:r>
            <a:endParaRPr b="1" i="0" sz="2000" u="none" cap="none" strike="noStrike">
              <a:solidFill>
                <a:schemeClr val="dk1"/>
              </a:solidFill>
              <a:latin typeface="Arial"/>
              <a:ea typeface="Arial"/>
              <a:cs typeface="Arial"/>
              <a:sym typeface="Arial"/>
            </a:endParaRPr>
          </a:p>
        </p:txBody>
      </p:sp>
      <p:sp>
        <p:nvSpPr>
          <p:cNvPr id="529" name="Google Shape;529;g23d4b8fa9b2_4_0"/>
          <p:cNvSpPr txBox="1"/>
          <p:nvPr/>
        </p:nvSpPr>
        <p:spPr>
          <a:xfrm>
            <a:off x="533400" y="2514075"/>
            <a:ext cx="4000500" cy="1606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SELECT</a:t>
            </a:r>
            <a:r>
              <a:rPr b="0" i="0" lang="en-US" sz="1600" u="none" cap="none" strike="noStrike">
                <a:solidFill>
                  <a:srgbClr val="0070C0"/>
                </a:solidFill>
                <a:latin typeface="Exo"/>
                <a:ea typeface="Exo"/>
                <a:cs typeface="Exo"/>
                <a:sym typeface="Exo"/>
              </a:rPr>
              <a:t> </a:t>
            </a:r>
            <a:r>
              <a:rPr b="0" i="1" lang="en-US" sz="1600" u="none" cap="none" strike="noStrike">
                <a:solidFill>
                  <a:srgbClr val="000000"/>
                </a:solidFill>
                <a:latin typeface="Exo"/>
                <a:ea typeface="Exo"/>
                <a:cs typeface="Exo"/>
                <a:sym typeface="Exo"/>
              </a:rPr>
              <a:t>column_names, </a:t>
            </a:r>
            <a:endParaRPr b="0" i="1" sz="1600" u="none" cap="none" strike="noStrike">
              <a:solidFill>
                <a:srgbClr val="000000"/>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     MAX(column_name),</a:t>
            </a:r>
            <a:endParaRPr b="0" i="0" sz="1600" u="none" cap="none" strike="noStrike">
              <a:solidFill>
                <a:srgbClr val="000000"/>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    </a:t>
            </a:r>
            <a:r>
              <a:rPr b="1" i="0" lang="en-US" sz="1600" u="none" cap="none" strike="noStrike">
                <a:solidFill>
                  <a:srgbClr val="000000"/>
                </a:solidFill>
                <a:latin typeface="Exo"/>
                <a:ea typeface="Exo"/>
                <a:cs typeface="Exo"/>
                <a:sym typeface="Exo"/>
              </a:rPr>
              <a:t> OVER</a:t>
            </a:r>
            <a:r>
              <a:rPr b="0" i="0" lang="en-US" sz="1600" u="none" cap="none" strike="noStrike">
                <a:solidFill>
                  <a:srgbClr val="000000"/>
                </a:solidFill>
                <a:latin typeface="Exo"/>
                <a:ea typeface="Exo"/>
                <a:cs typeface="Exo"/>
                <a:sym typeface="Exo"/>
              </a:rPr>
              <a:t>([ PARTITION BY expr_list ]</a:t>
            </a:r>
            <a:endParaRPr b="0" i="0" sz="1600" u="none" cap="none" strike="noStrike">
              <a:solidFill>
                <a:srgbClr val="000000"/>
              </a:solidFill>
              <a:latin typeface="Exo"/>
              <a:ea typeface="Exo"/>
              <a:cs typeface="Exo"/>
              <a:sym typeface="Exo"/>
            </a:endParaRPr>
          </a:p>
          <a:p>
            <a:pPr indent="0" lvl="0" marL="1511300" marR="0" rtl="0" algn="l">
              <a:lnSpc>
                <a:spcPct val="115000"/>
              </a:lnSpc>
              <a:spcBef>
                <a:spcPts val="0"/>
              </a:spcBef>
              <a:spcAft>
                <a:spcPts val="0"/>
              </a:spcAft>
              <a:buClr>
                <a:schemeClr val="dk1"/>
              </a:buClr>
              <a:buSzPts val="1100"/>
              <a:buFont typeface="Arial"/>
              <a:buNone/>
            </a:pPr>
            <a:r>
              <a:rPr b="0" i="0" lang="en-US" sz="1600" u="none" cap="none" strike="noStrike">
                <a:solidFill>
                  <a:srgbClr val="000000"/>
                </a:solidFill>
                <a:latin typeface="Exo"/>
                <a:ea typeface="Exo"/>
                <a:cs typeface="Exo"/>
                <a:sym typeface="Exo"/>
              </a:rPr>
              <a:t>[ ORDER BY order_list</a:t>
            </a:r>
            <a:endParaRPr b="0" i="0" sz="1600" u="none" cap="none" strike="noStrike">
              <a:solidFill>
                <a:srgbClr val="000000"/>
              </a:solidFill>
              <a:latin typeface="Exo"/>
              <a:ea typeface="Exo"/>
              <a:cs typeface="Exo"/>
              <a:sym typeface="Exo"/>
            </a:endParaRPr>
          </a:p>
          <a:p>
            <a:pPr indent="0" lvl="0" marL="18288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frame_clause ] )</a:t>
            </a:r>
            <a:br>
              <a:rPr b="0" i="0" lang="en-US" sz="1600" u="none" cap="none" strike="noStrike">
                <a:solidFill>
                  <a:srgbClr val="000000"/>
                </a:solidFill>
                <a:latin typeface="Exo"/>
                <a:ea typeface="Exo"/>
                <a:cs typeface="Exo"/>
                <a:sym typeface="Exo"/>
              </a:rPr>
            </a:br>
            <a:r>
              <a:rPr b="0" i="1" lang="en-US" sz="1600" u="none" cap="none" strike="noStrike">
                <a:solidFill>
                  <a:srgbClr val="000000"/>
                </a:solidFill>
                <a:latin typeface="Exo"/>
                <a:ea typeface="Exo"/>
                <a:cs typeface="Exo"/>
                <a:sym typeface="Exo"/>
              </a:rPr>
              <a:t>    </a:t>
            </a:r>
            <a:endParaRPr b="0" i="0" sz="1600" u="none" cap="none" strike="noStrike">
              <a:solidFill>
                <a:srgbClr val="000000"/>
              </a:solidFill>
              <a:latin typeface="Exo"/>
              <a:ea typeface="Exo"/>
              <a:cs typeface="Exo"/>
              <a:sym typeface="Exo"/>
            </a:endParaRPr>
          </a:p>
        </p:txBody>
      </p:sp>
      <p:sp>
        <p:nvSpPr>
          <p:cNvPr id="530" name="Google Shape;530;g23d4b8fa9b2_4_0"/>
          <p:cNvSpPr txBox="1"/>
          <p:nvPr/>
        </p:nvSpPr>
        <p:spPr>
          <a:xfrm>
            <a:off x="2252175" y="375300"/>
            <a:ext cx="7470900" cy="8040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E2262D"/>
                </a:solidFill>
                <a:latin typeface="Exo"/>
                <a:ea typeface="Exo"/>
                <a:cs typeface="Exo"/>
                <a:sym typeface="Exo"/>
              </a:rPr>
              <a:t>Window Function trong </a:t>
            </a:r>
            <a:r>
              <a:rPr b="1" i="0" lang="en-US" sz="3800" u="none" cap="none" strike="noStrike">
                <a:solidFill>
                  <a:srgbClr val="000000"/>
                </a:solidFill>
                <a:latin typeface="Exo"/>
                <a:ea typeface="Exo"/>
                <a:cs typeface="Exo"/>
                <a:sym typeface="Exo"/>
              </a:rPr>
              <a:t>SQL</a:t>
            </a:r>
            <a:endParaRPr b="1" i="0" sz="3800" u="none" cap="none" strike="noStrike">
              <a:solidFill>
                <a:srgbClr val="000000"/>
              </a:solidFill>
              <a:latin typeface="Exo"/>
              <a:ea typeface="Exo"/>
              <a:cs typeface="Exo"/>
              <a:sym typeface="Exo"/>
            </a:endParaRPr>
          </a:p>
        </p:txBody>
      </p:sp>
      <p:sp>
        <p:nvSpPr>
          <p:cNvPr id="531" name="Google Shape;531;g23d4b8fa9b2_4_0"/>
          <p:cNvSpPr/>
          <p:nvPr/>
        </p:nvSpPr>
        <p:spPr>
          <a:xfrm>
            <a:off x="9367797" y="1189175"/>
            <a:ext cx="17691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COUNT()</a:t>
            </a:r>
            <a:endParaRPr b="1" i="0" sz="2000" u="none" cap="none" strike="noStrike">
              <a:solidFill>
                <a:schemeClr val="dk1"/>
              </a:solidFill>
              <a:latin typeface="Arial"/>
              <a:ea typeface="Arial"/>
              <a:cs typeface="Arial"/>
              <a:sym typeface="Arial"/>
            </a:endParaRPr>
          </a:p>
        </p:txBody>
      </p:sp>
      <p:sp>
        <p:nvSpPr>
          <p:cNvPr id="532" name="Google Shape;532;g23d4b8fa9b2_4_0"/>
          <p:cNvSpPr txBox="1"/>
          <p:nvPr/>
        </p:nvSpPr>
        <p:spPr>
          <a:xfrm>
            <a:off x="739775" y="2067675"/>
            <a:ext cx="22794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Medium"/>
                <a:ea typeface="Exo Medium"/>
                <a:cs typeface="Exo Medium"/>
                <a:sym typeface="Exo Medium"/>
              </a:rPr>
              <a:t>Cú pháp/Syntax:</a:t>
            </a:r>
            <a:endParaRPr b="0" i="0" sz="1700" u="none" cap="none" strike="noStrike">
              <a:solidFill>
                <a:srgbClr val="000000"/>
              </a:solidFill>
              <a:latin typeface="Exo Medium"/>
              <a:ea typeface="Exo Medium"/>
              <a:cs typeface="Exo Medium"/>
              <a:sym typeface="Exo Medium"/>
            </a:endParaRPr>
          </a:p>
        </p:txBody>
      </p:sp>
      <p:sp>
        <p:nvSpPr>
          <p:cNvPr id="533" name="Google Shape;533;g23d4b8fa9b2_4_0"/>
          <p:cNvSpPr txBox="1"/>
          <p:nvPr/>
        </p:nvSpPr>
        <p:spPr>
          <a:xfrm>
            <a:off x="8487900" y="6238175"/>
            <a:ext cx="26490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E31F26"/>
                </a:solidFill>
                <a:latin typeface="Exo"/>
                <a:ea typeface="Exo"/>
                <a:cs typeface="Exo"/>
                <a:sym typeface="Exo"/>
              </a:rPr>
              <a:t>Kết quả của truy vấn</a:t>
            </a:r>
            <a:endParaRPr b="1" i="0" sz="1400" u="none" cap="none" strike="noStrike">
              <a:solidFill>
                <a:srgbClr val="E31F26"/>
              </a:solidFill>
              <a:latin typeface="Exo"/>
              <a:ea typeface="Exo"/>
              <a:cs typeface="Exo"/>
              <a:sym typeface="Exo"/>
            </a:endParaRPr>
          </a:p>
        </p:txBody>
      </p:sp>
      <p:sp>
        <p:nvSpPr>
          <p:cNvPr id="534" name="Google Shape;534;g23d4b8fa9b2_4_0"/>
          <p:cNvSpPr txBox="1"/>
          <p:nvPr/>
        </p:nvSpPr>
        <p:spPr>
          <a:xfrm>
            <a:off x="1786050" y="4914575"/>
            <a:ext cx="4505100" cy="15699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SELECT</a:t>
            </a:r>
            <a:r>
              <a:rPr b="0" i="0" lang="en-US" sz="1600" u="none" cap="none" strike="noStrike">
                <a:solidFill>
                  <a:srgbClr val="0070C0"/>
                </a:solidFill>
                <a:latin typeface="Exo"/>
                <a:ea typeface="Exo"/>
                <a:cs typeface="Exo"/>
                <a:sym typeface="Exo"/>
              </a:rPr>
              <a:t> </a:t>
            </a:r>
            <a:endParaRPr b="0" i="0" sz="1600" u="none" cap="none" strike="noStrike">
              <a:solidFill>
                <a:srgbClr val="0070C0"/>
              </a:solidFill>
              <a:latin typeface="Exo"/>
              <a:ea typeface="Exo"/>
              <a:cs typeface="Exo"/>
              <a:sym typeface="Exo"/>
            </a:endParaRPr>
          </a:p>
          <a:p>
            <a:pPr indent="457200" lvl="0" marL="0" marR="0" rtl="0" algn="l">
              <a:lnSpc>
                <a:spcPct val="100000"/>
              </a:lnSpc>
              <a:spcBef>
                <a:spcPts val="0"/>
              </a:spcBef>
              <a:spcAft>
                <a:spcPts val="0"/>
              </a:spcAft>
              <a:buClr>
                <a:srgbClr val="000000"/>
              </a:buClr>
              <a:buSzPts val="1600"/>
              <a:buFont typeface="Arial"/>
              <a:buNone/>
            </a:pPr>
            <a:r>
              <a:rPr b="0" i="1" lang="en-US" sz="1600" u="none" cap="none" strike="noStrike">
                <a:solidFill>
                  <a:srgbClr val="000000"/>
                </a:solidFill>
                <a:latin typeface="Exo"/>
                <a:ea typeface="Exo"/>
                <a:cs typeface="Exo"/>
                <a:sym typeface="Exo"/>
              </a:rPr>
              <a:t>*, </a:t>
            </a:r>
            <a:endParaRPr b="0" i="1" sz="1600" u="none" cap="none" strike="noStrike">
              <a:solidFill>
                <a:srgbClr val="000000"/>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MAX(score),</a:t>
            </a:r>
            <a:endParaRPr b="0" i="0" sz="1600" u="none" cap="none" strike="noStrike">
              <a:solidFill>
                <a:srgbClr val="000000"/>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Exo"/>
                <a:ea typeface="Exo"/>
                <a:cs typeface="Exo"/>
                <a:sym typeface="Exo"/>
              </a:rPr>
              <a:t>OVER</a:t>
            </a:r>
            <a:r>
              <a:rPr b="0" i="0" lang="en-US" sz="1600" u="none" cap="none" strike="noStrike">
                <a:solidFill>
                  <a:srgbClr val="000000"/>
                </a:solidFill>
                <a:latin typeface="Exo"/>
                <a:ea typeface="Exo"/>
                <a:cs typeface="Exo"/>
                <a:sym typeface="Exo"/>
              </a:rPr>
              <a:t>() as [Max Score]</a:t>
            </a:r>
            <a:endParaRPr b="0" i="0" sz="16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rgbClr val="0000FF"/>
                </a:solidFill>
                <a:latin typeface="Exo"/>
                <a:ea typeface="Exo"/>
                <a:cs typeface="Exo"/>
                <a:sym typeface="Exo"/>
              </a:rPr>
              <a:t>FROM</a:t>
            </a:r>
            <a:r>
              <a:rPr b="0" i="0" lang="en-US" sz="1600" u="none" cap="none" strike="noStrike">
                <a:solidFill>
                  <a:schemeClr val="dk1"/>
                </a:solidFill>
                <a:latin typeface="Exo"/>
                <a:ea typeface="Exo"/>
                <a:cs typeface="Exo"/>
                <a:sym typeface="Exo"/>
              </a:rPr>
              <a:t> </a:t>
            </a:r>
            <a:endParaRPr b="0" i="0" sz="1600" u="none" cap="none" strike="noStrike">
              <a:solidFill>
                <a:schemeClr val="dk1"/>
              </a:solidFill>
              <a:latin typeface="Exo"/>
              <a:ea typeface="Exo"/>
              <a:cs typeface="Exo"/>
              <a:sym typeface="Exo"/>
            </a:endParaRPr>
          </a:p>
          <a:p>
            <a:pPr indent="45720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Exo"/>
                <a:ea typeface="Exo"/>
                <a:cs typeface="Exo"/>
                <a:sym typeface="Exo"/>
              </a:rPr>
              <a:t>LEARNING</a:t>
            </a:r>
            <a:endParaRPr b="0" i="0" sz="1600" u="none" cap="none" strike="noStrike">
              <a:solidFill>
                <a:srgbClr val="000000"/>
              </a:solidFill>
              <a:latin typeface="Exo"/>
              <a:ea typeface="Exo"/>
              <a:cs typeface="Exo"/>
              <a:sym typeface="Exo"/>
            </a:endParaRPr>
          </a:p>
        </p:txBody>
      </p:sp>
      <p:sp>
        <p:nvSpPr>
          <p:cNvPr id="535" name="Google Shape;535;g23d4b8fa9b2_4_0"/>
          <p:cNvSpPr/>
          <p:nvPr/>
        </p:nvSpPr>
        <p:spPr>
          <a:xfrm rot="6990973">
            <a:off x="4210963" y="4362835"/>
            <a:ext cx="629632" cy="309785"/>
          </a:xfrm>
          <a:prstGeom prst="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g23d4b8fa9b2_4_0"/>
          <p:cNvSpPr/>
          <p:nvPr/>
        </p:nvSpPr>
        <p:spPr>
          <a:xfrm>
            <a:off x="6692889" y="5372529"/>
            <a:ext cx="629700" cy="309900"/>
          </a:xfrm>
          <a:prstGeom prst="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g23d4b8fa9b2_4_0"/>
          <p:cNvSpPr txBox="1"/>
          <p:nvPr/>
        </p:nvSpPr>
        <p:spPr>
          <a:xfrm>
            <a:off x="5628525" y="4208775"/>
            <a:ext cx="12072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E31F26"/>
                </a:solidFill>
                <a:latin typeface="Exo"/>
                <a:ea typeface="Exo"/>
                <a:cs typeface="Exo"/>
                <a:sym typeface="Exo"/>
              </a:rPr>
              <a:t>Dữ liệu gốc</a:t>
            </a:r>
            <a:endParaRPr b="1" i="0" sz="1400" u="none" cap="none" strike="noStrike">
              <a:solidFill>
                <a:srgbClr val="E31F26"/>
              </a:solidFill>
              <a:latin typeface="Exo"/>
              <a:ea typeface="Exo"/>
              <a:cs typeface="Exo"/>
              <a:sym typeface="Exo"/>
            </a:endParaRPr>
          </a:p>
        </p:txBody>
      </p:sp>
      <p:pic>
        <p:nvPicPr>
          <p:cNvPr id="538" name="Google Shape;538;g23d4b8fa9b2_4_0"/>
          <p:cNvPicPr preferRelativeResize="0"/>
          <p:nvPr/>
        </p:nvPicPr>
        <p:blipFill rotWithShape="1">
          <a:blip r:embed="rId4">
            <a:alphaModFix/>
          </a:blip>
          <a:srcRect b="0" l="0" r="0" t="0"/>
          <a:stretch/>
        </p:blipFill>
        <p:spPr>
          <a:xfrm>
            <a:off x="7787312" y="4338801"/>
            <a:ext cx="3743325" cy="1790700"/>
          </a:xfrm>
          <a:prstGeom prst="rect">
            <a:avLst/>
          </a:prstGeom>
          <a:noFill/>
          <a:ln>
            <a:noFill/>
          </a:ln>
        </p:spPr>
      </p:pic>
      <p:pic>
        <p:nvPicPr>
          <p:cNvPr id="539" name="Google Shape;539;g23d4b8fa9b2_4_0"/>
          <p:cNvPicPr preferRelativeResize="0"/>
          <p:nvPr/>
        </p:nvPicPr>
        <p:blipFill rotWithShape="1">
          <a:blip r:embed="rId5">
            <a:alphaModFix/>
          </a:blip>
          <a:srcRect b="0" l="0" r="0" t="0"/>
          <a:stretch/>
        </p:blipFill>
        <p:spPr>
          <a:xfrm>
            <a:off x="4979587" y="2229426"/>
            <a:ext cx="2505075" cy="1800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pic>
        <p:nvPicPr>
          <p:cNvPr id="544" name="Google Shape;544;g23d469a1497_0_572"/>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545" name="Google Shape;545;g23d469a1497_0_572"/>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546" name="Google Shape;546;g23d469a1497_0_572"/>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47" name="Google Shape;547;g23d469a1497_0_572"/>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548" name="Google Shape;548;g23d469a1497_0_572"/>
          <p:cNvSpPr txBox="1"/>
          <p:nvPr/>
        </p:nvSpPr>
        <p:spPr>
          <a:xfrm>
            <a:off x="-596775" y="2897800"/>
            <a:ext cx="109083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4800" u="none" cap="none" strike="noStrike">
                <a:solidFill>
                  <a:schemeClr val="lt1"/>
                </a:solidFill>
                <a:latin typeface="Exo Black"/>
                <a:ea typeface="Exo Black"/>
                <a:cs typeface="Exo Black"/>
                <a:sym typeface="Exo Black"/>
              </a:rPr>
              <a:t>RANKING FUNCTION</a:t>
            </a:r>
            <a:endParaRPr b="0" i="0" sz="4800" u="none" cap="none" strike="noStrike">
              <a:solidFill>
                <a:schemeClr val="lt1"/>
              </a:solidFill>
              <a:latin typeface="Exo Black"/>
              <a:ea typeface="Exo Black"/>
              <a:cs typeface="Exo Black"/>
              <a:sym typeface="Exo Black"/>
            </a:endParaRPr>
          </a:p>
        </p:txBody>
      </p:sp>
      <p:pic>
        <p:nvPicPr>
          <p:cNvPr id="549" name="Google Shape;549;g23d469a1497_0_572"/>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pic>
        <p:nvPicPr>
          <p:cNvPr id="554" name="Google Shape;554;g23d469a1497_0_582"/>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555" name="Google Shape;555;g23d469a1497_0_582"/>
          <p:cNvSpPr/>
          <p:nvPr/>
        </p:nvSpPr>
        <p:spPr>
          <a:xfrm>
            <a:off x="379900" y="1189175"/>
            <a:ext cx="20994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lt1"/>
                </a:solidFill>
                <a:latin typeface="Arial"/>
                <a:ea typeface="Arial"/>
                <a:cs typeface="Arial"/>
                <a:sym typeface="Arial"/>
              </a:rPr>
              <a:t>ROW_NUMBER()</a:t>
            </a:r>
            <a:endParaRPr b="1" i="0" sz="1800" u="none" cap="none" strike="noStrike">
              <a:solidFill>
                <a:schemeClr val="lt1"/>
              </a:solidFill>
              <a:latin typeface="Arial"/>
              <a:ea typeface="Arial"/>
              <a:cs typeface="Arial"/>
              <a:sym typeface="Arial"/>
            </a:endParaRPr>
          </a:p>
        </p:txBody>
      </p:sp>
      <p:sp>
        <p:nvSpPr>
          <p:cNvPr id="556" name="Google Shape;556;g23d469a1497_0_582"/>
          <p:cNvSpPr/>
          <p:nvPr/>
        </p:nvSpPr>
        <p:spPr>
          <a:xfrm>
            <a:off x="2733198" y="1189176"/>
            <a:ext cx="17691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RANK()</a:t>
            </a:r>
            <a:endParaRPr b="1" i="0" sz="2000" u="none" cap="none" strike="noStrike">
              <a:solidFill>
                <a:schemeClr val="dk1"/>
              </a:solidFill>
              <a:latin typeface="Arial"/>
              <a:ea typeface="Arial"/>
              <a:cs typeface="Arial"/>
              <a:sym typeface="Arial"/>
            </a:endParaRPr>
          </a:p>
        </p:txBody>
      </p:sp>
      <p:sp>
        <p:nvSpPr>
          <p:cNvPr id="557" name="Google Shape;557;g23d469a1497_0_582"/>
          <p:cNvSpPr/>
          <p:nvPr/>
        </p:nvSpPr>
        <p:spPr>
          <a:xfrm>
            <a:off x="4686300" y="1189175"/>
            <a:ext cx="22251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DENSE_RANK()</a:t>
            </a:r>
            <a:endParaRPr b="1" i="0" sz="2000" u="none" cap="none" strike="noStrike">
              <a:solidFill>
                <a:schemeClr val="dk1"/>
              </a:solidFill>
              <a:latin typeface="Arial"/>
              <a:ea typeface="Arial"/>
              <a:cs typeface="Arial"/>
              <a:sym typeface="Arial"/>
            </a:endParaRPr>
          </a:p>
        </p:txBody>
      </p:sp>
      <p:sp>
        <p:nvSpPr>
          <p:cNvPr id="558" name="Google Shape;558;g23d469a1497_0_582"/>
          <p:cNvSpPr/>
          <p:nvPr/>
        </p:nvSpPr>
        <p:spPr>
          <a:xfrm>
            <a:off x="7115925" y="1189175"/>
            <a:ext cx="25971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PERCENT_RANK()</a:t>
            </a:r>
            <a:endParaRPr b="1" i="0" sz="2000" u="none" cap="none" strike="noStrike">
              <a:solidFill>
                <a:schemeClr val="dk1"/>
              </a:solidFill>
              <a:latin typeface="Arial"/>
              <a:ea typeface="Arial"/>
              <a:cs typeface="Arial"/>
              <a:sym typeface="Arial"/>
            </a:endParaRPr>
          </a:p>
        </p:txBody>
      </p:sp>
      <p:sp>
        <p:nvSpPr>
          <p:cNvPr id="559" name="Google Shape;559;g23d469a1497_0_582"/>
          <p:cNvSpPr txBox="1"/>
          <p:nvPr/>
        </p:nvSpPr>
        <p:spPr>
          <a:xfrm>
            <a:off x="379900" y="2681350"/>
            <a:ext cx="4000500" cy="18531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SELECT</a:t>
            </a:r>
            <a:r>
              <a:rPr b="0" i="0" lang="en-US" sz="1600" u="none" cap="none" strike="noStrike">
                <a:solidFill>
                  <a:srgbClr val="0070C0"/>
                </a:solidFill>
                <a:latin typeface="Exo"/>
                <a:ea typeface="Exo"/>
                <a:cs typeface="Exo"/>
                <a:sym typeface="Exo"/>
              </a:rPr>
              <a:t> </a:t>
            </a:r>
            <a:r>
              <a:rPr b="0" i="1" lang="en-US" sz="1600" u="none" cap="none" strike="noStrike">
                <a:solidFill>
                  <a:srgbClr val="000000"/>
                </a:solidFill>
                <a:latin typeface="Exo"/>
                <a:ea typeface="Exo"/>
                <a:cs typeface="Exo"/>
                <a:sym typeface="Exo"/>
              </a:rPr>
              <a:t>column_names, </a:t>
            </a:r>
            <a:endParaRPr b="0" i="1" sz="1600" u="none" cap="none" strike="noStrike">
              <a:solidFill>
                <a:srgbClr val="000000"/>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     AVG(column_name),</a:t>
            </a:r>
            <a:endParaRPr b="0" i="0" sz="1600" u="none" cap="none" strike="noStrike">
              <a:solidFill>
                <a:srgbClr val="000000"/>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    </a:t>
            </a:r>
            <a:r>
              <a:rPr b="1" i="0" lang="en-US" sz="1600" u="none" cap="none" strike="noStrike">
                <a:solidFill>
                  <a:srgbClr val="000000"/>
                </a:solidFill>
                <a:latin typeface="Exo"/>
                <a:ea typeface="Exo"/>
                <a:cs typeface="Exo"/>
                <a:sym typeface="Exo"/>
              </a:rPr>
              <a:t> ROW_NUMBER() </a:t>
            </a:r>
            <a:endParaRPr b="1" i="0" sz="1600" u="none" cap="none" strike="noStrike">
              <a:solidFill>
                <a:srgbClr val="000000"/>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     OVER(([ PARTITION BY expr_list ]</a:t>
            </a:r>
            <a:endParaRPr b="0" i="0" sz="1600" u="none" cap="none" strike="noStrike">
              <a:solidFill>
                <a:srgbClr val="000000"/>
              </a:solidFill>
              <a:latin typeface="Exo"/>
              <a:ea typeface="Exo"/>
              <a:cs typeface="Exo"/>
              <a:sym typeface="Exo"/>
            </a:endParaRPr>
          </a:p>
          <a:p>
            <a:pPr indent="0" lvl="0" marL="1511300" marR="0" rtl="0" algn="l">
              <a:lnSpc>
                <a:spcPct val="115000"/>
              </a:lnSpc>
              <a:spcBef>
                <a:spcPts val="0"/>
              </a:spcBef>
              <a:spcAft>
                <a:spcPts val="0"/>
              </a:spcAft>
              <a:buClr>
                <a:schemeClr val="dk1"/>
              </a:buClr>
              <a:buSzPts val="1100"/>
              <a:buFont typeface="Arial"/>
              <a:buNone/>
            </a:pPr>
            <a:r>
              <a:rPr b="0" i="0" lang="en-US" sz="1600" u="none" cap="none" strike="noStrike">
                <a:solidFill>
                  <a:srgbClr val="000000"/>
                </a:solidFill>
                <a:latin typeface="Exo"/>
                <a:ea typeface="Exo"/>
                <a:cs typeface="Exo"/>
                <a:sym typeface="Exo"/>
              </a:rPr>
              <a:t>[ ORDER BY order_list</a:t>
            </a:r>
            <a:endParaRPr b="0" i="0" sz="1600" u="none" cap="none" strike="noStrike">
              <a:solidFill>
                <a:srgbClr val="000000"/>
              </a:solidFill>
              <a:latin typeface="Exo"/>
              <a:ea typeface="Exo"/>
              <a:cs typeface="Exo"/>
              <a:sym typeface="Exo"/>
            </a:endParaRPr>
          </a:p>
          <a:p>
            <a:pPr indent="0" lvl="0" marL="18288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frame_clause ] )</a:t>
            </a:r>
            <a:br>
              <a:rPr b="0" i="0" lang="en-US" sz="1600" u="none" cap="none" strike="noStrike">
                <a:solidFill>
                  <a:srgbClr val="000000"/>
                </a:solidFill>
                <a:latin typeface="Exo"/>
                <a:ea typeface="Exo"/>
                <a:cs typeface="Exo"/>
                <a:sym typeface="Exo"/>
              </a:rPr>
            </a:br>
            <a:r>
              <a:rPr b="0" i="1" lang="en-US" sz="1600" u="none" cap="none" strike="noStrike">
                <a:solidFill>
                  <a:srgbClr val="000000"/>
                </a:solidFill>
                <a:latin typeface="Exo"/>
                <a:ea typeface="Exo"/>
                <a:cs typeface="Exo"/>
                <a:sym typeface="Exo"/>
              </a:rPr>
              <a:t>    </a:t>
            </a:r>
            <a:endParaRPr b="0" i="0" sz="1600" u="none" cap="none" strike="noStrike">
              <a:solidFill>
                <a:srgbClr val="000000"/>
              </a:solidFill>
              <a:latin typeface="Exo"/>
              <a:ea typeface="Exo"/>
              <a:cs typeface="Exo"/>
              <a:sym typeface="Exo"/>
            </a:endParaRPr>
          </a:p>
        </p:txBody>
      </p:sp>
      <p:sp>
        <p:nvSpPr>
          <p:cNvPr id="560" name="Google Shape;560;g23d469a1497_0_582"/>
          <p:cNvSpPr txBox="1"/>
          <p:nvPr/>
        </p:nvSpPr>
        <p:spPr>
          <a:xfrm>
            <a:off x="2203388" y="385175"/>
            <a:ext cx="7470900" cy="8040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E2262D"/>
                </a:solidFill>
                <a:latin typeface="Exo"/>
                <a:ea typeface="Exo"/>
                <a:cs typeface="Exo"/>
                <a:sym typeface="Exo"/>
              </a:rPr>
              <a:t>Window Function trong </a:t>
            </a:r>
            <a:r>
              <a:rPr b="1" i="0" lang="en-US" sz="3800" u="none" cap="none" strike="noStrike">
                <a:solidFill>
                  <a:srgbClr val="000000"/>
                </a:solidFill>
                <a:latin typeface="Exo"/>
                <a:ea typeface="Exo"/>
                <a:cs typeface="Exo"/>
                <a:sym typeface="Exo"/>
              </a:rPr>
              <a:t>SQL</a:t>
            </a:r>
            <a:endParaRPr b="1" i="0" sz="3800" u="none" cap="none" strike="noStrike">
              <a:solidFill>
                <a:srgbClr val="000000"/>
              </a:solidFill>
              <a:latin typeface="Exo"/>
              <a:ea typeface="Exo"/>
              <a:cs typeface="Exo"/>
              <a:sym typeface="Exo"/>
            </a:endParaRPr>
          </a:p>
        </p:txBody>
      </p:sp>
      <p:sp>
        <p:nvSpPr>
          <p:cNvPr id="561" name="Google Shape;561;g23d469a1497_0_582"/>
          <p:cNvSpPr/>
          <p:nvPr/>
        </p:nvSpPr>
        <p:spPr>
          <a:xfrm>
            <a:off x="9917547" y="1189175"/>
            <a:ext cx="17691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NTILE()</a:t>
            </a:r>
            <a:endParaRPr b="1" i="0" sz="2000" u="none" cap="none" strike="noStrike">
              <a:solidFill>
                <a:schemeClr val="dk1"/>
              </a:solidFill>
              <a:latin typeface="Arial"/>
              <a:ea typeface="Arial"/>
              <a:cs typeface="Arial"/>
              <a:sym typeface="Arial"/>
            </a:endParaRPr>
          </a:p>
        </p:txBody>
      </p:sp>
      <p:sp>
        <p:nvSpPr>
          <p:cNvPr id="562" name="Google Shape;562;g23d469a1497_0_582"/>
          <p:cNvSpPr txBox="1"/>
          <p:nvPr/>
        </p:nvSpPr>
        <p:spPr>
          <a:xfrm>
            <a:off x="379900" y="2288850"/>
            <a:ext cx="22794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Medium"/>
                <a:ea typeface="Exo Medium"/>
                <a:cs typeface="Exo Medium"/>
                <a:sym typeface="Exo Medium"/>
              </a:rPr>
              <a:t>Cú pháp/Syntax:</a:t>
            </a:r>
            <a:endParaRPr b="0" i="0" sz="1700" u="none" cap="none" strike="noStrike">
              <a:solidFill>
                <a:srgbClr val="000000"/>
              </a:solidFill>
              <a:latin typeface="Exo Medium"/>
              <a:ea typeface="Exo Medium"/>
              <a:cs typeface="Exo Medium"/>
              <a:sym typeface="Exo Medium"/>
            </a:endParaRPr>
          </a:p>
        </p:txBody>
      </p:sp>
      <p:sp>
        <p:nvSpPr>
          <p:cNvPr id="563" name="Google Shape;563;g23d469a1497_0_582"/>
          <p:cNvSpPr txBox="1"/>
          <p:nvPr/>
        </p:nvSpPr>
        <p:spPr>
          <a:xfrm>
            <a:off x="8487900" y="6238175"/>
            <a:ext cx="26490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E31F26"/>
                </a:solidFill>
                <a:latin typeface="Exo"/>
                <a:ea typeface="Exo"/>
                <a:cs typeface="Exo"/>
                <a:sym typeface="Exo"/>
              </a:rPr>
              <a:t>Kết quả của truy vấn</a:t>
            </a:r>
            <a:endParaRPr b="1" i="0" sz="1400" u="none" cap="none" strike="noStrike">
              <a:solidFill>
                <a:srgbClr val="E31F26"/>
              </a:solidFill>
              <a:latin typeface="Exo"/>
              <a:ea typeface="Exo"/>
              <a:cs typeface="Exo"/>
              <a:sym typeface="Exo"/>
            </a:endParaRPr>
          </a:p>
        </p:txBody>
      </p:sp>
      <p:sp>
        <p:nvSpPr>
          <p:cNvPr id="564" name="Google Shape;564;g23d469a1497_0_582"/>
          <p:cNvSpPr txBox="1"/>
          <p:nvPr/>
        </p:nvSpPr>
        <p:spPr>
          <a:xfrm>
            <a:off x="1966000" y="5089900"/>
            <a:ext cx="4505100" cy="13236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SELECT</a:t>
            </a:r>
            <a:r>
              <a:rPr b="0" i="0" lang="en-US" sz="1600" u="none" cap="none" strike="noStrike">
                <a:solidFill>
                  <a:srgbClr val="0070C0"/>
                </a:solidFill>
                <a:latin typeface="Exo"/>
                <a:ea typeface="Exo"/>
                <a:cs typeface="Exo"/>
                <a:sym typeface="Exo"/>
              </a:rPr>
              <a:t> </a:t>
            </a:r>
            <a:endParaRPr b="0" i="0" sz="1600" u="none" cap="none" strike="noStrike">
              <a:solidFill>
                <a:srgbClr val="0070C0"/>
              </a:solidFill>
              <a:latin typeface="Exo"/>
              <a:ea typeface="Exo"/>
              <a:cs typeface="Exo"/>
              <a:sym typeface="Exo"/>
            </a:endParaRPr>
          </a:p>
          <a:p>
            <a:pPr indent="457200" lvl="0" marL="0" marR="0" rtl="0" algn="l">
              <a:lnSpc>
                <a:spcPct val="100000"/>
              </a:lnSpc>
              <a:spcBef>
                <a:spcPts val="0"/>
              </a:spcBef>
              <a:spcAft>
                <a:spcPts val="0"/>
              </a:spcAft>
              <a:buClr>
                <a:srgbClr val="000000"/>
              </a:buClr>
              <a:buSzPts val="1600"/>
              <a:buFont typeface="Arial"/>
              <a:buNone/>
            </a:pPr>
            <a:r>
              <a:rPr b="0" i="1" lang="en-US" sz="1600" u="none" cap="none" strike="noStrike">
                <a:solidFill>
                  <a:srgbClr val="000000"/>
                </a:solidFill>
                <a:latin typeface="Arial"/>
                <a:ea typeface="Arial"/>
                <a:cs typeface="Arial"/>
                <a:sym typeface="Arial"/>
              </a:rPr>
              <a:t>*</a:t>
            </a:r>
            <a:r>
              <a:rPr b="0" i="1" lang="en-US" sz="1600" u="none" cap="none" strike="noStrike">
                <a:solidFill>
                  <a:srgbClr val="000000"/>
                </a:solidFill>
                <a:latin typeface="Exo"/>
                <a:ea typeface="Exo"/>
                <a:cs typeface="Exo"/>
                <a:sym typeface="Exo"/>
              </a:rPr>
              <a:t>, </a:t>
            </a:r>
            <a:endParaRPr b="0" i="1" sz="1600" u="none" cap="none" strike="noStrike">
              <a:solidFill>
                <a:srgbClr val="000000"/>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ROW_NUMBER() </a:t>
            </a:r>
            <a:r>
              <a:rPr b="1" i="0" lang="en-US" sz="1600" u="none" cap="none" strike="noStrike">
                <a:solidFill>
                  <a:srgbClr val="000000"/>
                </a:solidFill>
                <a:latin typeface="Exo"/>
                <a:ea typeface="Exo"/>
                <a:cs typeface="Exo"/>
                <a:sym typeface="Exo"/>
              </a:rPr>
              <a:t>OVER</a:t>
            </a:r>
            <a:r>
              <a:rPr b="0" i="0" lang="en-US" sz="1600" u="none" cap="none" strike="noStrike">
                <a:solidFill>
                  <a:srgbClr val="000000"/>
                </a:solidFill>
                <a:latin typeface="Exo"/>
                <a:ea typeface="Exo"/>
                <a:cs typeface="Exo"/>
                <a:sym typeface="Exo"/>
              </a:rPr>
              <a:t>(ORDER BY score)</a:t>
            </a:r>
            <a:endParaRPr b="0" i="0" sz="16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FROM</a:t>
            </a:r>
            <a:r>
              <a:rPr b="0" i="0" lang="en-US" sz="1600" u="none" cap="none" strike="noStrike">
                <a:solidFill>
                  <a:srgbClr val="000000"/>
                </a:solidFill>
                <a:latin typeface="Exo"/>
                <a:ea typeface="Exo"/>
                <a:cs typeface="Exo"/>
                <a:sym typeface="Exo"/>
              </a:rPr>
              <a:t> </a:t>
            </a:r>
            <a:endParaRPr b="0" i="0" sz="1600" u="none" cap="none" strike="noStrike">
              <a:solidFill>
                <a:srgbClr val="000000"/>
              </a:solidFill>
              <a:latin typeface="Exo"/>
              <a:ea typeface="Exo"/>
              <a:cs typeface="Exo"/>
              <a:sym typeface="Exo"/>
            </a:endParaRPr>
          </a:p>
          <a:p>
            <a:pPr indent="45720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LEARNING</a:t>
            </a:r>
            <a:endParaRPr b="0" i="0" sz="1600" u="none" cap="none" strike="noStrike">
              <a:solidFill>
                <a:srgbClr val="000000"/>
              </a:solidFill>
              <a:latin typeface="Exo"/>
              <a:ea typeface="Exo"/>
              <a:cs typeface="Exo"/>
              <a:sym typeface="Exo"/>
            </a:endParaRPr>
          </a:p>
        </p:txBody>
      </p:sp>
      <p:sp>
        <p:nvSpPr>
          <p:cNvPr id="565" name="Google Shape;565;g23d469a1497_0_582"/>
          <p:cNvSpPr/>
          <p:nvPr/>
        </p:nvSpPr>
        <p:spPr>
          <a:xfrm rot="6990973">
            <a:off x="5102089" y="4597946"/>
            <a:ext cx="629632" cy="309785"/>
          </a:xfrm>
          <a:prstGeom prst="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g23d469a1497_0_582"/>
          <p:cNvSpPr/>
          <p:nvPr/>
        </p:nvSpPr>
        <p:spPr>
          <a:xfrm>
            <a:off x="6692889" y="5372529"/>
            <a:ext cx="629700" cy="309900"/>
          </a:xfrm>
          <a:prstGeom prst="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g23d469a1497_0_582"/>
          <p:cNvSpPr txBox="1"/>
          <p:nvPr/>
        </p:nvSpPr>
        <p:spPr>
          <a:xfrm>
            <a:off x="6211550" y="4247825"/>
            <a:ext cx="12072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E31F26"/>
                </a:solidFill>
                <a:latin typeface="Exo"/>
                <a:ea typeface="Exo"/>
                <a:cs typeface="Exo"/>
                <a:sym typeface="Exo"/>
              </a:rPr>
              <a:t>Dữ liệu gốc</a:t>
            </a:r>
            <a:endParaRPr b="1" i="0" sz="1400" u="none" cap="none" strike="noStrike">
              <a:solidFill>
                <a:srgbClr val="E31F26"/>
              </a:solidFill>
              <a:latin typeface="Exo"/>
              <a:ea typeface="Exo"/>
              <a:cs typeface="Exo"/>
              <a:sym typeface="Exo"/>
            </a:endParaRPr>
          </a:p>
        </p:txBody>
      </p:sp>
      <p:pic>
        <p:nvPicPr>
          <p:cNvPr id="568" name="Google Shape;568;g23d469a1497_0_582"/>
          <p:cNvPicPr preferRelativeResize="0"/>
          <p:nvPr/>
        </p:nvPicPr>
        <p:blipFill rotWithShape="1">
          <a:blip r:embed="rId4">
            <a:alphaModFix/>
          </a:blip>
          <a:srcRect b="0" l="0" r="0" t="0"/>
          <a:stretch/>
        </p:blipFill>
        <p:spPr>
          <a:xfrm>
            <a:off x="5562625" y="2380726"/>
            <a:ext cx="2505075" cy="1800225"/>
          </a:xfrm>
          <a:prstGeom prst="rect">
            <a:avLst/>
          </a:prstGeom>
          <a:noFill/>
          <a:ln>
            <a:noFill/>
          </a:ln>
        </p:spPr>
      </p:pic>
      <p:pic>
        <p:nvPicPr>
          <p:cNvPr id="569" name="Google Shape;569;g23d469a1497_0_582"/>
          <p:cNvPicPr preferRelativeResize="0"/>
          <p:nvPr/>
        </p:nvPicPr>
        <p:blipFill rotWithShape="1">
          <a:blip r:embed="rId5">
            <a:alphaModFix/>
          </a:blip>
          <a:srcRect b="0" l="0" r="0" t="0"/>
          <a:stretch/>
        </p:blipFill>
        <p:spPr>
          <a:xfrm>
            <a:off x="7770212" y="4410338"/>
            <a:ext cx="3810000" cy="1790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pic>
        <p:nvPicPr>
          <p:cNvPr id="574" name="Google Shape;574;g23d469a1497_0_689"/>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575" name="Google Shape;575;g23d469a1497_0_689"/>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576" name="Google Shape;576;g23d469a1497_0_689"/>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77" name="Google Shape;577;g23d469a1497_0_689"/>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578" name="Google Shape;578;g23d469a1497_0_689"/>
          <p:cNvSpPr txBox="1"/>
          <p:nvPr/>
        </p:nvSpPr>
        <p:spPr>
          <a:xfrm>
            <a:off x="-596775" y="3013500"/>
            <a:ext cx="109083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4800" u="none" cap="none" strike="noStrike">
                <a:solidFill>
                  <a:schemeClr val="lt1"/>
                </a:solidFill>
                <a:latin typeface="Exo Black"/>
                <a:ea typeface="Exo Black"/>
                <a:cs typeface="Exo Black"/>
                <a:sym typeface="Exo Black"/>
              </a:rPr>
              <a:t>VALUE FUNCTION</a:t>
            </a:r>
            <a:endParaRPr b="0" i="0" sz="4800" u="none" cap="none" strike="noStrike">
              <a:solidFill>
                <a:schemeClr val="lt1"/>
              </a:solidFill>
              <a:latin typeface="Exo Black"/>
              <a:ea typeface="Exo Black"/>
              <a:cs typeface="Exo Black"/>
              <a:sym typeface="Exo Black"/>
            </a:endParaRPr>
          </a:p>
        </p:txBody>
      </p:sp>
      <p:pic>
        <p:nvPicPr>
          <p:cNvPr id="579" name="Google Shape;579;g23d469a1497_0_689"/>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3d469a1497_0_253"/>
          <p:cNvSpPr txBox="1"/>
          <p:nvPr>
            <p:ph type="title"/>
          </p:nvPr>
        </p:nvSpPr>
        <p:spPr>
          <a:xfrm>
            <a:off x="1546633" y="270433"/>
            <a:ext cx="9374100" cy="78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None/>
            </a:pPr>
            <a:r>
              <a:rPr b="1" lang="en-US">
                <a:solidFill>
                  <a:srgbClr val="E21F26"/>
                </a:solidFill>
                <a:latin typeface="Exo"/>
                <a:ea typeface="Exo"/>
                <a:cs typeface="Exo"/>
                <a:sym typeface="Exo"/>
              </a:rPr>
              <a:t>ANALYSIS</a:t>
            </a:r>
            <a:r>
              <a:rPr b="1" lang="en-US">
                <a:latin typeface="Exo"/>
                <a:ea typeface="Exo"/>
                <a:cs typeface="Exo"/>
                <a:sym typeface="Exo"/>
              </a:rPr>
              <a:t> PROCESS</a:t>
            </a:r>
            <a:endParaRPr b="1">
              <a:latin typeface="Exo"/>
              <a:ea typeface="Exo"/>
              <a:cs typeface="Exo"/>
              <a:sym typeface="Exo"/>
            </a:endParaRPr>
          </a:p>
        </p:txBody>
      </p:sp>
      <p:grpSp>
        <p:nvGrpSpPr>
          <p:cNvPr id="322" name="Google Shape;322;g23d469a1497_0_253"/>
          <p:cNvGrpSpPr/>
          <p:nvPr/>
        </p:nvGrpSpPr>
        <p:grpSpPr>
          <a:xfrm>
            <a:off x="0" y="1383413"/>
            <a:ext cx="2952726" cy="4290074"/>
            <a:chOff x="0" y="1189989"/>
            <a:chExt cx="2214600" cy="3217636"/>
          </a:xfrm>
        </p:grpSpPr>
        <p:sp>
          <p:nvSpPr>
            <p:cNvPr id="323" name="Google Shape;323;g23d469a1497_0_253"/>
            <p:cNvSpPr/>
            <p:nvPr/>
          </p:nvSpPr>
          <p:spPr>
            <a:xfrm>
              <a:off x="0" y="1189989"/>
              <a:ext cx="2214600" cy="669000"/>
            </a:xfrm>
            <a:prstGeom prst="homePlate">
              <a:avLst>
                <a:gd fmla="val 50000" name="adj"/>
              </a:avLst>
            </a:prstGeom>
            <a:solidFill>
              <a:srgbClr val="802017"/>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Exo Medium"/>
                  <a:ea typeface="Exo Medium"/>
                  <a:cs typeface="Exo Medium"/>
                  <a:sym typeface="Exo Medium"/>
                </a:rPr>
                <a:t>Business Understanding</a:t>
              </a:r>
              <a:endParaRPr b="0" i="0" sz="1600" u="none" cap="none" strike="noStrike">
                <a:solidFill>
                  <a:srgbClr val="FFFFFF"/>
                </a:solidFill>
                <a:latin typeface="Exo Medium"/>
                <a:ea typeface="Exo Medium"/>
                <a:cs typeface="Exo Medium"/>
                <a:sym typeface="Exo Medium"/>
              </a:endParaRPr>
            </a:p>
          </p:txBody>
        </p:sp>
        <p:sp>
          <p:nvSpPr>
            <p:cNvPr id="324" name="Google Shape;324;g23d469a1497_0_253"/>
            <p:cNvSpPr txBox="1"/>
            <p:nvPr/>
          </p:nvSpPr>
          <p:spPr>
            <a:xfrm>
              <a:off x="107602" y="2057125"/>
              <a:ext cx="1624500" cy="23505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E1633"/>
                  </a:solidFill>
                  <a:latin typeface="Exo Medium"/>
                  <a:ea typeface="Exo Medium"/>
                  <a:cs typeface="Exo Medium"/>
                  <a:sym typeface="Exo Medium"/>
                </a:rPr>
                <a:t>Bạn đang cố gắng giải quyết vấn đề kinh doanh nào? Đặt nó dưới dạng một câu hỏi để giúp bạn tập trung vào việc tìm kiếm câu trả lời rõ ràng.</a:t>
              </a:r>
              <a:endParaRPr b="0" i="0" sz="1500" u="none" cap="none" strike="noStrike">
                <a:solidFill>
                  <a:srgbClr val="000000"/>
                </a:solidFill>
                <a:latin typeface="Exo Medium"/>
                <a:ea typeface="Exo Medium"/>
                <a:cs typeface="Exo Medium"/>
                <a:sym typeface="Exo Medium"/>
              </a:endParaRPr>
            </a:p>
          </p:txBody>
        </p:sp>
      </p:grpSp>
      <p:grpSp>
        <p:nvGrpSpPr>
          <p:cNvPr id="325" name="Google Shape;325;g23d469a1497_0_253"/>
          <p:cNvGrpSpPr/>
          <p:nvPr/>
        </p:nvGrpSpPr>
        <p:grpSpPr>
          <a:xfrm>
            <a:off x="2451039" y="1383127"/>
            <a:ext cx="2751931" cy="4290359"/>
            <a:chOff x="1838325" y="1189775"/>
            <a:chExt cx="2064000" cy="3217850"/>
          </a:xfrm>
        </p:grpSpPr>
        <p:sp>
          <p:nvSpPr>
            <p:cNvPr id="326" name="Google Shape;326;g23d469a1497_0_253"/>
            <p:cNvSpPr/>
            <p:nvPr/>
          </p:nvSpPr>
          <p:spPr>
            <a:xfrm>
              <a:off x="1838325" y="1189775"/>
              <a:ext cx="2064000" cy="669000"/>
            </a:xfrm>
            <a:prstGeom prst="chevron">
              <a:avLst>
                <a:gd fmla="val 50000" name="adj"/>
              </a:avLst>
            </a:prstGeom>
            <a:solidFill>
              <a:srgbClr val="A72A1E"/>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Exo Medium"/>
                  <a:ea typeface="Exo Medium"/>
                  <a:cs typeface="Exo Medium"/>
                  <a:sym typeface="Exo Medium"/>
                </a:rPr>
                <a:t>Data Preparation</a:t>
              </a:r>
              <a:endParaRPr b="0" i="0" sz="1600" u="none" cap="none" strike="noStrike">
                <a:solidFill>
                  <a:srgbClr val="FFFFFF"/>
                </a:solidFill>
                <a:latin typeface="Exo Medium"/>
                <a:ea typeface="Exo Medium"/>
                <a:cs typeface="Exo Medium"/>
                <a:sym typeface="Exo Medium"/>
              </a:endParaRPr>
            </a:p>
          </p:txBody>
        </p:sp>
        <p:sp>
          <p:nvSpPr>
            <p:cNvPr id="327" name="Google Shape;327;g23d469a1497_0_253"/>
            <p:cNvSpPr txBox="1"/>
            <p:nvPr/>
          </p:nvSpPr>
          <p:spPr>
            <a:xfrm>
              <a:off x="2017250" y="2057125"/>
              <a:ext cx="1624500" cy="23505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E1633"/>
                  </a:solidFill>
                  <a:latin typeface="Exo Medium"/>
                  <a:ea typeface="Exo Medium"/>
                  <a:cs typeface="Exo Medium"/>
                  <a:sym typeface="Exo Medium"/>
                </a:rPr>
                <a:t>Tạo một chiến lược để thu thập dữ liệu. Những nguồn dữ liệu nào có nhiều khả năng giúp bạn giải quyết vấn đề kinh doanh của mình nhất?</a:t>
              </a:r>
              <a:endParaRPr b="0" i="0" sz="1500" u="none" cap="none" strike="noStrike">
                <a:solidFill>
                  <a:srgbClr val="000000"/>
                </a:solidFill>
                <a:latin typeface="Exo Medium"/>
                <a:ea typeface="Exo Medium"/>
                <a:cs typeface="Exo Medium"/>
                <a:sym typeface="Exo Medium"/>
              </a:endParaRPr>
            </a:p>
          </p:txBody>
        </p:sp>
      </p:grpSp>
      <p:grpSp>
        <p:nvGrpSpPr>
          <p:cNvPr id="328" name="Google Shape;328;g23d469a1497_0_253"/>
          <p:cNvGrpSpPr/>
          <p:nvPr/>
        </p:nvGrpSpPr>
        <p:grpSpPr>
          <a:xfrm>
            <a:off x="4688882" y="1383127"/>
            <a:ext cx="2751931" cy="4290359"/>
            <a:chOff x="3516750" y="1189775"/>
            <a:chExt cx="2064000" cy="3217850"/>
          </a:xfrm>
        </p:grpSpPr>
        <p:sp>
          <p:nvSpPr>
            <p:cNvPr id="329" name="Google Shape;329;g23d469a1497_0_253"/>
            <p:cNvSpPr/>
            <p:nvPr/>
          </p:nvSpPr>
          <p:spPr>
            <a:xfrm>
              <a:off x="3516750" y="1189775"/>
              <a:ext cx="2064000" cy="669000"/>
            </a:xfrm>
            <a:prstGeom prst="chevron">
              <a:avLst>
                <a:gd fmla="val 50000" name="adj"/>
              </a:avLst>
            </a:prstGeom>
            <a:solidFill>
              <a:srgbClr val="B02C20"/>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Exo Medium"/>
                  <a:ea typeface="Exo Medium"/>
                  <a:cs typeface="Exo Medium"/>
                  <a:sym typeface="Exo Medium"/>
                </a:rPr>
                <a:t>Data Cleaning</a:t>
              </a:r>
              <a:endParaRPr b="0" i="0" sz="1600" u="none" cap="none" strike="noStrike">
                <a:solidFill>
                  <a:srgbClr val="FFFFFF"/>
                </a:solidFill>
                <a:latin typeface="Exo Medium"/>
                <a:ea typeface="Exo Medium"/>
                <a:cs typeface="Exo Medium"/>
                <a:sym typeface="Exo Medium"/>
              </a:endParaRPr>
            </a:p>
          </p:txBody>
        </p:sp>
        <p:sp>
          <p:nvSpPr>
            <p:cNvPr id="330" name="Google Shape;330;g23d469a1497_0_253"/>
            <p:cNvSpPr txBox="1"/>
            <p:nvPr/>
          </p:nvSpPr>
          <p:spPr>
            <a:xfrm>
              <a:off x="3739450" y="2057125"/>
              <a:ext cx="1624500" cy="23505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E1633"/>
                  </a:solidFill>
                  <a:latin typeface="Exo Medium"/>
                  <a:ea typeface="Exo Medium"/>
                  <a:cs typeface="Exo Medium"/>
                  <a:sym typeface="Exo Medium"/>
                </a:rPr>
                <a:t>Khám phá, xử lý dữ liệu nếu cần.</a:t>
              </a:r>
              <a:endParaRPr b="0" i="0" sz="1500" u="none" cap="none" strike="noStrike">
                <a:solidFill>
                  <a:srgbClr val="000000"/>
                </a:solidFill>
                <a:latin typeface="Exo Medium"/>
                <a:ea typeface="Exo Medium"/>
                <a:cs typeface="Exo Medium"/>
                <a:sym typeface="Exo Medium"/>
              </a:endParaRPr>
            </a:p>
          </p:txBody>
        </p:sp>
      </p:grpSp>
      <p:grpSp>
        <p:nvGrpSpPr>
          <p:cNvPr id="331" name="Google Shape;331;g23d469a1497_0_253"/>
          <p:cNvGrpSpPr/>
          <p:nvPr/>
        </p:nvGrpSpPr>
        <p:grpSpPr>
          <a:xfrm>
            <a:off x="9165137" y="1383127"/>
            <a:ext cx="2751936" cy="4230384"/>
            <a:chOff x="6874025" y="1189775"/>
            <a:chExt cx="2064003" cy="3172868"/>
          </a:xfrm>
        </p:grpSpPr>
        <p:sp>
          <p:nvSpPr>
            <p:cNvPr id="332" name="Google Shape;332;g23d469a1497_0_253"/>
            <p:cNvSpPr/>
            <p:nvPr/>
          </p:nvSpPr>
          <p:spPr>
            <a:xfrm>
              <a:off x="6874025" y="1189775"/>
              <a:ext cx="2064000" cy="669000"/>
            </a:xfrm>
            <a:prstGeom prst="chevron">
              <a:avLst>
                <a:gd fmla="val 50000" name="adj"/>
              </a:avLst>
            </a:prstGeom>
            <a:solidFill>
              <a:srgbClr val="D83829"/>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Exo Medium"/>
                  <a:ea typeface="Exo Medium"/>
                  <a:cs typeface="Exo Medium"/>
                  <a:sym typeface="Exo Medium"/>
                </a:rPr>
                <a:t>Sharing</a:t>
              </a:r>
              <a:endParaRPr b="0" i="0" sz="1600" u="none" cap="none" strike="noStrike">
                <a:solidFill>
                  <a:srgbClr val="FFFFFF"/>
                </a:solidFill>
                <a:latin typeface="Exo Medium"/>
                <a:ea typeface="Exo Medium"/>
                <a:cs typeface="Exo Medium"/>
                <a:sym typeface="Exo Medium"/>
              </a:endParaRPr>
            </a:p>
          </p:txBody>
        </p:sp>
        <p:sp>
          <p:nvSpPr>
            <p:cNvPr id="333" name="Google Shape;333;g23d469a1497_0_253"/>
            <p:cNvSpPr txBox="1"/>
            <p:nvPr/>
          </p:nvSpPr>
          <p:spPr>
            <a:xfrm>
              <a:off x="7313528" y="2012143"/>
              <a:ext cx="1624500" cy="23505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E1633"/>
                  </a:solidFill>
                  <a:latin typeface="Exo Medium"/>
                  <a:ea typeface="Exo Medium"/>
                  <a:cs typeface="Exo Medium"/>
                  <a:sym typeface="Exo Medium"/>
                </a:rPr>
                <a:t>Chia sẻ các kết quả phân tích dựa trên hiểu biết của bản thân và các insights thu được từ dữ liệu thông qua Storytelling</a:t>
              </a:r>
              <a:endParaRPr b="0" i="0" sz="1500" u="none" cap="none" strike="noStrike">
                <a:solidFill>
                  <a:srgbClr val="000000"/>
                </a:solidFill>
                <a:latin typeface="Exo Medium"/>
                <a:ea typeface="Exo Medium"/>
                <a:cs typeface="Exo Medium"/>
                <a:sym typeface="Exo Medium"/>
              </a:endParaRPr>
            </a:p>
          </p:txBody>
        </p:sp>
      </p:grpSp>
      <p:grpSp>
        <p:nvGrpSpPr>
          <p:cNvPr id="334" name="Google Shape;334;g23d469a1497_0_253"/>
          <p:cNvGrpSpPr/>
          <p:nvPr/>
        </p:nvGrpSpPr>
        <p:grpSpPr>
          <a:xfrm>
            <a:off x="6926960" y="1383127"/>
            <a:ext cx="2751931" cy="4855157"/>
            <a:chOff x="5195350" y="1189775"/>
            <a:chExt cx="2064000" cy="3641459"/>
          </a:xfrm>
        </p:grpSpPr>
        <p:sp>
          <p:nvSpPr>
            <p:cNvPr id="335" name="Google Shape;335;g23d469a1497_0_253"/>
            <p:cNvSpPr/>
            <p:nvPr/>
          </p:nvSpPr>
          <p:spPr>
            <a:xfrm>
              <a:off x="5195350" y="1189775"/>
              <a:ext cx="2064000" cy="669000"/>
            </a:xfrm>
            <a:prstGeom prst="chevron">
              <a:avLst>
                <a:gd fmla="val 50000" name="adj"/>
              </a:avLst>
            </a:prstGeom>
            <a:solidFill>
              <a:srgbClr val="BE2F2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Exo Medium"/>
                  <a:ea typeface="Exo Medium"/>
                  <a:cs typeface="Exo Medium"/>
                  <a:sym typeface="Exo Medium"/>
                </a:rPr>
                <a:t>Analysis</a:t>
              </a:r>
              <a:endParaRPr b="0" i="0" sz="1600" u="none" cap="none" strike="noStrike">
                <a:solidFill>
                  <a:srgbClr val="FFFFFF"/>
                </a:solidFill>
                <a:latin typeface="Exo Medium"/>
                <a:ea typeface="Exo Medium"/>
                <a:cs typeface="Exo Medium"/>
                <a:sym typeface="Exo Medium"/>
              </a:endParaRPr>
            </a:p>
          </p:txBody>
        </p:sp>
        <p:sp>
          <p:nvSpPr>
            <p:cNvPr id="336" name="Google Shape;336;g23d469a1497_0_253"/>
            <p:cNvSpPr txBox="1"/>
            <p:nvPr/>
          </p:nvSpPr>
          <p:spPr>
            <a:xfrm>
              <a:off x="5580758" y="2057134"/>
              <a:ext cx="1624500" cy="27741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E1633"/>
                  </a:solidFill>
                  <a:latin typeface="Exo Medium"/>
                  <a:ea typeface="Exo Medium"/>
                  <a:cs typeface="Exo Medium"/>
                  <a:sym typeface="Exo Medium"/>
                </a:rPr>
                <a:t>Thực hiện các phân tích khác nhau để có được thông tin chuyên sâu. </a:t>
              </a:r>
              <a:endParaRPr b="0" i="0" sz="1800" u="none" cap="none" strike="noStrike">
                <a:solidFill>
                  <a:srgbClr val="0E1633"/>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E1633"/>
                  </a:solidFill>
                  <a:latin typeface="Exo Medium"/>
                  <a:ea typeface="Exo Medium"/>
                  <a:cs typeface="Exo Medium"/>
                  <a:sym typeface="Exo Medium"/>
                </a:rPr>
                <a:t>Tập trung vào bốn loại phân tích dữ liệu: Descriptive, Diagnostic, Predictive và Prescriptive</a:t>
              </a:r>
              <a:endParaRPr b="0" i="0" sz="1500" u="none" cap="none" strike="noStrike">
                <a:solidFill>
                  <a:srgbClr val="000000"/>
                </a:solidFill>
                <a:latin typeface="Exo Medium"/>
                <a:ea typeface="Exo Medium"/>
                <a:cs typeface="Exo Medium"/>
                <a:sym typeface="Exo Medium"/>
              </a:endParaRPr>
            </a:p>
          </p:txBody>
        </p:sp>
      </p:grpSp>
      <p:sp>
        <p:nvSpPr>
          <p:cNvPr id="337" name="Google Shape;337;g23d469a1497_0_253"/>
          <p:cNvSpPr txBox="1"/>
          <p:nvPr/>
        </p:nvSpPr>
        <p:spPr>
          <a:xfrm>
            <a:off x="100000" y="1274688"/>
            <a:ext cx="2499300" cy="4279200"/>
          </a:xfrm>
          <a:prstGeom prst="rect">
            <a:avLst/>
          </a:prstGeom>
          <a:noFill/>
          <a:ln cap="flat" cmpd="sng" w="19050">
            <a:solidFill>
              <a:srgbClr val="4424A9"/>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8" name="Google Shape;338;g23d469a1497_0_253"/>
          <p:cNvSpPr/>
          <p:nvPr/>
        </p:nvSpPr>
        <p:spPr>
          <a:xfrm rot="-5400000">
            <a:off x="1113723" y="5707699"/>
            <a:ext cx="471900" cy="283500"/>
          </a:xfrm>
          <a:prstGeom prst="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g23d469a1497_0_253"/>
          <p:cNvSpPr txBox="1"/>
          <p:nvPr/>
        </p:nvSpPr>
        <p:spPr>
          <a:xfrm>
            <a:off x="709000" y="6151800"/>
            <a:ext cx="1281300" cy="400200"/>
          </a:xfrm>
          <a:prstGeom prst="rect">
            <a:avLst/>
          </a:prstGeom>
          <a:solidFill>
            <a:srgbClr val="E31F26"/>
          </a:solidFill>
          <a:ln cap="flat" cmpd="sng" w="9525">
            <a:solidFill>
              <a:srgbClr val="E31F2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Exo Medium"/>
                <a:ea typeface="Exo Medium"/>
                <a:cs typeface="Exo Medium"/>
                <a:sym typeface="Exo Medium"/>
              </a:rPr>
              <a:t>Pre-lesson</a:t>
            </a:r>
            <a:endParaRPr b="0" i="0" sz="1400" u="none" cap="none" strike="noStrike">
              <a:solidFill>
                <a:schemeClr val="lt1"/>
              </a:solidFill>
              <a:latin typeface="Exo Medium"/>
              <a:ea typeface="Exo Medium"/>
              <a:cs typeface="Exo Medium"/>
              <a:sym typeface="Exo Medium"/>
            </a:endParaRPr>
          </a:p>
        </p:txBody>
      </p:sp>
      <p:sp>
        <p:nvSpPr>
          <p:cNvPr id="340" name="Google Shape;340;g23d469a1497_0_253"/>
          <p:cNvSpPr txBox="1"/>
          <p:nvPr/>
        </p:nvSpPr>
        <p:spPr>
          <a:xfrm>
            <a:off x="2673675" y="1267900"/>
            <a:ext cx="4414200" cy="4279200"/>
          </a:xfrm>
          <a:prstGeom prst="rect">
            <a:avLst/>
          </a:prstGeom>
          <a:noFill/>
          <a:ln cap="flat" cmpd="sng" w="19050">
            <a:solidFill>
              <a:srgbClr val="38761D"/>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1" name="Google Shape;341;g23d469a1497_0_253"/>
          <p:cNvSpPr/>
          <p:nvPr/>
        </p:nvSpPr>
        <p:spPr>
          <a:xfrm rot="-5400000">
            <a:off x="4703911" y="5707699"/>
            <a:ext cx="471900" cy="283500"/>
          </a:xfrm>
          <a:prstGeom prst="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g23d469a1497_0_253"/>
          <p:cNvSpPr txBox="1"/>
          <p:nvPr/>
        </p:nvSpPr>
        <p:spPr>
          <a:xfrm>
            <a:off x="4299188" y="6151800"/>
            <a:ext cx="1281300" cy="400200"/>
          </a:xfrm>
          <a:prstGeom prst="rect">
            <a:avLst/>
          </a:prstGeom>
          <a:solidFill>
            <a:srgbClr val="E31F26"/>
          </a:solidFill>
          <a:ln cap="flat" cmpd="sng" w="9525">
            <a:solidFill>
              <a:srgbClr val="E31F2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Exo Medium"/>
                <a:ea typeface="Exo Medium"/>
                <a:cs typeface="Exo Medium"/>
                <a:sym typeface="Exo Medium"/>
              </a:rPr>
              <a:t>This lesson</a:t>
            </a:r>
            <a:endParaRPr b="0" i="0" sz="1400" u="none" cap="none" strike="noStrike">
              <a:solidFill>
                <a:schemeClr val="lt1"/>
              </a:solidFill>
              <a:latin typeface="Exo Medium"/>
              <a:ea typeface="Exo Medium"/>
              <a:cs typeface="Exo Medium"/>
              <a:sym typeface="Exo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25"/>
                                        </p:tgtEl>
                                        <p:attrNameLst>
                                          <p:attrName>style.visibility</p:attrName>
                                        </p:attrNameLst>
                                      </p:cBhvr>
                                      <p:to>
                                        <p:strVal val="visible"/>
                                      </p:to>
                                    </p:set>
                                    <p:anim calcmode="lin" valueType="num">
                                      <p:cBhvr additive="base">
                                        <p:cTn dur="1000"/>
                                        <p:tgtEl>
                                          <p:spTgt spid="32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28"/>
                                        </p:tgtEl>
                                        <p:attrNameLst>
                                          <p:attrName>style.visibility</p:attrName>
                                        </p:attrNameLst>
                                      </p:cBhvr>
                                      <p:to>
                                        <p:strVal val="visible"/>
                                      </p:to>
                                    </p:set>
                                    <p:anim calcmode="lin" valueType="num">
                                      <p:cBhvr additive="base">
                                        <p:cTn dur="1000"/>
                                        <p:tgtEl>
                                          <p:spTgt spid="32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34"/>
                                        </p:tgtEl>
                                        <p:attrNameLst>
                                          <p:attrName>style.visibility</p:attrName>
                                        </p:attrNameLst>
                                      </p:cBhvr>
                                      <p:to>
                                        <p:strVal val="visible"/>
                                      </p:to>
                                    </p:set>
                                    <p:anim calcmode="lin" valueType="num">
                                      <p:cBhvr additive="base">
                                        <p:cTn dur="1000"/>
                                        <p:tgtEl>
                                          <p:spTgt spid="33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31"/>
                                        </p:tgtEl>
                                        <p:attrNameLst>
                                          <p:attrName>style.visibility</p:attrName>
                                        </p:attrNameLst>
                                      </p:cBhvr>
                                      <p:to>
                                        <p:strVal val="visible"/>
                                      </p:to>
                                    </p:set>
                                    <p:anim calcmode="lin" valueType="num">
                                      <p:cBhvr additive="base">
                                        <p:cTn dur="1000"/>
                                        <p:tgtEl>
                                          <p:spTgt spid="33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pic>
        <p:nvPicPr>
          <p:cNvPr id="584" name="Google Shape;584;g23d469a1497_0_698"/>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585" name="Google Shape;585;g23d469a1497_0_698"/>
          <p:cNvSpPr/>
          <p:nvPr/>
        </p:nvSpPr>
        <p:spPr>
          <a:xfrm>
            <a:off x="1410125" y="1219575"/>
            <a:ext cx="20994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lt1"/>
                </a:solidFill>
                <a:latin typeface="Arial"/>
                <a:ea typeface="Arial"/>
                <a:cs typeface="Arial"/>
                <a:sym typeface="Arial"/>
              </a:rPr>
              <a:t>LAG()</a:t>
            </a:r>
            <a:endParaRPr b="1" i="0" sz="1800" u="none" cap="none" strike="noStrike">
              <a:solidFill>
                <a:schemeClr val="lt1"/>
              </a:solidFill>
              <a:latin typeface="Arial"/>
              <a:ea typeface="Arial"/>
              <a:cs typeface="Arial"/>
              <a:sym typeface="Arial"/>
            </a:endParaRPr>
          </a:p>
        </p:txBody>
      </p:sp>
      <p:sp>
        <p:nvSpPr>
          <p:cNvPr id="586" name="Google Shape;586;g23d469a1497_0_698"/>
          <p:cNvSpPr/>
          <p:nvPr/>
        </p:nvSpPr>
        <p:spPr>
          <a:xfrm>
            <a:off x="3763423" y="1219576"/>
            <a:ext cx="17691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LEAD()</a:t>
            </a:r>
            <a:endParaRPr b="1" i="0" sz="2000" u="none" cap="none" strike="noStrike">
              <a:solidFill>
                <a:schemeClr val="dk1"/>
              </a:solidFill>
              <a:latin typeface="Arial"/>
              <a:ea typeface="Arial"/>
              <a:cs typeface="Arial"/>
              <a:sym typeface="Arial"/>
            </a:endParaRPr>
          </a:p>
        </p:txBody>
      </p:sp>
      <p:sp>
        <p:nvSpPr>
          <p:cNvPr id="587" name="Google Shape;587;g23d469a1497_0_698"/>
          <p:cNvSpPr/>
          <p:nvPr/>
        </p:nvSpPr>
        <p:spPr>
          <a:xfrm>
            <a:off x="5716525" y="1219575"/>
            <a:ext cx="22251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FIRST_VALUE()</a:t>
            </a:r>
            <a:endParaRPr b="1" i="0" sz="2000" u="none" cap="none" strike="noStrike">
              <a:solidFill>
                <a:schemeClr val="dk1"/>
              </a:solidFill>
              <a:latin typeface="Arial"/>
              <a:ea typeface="Arial"/>
              <a:cs typeface="Arial"/>
              <a:sym typeface="Arial"/>
            </a:endParaRPr>
          </a:p>
        </p:txBody>
      </p:sp>
      <p:sp>
        <p:nvSpPr>
          <p:cNvPr id="588" name="Google Shape;588;g23d469a1497_0_698"/>
          <p:cNvSpPr/>
          <p:nvPr/>
        </p:nvSpPr>
        <p:spPr>
          <a:xfrm>
            <a:off x="8146150" y="1219575"/>
            <a:ext cx="2321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LAST_VALUE()</a:t>
            </a:r>
            <a:endParaRPr b="1" i="0" sz="2000" u="none" cap="none" strike="noStrike">
              <a:solidFill>
                <a:schemeClr val="dk1"/>
              </a:solidFill>
              <a:latin typeface="Arial"/>
              <a:ea typeface="Arial"/>
              <a:cs typeface="Arial"/>
              <a:sym typeface="Arial"/>
            </a:endParaRPr>
          </a:p>
        </p:txBody>
      </p:sp>
      <p:sp>
        <p:nvSpPr>
          <p:cNvPr id="589" name="Google Shape;589;g23d469a1497_0_698"/>
          <p:cNvSpPr txBox="1"/>
          <p:nvPr/>
        </p:nvSpPr>
        <p:spPr>
          <a:xfrm>
            <a:off x="379900" y="2681350"/>
            <a:ext cx="4378800" cy="1606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SELECT</a:t>
            </a:r>
            <a:r>
              <a:rPr b="0" i="0" lang="en-US" sz="1600" u="none" cap="none" strike="noStrike">
                <a:solidFill>
                  <a:srgbClr val="0070C0"/>
                </a:solidFill>
                <a:latin typeface="Exo"/>
                <a:ea typeface="Exo"/>
                <a:cs typeface="Exo"/>
                <a:sym typeface="Exo"/>
              </a:rPr>
              <a:t> </a:t>
            </a:r>
            <a:r>
              <a:rPr b="0" i="1" lang="en-US" sz="1600" u="none" cap="none" strike="noStrike">
                <a:solidFill>
                  <a:srgbClr val="000000"/>
                </a:solidFill>
                <a:latin typeface="Exo"/>
                <a:ea typeface="Exo"/>
                <a:cs typeface="Exo"/>
                <a:sym typeface="Exo"/>
              </a:rPr>
              <a:t>column_names, </a:t>
            </a:r>
            <a:endParaRPr b="0" i="1" sz="1600" u="none" cap="none" strike="noStrike">
              <a:solidFill>
                <a:srgbClr val="000000"/>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     LAG(</a:t>
            </a:r>
            <a:r>
              <a:rPr b="1" i="0" lang="en-US" sz="1600" u="none" cap="none" strike="noStrike">
                <a:solidFill>
                  <a:srgbClr val="000000"/>
                </a:solidFill>
                <a:latin typeface="Exo"/>
                <a:ea typeface="Exo"/>
                <a:cs typeface="Exo"/>
                <a:sym typeface="Exo"/>
              </a:rPr>
              <a:t>Expression</a:t>
            </a:r>
            <a:r>
              <a:rPr b="0" i="0" lang="en-US" sz="1600" u="none" cap="none" strike="noStrike">
                <a:solidFill>
                  <a:srgbClr val="000000"/>
                </a:solidFill>
                <a:latin typeface="Exo"/>
                <a:ea typeface="Exo"/>
                <a:cs typeface="Exo"/>
                <a:sym typeface="Exo"/>
              </a:rPr>
              <a:t>)</a:t>
            </a:r>
            <a:endParaRPr b="1" i="0" sz="1600" u="none" cap="none" strike="noStrike">
              <a:solidFill>
                <a:srgbClr val="000000"/>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     OVER(([ PARTITION BY expr_list ]</a:t>
            </a:r>
            <a:endParaRPr b="0" i="0" sz="1600" u="none" cap="none" strike="noStrike">
              <a:solidFill>
                <a:srgbClr val="000000"/>
              </a:solidFill>
              <a:latin typeface="Exo"/>
              <a:ea typeface="Exo"/>
              <a:cs typeface="Exo"/>
              <a:sym typeface="Exo"/>
            </a:endParaRPr>
          </a:p>
          <a:p>
            <a:pPr indent="0" lvl="0" marL="1511300" marR="0" rtl="0" algn="l">
              <a:lnSpc>
                <a:spcPct val="115000"/>
              </a:lnSpc>
              <a:spcBef>
                <a:spcPts val="0"/>
              </a:spcBef>
              <a:spcAft>
                <a:spcPts val="0"/>
              </a:spcAft>
              <a:buClr>
                <a:schemeClr val="dk1"/>
              </a:buClr>
              <a:buSzPts val="1100"/>
              <a:buFont typeface="Arial"/>
              <a:buNone/>
            </a:pPr>
            <a:r>
              <a:rPr b="0" i="0" lang="en-US" sz="1600" u="none" cap="none" strike="noStrike">
                <a:solidFill>
                  <a:srgbClr val="000000"/>
                </a:solidFill>
                <a:latin typeface="Exo"/>
                <a:ea typeface="Exo"/>
                <a:cs typeface="Exo"/>
                <a:sym typeface="Exo"/>
              </a:rPr>
              <a:t>[ ORDER BY order_list</a:t>
            </a:r>
            <a:endParaRPr b="0" i="0" sz="1600" u="none" cap="none" strike="noStrike">
              <a:solidFill>
                <a:srgbClr val="000000"/>
              </a:solidFill>
              <a:latin typeface="Exo"/>
              <a:ea typeface="Exo"/>
              <a:cs typeface="Exo"/>
              <a:sym typeface="Exo"/>
            </a:endParaRPr>
          </a:p>
          <a:p>
            <a:pPr indent="0" lvl="0" marL="18288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frame_clause ] )</a:t>
            </a:r>
            <a:br>
              <a:rPr b="0" i="0" lang="en-US" sz="1600" u="none" cap="none" strike="noStrike">
                <a:solidFill>
                  <a:srgbClr val="000000"/>
                </a:solidFill>
                <a:latin typeface="Exo"/>
                <a:ea typeface="Exo"/>
                <a:cs typeface="Exo"/>
                <a:sym typeface="Exo"/>
              </a:rPr>
            </a:br>
            <a:r>
              <a:rPr b="0" i="1" lang="en-US" sz="1600" u="none" cap="none" strike="noStrike">
                <a:solidFill>
                  <a:srgbClr val="000000"/>
                </a:solidFill>
                <a:latin typeface="Exo"/>
                <a:ea typeface="Exo"/>
                <a:cs typeface="Exo"/>
                <a:sym typeface="Exo"/>
              </a:rPr>
              <a:t>    </a:t>
            </a:r>
            <a:endParaRPr b="0" i="0" sz="1600" u="none" cap="none" strike="noStrike">
              <a:solidFill>
                <a:srgbClr val="000000"/>
              </a:solidFill>
              <a:latin typeface="Exo"/>
              <a:ea typeface="Exo"/>
              <a:cs typeface="Exo"/>
              <a:sym typeface="Exo"/>
            </a:endParaRPr>
          </a:p>
        </p:txBody>
      </p:sp>
      <p:sp>
        <p:nvSpPr>
          <p:cNvPr id="590" name="Google Shape;590;g23d469a1497_0_698"/>
          <p:cNvSpPr txBox="1"/>
          <p:nvPr/>
        </p:nvSpPr>
        <p:spPr>
          <a:xfrm>
            <a:off x="2203388" y="385175"/>
            <a:ext cx="7470900" cy="8040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E2262D"/>
                </a:solidFill>
                <a:latin typeface="Exo"/>
                <a:ea typeface="Exo"/>
                <a:cs typeface="Exo"/>
                <a:sym typeface="Exo"/>
              </a:rPr>
              <a:t>Window Function trong </a:t>
            </a:r>
            <a:r>
              <a:rPr b="1" i="0" lang="en-US" sz="3800" u="none" cap="none" strike="noStrike">
                <a:solidFill>
                  <a:srgbClr val="000000"/>
                </a:solidFill>
                <a:latin typeface="Exo"/>
                <a:ea typeface="Exo"/>
                <a:cs typeface="Exo"/>
                <a:sym typeface="Exo"/>
              </a:rPr>
              <a:t>SQL</a:t>
            </a:r>
            <a:endParaRPr b="1" i="0" sz="3800" u="none" cap="none" strike="noStrike">
              <a:solidFill>
                <a:srgbClr val="000000"/>
              </a:solidFill>
              <a:latin typeface="Exo"/>
              <a:ea typeface="Exo"/>
              <a:cs typeface="Exo"/>
              <a:sym typeface="Exo"/>
            </a:endParaRPr>
          </a:p>
        </p:txBody>
      </p:sp>
      <p:sp>
        <p:nvSpPr>
          <p:cNvPr id="591" name="Google Shape;591;g23d469a1497_0_698"/>
          <p:cNvSpPr txBox="1"/>
          <p:nvPr/>
        </p:nvSpPr>
        <p:spPr>
          <a:xfrm>
            <a:off x="379900" y="2288850"/>
            <a:ext cx="22794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Medium"/>
                <a:ea typeface="Exo Medium"/>
                <a:cs typeface="Exo Medium"/>
                <a:sym typeface="Exo Medium"/>
              </a:rPr>
              <a:t>Cú pháp/Syntax:</a:t>
            </a:r>
            <a:endParaRPr b="0" i="0" sz="1700" u="none" cap="none" strike="noStrike">
              <a:solidFill>
                <a:srgbClr val="000000"/>
              </a:solidFill>
              <a:latin typeface="Exo Medium"/>
              <a:ea typeface="Exo Medium"/>
              <a:cs typeface="Exo Medium"/>
              <a:sym typeface="Exo Medium"/>
            </a:endParaRPr>
          </a:p>
        </p:txBody>
      </p:sp>
      <p:sp>
        <p:nvSpPr>
          <p:cNvPr id="592" name="Google Shape;592;g23d469a1497_0_698"/>
          <p:cNvSpPr txBox="1"/>
          <p:nvPr/>
        </p:nvSpPr>
        <p:spPr>
          <a:xfrm>
            <a:off x="8487900" y="6238175"/>
            <a:ext cx="26490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E31F26"/>
                </a:solidFill>
                <a:latin typeface="Exo"/>
                <a:ea typeface="Exo"/>
                <a:cs typeface="Exo"/>
                <a:sym typeface="Exo"/>
              </a:rPr>
              <a:t>Kết quả của truy vấn</a:t>
            </a:r>
            <a:endParaRPr b="1" i="0" sz="1400" u="none" cap="none" strike="noStrike">
              <a:solidFill>
                <a:srgbClr val="E31F26"/>
              </a:solidFill>
              <a:latin typeface="Exo"/>
              <a:ea typeface="Exo"/>
              <a:cs typeface="Exo"/>
              <a:sym typeface="Exo"/>
            </a:endParaRPr>
          </a:p>
        </p:txBody>
      </p:sp>
      <p:sp>
        <p:nvSpPr>
          <p:cNvPr id="593" name="Google Shape;593;g23d469a1497_0_698"/>
          <p:cNvSpPr txBox="1"/>
          <p:nvPr/>
        </p:nvSpPr>
        <p:spPr>
          <a:xfrm>
            <a:off x="719800" y="5026400"/>
            <a:ext cx="5721300" cy="1508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i="0" lang="en-US" sz="1600" u="none" cap="none" strike="noStrike">
                <a:solidFill>
                  <a:srgbClr val="0000FF"/>
                </a:solidFill>
                <a:latin typeface="Exo"/>
                <a:ea typeface="Exo"/>
                <a:cs typeface="Exo"/>
                <a:sym typeface="Exo"/>
              </a:rPr>
              <a:t>SELECT</a:t>
            </a:r>
            <a:endParaRPr b="1"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Exo Medium"/>
                <a:ea typeface="Exo Medium"/>
                <a:cs typeface="Exo Medium"/>
                <a:sym typeface="Exo Medium"/>
              </a:rPr>
              <a:t>       </a:t>
            </a:r>
            <a:r>
              <a:rPr b="0" i="0" lang="en-US" sz="1400" u="none" cap="none" strike="noStrike">
                <a:solidFill>
                  <a:srgbClr val="000000"/>
                </a:solidFill>
                <a:latin typeface="Arial"/>
                <a:ea typeface="Arial"/>
                <a:cs typeface="Arial"/>
                <a:sym typeface="Arial"/>
              </a:rPr>
              <a:t>*</a:t>
            </a:r>
            <a:r>
              <a:rPr b="0" i="0" lang="en-US" sz="1400" u="none" cap="none" strike="noStrike">
                <a:solidFill>
                  <a:srgbClr val="000000"/>
                </a:solidFill>
                <a:latin typeface="Exo Medium"/>
                <a:ea typeface="Exo Medium"/>
                <a:cs typeface="Exo Medium"/>
                <a:sym typeface="Exo Medium"/>
              </a:rPr>
              <a:t>,</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Exo Medium"/>
                <a:ea typeface="Exo Medium"/>
                <a:cs typeface="Exo Medium"/>
                <a:sym typeface="Exo Medium"/>
              </a:rPr>
              <a:t>       </a:t>
            </a:r>
            <a:r>
              <a:rPr b="0" i="0" lang="en-US" sz="1500" u="none" cap="none" strike="noStrike">
                <a:solidFill>
                  <a:srgbClr val="000000"/>
                </a:solidFill>
                <a:latin typeface="Exo"/>
                <a:ea typeface="Exo"/>
                <a:cs typeface="Exo"/>
                <a:sym typeface="Exo"/>
              </a:rPr>
              <a:t>LAG(Quantity, 1) OVER(ORDER BY Customer_type, [Date]) as [Prev Sold]</a:t>
            </a:r>
            <a:endParaRPr b="0" i="0" sz="15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rPr b="1" i="0" lang="en-US" sz="1600" u="none" cap="none" strike="noStrike">
                <a:solidFill>
                  <a:srgbClr val="0000FF"/>
                </a:solidFill>
                <a:latin typeface="Exo"/>
                <a:ea typeface="Exo"/>
                <a:cs typeface="Exo"/>
                <a:sym typeface="Exo"/>
              </a:rPr>
              <a:t>FROM</a:t>
            </a:r>
            <a:r>
              <a:rPr b="0" i="0" lang="en-US" sz="1400" u="none" cap="none" strike="noStrike">
                <a:solidFill>
                  <a:srgbClr val="000000"/>
                </a:solidFill>
                <a:latin typeface="Exo Medium"/>
                <a:ea typeface="Exo Medium"/>
                <a:cs typeface="Exo Medium"/>
                <a:sym typeface="Exo Medium"/>
              </a:rPr>
              <a:t> </a:t>
            </a:r>
            <a:r>
              <a:rPr b="0" i="0" lang="en-US" sz="1400" u="none" cap="none" strike="noStrike">
                <a:solidFill>
                  <a:srgbClr val="000000"/>
                </a:solidFill>
                <a:latin typeface="Exo"/>
                <a:ea typeface="Exo"/>
                <a:cs typeface="Exo"/>
                <a:sym typeface="Exo"/>
              </a:rPr>
              <a:t>tmp_supermarket_sales</a:t>
            </a:r>
            <a:endParaRPr b="0"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rPr b="1" i="0" lang="en-US" sz="1600" u="none" cap="none" strike="noStrike">
                <a:solidFill>
                  <a:srgbClr val="0000FF"/>
                </a:solidFill>
                <a:latin typeface="Exo"/>
                <a:ea typeface="Exo"/>
                <a:cs typeface="Exo"/>
                <a:sym typeface="Exo"/>
              </a:rPr>
              <a:t>ORDER BY</a:t>
            </a:r>
            <a:r>
              <a:rPr b="0" i="0" lang="en-US" sz="1400" u="none" cap="none" strike="noStrike">
                <a:solidFill>
                  <a:srgbClr val="000000"/>
                </a:solidFill>
                <a:latin typeface="Exo Medium"/>
                <a:ea typeface="Exo Medium"/>
                <a:cs typeface="Exo Medium"/>
                <a:sym typeface="Exo Medium"/>
              </a:rPr>
              <a:t> </a:t>
            </a:r>
            <a:r>
              <a:rPr b="0" i="0" lang="en-US" sz="1400" u="none" cap="none" strike="noStrike">
                <a:solidFill>
                  <a:srgbClr val="000000"/>
                </a:solidFill>
                <a:latin typeface="Exo"/>
                <a:ea typeface="Exo"/>
                <a:cs typeface="Exo"/>
                <a:sym typeface="Exo"/>
              </a:rPr>
              <a:t>Customer_type, [Date]</a:t>
            </a:r>
            <a:endParaRPr b="0" i="0" sz="1400" u="none" cap="none" strike="noStrike">
              <a:solidFill>
                <a:srgbClr val="000000"/>
              </a:solidFill>
              <a:latin typeface="Exo"/>
              <a:ea typeface="Exo"/>
              <a:cs typeface="Exo"/>
              <a:sym typeface="Exo"/>
            </a:endParaRPr>
          </a:p>
        </p:txBody>
      </p:sp>
      <p:sp>
        <p:nvSpPr>
          <p:cNvPr id="594" name="Google Shape;594;g23d469a1497_0_698"/>
          <p:cNvSpPr/>
          <p:nvPr/>
        </p:nvSpPr>
        <p:spPr>
          <a:xfrm rot="6990973">
            <a:off x="5102089" y="4597946"/>
            <a:ext cx="629632" cy="309785"/>
          </a:xfrm>
          <a:prstGeom prst="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g23d469a1497_0_698"/>
          <p:cNvSpPr/>
          <p:nvPr/>
        </p:nvSpPr>
        <p:spPr>
          <a:xfrm>
            <a:off x="6692889" y="5372529"/>
            <a:ext cx="629700" cy="309900"/>
          </a:xfrm>
          <a:prstGeom prst="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g23d469a1497_0_698"/>
          <p:cNvSpPr txBox="1"/>
          <p:nvPr/>
        </p:nvSpPr>
        <p:spPr>
          <a:xfrm>
            <a:off x="6211550" y="4247825"/>
            <a:ext cx="12072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E31F26"/>
                </a:solidFill>
                <a:latin typeface="Exo"/>
                <a:ea typeface="Exo"/>
                <a:cs typeface="Exo"/>
                <a:sym typeface="Exo"/>
              </a:rPr>
              <a:t>Dữ liệu gốc</a:t>
            </a:r>
            <a:endParaRPr b="1" i="0" sz="1400" u="none" cap="none" strike="noStrike">
              <a:solidFill>
                <a:srgbClr val="E31F26"/>
              </a:solidFill>
              <a:latin typeface="Exo"/>
              <a:ea typeface="Exo"/>
              <a:cs typeface="Exo"/>
              <a:sym typeface="Exo"/>
            </a:endParaRPr>
          </a:p>
        </p:txBody>
      </p:sp>
      <p:pic>
        <p:nvPicPr>
          <p:cNvPr id="597" name="Google Shape;597;g23d469a1497_0_698"/>
          <p:cNvPicPr preferRelativeResize="0"/>
          <p:nvPr/>
        </p:nvPicPr>
        <p:blipFill rotWithShape="1">
          <a:blip r:embed="rId4">
            <a:alphaModFix/>
          </a:blip>
          <a:srcRect b="0" l="0" r="0" t="0"/>
          <a:stretch/>
        </p:blipFill>
        <p:spPr>
          <a:xfrm>
            <a:off x="5221825" y="2390250"/>
            <a:ext cx="3762375" cy="1781175"/>
          </a:xfrm>
          <a:prstGeom prst="rect">
            <a:avLst/>
          </a:prstGeom>
          <a:noFill/>
          <a:ln>
            <a:noFill/>
          </a:ln>
        </p:spPr>
      </p:pic>
      <p:pic>
        <p:nvPicPr>
          <p:cNvPr id="598" name="Google Shape;598;g23d469a1497_0_698"/>
          <p:cNvPicPr preferRelativeResize="0"/>
          <p:nvPr/>
        </p:nvPicPr>
        <p:blipFill rotWithShape="1">
          <a:blip r:embed="rId5">
            <a:alphaModFix/>
          </a:blip>
          <a:srcRect b="0" l="0" r="0" t="0"/>
          <a:stretch/>
        </p:blipFill>
        <p:spPr>
          <a:xfrm>
            <a:off x="7576483" y="4575763"/>
            <a:ext cx="4471835" cy="1606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pic>
        <p:nvPicPr>
          <p:cNvPr id="603" name="Google Shape;603;g23d469a1497_0_719"/>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sp>
        <p:nvSpPr>
          <p:cNvPr id="604" name="Google Shape;604;g23d469a1497_0_719"/>
          <p:cNvSpPr/>
          <p:nvPr/>
        </p:nvSpPr>
        <p:spPr>
          <a:xfrm>
            <a:off x="1229675" y="1189175"/>
            <a:ext cx="2099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LAG()</a:t>
            </a:r>
            <a:endParaRPr b="1" i="0" sz="2000" u="none" cap="none" strike="noStrike">
              <a:solidFill>
                <a:schemeClr val="dk1"/>
              </a:solidFill>
              <a:latin typeface="Arial"/>
              <a:ea typeface="Arial"/>
              <a:cs typeface="Arial"/>
              <a:sym typeface="Arial"/>
            </a:endParaRPr>
          </a:p>
        </p:txBody>
      </p:sp>
      <p:sp>
        <p:nvSpPr>
          <p:cNvPr id="605" name="Google Shape;605;g23d469a1497_0_719"/>
          <p:cNvSpPr/>
          <p:nvPr/>
        </p:nvSpPr>
        <p:spPr>
          <a:xfrm>
            <a:off x="3582973" y="1189176"/>
            <a:ext cx="17691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lt1"/>
                </a:solidFill>
                <a:latin typeface="Arial"/>
                <a:ea typeface="Arial"/>
                <a:cs typeface="Arial"/>
                <a:sym typeface="Arial"/>
              </a:rPr>
              <a:t>LEAD()</a:t>
            </a:r>
            <a:endParaRPr b="1" i="0" sz="1800" u="none" cap="none" strike="noStrike">
              <a:solidFill>
                <a:schemeClr val="lt1"/>
              </a:solidFill>
              <a:latin typeface="Arial"/>
              <a:ea typeface="Arial"/>
              <a:cs typeface="Arial"/>
              <a:sym typeface="Arial"/>
            </a:endParaRPr>
          </a:p>
        </p:txBody>
      </p:sp>
      <p:sp>
        <p:nvSpPr>
          <p:cNvPr id="606" name="Google Shape;606;g23d469a1497_0_719"/>
          <p:cNvSpPr/>
          <p:nvPr/>
        </p:nvSpPr>
        <p:spPr>
          <a:xfrm>
            <a:off x="5536075" y="1189175"/>
            <a:ext cx="22251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FIRST_VALUE()</a:t>
            </a:r>
            <a:endParaRPr b="1" i="0" sz="2000" u="none" cap="none" strike="noStrike">
              <a:solidFill>
                <a:schemeClr val="dk1"/>
              </a:solidFill>
              <a:latin typeface="Arial"/>
              <a:ea typeface="Arial"/>
              <a:cs typeface="Arial"/>
              <a:sym typeface="Arial"/>
            </a:endParaRPr>
          </a:p>
        </p:txBody>
      </p:sp>
      <p:sp>
        <p:nvSpPr>
          <p:cNvPr id="607" name="Google Shape;607;g23d469a1497_0_719"/>
          <p:cNvSpPr/>
          <p:nvPr/>
        </p:nvSpPr>
        <p:spPr>
          <a:xfrm>
            <a:off x="7965700" y="1189175"/>
            <a:ext cx="2321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LAST_VALUE()</a:t>
            </a:r>
            <a:endParaRPr b="1" i="0" sz="2000" u="none" cap="none" strike="noStrike">
              <a:solidFill>
                <a:schemeClr val="dk1"/>
              </a:solidFill>
              <a:latin typeface="Arial"/>
              <a:ea typeface="Arial"/>
              <a:cs typeface="Arial"/>
              <a:sym typeface="Arial"/>
            </a:endParaRPr>
          </a:p>
        </p:txBody>
      </p:sp>
      <p:sp>
        <p:nvSpPr>
          <p:cNvPr id="608" name="Google Shape;608;g23d469a1497_0_719"/>
          <p:cNvSpPr txBox="1"/>
          <p:nvPr/>
        </p:nvSpPr>
        <p:spPr>
          <a:xfrm>
            <a:off x="379900" y="2681350"/>
            <a:ext cx="4378800" cy="16068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SELECT</a:t>
            </a:r>
            <a:r>
              <a:rPr b="0" i="0" lang="en-US" sz="1600" u="none" cap="none" strike="noStrike">
                <a:solidFill>
                  <a:srgbClr val="0070C0"/>
                </a:solidFill>
                <a:latin typeface="Exo"/>
                <a:ea typeface="Exo"/>
                <a:cs typeface="Exo"/>
                <a:sym typeface="Exo"/>
              </a:rPr>
              <a:t> </a:t>
            </a:r>
            <a:r>
              <a:rPr b="0" i="1" lang="en-US" sz="1600" u="none" cap="none" strike="noStrike">
                <a:solidFill>
                  <a:srgbClr val="000000"/>
                </a:solidFill>
                <a:latin typeface="Exo"/>
                <a:ea typeface="Exo"/>
                <a:cs typeface="Exo"/>
                <a:sym typeface="Exo"/>
              </a:rPr>
              <a:t>column_names, </a:t>
            </a:r>
            <a:endParaRPr b="0" i="1" sz="1600" u="none" cap="none" strike="noStrike">
              <a:solidFill>
                <a:srgbClr val="000000"/>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     LEAD(</a:t>
            </a:r>
            <a:r>
              <a:rPr b="1" i="0" lang="en-US" sz="1600" u="none" cap="none" strike="noStrike">
                <a:solidFill>
                  <a:srgbClr val="000000"/>
                </a:solidFill>
                <a:latin typeface="Exo"/>
                <a:ea typeface="Exo"/>
                <a:cs typeface="Exo"/>
                <a:sym typeface="Exo"/>
              </a:rPr>
              <a:t>Expression</a:t>
            </a:r>
            <a:r>
              <a:rPr b="0" i="0" lang="en-US" sz="1600" u="none" cap="none" strike="noStrike">
                <a:solidFill>
                  <a:srgbClr val="000000"/>
                </a:solidFill>
                <a:latin typeface="Exo"/>
                <a:ea typeface="Exo"/>
                <a:cs typeface="Exo"/>
                <a:sym typeface="Exo"/>
              </a:rPr>
              <a:t>)</a:t>
            </a:r>
            <a:endParaRPr b="1" i="0" sz="1600" u="none" cap="none" strike="noStrike">
              <a:solidFill>
                <a:srgbClr val="000000"/>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     OVER(([ PARTITION BY expr_list ]</a:t>
            </a:r>
            <a:endParaRPr b="0" i="0" sz="1600" u="none" cap="none" strike="noStrike">
              <a:solidFill>
                <a:srgbClr val="000000"/>
              </a:solidFill>
              <a:latin typeface="Exo"/>
              <a:ea typeface="Exo"/>
              <a:cs typeface="Exo"/>
              <a:sym typeface="Exo"/>
            </a:endParaRPr>
          </a:p>
          <a:p>
            <a:pPr indent="0" lvl="0" marL="1511300" marR="0" rtl="0" algn="l">
              <a:lnSpc>
                <a:spcPct val="115000"/>
              </a:lnSpc>
              <a:spcBef>
                <a:spcPts val="0"/>
              </a:spcBef>
              <a:spcAft>
                <a:spcPts val="0"/>
              </a:spcAft>
              <a:buClr>
                <a:schemeClr val="dk1"/>
              </a:buClr>
              <a:buSzPts val="1100"/>
              <a:buFont typeface="Arial"/>
              <a:buNone/>
            </a:pPr>
            <a:r>
              <a:rPr b="0" i="0" lang="en-US" sz="1600" u="none" cap="none" strike="noStrike">
                <a:solidFill>
                  <a:srgbClr val="000000"/>
                </a:solidFill>
                <a:latin typeface="Exo"/>
                <a:ea typeface="Exo"/>
                <a:cs typeface="Exo"/>
                <a:sym typeface="Exo"/>
              </a:rPr>
              <a:t>[ ORDER BY order_list</a:t>
            </a:r>
            <a:endParaRPr b="0" i="0" sz="1600" u="none" cap="none" strike="noStrike">
              <a:solidFill>
                <a:srgbClr val="000000"/>
              </a:solidFill>
              <a:latin typeface="Exo"/>
              <a:ea typeface="Exo"/>
              <a:cs typeface="Exo"/>
              <a:sym typeface="Exo"/>
            </a:endParaRPr>
          </a:p>
          <a:p>
            <a:pPr indent="0" lvl="0" marL="18288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frame_clause ] )</a:t>
            </a:r>
            <a:br>
              <a:rPr b="0" i="0" lang="en-US" sz="1600" u="none" cap="none" strike="noStrike">
                <a:solidFill>
                  <a:srgbClr val="000000"/>
                </a:solidFill>
                <a:latin typeface="Exo"/>
                <a:ea typeface="Exo"/>
                <a:cs typeface="Exo"/>
                <a:sym typeface="Exo"/>
              </a:rPr>
            </a:br>
            <a:r>
              <a:rPr b="0" i="1" lang="en-US" sz="1600" u="none" cap="none" strike="noStrike">
                <a:solidFill>
                  <a:srgbClr val="000000"/>
                </a:solidFill>
                <a:latin typeface="Exo"/>
                <a:ea typeface="Exo"/>
                <a:cs typeface="Exo"/>
                <a:sym typeface="Exo"/>
              </a:rPr>
              <a:t>    </a:t>
            </a:r>
            <a:endParaRPr b="0" i="0" sz="1600" u="none" cap="none" strike="noStrike">
              <a:solidFill>
                <a:srgbClr val="000000"/>
              </a:solidFill>
              <a:latin typeface="Exo"/>
              <a:ea typeface="Exo"/>
              <a:cs typeface="Exo"/>
              <a:sym typeface="Exo"/>
            </a:endParaRPr>
          </a:p>
        </p:txBody>
      </p:sp>
      <p:sp>
        <p:nvSpPr>
          <p:cNvPr id="609" name="Google Shape;609;g23d469a1497_0_719"/>
          <p:cNvSpPr txBox="1"/>
          <p:nvPr/>
        </p:nvSpPr>
        <p:spPr>
          <a:xfrm>
            <a:off x="2203388" y="385175"/>
            <a:ext cx="7470900" cy="8040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E2262D"/>
                </a:solidFill>
                <a:latin typeface="Exo"/>
                <a:ea typeface="Exo"/>
                <a:cs typeface="Exo"/>
                <a:sym typeface="Exo"/>
              </a:rPr>
              <a:t>Window Function trong </a:t>
            </a:r>
            <a:r>
              <a:rPr b="1" i="0" lang="en-US" sz="3800" u="none" cap="none" strike="noStrike">
                <a:solidFill>
                  <a:srgbClr val="000000"/>
                </a:solidFill>
                <a:latin typeface="Exo"/>
                <a:ea typeface="Exo"/>
                <a:cs typeface="Exo"/>
                <a:sym typeface="Exo"/>
              </a:rPr>
              <a:t>SQL</a:t>
            </a:r>
            <a:endParaRPr b="1" i="0" sz="3800" u="none" cap="none" strike="noStrike">
              <a:solidFill>
                <a:srgbClr val="000000"/>
              </a:solidFill>
              <a:latin typeface="Exo"/>
              <a:ea typeface="Exo"/>
              <a:cs typeface="Exo"/>
              <a:sym typeface="Exo"/>
            </a:endParaRPr>
          </a:p>
        </p:txBody>
      </p:sp>
      <p:sp>
        <p:nvSpPr>
          <p:cNvPr id="610" name="Google Shape;610;g23d469a1497_0_719"/>
          <p:cNvSpPr txBox="1"/>
          <p:nvPr/>
        </p:nvSpPr>
        <p:spPr>
          <a:xfrm>
            <a:off x="379900" y="2288850"/>
            <a:ext cx="22794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Medium"/>
                <a:ea typeface="Exo Medium"/>
                <a:cs typeface="Exo Medium"/>
                <a:sym typeface="Exo Medium"/>
              </a:rPr>
              <a:t>Cú pháp/Syntax:</a:t>
            </a:r>
            <a:endParaRPr b="0" i="0" sz="1700" u="none" cap="none" strike="noStrike">
              <a:solidFill>
                <a:srgbClr val="000000"/>
              </a:solidFill>
              <a:latin typeface="Exo Medium"/>
              <a:ea typeface="Exo Medium"/>
              <a:cs typeface="Exo Medium"/>
              <a:sym typeface="Exo Medium"/>
            </a:endParaRPr>
          </a:p>
        </p:txBody>
      </p:sp>
      <p:sp>
        <p:nvSpPr>
          <p:cNvPr id="611" name="Google Shape;611;g23d469a1497_0_719"/>
          <p:cNvSpPr txBox="1"/>
          <p:nvPr/>
        </p:nvSpPr>
        <p:spPr>
          <a:xfrm>
            <a:off x="8487900" y="6238175"/>
            <a:ext cx="26490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E31F26"/>
                </a:solidFill>
                <a:latin typeface="Exo"/>
                <a:ea typeface="Exo"/>
                <a:cs typeface="Exo"/>
                <a:sym typeface="Exo"/>
              </a:rPr>
              <a:t>Kết quả của truy vấn</a:t>
            </a:r>
            <a:endParaRPr b="1" i="0" sz="1400" u="none" cap="none" strike="noStrike">
              <a:solidFill>
                <a:srgbClr val="E31F26"/>
              </a:solidFill>
              <a:latin typeface="Exo"/>
              <a:ea typeface="Exo"/>
              <a:cs typeface="Exo"/>
              <a:sym typeface="Exo"/>
            </a:endParaRPr>
          </a:p>
        </p:txBody>
      </p:sp>
      <p:sp>
        <p:nvSpPr>
          <p:cNvPr id="612" name="Google Shape;612;g23d469a1497_0_719"/>
          <p:cNvSpPr/>
          <p:nvPr/>
        </p:nvSpPr>
        <p:spPr>
          <a:xfrm rot="6990973">
            <a:off x="5102089" y="4597946"/>
            <a:ext cx="629632" cy="309785"/>
          </a:xfrm>
          <a:prstGeom prst="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g23d469a1497_0_719"/>
          <p:cNvSpPr/>
          <p:nvPr/>
        </p:nvSpPr>
        <p:spPr>
          <a:xfrm>
            <a:off x="6692889" y="5372529"/>
            <a:ext cx="629700" cy="309900"/>
          </a:xfrm>
          <a:prstGeom prst="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g23d469a1497_0_719"/>
          <p:cNvSpPr txBox="1"/>
          <p:nvPr/>
        </p:nvSpPr>
        <p:spPr>
          <a:xfrm>
            <a:off x="6211550" y="4247825"/>
            <a:ext cx="12072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E31F26"/>
                </a:solidFill>
                <a:latin typeface="Exo"/>
                <a:ea typeface="Exo"/>
                <a:cs typeface="Exo"/>
                <a:sym typeface="Exo"/>
              </a:rPr>
              <a:t>Dữ liệu gốc</a:t>
            </a:r>
            <a:endParaRPr b="1" i="0" sz="1400" u="none" cap="none" strike="noStrike">
              <a:solidFill>
                <a:srgbClr val="E31F26"/>
              </a:solidFill>
              <a:latin typeface="Exo"/>
              <a:ea typeface="Exo"/>
              <a:cs typeface="Exo"/>
              <a:sym typeface="Exo"/>
            </a:endParaRPr>
          </a:p>
        </p:txBody>
      </p:sp>
      <p:pic>
        <p:nvPicPr>
          <p:cNvPr id="615" name="Google Shape;615;g23d469a1497_0_719"/>
          <p:cNvPicPr preferRelativeResize="0"/>
          <p:nvPr/>
        </p:nvPicPr>
        <p:blipFill rotWithShape="1">
          <a:blip r:embed="rId4">
            <a:alphaModFix/>
          </a:blip>
          <a:srcRect b="0" l="0" r="0" t="0"/>
          <a:stretch/>
        </p:blipFill>
        <p:spPr>
          <a:xfrm>
            <a:off x="5221825" y="2390250"/>
            <a:ext cx="3762375" cy="1781175"/>
          </a:xfrm>
          <a:prstGeom prst="rect">
            <a:avLst/>
          </a:prstGeom>
          <a:noFill/>
          <a:ln>
            <a:noFill/>
          </a:ln>
        </p:spPr>
      </p:pic>
      <p:pic>
        <p:nvPicPr>
          <p:cNvPr id="616" name="Google Shape;616;g23d469a1497_0_719"/>
          <p:cNvPicPr preferRelativeResize="0"/>
          <p:nvPr/>
        </p:nvPicPr>
        <p:blipFill rotWithShape="1">
          <a:blip r:embed="rId5">
            <a:alphaModFix/>
          </a:blip>
          <a:srcRect b="0" l="0" r="0" t="0"/>
          <a:stretch/>
        </p:blipFill>
        <p:spPr>
          <a:xfrm>
            <a:off x="7645806" y="4684600"/>
            <a:ext cx="4090788" cy="1454850"/>
          </a:xfrm>
          <a:prstGeom prst="rect">
            <a:avLst/>
          </a:prstGeom>
          <a:noFill/>
          <a:ln>
            <a:noFill/>
          </a:ln>
        </p:spPr>
      </p:pic>
      <p:sp>
        <p:nvSpPr>
          <p:cNvPr id="617" name="Google Shape;617;g23d469a1497_0_719"/>
          <p:cNvSpPr txBox="1"/>
          <p:nvPr/>
        </p:nvSpPr>
        <p:spPr>
          <a:xfrm>
            <a:off x="719800" y="5026400"/>
            <a:ext cx="5721300" cy="1508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i="0" lang="en-US" sz="1600" u="none" cap="none" strike="noStrike">
                <a:solidFill>
                  <a:srgbClr val="0000FF"/>
                </a:solidFill>
                <a:latin typeface="Exo"/>
                <a:ea typeface="Exo"/>
                <a:cs typeface="Exo"/>
                <a:sym typeface="Exo"/>
              </a:rPr>
              <a:t>SELECT</a:t>
            </a:r>
            <a:endParaRPr b="1"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Exo Medium"/>
                <a:ea typeface="Exo Medium"/>
                <a:cs typeface="Exo Medium"/>
                <a:sym typeface="Exo Medium"/>
              </a:rPr>
              <a:t>       </a:t>
            </a:r>
            <a:r>
              <a:rPr b="0" i="0" lang="en-US" sz="1400" u="none" cap="none" strike="noStrike">
                <a:solidFill>
                  <a:srgbClr val="000000"/>
                </a:solidFill>
                <a:latin typeface="Arial"/>
                <a:ea typeface="Arial"/>
                <a:cs typeface="Arial"/>
                <a:sym typeface="Arial"/>
              </a:rPr>
              <a:t>*</a:t>
            </a:r>
            <a:r>
              <a:rPr b="0" i="0" lang="en-US" sz="1400" u="none" cap="none" strike="noStrike">
                <a:solidFill>
                  <a:srgbClr val="000000"/>
                </a:solidFill>
                <a:latin typeface="Exo Medium"/>
                <a:ea typeface="Exo Medium"/>
                <a:cs typeface="Exo Medium"/>
                <a:sym typeface="Exo Medium"/>
              </a:rPr>
              <a:t>,</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Exo Medium"/>
                <a:ea typeface="Exo Medium"/>
                <a:cs typeface="Exo Medium"/>
                <a:sym typeface="Exo Medium"/>
              </a:rPr>
              <a:t>       </a:t>
            </a:r>
            <a:r>
              <a:rPr b="0" i="0" lang="en-US" sz="1500" u="none" cap="none" strike="noStrike">
                <a:solidFill>
                  <a:srgbClr val="000000"/>
                </a:solidFill>
                <a:latin typeface="Exo"/>
                <a:ea typeface="Exo"/>
                <a:cs typeface="Exo"/>
                <a:sym typeface="Exo"/>
              </a:rPr>
              <a:t>LEAD(Quantity, 1) OVER(ORDER BY Customer_type, [Date]) as [Next Sold]</a:t>
            </a:r>
            <a:endParaRPr b="0" i="0" sz="15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rPr b="1" i="0" lang="en-US" sz="1600" u="none" cap="none" strike="noStrike">
                <a:solidFill>
                  <a:srgbClr val="0000FF"/>
                </a:solidFill>
                <a:latin typeface="Exo"/>
                <a:ea typeface="Exo"/>
                <a:cs typeface="Exo"/>
                <a:sym typeface="Exo"/>
              </a:rPr>
              <a:t>FROM</a:t>
            </a:r>
            <a:r>
              <a:rPr b="0" i="0" lang="en-US" sz="1400" u="none" cap="none" strike="noStrike">
                <a:solidFill>
                  <a:srgbClr val="000000"/>
                </a:solidFill>
                <a:latin typeface="Exo Medium"/>
                <a:ea typeface="Exo Medium"/>
                <a:cs typeface="Exo Medium"/>
                <a:sym typeface="Exo Medium"/>
              </a:rPr>
              <a:t> </a:t>
            </a:r>
            <a:r>
              <a:rPr b="0" i="0" lang="en-US" sz="1400" u="none" cap="none" strike="noStrike">
                <a:solidFill>
                  <a:srgbClr val="000000"/>
                </a:solidFill>
                <a:latin typeface="Exo"/>
                <a:ea typeface="Exo"/>
                <a:cs typeface="Exo"/>
                <a:sym typeface="Exo"/>
              </a:rPr>
              <a:t>tmp_supermarket_sales</a:t>
            </a:r>
            <a:endParaRPr b="0"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rPr b="1" i="0" lang="en-US" sz="1600" u="none" cap="none" strike="noStrike">
                <a:solidFill>
                  <a:srgbClr val="0000FF"/>
                </a:solidFill>
                <a:latin typeface="Exo"/>
                <a:ea typeface="Exo"/>
                <a:cs typeface="Exo"/>
                <a:sym typeface="Exo"/>
              </a:rPr>
              <a:t>ORDER BY</a:t>
            </a:r>
            <a:r>
              <a:rPr b="0" i="0" lang="en-US" sz="1400" u="none" cap="none" strike="noStrike">
                <a:solidFill>
                  <a:srgbClr val="000000"/>
                </a:solidFill>
                <a:latin typeface="Exo Medium"/>
                <a:ea typeface="Exo Medium"/>
                <a:cs typeface="Exo Medium"/>
                <a:sym typeface="Exo Medium"/>
              </a:rPr>
              <a:t> </a:t>
            </a:r>
            <a:r>
              <a:rPr b="0" i="0" lang="en-US" sz="1400" u="none" cap="none" strike="noStrike">
                <a:solidFill>
                  <a:srgbClr val="000000"/>
                </a:solidFill>
                <a:latin typeface="Exo"/>
                <a:ea typeface="Exo"/>
                <a:cs typeface="Exo"/>
                <a:sym typeface="Exo"/>
              </a:rPr>
              <a:t>Customer_type, [Date]</a:t>
            </a:r>
            <a:endParaRPr b="0" i="0" sz="1400" u="none" cap="none" strike="noStrike">
              <a:solidFill>
                <a:srgbClr val="000000"/>
              </a:solidFill>
              <a:latin typeface="Exo"/>
              <a:ea typeface="Exo"/>
              <a:cs typeface="Exo"/>
              <a:sym typeface="Ex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g23d469a1497_0_80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623" name="Google Shape;623;g23d469a1497_0_803"/>
          <p:cNvSpPr txBox="1"/>
          <p:nvPr/>
        </p:nvSpPr>
        <p:spPr>
          <a:xfrm>
            <a:off x="5098200" y="1000500"/>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624" name="Google Shape;624;g23d469a1497_0_803"/>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625" name="Google Shape;625;g23d469a1497_0_803"/>
          <p:cNvSpPr/>
          <p:nvPr/>
        </p:nvSpPr>
        <p:spPr>
          <a:xfrm>
            <a:off x="5137553" y="174716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1.  Data Quality - Data Ingestion</a:t>
            </a:r>
            <a:endParaRPr b="1" i="0" sz="2000" u="none" cap="none" strike="noStrike">
              <a:solidFill>
                <a:srgbClr val="E31F26"/>
              </a:solidFill>
              <a:latin typeface="Exo"/>
              <a:ea typeface="Exo"/>
              <a:cs typeface="Exo"/>
              <a:sym typeface="Exo"/>
            </a:endParaRPr>
          </a:p>
        </p:txBody>
      </p:sp>
      <p:sp>
        <p:nvSpPr>
          <p:cNvPr id="626" name="Google Shape;626;g23d469a1497_0_803"/>
          <p:cNvSpPr/>
          <p:nvPr/>
        </p:nvSpPr>
        <p:spPr>
          <a:xfrm>
            <a:off x="5137553" y="2716853"/>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11F26"/>
                </a:solidFill>
                <a:latin typeface="Exo"/>
                <a:ea typeface="Exo"/>
                <a:cs typeface="Exo"/>
                <a:sym typeface="Exo"/>
              </a:rPr>
              <a:t>   2. Data Processing With Window Function in SQL</a:t>
            </a:r>
            <a:endParaRPr b="1" i="0" sz="2000" u="none" cap="none" strike="noStrike">
              <a:solidFill>
                <a:srgbClr val="E11F26"/>
              </a:solidFill>
              <a:latin typeface="Exo"/>
              <a:ea typeface="Exo"/>
              <a:cs typeface="Exo"/>
              <a:sym typeface="Exo"/>
            </a:endParaRPr>
          </a:p>
        </p:txBody>
      </p:sp>
      <p:sp>
        <p:nvSpPr>
          <p:cNvPr id="627" name="Google Shape;627;g23d469a1497_0_803"/>
          <p:cNvSpPr/>
          <p:nvPr/>
        </p:nvSpPr>
        <p:spPr>
          <a:xfrm>
            <a:off x="5137550" y="3751501"/>
            <a:ext cx="6535200" cy="804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3. Data Processing With Pivot - Unpivot Table in </a:t>
            </a:r>
            <a:endParaRPr b="1" i="0" sz="2000" u="none" cap="none" strike="noStrike">
              <a:solidFill>
                <a:schemeClr val="lt1"/>
              </a:solidFill>
              <a:latin typeface="Exo"/>
              <a:ea typeface="Exo"/>
              <a:cs typeface="Exo"/>
              <a:sym typeface="Exo"/>
            </a:endParaRPr>
          </a:p>
          <a:p>
            <a:pPr indent="45720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SQL</a:t>
            </a:r>
            <a:endParaRPr b="1" i="0" sz="2000" u="none" cap="none" strike="noStrike">
              <a:solidFill>
                <a:schemeClr val="lt1"/>
              </a:solidFill>
              <a:latin typeface="Exo"/>
              <a:ea typeface="Exo"/>
              <a:cs typeface="Exo"/>
              <a:sym typeface="Exo"/>
            </a:endParaRPr>
          </a:p>
        </p:txBody>
      </p:sp>
      <p:sp>
        <p:nvSpPr>
          <p:cNvPr id="628" name="Google Shape;628;g23d469a1497_0_803"/>
          <p:cNvSpPr/>
          <p:nvPr/>
        </p:nvSpPr>
        <p:spPr>
          <a:xfrm>
            <a:off x="5137553" y="4786151"/>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Practices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g23d469a1497_0_813"/>
          <p:cNvSpPr txBox="1"/>
          <p:nvPr/>
        </p:nvSpPr>
        <p:spPr>
          <a:xfrm>
            <a:off x="2187400" y="285200"/>
            <a:ext cx="7470900" cy="8040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E2262D"/>
                </a:solidFill>
                <a:latin typeface="Exo"/>
                <a:ea typeface="Exo"/>
                <a:cs typeface="Exo"/>
                <a:sym typeface="Exo"/>
              </a:rPr>
              <a:t>PIVOT TABLE TRONG </a:t>
            </a:r>
            <a:r>
              <a:rPr b="1" i="0" lang="en-US" sz="3800" u="none" cap="none" strike="noStrike">
                <a:solidFill>
                  <a:srgbClr val="000000"/>
                </a:solidFill>
                <a:latin typeface="Exo"/>
                <a:ea typeface="Exo"/>
                <a:cs typeface="Exo"/>
                <a:sym typeface="Exo"/>
              </a:rPr>
              <a:t>SQL</a:t>
            </a:r>
            <a:endParaRPr b="1" i="0" sz="3800" u="none" cap="none" strike="noStrike">
              <a:solidFill>
                <a:srgbClr val="000000"/>
              </a:solidFill>
              <a:latin typeface="Exo"/>
              <a:ea typeface="Exo"/>
              <a:cs typeface="Exo"/>
              <a:sym typeface="Exo"/>
            </a:endParaRPr>
          </a:p>
        </p:txBody>
      </p:sp>
      <p:sp>
        <p:nvSpPr>
          <p:cNvPr id="635" name="Google Shape;635;g23d469a1497_0_813"/>
          <p:cNvSpPr/>
          <p:nvPr/>
        </p:nvSpPr>
        <p:spPr>
          <a:xfrm>
            <a:off x="3351763" y="1089200"/>
            <a:ext cx="20994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lt1"/>
                </a:solidFill>
                <a:latin typeface="Arial"/>
                <a:ea typeface="Arial"/>
                <a:cs typeface="Arial"/>
                <a:sym typeface="Arial"/>
              </a:rPr>
              <a:t>PIVOT</a:t>
            </a:r>
            <a:endParaRPr b="1" i="0" sz="1800" u="none" cap="none" strike="noStrike">
              <a:solidFill>
                <a:schemeClr val="lt1"/>
              </a:solidFill>
              <a:latin typeface="Arial"/>
              <a:ea typeface="Arial"/>
              <a:cs typeface="Arial"/>
              <a:sym typeface="Arial"/>
            </a:endParaRPr>
          </a:p>
        </p:txBody>
      </p:sp>
      <p:sp>
        <p:nvSpPr>
          <p:cNvPr id="636" name="Google Shape;636;g23d469a1497_0_813"/>
          <p:cNvSpPr/>
          <p:nvPr/>
        </p:nvSpPr>
        <p:spPr>
          <a:xfrm>
            <a:off x="6518813" y="1089200"/>
            <a:ext cx="2321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UNPIVOT</a:t>
            </a:r>
            <a:endParaRPr b="1" i="0" sz="2000" u="none" cap="none" strike="noStrike">
              <a:solidFill>
                <a:schemeClr val="dk1"/>
              </a:solidFill>
              <a:latin typeface="Arial"/>
              <a:ea typeface="Arial"/>
              <a:cs typeface="Arial"/>
              <a:sym typeface="Arial"/>
            </a:endParaRPr>
          </a:p>
        </p:txBody>
      </p:sp>
      <p:sp>
        <p:nvSpPr>
          <p:cNvPr id="637" name="Google Shape;637;g23d469a1497_0_813"/>
          <p:cNvSpPr txBox="1"/>
          <p:nvPr/>
        </p:nvSpPr>
        <p:spPr>
          <a:xfrm>
            <a:off x="838200" y="1899450"/>
            <a:ext cx="10258500" cy="615600"/>
          </a:xfrm>
          <a:prstGeom prst="rect">
            <a:avLst/>
          </a:prstGeom>
          <a:solidFill>
            <a:srgbClr val="E06666"/>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Exo Medium"/>
                <a:ea typeface="Exo Medium"/>
                <a:cs typeface="Exo Medium"/>
                <a:sym typeface="Exo Medium"/>
              </a:rPr>
              <a:t>PIVOT TABLE trong SQL là một toán tử, cho phép phân tích bảng chéo (cross tabulation) bằng việc chuyển dữ liệu từ bảng này sang bảng khác, tức là lấy kết quả tổng hợp rồi chuyển từ dòng thành cột.</a:t>
            </a:r>
            <a:endParaRPr b="0" i="0" sz="1400" u="none" cap="none" strike="noStrike">
              <a:solidFill>
                <a:schemeClr val="lt1"/>
              </a:solidFill>
              <a:latin typeface="Exo Medium"/>
              <a:ea typeface="Exo Medium"/>
              <a:cs typeface="Exo Medium"/>
              <a:sym typeface="Exo Medium"/>
            </a:endParaRPr>
          </a:p>
        </p:txBody>
      </p:sp>
      <p:grpSp>
        <p:nvGrpSpPr>
          <p:cNvPr id="638" name="Google Shape;638;g23d469a1497_0_813"/>
          <p:cNvGrpSpPr/>
          <p:nvPr/>
        </p:nvGrpSpPr>
        <p:grpSpPr>
          <a:xfrm>
            <a:off x="5628337" y="3052970"/>
            <a:ext cx="5756531" cy="1338753"/>
            <a:chOff x="338475" y="3585200"/>
            <a:chExt cx="7069300" cy="1688000"/>
          </a:xfrm>
        </p:grpSpPr>
        <p:pic>
          <p:nvPicPr>
            <p:cNvPr id="639" name="Google Shape;639;g23d469a1497_0_813"/>
            <p:cNvPicPr preferRelativeResize="0"/>
            <p:nvPr/>
          </p:nvPicPr>
          <p:blipFill rotWithShape="1">
            <a:blip r:embed="rId3">
              <a:alphaModFix/>
            </a:blip>
            <a:srcRect b="0" l="0" r="0" t="0"/>
            <a:stretch/>
          </p:blipFill>
          <p:spPr>
            <a:xfrm>
              <a:off x="338475" y="3585200"/>
              <a:ext cx="7019351" cy="1513225"/>
            </a:xfrm>
            <a:prstGeom prst="rect">
              <a:avLst/>
            </a:prstGeom>
            <a:noFill/>
            <a:ln>
              <a:noFill/>
            </a:ln>
          </p:spPr>
        </p:pic>
        <p:sp>
          <p:nvSpPr>
            <p:cNvPr id="640" name="Google Shape;640;g23d469a1497_0_813"/>
            <p:cNvSpPr txBox="1"/>
            <p:nvPr/>
          </p:nvSpPr>
          <p:spPr>
            <a:xfrm>
              <a:off x="5918275" y="4768600"/>
              <a:ext cx="1489500" cy="5046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641" name="Google Shape;641;g23d469a1497_0_813"/>
          <p:cNvSpPr txBox="1"/>
          <p:nvPr/>
        </p:nvSpPr>
        <p:spPr>
          <a:xfrm>
            <a:off x="7487825" y="4345700"/>
            <a:ext cx="2669100" cy="400200"/>
          </a:xfrm>
          <a:prstGeom prst="rect">
            <a:avLst/>
          </a:prstGeom>
          <a:solidFill>
            <a:srgbClr val="CC0000"/>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Exo"/>
                <a:ea typeface="Exo"/>
                <a:cs typeface="Exo"/>
                <a:sym typeface="Exo"/>
              </a:rPr>
              <a:t>Ví dụ về PIVOT TABLE</a:t>
            </a:r>
            <a:endParaRPr b="1" i="0" sz="1400" u="none" cap="none" strike="noStrike">
              <a:solidFill>
                <a:schemeClr val="lt1"/>
              </a:solidFill>
              <a:latin typeface="Exo"/>
              <a:ea typeface="Exo"/>
              <a:cs typeface="Exo"/>
              <a:sym typeface="Exo"/>
            </a:endParaRPr>
          </a:p>
        </p:txBody>
      </p:sp>
      <p:sp>
        <p:nvSpPr>
          <p:cNvPr id="642" name="Google Shape;642;g23d469a1497_0_813"/>
          <p:cNvSpPr txBox="1"/>
          <p:nvPr/>
        </p:nvSpPr>
        <p:spPr>
          <a:xfrm>
            <a:off x="673274" y="2889000"/>
            <a:ext cx="4175400" cy="30477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SELECT </a:t>
            </a:r>
            <a:r>
              <a:rPr b="0" i="0" lang="en-US" sz="1400" u="none" cap="none" strike="noStrike">
                <a:solidFill>
                  <a:srgbClr val="000000"/>
                </a:solidFill>
                <a:latin typeface="Exo Medium"/>
                <a:ea typeface="Exo Medium"/>
                <a:cs typeface="Exo Medium"/>
                <a:sym typeface="Exo Medium"/>
              </a:rPr>
              <a:t>column name,</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b="0" i="0" lang="en-US" sz="1400" u="none" cap="none" strike="noStrike">
                <a:solidFill>
                  <a:srgbClr val="000000"/>
                </a:solidFill>
                <a:latin typeface="Exo Medium"/>
                <a:ea typeface="Exo Medium"/>
                <a:cs typeface="Exo Medium"/>
                <a:sym typeface="Exo Medium"/>
              </a:rPr>
              <a:t>[transpose_value 1], </a:t>
            </a:r>
            <a:r>
              <a:rPr b="0" i="0" lang="en-US" sz="1400" u="none" cap="none" strike="noStrike">
                <a:solidFill>
                  <a:schemeClr val="dk1"/>
                </a:solidFill>
                <a:latin typeface="Exo Medium"/>
                <a:ea typeface="Exo Medium"/>
                <a:cs typeface="Exo Medium"/>
                <a:sym typeface="Exo Medium"/>
              </a:rPr>
              <a:t>[transpose_value 2]</a:t>
            </a:r>
            <a:r>
              <a:rPr b="0" i="0" lang="en-US" sz="1400" u="none" cap="none" strike="noStrike">
                <a:solidFill>
                  <a:srgbClr val="000000"/>
                </a:solidFill>
                <a:latin typeface="Exo Medium"/>
                <a:ea typeface="Exo Medium"/>
                <a:cs typeface="Exo Medium"/>
                <a:sym typeface="Exo Medium"/>
              </a:rPr>
              <a:t>, … </a:t>
            </a:r>
            <a:r>
              <a:rPr b="0" i="0" lang="en-US" sz="1400" u="none" cap="none" strike="noStrike">
                <a:solidFill>
                  <a:schemeClr val="dk1"/>
                </a:solidFill>
                <a:latin typeface="Exo Medium"/>
                <a:ea typeface="Exo Medium"/>
                <a:cs typeface="Exo Medium"/>
                <a:sym typeface="Exo Medium"/>
              </a:rPr>
              <a:t>[transpose_value n]</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FROM</a:t>
            </a:r>
            <a:r>
              <a:rPr b="0" i="0" lang="en-US" sz="1400" u="none" cap="none" strike="noStrike">
                <a:solidFill>
                  <a:srgbClr val="000000"/>
                </a:solidFill>
                <a:latin typeface="Exo Medium"/>
                <a:ea typeface="Exo Medium"/>
                <a:cs typeface="Exo Medium"/>
                <a:sym typeface="Exo Medium"/>
              </a:rPr>
              <a:t> TABLE</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PIVOT</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b="0" i="0" lang="en-US" sz="1400" u="none" cap="none" strike="noStrike">
                <a:solidFill>
                  <a:srgbClr val="000000"/>
                </a:solidFill>
                <a:latin typeface="Exo Medium"/>
                <a:ea typeface="Exo Medium"/>
                <a:cs typeface="Exo Medium"/>
                <a:sym typeface="Exo Medium"/>
              </a:rPr>
              <a:t>(</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b="0" i="0" lang="en-US" sz="1400" u="none" cap="none" strike="noStrike">
                <a:solidFill>
                  <a:srgbClr val="000000"/>
                </a:solidFill>
                <a:latin typeface="Exo Medium"/>
                <a:ea typeface="Exo Medium"/>
                <a:cs typeface="Exo Medium"/>
                <a:sym typeface="Exo Medium"/>
              </a:rPr>
              <a:t>AGG_FUNCTION(columns)</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FOR</a:t>
            </a:r>
            <a:r>
              <a:rPr b="0" i="0" lang="en-US" sz="1400" u="none" cap="none" strike="noStrike">
                <a:solidFill>
                  <a:srgbClr val="000000"/>
                </a:solidFill>
                <a:latin typeface="Exo Medium"/>
                <a:ea typeface="Exo Medium"/>
                <a:cs typeface="Exo Medium"/>
                <a:sym typeface="Exo Medium"/>
              </a:rPr>
              <a:t> column_tranpose</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IN</a:t>
            </a:r>
            <a:r>
              <a:rPr b="0" i="0" lang="en-US" sz="1400" u="none" cap="none" strike="noStrike">
                <a:solidFill>
                  <a:srgbClr val="000000"/>
                </a:solidFill>
                <a:latin typeface="Exo Medium"/>
                <a:ea typeface="Exo Medium"/>
                <a:cs typeface="Exo Medium"/>
                <a:sym typeface="Exo Medium"/>
              </a:rPr>
              <a:t> (</a:t>
            </a:r>
            <a:r>
              <a:rPr b="0" i="0" lang="en-US" sz="1400" u="none" cap="none" strike="noStrike">
                <a:solidFill>
                  <a:schemeClr val="dk1"/>
                </a:solidFill>
                <a:latin typeface="Exo Medium"/>
                <a:ea typeface="Exo Medium"/>
                <a:cs typeface="Exo Medium"/>
                <a:sym typeface="Exo Medium"/>
              </a:rPr>
              <a:t>[transpose_value 1], [transpose_value 2], … [transpose_value n]</a:t>
            </a:r>
            <a:r>
              <a:rPr b="0" i="0" lang="en-US" sz="1400" u="none" cap="none" strike="noStrike">
                <a:solidFill>
                  <a:srgbClr val="000000"/>
                </a:solidFill>
                <a:latin typeface="Exo Medium"/>
                <a:ea typeface="Exo Medium"/>
                <a:cs typeface="Exo Medium"/>
                <a:sym typeface="Exo Medium"/>
              </a:rPr>
              <a:t>)</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Exo Medium"/>
                <a:ea typeface="Exo Medium"/>
                <a:cs typeface="Exo Medium"/>
                <a:sym typeface="Exo Medium"/>
              </a:rPr>
              <a:t>) AS name</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br>
              <a:rPr b="0" i="0" lang="en-US" sz="1400" u="none" cap="none" strike="noStrike">
                <a:solidFill>
                  <a:srgbClr val="000000"/>
                </a:solidFill>
                <a:latin typeface="Exo Medium"/>
                <a:ea typeface="Exo Medium"/>
                <a:cs typeface="Exo Medium"/>
                <a:sym typeface="Exo Medium"/>
              </a:rPr>
            </a:br>
            <a:r>
              <a:rPr b="0" i="0" lang="en-US" sz="1400" u="none" cap="none" strike="noStrike">
                <a:solidFill>
                  <a:srgbClr val="000000"/>
                </a:solidFill>
                <a:latin typeface="Exo Medium"/>
                <a:ea typeface="Exo Medium"/>
                <a:cs typeface="Exo Medium"/>
                <a:sym typeface="Exo Medium"/>
              </a:rPr>
              <a:t>    </a:t>
            </a:r>
            <a:endParaRPr b="0" i="0" sz="1400" u="none" cap="none" strike="noStrike">
              <a:solidFill>
                <a:srgbClr val="000000"/>
              </a:solidFill>
              <a:latin typeface="Exo Medium"/>
              <a:ea typeface="Exo Medium"/>
              <a:cs typeface="Exo Medium"/>
              <a:sym typeface="Exo Medium"/>
            </a:endParaRPr>
          </a:p>
        </p:txBody>
      </p:sp>
      <p:sp>
        <p:nvSpPr>
          <p:cNvPr id="643" name="Google Shape;643;g23d469a1497_0_813"/>
          <p:cNvSpPr txBox="1"/>
          <p:nvPr/>
        </p:nvSpPr>
        <p:spPr>
          <a:xfrm>
            <a:off x="623363" y="2515038"/>
            <a:ext cx="22794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Medium"/>
                <a:ea typeface="Exo Medium"/>
                <a:cs typeface="Exo Medium"/>
                <a:sym typeface="Exo Medium"/>
              </a:rPr>
              <a:t>Cú pháp/Syntax:</a:t>
            </a:r>
            <a:endParaRPr b="0" i="0" sz="1700" u="none" cap="none" strike="noStrike">
              <a:solidFill>
                <a:srgbClr val="000000"/>
              </a:solidFill>
              <a:latin typeface="Exo Medium"/>
              <a:ea typeface="Exo Medium"/>
              <a:cs typeface="Exo Medium"/>
              <a:sym typeface="Exo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g23d469a1497_0_848"/>
          <p:cNvSpPr txBox="1"/>
          <p:nvPr/>
        </p:nvSpPr>
        <p:spPr>
          <a:xfrm>
            <a:off x="2187400" y="285200"/>
            <a:ext cx="7470900" cy="8040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E2262D"/>
                </a:solidFill>
                <a:latin typeface="Exo"/>
                <a:ea typeface="Exo"/>
                <a:cs typeface="Exo"/>
                <a:sym typeface="Exo"/>
              </a:rPr>
              <a:t>PIVOT TABLE TRONG </a:t>
            </a:r>
            <a:r>
              <a:rPr b="1" i="0" lang="en-US" sz="3800" u="none" cap="none" strike="noStrike">
                <a:solidFill>
                  <a:srgbClr val="000000"/>
                </a:solidFill>
                <a:latin typeface="Exo"/>
                <a:ea typeface="Exo"/>
                <a:cs typeface="Exo"/>
                <a:sym typeface="Exo"/>
              </a:rPr>
              <a:t>SQL</a:t>
            </a:r>
            <a:endParaRPr b="1" i="0" sz="3800" u="none" cap="none" strike="noStrike">
              <a:solidFill>
                <a:srgbClr val="000000"/>
              </a:solidFill>
              <a:latin typeface="Exo"/>
              <a:ea typeface="Exo"/>
              <a:cs typeface="Exo"/>
              <a:sym typeface="Exo"/>
            </a:endParaRPr>
          </a:p>
        </p:txBody>
      </p:sp>
      <p:sp>
        <p:nvSpPr>
          <p:cNvPr id="650" name="Google Shape;650;g23d469a1497_0_848"/>
          <p:cNvSpPr/>
          <p:nvPr/>
        </p:nvSpPr>
        <p:spPr>
          <a:xfrm>
            <a:off x="3351763" y="1089200"/>
            <a:ext cx="20994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lt1"/>
                </a:solidFill>
                <a:latin typeface="Arial"/>
                <a:ea typeface="Arial"/>
                <a:cs typeface="Arial"/>
                <a:sym typeface="Arial"/>
              </a:rPr>
              <a:t>PIVOT</a:t>
            </a:r>
            <a:endParaRPr b="1" i="0" sz="1800" u="none" cap="none" strike="noStrike">
              <a:solidFill>
                <a:schemeClr val="lt1"/>
              </a:solidFill>
              <a:latin typeface="Arial"/>
              <a:ea typeface="Arial"/>
              <a:cs typeface="Arial"/>
              <a:sym typeface="Arial"/>
            </a:endParaRPr>
          </a:p>
        </p:txBody>
      </p:sp>
      <p:sp>
        <p:nvSpPr>
          <p:cNvPr id="651" name="Google Shape;651;g23d469a1497_0_848"/>
          <p:cNvSpPr/>
          <p:nvPr/>
        </p:nvSpPr>
        <p:spPr>
          <a:xfrm>
            <a:off x="6518813" y="1089200"/>
            <a:ext cx="2321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UNPIVOT</a:t>
            </a:r>
            <a:endParaRPr b="1" i="0" sz="2000" u="none" cap="none" strike="noStrike">
              <a:solidFill>
                <a:schemeClr val="dk1"/>
              </a:solidFill>
              <a:latin typeface="Arial"/>
              <a:ea typeface="Arial"/>
              <a:cs typeface="Arial"/>
              <a:sym typeface="Arial"/>
            </a:endParaRPr>
          </a:p>
        </p:txBody>
      </p:sp>
      <p:sp>
        <p:nvSpPr>
          <p:cNvPr id="652" name="Google Shape;652;g23d469a1497_0_848"/>
          <p:cNvSpPr txBox="1"/>
          <p:nvPr/>
        </p:nvSpPr>
        <p:spPr>
          <a:xfrm>
            <a:off x="660650" y="2039400"/>
            <a:ext cx="575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Ví dụ: </a:t>
            </a:r>
            <a:endParaRPr b="0" i="0" sz="1400" u="none" cap="none" strike="noStrike">
              <a:solidFill>
                <a:srgbClr val="000000"/>
              </a:solidFill>
              <a:latin typeface="Exo Medium"/>
              <a:ea typeface="Exo Medium"/>
              <a:cs typeface="Exo Medium"/>
              <a:sym typeface="Exo Medium"/>
            </a:endParaRPr>
          </a:p>
        </p:txBody>
      </p:sp>
      <p:graphicFrame>
        <p:nvGraphicFramePr>
          <p:cNvPr id="653" name="Google Shape;653;g23d469a1497_0_848"/>
          <p:cNvGraphicFramePr/>
          <p:nvPr/>
        </p:nvGraphicFramePr>
        <p:xfrm>
          <a:off x="307675" y="3277350"/>
          <a:ext cx="3000000" cy="3000000"/>
        </p:xfrm>
        <a:graphic>
          <a:graphicData uri="http://schemas.openxmlformats.org/drawingml/2006/table">
            <a:tbl>
              <a:tblPr>
                <a:solidFill>
                  <a:srgbClr val="FFFFFF"/>
                </a:solidFill>
                <a:tableStyleId>{8602FCDF-E4F4-4B9F-87A3-6DB45F0BE0F9}</a:tableStyleId>
              </a:tblPr>
              <a:tblGrid>
                <a:gridCol w="1514475"/>
                <a:gridCol w="914400"/>
                <a:gridCol w="800100"/>
                <a:gridCol w="762000"/>
                <a:gridCol w="1152525"/>
              </a:tblGrid>
              <a:tr h="2571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Exo Medium"/>
                          <a:ea typeface="Exo Medium"/>
                          <a:cs typeface="Exo Medium"/>
                          <a:sym typeface="Exo Medium"/>
                        </a:rPr>
                        <a:t>so_nhanvien</a:t>
                      </a:r>
                      <a:endParaRPr sz="1400" u="none" cap="none" strike="noStrike">
                        <a:solidFill>
                          <a:schemeClr val="lt1"/>
                        </a:solidFill>
                        <a:latin typeface="Exo Medium"/>
                        <a:ea typeface="Exo Medium"/>
                        <a:cs typeface="Exo Medium"/>
                        <a:sym typeface="Exo Medium"/>
                      </a:endParaRPr>
                    </a:p>
                  </a:txBody>
                  <a:tcPr marT="38100" marB="38100" marR="38100" marL="38100" anchor="ctr">
                    <a:lnL cap="flat" cmpd="sng" w="9525">
                      <a:solidFill>
                        <a:srgbClr val="170707"/>
                      </a:solidFill>
                      <a:prstDash val="solid"/>
                      <a:round/>
                      <a:headEnd len="sm" w="sm" type="none"/>
                      <a:tailEnd len="sm" w="sm" type="none"/>
                    </a:lnL>
                    <a:lnR cap="flat" cmpd="sng" w="9525">
                      <a:solidFill>
                        <a:srgbClr val="170707"/>
                      </a:solidFill>
                      <a:prstDash val="solid"/>
                      <a:round/>
                      <a:headEnd len="sm" w="sm" type="none"/>
                      <a:tailEnd len="sm" w="sm" type="none"/>
                    </a:lnR>
                    <a:lnT cap="flat" cmpd="sng" w="9525">
                      <a:solidFill>
                        <a:srgbClr val="170707"/>
                      </a:solidFill>
                      <a:prstDash val="solid"/>
                      <a:round/>
                      <a:headEnd len="sm" w="sm" type="none"/>
                      <a:tailEnd len="sm" w="sm" type="none"/>
                    </a:lnT>
                    <a:lnB cap="flat" cmpd="sng" w="9525">
                      <a:solidFill>
                        <a:srgbClr val="170707"/>
                      </a:solidFill>
                      <a:prstDash val="solid"/>
                      <a:round/>
                      <a:headEnd len="sm" w="sm" type="none"/>
                      <a:tailEnd len="sm" w="sm" type="none"/>
                    </a:lnB>
                    <a:solidFill>
                      <a:srgbClr val="CC00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Exo Medium"/>
                          <a:ea typeface="Exo Medium"/>
                          <a:cs typeface="Exo Medium"/>
                          <a:sym typeface="Exo Medium"/>
                        </a:rPr>
                        <a:t>ho</a:t>
                      </a:r>
                      <a:endParaRPr sz="1400" u="none" cap="none" strike="noStrike">
                        <a:solidFill>
                          <a:schemeClr val="lt1"/>
                        </a:solidFill>
                        <a:latin typeface="Exo Medium"/>
                        <a:ea typeface="Exo Medium"/>
                        <a:cs typeface="Exo Medium"/>
                        <a:sym typeface="Exo Medium"/>
                      </a:endParaRPr>
                    </a:p>
                  </a:txBody>
                  <a:tcPr marT="38100" marB="38100" marR="38100" marL="38100" anchor="ctr">
                    <a:lnL cap="flat" cmpd="sng" w="9525">
                      <a:solidFill>
                        <a:srgbClr val="170707"/>
                      </a:solidFill>
                      <a:prstDash val="solid"/>
                      <a:round/>
                      <a:headEnd len="sm" w="sm" type="none"/>
                      <a:tailEnd len="sm" w="sm" type="none"/>
                    </a:lnL>
                    <a:lnR cap="flat" cmpd="sng" w="9525">
                      <a:solidFill>
                        <a:srgbClr val="170707"/>
                      </a:solidFill>
                      <a:prstDash val="solid"/>
                      <a:round/>
                      <a:headEnd len="sm" w="sm" type="none"/>
                      <a:tailEnd len="sm" w="sm" type="none"/>
                    </a:lnR>
                    <a:lnT cap="flat" cmpd="sng" w="9525">
                      <a:solidFill>
                        <a:srgbClr val="170707"/>
                      </a:solidFill>
                      <a:prstDash val="solid"/>
                      <a:round/>
                      <a:headEnd len="sm" w="sm" type="none"/>
                      <a:tailEnd len="sm" w="sm" type="none"/>
                    </a:lnT>
                    <a:lnB cap="flat" cmpd="sng" w="9525">
                      <a:solidFill>
                        <a:srgbClr val="170707"/>
                      </a:solidFill>
                      <a:prstDash val="solid"/>
                      <a:round/>
                      <a:headEnd len="sm" w="sm" type="none"/>
                      <a:tailEnd len="sm" w="sm" type="none"/>
                    </a:lnB>
                    <a:solidFill>
                      <a:srgbClr val="CC00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Exo Medium"/>
                          <a:ea typeface="Exo Medium"/>
                          <a:cs typeface="Exo Medium"/>
                          <a:sym typeface="Exo Medium"/>
                        </a:rPr>
                        <a:t>ten</a:t>
                      </a:r>
                      <a:endParaRPr sz="1400" u="none" cap="none" strike="noStrike">
                        <a:solidFill>
                          <a:schemeClr val="lt1"/>
                        </a:solidFill>
                        <a:latin typeface="Exo Medium"/>
                        <a:ea typeface="Exo Medium"/>
                        <a:cs typeface="Exo Medium"/>
                        <a:sym typeface="Exo Medium"/>
                      </a:endParaRPr>
                    </a:p>
                  </a:txBody>
                  <a:tcPr marT="38100" marB="38100" marR="38100" marL="38100" anchor="ctr">
                    <a:lnL cap="flat" cmpd="sng" w="9525">
                      <a:solidFill>
                        <a:srgbClr val="170707"/>
                      </a:solidFill>
                      <a:prstDash val="solid"/>
                      <a:round/>
                      <a:headEnd len="sm" w="sm" type="none"/>
                      <a:tailEnd len="sm" w="sm" type="none"/>
                    </a:lnL>
                    <a:lnR cap="flat" cmpd="sng" w="9525">
                      <a:solidFill>
                        <a:srgbClr val="170707"/>
                      </a:solidFill>
                      <a:prstDash val="solid"/>
                      <a:round/>
                      <a:headEnd len="sm" w="sm" type="none"/>
                      <a:tailEnd len="sm" w="sm" type="none"/>
                    </a:lnR>
                    <a:lnT cap="flat" cmpd="sng" w="9525">
                      <a:solidFill>
                        <a:srgbClr val="170707"/>
                      </a:solidFill>
                      <a:prstDash val="solid"/>
                      <a:round/>
                      <a:headEnd len="sm" w="sm" type="none"/>
                      <a:tailEnd len="sm" w="sm" type="none"/>
                    </a:lnT>
                    <a:lnB cap="flat" cmpd="sng" w="9525">
                      <a:solidFill>
                        <a:srgbClr val="170707"/>
                      </a:solidFill>
                      <a:prstDash val="solid"/>
                      <a:round/>
                      <a:headEnd len="sm" w="sm" type="none"/>
                      <a:tailEnd len="sm" w="sm" type="none"/>
                    </a:lnB>
                    <a:solidFill>
                      <a:srgbClr val="CC00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Exo Medium"/>
                          <a:ea typeface="Exo Medium"/>
                          <a:cs typeface="Exo Medium"/>
                          <a:sym typeface="Exo Medium"/>
                        </a:rPr>
                        <a:t>luong</a:t>
                      </a:r>
                      <a:endParaRPr sz="1400" u="none" cap="none" strike="noStrike">
                        <a:solidFill>
                          <a:schemeClr val="lt1"/>
                        </a:solidFill>
                        <a:latin typeface="Exo Medium"/>
                        <a:ea typeface="Exo Medium"/>
                        <a:cs typeface="Exo Medium"/>
                        <a:sym typeface="Exo Medium"/>
                      </a:endParaRPr>
                    </a:p>
                  </a:txBody>
                  <a:tcPr marT="38100" marB="38100" marR="38100" marL="38100" anchor="ctr">
                    <a:lnL cap="flat" cmpd="sng" w="9525">
                      <a:solidFill>
                        <a:srgbClr val="170707"/>
                      </a:solidFill>
                      <a:prstDash val="solid"/>
                      <a:round/>
                      <a:headEnd len="sm" w="sm" type="none"/>
                      <a:tailEnd len="sm" w="sm" type="none"/>
                    </a:lnL>
                    <a:lnR cap="flat" cmpd="sng" w="9525">
                      <a:solidFill>
                        <a:srgbClr val="170707"/>
                      </a:solidFill>
                      <a:prstDash val="solid"/>
                      <a:round/>
                      <a:headEnd len="sm" w="sm" type="none"/>
                      <a:tailEnd len="sm" w="sm" type="none"/>
                    </a:lnR>
                    <a:lnT cap="flat" cmpd="sng" w="9525">
                      <a:solidFill>
                        <a:srgbClr val="170707"/>
                      </a:solidFill>
                      <a:prstDash val="solid"/>
                      <a:round/>
                      <a:headEnd len="sm" w="sm" type="none"/>
                      <a:tailEnd len="sm" w="sm" type="none"/>
                    </a:lnT>
                    <a:lnB cap="flat" cmpd="sng" w="9525">
                      <a:solidFill>
                        <a:srgbClr val="170707"/>
                      </a:solidFill>
                      <a:prstDash val="solid"/>
                      <a:round/>
                      <a:headEnd len="sm" w="sm" type="none"/>
                      <a:tailEnd len="sm" w="sm" type="none"/>
                    </a:lnB>
                    <a:solidFill>
                      <a:srgbClr val="CC00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Exo Medium"/>
                          <a:ea typeface="Exo Medium"/>
                          <a:cs typeface="Exo Medium"/>
                          <a:sym typeface="Exo Medium"/>
                        </a:rPr>
                        <a:t>id_phong</a:t>
                      </a:r>
                      <a:endParaRPr sz="1400" u="none" cap="none" strike="noStrike">
                        <a:solidFill>
                          <a:schemeClr val="lt1"/>
                        </a:solidFill>
                        <a:latin typeface="Exo Medium"/>
                        <a:ea typeface="Exo Medium"/>
                        <a:cs typeface="Exo Medium"/>
                        <a:sym typeface="Exo Medium"/>
                      </a:endParaRPr>
                    </a:p>
                  </a:txBody>
                  <a:tcPr marT="38100" marB="38100" marR="38100" marL="38100" anchor="ctr">
                    <a:lnL cap="flat" cmpd="sng" w="9525">
                      <a:solidFill>
                        <a:srgbClr val="170707"/>
                      </a:solidFill>
                      <a:prstDash val="solid"/>
                      <a:round/>
                      <a:headEnd len="sm" w="sm" type="none"/>
                      <a:tailEnd len="sm" w="sm" type="none"/>
                    </a:lnL>
                    <a:lnR cap="flat" cmpd="sng" w="9525">
                      <a:solidFill>
                        <a:srgbClr val="170707"/>
                      </a:solidFill>
                      <a:prstDash val="solid"/>
                      <a:round/>
                      <a:headEnd len="sm" w="sm" type="none"/>
                      <a:tailEnd len="sm" w="sm" type="none"/>
                    </a:lnR>
                    <a:lnT cap="flat" cmpd="sng" w="9525">
                      <a:solidFill>
                        <a:srgbClr val="170707"/>
                      </a:solidFill>
                      <a:prstDash val="solid"/>
                      <a:round/>
                      <a:headEnd len="sm" w="sm" type="none"/>
                      <a:tailEnd len="sm" w="sm" type="none"/>
                    </a:lnT>
                    <a:lnB cap="flat" cmpd="sng" w="9525">
                      <a:solidFill>
                        <a:srgbClr val="170707"/>
                      </a:solidFill>
                      <a:prstDash val="solid"/>
                      <a:round/>
                      <a:headEnd len="sm" w="sm" type="none"/>
                      <a:tailEnd len="sm" w="sm" type="none"/>
                    </a:lnB>
                    <a:solidFill>
                      <a:srgbClr val="CC0000"/>
                    </a:solidFill>
                  </a:tcPr>
                </a:tc>
              </a:tr>
              <a:tr h="257175">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highlight>
                            <a:srgbClr val="FFFFFF"/>
                          </a:highlight>
                          <a:latin typeface="Exo Medium"/>
                          <a:ea typeface="Exo Medium"/>
                          <a:cs typeface="Exo Medium"/>
                          <a:sym typeface="Exo Medium"/>
                        </a:rPr>
                        <a:t>12009</a:t>
                      </a:r>
                      <a:endParaRPr sz="1200" u="none" cap="none" strike="noStrike">
                        <a:highlight>
                          <a:srgbClr val="FFFFFF"/>
                        </a:highlight>
                        <a:latin typeface="Exo Medium"/>
                        <a:ea typeface="Exo Medium"/>
                        <a:cs typeface="Exo Medium"/>
                        <a:sym typeface="Exo Medium"/>
                      </a:endParaRPr>
                    </a:p>
                  </a:txBody>
                  <a:tcPr marT="38100" marB="38100" marR="38100" marL="38100" anchor="ctr">
                    <a:lnL cap="flat" cmpd="sng" w="9525">
                      <a:solidFill>
                        <a:srgbClr val="170707"/>
                      </a:solidFill>
                      <a:prstDash val="solid"/>
                      <a:round/>
                      <a:headEnd len="sm" w="sm" type="none"/>
                      <a:tailEnd len="sm" w="sm" type="none"/>
                    </a:lnL>
                    <a:lnR cap="flat" cmpd="sng" w="9525">
                      <a:solidFill>
                        <a:srgbClr val="170707"/>
                      </a:solidFill>
                      <a:prstDash val="solid"/>
                      <a:round/>
                      <a:headEnd len="sm" w="sm" type="none"/>
                      <a:tailEnd len="sm" w="sm" type="none"/>
                    </a:lnR>
                    <a:lnT cap="flat" cmpd="sng" w="9525">
                      <a:solidFill>
                        <a:srgbClr val="170707"/>
                      </a:solidFill>
                      <a:prstDash val="solid"/>
                      <a:round/>
                      <a:headEnd len="sm" w="sm" type="none"/>
                      <a:tailEnd len="sm" w="sm" type="none"/>
                    </a:lnT>
                    <a:lnB cap="flat" cmpd="sng" w="9525">
                      <a:solidFill>
                        <a:srgbClr val="170707"/>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highlight>
                            <a:srgbClr val="FFFFFF"/>
                          </a:highlight>
                          <a:latin typeface="Exo Medium"/>
                          <a:ea typeface="Exo Medium"/>
                          <a:cs typeface="Exo Medium"/>
                          <a:sym typeface="Exo Medium"/>
                        </a:rPr>
                        <a:t>Nguyen</a:t>
                      </a:r>
                      <a:endParaRPr sz="1200" u="none" cap="none" strike="noStrike">
                        <a:highlight>
                          <a:srgbClr val="FFFFFF"/>
                        </a:highlight>
                        <a:latin typeface="Exo Medium"/>
                        <a:ea typeface="Exo Medium"/>
                        <a:cs typeface="Exo Medium"/>
                        <a:sym typeface="Exo Medium"/>
                      </a:endParaRPr>
                    </a:p>
                  </a:txBody>
                  <a:tcPr marT="38100" marB="38100" marR="38100" marL="38100" anchor="ctr">
                    <a:lnL cap="flat" cmpd="sng" w="9525">
                      <a:solidFill>
                        <a:srgbClr val="170707"/>
                      </a:solidFill>
                      <a:prstDash val="solid"/>
                      <a:round/>
                      <a:headEnd len="sm" w="sm" type="none"/>
                      <a:tailEnd len="sm" w="sm" type="none"/>
                    </a:lnL>
                    <a:lnR cap="flat" cmpd="sng" w="9525">
                      <a:solidFill>
                        <a:srgbClr val="170707"/>
                      </a:solidFill>
                      <a:prstDash val="solid"/>
                      <a:round/>
                      <a:headEnd len="sm" w="sm" type="none"/>
                      <a:tailEnd len="sm" w="sm" type="none"/>
                    </a:lnR>
                    <a:lnT cap="flat" cmpd="sng" w="9525">
                      <a:solidFill>
                        <a:srgbClr val="170707"/>
                      </a:solidFill>
                      <a:prstDash val="solid"/>
                      <a:round/>
                      <a:headEnd len="sm" w="sm" type="none"/>
                      <a:tailEnd len="sm" w="sm" type="none"/>
                    </a:lnT>
                    <a:lnB cap="flat" cmpd="sng" w="9525">
                      <a:solidFill>
                        <a:srgbClr val="170707"/>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highlight>
                            <a:srgbClr val="FFFFFF"/>
                          </a:highlight>
                          <a:latin typeface="Exo Medium"/>
                          <a:ea typeface="Exo Medium"/>
                          <a:cs typeface="Exo Medium"/>
                          <a:sym typeface="Exo Medium"/>
                        </a:rPr>
                        <a:t>Huong</a:t>
                      </a:r>
                      <a:endParaRPr sz="1200" u="none" cap="none" strike="noStrike">
                        <a:highlight>
                          <a:srgbClr val="FFFFFF"/>
                        </a:highlight>
                        <a:latin typeface="Exo Medium"/>
                        <a:ea typeface="Exo Medium"/>
                        <a:cs typeface="Exo Medium"/>
                        <a:sym typeface="Exo Medium"/>
                      </a:endParaRPr>
                    </a:p>
                  </a:txBody>
                  <a:tcPr marT="38100" marB="38100" marR="38100" marL="38100" anchor="ctr">
                    <a:lnL cap="flat" cmpd="sng" w="9525">
                      <a:solidFill>
                        <a:srgbClr val="170707"/>
                      </a:solidFill>
                      <a:prstDash val="solid"/>
                      <a:round/>
                      <a:headEnd len="sm" w="sm" type="none"/>
                      <a:tailEnd len="sm" w="sm" type="none"/>
                    </a:lnL>
                    <a:lnR cap="flat" cmpd="sng" w="9525">
                      <a:solidFill>
                        <a:srgbClr val="170707"/>
                      </a:solidFill>
                      <a:prstDash val="solid"/>
                      <a:round/>
                      <a:headEnd len="sm" w="sm" type="none"/>
                      <a:tailEnd len="sm" w="sm" type="none"/>
                    </a:lnR>
                    <a:lnT cap="flat" cmpd="sng" w="9525">
                      <a:solidFill>
                        <a:srgbClr val="170707"/>
                      </a:solidFill>
                      <a:prstDash val="solid"/>
                      <a:round/>
                      <a:headEnd len="sm" w="sm" type="none"/>
                      <a:tailEnd len="sm" w="sm" type="none"/>
                    </a:lnT>
                    <a:lnB cap="flat" cmpd="sng" w="9525">
                      <a:solidFill>
                        <a:srgbClr val="170707"/>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highlight>
                            <a:srgbClr val="FFFFFF"/>
                          </a:highlight>
                          <a:latin typeface="Exo Medium"/>
                          <a:ea typeface="Exo Medium"/>
                          <a:cs typeface="Exo Medium"/>
                          <a:sym typeface="Exo Medium"/>
                        </a:rPr>
                        <a:t>54000</a:t>
                      </a:r>
                      <a:endParaRPr sz="1200" u="none" cap="none" strike="noStrike">
                        <a:highlight>
                          <a:srgbClr val="FFFFFF"/>
                        </a:highlight>
                        <a:latin typeface="Exo Medium"/>
                        <a:ea typeface="Exo Medium"/>
                        <a:cs typeface="Exo Medium"/>
                        <a:sym typeface="Exo Medium"/>
                      </a:endParaRPr>
                    </a:p>
                  </a:txBody>
                  <a:tcPr marT="38100" marB="38100" marR="38100" marL="38100" anchor="ctr">
                    <a:lnL cap="flat" cmpd="sng" w="9525">
                      <a:solidFill>
                        <a:srgbClr val="170707"/>
                      </a:solidFill>
                      <a:prstDash val="solid"/>
                      <a:round/>
                      <a:headEnd len="sm" w="sm" type="none"/>
                      <a:tailEnd len="sm" w="sm" type="none"/>
                    </a:lnL>
                    <a:lnR cap="flat" cmpd="sng" w="9525">
                      <a:solidFill>
                        <a:srgbClr val="170707"/>
                      </a:solidFill>
                      <a:prstDash val="solid"/>
                      <a:round/>
                      <a:headEnd len="sm" w="sm" type="none"/>
                      <a:tailEnd len="sm" w="sm" type="none"/>
                    </a:lnR>
                    <a:lnT cap="flat" cmpd="sng" w="9525">
                      <a:solidFill>
                        <a:srgbClr val="170707"/>
                      </a:solidFill>
                      <a:prstDash val="solid"/>
                      <a:round/>
                      <a:headEnd len="sm" w="sm" type="none"/>
                      <a:tailEnd len="sm" w="sm" type="none"/>
                    </a:lnT>
                    <a:lnB cap="flat" cmpd="sng" w="9525">
                      <a:solidFill>
                        <a:srgbClr val="170707"/>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highlight>
                            <a:srgbClr val="FFFFFF"/>
                          </a:highlight>
                          <a:latin typeface="Exo Medium"/>
                          <a:ea typeface="Exo Medium"/>
                          <a:cs typeface="Exo Medium"/>
                          <a:sym typeface="Exo Medium"/>
                        </a:rPr>
                        <a:t>45</a:t>
                      </a:r>
                      <a:endParaRPr sz="1200" u="none" cap="none" strike="noStrike">
                        <a:highlight>
                          <a:srgbClr val="FFFFFF"/>
                        </a:highlight>
                        <a:latin typeface="Exo Medium"/>
                        <a:ea typeface="Exo Medium"/>
                        <a:cs typeface="Exo Medium"/>
                        <a:sym typeface="Exo Medium"/>
                      </a:endParaRPr>
                    </a:p>
                  </a:txBody>
                  <a:tcPr marT="38100" marB="38100" marR="38100" marL="38100" anchor="ctr">
                    <a:lnL cap="flat" cmpd="sng" w="9525">
                      <a:solidFill>
                        <a:srgbClr val="170707"/>
                      </a:solidFill>
                      <a:prstDash val="solid"/>
                      <a:round/>
                      <a:headEnd len="sm" w="sm" type="none"/>
                      <a:tailEnd len="sm" w="sm" type="none"/>
                    </a:lnL>
                    <a:lnR cap="flat" cmpd="sng" w="9525">
                      <a:solidFill>
                        <a:srgbClr val="170707"/>
                      </a:solidFill>
                      <a:prstDash val="solid"/>
                      <a:round/>
                      <a:headEnd len="sm" w="sm" type="none"/>
                      <a:tailEnd len="sm" w="sm" type="none"/>
                    </a:lnR>
                    <a:lnT cap="flat" cmpd="sng" w="9525">
                      <a:solidFill>
                        <a:srgbClr val="170707"/>
                      </a:solidFill>
                      <a:prstDash val="solid"/>
                      <a:round/>
                      <a:headEnd len="sm" w="sm" type="none"/>
                      <a:tailEnd len="sm" w="sm" type="none"/>
                    </a:lnT>
                    <a:lnB cap="flat" cmpd="sng" w="9525">
                      <a:solidFill>
                        <a:srgbClr val="170707"/>
                      </a:solidFill>
                      <a:prstDash val="solid"/>
                      <a:round/>
                      <a:headEnd len="sm" w="sm" type="none"/>
                      <a:tailEnd len="sm" w="sm" type="none"/>
                    </a:lnB>
                  </a:tcPr>
                </a:tc>
              </a:tr>
              <a:tr h="257175">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highlight>
                            <a:srgbClr val="FFFFFF"/>
                          </a:highlight>
                          <a:latin typeface="Exo Medium"/>
                          <a:ea typeface="Exo Medium"/>
                          <a:cs typeface="Exo Medium"/>
                          <a:sym typeface="Exo Medium"/>
                        </a:rPr>
                        <a:t>34974</a:t>
                      </a:r>
                      <a:endParaRPr sz="1200" u="none" cap="none" strike="noStrike">
                        <a:highlight>
                          <a:srgbClr val="FFFFFF"/>
                        </a:highlight>
                        <a:latin typeface="Exo Medium"/>
                        <a:ea typeface="Exo Medium"/>
                        <a:cs typeface="Exo Medium"/>
                        <a:sym typeface="Exo Medium"/>
                      </a:endParaRPr>
                    </a:p>
                  </a:txBody>
                  <a:tcPr marT="38100" marB="38100" marR="38100" marL="38100" anchor="ctr">
                    <a:lnL cap="flat" cmpd="sng" w="9525">
                      <a:solidFill>
                        <a:srgbClr val="170707"/>
                      </a:solidFill>
                      <a:prstDash val="solid"/>
                      <a:round/>
                      <a:headEnd len="sm" w="sm" type="none"/>
                      <a:tailEnd len="sm" w="sm" type="none"/>
                    </a:lnL>
                    <a:lnR cap="flat" cmpd="sng" w="9525">
                      <a:solidFill>
                        <a:srgbClr val="170707"/>
                      </a:solidFill>
                      <a:prstDash val="solid"/>
                      <a:round/>
                      <a:headEnd len="sm" w="sm" type="none"/>
                      <a:tailEnd len="sm" w="sm" type="none"/>
                    </a:lnR>
                    <a:lnT cap="flat" cmpd="sng" w="9525">
                      <a:solidFill>
                        <a:srgbClr val="170707"/>
                      </a:solidFill>
                      <a:prstDash val="solid"/>
                      <a:round/>
                      <a:headEnd len="sm" w="sm" type="none"/>
                      <a:tailEnd len="sm" w="sm" type="none"/>
                    </a:lnT>
                    <a:lnB cap="flat" cmpd="sng" w="9525">
                      <a:solidFill>
                        <a:srgbClr val="170707"/>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highlight>
                            <a:srgbClr val="FFFFFF"/>
                          </a:highlight>
                          <a:latin typeface="Exo Medium"/>
                          <a:ea typeface="Exo Medium"/>
                          <a:cs typeface="Exo Medium"/>
                          <a:sym typeface="Exo Medium"/>
                        </a:rPr>
                        <a:t>Pham</a:t>
                      </a:r>
                      <a:endParaRPr sz="1200" u="none" cap="none" strike="noStrike">
                        <a:highlight>
                          <a:srgbClr val="FFFFFF"/>
                        </a:highlight>
                        <a:latin typeface="Exo Medium"/>
                        <a:ea typeface="Exo Medium"/>
                        <a:cs typeface="Exo Medium"/>
                        <a:sym typeface="Exo Medium"/>
                      </a:endParaRPr>
                    </a:p>
                  </a:txBody>
                  <a:tcPr marT="38100" marB="38100" marR="38100" marL="38100" anchor="ctr">
                    <a:lnL cap="flat" cmpd="sng" w="9525">
                      <a:solidFill>
                        <a:srgbClr val="170707"/>
                      </a:solidFill>
                      <a:prstDash val="solid"/>
                      <a:round/>
                      <a:headEnd len="sm" w="sm" type="none"/>
                      <a:tailEnd len="sm" w="sm" type="none"/>
                    </a:lnL>
                    <a:lnR cap="flat" cmpd="sng" w="9525">
                      <a:solidFill>
                        <a:srgbClr val="170707"/>
                      </a:solidFill>
                      <a:prstDash val="solid"/>
                      <a:round/>
                      <a:headEnd len="sm" w="sm" type="none"/>
                      <a:tailEnd len="sm" w="sm" type="none"/>
                    </a:lnR>
                    <a:lnT cap="flat" cmpd="sng" w="9525">
                      <a:solidFill>
                        <a:srgbClr val="170707"/>
                      </a:solidFill>
                      <a:prstDash val="solid"/>
                      <a:round/>
                      <a:headEnd len="sm" w="sm" type="none"/>
                      <a:tailEnd len="sm" w="sm" type="none"/>
                    </a:lnT>
                    <a:lnB cap="flat" cmpd="sng" w="9525">
                      <a:solidFill>
                        <a:srgbClr val="170707"/>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highlight>
                            <a:srgbClr val="FFFFFF"/>
                          </a:highlight>
                          <a:latin typeface="Exo Medium"/>
                          <a:ea typeface="Exo Medium"/>
                          <a:cs typeface="Exo Medium"/>
                          <a:sym typeface="Exo Medium"/>
                        </a:rPr>
                        <a:t>Hoa</a:t>
                      </a:r>
                      <a:endParaRPr sz="1200" u="none" cap="none" strike="noStrike">
                        <a:highlight>
                          <a:srgbClr val="FFFFFF"/>
                        </a:highlight>
                        <a:latin typeface="Exo Medium"/>
                        <a:ea typeface="Exo Medium"/>
                        <a:cs typeface="Exo Medium"/>
                        <a:sym typeface="Exo Medium"/>
                      </a:endParaRPr>
                    </a:p>
                  </a:txBody>
                  <a:tcPr marT="38100" marB="38100" marR="38100" marL="38100" anchor="ctr">
                    <a:lnL cap="flat" cmpd="sng" w="9525">
                      <a:solidFill>
                        <a:srgbClr val="170707"/>
                      </a:solidFill>
                      <a:prstDash val="solid"/>
                      <a:round/>
                      <a:headEnd len="sm" w="sm" type="none"/>
                      <a:tailEnd len="sm" w="sm" type="none"/>
                    </a:lnL>
                    <a:lnR cap="flat" cmpd="sng" w="9525">
                      <a:solidFill>
                        <a:srgbClr val="170707"/>
                      </a:solidFill>
                      <a:prstDash val="solid"/>
                      <a:round/>
                      <a:headEnd len="sm" w="sm" type="none"/>
                      <a:tailEnd len="sm" w="sm" type="none"/>
                    </a:lnR>
                    <a:lnT cap="flat" cmpd="sng" w="9525">
                      <a:solidFill>
                        <a:srgbClr val="170707"/>
                      </a:solidFill>
                      <a:prstDash val="solid"/>
                      <a:round/>
                      <a:headEnd len="sm" w="sm" type="none"/>
                      <a:tailEnd len="sm" w="sm" type="none"/>
                    </a:lnT>
                    <a:lnB cap="flat" cmpd="sng" w="9525">
                      <a:solidFill>
                        <a:srgbClr val="170707"/>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highlight>
                            <a:srgbClr val="FFFFFF"/>
                          </a:highlight>
                          <a:latin typeface="Exo Medium"/>
                          <a:ea typeface="Exo Medium"/>
                          <a:cs typeface="Exo Medium"/>
                          <a:sym typeface="Exo Medium"/>
                        </a:rPr>
                        <a:t>80000</a:t>
                      </a:r>
                      <a:endParaRPr sz="1200" u="none" cap="none" strike="noStrike">
                        <a:highlight>
                          <a:srgbClr val="FFFFFF"/>
                        </a:highlight>
                        <a:latin typeface="Exo Medium"/>
                        <a:ea typeface="Exo Medium"/>
                        <a:cs typeface="Exo Medium"/>
                        <a:sym typeface="Exo Medium"/>
                      </a:endParaRPr>
                    </a:p>
                  </a:txBody>
                  <a:tcPr marT="38100" marB="38100" marR="38100" marL="38100" anchor="ctr">
                    <a:lnL cap="flat" cmpd="sng" w="9525">
                      <a:solidFill>
                        <a:srgbClr val="170707"/>
                      </a:solidFill>
                      <a:prstDash val="solid"/>
                      <a:round/>
                      <a:headEnd len="sm" w="sm" type="none"/>
                      <a:tailEnd len="sm" w="sm" type="none"/>
                    </a:lnL>
                    <a:lnR cap="flat" cmpd="sng" w="9525">
                      <a:solidFill>
                        <a:srgbClr val="170707"/>
                      </a:solidFill>
                      <a:prstDash val="solid"/>
                      <a:round/>
                      <a:headEnd len="sm" w="sm" type="none"/>
                      <a:tailEnd len="sm" w="sm" type="none"/>
                    </a:lnR>
                    <a:lnT cap="flat" cmpd="sng" w="9525">
                      <a:solidFill>
                        <a:srgbClr val="170707"/>
                      </a:solidFill>
                      <a:prstDash val="solid"/>
                      <a:round/>
                      <a:headEnd len="sm" w="sm" type="none"/>
                      <a:tailEnd len="sm" w="sm" type="none"/>
                    </a:lnT>
                    <a:lnB cap="flat" cmpd="sng" w="9525">
                      <a:solidFill>
                        <a:srgbClr val="170707"/>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highlight>
                            <a:srgbClr val="FFFFFF"/>
                          </a:highlight>
                          <a:latin typeface="Exo Medium"/>
                          <a:ea typeface="Exo Medium"/>
                          <a:cs typeface="Exo Medium"/>
                          <a:sym typeface="Exo Medium"/>
                        </a:rPr>
                        <a:t>45</a:t>
                      </a:r>
                      <a:endParaRPr sz="1200" u="none" cap="none" strike="noStrike">
                        <a:highlight>
                          <a:srgbClr val="FFFFFF"/>
                        </a:highlight>
                        <a:latin typeface="Exo Medium"/>
                        <a:ea typeface="Exo Medium"/>
                        <a:cs typeface="Exo Medium"/>
                        <a:sym typeface="Exo Medium"/>
                      </a:endParaRPr>
                    </a:p>
                  </a:txBody>
                  <a:tcPr marT="38100" marB="38100" marR="38100" marL="38100" anchor="ctr">
                    <a:lnL cap="flat" cmpd="sng" w="9525">
                      <a:solidFill>
                        <a:srgbClr val="170707"/>
                      </a:solidFill>
                      <a:prstDash val="solid"/>
                      <a:round/>
                      <a:headEnd len="sm" w="sm" type="none"/>
                      <a:tailEnd len="sm" w="sm" type="none"/>
                    </a:lnL>
                    <a:lnR cap="flat" cmpd="sng" w="9525">
                      <a:solidFill>
                        <a:srgbClr val="170707"/>
                      </a:solidFill>
                      <a:prstDash val="solid"/>
                      <a:round/>
                      <a:headEnd len="sm" w="sm" type="none"/>
                      <a:tailEnd len="sm" w="sm" type="none"/>
                    </a:lnR>
                    <a:lnT cap="flat" cmpd="sng" w="9525">
                      <a:solidFill>
                        <a:srgbClr val="170707"/>
                      </a:solidFill>
                      <a:prstDash val="solid"/>
                      <a:round/>
                      <a:headEnd len="sm" w="sm" type="none"/>
                      <a:tailEnd len="sm" w="sm" type="none"/>
                    </a:lnT>
                    <a:lnB cap="flat" cmpd="sng" w="9525">
                      <a:solidFill>
                        <a:srgbClr val="170707"/>
                      </a:solidFill>
                      <a:prstDash val="solid"/>
                      <a:round/>
                      <a:headEnd len="sm" w="sm" type="none"/>
                      <a:tailEnd len="sm" w="sm" type="none"/>
                    </a:lnB>
                  </a:tcPr>
                </a:tc>
              </a:tr>
              <a:tr h="257175">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highlight>
                            <a:srgbClr val="FFFFFF"/>
                          </a:highlight>
                          <a:latin typeface="Exo Medium"/>
                          <a:ea typeface="Exo Medium"/>
                          <a:cs typeface="Exo Medium"/>
                          <a:sym typeface="Exo Medium"/>
                        </a:rPr>
                        <a:t>34987</a:t>
                      </a:r>
                      <a:endParaRPr sz="1200" u="none" cap="none" strike="noStrike">
                        <a:highlight>
                          <a:srgbClr val="FFFFFF"/>
                        </a:highlight>
                        <a:latin typeface="Exo Medium"/>
                        <a:ea typeface="Exo Medium"/>
                        <a:cs typeface="Exo Medium"/>
                        <a:sym typeface="Exo Medium"/>
                      </a:endParaRPr>
                    </a:p>
                  </a:txBody>
                  <a:tcPr marT="38100" marB="38100" marR="38100" marL="38100" anchor="ctr">
                    <a:lnL cap="flat" cmpd="sng" w="9525">
                      <a:solidFill>
                        <a:srgbClr val="170707"/>
                      </a:solidFill>
                      <a:prstDash val="solid"/>
                      <a:round/>
                      <a:headEnd len="sm" w="sm" type="none"/>
                      <a:tailEnd len="sm" w="sm" type="none"/>
                    </a:lnL>
                    <a:lnR cap="flat" cmpd="sng" w="9525">
                      <a:solidFill>
                        <a:srgbClr val="170707"/>
                      </a:solidFill>
                      <a:prstDash val="solid"/>
                      <a:round/>
                      <a:headEnd len="sm" w="sm" type="none"/>
                      <a:tailEnd len="sm" w="sm" type="none"/>
                    </a:lnR>
                    <a:lnT cap="flat" cmpd="sng" w="9525">
                      <a:solidFill>
                        <a:srgbClr val="170707"/>
                      </a:solidFill>
                      <a:prstDash val="solid"/>
                      <a:round/>
                      <a:headEnd len="sm" w="sm" type="none"/>
                      <a:tailEnd len="sm" w="sm" type="none"/>
                    </a:lnT>
                    <a:lnB cap="flat" cmpd="sng" w="9525">
                      <a:solidFill>
                        <a:srgbClr val="170707"/>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highlight>
                            <a:srgbClr val="FFFFFF"/>
                          </a:highlight>
                          <a:latin typeface="Exo Medium"/>
                          <a:ea typeface="Exo Medium"/>
                          <a:cs typeface="Exo Medium"/>
                          <a:sym typeface="Exo Medium"/>
                        </a:rPr>
                        <a:t>Phan</a:t>
                      </a:r>
                      <a:endParaRPr sz="1200" u="none" cap="none" strike="noStrike">
                        <a:highlight>
                          <a:srgbClr val="FFFFFF"/>
                        </a:highlight>
                        <a:latin typeface="Exo Medium"/>
                        <a:ea typeface="Exo Medium"/>
                        <a:cs typeface="Exo Medium"/>
                        <a:sym typeface="Exo Medium"/>
                      </a:endParaRPr>
                    </a:p>
                  </a:txBody>
                  <a:tcPr marT="38100" marB="38100" marR="38100" marL="38100" anchor="ctr">
                    <a:lnL cap="flat" cmpd="sng" w="9525">
                      <a:solidFill>
                        <a:srgbClr val="170707"/>
                      </a:solidFill>
                      <a:prstDash val="solid"/>
                      <a:round/>
                      <a:headEnd len="sm" w="sm" type="none"/>
                      <a:tailEnd len="sm" w="sm" type="none"/>
                    </a:lnL>
                    <a:lnR cap="flat" cmpd="sng" w="9525">
                      <a:solidFill>
                        <a:srgbClr val="170707"/>
                      </a:solidFill>
                      <a:prstDash val="solid"/>
                      <a:round/>
                      <a:headEnd len="sm" w="sm" type="none"/>
                      <a:tailEnd len="sm" w="sm" type="none"/>
                    </a:lnR>
                    <a:lnT cap="flat" cmpd="sng" w="9525">
                      <a:solidFill>
                        <a:srgbClr val="170707"/>
                      </a:solidFill>
                      <a:prstDash val="solid"/>
                      <a:round/>
                      <a:headEnd len="sm" w="sm" type="none"/>
                      <a:tailEnd len="sm" w="sm" type="none"/>
                    </a:lnT>
                    <a:lnB cap="flat" cmpd="sng" w="9525">
                      <a:solidFill>
                        <a:srgbClr val="170707"/>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highlight>
                            <a:srgbClr val="FFFFFF"/>
                          </a:highlight>
                          <a:latin typeface="Exo Medium"/>
                          <a:ea typeface="Exo Medium"/>
                          <a:cs typeface="Exo Medium"/>
                          <a:sym typeface="Exo Medium"/>
                        </a:rPr>
                        <a:t>Lan</a:t>
                      </a:r>
                      <a:endParaRPr sz="1200" u="none" cap="none" strike="noStrike">
                        <a:highlight>
                          <a:srgbClr val="FFFFFF"/>
                        </a:highlight>
                        <a:latin typeface="Exo Medium"/>
                        <a:ea typeface="Exo Medium"/>
                        <a:cs typeface="Exo Medium"/>
                        <a:sym typeface="Exo Medium"/>
                      </a:endParaRPr>
                    </a:p>
                  </a:txBody>
                  <a:tcPr marT="38100" marB="38100" marR="38100" marL="38100" anchor="ctr">
                    <a:lnL cap="flat" cmpd="sng" w="9525">
                      <a:solidFill>
                        <a:srgbClr val="170707"/>
                      </a:solidFill>
                      <a:prstDash val="solid"/>
                      <a:round/>
                      <a:headEnd len="sm" w="sm" type="none"/>
                      <a:tailEnd len="sm" w="sm" type="none"/>
                    </a:lnL>
                    <a:lnR cap="flat" cmpd="sng" w="9525">
                      <a:solidFill>
                        <a:srgbClr val="170707"/>
                      </a:solidFill>
                      <a:prstDash val="solid"/>
                      <a:round/>
                      <a:headEnd len="sm" w="sm" type="none"/>
                      <a:tailEnd len="sm" w="sm" type="none"/>
                    </a:lnR>
                    <a:lnT cap="flat" cmpd="sng" w="9525">
                      <a:solidFill>
                        <a:srgbClr val="170707"/>
                      </a:solidFill>
                      <a:prstDash val="solid"/>
                      <a:round/>
                      <a:headEnd len="sm" w="sm" type="none"/>
                      <a:tailEnd len="sm" w="sm" type="none"/>
                    </a:lnT>
                    <a:lnB cap="flat" cmpd="sng" w="9525">
                      <a:solidFill>
                        <a:srgbClr val="170707"/>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highlight>
                            <a:srgbClr val="FFFFFF"/>
                          </a:highlight>
                          <a:latin typeface="Exo Medium"/>
                          <a:ea typeface="Exo Medium"/>
                          <a:cs typeface="Exo Medium"/>
                          <a:sym typeface="Exo Medium"/>
                        </a:rPr>
                        <a:t>42000</a:t>
                      </a:r>
                      <a:endParaRPr sz="1200" u="none" cap="none" strike="noStrike">
                        <a:highlight>
                          <a:srgbClr val="FFFFFF"/>
                        </a:highlight>
                        <a:latin typeface="Exo Medium"/>
                        <a:ea typeface="Exo Medium"/>
                        <a:cs typeface="Exo Medium"/>
                        <a:sym typeface="Exo Medium"/>
                      </a:endParaRPr>
                    </a:p>
                  </a:txBody>
                  <a:tcPr marT="38100" marB="38100" marR="38100" marL="38100" anchor="ctr">
                    <a:lnL cap="flat" cmpd="sng" w="9525">
                      <a:solidFill>
                        <a:srgbClr val="170707"/>
                      </a:solidFill>
                      <a:prstDash val="solid"/>
                      <a:round/>
                      <a:headEnd len="sm" w="sm" type="none"/>
                      <a:tailEnd len="sm" w="sm" type="none"/>
                    </a:lnL>
                    <a:lnR cap="flat" cmpd="sng" w="9525">
                      <a:solidFill>
                        <a:srgbClr val="170707"/>
                      </a:solidFill>
                      <a:prstDash val="solid"/>
                      <a:round/>
                      <a:headEnd len="sm" w="sm" type="none"/>
                      <a:tailEnd len="sm" w="sm" type="none"/>
                    </a:lnR>
                    <a:lnT cap="flat" cmpd="sng" w="9525">
                      <a:solidFill>
                        <a:srgbClr val="170707"/>
                      </a:solidFill>
                      <a:prstDash val="solid"/>
                      <a:round/>
                      <a:headEnd len="sm" w="sm" type="none"/>
                      <a:tailEnd len="sm" w="sm" type="none"/>
                    </a:lnT>
                    <a:lnB cap="flat" cmpd="sng" w="9525">
                      <a:solidFill>
                        <a:srgbClr val="170707"/>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highlight>
                            <a:srgbClr val="FFFFFF"/>
                          </a:highlight>
                          <a:latin typeface="Exo Medium"/>
                          <a:ea typeface="Exo Medium"/>
                          <a:cs typeface="Exo Medium"/>
                          <a:sym typeface="Exo Medium"/>
                        </a:rPr>
                        <a:t>45</a:t>
                      </a:r>
                      <a:endParaRPr sz="1200" u="none" cap="none" strike="noStrike">
                        <a:highlight>
                          <a:srgbClr val="FFFFFF"/>
                        </a:highlight>
                        <a:latin typeface="Exo Medium"/>
                        <a:ea typeface="Exo Medium"/>
                        <a:cs typeface="Exo Medium"/>
                        <a:sym typeface="Exo Medium"/>
                      </a:endParaRPr>
                    </a:p>
                  </a:txBody>
                  <a:tcPr marT="38100" marB="38100" marR="38100" marL="38100" anchor="ctr">
                    <a:lnL cap="flat" cmpd="sng" w="9525">
                      <a:solidFill>
                        <a:srgbClr val="170707"/>
                      </a:solidFill>
                      <a:prstDash val="solid"/>
                      <a:round/>
                      <a:headEnd len="sm" w="sm" type="none"/>
                      <a:tailEnd len="sm" w="sm" type="none"/>
                    </a:lnL>
                    <a:lnR cap="flat" cmpd="sng" w="9525">
                      <a:solidFill>
                        <a:srgbClr val="170707"/>
                      </a:solidFill>
                      <a:prstDash val="solid"/>
                      <a:round/>
                      <a:headEnd len="sm" w="sm" type="none"/>
                      <a:tailEnd len="sm" w="sm" type="none"/>
                    </a:lnR>
                    <a:lnT cap="flat" cmpd="sng" w="9525">
                      <a:solidFill>
                        <a:srgbClr val="170707"/>
                      </a:solidFill>
                      <a:prstDash val="solid"/>
                      <a:round/>
                      <a:headEnd len="sm" w="sm" type="none"/>
                      <a:tailEnd len="sm" w="sm" type="none"/>
                    </a:lnT>
                    <a:lnB cap="flat" cmpd="sng" w="9525">
                      <a:solidFill>
                        <a:srgbClr val="170707"/>
                      </a:solidFill>
                      <a:prstDash val="solid"/>
                      <a:round/>
                      <a:headEnd len="sm" w="sm" type="none"/>
                      <a:tailEnd len="sm" w="sm" type="none"/>
                    </a:lnB>
                  </a:tcPr>
                </a:tc>
              </a:tr>
              <a:tr h="100000">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highlight>
                            <a:srgbClr val="FFFFFF"/>
                          </a:highlight>
                          <a:latin typeface="Exo Medium"/>
                          <a:ea typeface="Exo Medium"/>
                          <a:cs typeface="Exo Medium"/>
                          <a:sym typeface="Exo Medium"/>
                        </a:rPr>
                        <a:t>45001</a:t>
                      </a:r>
                      <a:endParaRPr sz="1200" u="none" cap="none" strike="noStrike">
                        <a:highlight>
                          <a:srgbClr val="FFFFFF"/>
                        </a:highlight>
                        <a:latin typeface="Exo Medium"/>
                        <a:ea typeface="Exo Medium"/>
                        <a:cs typeface="Exo Medium"/>
                        <a:sym typeface="Exo Medium"/>
                      </a:endParaRPr>
                    </a:p>
                  </a:txBody>
                  <a:tcPr marT="38100" marB="38100" marR="38100" marL="38100" anchor="ctr">
                    <a:lnL cap="flat" cmpd="sng" w="9525">
                      <a:solidFill>
                        <a:srgbClr val="170707"/>
                      </a:solidFill>
                      <a:prstDash val="solid"/>
                      <a:round/>
                      <a:headEnd len="sm" w="sm" type="none"/>
                      <a:tailEnd len="sm" w="sm" type="none"/>
                    </a:lnL>
                    <a:lnR cap="flat" cmpd="sng" w="9525">
                      <a:solidFill>
                        <a:srgbClr val="170707"/>
                      </a:solidFill>
                      <a:prstDash val="solid"/>
                      <a:round/>
                      <a:headEnd len="sm" w="sm" type="none"/>
                      <a:tailEnd len="sm" w="sm" type="none"/>
                    </a:lnR>
                    <a:lnT cap="flat" cmpd="sng" w="9525">
                      <a:solidFill>
                        <a:srgbClr val="170707"/>
                      </a:solidFill>
                      <a:prstDash val="solid"/>
                      <a:round/>
                      <a:headEnd len="sm" w="sm" type="none"/>
                      <a:tailEnd len="sm" w="sm" type="none"/>
                    </a:lnT>
                    <a:lnB cap="flat" cmpd="sng" w="9525">
                      <a:solidFill>
                        <a:srgbClr val="170707"/>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highlight>
                            <a:srgbClr val="FFFFFF"/>
                          </a:highlight>
                          <a:latin typeface="Exo Medium"/>
                          <a:ea typeface="Exo Medium"/>
                          <a:cs typeface="Exo Medium"/>
                          <a:sym typeface="Exo Medium"/>
                        </a:rPr>
                        <a:t>Tran</a:t>
                      </a:r>
                      <a:endParaRPr sz="1200" u="none" cap="none" strike="noStrike">
                        <a:highlight>
                          <a:srgbClr val="FFFFFF"/>
                        </a:highlight>
                        <a:latin typeface="Exo Medium"/>
                        <a:ea typeface="Exo Medium"/>
                        <a:cs typeface="Exo Medium"/>
                        <a:sym typeface="Exo Medium"/>
                      </a:endParaRPr>
                    </a:p>
                  </a:txBody>
                  <a:tcPr marT="38100" marB="38100" marR="38100" marL="38100" anchor="ctr">
                    <a:lnL cap="flat" cmpd="sng" w="9525">
                      <a:solidFill>
                        <a:srgbClr val="170707"/>
                      </a:solidFill>
                      <a:prstDash val="solid"/>
                      <a:round/>
                      <a:headEnd len="sm" w="sm" type="none"/>
                      <a:tailEnd len="sm" w="sm" type="none"/>
                    </a:lnL>
                    <a:lnR cap="flat" cmpd="sng" w="9525">
                      <a:solidFill>
                        <a:srgbClr val="170707"/>
                      </a:solidFill>
                      <a:prstDash val="solid"/>
                      <a:round/>
                      <a:headEnd len="sm" w="sm" type="none"/>
                      <a:tailEnd len="sm" w="sm" type="none"/>
                    </a:lnR>
                    <a:lnT cap="flat" cmpd="sng" w="9525">
                      <a:solidFill>
                        <a:srgbClr val="170707"/>
                      </a:solidFill>
                      <a:prstDash val="solid"/>
                      <a:round/>
                      <a:headEnd len="sm" w="sm" type="none"/>
                      <a:tailEnd len="sm" w="sm" type="none"/>
                    </a:lnT>
                    <a:lnB cap="flat" cmpd="sng" w="9525">
                      <a:solidFill>
                        <a:srgbClr val="170707"/>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highlight>
                            <a:srgbClr val="FFFFFF"/>
                          </a:highlight>
                          <a:latin typeface="Exo Medium"/>
                          <a:ea typeface="Exo Medium"/>
                          <a:cs typeface="Exo Medium"/>
                          <a:sym typeface="Exo Medium"/>
                        </a:rPr>
                        <a:t>Hua</a:t>
                      </a:r>
                      <a:endParaRPr sz="1200" u="none" cap="none" strike="noStrike">
                        <a:highlight>
                          <a:srgbClr val="FFFFFF"/>
                        </a:highlight>
                        <a:latin typeface="Exo Medium"/>
                        <a:ea typeface="Exo Medium"/>
                        <a:cs typeface="Exo Medium"/>
                        <a:sym typeface="Exo Medium"/>
                      </a:endParaRPr>
                    </a:p>
                  </a:txBody>
                  <a:tcPr marT="38100" marB="38100" marR="38100" marL="38100" anchor="ctr">
                    <a:lnL cap="flat" cmpd="sng" w="9525">
                      <a:solidFill>
                        <a:srgbClr val="170707"/>
                      </a:solidFill>
                      <a:prstDash val="solid"/>
                      <a:round/>
                      <a:headEnd len="sm" w="sm" type="none"/>
                      <a:tailEnd len="sm" w="sm" type="none"/>
                    </a:lnL>
                    <a:lnR cap="flat" cmpd="sng" w="9525">
                      <a:solidFill>
                        <a:srgbClr val="170707"/>
                      </a:solidFill>
                      <a:prstDash val="solid"/>
                      <a:round/>
                      <a:headEnd len="sm" w="sm" type="none"/>
                      <a:tailEnd len="sm" w="sm" type="none"/>
                    </a:lnR>
                    <a:lnT cap="flat" cmpd="sng" w="9525">
                      <a:solidFill>
                        <a:srgbClr val="170707"/>
                      </a:solidFill>
                      <a:prstDash val="solid"/>
                      <a:round/>
                      <a:headEnd len="sm" w="sm" type="none"/>
                      <a:tailEnd len="sm" w="sm" type="none"/>
                    </a:lnT>
                    <a:lnB cap="flat" cmpd="sng" w="9525">
                      <a:solidFill>
                        <a:srgbClr val="170707"/>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highlight>
                            <a:srgbClr val="FFFFFF"/>
                          </a:highlight>
                          <a:latin typeface="Exo Medium"/>
                          <a:ea typeface="Exo Medium"/>
                          <a:cs typeface="Exo Medium"/>
                          <a:sym typeface="Exo Medium"/>
                        </a:rPr>
                        <a:t>57500</a:t>
                      </a:r>
                      <a:endParaRPr sz="1200" u="none" cap="none" strike="noStrike">
                        <a:highlight>
                          <a:srgbClr val="FFFFFF"/>
                        </a:highlight>
                        <a:latin typeface="Exo Medium"/>
                        <a:ea typeface="Exo Medium"/>
                        <a:cs typeface="Exo Medium"/>
                        <a:sym typeface="Exo Medium"/>
                      </a:endParaRPr>
                    </a:p>
                  </a:txBody>
                  <a:tcPr marT="38100" marB="38100" marR="38100" marL="38100" anchor="ctr">
                    <a:lnL cap="flat" cmpd="sng" w="9525">
                      <a:solidFill>
                        <a:srgbClr val="170707"/>
                      </a:solidFill>
                      <a:prstDash val="solid"/>
                      <a:round/>
                      <a:headEnd len="sm" w="sm" type="none"/>
                      <a:tailEnd len="sm" w="sm" type="none"/>
                    </a:lnL>
                    <a:lnR cap="flat" cmpd="sng" w="9525">
                      <a:solidFill>
                        <a:srgbClr val="170707"/>
                      </a:solidFill>
                      <a:prstDash val="solid"/>
                      <a:round/>
                      <a:headEnd len="sm" w="sm" type="none"/>
                      <a:tailEnd len="sm" w="sm" type="none"/>
                    </a:lnR>
                    <a:lnT cap="flat" cmpd="sng" w="9525">
                      <a:solidFill>
                        <a:srgbClr val="170707"/>
                      </a:solidFill>
                      <a:prstDash val="solid"/>
                      <a:round/>
                      <a:headEnd len="sm" w="sm" type="none"/>
                      <a:tailEnd len="sm" w="sm" type="none"/>
                    </a:lnT>
                    <a:lnB cap="flat" cmpd="sng" w="9525">
                      <a:solidFill>
                        <a:srgbClr val="170707"/>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highlight>
                            <a:srgbClr val="FFFFFF"/>
                          </a:highlight>
                          <a:latin typeface="Exo Medium"/>
                          <a:ea typeface="Exo Medium"/>
                          <a:cs typeface="Exo Medium"/>
                          <a:sym typeface="Exo Medium"/>
                        </a:rPr>
                        <a:t>30</a:t>
                      </a:r>
                      <a:endParaRPr sz="1200" u="none" cap="none" strike="noStrike">
                        <a:highlight>
                          <a:srgbClr val="FFFFFF"/>
                        </a:highlight>
                        <a:latin typeface="Exo Medium"/>
                        <a:ea typeface="Exo Medium"/>
                        <a:cs typeface="Exo Medium"/>
                        <a:sym typeface="Exo Medium"/>
                      </a:endParaRPr>
                    </a:p>
                  </a:txBody>
                  <a:tcPr marT="38100" marB="38100" marR="38100" marL="38100" anchor="ctr">
                    <a:lnL cap="flat" cmpd="sng" w="9525">
                      <a:solidFill>
                        <a:srgbClr val="170707"/>
                      </a:solidFill>
                      <a:prstDash val="solid"/>
                      <a:round/>
                      <a:headEnd len="sm" w="sm" type="none"/>
                      <a:tailEnd len="sm" w="sm" type="none"/>
                    </a:lnL>
                    <a:lnR cap="flat" cmpd="sng" w="9525">
                      <a:solidFill>
                        <a:srgbClr val="170707"/>
                      </a:solidFill>
                      <a:prstDash val="solid"/>
                      <a:round/>
                      <a:headEnd len="sm" w="sm" type="none"/>
                      <a:tailEnd len="sm" w="sm" type="none"/>
                    </a:lnR>
                    <a:lnT cap="flat" cmpd="sng" w="9525">
                      <a:solidFill>
                        <a:srgbClr val="170707"/>
                      </a:solidFill>
                      <a:prstDash val="solid"/>
                      <a:round/>
                      <a:headEnd len="sm" w="sm" type="none"/>
                      <a:tailEnd len="sm" w="sm" type="none"/>
                    </a:lnT>
                    <a:lnB cap="flat" cmpd="sng" w="9525">
                      <a:solidFill>
                        <a:srgbClr val="170707"/>
                      </a:solidFill>
                      <a:prstDash val="solid"/>
                      <a:round/>
                      <a:headEnd len="sm" w="sm" type="none"/>
                      <a:tailEnd len="sm" w="sm" type="none"/>
                    </a:lnB>
                  </a:tcPr>
                </a:tc>
              </a:tr>
              <a:tr h="257175">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highlight>
                            <a:srgbClr val="FFFFFF"/>
                          </a:highlight>
                          <a:latin typeface="Exo Medium"/>
                          <a:ea typeface="Exo Medium"/>
                          <a:cs typeface="Exo Medium"/>
                          <a:sym typeface="Exo Medium"/>
                        </a:rPr>
                        <a:t>75623</a:t>
                      </a:r>
                      <a:endParaRPr sz="1200" u="none" cap="none" strike="noStrike">
                        <a:highlight>
                          <a:srgbClr val="FFFFFF"/>
                        </a:highlight>
                        <a:latin typeface="Exo Medium"/>
                        <a:ea typeface="Exo Medium"/>
                        <a:cs typeface="Exo Medium"/>
                        <a:sym typeface="Exo Medium"/>
                      </a:endParaRPr>
                    </a:p>
                  </a:txBody>
                  <a:tcPr marT="38100" marB="38100" marR="38100" marL="38100" anchor="ctr">
                    <a:lnL cap="flat" cmpd="sng" w="9525">
                      <a:solidFill>
                        <a:srgbClr val="170707"/>
                      </a:solidFill>
                      <a:prstDash val="solid"/>
                      <a:round/>
                      <a:headEnd len="sm" w="sm" type="none"/>
                      <a:tailEnd len="sm" w="sm" type="none"/>
                    </a:lnL>
                    <a:lnR cap="flat" cmpd="sng" w="9525">
                      <a:solidFill>
                        <a:srgbClr val="170707"/>
                      </a:solidFill>
                      <a:prstDash val="solid"/>
                      <a:round/>
                      <a:headEnd len="sm" w="sm" type="none"/>
                      <a:tailEnd len="sm" w="sm" type="none"/>
                    </a:lnR>
                    <a:lnT cap="flat" cmpd="sng" w="9525">
                      <a:solidFill>
                        <a:srgbClr val="170707"/>
                      </a:solidFill>
                      <a:prstDash val="solid"/>
                      <a:round/>
                      <a:headEnd len="sm" w="sm" type="none"/>
                      <a:tailEnd len="sm" w="sm" type="none"/>
                    </a:lnT>
                    <a:lnB cap="flat" cmpd="sng" w="9525">
                      <a:solidFill>
                        <a:srgbClr val="170707"/>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highlight>
                            <a:srgbClr val="FFFFFF"/>
                          </a:highlight>
                          <a:latin typeface="Exo Medium"/>
                          <a:ea typeface="Exo Medium"/>
                          <a:cs typeface="Exo Medium"/>
                          <a:sym typeface="Exo Medium"/>
                        </a:rPr>
                        <a:t>Vu</a:t>
                      </a:r>
                      <a:endParaRPr sz="1200" u="none" cap="none" strike="noStrike">
                        <a:highlight>
                          <a:srgbClr val="FFFFFF"/>
                        </a:highlight>
                        <a:latin typeface="Exo Medium"/>
                        <a:ea typeface="Exo Medium"/>
                        <a:cs typeface="Exo Medium"/>
                        <a:sym typeface="Exo Medium"/>
                      </a:endParaRPr>
                    </a:p>
                  </a:txBody>
                  <a:tcPr marT="38100" marB="38100" marR="38100" marL="38100" anchor="ctr">
                    <a:lnL cap="flat" cmpd="sng" w="9525">
                      <a:solidFill>
                        <a:srgbClr val="170707"/>
                      </a:solidFill>
                      <a:prstDash val="solid"/>
                      <a:round/>
                      <a:headEnd len="sm" w="sm" type="none"/>
                      <a:tailEnd len="sm" w="sm" type="none"/>
                    </a:lnL>
                    <a:lnR cap="flat" cmpd="sng" w="9525">
                      <a:solidFill>
                        <a:srgbClr val="170707"/>
                      </a:solidFill>
                      <a:prstDash val="solid"/>
                      <a:round/>
                      <a:headEnd len="sm" w="sm" type="none"/>
                      <a:tailEnd len="sm" w="sm" type="none"/>
                    </a:lnR>
                    <a:lnT cap="flat" cmpd="sng" w="9525">
                      <a:solidFill>
                        <a:srgbClr val="170707"/>
                      </a:solidFill>
                      <a:prstDash val="solid"/>
                      <a:round/>
                      <a:headEnd len="sm" w="sm" type="none"/>
                      <a:tailEnd len="sm" w="sm" type="none"/>
                    </a:lnT>
                    <a:lnB cap="flat" cmpd="sng" w="9525">
                      <a:solidFill>
                        <a:srgbClr val="170707"/>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highlight>
                            <a:srgbClr val="FFFFFF"/>
                          </a:highlight>
                          <a:latin typeface="Exo Medium"/>
                          <a:ea typeface="Exo Medium"/>
                          <a:cs typeface="Exo Medium"/>
                          <a:sym typeface="Exo Medium"/>
                        </a:rPr>
                        <a:t>Hong</a:t>
                      </a:r>
                      <a:endParaRPr sz="1200" u="none" cap="none" strike="noStrike">
                        <a:highlight>
                          <a:srgbClr val="FFFFFF"/>
                        </a:highlight>
                        <a:latin typeface="Exo Medium"/>
                        <a:ea typeface="Exo Medium"/>
                        <a:cs typeface="Exo Medium"/>
                        <a:sym typeface="Exo Medium"/>
                      </a:endParaRPr>
                    </a:p>
                  </a:txBody>
                  <a:tcPr marT="38100" marB="38100" marR="38100" marL="38100" anchor="ctr">
                    <a:lnL cap="flat" cmpd="sng" w="9525">
                      <a:solidFill>
                        <a:srgbClr val="170707"/>
                      </a:solidFill>
                      <a:prstDash val="solid"/>
                      <a:round/>
                      <a:headEnd len="sm" w="sm" type="none"/>
                      <a:tailEnd len="sm" w="sm" type="none"/>
                    </a:lnL>
                    <a:lnR cap="flat" cmpd="sng" w="9525">
                      <a:solidFill>
                        <a:srgbClr val="170707"/>
                      </a:solidFill>
                      <a:prstDash val="solid"/>
                      <a:round/>
                      <a:headEnd len="sm" w="sm" type="none"/>
                      <a:tailEnd len="sm" w="sm" type="none"/>
                    </a:lnR>
                    <a:lnT cap="flat" cmpd="sng" w="9525">
                      <a:solidFill>
                        <a:srgbClr val="170707"/>
                      </a:solidFill>
                      <a:prstDash val="solid"/>
                      <a:round/>
                      <a:headEnd len="sm" w="sm" type="none"/>
                      <a:tailEnd len="sm" w="sm" type="none"/>
                    </a:lnT>
                    <a:lnB cap="flat" cmpd="sng" w="9525">
                      <a:solidFill>
                        <a:srgbClr val="170707"/>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highlight>
                            <a:srgbClr val="FFFFFF"/>
                          </a:highlight>
                          <a:latin typeface="Exo Medium"/>
                          <a:ea typeface="Exo Medium"/>
                          <a:cs typeface="Exo Medium"/>
                          <a:sym typeface="Exo Medium"/>
                        </a:rPr>
                        <a:t>65000</a:t>
                      </a:r>
                      <a:endParaRPr sz="1200" u="none" cap="none" strike="noStrike">
                        <a:highlight>
                          <a:srgbClr val="FFFFFF"/>
                        </a:highlight>
                        <a:latin typeface="Exo Medium"/>
                        <a:ea typeface="Exo Medium"/>
                        <a:cs typeface="Exo Medium"/>
                        <a:sym typeface="Exo Medium"/>
                      </a:endParaRPr>
                    </a:p>
                  </a:txBody>
                  <a:tcPr marT="38100" marB="38100" marR="38100" marL="38100" anchor="ctr">
                    <a:lnL cap="flat" cmpd="sng" w="9525">
                      <a:solidFill>
                        <a:srgbClr val="170707"/>
                      </a:solidFill>
                      <a:prstDash val="solid"/>
                      <a:round/>
                      <a:headEnd len="sm" w="sm" type="none"/>
                      <a:tailEnd len="sm" w="sm" type="none"/>
                    </a:lnL>
                    <a:lnR cap="flat" cmpd="sng" w="9525">
                      <a:solidFill>
                        <a:srgbClr val="170707"/>
                      </a:solidFill>
                      <a:prstDash val="solid"/>
                      <a:round/>
                      <a:headEnd len="sm" w="sm" type="none"/>
                      <a:tailEnd len="sm" w="sm" type="none"/>
                    </a:lnR>
                    <a:lnT cap="flat" cmpd="sng" w="9525">
                      <a:solidFill>
                        <a:srgbClr val="170707"/>
                      </a:solidFill>
                      <a:prstDash val="solid"/>
                      <a:round/>
                      <a:headEnd len="sm" w="sm" type="none"/>
                      <a:tailEnd len="sm" w="sm" type="none"/>
                    </a:lnT>
                    <a:lnB cap="flat" cmpd="sng" w="9525">
                      <a:solidFill>
                        <a:srgbClr val="170707"/>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US" sz="1200" u="none" cap="none" strike="noStrike">
                          <a:highlight>
                            <a:srgbClr val="FFFFFF"/>
                          </a:highlight>
                          <a:latin typeface="Exo Medium"/>
                          <a:ea typeface="Exo Medium"/>
                          <a:cs typeface="Exo Medium"/>
                          <a:sym typeface="Exo Medium"/>
                        </a:rPr>
                        <a:t>30</a:t>
                      </a:r>
                      <a:endParaRPr sz="1200" u="none" cap="none" strike="noStrike">
                        <a:highlight>
                          <a:srgbClr val="FFFFFF"/>
                        </a:highlight>
                        <a:latin typeface="Exo Medium"/>
                        <a:ea typeface="Exo Medium"/>
                        <a:cs typeface="Exo Medium"/>
                        <a:sym typeface="Exo Medium"/>
                      </a:endParaRPr>
                    </a:p>
                  </a:txBody>
                  <a:tcPr marT="38100" marB="38100" marR="38100" marL="38100" anchor="ctr">
                    <a:lnL cap="flat" cmpd="sng" w="9525">
                      <a:solidFill>
                        <a:srgbClr val="170707"/>
                      </a:solidFill>
                      <a:prstDash val="solid"/>
                      <a:round/>
                      <a:headEnd len="sm" w="sm" type="none"/>
                      <a:tailEnd len="sm" w="sm" type="none"/>
                    </a:lnL>
                    <a:lnR cap="flat" cmpd="sng" w="9525">
                      <a:solidFill>
                        <a:srgbClr val="170707"/>
                      </a:solidFill>
                      <a:prstDash val="solid"/>
                      <a:round/>
                      <a:headEnd len="sm" w="sm" type="none"/>
                      <a:tailEnd len="sm" w="sm" type="none"/>
                    </a:lnR>
                    <a:lnT cap="flat" cmpd="sng" w="9525">
                      <a:solidFill>
                        <a:srgbClr val="170707"/>
                      </a:solidFill>
                      <a:prstDash val="solid"/>
                      <a:round/>
                      <a:headEnd len="sm" w="sm" type="none"/>
                      <a:tailEnd len="sm" w="sm" type="none"/>
                    </a:lnT>
                    <a:lnB cap="flat" cmpd="sng" w="9525">
                      <a:solidFill>
                        <a:srgbClr val="170707"/>
                      </a:solidFill>
                      <a:prstDash val="solid"/>
                      <a:round/>
                      <a:headEnd len="sm" w="sm" type="none"/>
                      <a:tailEnd len="sm" w="sm" type="none"/>
                    </a:lnB>
                  </a:tcPr>
                </a:tc>
              </a:tr>
            </a:tbl>
          </a:graphicData>
        </a:graphic>
      </p:graphicFrame>
      <p:sp>
        <p:nvSpPr>
          <p:cNvPr id="654" name="Google Shape;654;g23d469a1497_0_848"/>
          <p:cNvSpPr txBox="1"/>
          <p:nvPr/>
        </p:nvSpPr>
        <p:spPr>
          <a:xfrm>
            <a:off x="1758025" y="4991850"/>
            <a:ext cx="18876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Bảng dữ liệu gốc</a:t>
            </a:r>
            <a:endParaRPr b="0" i="0" sz="1400" u="none" cap="none" strike="noStrike">
              <a:solidFill>
                <a:srgbClr val="000000"/>
              </a:solidFill>
              <a:latin typeface="Exo Medium"/>
              <a:ea typeface="Exo Medium"/>
              <a:cs typeface="Exo Medium"/>
              <a:sym typeface="Exo Medium"/>
            </a:endParaRPr>
          </a:p>
        </p:txBody>
      </p:sp>
      <p:sp>
        <p:nvSpPr>
          <p:cNvPr id="655" name="Google Shape;655;g23d469a1497_0_848"/>
          <p:cNvSpPr txBox="1"/>
          <p:nvPr/>
        </p:nvSpPr>
        <p:spPr>
          <a:xfrm>
            <a:off x="6892225" y="3681075"/>
            <a:ext cx="4714500" cy="2770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xo"/>
                <a:ea typeface="Exo"/>
                <a:cs typeface="Exo"/>
                <a:sym typeface="Exo"/>
              </a:rPr>
              <a:t>SELECT</a:t>
            </a:r>
            <a:r>
              <a:rPr b="0" i="0" lang="en-US" sz="1400" u="none" cap="none" strike="noStrike">
                <a:solidFill>
                  <a:srgbClr val="000000"/>
                </a:solidFill>
                <a:latin typeface="Exo"/>
                <a:ea typeface="Exo"/>
                <a:cs typeface="Exo"/>
                <a:sym typeface="Exo"/>
              </a:rPr>
              <a:t> </a:t>
            </a:r>
            <a:endParaRPr b="0" i="0" sz="1400" u="none" cap="none" strike="noStrike">
              <a:solidFill>
                <a:srgbClr val="000000"/>
              </a:solidFill>
              <a:latin typeface="Exo"/>
              <a:ea typeface="Exo"/>
              <a:cs typeface="Exo"/>
              <a:sym typeface="Exo"/>
            </a:endParaRPr>
          </a:p>
          <a:p>
            <a:pPr indent="45720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‘TongLuong’ </a:t>
            </a:r>
            <a:r>
              <a:rPr b="1" i="0" lang="en-US" sz="1400" u="none" cap="none" strike="noStrike">
                <a:solidFill>
                  <a:srgbClr val="000000"/>
                </a:solidFill>
                <a:latin typeface="Exo"/>
                <a:ea typeface="Exo"/>
                <a:cs typeface="Exo"/>
                <a:sym typeface="Exo"/>
              </a:rPr>
              <a:t>AS</a:t>
            </a:r>
            <a:r>
              <a:rPr b="0" i="0" lang="en-US" sz="1400" u="none" cap="none" strike="noStrike">
                <a:solidFill>
                  <a:srgbClr val="000000"/>
                </a:solidFill>
                <a:latin typeface="Exo"/>
                <a:ea typeface="Exo"/>
                <a:cs typeface="Exo"/>
                <a:sym typeface="Exo"/>
              </a:rPr>
              <a:t> TongLuongTheoPhong,</a:t>
            </a:r>
            <a:endParaRPr b="0" i="0" sz="1400" u="none" cap="none" strike="noStrike">
              <a:solidFill>
                <a:srgbClr val="000000"/>
              </a:solidFill>
              <a:latin typeface="Exo"/>
              <a:ea typeface="Exo"/>
              <a:cs typeface="Exo"/>
              <a:sym typeface="Exo"/>
            </a:endParaRPr>
          </a:p>
          <a:p>
            <a:pPr indent="45720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[30], </a:t>
            </a:r>
            <a:endParaRPr b="0" i="0" sz="1400" u="none" cap="none" strike="noStrike">
              <a:solidFill>
                <a:srgbClr val="000000"/>
              </a:solidFill>
              <a:latin typeface="Exo"/>
              <a:ea typeface="Exo"/>
              <a:cs typeface="Exo"/>
              <a:sym typeface="Exo"/>
            </a:endParaRPr>
          </a:p>
          <a:p>
            <a:pPr indent="45720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[45]</a:t>
            </a:r>
            <a:endParaRPr b="0"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xo"/>
                <a:ea typeface="Exo"/>
                <a:cs typeface="Exo"/>
                <a:sym typeface="Exo"/>
              </a:rPr>
              <a:t>FROM</a:t>
            </a:r>
            <a:endParaRPr b="1"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a:t>
            </a:r>
            <a:r>
              <a:rPr b="1" i="0" lang="en-US" sz="1400" u="none" cap="none" strike="noStrike">
                <a:solidFill>
                  <a:srgbClr val="000000"/>
                </a:solidFill>
                <a:latin typeface="Exo"/>
                <a:ea typeface="Exo"/>
                <a:cs typeface="Exo"/>
                <a:sym typeface="Exo"/>
              </a:rPr>
              <a:t>SELECT</a:t>
            </a:r>
            <a:r>
              <a:rPr b="0" i="0" lang="en-US" sz="1400" u="none" cap="none" strike="noStrike">
                <a:solidFill>
                  <a:srgbClr val="000000"/>
                </a:solidFill>
                <a:latin typeface="Exo"/>
                <a:ea typeface="Exo"/>
                <a:cs typeface="Exo"/>
                <a:sym typeface="Exo"/>
              </a:rPr>
              <a:t> id_phong, luong</a:t>
            </a:r>
            <a:endParaRPr b="0"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xo"/>
                <a:ea typeface="Exo"/>
                <a:cs typeface="Exo"/>
                <a:sym typeface="Exo"/>
              </a:rPr>
              <a:t>FROM</a:t>
            </a:r>
            <a:r>
              <a:rPr b="0" i="0" lang="en-US" sz="1400" u="none" cap="none" strike="noStrike">
                <a:solidFill>
                  <a:srgbClr val="000000"/>
                </a:solidFill>
                <a:latin typeface="Exo"/>
                <a:ea typeface="Exo"/>
                <a:cs typeface="Exo"/>
                <a:sym typeface="Exo"/>
              </a:rPr>
              <a:t> nhanvien) </a:t>
            </a:r>
            <a:r>
              <a:rPr b="1" i="0" lang="en-US" sz="1400" u="none" cap="none" strike="noStrike">
                <a:solidFill>
                  <a:srgbClr val="000000"/>
                </a:solidFill>
                <a:latin typeface="Exo"/>
                <a:ea typeface="Exo"/>
                <a:cs typeface="Exo"/>
                <a:sym typeface="Exo"/>
              </a:rPr>
              <a:t>AS</a:t>
            </a:r>
            <a:r>
              <a:rPr b="0" i="0" lang="en-US" sz="1400" u="none" cap="none" strike="noStrike">
                <a:solidFill>
                  <a:srgbClr val="000000"/>
                </a:solidFill>
                <a:latin typeface="Exo"/>
                <a:ea typeface="Exo"/>
                <a:cs typeface="Exo"/>
                <a:sym typeface="Exo"/>
              </a:rPr>
              <a:t> BangNguon</a:t>
            </a:r>
            <a:endParaRPr b="0"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Exo"/>
                <a:ea typeface="Exo"/>
                <a:cs typeface="Exo"/>
                <a:sym typeface="Exo"/>
              </a:rPr>
              <a:t>PIVOT</a:t>
            </a:r>
            <a:endParaRPr b="1"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a:t>
            </a:r>
            <a:endParaRPr b="0"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SUM(luong)</a:t>
            </a:r>
            <a:endParaRPr b="0"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FOR id_phong IN ([30], [45])</a:t>
            </a:r>
            <a:endParaRPr b="0"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 </a:t>
            </a:r>
            <a:r>
              <a:rPr b="1" i="0" lang="en-US" sz="1400" u="none" cap="none" strike="noStrike">
                <a:solidFill>
                  <a:srgbClr val="000000"/>
                </a:solidFill>
                <a:latin typeface="Exo"/>
                <a:ea typeface="Exo"/>
                <a:cs typeface="Exo"/>
                <a:sym typeface="Exo"/>
              </a:rPr>
              <a:t>AS</a:t>
            </a:r>
            <a:r>
              <a:rPr b="0" i="0" lang="en-US" sz="1400" u="none" cap="none" strike="noStrike">
                <a:solidFill>
                  <a:srgbClr val="000000"/>
                </a:solidFill>
                <a:latin typeface="Exo"/>
                <a:ea typeface="Exo"/>
                <a:cs typeface="Exo"/>
                <a:sym typeface="Exo"/>
              </a:rPr>
              <a:t> BangChuyen;</a:t>
            </a:r>
            <a:endParaRPr b="0" i="0" sz="1400" u="none" cap="none" strike="noStrike">
              <a:solidFill>
                <a:srgbClr val="000000"/>
              </a:solidFill>
              <a:latin typeface="Exo"/>
              <a:ea typeface="Exo"/>
              <a:cs typeface="Exo"/>
              <a:sym typeface="Exo"/>
            </a:endParaRPr>
          </a:p>
        </p:txBody>
      </p:sp>
      <p:graphicFrame>
        <p:nvGraphicFramePr>
          <p:cNvPr id="656" name="Google Shape;656;g23d469a1497_0_848"/>
          <p:cNvGraphicFramePr/>
          <p:nvPr/>
        </p:nvGraphicFramePr>
        <p:xfrm>
          <a:off x="7060400" y="2039400"/>
          <a:ext cx="3000000" cy="3000000"/>
        </p:xfrm>
        <a:graphic>
          <a:graphicData uri="http://schemas.openxmlformats.org/drawingml/2006/table">
            <a:tbl>
              <a:tblPr>
                <a:solidFill>
                  <a:srgbClr val="FFFFFF"/>
                </a:solidFill>
                <a:tableStyleId>{8602FCDF-E4F4-4B9F-87A3-6DB45F0BE0F9}</a:tableStyleId>
              </a:tblPr>
              <a:tblGrid>
                <a:gridCol w="2035150"/>
                <a:gridCol w="1131150"/>
                <a:gridCol w="827975"/>
              </a:tblGrid>
              <a:tr h="257175">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lt1"/>
                          </a:solidFill>
                          <a:latin typeface="Exo"/>
                          <a:ea typeface="Exo"/>
                          <a:cs typeface="Exo"/>
                          <a:sym typeface="Exo"/>
                        </a:rPr>
                        <a:t>TongLuongTheoPhong</a:t>
                      </a:r>
                      <a:endParaRPr b="1" sz="1400" u="none" cap="none" strike="noStrike">
                        <a:solidFill>
                          <a:schemeClr val="lt1"/>
                        </a:solidFill>
                        <a:latin typeface="Exo"/>
                        <a:ea typeface="Exo"/>
                        <a:cs typeface="Exo"/>
                        <a:sym typeface="Exo"/>
                      </a:endParaRPr>
                    </a:p>
                  </a:txBody>
                  <a:tcPr marT="38100" marB="38100" marR="38100" marL="38100">
                    <a:lnL cap="flat" cmpd="sng" w="9525">
                      <a:solidFill>
                        <a:srgbClr val="080202"/>
                      </a:solidFill>
                      <a:prstDash val="solid"/>
                      <a:round/>
                      <a:headEnd len="sm" w="sm" type="none"/>
                      <a:tailEnd len="sm" w="sm" type="none"/>
                    </a:lnL>
                    <a:lnR cap="flat" cmpd="sng" w="9525">
                      <a:solidFill>
                        <a:srgbClr val="080202"/>
                      </a:solidFill>
                      <a:prstDash val="solid"/>
                      <a:round/>
                      <a:headEnd len="sm" w="sm" type="none"/>
                      <a:tailEnd len="sm" w="sm" type="none"/>
                    </a:lnR>
                    <a:lnT cap="flat" cmpd="sng" w="9525">
                      <a:solidFill>
                        <a:srgbClr val="080202"/>
                      </a:solidFill>
                      <a:prstDash val="solid"/>
                      <a:round/>
                      <a:headEnd len="sm" w="sm" type="none"/>
                      <a:tailEnd len="sm" w="sm" type="none"/>
                    </a:lnT>
                    <a:lnB cap="flat" cmpd="sng" w="9525">
                      <a:solidFill>
                        <a:srgbClr val="080202"/>
                      </a:solidFill>
                      <a:prstDash val="solid"/>
                      <a:round/>
                      <a:headEnd len="sm" w="sm" type="none"/>
                      <a:tailEnd len="sm" w="sm" type="none"/>
                    </a:lnB>
                    <a:solidFill>
                      <a:srgbClr val="CC00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lt1"/>
                          </a:solidFill>
                          <a:latin typeface="Exo"/>
                          <a:ea typeface="Exo"/>
                          <a:cs typeface="Exo"/>
                          <a:sym typeface="Exo"/>
                        </a:rPr>
                        <a:t>30</a:t>
                      </a:r>
                      <a:endParaRPr b="1" sz="1400" u="none" cap="none" strike="noStrike">
                        <a:solidFill>
                          <a:schemeClr val="lt1"/>
                        </a:solidFill>
                        <a:latin typeface="Exo"/>
                        <a:ea typeface="Exo"/>
                        <a:cs typeface="Exo"/>
                        <a:sym typeface="Exo"/>
                      </a:endParaRPr>
                    </a:p>
                  </a:txBody>
                  <a:tcPr marT="38100" marB="38100" marR="38100" marL="38100">
                    <a:lnL cap="flat" cmpd="sng" w="9525">
                      <a:solidFill>
                        <a:srgbClr val="080202"/>
                      </a:solidFill>
                      <a:prstDash val="solid"/>
                      <a:round/>
                      <a:headEnd len="sm" w="sm" type="none"/>
                      <a:tailEnd len="sm" w="sm" type="none"/>
                    </a:lnL>
                    <a:lnR cap="flat" cmpd="sng" w="9525">
                      <a:solidFill>
                        <a:srgbClr val="080202"/>
                      </a:solidFill>
                      <a:prstDash val="solid"/>
                      <a:round/>
                      <a:headEnd len="sm" w="sm" type="none"/>
                      <a:tailEnd len="sm" w="sm" type="none"/>
                    </a:lnR>
                    <a:lnT cap="flat" cmpd="sng" w="9525">
                      <a:solidFill>
                        <a:srgbClr val="080202"/>
                      </a:solidFill>
                      <a:prstDash val="solid"/>
                      <a:round/>
                      <a:headEnd len="sm" w="sm" type="none"/>
                      <a:tailEnd len="sm" w="sm" type="none"/>
                    </a:lnT>
                    <a:lnB cap="flat" cmpd="sng" w="9525">
                      <a:solidFill>
                        <a:srgbClr val="080202"/>
                      </a:solidFill>
                      <a:prstDash val="solid"/>
                      <a:round/>
                      <a:headEnd len="sm" w="sm" type="none"/>
                      <a:tailEnd len="sm" w="sm" type="none"/>
                    </a:lnB>
                    <a:solidFill>
                      <a:srgbClr val="CC00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chemeClr val="lt1"/>
                          </a:solidFill>
                          <a:latin typeface="Exo"/>
                          <a:ea typeface="Exo"/>
                          <a:cs typeface="Exo"/>
                          <a:sym typeface="Exo"/>
                        </a:rPr>
                        <a:t>45</a:t>
                      </a:r>
                      <a:endParaRPr b="1" sz="1400" u="none" cap="none" strike="noStrike">
                        <a:solidFill>
                          <a:schemeClr val="lt1"/>
                        </a:solidFill>
                        <a:latin typeface="Exo"/>
                        <a:ea typeface="Exo"/>
                        <a:cs typeface="Exo"/>
                        <a:sym typeface="Exo"/>
                      </a:endParaRPr>
                    </a:p>
                  </a:txBody>
                  <a:tcPr marT="38100" marB="38100" marR="38100" marL="38100">
                    <a:lnL cap="flat" cmpd="sng" w="9525">
                      <a:solidFill>
                        <a:srgbClr val="080202"/>
                      </a:solidFill>
                      <a:prstDash val="solid"/>
                      <a:round/>
                      <a:headEnd len="sm" w="sm" type="none"/>
                      <a:tailEnd len="sm" w="sm" type="none"/>
                    </a:lnL>
                    <a:lnR cap="flat" cmpd="sng" w="9525">
                      <a:solidFill>
                        <a:srgbClr val="080202"/>
                      </a:solidFill>
                      <a:prstDash val="solid"/>
                      <a:round/>
                      <a:headEnd len="sm" w="sm" type="none"/>
                      <a:tailEnd len="sm" w="sm" type="none"/>
                    </a:lnR>
                    <a:lnT cap="flat" cmpd="sng" w="9525">
                      <a:solidFill>
                        <a:srgbClr val="080202"/>
                      </a:solidFill>
                      <a:prstDash val="solid"/>
                      <a:round/>
                      <a:headEnd len="sm" w="sm" type="none"/>
                      <a:tailEnd len="sm" w="sm" type="none"/>
                    </a:lnT>
                    <a:lnB cap="flat" cmpd="sng" w="9525">
                      <a:solidFill>
                        <a:srgbClr val="080202"/>
                      </a:solidFill>
                      <a:prstDash val="solid"/>
                      <a:round/>
                      <a:headEnd len="sm" w="sm" type="none"/>
                      <a:tailEnd len="sm" w="sm" type="none"/>
                    </a:lnB>
                    <a:solidFill>
                      <a:srgbClr val="CC0000"/>
                    </a:solidFill>
                  </a:tcPr>
                </a:tc>
              </a:tr>
              <a:tr h="2571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TongLuong</a:t>
                      </a:r>
                      <a:endParaRPr sz="1400" u="none" cap="none" strike="noStrike">
                        <a:latin typeface="Exo Medium"/>
                        <a:ea typeface="Exo Medium"/>
                        <a:cs typeface="Exo Medium"/>
                        <a:sym typeface="Exo Medium"/>
                      </a:endParaRPr>
                    </a:p>
                  </a:txBody>
                  <a:tcPr marT="38100" marB="38100" marR="38100" marL="38100">
                    <a:lnL cap="flat" cmpd="sng" w="9525">
                      <a:solidFill>
                        <a:srgbClr val="080202"/>
                      </a:solidFill>
                      <a:prstDash val="solid"/>
                      <a:round/>
                      <a:headEnd len="sm" w="sm" type="none"/>
                      <a:tailEnd len="sm" w="sm" type="none"/>
                    </a:lnL>
                    <a:lnR cap="flat" cmpd="sng" w="9525">
                      <a:solidFill>
                        <a:srgbClr val="080202"/>
                      </a:solidFill>
                      <a:prstDash val="solid"/>
                      <a:round/>
                      <a:headEnd len="sm" w="sm" type="none"/>
                      <a:tailEnd len="sm" w="sm" type="none"/>
                    </a:lnR>
                    <a:lnT cap="flat" cmpd="sng" w="9525">
                      <a:solidFill>
                        <a:srgbClr val="080202"/>
                      </a:solidFill>
                      <a:prstDash val="solid"/>
                      <a:round/>
                      <a:headEnd len="sm" w="sm" type="none"/>
                      <a:tailEnd len="sm" w="sm" type="none"/>
                    </a:lnT>
                    <a:lnB cap="flat" cmpd="sng" w="9525">
                      <a:solidFill>
                        <a:srgbClr val="08020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122500</a:t>
                      </a:r>
                      <a:endParaRPr sz="1400" u="none" cap="none" strike="noStrike">
                        <a:latin typeface="Exo Medium"/>
                        <a:ea typeface="Exo Medium"/>
                        <a:cs typeface="Exo Medium"/>
                        <a:sym typeface="Exo Medium"/>
                      </a:endParaRPr>
                    </a:p>
                  </a:txBody>
                  <a:tcPr marT="38100" marB="38100" marR="38100" marL="38100">
                    <a:lnL cap="flat" cmpd="sng" w="9525">
                      <a:solidFill>
                        <a:srgbClr val="080202"/>
                      </a:solidFill>
                      <a:prstDash val="solid"/>
                      <a:round/>
                      <a:headEnd len="sm" w="sm" type="none"/>
                      <a:tailEnd len="sm" w="sm" type="none"/>
                    </a:lnL>
                    <a:lnR cap="flat" cmpd="sng" w="9525">
                      <a:solidFill>
                        <a:srgbClr val="080202"/>
                      </a:solidFill>
                      <a:prstDash val="solid"/>
                      <a:round/>
                      <a:headEnd len="sm" w="sm" type="none"/>
                      <a:tailEnd len="sm" w="sm" type="none"/>
                    </a:lnR>
                    <a:lnT cap="flat" cmpd="sng" w="9525">
                      <a:solidFill>
                        <a:srgbClr val="080202"/>
                      </a:solidFill>
                      <a:prstDash val="solid"/>
                      <a:round/>
                      <a:headEnd len="sm" w="sm" type="none"/>
                      <a:tailEnd len="sm" w="sm" type="none"/>
                    </a:lnT>
                    <a:lnB cap="flat" cmpd="sng" w="9525">
                      <a:solidFill>
                        <a:srgbClr val="08020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176000</a:t>
                      </a:r>
                      <a:endParaRPr sz="1400" u="none" cap="none" strike="noStrike">
                        <a:latin typeface="Exo Medium"/>
                        <a:ea typeface="Exo Medium"/>
                        <a:cs typeface="Exo Medium"/>
                        <a:sym typeface="Exo Medium"/>
                      </a:endParaRPr>
                    </a:p>
                  </a:txBody>
                  <a:tcPr marT="38100" marB="38100" marR="38100" marL="38100">
                    <a:lnL cap="flat" cmpd="sng" w="9525">
                      <a:solidFill>
                        <a:srgbClr val="080202"/>
                      </a:solidFill>
                      <a:prstDash val="solid"/>
                      <a:round/>
                      <a:headEnd len="sm" w="sm" type="none"/>
                      <a:tailEnd len="sm" w="sm" type="none"/>
                    </a:lnL>
                    <a:lnR cap="flat" cmpd="sng" w="9525">
                      <a:solidFill>
                        <a:srgbClr val="080202"/>
                      </a:solidFill>
                      <a:prstDash val="solid"/>
                      <a:round/>
                      <a:headEnd len="sm" w="sm" type="none"/>
                      <a:tailEnd len="sm" w="sm" type="none"/>
                    </a:lnR>
                    <a:lnT cap="flat" cmpd="sng" w="9525">
                      <a:solidFill>
                        <a:srgbClr val="080202"/>
                      </a:solidFill>
                      <a:prstDash val="solid"/>
                      <a:round/>
                      <a:headEnd len="sm" w="sm" type="none"/>
                      <a:tailEnd len="sm" w="sm" type="none"/>
                    </a:lnT>
                    <a:lnB cap="flat" cmpd="sng" w="9525">
                      <a:solidFill>
                        <a:srgbClr val="080202"/>
                      </a:solidFill>
                      <a:prstDash val="solid"/>
                      <a:round/>
                      <a:headEnd len="sm" w="sm" type="none"/>
                      <a:tailEnd len="sm" w="sm" type="none"/>
                    </a:lnB>
                  </a:tcPr>
                </a:tc>
              </a:tr>
            </a:tbl>
          </a:graphicData>
        </a:graphic>
      </p:graphicFrame>
      <p:sp>
        <p:nvSpPr>
          <p:cNvPr id="657" name="Google Shape;657;g23d469a1497_0_848"/>
          <p:cNvSpPr/>
          <p:nvPr/>
        </p:nvSpPr>
        <p:spPr>
          <a:xfrm rot="1227">
            <a:off x="5675844" y="4340839"/>
            <a:ext cx="840300" cy="309900"/>
          </a:xfrm>
          <a:prstGeom prst="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g23d469a1497_0_848"/>
          <p:cNvSpPr/>
          <p:nvPr/>
        </p:nvSpPr>
        <p:spPr>
          <a:xfrm flipH="1" rot="5397877">
            <a:off x="9047800" y="3169076"/>
            <a:ext cx="485700" cy="309900"/>
          </a:xfrm>
          <a:prstGeom prst="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g23d469a1497_0_848"/>
          <p:cNvSpPr txBox="1"/>
          <p:nvPr/>
        </p:nvSpPr>
        <p:spPr>
          <a:xfrm>
            <a:off x="7856975" y="2610900"/>
            <a:ext cx="3009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Kết quả với PIVOT TABLE</a:t>
            </a:r>
            <a:endParaRPr b="0" i="0" sz="1400" u="none" cap="none" strike="noStrike">
              <a:solidFill>
                <a:srgbClr val="000000"/>
              </a:solidFill>
              <a:latin typeface="Exo Medium"/>
              <a:ea typeface="Exo Medium"/>
              <a:cs typeface="Exo Medium"/>
              <a:sym typeface="Exo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g23d469a1497_0_833"/>
          <p:cNvSpPr txBox="1"/>
          <p:nvPr/>
        </p:nvSpPr>
        <p:spPr>
          <a:xfrm>
            <a:off x="2187400" y="285200"/>
            <a:ext cx="7470900" cy="8040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E2262D"/>
                </a:solidFill>
                <a:latin typeface="Exo"/>
                <a:ea typeface="Exo"/>
                <a:cs typeface="Exo"/>
                <a:sym typeface="Exo"/>
              </a:rPr>
              <a:t>PIVOT TABLE TRONG </a:t>
            </a:r>
            <a:r>
              <a:rPr b="1" i="0" lang="en-US" sz="3800" u="none" cap="none" strike="noStrike">
                <a:solidFill>
                  <a:srgbClr val="000000"/>
                </a:solidFill>
                <a:latin typeface="Exo"/>
                <a:ea typeface="Exo"/>
                <a:cs typeface="Exo"/>
                <a:sym typeface="Exo"/>
              </a:rPr>
              <a:t>SQL</a:t>
            </a:r>
            <a:endParaRPr b="1" i="0" sz="3800" u="none" cap="none" strike="noStrike">
              <a:solidFill>
                <a:srgbClr val="000000"/>
              </a:solidFill>
              <a:latin typeface="Exo"/>
              <a:ea typeface="Exo"/>
              <a:cs typeface="Exo"/>
              <a:sym typeface="Exo"/>
            </a:endParaRPr>
          </a:p>
        </p:txBody>
      </p:sp>
      <p:sp>
        <p:nvSpPr>
          <p:cNvPr id="666" name="Google Shape;666;g23d469a1497_0_833"/>
          <p:cNvSpPr/>
          <p:nvPr/>
        </p:nvSpPr>
        <p:spPr>
          <a:xfrm>
            <a:off x="3351763" y="1089200"/>
            <a:ext cx="2099400" cy="6879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2000" u="none" cap="none" strike="noStrike">
                <a:solidFill>
                  <a:schemeClr val="dk1"/>
                </a:solidFill>
                <a:latin typeface="Arial"/>
                <a:ea typeface="Arial"/>
                <a:cs typeface="Arial"/>
                <a:sym typeface="Arial"/>
              </a:rPr>
              <a:t>PIVOT</a:t>
            </a:r>
            <a:endParaRPr b="1" i="0" sz="2000" u="none" cap="none" strike="noStrike">
              <a:solidFill>
                <a:schemeClr val="dk1"/>
              </a:solidFill>
              <a:latin typeface="Arial"/>
              <a:ea typeface="Arial"/>
              <a:cs typeface="Arial"/>
              <a:sym typeface="Arial"/>
            </a:endParaRPr>
          </a:p>
        </p:txBody>
      </p:sp>
      <p:sp>
        <p:nvSpPr>
          <p:cNvPr id="667" name="Google Shape;667;g23d469a1497_0_833"/>
          <p:cNvSpPr/>
          <p:nvPr/>
        </p:nvSpPr>
        <p:spPr>
          <a:xfrm>
            <a:off x="6518813" y="1089200"/>
            <a:ext cx="23214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lt1"/>
                </a:solidFill>
                <a:latin typeface="Arial"/>
                <a:ea typeface="Arial"/>
                <a:cs typeface="Arial"/>
                <a:sym typeface="Arial"/>
              </a:rPr>
              <a:t>UNPIVOT</a:t>
            </a:r>
            <a:endParaRPr b="1" i="0" sz="1800" u="none" cap="none" strike="noStrike">
              <a:solidFill>
                <a:schemeClr val="lt1"/>
              </a:solidFill>
              <a:latin typeface="Arial"/>
              <a:ea typeface="Arial"/>
              <a:cs typeface="Arial"/>
              <a:sym typeface="Arial"/>
            </a:endParaRPr>
          </a:p>
        </p:txBody>
      </p:sp>
      <p:sp>
        <p:nvSpPr>
          <p:cNvPr id="668" name="Google Shape;668;g23d469a1497_0_833"/>
          <p:cNvSpPr txBox="1"/>
          <p:nvPr/>
        </p:nvSpPr>
        <p:spPr>
          <a:xfrm>
            <a:off x="838200" y="1899450"/>
            <a:ext cx="10258500" cy="615600"/>
          </a:xfrm>
          <a:prstGeom prst="rect">
            <a:avLst/>
          </a:prstGeom>
          <a:solidFill>
            <a:srgbClr val="E06666"/>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Exo Medium"/>
                <a:ea typeface="Exo Medium"/>
                <a:cs typeface="Exo Medium"/>
                <a:sym typeface="Exo Medium"/>
              </a:rPr>
              <a:t>UNPIVOT TABLE trong SQL là một toán tử, cho phép phân tích bảng chéo (cross tabulation) bằng việc chuyển dữ liệu từ bảng này sang bảng khác, tức là lấy kết quả tổng hợp rồi chuyển từ cột thành dòng</a:t>
            </a:r>
            <a:endParaRPr b="0" i="0" sz="1400" u="none" cap="none" strike="noStrike">
              <a:solidFill>
                <a:schemeClr val="lt1"/>
              </a:solidFill>
              <a:latin typeface="Exo Medium"/>
              <a:ea typeface="Exo Medium"/>
              <a:cs typeface="Exo Medium"/>
              <a:sym typeface="Exo Medium"/>
            </a:endParaRPr>
          </a:p>
        </p:txBody>
      </p:sp>
      <p:sp>
        <p:nvSpPr>
          <p:cNvPr id="669" name="Google Shape;669;g23d469a1497_0_833"/>
          <p:cNvSpPr txBox="1"/>
          <p:nvPr/>
        </p:nvSpPr>
        <p:spPr>
          <a:xfrm>
            <a:off x="673274" y="2889000"/>
            <a:ext cx="4175400" cy="28323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SELECT </a:t>
            </a:r>
            <a:r>
              <a:rPr b="0" i="0" lang="en-US" sz="1400" u="none" cap="none" strike="noStrike">
                <a:solidFill>
                  <a:srgbClr val="000000"/>
                </a:solidFill>
                <a:latin typeface="Exo Medium"/>
                <a:ea typeface="Exo Medium"/>
                <a:cs typeface="Exo Medium"/>
                <a:sym typeface="Exo Medium"/>
              </a:rPr>
              <a:t>column name,</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b="0" i="0" lang="en-US" sz="1400" u="none" cap="none" strike="noStrike">
                <a:solidFill>
                  <a:srgbClr val="000000"/>
                </a:solidFill>
                <a:latin typeface="Exo Medium"/>
                <a:ea typeface="Exo Medium"/>
                <a:cs typeface="Exo Medium"/>
                <a:sym typeface="Exo Medium"/>
              </a:rPr>
              <a:t>[transpose_value 1], </a:t>
            </a:r>
            <a:r>
              <a:rPr b="0" i="0" lang="en-US" sz="1400" u="none" cap="none" strike="noStrike">
                <a:solidFill>
                  <a:schemeClr val="dk1"/>
                </a:solidFill>
                <a:latin typeface="Exo Medium"/>
                <a:ea typeface="Exo Medium"/>
                <a:cs typeface="Exo Medium"/>
                <a:sym typeface="Exo Medium"/>
              </a:rPr>
              <a:t>[transpose_value 2]</a:t>
            </a:r>
            <a:r>
              <a:rPr b="0" i="0" lang="en-US" sz="1400" u="none" cap="none" strike="noStrike">
                <a:solidFill>
                  <a:srgbClr val="000000"/>
                </a:solidFill>
                <a:latin typeface="Exo Medium"/>
                <a:ea typeface="Exo Medium"/>
                <a:cs typeface="Exo Medium"/>
                <a:sym typeface="Exo Medium"/>
              </a:rPr>
              <a:t>, … </a:t>
            </a:r>
            <a:r>
              <a:rPr b="0" i="0" lang="en-US" sz="1400" u="none" cap="none" strike="noStrike">
                <a:solidFill>
                  <a:schemeClr val="dk1"/>
                </a:solidFill>
                <a:latin typeface="Exo Medium"/>
                <a:ea typeface="Exo Medium"/>
                <a:cs typeface="Exo Medium"/>
                <a:sym typeface="Exo Medium"/>
              </a:rPr>
              <a:t>[transpose_value n]</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FROM</a:t>
            </a:r>
            <a:r>
              <a:rPr b="0" i="0" lang="en-US" sz="1400" u="none" cap="none" strike="noStrike">
                <a:solidFill>
                  <a:srgbClr val="000000"/>
                </a:solidFill>
                <a:latin typeface="Exo Medium"/>
                <a:ea typeface="Exo Medium"/>
                <a:cs typeface="Exo Medium"/>
                <a:sym typeface="Exo Medium"/>
              </a:rPr>
              <a:t> TABLE</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UNPIVOT</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b="0" i="0" lang="en-US" sz="1400" u="none" cap="none" strike="noStrike">
                <a:solidFill>
                  <a:srgbClr val="000000"/>
                </a:solidFill>
                <a:latin typeface="Exo Medium"/>
                <a:ea typeface="Exo Medium"/>
                <a:cs typeface="Exo Medium"/>
                <a:sym typeface="Exo Medium"/>
              </a:rPr>
              <a:t>(</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FOR</a:t>
            </a:r>
            <a:r>
              <a:rPr b="0" i="0" lang="en-US" sz="1400" u="none" cap="none" strike="noStrike">
                <a:solidFill>
                  <a:srgbClr val="000000"/>
                </a:solidFill>
                <a:latin typeface="Exo Medium"/>
                <a:ea typeface="Exo Medium"/>
                <a:cs typeface="Exo Medium"/>
                <a:sym typeface="Exo Medium"/>
              </a:rPr>
              <a:t> column_tranpose</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FF"/>
                </a:solidFill>
                <a:latin typeface="Exo"/>
                <a:ea typeface="Exo"/>
                <a:cs typeface="Exo"/>
                <a:sym typeface="Exo"/>
              </a:rPr>
              <a:t>IN</a:t>
            </a:r>
            <a:r>
              <a:rPr b="0" i="0" lang="en-US" sz="1400" u="none" cap="none" strike="noStrike">
                <a:solidFill>
                  <a:srgbClr val="000000"/>
                </a:solidFill>
                <a:latin typeface="Exo Medium"/>
                <a:ea typeface="Exo Medium"/>
                <a:cs typeface="Exo Medium"/>
                <a:sym typeface="Exo Medium"/>
              </a:rPr>
              <a:t> (</a:t>
            </a:r>
            <a:r>
              <a:rPr b="0" i="0" lang="en-US" sz="1400" u="none" cap="none" strike="noStrike">
                <a:solidFill>
                  <a:schemeClr val="dk1"/>
                </a:solidFill>
                <a:latin typeface="Exo Medium"/>
                <a:ea typeface="Exo Medium"/>
                <a:cs typeface="Exo Medium"/>
                <a:sym typeface="Exo Medium"/>
              </a:rPr>
              <a:t>[transpose_value 1], [transpose_value 2], … [transpose_value n]</a:t>
            </a:r>
            <a:r>
              <a:rPr b="0" i="0" lang="en-US" sz="1400" u="none" cap="none" strike="noStrike">
                <a:solidFill>
                  <a:srgbClr val="000000"/>
                </a:solidFill>
                <a:latin typeface="Exo Medium"/>
                <a:ea typeface="Exo Medium"/>
                <a:cs typeface="Exo Medium"/>
                <a:sym typeface="Exo Medium"/>
              </a:rPr>
              <a:t>)</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Exo Medium"/>
                <a:ea typeface="Exo Medium"/>
                <a:cs typeface="Exo Medium"/>
                <a:sym typeface="Exo Medium"/>
              </a:rPr>
              <a:t>) AS name</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br>
              <a:rPr b="0" i="0" lang="en-US" sz="1400" u="none" cap="none" strike="noStrike">
                <a:solidFill>
                  <a:srgbClr val="000000"/>
                </a:solidFill>
                <a:latin typeface="Exo Medium"/>
                <a:ea typeface="Exo Medium"/>
                <a:cs typeface="Exo Medium"/>
                <a:sym typeface="Exo Medium"/>
              </a:rPr>
            </a:br>
            <a:r>
              <a:rPr b="0" i="0" lang="en-US" sz="1400" u="none" cap="none" strike="noStrike">
                <a:solidFill>
                  <a:srgbClr val="000000"/>
                </a:solidFill>
                <a:latin typeface="Exo Medium"/>
                <a:ea typeface="Exo Medium"/>
                <a:cs typeface="Exo Medium"/>
                <a:sym typeface="Exo Medium"/>
              </a:rPr>
              <a:t>    </a:t>
            </a:r>
            <a:endParaRPr b="0" i="0" sz="1400" u="none" cap="none" strike="noStrike">
              <a:solidFill>
                <a:srgbClr val="000000"/>
              </a:solidFill>
              <a:latin typeface="Exo Medium"/>
              <a:ea typeface="Exo Medium"/>
              <a:cs typeface="Exo Medium"/>
              <a:sym typeface="Exo Medium"/>
            </a:endParaRPr>
          </a:p>
        </p:txBody>
      </p:sp>
      <p:sp>
        <p:nvSpPr>
          <p:cNvPr id="670" name="Google Shape;670;g23d469a1497_0_833"/>
          <p:cNvSpPr txBox="1"/>
          <p:nvPr/>
        </p:nvSpPr>
        <p:spPr>
          <a:xfrm>
            <a:off x="623363" y="2515038"/>
            <a:ext cx="22794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Medium"/>
                <a:ea typeface="Exo Medium"/>
                <a:cs typeface="Exo Medium"/>
                <a:sym typeface="Exo Medium"/>
              </a:rPr>
              <a:t>Cú pháp/Syntax:</a:t>
            </a:r>
            <a:endParaRPr b="0" i="0" sz="1700" u="none" cap="none" strike="noStrike">
              <a:solidFill>
                <a:srgbClr val="000000"/>
              </a:solidFill>
              <a:latin typeface="Exo Medium"/>
              <a:ea typeface="Exo Medium"/>
              <a:cs typeface="Exo Medium"/>
              <a:sym typeface="Exo Medium"/>
            </a:endParaRPr>
          </a:p>
        </p:txBody>
      </p:sp>
      <p:pic>
        <p:nvPicPr>
          <p:cNvPr id="671" name="Google Shape;671;g23d469a1497_0_833"/>
          <p:cNvPicPr preferRelativeResize="0"/>
          <p:nvPr/>
        </p:nvPicPr>
        <p:blipFill rotWithShape="1">
          <a:blip r:embed="rId3">
            <a:alphaModFix/>
          </a:blip>
          <a:srcRect b="0" l="0" r="0" t="0"/>
          <a:stretch/>
        </p:blipFill>
        <p:spPr>
          <a:xfrm>
            <a:off x="5091024" y="3009800"/>
            <a:ext cx="6716266" cy="1755775"/>
          </a:xfrm>
          <a:prstGeom prst="rect">
            <a:avLst/>
          </a:prstGeom>
          <a:noFill/>
          <a:ln>
            <a:noFill/>
          </a:ln>
        </p:spPr>
      </p:pic>
      <p:sp>
        <p:nvSpPr>
          <p:cNvPr id="672" name="Google Shape;672;g23d469a1497_0_833"/>
          <p:cNvSpPr txBox="1"/>
          <p:nvPr/>
        </p:nvSpPr>
        <p:spPr>
          <a:xfrm>
            <a:off x="7427800" y="4525650"/>
            <a:ext cx="2669100" cy="400200"/>
          </a:xfrm>
          <a:prstGeom prst="rect">
            <a:avLst/>
          </a:prstGeom>
          <a:solidFill>
            <a:srgbClr val="CC0000"/>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Exo"/>
                <a:ea typeface="Exo"/>
                <a:cs typeface="Exo"/>
                <a:sym typeface="Exo"/>
              </a:rPr>
              <a:t>Ví dụ về UNPIVOT TABLE</a:t>
            </a:r>
            <a:endParaRPr b="1" i="0" sz="1400" u="none" cap="none" strike="noStrike">
              <a:solidFill>
                <a:schemeClr val="lt1"/>
              </a:solidFill>
              <a:latin typeface="Exo"/>
              <a:ea typeface="Exo"/>
              <a:cs typeface="Exo"/>
              <a:sym typeface="Ex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pic>
        <p:nvPicPr>
          <p:cNvPr id="677" name="Google Shape;677;g2318ad865be_0_3"/>
          <p:cNvPicPr preferRelativeResize="0"/>
          <p:nvPr/>
        </p:nvPicPr>
        <p:blipFill rotWithShape="1">
          <a:blip r:embed="rId3">
            <a:alphaModFix/>
          </a:blip>
          <a:srcRect b="64829" l="-168" r="65617" t="0"/>
          <a:stretch/>
        </p:blipFill>
        <p:spPr>
          <a:xfrm>
            <a:off x="8042424" y="5035175"/>
            <a:ext cx="4145677" cy="1822826"/>
          </a:xfrm>
          <a:prstGeom prst="rect">
            <a:avLst/>
          </a:prstGeom>
          <a:noFill/>
          <a:ln>
            <a:noFill/>
          </a:ln>
        </p:spPr>
      </p:pic>
      <p:sp>
        <p:nvSpPr>
          <p:cNvPr id="678" name="Google Shape;678;g2318ad865be_0_3"/>
          <p:cNvSpPr txBox="1"/>
          <p:nvPr/>
        </p:nvSpPr>
        <p:spPr>
          <a:xfrm>
            <a:off x="10363200" y="2438400"/>
            <a:ext cx="1524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p:txBody>
      </p:sp>
      <p:grpSp>
        <p:nvGrpSpPr>
          <p:cNvPr id="679" name="Google Shape;679;g2318ad865be_0_3"/>
          <p:cNvGrpSpPr/>
          <p:nvPr/>
        </p:nvGrpSpPr>
        <p:grpSpPr>
          <a:xfrm>
            <a:off x="4721336" y="688813"/>
            <a:ext cx="764257" cy="763507"/>
            <a:chOff x="3040984" y="3681059"/>
            <a:chExt cx="356164" cy="355815"/>
          </a:xfrm>
        </p:grpSpPr>
        <p:sp>
          <p:nvSpPr>
            <p:cNvPr id="680" name="Google Shape;680;g2318ad865be_0_3"/>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681" name="Google Shape;681;g2318ad865be_0_3"/>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682" name="Google Shape;682;g2318ad865be_0_3"/>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sp>
        <p:nvSpPr>
          <p:cNvPr id="683" name="Google Shape;683;g2318ad865be_0_3"/>
          <p:cNvSpPr txBox="1"/>
          <p:nvPr/>
        </p:nvSpPr>
        <p:spPr>
          <a:xfrm>
            <a:off x="1371250" y="688825"/>
            <a:ext cx="10139400" cy="763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Practice</a:t>
            </a:r>
            <a:endParaRPr b="1" i="0" sz="3400" u="none" cap="none" strike="noStrike">
              <a:solidFill>
                <a:srgbClr val="000000"/>
              </a:solidFill>
              <a:latin typeface="Exo"/>
              <a:ea typeface="Exo"/>
              <a:cs typeface="Exo"/>
              <a:sym typeface="Exo"/>
            </a:endParaRPr>
          </a:p>
        </p:txBody>
      </p:sp>
      <p:pic>
        <p:nvPicPr>
          <p:cNvPr id="684" name="Google Shape;684;g2318ad865be_0_3"/>
          <p:cNvPicPr preferRelativeResize="0"/>
          <p:nvPr/>
        </p:nvPicPr>
        <p:blipFill rotWithShape="1">
          <a:blip r:embed="rId4">
            <a:alphaModFix/>
          </a:blip>
          <a:srcRect b="0" l="0" r="0" t="0"/>
          <a:stretch/>
        </p:blipFill>
        <p:spPr>
          <a:xfrm>
            <a:off x="7049300" y="2350375"/>
            <a:ext cx="5066550" cy="3826675"/>
          </a:xfrm>
          <a:prstGeom prst="rect">
            <a:avLst/>
          </a:prstGeom>
          <a:noFill/>
          <a:ln>
            <a:noFill/>
          </a:ln>
        </p:spPr>
      </p:pic>
      <p:sp>
        <p:nvSpPr>
          <p:cNvPr id="685" name="Google Shape;685;g2318ad865be_0_3"/>
          <p:cNvSpPr txBox="1"/>
          <p:nvPr/>
        </p:nvSpPr>
        <p:spPr>
          <a:xfrm>
            <a:off x="658775" y="1452325"/>
            <a:ext cx="6879600" cy="4894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Exo Medium"/>
                <a:ea typeface="Exo Medium"/>
                <a:cs typeface="Exo Medium"/>
                <a:sym typeface="Exo Medium"/>
              </a:rPr>
              <a:t>Với database Adventure_Work, bạn hãy sử dụng SQL để thực hiện việc xử lý dữ liệu cho việc phân tích dữ liệu bán hàng bằng cách: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Exo Medium"/>
              <a:ea typeface="Exo Medium"/>
              <a:cs typeface="Exo Medium"/>
              <a:sym typeface="Exo Medium"/>
            </a:endParaRPr>
          </a:p>
          <a:p>
            <a:pPr indent="-336550" lvl="0" marL="457200" marR="0" rtl="0" algn="l">
              <a:lnSpc>
                <a:spcPct val="100000"/>
              </a:lnSpc>
              <a:spcBef>
                <a:spcPts val="0"/>
              </a:spcBef>
              <a:spcAft>
                <a:spcPts val="0"/>
              </a:spcAft>
              <a:buClr>
                <a:srgbClr val="000000"/>
              </a:buClr>
              <a:buSzPts val="1700"/>
              <a:buFont typeface="Exo Medium"/>
              <a:buAutoNum type="arabicPeriod"/>
            </a:pPr>
            <a:r>
              <a:rPr b="0" i="0" lang="en-US" sz="1700" u="none" cap="none" strike="noStrike">
                <a:solidFill>
                  <a:srgbClr val="000000"/>
                </a:solidFill>
                <a:latin typeface="Exo Medium"/>
                <a:ea typeface="Exo Medium"/>
                <a:cs typeface="Exo Medium"/>
                <a:sym typeface="Exo Medium"/>
              </a:rPr>
              <a:t>Kết nối bảng SalesOrderHeader và SalesOrderDetail và Window Function để tính doanh số theo tháng và tháng về trước. </a:t>
            </a:r>
            <a:endParaRPr b="0" i="0" sz="1700" u="none" cap="none" strike="noStrike">
              <a:solidFill>
                <a:srgbClr val="000000"/>
              </a:solidFill>
              <a:latin typeface="Exo Medium"/>
              <a:ea typeface="Exo Medium"/>
              <a:cs typeface="Exo Medium"/>
              <a:sym typeface="Exo Medium"/>
            </a:endParaRPr>
          </a:p>
          <a:p>
            <a:pPr indent="-336550" lvl="0" marL="457200" marR="0" rtl="0" algn="l">
              <a:lnSpc>
                <a:spcPct val="100000"/>
              </a:lnSpc>
              <a:spcBef>
                <a:spcPts val="0"/>
              </a:spcBef>
              <a:spcAft>
                <a:spcPts val="0"/>
              </a:spcAft>
              <a:buClr>
                <a:srgbClr val="000000"/>
              </a:buClr>
              <a:buSzPts val="1700"/>
              <a:buFont typeface="Exo Medium"/>
              <a:buAutoNum type="arabicPeriod"/>
            </a:pPr>
            <a:r>
              <a:rPr b="0" i="0" lang="en-US" sz="1700" u="none" cap="none" strike="noStrike">
                <a:solidFill>
                  <a:srgbClr val="000000"/>
                </a:solidFill>
                <a:latin typeface="Exo Medium"/>
                <a:ea typeface="Exo Medium"/>
                <a:cs typeface="Exo Medium"/>
                <a:sym typeface="Exo Medium"/>
              </a:rPr>
              <a:t>Kết nối bảng SalesOrderHeader và SalesOrderDetail và tạo thêm cột rank để xếp hạng doanh số của SalesMan. Với các SalesMan có cùng doanh số sẽ nhảy rank</a:t>
            </a:r>
            <a:endParaRPr b="0" i="0" sz="1700" u="none" cap="none" strike="noStrike">
              <a:solidFill>
                <a:srgbClr val="000000"/>
              </a:solidFill>
              <a:latin typeface="Exo Medium"/>
              <a:ea typeface="Exo Medium"/>
              <a:cs typeface="Exo Medium"/>
              <a:sym typeface="Exo Medium"/>
            </a:endParaRPr>
          </a:p>
          <a:p>
            <a:pPr indent="-336550" lvl="0" marL="457200" marR="0" rtl="0" algn="l">
              <a:lnSpc>
                <a:spcPct val="100000"/>
              </a:lnSpc>
              <a:spcBef>
                <a:spcPts val="0"/>
              </a:spcBef>
              <a:spcAft>
                <a:spcPts val="0"/>
              </a:spcAft>
              <a:buClr>
                <a:srgbClr val="000000"/>
              </a:buClr>
              <a:buSzPts val="1700"/>
              <a:buFont typeface="Exo Medium"/>
              <a:buAutoNum type="arabicPeriod"/>
            </a:pPr>
            <a:r>
              <a:rPr b="0" i="0" lang="en-US" sz="1700" u="none" cap="none" strike="noStrike">
                <a:solidFill>
                  <a:schemeClr val="dk1"/>
                </a:solidFill>
                <a:latin typeface="Exo Medium"/>
                <a:ea typeface="Exo Medium"/>
                <a:cs typeface="Exo Medium"/>
                <a:sym typeface="Exo Medium"/>
              </a:rPr>
              <a:t>Kết nối bảng SalesOrderHeader và SalesOrderDetail và tạo thêm cột rank để xếp hạng doanh số của SalesMan. Với các SalesMan có cùng doanh số sẽ không nhảy rank</a:t>
            </a:r>
            <a:endParaRPr b="0" i="0" sz="1700" u="none" cap="none" strike="noStrike">
              <a:solidFill>
                <a:schemeClr val="dk1"/>
              </a:solidFill>
              <a:latin typeface="Exo Medium"/>
              <a:ea typeface="Exo Medium"/>
              <a:cs typeface="Exo Medium"/>
              <a:sym typeface="Exo Medium"/>
            </a:endParaRPr>
          </a:p>
          <a:p>
            <a:pPr indent="-336550" lvl="0" marL="457200" marR="0" rtl="0" algn="l">
              <a:lnSpc>
                <a:spcPct val="100000"/>
              </a:lnSpc>
              <a:spcBef>
                <a:spcPts val="0"/>
              </a:spcBef>
              <a:spcAft>
                <a:spcPts val="0"/>
              </a:spcAft>
              <a:buClr>
                <a:schemeClr val="dk1"/>
              </a:buClr>
              <a:buSzPts val="1700"/>
              <a:buFont typeface="Exo Medium"/>
              <a:buAutoNum type="arabicPeriod"/>
            </a:pPr>
            <a:r>
              <a:rPr b="0" i="0" lang="en-US" sz="1700" u="none" cap="none" strike="noStrike">
                <a:solidFill>
                  <a:schemeClr val="dk1"/>
                </a:solidFill>
                <a:latin typeface="Exo Medium"/>
                <a:ea typeface="Exo Medium"/>
                <a:cs typeface="Exo Medium"/>
                <a:sym typeface="Exo Medium"/>
              </a:rPr>
              <a:t>Kết nối bảng SalesOrderHeader, SalesOrderDetail và tạo thêm cột rank để xếp hạng doanh số của các Product. Với các Product có cùng doanh số sẽ nhảy rank</a:t>
            </a:r>
            <a:endParaRPr b="0" i="0" sz="1700" u="none" cap="none" strike="noStrike">
              <a:solidFill>
                <a:schemeClr val="dk1"/>
              </a:solidFill>
              <a:latin typeface="Exo Medium"/>
              <a:ea typeface="Exo Medium"/>
              <a:cs typeface="Exo Medium"/>
              <a:sym typeface="Exo Medium"/>
            </a:endParaRPr>
          </a:p>
          <a:p>
            <a:pPr indent="-336550" lvl="0" marL="457200" marR="0" rtl="0" algn="l">
              <a:lnSpc>
                <a:spcPct val="100000"/>
              </a:lnSpc>
              <a:spcBef>
                <a:spcPts val="0"/>
              </a:spcBef>
              <a:spcAft>
                <a:spcPts val="0"/>
              </a:spcAft>
              <a:buClr>
                <a:schemeClr val="dk1"/>
              </a:buClr>
              <a:buSzPts val="1700"/>
              <a:buFont typeface="Exo Medium"/>
              <a:buAutoNum type="arabicPeriod"/>
            </a:pPr>
            <a:r>
              <a:rPr b="0" i="0" lang="en-US" sz="1700" u="none" cap="none" strike="noStrike">
                <a:solidFill>
                  <a:schemeClr val="dk1"/>
                </a:solidFill>
                <a:latin typeface="Exo Medium"/>
                <a:ea typeface="Exo Medium"/>
                <a:cs typeface="Exo Medium"/>
                <a:sym typeface="Exo Medium"/>
              </a:rPr>
              <a:t>Kết nối bảng SalesOrderHeader, SalesOrderDetail và tạo thêm cột rank để xếp hạng doanh số của các Product. Với các Product có cùng doanh số sẽ không nhảy rank</a:t>
            </a:r>
            <a:endParaRPr b="0" i="0" sz="1700" u="none" cap="none" strike="noStrike">
              <a:solidFill>
                <a:schemeClr val="dk1"/>
              </a:solidFill>
              <a:latin typeface="Exo Medium"/>
              <a:ea typeface="Exo Medium"/>
              <a:cs typeface="Exo Medium"/>
              <a:sym typeface="Exo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pic>
        <p:nvPicPr>
          <p:cNvPr id="690" name="Google Shape;690;g22bc65b3317_0_690"/>
          <p:cNvPicPr preferRelativeResize="0"/>
          <p:nvPr/>
        </p:nvPicPr>
        <p:blipFill rotWithShape="1">
          <a:blip r:embed="rId3">
            <a:alphaModFix/>
          </a:blip>
          <a:srcRect b="0" l="0" r="66243" t="32092"/>
          <a:stretch/>
        </p:blipFill>
        <p:spPr>
          <a:xfrm flipH="1">
            <a:off x="-3" y="0"/>
            <a:ext cx="4966795" cy="4365839"/>
          </a:xfrm>
          <a:prstGeom prst="rect">
            <a:avLst/>
          </a:prstGeom>
          <a:noFill/>
          <a:ln>
            <a:noFill/>
          </a:ln>
        </p:spPr>
      </p:pic>
      <p:grpSp>
        <p:nvGrpSpPr>
          <p:cNvPr id="691" name="Google Shape;691;g22bc65b3317_0_690"/>
          <p:cNvGrpSpPr/>
          <p:nvPr/>
        </p:nvGrpSpPr>
        <p:grpSpPr>
          <a:xfrm>
            <a:off x="892830" y="1828800"/>
            <a:ext cx="1861449" cy="4418010"/>
            <a:chOff x="832954" y="1676400"/>
            <a:chExt cx="1861449" cy="4418010"/>
          </a:xfrm>
        </p:grpSpPr>
        <p:pic>
          <p:nvPicPr>
            <p:cNvPr id="692" name="Google Shape;692;g22bc65b3317_0_690"/>
            <p:cNvPicPr preferRelativeResize="0"/>
            <p:nvPr/>
          </p:nvPicPr>
          <p:blipFill rotWithShape="1">
            <a:blip r:embed="rId4">
              <a:alphaModFix/>
            </a:blip>
            <a:srcRect b="0" l="0" r="0" t="0"/>
            <a:stretch/>
          </p:blipFill>
          <p:spPr>
            <a:xfrm>
              <a:off x="832954" y="1676400"/>
              <a:ext cx="1861449" cy="4418010"/>
            </a:xfrm>
            <a:prstGeom prst="rect">
              <a:avLst/>
            </a:prstGeom>
            <a:noFill/>
            <a:ln>
              <a:noFill/>
            </a:ln>
          </p:spPr>
        </p:pic>
        <p:sp>
          <p:nvSpPr>
            <p:cNvPr id="693" name="Google Shape;693;g22bc65b3317_0_690"/>
            <p:cNvSpPr txBox="1"/>
            <p:nvPr/>
          </p:nvSpPr>
          <p:spPr>
            <a:xfrm>
              <a:off x="869220" y="2152402"/>
              <a:ext cx="17652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Data Ingestion</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Data Quality</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p:txBody>
        </p:sp>
        <p:sp>
          <p:nvSpPr>
            <p:cNvPr id="694" name="Google Shape;694;g22bc65b3317_0_690"/>
            <p:cNvSpPr txBox="1"/>
            <p:nvPr/>
          </p:nvSpPr>
          <p:spPr>
            <a:xfrm>
              <a:off x="1989910" y="2407009"/>
              <a:ext cx="2808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Exo"/>
                <a:ea typeface="Exo"/>
                <a:cs typeface="Exo"/>
                <a:sym typeface="Exo"/>
              </a:endParaRPr>
            </a:p>
          </p:txBody>
        </p:sp>
      </p:grpSp>
      <p:grpSp>
        <p:nvGrpSpPr>
          <p:cNvPr id="695" name="Google Shape;695;g22bc65b3317_0_690"/>
          <p:cNvGrpSpPr/>
          <p:nvPr/>
        </p:nvGrpSpPr>
        <p:grpSpPr>
          <a:xfrm>
            <a:off x="4240115" y="1865950"/>
            <a:ext cx="1861449" cy="4418010"/>
            <a:chOff x="3647451" y="1676400"/>
            <a:chExt cx="1861449" cy="4418010"/>
          </a:xfrm>
        </p:grpSpPr>
        <p:pic>
          <p:nvPicPr>
            <p:cNvPr id="696" name="Google Shape;696;g22bc65b3317_0_690"/>
            <p:cNvPicPr preferRelativeResize="0"/>
            <p:nvPr/>
          </p:nvPicPr>
          <p:blipFill rotWithShape="1">
            <a:blip r:embed="rId4">
              <a:alphaModFix/>
            </a:blip>
            <a:srcRect b="0" l="0" r="0" t="0"/>
            <a:stretch/>
          </p:blipFill>
          <p:spPr>
            <a:xfrm>
              <a:off x="3647451" y="1676400"/>
              <a:ext cx="1861449" cy="4418010"/>
            </a:xfrm>
            <a:prstGeom prst="rect">
              <a:avLst/>
            </a:prstGeom>
            <a:noFill/>
            <a:ln>
              <a:noFill/>
            </a:ln>
          </p:spPr>
        </p:pic>
        <p:sp>
          <p:nvSpPr>
            <p:cNvPr id="697" name="Google Shape;697;g22bc65b3317_0_690"/>
            <p:cNvSpPr txBox="1"/>
            <p:nvPr/>
          </p:nvSpPr>
          <p:spPr>
            <a:xfrm>
              <a:off x="4821244" y="2407009"/>
              <a:ext cx="3354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Exo"/>
                <a:ea typeface="Exo"/>
                <a:cs typeface="Exo"/>
                <a:sym typeface="Exo"/>
              </a:endParaRPr>
            </a:p>
          </p:txBody>
        </p:sp>
      </p:grpSp>
      <p:grpSp>
        <p:nvGrpSpPr>
          <p:cNvPr id="698" name="Google Shape;698;g22bc65b3317_0_690"/>
          <p:cNvGrpSpPr/>
          <p:nvPr/>
        </p:nvGrpSpPr>
        <p:grpSpPr>
          <a:xfrm>
            <a:off x="6915889" y="1828800"/>
            <a:ext cx="1861449" cy="4418010"/>
            <a:chOff x="6425663" y="1676400"/>
            <a:chExt cx="1861449" cy="4418010"/>
          </a:xfrm>
        </p:grpSpPr>
        <p:pic>
          <p:nvPicPr>
            <p:cNvPr id="699" name="Google Shape;699;g22bc65b3317_0_690"/>
            <p:cNvPicPr preferRelativeResize="0"/>
            <p:nvPr/>
          </p:nvPicPr>
          <p:blipFill rotWithShape="1">
            <a:blip r:embed="rId4">
              <a:alphaModFix/>
            </a:blip>
            <a:srcRect b="0" l="0" r="0" t="0"/>
            <a:stretch/>
          </p:blipFill>
          <p:spPr>
            <a:xfrm>
              <a:off x="6425663" y="1676400"/>
              <a:ext cx="1861449" cy="4418010"/>
            </a:xfrm>
            <a:prstGeom prst="rect">
              <a:avLst/>
            </a:prstGeom>
            <a:noFill/>
            <a:ln>
              <a:noFill/>
            </a:ln>
          </p:spPr>
        </p:pic>
        <p:sp>
          <p:nvSpPr>
            <p:cNvPr id="700" name="Google Shape;700;g22bc65b3317_0_690"/>
            <p:cNvSpPr txBox="1"/>
            <p:nvPr/>
          </p:nvSpPr>
          <p:spPr>
            <a:xfrm>
              <a:off x="7589844" y="2407009"/>
              <a:ext cx="333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Exo"/>
                <a:ea typeface="Exo"/>
                <a:cs typeface="Exo"/>
                <a:sym typeface="Exo"/>
              </a:endParaRPr>
            </a:p>
          </p:txBody>
        </p:sp>
        <p:sp>
          <p:nvSpPr>
            <p:cNvPr id="701" name="Google Shape;701;g22bc65b3317_0_690"/>
            <p:cNvSpPr txBox="1"/>
            <p:nvPr/>
          </p:nvSpPr>
          <p:spPr>
            <a:xfrm>
              <a:off x="6500701" y="2407009"/>
              <a:ext cx="1029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E31F26"/>
                </a:solidFill>
                <a:latin typeface="Exo"/>
                <a:ea typeface="Exo"/>
                <a:cs typeface="Exo"/>
                <a:sym typeface="Exo"/>
              </a:endParaRPr>
            </a:p>
          </p:txBody>
        </p:sp>
      </p:grpSp>
      <p:sp>
        <p:nvSpPr>
          <p:cNvPr id="702" name="Google Shape;702;g22bc65b3317_0_690"/>
          <p:cNvSpPr txBox="1"/>
          <p:nvPr/>
        </p:nvSpPr>
        <p:spPr>
          <a:xfrm>
            <a:off x="233261" y="678438"/>
            <a:ext cx="25812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Exo"/>
                <a:ea typeface="Exo"/>
                <a:cs typeface="Exo"/>
                <a:sym typeface="Exo"/>
              </a:rPr>
              <a:t>Summary</a:t>
            </a:r>
            <a:endParaRPr b="0" i="0" sz="1400" u="none" cap="none" strike="noStrike">
              <a:solidFill>
                <a:srgbClr val="000000"/>
              </a:solidFill>
              <a:latin typeface="Arial"/>
              <a:ea typeface="Arial"/>
              <a:cs typeface="Arial"/>
              <a:sym typeface="Arial"/>
            </a:endParaRPr>
          </a:p>
        </p:txBody>
      </p:sp>
      <p:grpSp>
        <p:nvGrpSpPr>
          <p:cNvPr id="703" name="Google Shape;703;g22bc65b3317_0_690"/>
          <p:cNvGrpSpPr/>
          <p:nvPr/>
        </p:nvGrpSpPr>
        <p:grpSpPr>
          <a:xfrm>
            <a:off x="-10654" y="1180213"/>
            <a:ext cx="3126184" cy="302418"/>
            <a:chOff x="4201421" y="1172047"/>
            <a:chExt cx="2809043" cy="252900"/>
          </a:xfrm>
        </p:grpSpPr>
        <p:cxnSp>
          <p:nvCxnSpPr>
            <p:cNvPr id="704" name="Google Shape;704;g22bc65b3317_0_690"/>
            <p:cNvCxnSpPr/>
            <p:nvPr/>
          </p:nvCxnSpPr>
          <p:spPr>
            <a:xfrm>
              <a:off x="4201421" y="1304858"/>
              <a:ext cx="2559600" cy="0"/>
            </a:xfrm>
            <a:prstGeom prst="straightConnector1">
              <a:avLst/>
            </a:prstGeom>
            <a:noFill/>
            <a:ln cap="flat" cmpd="sng" w="28575">
              <a:solidFill>
                <a:srgbClr val="E31F26"/>
              </a:solidFill>
              <a:prstDash val="solid"/>
              <a:miter lim="800000"/>
              <a:headEnd len="sm" w="sm" type="none"/>
              <a:tailEnd len="sm" w="sm" type="none"/>
            </a:ln>
          </p:spPr>
        </p:cxnSp>
        <p:sp>
          <p:nvSpPr>
            <p:cNvPr id="705" name="Google Shape;705;g22bc65b3317_0_690"/>
            <p:cNvSpPr/>
            <p:nvPr/>
          </p:nvSpPr>
          <p:spPr>
            <a:xfrm>
              <a:off x="6761164" y="1172047"/>
              <a:ext cx="249300" cy="252900"/>
            </a:xfrm>
            <a:prstGeom prst="ellipse">
              <a:avLst/>
            </a:prstGeom>
            <a:noFill/>
            <a:ln cap="flat" cmpd="sng" w="28575">
              <a:solidFill>
                <a:srgbClr val="E31F2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6" name="Google Shape;706;g22bc65b3317_0_690"/>
            <p:cNvSpPr/>
            <p:nvPr/>
          </p:nvSpPr>
          <p:spPr>
            <a:xfrm>
              <a:off x="6823780" y="1234663"/>
              <a:ext cx="123900" cy="127800"/>
            </a:xfrm>
            <a:prstGeom prst="ellipse">
              <a:avLst/>
            </a:prstGeom>
            <a:solidFill>
              <a:srgbClr val="E31F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707" name="Google Shape;707;g22bc65b3317_0_690"/>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708" name="Google Shape;708;g22bc65b3317_0_690"/>
          <p:cNvSpPr txBox="1"/>
          <p:nvPr/>
        </p:nvSpPr>
        <p:spPr>
          <a:xfrm>
            <a:off x="4296634" y="2341951"/>
            <a:ext cx="17652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Exo"/>
                <a:ea typeface="Exo"/>
                <a:cs typeface="Exo"/>
                <a:sym typeface="Exo"/>
              </a:rPr>
              <a:t>Window Function</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p:txBody>
      </p:sp>
      <p:sp>
        <p:nvSpPr>
          <p:cNvPr id="709" name="Google Shape;709;g22bc65b3317_0_690"/>
          <p:cNvSpPr txBox="1"/>
          <p:nvPr/>
        </p:nvSpPr>
        <p:spPr>
          <a:xfrm>
            <a:off x="9360000" y="2304800"/>
            <a:ext cx="17652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p:txBody>
      </p:sp>
      <p:sp>
        <p:nvSpPr>
          <p:cNvPr id="710" name="Google Shape;710;g22bc65b3317_0_690"/>
          <p:cNvSpPr txBox="1"/>
          <p:nvPr/>
        </p:nvSpPr>
        <p:spPr>
          <a:xfrm>
            <a:off x="9400725" y="4544725"/>
            <a:ext cx="1765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p:txBody>
      </p:sp>
      <p:grpSp>
        <p:nvGrpSpPr>
          <p:cNvPr id="711" name="Google Shape;711;g22bc65b3317_0_690"/>
          <p:cNvGrpSpPr/>
          <p:nvPr/>
        </p:nvGrpSpPr>
        <p:grpSpPr>
          <a:xfrm>
            <a:off x="9685326" y="1828800"/>
            <a:ext cx="1861449" cy="4418010"/>
            <a:chOff x="9203875" y="1676400"/>
            <a:chExt cx="1861449" cy="4418010"/>
          </a:xfrm>
        </p:grpSpPr>
        <p:pic>
          <p:nvPicPr>
            <p:cNvPr id="712" name="Google Shape;712;g22bc65b3317_0_690"/>
            <p:cNvPicPr preferRelativeResize="0"/>
            <p:nvPr/>
          </p:nvPicPr>
          <p:blipFill rotWithShape="1">
            <a:blip r:embed="rId4">
              <a:alphaModFix/>
            </a:blip>
            <a:srcRect b="0" l="0" r="0" t="0"/>
            <a:stretch/>
          </p:blipFill>
          <p:spPr>
            <a:xfrm>
              <a:off x="9203875" y="1676400"/>
              <a:ext cx="1861449" cy="4418010"/>
            </a:xfrm>
            <a:prstGeom prst="rect">
              <a:avLst/>
            </a:prstGeom>
            <a:noFill/>
            <a:ln>
              <a:noFill/>
            </a:ln>
          </p:spPr>
        </p:pic>
        <p:sp>
          <p:nvSpPr>
            <p:cNvPr id="713" name="Google Shape;713;g22bc65b3317_0_690"/>
            <p:cNvSpPr txBox="1"/>
            <p:nvPr/>
          </p:nvSpPr>
          <p:spPr>
            <a:xfrm>
              <a:off x="10371144" y="2407009"/>
              <a:ext cx="343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Exo"/>
                <a:ea typeface="Exo"/>
                <a:cs typeface="Exo"/>
                <a:sym typeface="Exo"/>
              </a:endParaRPr>
            </a:p>
          </p:txBody>
        </p:sp>
        <p:sp>
          <p:nvSpPr>
            <p:cNvPr id="714" name="Google Shape;714;g22bc65b3317_0_690"/>
            <p:cNvSpPr txBox="1"/>
            <p:nvPr/>
          </p:nvSpPr>
          <p:spPr>
            <a:xfrm>
              <a:off x="9271445" y="2407009"/>
              <a:ext cx="1029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31F26"/>
                  </a:solidFill>
                  <a:latin typeface="Exo"/>
                  <a:ea typeface="Exo"/>
                  <a:cs typeface="Exo"/>
                  <a:sym typeface="Exo"/>
                </a:rPr>
                <a:t>Subtitle</a:t>
              </a:r>
              <a:endParaRPr b="1" i="0" sz="1800" u="none" cap="none" strike="noStrike">
                <a:solidFill>
                  <a:srgbClr val="E31F26"/>
                </a:solidFill>
                <a:latin typeface="Exo"/>
                <a:ea typeface="Exo"/>
                <a:cs typeface="Exo"/>
                <a:sym typeface="Exo"/>
              </a:endParaRPr>
            </a:p>
          </p:txBody>
        </p:sp>
      </p:grpSp>
      <p:sp>
        <p:nvSpPr>
          <p:cNvPr id="715" name="Google Shape;715;g22bc65b3317_0_690"/>
          <p:cNvSpPr txBox="1"/>
          <p:nvPr/>
        </p:nvSpPr>
        <p:spPr>
          <a:xfrm>
            <a:off x="6964019" y="2304801"/>
            <a:ext cx="17652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PIVOT TABLE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g22bc65b3317_0_690"/>
          <p:cNvSpPr txBox="1"/>
          <p:nvPr/>
        </p:nvSpPr>
        <p:spPr>
          <a:xfrm>
            <a:off x="9733444" y="2304801"/>
            <a:ext cx="17652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Practices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g22bc65b3317_0_690"/>
          <p:cNvSpPr txBox="1"/>
          <p:nvPr/>
        </p:nvSpPr>
        <p:spPr>
          <a:xfrm>
            <a:off x="7010844" y="3468251"/>
            <a:ext cx="1765200" cy="86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UNPIVOT TABLE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pic>
        <p:nvPicPr>
          <p:cNvPr id="722" name="Google Shape;722;p65"/>
          <p:cNvPicPr preferRelativeResize="0"/>
          <p:nvPr/>
        </p:nvPicPr>
        <p:blipFill rotWithShape="1">
          <a:blip r:embed="rId3">
            <a:alphaModFix/>
          </a:blip>
          <a:srcRect b="0" l="0" r="0" t="0"/>
          <a:stretch/>
        </p:blipFill>
        <p:spPr>
          <a:xfrm>
            <a:off x="21841" y="0"/>
            <a:ext cx="12246359" cy="6913347"/>
          </a:xfrm>
          <a:prstGeom prst="rect">
            <a:avLst/>
          </a:prstGeom>
          <a:noFill/>
          <a:ln>
            <a:noFill/>
          </a:ln>
        </p:spPr>
      </p:pic>
      <p:pic>
        <p:nvPicPr>
          <p:cNvPr id="723" name="Google Shape;723;p65"/>
          <p:cNvPicPr preferRelativeResize="0"/>
          <p:nvPr/>
        </p:nvPicPr>
        <p:blipFill rotWithShape="1">
          <a:blip r:embed="rId4">
            <a:alphaModFix/>
          </a:blip>
          <a:srcRect b="0" l="0" r="0" t="0"/>
          <a:stretch/>
        </p:blipFill>
        <p:spPr>
          <a:xfrm rot="10800000">
            <a:off x="8915400" y="457201"/>
            <a:ext cx="4724400" cy="1939200"/>
          </a:xfrm>
          <a:prstGeom prst="rect">
            <a:avLst/>
          </a:prstGeom>
          <a:noFill/>
          <a:ln>
            <a:noFill/>
          </a:ln>
        </p:spPr>
      </p:pic>
      <p:sp>
        <p:nvSpPr>
          <p:cNvPr id="724" name="Google Shape;724;p65"/>
          <p:cNvSpPr/>
          <p:nvPr/>
        </p:nvSpPr>
        <p:spPr>
          <a:xfrm>
            <a:off x="3124200" y="3136659"/>
            <a:ext cx="83820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000"/>
              <a:buFont typeface="Arial"/>
              <a:buNone/>
            </a:pPr>
            <a:r>
              <a:rPr b="1" i="0" lang="en-US" sz="7000" u="none" cap="none" strike="noStrike">
                <a:solidFill>
                  <a:schemeClr val="lt1"/>
                </a:solidFill>
                <a:latin typeface="Exo"/>
                <a:ea typeface="Exo"/>
                <a:cs typeface="Exo"/>
                <a:sym typeface="Exo"/>
              </a:rPr>
              <a:t>THANK YOU !</a:t>
            </a:r>
            <a:endParaRPr b="0" i="0" sz="1400" u="none" cap="none" strike="noStrike">
              <a:solidFill>
                <a:srgbClr val="000000"/>
              </a:solidFill>
              <a:latin typeface="Arial"/>
              <a:ea typeface="Arial"/>
              <a:cs typeface="Arial"/>
              <a:sym typeface="Arial"/>
            </a:endParaRPr>
          </a:p>
        </p:txBody>
      </p:sp>
      <p:pic>
        <p:nvPicPr>
          <p:cNvPr id="725" name="Google Shape;725;p65"/>
          <p:cNvPicPr preferRelativeResize="0"/>
          <p:nvPr/>
        </p:nvPicPr>
        <p:blipFill rotWithShape="1">
          <a:blip r:embed="rId5">
            <a:alphaModFix/>
          </a:blip>
          <a:srcRect b="0" l="0" r="0" t="0"/>
          <a:stretch/>
        </p:blipFill>
        <p:spPr>
          <a:xfrm>
            <a:off x="10439400" y="333768"/>
            <a:ext cx="1322658" cy="588062"/>
          </a:xfrm>
          <a:prstGeom prst="rect">
            <a:avLst/>
          </a:prstGeom>
          <a:noFill/>
          <a:ln>
            <a:noFill/>
          </a:ln>
        </p:spPr>
      </p:pic>
      <p:pic>
        <p:nvPicPr>
          <p:cNvPr id="726" name="Google Shape;726;p65"/>
          <p:cNvPicPr preferRelativeResize="0"/>
          <p:nvPr/>
        </p:nvPicPr>
        <p:blipFill rotWithShape="1">
          <a:blip r:embed="rId4">
            <a:alphaModFix/>
          </a:blip>
          <a:srcRect b="0" l="0" r="0" t="0"/>
          <a:stretch/>
        </p:blipFill>
        <p:spPr>
          <a:xfrm>
            <a:off x="1672015" y="4005968"/>
            <a:ext cx="7319585" cy="30044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2557c0d35ca_0_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48" name="Google Shape;348;g2557c0d35ca_0_2"/>
          <p:cNvSpPr txBox="1"/>
          <p:nvPr/>
        </p:nvSpPr>
        <p:spPr>
          <a:xfrm>
            <a:off x="5098200" y="1000500"/>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349" name="Google Shape;349;g2557c0d35ca_0_2"/>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350" name="Google Shape;350;g2557c0d35ca_0_2"/>
          <p:cNvSpPr/>
          <p:nvPr/>
        </p:nvSpPr>
        <p:spPr>
          <a:xfrm>
            <a:off x="5137553" y="1747168"/>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1.  Data Quality - Data Ingestion</a:t>
            </a:r>
            <a:endParaRPr b="1" i="0" sz="2000" u="none" cap="none" strike="noStrike">
              <a:solidFill>
                <a:schemeClr val="lt1"/>
              </a:solidFill>
              <a:latin typeface="Exo"/>
              <a:ea typeface="Exo"/>
              <a:cs typeface="Exo"/>
              <a:sym typeface="Exo"/>
            </a:endParaRPr>
          </a:p>
        </p:txBody>
      </p:sp>
      <p:sp>
        <p:nvSpPr>
          <p:cNvPr id="351" name="Google Shape;351;g2557c0d35ca_0_2"/>
          <p:cNvSpPr/>
          <p:nvPr/>
        </p:nvSpPr>
        <p:spPr>
          <a:xfrm>
            <a:off x="5137553" y="2716853"/>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2. Data Processing With Window Function</a:t>
            </a:r>
            <a:endParaRPr b="1" i="0" sz="2000" u="none" cap="none" strike="noStrike">
              <a:solidFill>
                <a:srgbClr val="E31F26"/>
              </a:solidFill>
              <a:latin typeface="Exo"/>
              <a:ea typeface="Exo"/>
              <a:cs typeface="Exo"/>
              <a:sym typeface="Exo"/>
            </a:endParaRPr>
          </a:p>
        </p:txBody>
      </p:sp>
      <p:sp>
        <p:nvSpPr>
          <p:cNvPr id="352" name="Google Shape;352;g2557c0d35ca_0_2"/>
          <p:cNvSpPr/>
          <p:nvPr/>
        </p:nvSpPr>
        <p:spPr>
          <a:xfrm>
            <a:off x="5137553" y="3751489"/>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3. Data Processing With Pivot - Unpivot Table in </a:t>
            </a:r>
            <a:endParaRPr b="1" i="0" sz="2000" u="none" cap="none" strike="noStrike">
              <a:solidFill>
                <a:srgbClr val="E2262D"/>
              </a:solidFill>
              <a:latin typeface="Exo"/>
              <a:ea typeface="Exo"/>
              <a:cs typeface="Exo"/>
              <a:sym typeface="Exo"/>
            </a:endParaRPr>
          </a:p>
          <a:p>
            <a:pPr indent="45720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2262D"/>
                </a:solidFill>
                <a:latin typeface="Exo"/>
                <a:ea typeface="Exo"/>
                <a:cs typeface="Exo"/>
                <a:sym typeface="Exo"/>
              </a:rPr>
              <a:t>SQL</a:t>
            </a:r>
            <a:endParaRPr b="0" i="0" sz="2000" u="none" cap="none" strike="noStrike">
              <a:solidFill>
                <a:schemeClr val="dk1"/>
              </a:solidFill>
              <a:latin typeface="Calibri"/>
              <a:ea typeface="Calibri"/>
              <a:cs typeface="Calibri"/>
              <a:sym typeface="Calibri"/>
            </a:endParaRPr>
          </a:p>
        </p:txBody>
      </p:sp>
      <p:sp>
        <p:nvSpPr>
          <p:cNvPr id="353" name="Google Shape;353;g2557c0d35ca_0_2"/>
          <p:cNvSpPr/>
          <p:nvPr/>
        </p:nvSpPr>
        <p:spPr>
          <a:xfrm>
            <a:off x="5137553" y="4786151"/>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Practices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g258fccb7d5d_1_11"/>
          <p:cNvPicPr preferRelativeResize="0"/>
          <p:nvPr/>
        </p:nvPicPr>
        <p:blipFill rotWithShape="1">
          <a:blip r:embed="rId3">
            <a:alphaModFix/>
          </a:blip>
          <a:srcRect b="64829" l="-168" r="65616" t="0"/>
          <a:stretch/>
        </p:blipFill>
        <p:spPr>
          <a:xfrm>
            <a:off x="8042424" y="5035175"/>
            <a:ext cx="4145677" cy="1822826"/>
          </a:xfrm>
          <a:prstGeom prst="rect">
            <a:avLst/>
          </a:prstGeom>
          <a:noFill/>
          <a:ln>
            <a:noFill/>
          </a:ln>
        </p:spPr>
      </p:pic>
      <p:sp>
        <p:nvSpPr>
          <p:cNvPr id="359" name="Google Shape;359;g258fccb7d5d_1_11"/>
          <p:cNvSpPr txBox="1"/>
          <p:nvPr/>
        </p:nvSpPr>
        <p:spPr>
          <a:xfrm>
            <a:off x="10363200" y="2438400"/>
            <a:ext cx="1524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p:txBody>
      </p:sp>
      <p:grpSp>
        <p:nvGrpSpPr>
          <p:cNvPr id="360" name="Google Shape;360;g258fccb7d5d_1_11"/>
          <p:cNvGrpSpPr/>
          <p:nvPr/>
        </p:nvGrpSpPr>
        <p:grpSpPr>
          <a:xfrm>
            <a:off x="1731884" y="967197"/>
            <a:ext cx="764257" cy="763507"/>
            <a:chOff x="3040984" y="3681059"/>
            <a:chExt cx="356164" cy="355815"/>
          </a:xfrm>
        </p:grpSpPr>
        <p:sp>
          <p:nvSpPr>
            <p:cNvPr id="361" name="Google Shape;361;g258fccb7d5d_1_11"/>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62" name="Google Shape;362;g258fccb7d5d_1_11"/>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63" name="Google Shape;363;g258fccb7d5d_1_11"/>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sp>
        <p:nvSpPr>
          <p:cNvPr id="364" name="Google Shape;364;g258fccb7d5d_1_11"/>
          <p:cNvSpPr txBox="1"/>
          <p:nvPr/>
        </p:nvSpPr>
        <p:spPr>
          <a:xfrm>
            <a:off x="2496150" y="647275"/>
            <a:ext cx="8072700" cy="12954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Vấn đề với dữ liệu kém chất lượng</a:t>
            </a:r>
            <a:endParaRPr b="1" i="0" sz="3400" u="none" cap="none" strike="noStrike">
              <a:solidFill>
                <a:srgbClr val="000000"/>
              </a:solidFill>
              <a:latin typeface="Exo"/>
              <a:ea typeface="Exo"/>
              <a:cs typeface="Exo"/>
              <a:sym typeface="Exo"/>
            </a:endParaRPr>
          </a:p>
        </p:txBody>
      </p:sp>
      <p:pic>
        <p:nvPicPr>
          <p:cNvPr id="365" name="Google Shape;365;g258fccb7d5d_1_11"/>
          <p:cNvPicPr preferRelativeResize="0"/>
          <p:nvPr/>
        </p:nvPicPr>
        <p:blipFill rotWithShape="1">
          <a:blip r:embed="rId4">
            <a:alphaModFix/>
          </a:blip>
          <a:srcRect b="0" l="0" r="0" t="0"/>
          <a:stretch/>
        </p:blipFill>
        <p:spPr>
          <a:xfrm>
            <a:off x="-560100" y="2218350"/>
            <a:ext cx="6382276" cy="4250851"/>
          </a:xfrm>
          <a:prstGeom prst="rect">
            <a:avLst/>
          </a:prstGeom>
          <a:noFill/>
          <a:ln>
            <a:noFill/>
          </a:ln>
        </p:spPr>
      </p:pic>
      <p:sp>
        <p:nvSpPr>
          <p:cNvPr id="366" name="Google Shape;366;g258fccb7d5d_1_11"/>
          <p:cNvSpPr txBox="1"/>
          <p:nvPr/>
        </p:nvSpPr>
        <p:spPr>
          <a:xfrm>
            <a:off x="5776275" y="2165175"/>
            <a:ext cx="62952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Exo Medium"/>
                <a:ea typeface="Exo Medium"/>
                <a:cs typeface="Exo Medium"/>
                <a:sym typeface="Exo Medium"/>
              </a:rPr>
              <a:t>Một công ty bán lẻ có hệ thống quản lý khách hàng để theo dõi thông tin khách hàng và thực hiện chiến dịch tiếp thị thông qua call center. Tuy nhiên, khi trích xuất dữ liệu trong hệ thống để thực hiện công việc, call center mới nhận ra đa số các dữ liệu lưu trữ trong hệ thống bị thiếu các trường thông tin của khách như SĐT, email, … </a:t>
            </a:r>
            <a:endParaRPr b="0" i="0" sz="20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Exo Medium"/>
                <a:ea typeface="Exo Medium"/>
                <a:cs typeface="Exo Medium"/>
                <a:sym typeface="Exo Medium"/>
              </a:rPr>
              <a:t>Ngoài ra một số KH bị trùng lặp lại khá nhiều lần.</a:t>
            </a:r>
            <a:endParaRPr b="0" i="0" sz="2000" u="none" cap="none" strike="noStrike">
              <a:solidFill>
                <a:srgbClr val="000000"/>
              </a:solidFill>
              <a:latin typeface="Exo Medium"/>
              <a:ea typeface="Exo Medium"/>
              <a:cs typeface="Exo Medium"/>
              <a:sym typeface="Exo Medium"/>
            </a:endParaRPr>
          </a:p>
        </p:txBody>
      </p:sp>
      <p:sp>
        <p:nvSpPr>
          <p:cNvPr id="367" name="Google Shape;367;g258fccb7d5d_1_11"/>
          <p:cNvSpPr txBox="1"/>
          <p:nvPr/>
        </p:nvSpPr>
        <p:spPr>
          <a:xfrm>
            <a:off x="5920875" y="5035175"/>
            <a:ext cx="5758200" cy="760800"/>
          </a:xfrm>
          <a:prstGeom prst="rect">
            <a:avLst/>
          </a:prstGeom>
          <a:solidFill>
            <a:srgbClr val="38761D"/>
          </a:solid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1800"/>
              <a:buFont typeface="Arial"/>
              <a:buNone/>
            </a:pPr>
            <a:r>
              <a:rPr b="1" i="0" lang="en-US" sz="1800" u="none" cap="none" strike="noStrike">
                <a:solidFill>
                  <a:srgbClr val="FFE599"/>
                </a:solidFill>
                <a:latin typeface="Exo"/>
                <a:ea typeface="Exo"/>
                <a:cs typeface="Exo"/>
                <a:sym typeface="Exo"/>
              </a:rPr>
              <a:t>Câu hỏi:</a:t>
            </a:r>
            <a:r>
              <a:rPr b="1" i="0" lang="en-US" sz="1800" u="none" cap="none" strike="noStrike">
                <a:solidFill>
                  <a:schemeClr val="dk1"/>
                </a:solidFill>
                <a:latin typeface="Exo"/>
                <a:ea typeface="Exo"/>
                <a:cs typeface="Exo"/>
                <a:sym typeface="Exo"/>
              </a:rPr>
              <a:t> </a:t>
            </a:r>
            <a:r>
              <a:rPr b="1" i="0" lang="en-US" sz="1800" u="none" cap="none" strike="noStrike">
                <a:solidFill>
                  <a:srgbClr val="F7F7F8"/>
                </a:solidFill>
                <a:latin typeface="Exo"/>
                <a:ea typeface="Exo"/>
                <a:cs typeface="Exo"/>
                <a:sym typeface="Exo"/>
              </a:rPr>
              <a:t>Theo bạn, với các vấn đề đã nêu, thì công ty sẽ gặp những vấn đề hoặc rủi ro nào??</a:t>
            </a:r>
            <a:endParaRPr b="1" i="0" sz="1800" u="none" cap="none" strike="noStrike">
              <a:solidFill>
                <a:srgbClr val="F7F7F8"/>
              </a:solidFill>
              <a:latin typeface="Exo"/>
              <a:ea typeface="Exo"/>
              <a:cs typeface="Exo"/>
              <a:sym typeface="Ex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g22bc65b3317_0_86"/>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373" name="Google Shape;373;g22bc65b3317_0_86"/>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374" name="Google Shape;374;g22bc65b3317_0_86"/>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75" name="Google Shape;375;g22bc65b3317_0_86"/>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376" name="Google Shape;376;g22bc65b3317_0_86"/>
          <p:cNvSpPr txBox="1"/>
          <p:nvPr/>
        </p:nvSpPr>
        <p:spPr>
          <a:xfrm>
            <a:off x="-596775" y="2897800"/>
            <a:ext cx="10908300" cy="156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4800" u="none" cap="none" strike="noStrike">
                <a:solidFill>
                  <a:schemeClr val="lt1"/>
                </a:solidFill>
                <a:latin typeface="Exo Black"/>
                <a:ea typeface="Exo Black"/>
                <a:cs typeface="Exo Black"/>
                <a:sym typeface="Exo Black"/>
              </a:rPr>
              <a:t>TẦM QUAN TRỌNG CỦA </a:t>
            </a:r>
            <a:endParaRPr b="0" i="0" sz="4800" u="none" cap="none" strike="noStrike">
              <a:solidFill>
                <a:schemeClr val="lt1"/>
              </a:solidFill>
              <a:latin typeface="Exo Black"/>
              <a:ea typeface="Exo Black"/>
              <a:cs typeface="Exo Black"/>
              <a:sym typeface="Exo Black"/>
            </a:endParaRPr>
          </a:p>
          <a:p>
            <a:pPr indent="0" lvl="0" marL="0" marR="0" rtl="0" algn="ctr">
              <a:lnSpc>
                <a:spcPct val="100000"/>
              </a:lnSpc>
              <a:spcBef>
                <a:spcPts val="0"/>
              </a:spcBef>
              <a:spcAft>
                <a:spcPts val="0"/>
              </a:spcAft>
              <a:buClr>
                <a:srgbClr val="000000"/>
              </a:buClr>
              <a:buSzPts val="2500"/>
              <a:buFont typeface="Arial"/>
              <a:buNone/>
            </a:pPr>
            <a:r>
              <a:rPr b="0" i="0" lang="en-US" sz="4800" u="none" cap="none" strike="noStrike">
                <a:solidFill>
                  <a:schemeClr val="lt1"/>
                </a:solidFill>
                <a:latin typeface="Exo Black"/>
                <a:ea typeface="Exo Black"/>
                <a:cs typeface="Exo Black"/>
                <a:sym typeface="Exo Black"/>
              </a:rPr>
              <a:t>CHẤT LƯỢNG DỮ LIỆU</a:t>
            </a:r>
            <a:endParaRPr b="0" i="0" sz="4800" u="none" cap="none" strike="noStrike">
              <a:solidFill>
                <a:schemeClr val="lt1"/>
              </a:solidFill>
              <a:latin typeface="Exo Black"/>
              <a:ea typeface="Exo Black"/>
              <a:cs typeface="Exo Black"/>
              <a:sym typeface="Exo Black"/>
            </a:endParaRPr>
          </a:p>
        </p:txBody>
      </p:sp>
      <p:pic>
        <p:nvPicPr>
          <p:cNvPr id="377" name="Google Shape;377;g22bc65b3317_0_86"/>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258fccb7d5d_1_0"/>
          <p:cNvSpPr txBox="1"/>
          <p:nvPr/>
        </p:nvSpPr>
        <p:spPr>
          <a:xfrm>
            <a:off x="6434875" y="2491025"/>
            <a:ext cx="4749300" cy="2609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2262D"/>
                </a:solidFill>
                <a:latin typeface="Exo"/>
                <a:ea typeface="Exo"/>
                <a:cs typeface="Exo"/>
                <a:sym typeface="Exo"/>
              </a:rPr>
              <a:t>Chất lượng dữ liệu (Data Quality) </a:t>
            </a:r>
            <a:r>
              <a:rPr b="0" i="0" lang="en-US" sz="1800" u="none" cap="none" strike="noStrike">
                <a:solidFill>
                  <a:srgbClr val="161513"/>
                </a:solidFill>
                <a:latin typeface="Exo"/>
                <a:ea typeface="Exo"/>
                <a:cs typeface="Exo"/>
                <a:sym typeface="Exo"/>
              </a:rPr>
              <a:t>đóng vai trò quan trọng và là cơ sở để:</a:t>
            </a:r>
            <a:endParaRPr b="0" i="0" sz="1800" u="none" cap="none" strike="noStrike">
              <a:solidFill>
                <a:srgbClr val="161513"/>
              </a:solidFill>
              <a:latin typeface="Exo"/>
              <a:ea typeface="Exo"/>
              <a:cs typeface="Exo"/>
              <a:sym typeface="Exo"/>
            </a:endParaRPr>
          </a:p>
          <a:p>
            <a:pPr indent="0" lvl="0" marL="457200" marR="0" rtl="0" algn="l">
              <a:lnSpc>
                <a:spcPct val="115000"/>
              </a:lnSpc>
              <a:spcBef>
                <a:spcPts val="0"/>
              </a:spcBef>
              <a:spcAft>
                <a:spcPts val="0"/>
              </a:spcAft>
              <a:buClr>
                <a:srgbClr val="000000"/>
              </a:buClr>
              <a:buSzPts val="1800"/>
              <a:buFont typeface="Arial"/>
              <a:buNone/>
            </a:pPr>
            <a:r>
              <a:rPr b="0" i="0" lang="en-US" sz="1800" u="none" cap="none" strike="noStrike">
                <a:solidFill>
                  <a:srgbClr val="161513"/>
                </a:solidFill>
                <a:latin typeface="Exo Medium"/>
                <a:ea typeface="Exo Medium"/>
                <a:cs typeface="Exo Medium"/>
                <a:sym typeface="Exo Medium"/>
              </a:rPr>
              <a:t>Quyết định dựa trên dữ liệu chính xác và tin cậy</a:t>
            </a:r>
            <a:endParaRPr b="0" i="0" sz="1800" u="none" cap="none" strike="noStrike">
              <a:solidFill>
                <a:srgbClr val="161513"/>
              </a:solidFill>
              <a:latin typeface="Exo Medium"/>
              <a:ea typeface="Exo Medium"/>
              <a:cs typeface="Exo Medium"/>
              <a:sym typeface="Exo Medium"/>
            </a:endParaRPr>
          </a:p>
          <a:p>
            <a:pPr indent="0" lvl="0" marL="457200" marR="0" rtl="0" algn="l">
              <a:lnSpc>
                <a:spcPct val="115000"/>
              </a:lnSpc>
              <a:spcBef>
                <a:spcPts val="0"/>
              </a:spcBef>
              <a:spcAft>
                <a:spcPts val="0"/>
              </a:spcAft>
              <a:buClr>
                <a:srgbClr val="000000"/>
              </a:buClr>
              <a:buSzPts val="1800"/>
              <a:buFont typeface="Arial"/>
              <a:buNone/>
            </a:pPr>
            <a:r>
              <a:rPr b="0" i="0" lang="en-US" sz="1800" u="none" cap="none" strike="noStrike">
                <a:solidFill>
                  <a:srgbClr val="161513"/>
                </a:solidFill>
                <a:latin typeface="Exo Medium"/>
                <a:ea typeface="Exo Medium"/>
                <a:cs typeface="Exo Medium"/>
                <a:sym typeface="Exo Medium"/>
              </a:rPr>
              <a:t>Thực hiện các phân tích và phát hiện thông tin quan trọng</a:t>
            </a:r>
            <a:endParaRPr b="0" i="0" sz="1800" u="none" cap="none" strike="noStrike">
              <a:solidFill>
                <a:srgbClr val="161513"/>
              </a:solidFill>
              <a:latin typeface="Exo Medium"/>
              <a:ea typeface="Exo Medium"/>
              <a:cs typeface="Exo Medium"/>
              <a:sym typeface="Exo Medium"/>
            </a:endParaRPr>
          </a:p>
          <a:p>
            <a:pPr indent="0" lvl="0" marL="457200" marR="0" rtl="0" algn="l">
              <a:lnSpc>
                <a:spcPct val="115000"/>
              </a:lnSpc>
              <a:spcBef>
                <a:spcPts val="0"/>
              </a:spcBef>
              <a:spcAft>
                <a:spcPts val="0"/>
              </a:spcAft>
              <a:buClr>
                <a:srgbClr val="000000"/>
              </a:buClr>
              <a:buSzPts val="1800"/>
              <a:buFont typeface="Arial"/>
              <a:buNone/>
            </a:pPr>
            <a:r>
              <a:rPr b="0" i="0" lang="en-US" sz="1800" u="none" cap="none" strike="noStrike">
                <a:solidFill>
                  <a:srgbClr val="161513"/>
                </a:solidFill>
                <a:latin typeface="Exo Medium"/>
                <a:ea typeface="Exo Medium"/>
                <a:cs typeface="Exo Medium"/>
                <a:sym typeface="Exo Medium"/>
              </a:rPr>
              <a:t>Đảm bảo tuân thủ quy định pháp luật và quy tắc an toàn</a:t>
            </a:r>
            <a:endParaRPr b="0" i="0" sz="1800" u="none" cap="none" strike="noStrike">
              <a:solidFill>
                <a:srgbClr val="161513"/>
              </a:solidFill>
              <a:latin typeface="Exo Medium"/>
              <a:ea typeface="Exo Medium"/>
              <a:cs typeface="Exo Medium"/>
              <a:sym typeface="Exo Medium"/>
            </a:endParaRPr>
          </a:p>
        </p:txBody>
      </p:sp>
      <p:sp>
        <p:nvSpPr>
          <p:cNvPr id="383" name="Google Shape;383;g258fccb7d5d_1_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84" name="Google Shape;384;g258fccb7d5d_1_0"/>
          <p:cNvPicPr preferRelativeResize="0"/>
          <p:nvPr/>
        </p:nvPicPr>
        <p:blipFill rotWithShape="1">
          <a:blip r:embed="rId3">
            <a:alphaModFix/>
          </a:blip>
          <a:srcRect b="52074" l="0" r="65618" t="0"/>
          <a:stretch/>
        </p:blipFill>
        <p:spPr>
          <a:xfrm flipH="1">
            <a:off x="-1" y="0"/>
            <a:ext cx="2880651" cy="1734550"/>
          </a:xfrm>
          <a:prstGeom prst="rect">
            <a:avLst/>
          </a:prstGeom>
          <a:noFill/>
          <a:ln>
            <a:noFill/>
          </a:ln>
        </p:spPr>
      </p:pic>
      <p:sp>
        <p:nvSpPr>
          <p:cNvPr id="385" name="Google Shape;385;g258fccb7d5d_1_0"/>
          <p:cNvSpPr txBox="1"/>
          <p:nvPr/>
        </p:nvSpPr>
        <p:spPr>
          <a:xfrm>
            <a:off x="2360550" y="460225"/>
            <a:ext cx="74709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E2262D"/>
                </a:solidFill>
                <a:latin typeface="Exo"/>
                <a:ea typeface="Exo"/>
                <a:cs typeface="Exo"/>
                <a:sym typeface="Exo"/>
              </a:rPr>
              <a:t>Chất lượng dữ liệu </a:t>
            </a:r>
            <a:endParaRPr b="1" i="0" sz="3800" u="none" cap="none" strike="noStrike">
              <a:solidFill>
                <a:srgbClr val="E2262D"/>
              </a:solidFill>
              <a:latin typeface="Exo"/>
              <a:ea typeface="Exo"/>
              <a:cs typeface="Exo"/>
              <a:sym typeface="Exo"/>
            </a:endParaRPr>
          </a:p>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000000"/>
                </a:solidFill>
                <a:latin typeface="Exo"/>
                <a:ea typeface="Exo"/>
                <a:cs typeface="Exo"/>
                <a:sym typeface="Exo"/>
              </a:rPr>
              <a:t>DATA QUALITY</a:t>
            </a:r>
            <a:endParaRPr b="1" i="0" sz="3800" u="none" cap="none" strike="noStrike">
              <a:solidFill>
                <a:srgbClr val="000000"/>
              </a:solidFill>
              <a:latin typeface="Exo"/>
              <a:ea typeface="Exo"/>
              <a:cs typeface="Exo"/>
              <a:sym typeface="Exo"/>
            </a:endParaRPr>
          </a:p>
        </p:txBody>
      </p:sp>
      <p:pic>
        <p:nvPicPr>
          <p:cNvPr id="386" name="Google Shape;386;g258fccb7d5d_1_0"/>
          <p:cNvPicPr preferRelativeResize="0"/>
          <p:nvPr/>
        </p:nvPicPr>
        <p:blipFill rotWithShape="1">
          <a:blip r:embed="rId4">
            <a:alphaModFix/>
          </a:blip>
          <a:srcRect b="0" l="0" r="0" t="0"/>
          <a:stretch/>
        </p:blipFill>
        <p:spPr>
          <a:xfrm>
            <a:off x="6697208" y="3808447"/>
            <a:ext cx="88821" cy="190315"/>
          </a:xfrm>
          <a:prstGeom prst="rect">
            <a:avLst/>
          </a:prstGeom>
          <a:noFill/>
          <a:ln>
            <a:noFill/>
          </a:ln>
        </p:spPr>
      </p:pic>
      <p:pic>
        <p:nvPicPr>
          <p:cNvPr id="387" name="Google Shape;387;g258fccb7d5d_1_0"/>
          <p:cNvPicPr preferRelativeResize="0"/>
          <p:nvPr/>
        </p:nvPicPr>
        <p:blipFill rotWithShape="1">
          <a:blip r:embed="rId4">
            <a:alphaModFix/>
          </a:blip>
          <a:srcRect b="0" l="0" r="0" t="0"/>
          <a:stretch/>
        </p:blipFill>
        <p:spPr>
          <a:xfrm>
            <a:off x="6697208" y="4392309"/>
            <a:ext cx="88821" cy="190315"/>
          </a:xfrm>
          <a:prstGeom prst="rect">
            <a:avLst/>
          </a:prstGeom>
          <a:noFill/>
          <a:ln>
            <a:noFill/>
          </a:ln>
        </p:spPr>
      </p:pic>
      <p:pic>
        <p:nvPicPr>
          <p:cNvPr id="388" name="Google Shape;388;g258fccb7d5d_1_0"/>
          <p:cNvPicPr preferRelativeResize="0"/>
          <p:nvPr/>
        </p:nvPicPr>
        <p:blipFill rotWithShape="1">
          <a:blip r:embed="rId4">
            <a:alphaModFix/>
          </a:blip>
          <a:srcRect b="0" l="0" r="0" t="0"/>
          <a:stretch/>
        </p:blipFill>
        <p:spPr>
          <a:xfrm>
            <a:off x="6697208" y="3224584"/>
            <a:ext cx="88821" cy="190315"/>
          </a:xfrm>
          <a:prstGeom prst="rect">
            <a:avLst/>
          </a:prstGeom>
          <a:noFill/>
          <a:ln>
            <a:noFill/>
          </a:ln>
        </p:spPr>
      </p:pic>
      <p:pic>
        <p:nvPicPr>
          <p:cNvPr id="389" name="Google Shape;389;g258fccb7d5d_1_0"/>
          <p:cNvPicPr preferRelativeResize="0"/>
          <p:nvPr/>
        </p:nvPicPr>
        <p:blipFill rotWithShape="1">
          <a:blip r:embed="rId5">
            <a:alphaModFix/>
          </a:blip>
          <a:srcRect b="0" l="0" r="0" t="0"/>
          <a:stretch/>
        </p:blipFill>
        <p:spPr>
          <a:xfrm>
            <a:off x="232475" y="1749463"/>
            <a:ext cx="6130076" cy="43082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grpSp>
        <p:nvGrpSpPr>
          <p:cNvPr id="395" name="Google Shape;395;g25c5d8ca1f9_0_2"/>
          <p:cNvGrpSpPr/>
          <p:nvPr/>
        </p:nvGrpSpPr>
        <p:grpSpPr>
          <a:xfrm>
            <a:off x="633125" y="761988"/>
            <a:ext cx="5566474" cy="5566474"/>
            <a:chOff x="895775" y="704138"/>
            <a:chExt cx="5566474" cy="5566474"/>
          </a:xfrm>
        </p:grpSpPr>
        <p:pic>
          <p:nvPicPr>
            <p:cNvPr id="396" name="Google Shape;396;g25c5d8ca1f9_0_2"/>
            <p:cNvPicPr preferRelativeResize="0"/>
            <p:nvPr/>
          </p:nvPicPr>
          <p:blipFill rotWithShape="1">
            <a:blip r:embed="rId3">
              <a:alphaModFix/>
            </a:blip>
            <a:srcRect b="0" l="0" r="0" t="0"/>
            <a:stretch/>
          </p:blipFill>
          <p:spPr>
            <a:xfrm>
              <a:off x="895775" y="704138"/>
              <a:ext cx="5566474" cy="5566474"/>
            </a:xfrm>
            <a:prstGeom prst="rect">
              <a:avLst/>
            </a:prstGeom>
            <a:noFill/>
            <a:ln>
              <a:noFill/>
            </a:ln>
          </p:spPr>
        </p:pic>
        <p:sp>
          <p:nvSpPr>
            <p:cNvPr id="397" name="Google Shape;397;g25c5d8ca1f9_0_2"/>
            <p:cNvSpPr txBox="1"/>
            <p:nvPr/>
          </p:nvSpPr>
          <p:spPr>
            <a:xfrm>
              <a:off x="4331875" y="5567100"/>
              <a:ext cx="1802100" cy="2310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
                <a:buFont typeface="Arial"/>
                <a:buNone/>
              </a:pPr>
              <a:r>
                <a:t/>
              </a:r>
              <a:endParaRPr b="0" i="0" sz="300" u="none" cap="none" strike="noStrike">
                <a:solidFill>
                  <a:srgbClr val="000000"/>
                </a:solidFill>
                <a:latin typeface="Calibri"/>
                <a:ea typeface="Calibri"/>
                <a:cs typeface="Calibri"/>
                <a:sym typeface="Calibri"/>
              </a:endParaRPr>
            </a:p>
          </p:txBody>
        </p:sp>
      </p:grpSp>
      <p:sp>
        <p:nvSpPr>
          <p:cNvPr id="398" name="Google Shape;398;g25c5d8ca1f9_0_2"/>
          <p:cNvSpPr txBox="1"/>
          <p:nvPr/>
        </p:nvSpPr>
        <p:spPr>
          <a:xfrm>
            <a:off x="5958850" y="2134475"/>
            <a:ext cx="4333800" cy="2063700"/>
          </a:xfrm>
          <a:prstGeom prst="rect">
            <a:avLst/>
          </a:prstGeom>
          <a:solidFill>
            <a:srgbClr val="E46868">
              <a:alpha val="85882"/>
            </a:srgb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4000"/>
              <a:buFont typeface="Arial"/>
              <a:buNone/>
            </a:pPr>
            <a:r>
              <a:rPr b="1" i="0" lang="en-US" sz="3400" u="none" cap="none" strike="noStrike">
                <a:solidFill>
                  <a:schemeClr val="lt1"/>
                </a:solidFill>
                <a:latin typeface="Exo"/>
                <a:ea typeface="Exo"/>
                <a:cs typeface="Exo"/>
                <a:sym typeface="Exo"/>
              </a:rPr>
              <a:t>Tiêu chí nào để </a:t>
            </a:r>
            <a:endParaRPr b="1" i="0" sz="34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đánh giá</a:t>
            </a:r>
            <a:r>
              <a:rPr b="1" i="0" lang="en-US" sz="3400" u="none" cap="none" strike="noStrike">
                <a:solidFill>
                  <a:schemeClr val="lt1"/>
                </a:solidFill>
                <a:latin typeface="Exo"/>
                <a:ea typeface="Exo"/>
                <a:cs typeface="Exo"/>
                <a:sym typeface="Exo"/>
              </a:rPr>
              <a:t> </a:t>
            </a:r>
            <a:r>
              <a:rPr b="1" i="0" lang="en-US" sz="3400" u="none" cap="none" strike="noStrike">
                <a:solidFill>
                  <a:srgbClr val="376D1C"/>
                </a:solidFill>
                <a:latin typeface="Exo"/>
                <a:ea typeface="Exo"/>
                <a:cs typeface="Exo"/>
                <a:sym typeface="Exo"/>
              </a:rPr>
              <a:t>chất lượng</a:t>
            </a:r>
            <a:r>
              <a:rPr b="1" i="0" lang="en-US" sz="3400" u="none" cap="none" strike="noStrike">
                <a:solidFill>
                  <a:schemeClr val="lt1"/>
                </a:solidFill>
                <a:latin typeface="Exo"/>
                <a:ea typeface="Exo"/>
                <a:cs typeface="Exo"/>
                <a:sym typeface="Exo"/>
              </a:rPr>
              <a:t> </a:t>
            </a:r>
            <a:endParaRPr b="1" i="0" sz="34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4000"/>
              <a:buFont typeface="Arial"/>
              <a:buNone/>
            </a:pPr>
            <a:r>
              <a:rPr b="1" i="0" lang="en-US" sz="3400" u="none" cap="none" strike="noStrike">
                <a:solidFill>
                  <a:schemeClr val="lt1"/>
                </a:solidFill>
                <a:latin typeface="Exo"/>
                <a:ea typeface="Exo"/>
                <a:cs typeface="Exo"/>
                <a:sym typeface="Exo"/>
              </a:rPr>
              <a:t>một bộ dữ liệu?</a:t>
            </a:r>
            <a:endParaRPr b="1" i="0" sz="3400" u="none" cap="none" strike="noStrike">
              <a:solidFill>
                <a:schemeClr val="lt1"/>
              </a:solidFill>
              <a:latin typeface="Exo"/>
              <a:ea typeface="Exo"/>
              <a:cs typeface="Exo"/>
              <a:sym typeface="Ex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g25c5d8ca1f9_0_31"/>
          <p:cNvPicPr preferRelativeResize="0"/>
          <p:nvPr/>
        </p:nvPicPr>
        <p:blipFill rotWithShape="1">
          <a:blip r:embed="rId3">
            <a:alphaModFix/>
          </a:blip>
          <a:srcRect b="0" l="0" r="0" t="0"/>
          <a:stretch/>
        </p:blipFill>
        <p:spPr>
          <a:xfrm>
            <a:off x="607475" y="1742225"/>
            <a:ext cx="1387100" cy="1040325"/>
          </a:xfrm>
          <a:prstGeom prst="rect">
            <a:avLst/>
          </a:prstGeom>
          <a:noFill/>
          <a:ln>
            <a:noFill/>
          </a:ln>
        </p:spPr>
      </p:pic>
      <p:pic>
        <p:nvPicPr>
          <p:cNvPr id="405" name="Google Shape;405;g25c5d8ca1f9_0_31"/>
          <p:cNvPicPr preferRelativeResize="0"/>
          <p:nvPr/>
        </p:nvPicPr>
        <p:blipFill rotWithShape="1">
          <a:blip r:embed="rId3">
            <a:alphaModFix/>
          </a:blip>
          <a:srcRect b="0" l="0" r="0" t="0"/>
          <a:stretch/>
        </p:blipFill>
        <p:spPr>
          <a:xfrm>
            <a:off x="673725" y="2527375"/>
            <a:ext cx="1254600" cy="940950"/>
          </a:xfrm>
          <a:prstGeom prst="rect">
            <a:avLst/>
          </a:prstGeom>
          <a:noFill/>
          <a:ln>
            <a:noFill/>
          </a:ln>
        </p:spPr>
      </p:pic>
      <p:pic>
        <p:nvPicPr>
          <p:cNvPr id="406" name="Google Shape;406;g25c5d8ca1f9_0_31"/>
          <p:cNvPicPr preferRelativeResize="0"/>
          <p:nvPr/>
        </p:nvPicPr>
        <p:blipFill rotWithShape="1">
          <a:blip r:embed="rId3">
            <a:alphaModFix/>
          </a:blip>
          <a:srcRect b="0" l="0" r="0" t="0"/>
          <a:stretch/>
        </p:blipFill>
        <p:spPr>
          <a:xfrm>
            <a:off x="673725" y="3355400"/>
            <a:ext cx="1254600" cy="940950"/>
          </a:xfrm>
          <a:prstGeom prst="rect">
            <a:avLst/>
          </a:prstGeom>
          <a:noFill/>
          <a:ln>
            <a:noFill/>
          </a:ln>
        </p:spPr>
      </p:pic>
      <p:pic>
        <p:nvPicPr>
          <p:cNvPr id="407" name="Google Shape;407;g25c5d8ca1f9_0_31"/>
          <p:cNvPicPr preferRelativeResize="0"/>
          <p:nvPr/>
        </p:nvPicPr>
        <p:blipFill rotWithShape="1">
          <a:blip r:embed="rId3">
            <a:alphaModFix/>
          </a:blip>
          <a:srcRect b="0" l="0" r="0" t="0"/>
          <a:stretch/>
        </p:blipFill>
        <p:spPr>
          <a:xfrm>
            <a:off x="673725" y="4869200"/>
            <a:ext cx="1254600" cy="940950"/>
          </a:xfrm>
          <a:prstGeom prst="rect">
            <a:avLst/>
          </a:prstGeom>
          <a:noFill/>
          <a:ln>
            <a:noFill/>
          </a:ln>
        </p:spPr>
      </p:pic>
      <p:sp>
        <p:nvSpPr>
          <p:cNvPr id="408" name="Google Shape;408;g25c5d8ca1f9_0_31"/>
          <p:cNvSpPr txBox="1"/>
          <p:nvPr/>
        </p:nvSpPr>
        <p:spPr>
          <a:xfrm>
            <a:off x="1038600" y="1505063"/>
            <a:ext cx="6845100" cy="4132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1" i="0" lang="en-US" sz="1500" u="none" cap="none" strike="noStrike">
                <a:solidFill>
                  <a:srgbClr val="E31F26"/>
                </a:solidFill>
                <a:latin typeface="Exo"/>
                <a:ea typeface="Exo"/>
                <a:cs typeface="Exo"/>
                <a:sym typeface="Exo"/>
              </a:rPr>
              <a:t>Dữ liệu</a:t>
            </a:r>
            <a:r>
              <a:rPr b="0" i="0" lang="en-US" sz="1500" u="none" cap="none" strike="noStrike">
                <a:solidFill>
                  <a:srgbClr val="000000"/>
                </a:solidFill>
                <a:latin typeface="Exo Medium"/>
                <a:ea typeface="Exo Medium"/>
                <a:cs typeface="Exo Medium"/>
                <a:sym typeface="Exo Medium"/>
              </a:rPr>
              <a:t> phải đạt được các yêu cầu cơ bản như bên dưới </a:t>
            </a:r>
            <a:endParaRPr b="0" i="0" sz="1500" u="none" cap="none" strike="noStrike">
              <a:solidFill>
                <a:srgbClr val="000000"/>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000000"/>
              </a:solidFill>
              <a:latin typeface="Exo Medium"/>
              <a:ea typeface="Exo Medium"/>
              <a:cs typeface="Exo Medium"/>
              <a:sym typeface="Exo Medium"/>
            </a:endParaRPr>
          </a:p>
          <a:p>
            <a:pPr indent="0" lvl="0" marL="457200" marR="0" rtl="0" algn="l">
              <a:lnSpc>
                <a:spcPct val="115000"/>
              </a:lnSpc>
              <a:spcBef>
                <a:spcPts val="0"/>
              </a:spcBef>
              <a:spcAft>
                <a:spcPts val="0"/>
              </a:spcAft>
              <a:buClr>
                <a:srgbClr val="000000"/>
              </a:buClr>
              <a:buSzPts val="1500"/>
              <a:buFont typeface="Arial"/>
              <a:buNone/>
            </a:pPr>
            <a:r>
              <a:rPr b="1" i="0" lang="en-US" sz="1500" u="none" cap="none" strike="noStrike">
                <a:solidFill>
                  <a:srgbClr val="000000"/>
                </a:solidFill>
                <a:latin typeface="Exo"/>
                <a:ea typeface="Exo"/>
                <a:cs typeface="Exo"/>
                <a:sym typeface="Exo"/>
              </a:rPr>
              <a:t>Dữ liệu phải khớp </a:t>
            </a:r>
            <a:r>
              <a:rPr b="0" i="0" lang="en-US" sz="1500" u="none" cap="none" strike="noStrike">
                <a:solidFill>
                  <a:srgbClr val="000000"/>
                </a:solidFill>
                <a:latin typeface="Exo Medium"/>
                <a:ea typeface="Exo Medium"/>
                <a:cs typeface="Exo Medium"/>
                <a:sym typeface="Exo Medium"/>
              </a:rPr>
              <a:t>: Ví dụ đơn vị tiền tệ cần đổi về 1 đơn vị tiền tệ duy nhất, đổi kiểu dữ liệu, …</a:t>
            </a:r>
            <a:endParaRPr b="0" i="0" sz="1500" u="none" cap="none" strike="noStrike">
              <a:solidFill>
                <a:srgbClr val="000000"/>
              </a:solidFill>
              <a:latin typeface="Exo Medium"/>
              <a:ea typeface="Exo Medium"/>
              <a:cs typeface="Exo Medium"/>
              <a:sym typeface="Exo Medium"/>
            </a:endParaRPr>
          </a:p>
          <a:p>
            <a:pPr indent="0" lvl="0" marL="137160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000000"/>
              </a:solidFill>
              <a:latin typeface="Exo Medium"/>
              <a:ea typeface="Exo Medium"/>
              <a:cs typeface="Exo Medium"/>
              <a:sym typeface="Exo Medium"/>
            </a:endParaRPr>
          </a:p>
          <a:p>
            <a:pPr indent="0" lvl="0" marL="457200" marR="0" rtl="0" algn="l">
              <a:lnSpc>
                <a:spcPct val="115000"/>
              </a:lnSpc>
              <a:spcBef>
                <a:spcPts val="0"/>
              </a:spcBef>
              <a:spcAft>
                <a:spcPts val="0"/>
              </a:spcAft>
              <a:buClr>
                <a:srgbClr val="000000"/>
              </a:buClr>
              <a:buSzPts val="1500"/>
              <a:buFont typeface="Arial"/>
              <a:buNone/>
            </a:pPr>
            <a:r>
              <a:rPr b="1" i="0" lang="en-US" sz="1500" u="none" cap="none" strike="noStrike">
                <a:solidFill>
                  <a:srgbClr val="000000"/>
                </a:solidFill>
                <a:latin typeface="Exo"/>
                <a:ea typeface="Exo"/>
                <a:cs typeface="Exo"/>
                <a:sym typeface="Exo"/>
              </a:rPr>
              <a:t>Dữ liệu phải được nhất quán</a:t>
            </a:r>
            <a:r>
              <a:rPr b="0" i="0" lang="en-US" sz="1500" u="none" cap="none" strike="noStrike">
                <a:solidFill>
                  <a:srgbClr val="000000"/>
                </a:solidFill>
                <a:latin typeface="Exo Medium"/>
                <a:ea typeface="Exo Medium"/>
                <a:cs typeface="Exo Medium"/>
                <a:sym typeface="Exo Medium"/>
              </a:rPr>
              <a:t>: Ví dụ giới tính phải đồng nhất </a:t>
            </a:r>
            <a:endParaRPr b="0" i="0" sz="1500" u="none" cap="none" strike="noStrike">
              <a:solidFill>
                <a:srgbClr val="000000"/>
              </a:solidFill>
              <a:latin typeface="Exo Medium"/>
              <a:ea typeface="Exo Medium"/>
              <a:cs typeface="Exo Medium"/>
              <a:sym typeface="Exo Medium"/>
            </a:endParaRPr>
          </a:p>
          <a:p>
            <a:pPr indent="0" lvl="0" marL="457200" marR="0" rtl="0" algn="l">
              <a:lnSpc>
                <a:spcPct val="115000"/>
              </a:lnSpc>
              <a:spcBef>
                <a:spcPts val="0"/>
              </a:spcBef>
              <a:spcAft>
                <a:spcPts val="0"/>
              </a:spcAft>
              <a:buClr>
                <a:srgbClr val="000000"/>
              </a:buClr>
              <a:buSzPts val="1500"/>
              <a:buFont typeface="Arial"/>
              <a:buNone/>
            </a:pPr>
            <a:r>
              <a:rPr b="0" i="0" lang="en-US" sz="1500" u="none" cap="none" strike="noStrike">
                <a:solidFill>
                  <a:srgbClr val="000000"/>
                </a:solidFill>
                <a:latin typeface="Exo Medium"/>
                <a:ea typeface="Exo Medium"/>
                <a:cs typeface="Exo Medium"/>
                <a:sym typeface="Exo Medium"/>
              </a:rPr>
              <a:t>Man /Woman hoặc Male/Female, …</a:t>
            </a:r>
            <a:endParaRPr b="0" i="0" sz="1500" u="none" cap="none" strike="noStrike">
              <a:solidFill>
                <a:srgbClr val="000000"/>
              </a:solidFill>
              <a:latin typeface="Exo Medium"/>
              <a:ea typeface="Exo Medium"/>
              <a:cs typeface="Exo Medium"/>
              <a:sym typeface="Exo Medium"/>
            </a:endParaRPr>
          </a:p>
          <a:p>
            <a:pPr indent="0" lvl="0" marL="137160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000000"/>
              </a:solidFill>
              <a:latin typeface="Exo Medium"/>
              <a:ea typeface="Exo Medium"/>
              <a:cs typeface="Exo Medium"/>
              <a:sym typeface="Exo Medium"/>
            </a:endParaRPr>
          </a:p>
          <a:p>
            <a:pPr indent="0" lvl="0" marL="457200" marR="0" rtl="0" algn="l">
              <a:lnSpc>
                <a:spcPct val="115000"/>
              </a:lnSpc>
              <a:spcBef>
                <a:spcPts val="0"/>
              </a:spcBef>
              <a:spcAft>
                <a:spcPts val="0"/>
              </a:spcAft>
              <a:buClr>
                <a:srgbClr val="000000"/>
              </a:buClr>
              <a:buSzPts val="1500"/>
              <a:buFont typeface="Arial"/>
              <a:buNone/>
            </a:pPr>
            <a:r>
              <a:rPr b="1" i="0" lang="en-US" sz="1500" u="none" cap="none" strike="noStrike">
                <a:solidFill>
                  <a:srgbClr val="E31F26"/>
                </a:solidFill>
                <a:latin typeface="Exo"/>
                <a:ea typeface="Exo"/>
                <a:cs typeface="Exo"/>
                <a:sym typeface="Exo"/>
              </a:rPr>
              <a:t>Dữ liệu không có ngoại lai (Outlier)</a:t>
            </a:r>
            <a:r>
              <a:rPr b="0" i="0" lang="en-US" sz="1500" u="none" cap="none" strike="noStrike">
                <a:solidFill>
                  <a:srgbClr val="000000"/>
                </a:solidFill>
                <a:latin typeface="Exo Medium"/>
                <a:ea typeface="Exo Medium"/>
                <a:cs typeface="Exo Medium"/>
                <a:sym typeface="Exo Medium"/>
              </a:rPr>
              <a:t>: Các giá trị ngoại lai có thể xuất hiện do nhiều nguyên nhân trong quá trình thu thập dữ liệu. </a:t>
            </a:r>
            <a:endParaRPr b="0" i="0" sz="1500" u="none" cap="none" strike="noStrike">
              <a:solidFill>
                <a:srgbClr val="000000"/>
              </a:solidFill>
              <a:latin typeface="Exo Medium"/>
              <a:ea typeface="Exo Medium"/>
              <a:cs typeface="Exo Medium"/>
              <a:sym typeface="Exo Medium"/>
            </a:endParaRPr>
          </a:p>
          <a:p>
            <a:pPr indent="0" lvl="0" marL="457200" marR="0" rtl="0" algn="l">
              <a:lnSpc>
                <a:spcPct val="115000"/>
              </a:lnSpc>
              <a:spcBef>
                <a:spcPts val="0"/>
              </a:spcBef>
              <a:spcAft>
                <a:spcPts val="0"/>
              </a:spcAft>
              <a:buClr>
                <a:srgbClr val="000000"/>
              </a:buClr>
              <a:buSzPts val="1500"/>
              <a:buFont typeface="Arial"/>
              <a:buNone/>
            </a:pPr>
            <a:r>
              <a:rPr b="0" i="0" lang="en-US" sz="1500" u="none" cap="none" strike="noStrike">
                <a:solidFill>
                  <a:srgbClr val="000000"/>
                </a:solidFill>
                <a:latin typeface="Exo Medium"/>
                <a:ea typeface="Exo Medium"/>
                <a:cs typeface="Exo Medium"/>
                <a:sym typeface="Exo Medium"/>
              </a:rPr>
              <a:t>Ví dụ như lỗi đánh máy, lỗi xử lý code, … ảnh hưởng tới kết quả phân tích rất lớn. Ví dụ như nghiên cứu về giá nhà của 1 quận, nhưng lại có diện tích 1 ngôi nhà bị rất lớn, hoặc số âm, … </a:t>
            </a:r>
            <a:endParaRPr b="0" i="0" sz="1500" u="none" cap="none" strike="noStrike">
              <a:solidFill>
                <a:srgbClr val="000000"/>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000000"/>
              </a:solidFill>
              <a:latin typeface="Exo Medium"/>
              <a:ea typeface="Exo Medium"/>
              <a:cs typeface="Exo Medium"/>
              <a:sym typeface="Exo Medium"/>
            </a:endParaRPr>
          </a:p>
          <a:p>
            <a:pPr indent="0" lvl="0" marL="457200" marR="0" rtl="0" algn="l">
              <a:lnSpc>
                <a:spcPct val="115000"/>
              </a:lnSpc>
              <a:spcBef>
                <a:spcPts val="0"/>
              </a:spcBef>
              <a:spcAft>
                <a:spcPts val="0"/>
              </a:spcAft>
              <a:buClr>
                <a:srgbClr val="000000"/>
              </a:buClr>
              <a:buSzPts val="1500"/>
              <a:buFont typeface="Arial"/>
              <a:buNone/>
            </a:pPr>
            <a:r>
              <a:rPr b="1" i="0" lang="en-US" sz="1500" u="none" cap="none" strike="noStrike">
                <a:solidFill>
                  <a:srgbClr val="E31F26"/>
                </a:solidFill>
                <a:latin typeface="Exo"/>
                <a:ea typeface="Exo"/>
                <a:cs typeface="Exo"/>
                <a:sym typeface="Exo"/>
              </a:rPr>
              <a:t>Dữ liệu không chứa giá trị thiếu (Missing Value)</a:t>
            </a:r>
            <a:endParaRPr b="1" i="0" sz="1500" u="none" cap="none" strike="noStrike">
              <a:solidFill>
                <a:srgbClr val="000000"/>
              </a:solidFill>
              <a:latin typeface="Exo"/>
              <a:ea typeface="Exo"/>
              <a:cs typeface="Exo"/>
              <a:sym typeface="Exo"/>
            </a:endParaRPr>
          </a:p>
        </p:txBody>
      </p:sp>
      <p:grpSp>
        <p:nvGrpSpPr>
          <p:cNvPr id="409" name="Google Shape;409;g25c5d8ca1f9_0_31"/>
          <p:cNvGrpSpPr/>
          <p:nvPr/>
        </p:nvGrpSpPr>
        <p:grpSpPr>
          <a:xfrm>
            <a:off x="7541563" y="1677350"/>
            <a:ext cx="3079612" cy="1337000"/>
            <a:chOff x="7653238" y="1465113"/>
            <a:chExt cx="3079612" cy="1337000"/>
          </a:xfrm>
        </p:grpSpPr>
        <p:pic>
          <p:nvPicPr>
            <p:cNvPr id="410" name="Google Shape;410;g25c5d8ca1f9_0_31"/>
            <p:cNvPicPr preferRelativeResize="0"/>
            <p:nvPr/>
          </p:nvPicPr>
          <p:blipFill rotWithShape="1">
            <a:blip r:embed="rId4">
              <a:alphaModFix/>
            </a:blip>
            <a:srcRect b="0" l="0" r="0" t="0"/>
            <a:stretch/>
          </p:blipFill>
          <p:spPr>
            <a:xfrm>
              <a:off x="7893950" y="1465113"/>
              <a:ext cx="951875" cy="1337000"/>
            </a:xfrm>
            <a:prstGeom prst="rect">
              <a:avLst/>
            </a:prstGeom>
            <a:noFill/>
            <a:ln>
              <a:noFill/>
            </a:ln>
          </p:spPr>
        </p:pic>
        <p:sp>
          <p:nvSpPr>
            <p:cNvPr id="411" name="Google Shape;411;g25c5d8ca1f9_0_31"/>
            <p:cNvSpPr/>
            <p:nvPr/>
          </p:nvSpPr>
          <p:spPr>
            <a:xfrm>
              <a:off x="7653238" y="1750963"/>
              <a:ext cx="785100" cy="765300"/>
            </a:xfrm>
            <a:prstGeom prst="mathMultiply">
              <a:avLst>
                <a:gd fmla="val 23520" name="adj1"/>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31F26"/>
                </a:solidFill>
                <a:latin typeface="Arial"/>
                <a:ea typeface="Arial"/>
                <a:cs typeface="Arial"/>
                <a:sym typeface="Arial"/>
              </a:endParaRPr>
            </a:p>
          </p:txBody>
        </p:sp>
        <p:pic>
          <p:nvPicPr>
            <p:cNvPr id="412" name="Google Shape;412;g25c5d8ca1f9_0_31"/>
            <p:cNvPicPr preferRelativeResize="0"/>
            <p:nvPr/>
          </p:nvPicPr>
          <p:blipFill rotWithShape="1">
            <a:blip r:embed="rId5">
              <a:alphaModFix/>
            </a:blip>
            <a:srcRect b="0" l="0" r="0" t="0"/>
            <a:stretch/>
          </p:blipFill>
          <p:spPr>
            <a:xfrm>
              <a:off x="9780975" y="1465125"/>
              <a:ext cx="951875" cy="1312450"/>
            </a:xfrm>
            <a:prstGeom prst="rect">
              <a:avLst/>
            </a:prstGeom>
            <a:noFill/>
            <a:ln>
              <a:noFill/>
            </a:ln>
          </p:spPr>
        </p:pic>
        <p:pic>
          <p:nvPicPr>
            <p:cNvPr id="413" name="Google Shape;413;g25c5d8ca1f9_0_31"/>
            <p:cNvPicPr preferRelativeResize="0"/>
            <p:nvPr/>
          </p:nvPicPr>
          <p:blipFill rotWithShape="1">
            <a:blip r:embed="rId6">
              <a:alphaModFix/>
            </a:blip>
            <a:srcRect b="0" l="0" r="0" t="0"/>
            <a:stretch/>
          </p:blipFill>
          <p:spPr>
            <a:xfrm>
              <a:off x="9513875" y="1750975"/>
              <a:ext cx="765300" cy="765300"/>
            </a:xfrm>
            <a:prstGeom prst="rect">
              <a:avLst/>
            </a:prstGeom>
            <a:noFill/>
            <a:ln>
              <a:noFill/>
            </a:ln>
          </p:spPr>
        </p:pic>
      </p:grpSp>
      <p:grpSp>
        <p:nvGrpSpPr>
          <p:cNvPr id="414" name="Google Shape;414;g25c5d8ca1f9_0_31"/>
          <p:cNvGrpSpPr/>
          <p:nvPr/>
        </p:nvGrpSpPr>
        <p:grpSpPr>
          <a:xfrm>
            <a:off x="7409500" y="4810488"/>
            <a:ext cx="3566637" cy="1590675"/>
            <a:chOff x="7205988" y="4742488"/>
            <a:chExt cx="3566637" cy="1590675"/>
          </a:xfrm>
        </p:grpSpPr>
        <p:pic>
          <p:nvPicPr>
            <p:cNvPr id="415" name="Google Shape;415;g25c5d8ca1f9_0_31"/>
            <p:cNvPicPr preferRelativeResize="0"/>
            <p:nvPr/>
          </p:nvPicPr>
          <p:blipFill rotWithShape="1">
            <a:blip r:embed="rId7">
              <a:alphaModFix/>
            </a:blip>
            <a:srcRect b="0" l="0" r="0" t="0"/>
            <a:stretch/>
          </p:blipFill>
          <p:spPr>
            <a:xfrm>
              <a:off x="7765875" y="4790113"/>
              <a:ext cx="1038225" cy="1495425"/>
            </a:xfrm>
            <a:prstGeom prst="rect">
              <a:avLst/>
            </a:prstGeom>
            <a:noFill/>
            <a:ln>
              <a:noFill/>
            </a:ln>
          </p:spPr>
        </p:pic>
        <p:sp>
          <p:nvSpPr>
            <p:cNvPr id="416" name="Google Shape;416;g25c5d8ca1f9_0_31"/>
            <p:cNvSpPr/>
            <p:nvPr/>
          </p:nvSpPr>
          <p:spPr>
            <a:xfrm>
              <a:off x="7205988" y="5239575"/>
              <a:ext cx="785100" cy="765300"/>
            </a:xfrm>
            <a:prstGeom prst="mathMultiply">
              <a:avLst>
                <a:gd fmla="val 23520" name="adj1"/>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31F26"/>
                </a:solidFill>
                <a:latin typeface="Arial"/>
                <a:ea typeface="Arial"/>
                <a:cs typeface="Arial"/>
                <a:sym typeface="Arial"/>
              </a:endParaRPr>
            </a:p>
          </p:txBody>
        </p:sp>
        <p:pic>
          <p:nvPicPr>
            <p:cNvPr id="417" name="Google Shape;417;g25c5d8ca1f9_0_31"/>
            <p:cNvPicPr preferRelativeResize="0"/>
            <p:nvPr/>
          </p:nvPicPr>
          <p:blipFill rotWithShape="1">
            <a:blip r:embed="rId8">
              <a:alphaModFix/>
            </a:blip>
            <a:srcRect b="0" l="0" r="0" t="0"/>
            <a:stretch/>
          </p:blipFill>
          <p:spPr>
            <a:xfrm>
              <a:off x="9705825" y="4742488"/>
              <a:ext cx="1066800" cy="1590675"/>
            </a:xfrm>
            <a:prstGeom prst="rect">
              <a:avLst/>
            </a:prstGeom>
            <a:noFill/>
            <a:ln>
              <a:noFill/>
            </a:ln>
          </p:spPr>
        </p:pic>
        <p:pic>
          <p:nvPicPr>
            <p:cNvPr id="418" name="Google Shape;418;g25c5d8ca1f9_0_31"/>
            <p:cNvPicPr preferRelativeResize="0"/>
            <p:nvPr/>
          </p:nvPicPr>
          <p:blipFill rotWithShape="1">
            <a:blip r:embed="rId6">
              <a:alphaModFix/>
            </a:blip>
            <a:srcRect b="0" l="0" r="0" t="0"/>
            <a:stretch/>
          </p:blipFill>
          <p:spPr>
            <a:xfrm>
              <a:off x="9361250" y="5199788"/>
              <a:ext cx="765300" cy="765300"/>
            </a:xfrm>
            <a:prstGeom prst="rect">
              <a:avLst/>
            </a:prstGeom>
            <a:noFill/>
            <a:ln>
              <a:noFill/>
            </a:ln>
          </p:spPr>
        </p:pic>
      </p:grpSp>
      <p:pic>
        <p:nvPicPr>
          <p:cNvPr id="419" name="Google Shape;419;g25c5d8ca1f9_0_31"/>
          <p:cNvPicPr preferRelativeResize="0"/>
          <p:nvPr/>
        </p:nvPicPr>
        <p:blipFill rotWithShape="1">
          <a:blip r:embed="rId9">
            <a:alphaModFix/>
          </a:blip>
          <a:srcRect b="0" l="0" r="0" t="0"/>
          <a:stretch/>
        </p:blipFill>
        <p:spPr>
          <a:xfrm>
            <a:off x="7693025" y="3226613"/>
            <a:ext cx="1238250" cy="1371600"/>
          </a:xfrm>
          <a:prstGeom prst="rect">
            <a:avLst/>
          </a:prstGeom>
          <a:noFill/>
          <a:ln>
            <a:noFill/>
          </a:ln>
        </p:spPr>
      </p:pic>
      <p:sp>
        <p:nvSpPr>
          <p:cNvPr id="420" name="Google Shape;420;g25c5d8ca1f9_0_31"/>
          <p:cNvSpPr/>
          <p:nvPr/>
        </p:nvSpPr>
        <p:spPr>
          <a:xfrm>
            <a:off x="7494213" y="3529775"/>
            <a:ext cx="785100" cy="765300"/>
          </a:xfrm>
          <a:prstGeom prst="mathMultiply">
            <a:avLst>
              <a:gd fmla="val 23520" name="adj1"/>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31F26"/>
              </a:solidFill>
              <a:latin typeface="Arial"/>
              <a:ea typeface="Arial"/>
              <a:cs typeface="Arial"/>
              <a:sym typeface="Arial"/>
            </a:endParaRPr>
          </a:p>
        </p:txBody>
      </p:sp>
      <p:pic>
        <p:nvPicPr>
          <p:cNvPr id="421" name="Google Shape;421;g25c5d8ca1f9_0_31"/>
          <p:cNvPicPr preferRelativeResize="0"/>
          <p:nvPr/>
        </p:nvPicPr>
        <p:blipFill rotWithShape="1">
          <a:blip r:embed="rId10">
            <a:alphaModFix/>
          </a:blip>
          <a:srcRect b="0" l="0" r="0" t="0"/>
          <a:stretch/>
        </p:blipFill>
        <p:spPr>
          <a:xfrm>
            <a:off x="10077288" y="3339550"/>
            <a:ext cx="695325" cy="1190625"/>
          </a:xfrm>
          <a:prstGeom prst="rect">
            <a:avLst/>
          </a:prstGeom>
          <a:noFill/>
          <a:ln>
            <a:noFill/>
          </a:ln>
        </p:spPr>
      </p:pic>
      <p:pic>
        <p:nvPicPr>
          <p:cNvPr id="422" name="Google Shape;422;g25c5d8ca1f9_0_31"/>
          <p:cNvPicPr preferRelativeResize="0"/>
          <p:nvPr/>
        </p:nvPicPr>
        <p:blipFill rotWithShape="1">
          <a:blip r:embed="rId6">
            <a:alphaModFix/>
          </a:blip>
          <a:srcRect b="0" l="0" r="0" t="0"/>
          <a:stretch/>
        </p:blipFill>
        <p:spPr>
          <a:xfrm>
            <a:off x="9494000" y="3529763"/>
            <a:ext cx="765300" cy="765300"/>
          </a:xfrm>
          <a:prstGeom prst="rect">
            <a:avLst/>
          </a:prstGeom>
          <a:noFill/>
          <a:ln>
            <a:noFill/>
          </a:ln>
        </p:spPr>
      </p:pic>
      <p:sp>
        <p:nvSpPr>
          <p:cNvPr id="423" name="Google Shape;423;g25c5d8ca1f9_0_31"/>
          <p:cNvSpPr txBox="1"/>
          <p:nvPr/>
        </p:nvSpPr>
        <p:spPr>
          <a:xfrm>
            <a:off x="2392125" y="215575"/>
            <a:ext cx="7470900" cy="1249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E2262D"/>
                </a:solidFill>
                <a:latin typeface="Exo"/>
                <a:ea typeface="Exo"/>
                <a:cs typeface="Exo"/>
                <a:sym typeface="Exo"/>
              </a:rPr>
              <a:t>Chất lượng dữ liệu </a:t>
            </a:r>
            <a:endParaRPr b="1" i="0" sz="3800" u="none" cap="none" strike="noStrike">
              <a:solidFill>
                <a:srgbClr val="E2262D"/>
              </a:solidFill>
              <a:latin typeface="Exo"/>
              <a:ea typeface="Exo"/>
              <a:cs typeface="Exo"/>
              <a:sym typeface="Exo"/>
            </a:endParaRPr>
          </a:p>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000000"/>
                </a:solidFill>
                <a:latin typeface="Exo"/>
                <a:ea typeface="Exo"/>
                <a:cs typeface="Exo"/>
                <a:sym typeface="Exo"/>
              </a:rPr>
              <a:t>DATA QUALITY</a:t>
            </a:r>
            <a:endParaRPr b="1" i="0" sz="3800" u="none" cap="none" strike="noStrike">
              <a:solidFill>
                <a:srgbClr val="000000"/>
              </a:solidFill>
              <a:latin typeface="Exo"/>
              <a:ea typeface="Exo"/>
              <a:cs typeface="Exo"/>
              <a:sym typeface="Exo"/>
            </a:endParaRPr>
          </a:p>
        </p:txBody>
      </p:sp>
      <p:sp>
        <p:nvSpPr>
          <p:cNvPr id="424" name="Google Shape;424;g25c5d8ca1f9_0_31"/>
          <p:cNvSpPr txBox="1"/>
          <p:nvPr/>
        </p:nvSpPr>
        <p:spPr>
          <a:xfrm>
            <a:off x="998150" y="5637875"/>
            <a:ext cx="5879400" cy="946500"/>
          </a:xfrm>
          <a:prstGeom prst="rect">
            <a:avLst/>
          </a:prstGeom>
          <a:solidFill>
            <a:srgbClr val="38761D"/>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1" i="0" lang="en-US" sz="1500" u="none" cap="none" strike="noStrike">
                <a:solidFill>
                  <a:schemeClr val="lt1"/>
                </a:solidFill>
                <a:latin typeface="Exo"/>
                <a:ea typeface="Exo"/>
                <a:cs typeface="Exo"/>
                <a:sym typeface="Exo"/>
              </a:rPr>
              <a:t>Tuy nhiên, tuỳ vào mục tiêu/ bối cảnh phân tích để quyết định nên giữ lại Outlier hoặc Missing Value hay loại bỏ chúng trên bộ dữ liệu.</a:t>
            </a:r>
            <a:endParaRPr b="1" i="0" sz="14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2742d3c37bd_0_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430" name="Google Shape;430;g2742d3c37bd_0_0"/>
          <p:cNvSpPr txBox="1"/>
          <p:nvPr/>
        </p:nvSpPr>
        <p:spPr>
          <a:xfrm>
            <a:off x="5098200" y="1000500"/>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431" name="Google Shape;431;g2742d3c37bd_0_0"/>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432" name="Google Shape;432;g2742d3c37bd_0_0"/>
          <p:cNvSpPr/>
          <p:nvPr/>
        </p:nvSpPr>
        <p:spPr>
          <a:xfrm>
            <a:off x="5137553" y="174716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1.  Data Quality - Data Ingestion</a:t>
            </a:r>
            <a:endParaRPr b="1" i="0" sz="2000" u="none" cap="none" strike="noStrike">
              <a:solidFill>
                <a:srgbClr val="E31F26"/>
              </a:solidFill>
              <a:latin typeface="Exo"/>
              <a:ea typeface="Exo"/>
              <a:cs typeface="Exo"/>
              <a:sym typeface="Exo"/>
            </a:endParaRPr>
          </a:p>
        </p:txBody>
      </p:sp>
      <p:sp>
        <p:nvSpPr>
          <p:cNvPr id="433" name="Google Shape;433;g2742d3c37bd_0_0"/>
          <p:cNvSpPr/>
          <p:nvPr/>
        </p:nvSpPr>
        <p:spPr>
          <a:xfrm>
            <a:off x="5137553" y="2716853"/>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2. Data Processing With Window Function in SQL</a:t>
            </a:r>
            <a:endParaRPr b="1" i="0" sz="2000" u="none" cap="none" strike="noStrike">
              <a:solidFill>
                <a:schemeClr val="lt1"/>
              </a:solidFill>
              <a:latin typeface="Exo"/>
              <a:ea typeface="Exo"/>
              <a:cs typeface="Exo"/>
              <a:sym typeface="Exo"/>
            </a:endParaRPr>
          </a:p>
        </p:txBody>
      </p:sp>
      <p:sp>
        <p:nvSpPr>
          <p:cNvPr id="434" name="Google Shape;434;g2742d3c37bd_0_0"/>
          <p:cNvSpPr/>
          <p:nvPr/>
        </p:nvSpPr>
        <p:spPr>
          <a:xfrm>
            <a:off x="5137553" y="3751489"/>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3. Data Processing With Pivot - Unpivot Table in </a:t>
            </a:r>
            <a:endParaRPr b="1" i="0" sz="2000" u="none" cap="none" strike="noStrike">
              <a:solidFill>
                <a:srgbClr val="E2262D"/>
              </a:solidFill>
              <a:latin typeface="Exo"/>
              <a:ea typeface="Exo"/>
              <a:cs typeface="Exo"/>
              <a:sym typeface="Exo"/>
            </a:endParaRPr>
          </a:p>
          <a:p>
            <a:pPr indent="45720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2262D"/>
                </a:solidFill>
                <a:latin typeface="Exo"/>
                <a:ea typeface="Exo"/>
                <a:cs typeface="Exo"/>
                <a:sym typeface="Exo"/>
              </a:rPr>
              <a:t>SQL</a:t>
            </a:r>
            <a:endParaRPr b="0" i="0" sz="2000" u="none" cap="none" strike="noStrike">
              <a:solidFill>
                <a:schemeClr val="dk1"/>
              </a:solidFill>
              <a:latin typeface="Calibri"/>
              <a:ea typeface="Calibri"/>
              <a:cs typeface="Calibri"/>
              <a:sym typeface="Calibri"/>
            </a:endParaRPr>
          </a:p>
        </p:txBody>
      </p:sp>
      <p:sp>
        <p:nvSpPr>
          <p:cNvPr id="435" name="Google Shape;435;g2742d3c37bd_0_0"/>
          <p:cNvSpPr/>
          <p:nvPr/>
        </p:nvSpPr>
        <p:spPr>
          <a:xfrm>
            <a:off x="5137553" y="4786151"/>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Practices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2022-09-07T10:58:32Z</dcterms:created>
  <dc:creator>admin</dc:creator>
</cp:coreProperties>
</file>