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B5C"/>
    <a:srgbClr val="2E2F3C"/>
    <a:srgbClr val="EE2868"/>
    <a:srgbClr val="28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5.png"/><Relationship Id="rId7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tags" Target="../tags/tag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tags" Target="../tags/tag16.xml"/><Relationship Id="rId21" Type="http://schemas.openxmlformats.org/officeDocument/2006/relationships/tags" Target="../tags/tag15.xml"/><Relationship Id="rId20" Type="http://schemas.openxmlformats.org/officeDocument/2006/relationships/tags" Target="../tags/tag14.xml"/><Relationship Id="rId2" Type="http://schemas.openxmlformats.org/officeDocument/2006/relationships/tags" Target="../tags/tag1.xml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Rounded Rectangle 18"/>
          <p:cNvSpPr/>
          <p:nvPr/>
        </p:nvSpPr>
        <p:spPr>
          <a:xfrm>
            <a:off x="33528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892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92650" y="56705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92650" y="3590290"/>
            <a:ext cx="3447288" cy="2724912"/>
          </a:xfrm>
          <a:prstGeom prst="roundRect">
            <a:avLst>
              <a:gd name="adj" fmla="val 10276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40522" y="3590290"/>
            <a:ext cx="3447288" cy="2724912"/>
          </a:xfrm>
          <a:prstGeom prst="roundRect">
            <a:avLst>
              <a:gd name="adj" fmla="val 8652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1485" y="567055"/>
            <a:ext cx="591185" cy="552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pngtree-human-icon-organization-human-work-vector-png-image_2115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455295"/>
            <a:ext cx="718185" cy="71818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972820" y="346710"/>
            <a:ext cx="214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Hr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Attrtion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effectLst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42670" y="705485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latin typeface="Arial Black" panose="020B0A04020102020204" charset="0"/>
                <a:cs typeface="Arial Black" panose="020B0A04020102020204" charset="0"/>
              </a:rPr>
              <a:t>Dashboard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latin typeface="Arial Black" panose="020B0A04020102020204" charset="0"/>
              <a:cs typeface="Arial Black" panose="020B0A0402010202020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19735" y="1323975"/>
            <a:ext cx="3138805" cy="127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Rounded Rectangle 18"/>
          <p:cNvSpPr/>
          <p:nvPr/>
        </p:nvSpPr>
        <p:spPr>
          <a:xfrm>
            <a:off x="33528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3835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93745" y="56705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3745" y="3551555"/>
            <a:ext cx="2531745" cy="2724785"/>
          </a:xfrm>
          <a:prstGeom prst="roundRect">
            <a:avLst>
              <a:gd name="adj" fmla="val 10276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96305" y="3551555"/>
            <a:ext cx="4292600" cy="2724785"/>
          </a:xfrm>
          <a:prstGeom prst="roundRect">
            <a:avLst>
              <a:gd name="adj" fmla="val 8652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6200000">
            <a:off x="-694690" y="2828925"/>
            <a:ext cx="3321685" cy="989965"/>
            <a:chOff x="611" y="546"/>
            <a:chExt cx="5231" cy="1559"/>
          </a:xfrm>
        </p:grpSpPr>
        <p:sp>
          <p:nvSpPr>
            <p:cNvPr id="20" name="Oval 19"/>
            <p:cNvSpPr/>
            <p:nvPr/>
          </p:nvSpPr>
          <p:spPr>
            <a:xfrm>
              <a:off x="711" y="893"/>
              <a:ext cx="931" cy="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pngtree-human-icon-organization-human-work-vector-png-image_2115359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1" y="717"/>
              <a:ext cx="1131" cy="1131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32" y="546"/>
              <a:ext cx="337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3500000" scaled="0"/>
                  </a:gradFill>
                  <a:effectLst/>
                </a:rPr>
                <a:t>Hr</a:t>
              </a:r>
              <a:r>
                <a:rPr lang="en-US" sz="3200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35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3200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3500000" scaled="0"/>
                  </a:gradFill>
                  <a:effectLst/>
                </a:rPr>
                <a:t>Attrtion</a:t>
              </a:r>
              <a:endPara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642" y="1111"/>
              <a:ext cx="420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3500000" scaled="0"/>
                  </a:gradFill>
                  <a:latin typeface="Arial Black" panose="020B0A04020102020204" charset="0"/>
                  <a:cs typeface="Arial Black" panose="020B0A04020102020204" charset="0"/>
                </a:rPr>
                <a:t>Dashboard</a:t>
              </a:r>
              <a:endPara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61" y="2085"/>
              <a:ext cx="4943" cy="2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Rounded Rectangle 18"/>
          <p:cNvSpPr/>
          <p:nvPr/>
        </p:nvSpPr>
        <p:spPr>
          <a:xfrm>
            <a:off x="33528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892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92650" y="56705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1485" y="567055"/>
            <a:ext cx="591185" cy="552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pngtree-human-icon-organization-human-work-vector-png-image_2115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455295"/>
            <a:ext cx="718185" cy="71818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972820" y="346710"/>
            <a:ext cx="214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Hr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Attrtion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effectLst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42670" y="705485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latin typeface="Arial Black" panose="020B0A04020102020204" charset="0"/>
                <a:cs typeface="Arial Black" panose="020B0A04020102020204" charset="0"/>
              </a:rPr>
              <a:t>Dashboard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latin typeface="Arial Black" panose="020B0A04020102020204" charset="0"/>
              <a:cs typeface="Arial Black" panose="020B0A0402010202020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19735" y="1323975"/>
            <a:ext cx="3138805" cy="127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692650" y="363156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academic-degree-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025130" y="4780280"/>
            <a:ext cx="502285" cy="502285"/>
          </a:xfrm>
          <a:prstGeom prst="rect">
            <a:avLst/>
          </a:prstGeom>
        </p:spPr>
      </p:pic>
      <p:pic>
        <p:nvPicPr>
          <p:cNvPr id="17" name="Picture 16" descr="100734-20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14950" y="4751705"/>
            <a:ext cx="492125" cy="492125"/>
          </a:xfrm>
          <a:prstGeom prst="rect">
            <a:avLst/>
          </a:prstGeom>
        </p:spPr>
      </p:pic>
      <p:pic>
        <p:nvPicPr>
          <p:cNvPr id="18" name="Picture 17" descr="Education,_Studying,_University,_Alumni_-_ico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368155" y="4714240"/>
            <a:ext cx="568325" cy="568325"/>
          </a:xfrm>
          <a:prstGeom prst="rect">
            <a:avLst/>
          </a:prstGeom>
        </p:spPr>
      </p:pic>
      <p:pic>
        <p:nvPicPr>
          <p:cNvPr id="25" name="Picture 24" descr="35470-2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0757535" y="4751705"/>
            <a:ext cx="480695" cy="480695"/>
          </a:xfrm>
          <a:prstGeom prst="rect">
            <a:avLst/>
          </a:prstGeom>
        </p:spPr>
      </p:pic>
      <p:pic>
        <p:nvPicPr>
          <p:cNvPr id="26" name="Picture 25" descr="135664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53530" y="4751705"/>
            <a:ext cx="530860" cy="530860"/>
          </a:xfrm>
          <a:prstGeom prst="rect">
            <a:avLst/>
          </a:prstGeom>
        </p:spPr>
      </p:pic>
      <p:sp>
        <p:nvSpPr>
          <p:cNvPr id="29" name="Oval 28"/>
          <p:cNvSpPr/>
          <p:nvPr>
            <p:custDataLst>
              <p:tags r:id="rId11"/>
            </p:custDataLst>
          </p:nvPr>
        </p:nvSpPr>
        <p:spPr>
          <a:xfrm>
            <a:off x="6562217" y="4641215"/>
            <a:ext cx="713105" cy="713232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>
            <p:custDataLst>
              <p:tags r:id="rId12"/>
            </p:custDataLst>
          </p:nvPr>
        </p:nvSpPr>
        <p:spPr>
          <a:xfrm>
            <a:off x="10635107" y="4643247"/>
            <a:ext cx="713105" cy="713105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04460" y="4647057"/>
            <a:ext cx="713232" cy="713105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>
            <p:custDataLst>
              <p:tags r:id="rId13"/>
            </p:custDataLst>
          </p:nvPr>
        </p:nvSpPr>
        <p:spPr>
          <a:xfrm>
            <a:off x="9277477" y="4645152"/>
            <a:ext cx="713105" cy="713105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>
            <p:custDataLst>
              <p:tags r:id="rId14"/>
            </p:custDataLst>
          </p:nvPr>
        </p:nvSpPr>
        <p:spPr>
          <a:xfrm>
            <a:off x="7919847" y="4648962"/>
            <a:ext cx="713105" cy="713105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9910" y="45573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>
            <p:custDataLst>
              <p:tags r:id="rId15"/>
            </p:custDataLst>
          </p:nvPr>
        </p:nvSpPr>
        <p:spPr>
          <a:xfrm>
            <a:off x="7035800" y="45573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>
            <p:custDataLst>
              <p:tags r:id="rId16"/>
            </p:custDataLst>
          </p:nvPr>
        </p:nvSpPr>
        <p:spPr>
          <a:xfrm>
            <a:off x="8388985" y="45573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>
            <p:custDataLst>
              <p:tags r:id="rId17"/>
            </p:custDataLst>
          </p:nvPr>
        </p:nvSpPr>
        <p:spPr>
          <a:xfrm>
            <a:off x="9742170" y="45573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>
            <p:custDataLst>
              <p:tags r:id="rId18"/>
            </p:custDataLst>
          </p:nvPr>
        </p:nvSpPr>
        <p:spPr>
          <a:xfrm>
            <a:off x="11135360" y="45700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>
            <p:custDataLst>
              <p:tags r:id="rId19"/>
            </p:custDataLst>
          </p:nvPr>
        </p:nvSpPr>
        <p:spPr>
          <a:xfrm>
            <a:off x="7085965" y="4595495"/>
            <a:ext cx="234950" cy="246380"/>
          </a:xfrm>
          <a:prstGeom prst="ellipse">
            <a:avLst/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>
            <p:custDataLst>
              <p:tags r:id="rId20"/>
            </p:custDataLst>
          </p:nvPr>
        </p:nvSpPr>
        <p:spPr>
          <a:xfrm>
            <a:off x="9792335" y="4595495"/>
            <a:ext cx="234950" cy="246380"/>
          </a:xfrm>
          <a:prstGeom prst="ellipse">
            <a:avLst/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899025" y="5304790"/>
            <a:ext cx="1437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Below </a:t>
            </a:r>
            <a:r>
              <a:rPr lang="en-US" altLang="en-US" sz="1600">
                <a:solidFill>
                  <a:schemeClr val="bg1">
                    <a:lumMod val="75000"/>
                  </a:schemeClr>
                </a:solidFill>
              </a:rPr>
              <a:t>College</a:t>
            </a:r>
            <a:endParaRPr lang="en-US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>
            <p:custDataLst>
              <p:tags r:id="rId21"/>
            </p:custDataLst>
          </p:nvPr>
        </p:nvSpPr>
        <p:spPr>
          <a:xfrm>
            <a:off x="6549390" y="5304790"/>
            <a:ext cx="77152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>
                    <a:lumMod val="75000"/>
                  </a:schemeClr>
                </a:solidFill>
              </a:rPr>
              <a:t>Master </a:t>
            </a:r>
            <a:r>
              <a:rPr lang="en-US" altLang="en-US" sz="1300">
                <a:solidFill>
                  <a:schemeClr val="bg1">
                    <a:lumMod val="75000"/>
                  </a:schemeClr>
                </a:solidFill>
              </a:rPr>
              <a:t>Degree</a:t>
            </a:r>
            <a:endParaRPr lang="en-US" altLang="en-US" sz="13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22"/>
            </p:custDataLst>
          </p:nvPr>
        </p:nvSpPr>
        <p:spPr>
          <a:xfrm>
            <a:off x="7907020" y="5304790"/>
            <a:ext cx="80454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>
                    <a:lumMod val="75000"/>
                  </a:schemeClr>
                </a:solidFill>
              </a:rPr>
              <a:t>College </a:t>
            </a:r>
            <a:r>
              <a:rPr lang="en-US" altLang="en-US" sz="1300">
                <a:solidFill>
                  <a:schemeClr val="bg1">
                    <a:lumMod val="75000"/>
                  </a:schemeClr>
                </a:solidFill>
              </a:rPr>
              <a:t>Degree</a:t>
            </a:r>
            <a:endParaRPr lang="en-US" altLang="en-US" sz="13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23"/>
            </p:custDataLst>
          </p:nvPr>
        </p:nvSpPr>
        <p:spPr>
          <a:xfrm>
            <a:off x="9183370" y="5304790"/>
            <a:ext cx="938530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>
                    <a:lumMod val="75000"/>
                  </a:schemeClr>
                </a:solidFill>
              </a:rPr>
              <a:t>Doctoral </a:t>
            </a:r>
            <a:r>
              <a:rPr lang="en-US" altLang="en-US" sz="1300">
                <a:solidFill>
                  <a:schemeClr val="bg1">
                    <a:lumMod val="75000"/>
                  </a:schemeClr>
                </a:solidFill>
              </a:rPr>
              <a:t>Degree</a:t>
            </a:r>
            <a:endParaRPr lang="en-US" altLang="en-US" sz="13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>
            <p:custDataLst>
              <p:tags r:id="rId24"/>
            </p:custDataLst>
          </p:nvPr>
        </p:nvSpPr>
        <p:spPr>
          <a:xfrm>
            <a:off x="10543540" y="5297170"/>
            <a:ext cx="957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Bachelor</a:t>
            </a:r>
            <a:endParaRPr lang="en-US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0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1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2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3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4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5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6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7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8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2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3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4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5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6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7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8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9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Presentation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Dao Minh Thuan</dc:creator>
  <cp:lastModifiedBy>Dao Minh Thuan</cp:lastModifiedBy>
  <cp:revision>8</cp:revision>
  <dcterms:created xsi:type="dcterms:W3CDTF">2025-07-03T13:28:00Z</dcterms:created>
  <dcterms:modified xsi:type="dcterms:W3CDTF">2025-07-08T10:33:11Z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BB804D4956394A89819CB66E705BA6D5_11</vt:lpwstr>
  </property>
  <property fmtid="{D5CDD505-2E9C-101B-9397-08002B2CF9AE}" pid="3" name="KSOProductBuildVer">
    <vt:lpwstr>1033-12.2.0.21931</vt:lpwstr>
  </property>
</Properties>
</file>