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3"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embeddedFontLst>
    <p:embeddedFont>
      <p:font typeface="Calibri" panose="020F0502020204030204"/>
      <p:regular r:id="rId48"/>
      <p:bold r:id="rId49"/>
      <p:italic r:id="rId50"/>
      <p:boldItalic r:id="rId51"/>
    </p:embeddedFont>
    <p:embeddedFont>
      <p:font typeface="Helvetica Neue" panose="020B0604020202020204"/>
      <p:regular r:id="rId52"/>
    </p:embeddedFont>
    <p:embeddedFont>
      <p:font typeface="Nixie One" panose="02000503080000020004"/>
      <p:regular r:id="rId53"/>
    </p:embeddedFont>
    <p:embeddedFont>
      <p:font typeface="Exo Black"/>
      <p:bold r:id="rId54"/>
    </p:embeddedFont>
    <p:embeddedFont>
      <p:font typeface="Exo Medium"/>
      <p:regular r:id="rId55"/>
      <p:bold r:id="rId56"/>
      <p:italic r:id="rId57"/>
    </p:embeddedFont>
    <p:embeddedFont>
      <p:font typeface="Exo"/>
      <p:regular r:id="rId58"/>
      <p:bold r:id="rId59"/>
      <p:italic r:id="rId60"/>
    </p:embeddedFont>
    <p:embeddedFont>
      <p:font typeface="Exo SemiBold"/>
      <p:bold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32" userDrawn="1">
          <p15:clr>
            <a:srgbClr val="A4A3A4"/>
          </p15:clr>
        </p15:guide>
        <p15:guide id="2" pos="336" userDrawn="1">
          <p15:clr>
            <a:srgbClr val="A4A3A4"/>
          </p15:clr>
        </p15:guide>
        <p15:guide id="3" pos="3504" userDrawn="1">
          <p15:clr>
            <a:srgbClr val="A4A3A4"/>
          </p15:clr>
        </p15:guide>
        <p15:guide id="4" orient="horz" pos="288" userDrawn="1">
          <p15:clr>
            <a:srgbClr val="A4A3A4"/>
          </p15:clr>
        </p15:guide>
        <p15:guide id="5" orient="horz" pos="480" userDrawn="1">
          <p15:clr>
            <a:srgbClr val="A4A3A4"/>
          </p15:clr>
        </p15:guide>
        <p15:guide id="6" pos="960" userDrawn="1">
          <p15:clr>
            <a:srgbClr val="A4A3A4"/>
          </p15:clr>
        </p15:guide>
        <p15:guide id="7" pos="2544" userDrawn="1">
          <p15:clr>
            <a:srgbClr val="A4A3A4"/>
          </p15:clr>
        </p15:guide>
        <p15:guide id="8" orient="horz" pos="776" userDrawn="1">
          <p15:clr>
            <a:srgbClr val="A4A3A4"/>
          </p15:clr>
        </p15:guide>
        <p15:guide id="9" pos="528" userDrawn="1">
          <p15:clr>
            <a:srgbClr val="A4A3A4"/>
          </p15:clr>
        </p15:guide>
        <p15:guide id="10" pos="3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CB759A-2B05-43DF-80A9-CD36B35028A1}" styleName="Table_0">
    <a:wholeTbl>
      <a:tcTxStyle>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32"/>
        <p:guide pos="336"/>
        <p:guide pos="3504"/>
        <p:guide orient="horz" pos="288"/>
        <p:guide orient="horz" pos="480"/>
        <p:guide pos="960"/>
        <p:guide pos="2544"/>
        <p:guide orient="horz" pos="776"/>
        <p:guide pos="528"/>
        <p:guide pos="393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1" Type="http://schemas.openxmlformats.org/officeDocument/2006/relationships/font" Target="fonts/font14.fntdata"/><Relationship Id="rId60" Type="http://schemas.openxmlformats.org/officeDocument/2006/relationships/font" Target="fonts/font13.fntdata"/><Relationship Id="rId6" Type="http://schemas.openxmlformats.org/officeDocument/2006/relationships/slide" Target="slides/slide2.xml"/><Relationship Id="rId59" Type="http://schemas.openxmlformats.org/officeDocument/2006/relationships/font" Target="fonts/font12.fntdata"/><Relationship Id="rId58" Type="http://schemas.openxmlformats.org/officeDocument/2006/relationships/font" Target="fonts/font11.fntdata"/><Relationship Id="rId57" Type="http://schemas.openxmlformats.org/officeDocument/2006/relationships/font" Target="fonts/font10.fntdata"/><Relationship Id="rId56" Type="http://schemas.openxmlformats.org/officeDocument/2006/relationships/font" Target="fonts/font9.fntdata"/><Relationship Id="rId55" Type="http://schemas.openxmlformats.org/officeDocument/2006/relationships/font" Target="fonts/font8.fntdata"/><Relationship Id="rId54" Type="http://schemas.openxmlformats.org/officeDocument/2006/relationships/font" Target="fonts/font7.fntdata"/><Relationship Id="rId53" Type="http://schemas.openxmlformats.org/officeDocument/2006/relationships/font" Target="fonts/font6.fntdata"/><Relationship Id="rId52" Type="http://schemas.openxmlformats.org/officeDocument/2006/relationships/font" Target="fonts/font5.fntdata"/><Relationship Id="rId51" Type="http://schemas.openxmlformats.org/officeDocument/2006/relationships/font" Target="fonts/font4.fntdata"/><Relationship Id="rId50" Type="http://schemas.openxmlformats.org/officeDocument/2006/relationships/font" Target="fonts/font3.fntdata"/><Relationship Id="rId5" Type="http://schemas.openxmlformats.org/officeDocument/2006/relationships/notesMaster" Target="notesMasters/notesMaster1.xml"/><Relationship Id="rId49" Type="http://schemas.openxmlformats.org/officeDocument/2006/relationships/font" Target="fonts/font2.fntdata"/><Relationship Id="rId48" Type="http://schemas.openxmlformats.org/officeDocument/2006/relationships/font" Target="fonts/font1.fntdata"/><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5" name="Shape 375"/>
        <p:cNvGrpSpPr/>
        <p:nvPr/>
      </p:nvGrpSpPr>
      <p:grpSpPr>
        <a:xfrm>
          <a:off x="0" y="0"/>
          <a:ext cx="0" cy="0"/>
          <a:chOff x="0" y="0"/>
          <a:chExt cx="0" cy="0"/>
        </a:xfrm>
      </p:grpSpPr>
      <p:sp>
        <p:nvSpPr>
          <p:cNvPr id="376" name="Google Shape;376;g24184cb48d0_0_15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77" name="Google Shape;377;g24184cb48d0_0_1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6" name="Shape 456"/>
        <p:cNvGrpSpPr/>
        <p:nvPr/>
      </p:nvGrpSpPr>
      <p:grpSpPr>
        <a:xfrm>
          <a:off x="0" y="0"/>
          <a:ext cx="0" cy="0"/>
          <a:chOff x="0" y="0"/>
          <a:chExt cx="0" cy="0"/>
        </a:xfrm>
      </p:grpSpPr>
      <p:sp>
        <p:nvSpPr>
          <p:cNvPr id="457" name="Google Shape;457;g2825c76f4d8_0_75: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58" name="Google Shape;458;g2825c76f4d8_0_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g2825c76f4d8_4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825c76f4d8_4_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2825c76f4d8_0_61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90" name="Google Shape;490;g2825c76f4d8_0_6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9" name="Shape 499"/>
        <p:cNvGrpSpPr/>
        <p:nvPr/>
      </p:nvGrpSpPr>
      <p:grpSpPr>
        <a:xfrm>
          <a:off x="0" y="0"/>
          <a:ext cx="0" cy="0"/>
          <a:chOff x="0" y="0"/>
          <a:chExt cx="0" cy="0"/>
        </a:xfrm>
      </p:grpSpPr>
      <p:sp>
        <p:nvSpPr>
          <p:cNvPr id="500" name="Google Shape;500;g2825c76f4d8_0_10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1" name="Google Shape;501;g2825c76f4d8_0_101: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g2825c76f4d8_0_10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7" name="Google Shape;507;g2825c76f4d8_0_106: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1" name="Shape 511"/>
        <p:cNvGrpSpPr/>
        <p:nvPr/>
      </p:nvGrpSpPr>
      <p:grpSpPr>
        <a:xfrm>
          <a:off x="0" y="0"/>
          <a:ext cx="0" cy="0"/>
          <a:chOff x="0" y="0"/>
          <a:chExt cx="0" cy="0"/>
        </a:xfrm>
      </p:grpSpPr>
      <p:sp>
        <p:nvSpPr>
          <p:cNvPr id="512" name="Google Shape;512;g2825c76f4d8_0_1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3" name="Google Shape;513;g2825c76f4d8_0_111: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7" name="Shape 517"/>
        <p:cNvGrpSpPr/>
        <p:nvPr/>
      </p:nvGrpSpPr>
      <p:grpSpPr>
        <a:xfrm>
          <a:off x="0" y="0"/>
          <a:ext cx="0" cy="0"/>
          <a:chOff x="0" y="0"/>
          <a:chExt cx="0" cy="0"/>
        </a:xfrm>
      </p:grpSpPr>
      <p:sp>
        <p:nvSpPr>
          <p:cNvPr id="518" name="Google Shape;518;g2825c76f4d8_0_12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9" name="Google Shape;519;g2825c76f4d8_0_122: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4" name="Shape 524"/>
        <p:cNvGrpSpPr/>
        <p:nvPr/>
      </p:nvGrpSpPr>
      <p:grpSpPr>
        <a:xfrm>
          <a:off x="0" y="0"/>
          <a:ext cx="0" cy="0"/>
          <a:chOff x="0" y="0"/>
          <a:chExt cx="0" cy="0"/>
        </a:xfrm>
      </p:grpSpPr>
      <p:sp>
        <p:nvSpPr>
          <p:cNvPr id="525" name="Google Shape;525;g2825c76f4d8_0_12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26" name="Google Shape;526;g2825c76f4d8_0_128: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1" name="Shape 531"/>
        <p:cNvGrpSpPr/>
        <p:nvPr/>
      </p:nvGrpSpPr>
      <p:grpSpPr>
        <a:xfrm>
          <a:off x="0" y="0"/>
          <a:ext cx="0" cy="0"/>
          <a:chOff x="0" y="0"/>
          <a:chExt cx="0" cy="0"/>
        </a:xfrm>
      </p:grpSpPr>
      <p:sp>
        <p:nvSpPr>
          <p:cNvPr id="532" name="Google Shape;532;g2825c76f4d8_0_62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33" name="Google Shape;533;g2825c76f4d8_0_62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2" name="Shape 542"/>
        <p:cNvGrpSpPr/>
        <p:nvPr/>
      </p:nvGrpSpPr>
      <p:grpSpPr>
        <a:xfrm>
          <a:off x="0" y="0"/>
          <a:ext cx="0" cy="0"/>
          <a:chOff x="0" y="0"/>
          <a:chExt cx="0" cy="0"/>
        </a:xfrm>
      </p:grpSpPr>
      <p:sp>
        <p:nvSpPr>
          <p:cNvPr id="543" name="Google Shape;543;g2825c76f4d8_0_63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44" name="Google Shape;544;g2825c76f4d8_0_63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4" name="Shape 384"/>
        <p:cNvGrpSpPr/>
        <p:nvPr/>
      </p:nvGrpSpPr>
      <p:grpSpPr>
        <a:xfrm>
          <a:off x="0" y="0"/>
          <a:ext cx="0" cy="0"/>
          <a:chOff x="0" y="0"/>
          <a:chExt cx="0" cy="0"/>
        </a:xfrm>
      </p:grpSpPr>
      <p:sp>
        <p:nvSpPr>
          <p:cNvPr id="385" name="Google Shape;385;g2557c0d35ca_0_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386" name="Google Shape;386;g2557c0d35ca_0_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3" name="Shape 553"/>
        <p:cNvGrpSpPr/>
        <p:nvPr/>
      </p:nvGrpSpPr>
      <p:grpSpPr>
        <a:xfrm>
          <a:off x="0" y="0"/>
          <a:ext cx="0" cy="0"/>
          <a:chOff x="0" y="0"/>
          <a:chExt cx="0" cy="0"/>
        </a:xfrm>
      </p:grpSpPr>
      <p:sp>
        <p:nvSpPr>
          <p:cNvPr id="554" name="Google Shape;554;g2825c76f4d8_0_26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55" name="Google Shape;555;g2825c76f4d8_0_269: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9" name="Shape 559"/>
        <p:cNvGrpSpPr/>
        <p:nvPr/>
      </p:nvGrpSpPr>
      <p:grpSpPr>
        <a:xfrm>
          <a:off x="0" y="0"/>
          <a:ext cx="0" cy="0"/>
          <a:chOff x="0" y="0"/>
          <a:chExt cx="0" cy="0"/>
        </a:xfrm>
      </p:grpSpPr>
      <p:sp>
        <p:nvSpPr>
          <p:cNvPr id="560" name="Google Shape;560;g2825c76f4d8_0_27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1" name="Google Shape;561;g2825c76f4d8_0_274: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5" name="Shape 565"/>
        <p:cNvGrpSpPr/>
        <p:nvPr/>
      </p:nvGrpSpPr>
      <p:grpSpPr>
        <a:xfrm>
          <a:off x="0" y="0"/>
          <a:ext cx="0" cy="0"/>
          <a:chOff x="0" y="0"/>
          <a:chExt cx="0" cy="0"/>
        </a:xfrm>
      </p:grpSpPr>
      <p:sp>
        <p:nvSpPr>
          <p:cNvPr id="566" name="Google Shape;566;g2825c76f4d8_0_27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7" name="Google Shape;567;g2825c76f4d8_0_279: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2" name="Shape 572"/>
        <p:cNvGrpSpPr/>
        <p:nvPr/>
      </p:nvGrpSpPr>
      <p:grpSpPr>
        <a:xfrm>
          <a:off x="0" y="0"/>
          <a:ext cx="0" cy="0"/>
          <a:chOff x="0" y="0"/>
          <a:chExt cx="0" cy="0"/>
        </a:xfrm>
      </p:grpSpPr>
      <p:sp>
        <p:nvSpPr>
          <p:cNvPr id="573" name="Google Shape;573;g2825c76f4d8_0_64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74" name="Google Shape;574;g2825c76f4d8_0_64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3" name="Shape 583"/>
        <p:cNvGrpSpPr/>
        <p:nvPr/>
      </p:nvGrpSpPr>
      <p:grpSpPr>
        <a:xfrm>
          <a:off x="0" y="0"/>
          <a:ext cx="0" cy="0"/>
          <a:chOff x="0" y="0"/>
          <a:chExt cx="0" cy="0"/>
        </a:xfrm>
      </p:grpSpPr>
      <p:sp>
        <p:nvSpPr>
          <p:cNvPr id="584" name="Google Shape;584;g2825c76f4d8_0_33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85" name="Google Shape;585;g2825c76f4d8_0_334: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9" name="Shape 589"/>
        <p:cNvGrpSpPr/>
        <p:nvPr/>
      </p:nvGrpSpPr>
      <p:grpSpPr>
        <a:xfrm>
          <a:off x="0" y="0"/>
          <a:ext cx="0" cy="0"/>
          <a:chOff x="0" y="0"/>
          <a:chExt cx="0" cy="0"/>
        </a:xfrm>
      </p:grpSpPr>
      <p:sp>
        <p:nvSpPr>
          <p:cNvPr id="590" name="Google Shape;590;g2825c76f4d8_0_65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91" name="Google Shape;591;g2825c76f4d8_0_6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0" name="Shape 600"/>
        <p:cNvGrpSpPr/>
        <p:nvPr/>
      </p:nvGrpSpPr>
      <p:grpSpPr>
        <a:xfrm>
          <a:off x="0" y="0"/>
          <a:ext cx="0" cy="0"/>
          <a:chOff x="0" y="0"/>
          <a:chExt cx="0" cy="0"/>
        </a:xfrm>
      </p:grpSpPr>
      <p:sp>
        <p:nvSpPr>
          <p:cNvPr id="601" name="Google Shape;601;g2825c76f4d8_0_35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2" name="Google Shape;602;g2825c76f4d8_0_355: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7" name="Shape 607"/>
        <p:cNvGrpSpPr/>
        <p:nvPr/>
      </p:nvGrpSpPr>
      <p:grpSpPr>
        <a:xfrm>
          <a:off x="0" y="0"/>
          <a:ext cx="0" cy="0"/>
          <a:chOff x="0" y="0"/>
          <a:chExt cx="0" cy="0"/>
        </a:xfrm>
      </p:grpSpPr>
      <p:sp>
        <p:nvSpPr>
          <p:cNvPr id="608" name="Google Shape;608;g2825c76f4d8_0_36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09" name="Google Shape;609;g2825c76f4d8_0_367: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4" name="Shape 614"/>
        <p:cNvGrpSpPr/>
        <p:nvPr/>
      </p:nvGrpSpPr>
      <p:grpSpPr>
        <a:xfrm>
          <a:off x="0" y="0"/>
          <a:ext cx="0" cy="0"/>
          <a:chOff x="0" y="0"/>
          <a:chExt cx="0" cy="0"/>
        </a:xfrm>
      </p:grpSpPr>
      <p:sp>
        <p:nvSpPr>
          <p:cNvPr id="615" name="Google Shape;615;g2825c76f4d8_0_37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16" name="Google Shape;616;g2825c76f4d8_0_373: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1" name="Shape 621"/>
        <p:cNvGrpSpPr/>
        <p:nvPr/>
      </p:nvGrpSpPr>
      <p:grpSpPr>
        <a:xfrm>
          <a:off x="0" y="0"/>
          <a:ext cx="0" cy="0"/>
          <a:chOff x="0" y="0"/>
          <a:chExt cx="0" cy="0"/>
        </a:xfrm>
      </p:grpSpPr>
      <p:sp>
        <p:nvSpPr>
          <p:cNvPr id="622" name="Google Shape;622;g2825c76f4d8_0_36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23" name="Google Shape;623;g2825c76f4d8_0_361: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5" name="Shape 395"/>
        <p:cNvGrpSpPr/>
        <p:nvPr/>
      </p:nvGrpSpPr>
      <p:grpSpPr>
        <a:xfrm>
          <a:off x="0" y="0"/>
          <a:ext cx="0" cy="0"/>
          <a:chOff x="0" y="0"/>
          <a:chExt cx="0" cy="0"/>
        </a:xfrm>
      </p:grpSpPr>
      <p:sp>
        <p:nvSpPr>
          <p:cNvPr id="396" name="Google Shape;396;g2825c76f4d8_0_8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97" name="Google Shape;397;g2825c76f4d8_0_8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8" name="Shape 628"/>
        <p:cNvGrpSpPr/>
        <p:nvPr/>
      </p:nvGrpSpPr>
      <p:grpSpPr>
        <a:xfrm>
          <a:off x="0" y="0"/>
          <a:ext cx="0" cy="0"/>
          <a:chOff x="0" y="0"/>
          <a:chExt cx="0" cy="0"/>
        </a:xfrm>
      </p:grpSpPr>
      <p:sp>
        <p:nvSpPr>
          <p:cNvPr id="629" name="Google Shape;629;g2825c76f4d8_0_37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30" name="Google Shape;630;g2825c76f4d8_0_379: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5" name="Shape 635"/>
        <p:cNvGrpSpPr/>
        <p:nvPr/>
      </p:nvGrpSpPr>
      <p:grpSpPr>
        <a:xfrm>
          <a:off x="0" y="0"/>
          <a:ext cx="0" cy="0"/>
          <a:chOff x="0" y="0"/>
          <a:chExt cx="0" cy="0"/>
        </a:xfrm>
      </p:grpSpPr>
      <p:sp>
        <p:nvSpPr>
          <p:cNvPr id="636" name="Google Shape;636;g2831af62e1e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637" name="Google Shape;637;g2831af62e1e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6" name="Shape 646"/>
        <p:cNvGrpSpPr/>
        <p:nvPr/>
      </p:nvGrpSpPr>
      <p:grpSpPr>
        <a:xfrm>
          <a:off x="0" y="0"/>
          <a:ext cx="0" cy="0"/>
          <a:chOff x="0" y="0"/>
          <a:chExt cx="0" cy="0"/>
        </a:xfrm>
      </p:grpSpPr>
      <p:sp>
        <p:nvSpPr>
          <p:cNvPr id="647" name="Google Shape;647;g2825c76f4d8_0_39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48" name="Google Shape;648;g2825c76f4d8_0_390: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3" name="Shape 653"/>
        <p:cNvGrpSpPr/>
        <p:nvPr/>
      </p:nvGrpSpPr>
      <p:grpSpPr>
        <a:xfrm>
          <a:off x="0" y="0"/>
          <a:ext cx="0" cy="0"/>
          <a:chOff x="0" y="0"/>
          <a:chExt cx="0" cy="0"/>
        </a:xfrm>
      </p:grpSpPr>
      <p:sp>
        <p:nvSpPr>
          <p:cNvPr id="654" name="Google Shape;654;g2825c76f4d8_0_39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55" name="Google Shape;655;g2825c76f4d8_0_397: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0" name="Shape 660"/>
        <p:cNvGrpSpPr/>
        <p:nvPr/>
      </p:nvGrpSpPr>
      <p:grpSpPr>
        <a:xfrm>
          <a:off x="0" y="0"/>
          <a:ext cx="0" cy="0"/>
          <a:chOff x="0" y="0"/>
          <a:chExt cx="0" cy="0"/>
        </a:xfrm>
      </p:grpSpPr>
      <p:sp>
        <p:nvSpPr>
          <p:cNvPr id="661" name="Google Shape;661;g2825c76f4d8_0_40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62" name="Google Shape;662;g2825c76f4d8_0_404: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1" name="Shape 671"/>
        <p:cNvGrpSpPr/>
        <p:nvPr/>
      </p:nvGrpSpPr>
      <p:grpSpPr>
        <a:xfrm>
          <a:off x="0" y="0"/>
          <a:ext cx="0" cy="0"/>
          <a:chOff x="0" y="0"/>
          <a:chExt cx="0" cy="0"/>
        </a:xfrm>
      </p:grpSpPr>
      <p:sp>
        <p:nvSpPr>
          <p:cNvPr id="672" name="Google Shape;672;g2825c76f4d8_0_44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73" name="Google Shape;673;g2825c76f4d8_0_441: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8" name="Shape 678"/>
        <p:cNvGrpSpPr/>
        <p:nvPr/>
      </p:nvGrpSpPr>
      <p:grpSpPr>
        <a:xfrm>
          <a:off x="0" y="0"/>
          <a:ext cx="0" cy="0"/>
          <a:chOff x="0" y="0"/>
          <a:chExt cx="0" cy="0"/>
        </a:xfrm>
      </p:grpSpPr>
      <p:sp>
        <p:nvSpPr>
          <p:cNvPr id="679" name="Google Shape;679;g2825c76f4d8_0_44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0" name="Google Shape;680;g2825c76f4d8_0_447: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7" name="Shape 687"/>
        <p:cNvGrpSpPr/>
        <p:nvPr/>
      </p:nvGrpSpPr>
      <p:grpSpPr>
        <a:xfrm>
          <a:off x="0" y="0"/>
          <a:ext cx="0" cy="0"/>
          <a:chOff x="0" y="0"/>
          <a:chExt cx="0" cy="0"/>
        </a:xfrm>
      </p:grpSpPr>
      <p:sp>
        <p:nvSpPr>
          <p:cNvPr id="688" name="Google Shape;688;g2825c76f4d8_0_46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89" name="Google Shape;689;g2825c76f4d8_0_468: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6" name="Shape 696"/>
        <p:cNvGrpSpPr/>
        <p:nvPr/>
      </p:nvGrpSpPr>
      <p:grpSpPr>
        <a:xfrm>
          <a:off x="0" y="0"/>
          <a:ext cx="0" cy="0"/>
          <a:chOff x="0" y="0"/>
          <a:chExt cx="0" cy="0"/>
        </a:xfrm>
      </p:grpSpPr>
      <p:sp>
        <p:nvSpPr>
          <p:cNvPr id="697" name="Google Shape;697;g2825c76f4d8_0_47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8" name="Google Shape;698;g2825c76f4d8_0_476: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5" name="Shape 705"/>
        <p:cNvGrpSpPr/>
        <p:nvPr/>
      </p:nvGrpSpPr>
      <p:grpSpPr>
        <a:xfrm>
          <a:off x="0" y="0"/>
          <a:ext cx="0" cy="0"/>
          <a:chOff x="0" y="0"/>
          <a:chExt cx="0" cy="0"/>
        </a:xfrm>
      </p:grpSpPr>
      <p:sp>
        <p:nvSpPr>
          <p:cNvPr id="706" name="Google Shape;706;g23d84f99588_4_1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7" name="Google Shape;707;g23d84f99588_4_13: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08" name="Google Shape;708;g23d84f99588_4_13: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 name="Shape 405"/>
        <p:cNvGrpSpPr/>
        <p:nvPr/>
      </p:nvGrpSpPr>
      <p:grpSpPr>
        <a:xfrm>
          <a:off x="0" y="0"/>
          <a:ext cx="0" cy="0"/>
          <a:chOff x="0" y="0"/>
          <a:chExt cx="0" cy="0"/>
        </a:xfrm>
      </p:grpSpPr>
      <p:sp>
        <p:nvSpPr>
          <p:cNvPr id="406" name="Google Shape;406;g2825c76f4d8_0_60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407" name="Google Shape;407;g2825c76f4d8_0_6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7" name="Shape 717"/>
        <p:cNvGrpSpPr/>
        <p:nvPr/>
      </p:nvGrpSpPr>
      <p:grpSpPr>
        <a:xfrm>
          <a:off x="0" y="0"/>
          <a:ext cx="0" cy="0"/>
          <a:chOff x="0" y="0"/>
          <a:chExt cx="0" cy="0"/>
        </a:xfrm>
      </p:grpSpPr>
      <p:sp>
        <p:nvSpPr>
          <p:cNvPr id="718" name="Google Shape;718;p6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719" name="Google Shape;719;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5" name="Shape 415"/>
        <p:cNvGrpSpPr/>
        <p:nvPr/>
      </p:nvGrpSpPr>
      <p:grpSpPr>
        <a:xfrm>
          <a:off x="0" y="0"/>
          <a:ext cx="0" cy="0"/>
          <a:chOff x="0" y="0"/>
          <a:chExt cx="0" cy="0"/>
        </a:xfrm>
      </p:grpSpPr>
      <p:sp>
        <p:nvSpPr>
          <p:cNvPr id="416" name="Google Shape;416;g2825c76f4d8_0_66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417" name="Google Shape;417;g2825c76f4d8_0_6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6" name="Shape 426"/>
        <p:cNvGrpSpPr/>
        <p:nvPr/>
      </p:nvGrpSpPr>
      <p:grpSpPr>
        <a:xfrm>
          <a:off x="0" y="0"/>
          <a:ext cx="0" cy="0"/>
          <a:chOff x="0" y="0"/>
          <a:chExt cx="0" cy="0"/>
        </a:xfrm>
      </p:grpSpPr>
      <p:sp>
        <p:nvSpPr>
          <p:cNvPr id="427" name="Google Shape;427;g2825c76f4d8_0_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8" name="Google Shape;428;g2825c76f4d8_0_0: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2" name="Shape 432"/>
        <p:cNvGrpSpPr/>
        <p:nvPr/>
      </p:nvGrpSpPr>
      <p:grpSpPr>
        <a:xfrm>
          <a:off x="0" y="0"/>
          <a:ext cx="0" cy="0"/>
          <a:chOff x="0" y="0"/>
          <a:chExt cx="0" cy="0"/>
        </a:xfrm>
      </p:grpSpPr>
      <p:sp>
        <p:nvSpPr>
          <p:cNvPr id="433" name="Google Shape;433;g2825c76f4d8_0_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4" name="Google Shape;434;g2825c76f4d8_0_5: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9" name="Shape 439"/>
        <p:cNvGrpSpPr/>
        <p:nvPr/>
      </p:nvGrpSpPr>
      <p:grpSpPr>
        <a:xfrm>
          <a:off x="0" y="0"/>
          <a:ext cx="0" cy="0"/>
          <a:chOff x="0" y="0"/>
          <a:chExt cx="0" cy="0"/>
        </a:xfrm>
      </p:grpSpPr>
      <p:sp>
        <p:nvSpPr>
          <p:cNvPr id="440" name="Google Shape;440;g2825c76f4d8_0_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1" name="Google Shape;441;g2825c76f4d8_0_11:notes"/>
          <p:cNvSpPr/>
          <p:nvPr>
            <p:ph type="sldImg" idx="2"/>
          </p:nvPr>
        </p:nvSpPr>
        <p:spPr>
          <a:xfrm>
            <a:off x="1143225" y="685800"/>
            <a:ext cx="4572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5" name="Shape 445"/>
        <p:cNvGrpSpPr/>
        <p:nvPr/>
      </p:nvGrpSpPr>
      <p:grpSpPr>
        <a:xfrm>
          <a:off x="0" y="0"/>
          <a:ext cx="0" cy="0"/>
          <a:chOff x="0" y="0"/>
          <a:chExt cx="0" cy="0"/>
        </a:xfrm>
      </p:grpSpPr>
      <p:sp>
        <p:nvSpPr>
          <p:cNvPr id="446" name="Google Shape;446;g2825c76f4d8_0_67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447" name="Google Shape;447;g2825c76f4d8_0_6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type="pic" idx="2"/>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srcRect/>
          <a:stretch>
            <a:fillRect/>
          </a:stretch>
        </p:blipFill>
        <p:spPr>
          <a:xfrm>
            <a:off x="10479499" y="304801"/>
            <a:ext cx="1207149" cy="533400"/>
          </a:xfrm>
          <a:prstGeom prst="rect">
            <a:avLst/>
          </a:prstGeom>
          <a:noFill/>
          <a:ln>
            <a:noFill/>
          </a:ln>
        </p:spPr>
      </p:pic>
      <p:sp>
        <p:nvSpPr>
          <p:cNvPr id="42" name="Google Shape;42;g24184cb48d0_0_1617"/>
          <p:cNvSpPr/>
          <p:nvPr>
            <p:ph type="pic" idx="2"/>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 name="Google Shape;45;g24184cb48d0_0_1620"/>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type="pic" idx="2"/>
          </p:nvPr>
        </p:nvSpPr>
        <p:spPr>
          <a:xfrm rot="10800000" flipH="1">
            <a:off x="755905" y="0"/>
            <a:ext cx="3295500" cy="4686300"/>
          </a:xfrm>
          <a:prstGeom prst="round2SameRect">
            <a:avLst>
              <a:gd name="adj1" fmla="val 16667"/>
              <a:gd name="adj2" fmla="val 0"/>
            </a:avLst>
          </a:prstGeom>
          <a:solidFill>
            <a:schemeClr val="lt1"/>
          </a:solidFill>
          <a:ln>
            <a:noFill/>
          </a:ln>
        </p:spPr>
      </p:sp>
      <p:sp>
        <p:nvSpPr>
          <p:cNvPr id="50" name="Google Shape;50;g24184cb48d0_0_1625"/>
          <p:cNvSpPr/>
          <p:nvPr>
            <p:ph type="pic" idx="3"/>
          </p:nvPr>
        </p:nvSpPr>
        <p:spPr>
          <a:xfrm>
            <a:off x="8153400" y="4357914"/>
            <a:ext cx="3295500" cy="2514600"/>
          </a:xfrm>
          <a:prstGeom prst="round2SameRect">
            <a:avLst>
              <a:gd name="adj1" fmla="val 16667"/>
              <a:gd name="adj2" fmla="val 0"/>
            </a:avLst>
          </a:prstGeom>
          <a:solidFill>
            <a:schemeClr val="lt1"/>
          </a:solidFill>
          <a:ln>
            <a:noFill/>
          </a:ln>
        </p:spPr>
      </p:sp>
      <p:sp>
        <p:nvSpPr>
          <p:cNvPr id="51" name="Google Shape;51;g24184cb48d0_0_1625"/>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 name="Google Shape;54;g24184cb48d0_0_1629"/>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type="pic" idx="2"/>
          </p:nvPr>
        </p:nvSpPr>
        <p:spPr>
          <a:xfrm rot="-5400000" flipH="1">
            <a:off x="1488650" y="962300"/>
            <a:ext cx="2766000" cy="2774700"/>
          </a:xfrm>
          <a:prstGeom prst="roundRect">
            <a:avLst>
              <a:gd name="adj" fmla="val 16667"/>
            </a:avLst>
          </a:prstGeom>
          <a:solidFill>
            <a:schemeClr val="lt1"/>
          </a:solidFill>
          <a:ln>
            <a:noFill/>
          </a:ln>
          <a:effectLst>
            <a:outerShdw blurRad="57150" dist="19050" dir="5400000" algn="bl" rotWithShape="0">
              <a:srgbClr val="000000">
                <a:alpha val="47058"/>
              </a:srgbClr>
            </a:outerShdw>
          </a:effectLst>
        </p:spPr>
      </p:sp>
      <p:sp>
        <p:nvSpPr>
          <p:cNvPr id="59" name="Google Shape;59;g24184cb48d0_0_1634"/>
          <p:cNvSpPr/>
          <p:nvPr>
            <p:ph type="pic" idx="3"/>
          </p:nvPr>
        </p:nvSpPr>
        <p:spPr>
          <a:xfrm rot="-5400000" flipH="1">
            <a:off x="7780750" y="3450775"/>
            <a:ext cx="2766000" cy="2774700"/>
          </a:xfrm>
          <a:prstGeom prst="roundRect">
            <a:avLst>
              <a:gd name="adj" fmla="val 16667"/>
            </a:avLst>
          </a:prstGeom>
          <a:solidFill>
            <a:schemeClr val="lt1"/>
          </a:solidFill>
          <a:ln>
            <a:noFill/>
          </a:ln>
          <a:effectLst>
            <a:outerShdw blurRad="57150" dist="19050" dir="5400000" algn="bl" rotWithShape="0">
              <a:srgbClr val="000000">
                <a:alpha val="47058"/>
              </a:srgbClr>
            </a:outerShdw>
          </a:effectLst>
        </p:spPr>
      </p:sp>
      <p:sp>
        <p:nvSpPr>
          <p:cNvPr id="60" name="Google Shape;60;g24184cb48d0_0_1634"/>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g24184cb48d0_0_1638"/>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g24184cb48d0_0_1641"/>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595959"/>
              </a:buClr>
              <a:buSzPts val="4800"/>
              <a:buFont typeface="Calibri" panose="020F0502020204030204"/>
              <a:buNone/>
              <a:defRPr sz="4800" b="1">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type="body" idx="1"/>
          </p:nvPr>
        </p:nvSpPr>
        <p:spPr>
          <a:xfrm>
            <a:off x="0" y="1005381"/>
            <a:ext cx="12192000" cy="419400"/>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000"/>
              </a:spcBef>
              <a:spcAft>
                <a:spcPts val="0"/>
              </a:spcAft>
              <a:buClr>
                <a:srgbClr val="595959"/>
              </a:buClr>
              <a:buSzPts val="2400"/>
              <a:buFont typeface="Arial" panose="020B0604020202020204"/>
              <a:buNone/>
              <a:defRPr sz="24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1pPr>
            <a:lvl2pPr marL="914400" marR="0" lvl="1" indent="-381000" algn="l">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g24184cb48d0_0_1644"/>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6">
  <p:cSld name="2_Title and Content_6">
    <p:spTree>
      <p:nvGrpSpPr>
        <p:cNvPr id="19" name="Shape 19"/>
        <p:cNvGrpSpPr/>
        <p:nvPr/>
      </p:nvGrpSpPr>
      <p:grpSpPr>
        <a:xfrm>
          <a:off x="0" y="0"/>
          <a:ext cx="0" cy="0"/>
          <a:chOff x="0" y="0"/>
          <a:chExt cx="0" cy="0"/>
        </a:xfrm>
      </p:grpSpPr>
      <p:sp>
        <p:nvSpPr>
          <p:cNvPr id="20" name="Google Shape;20;g24184cb48d0_0_1596"/>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Google Shape;21;g24184cb48d0_0_1596"/>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type="pic" idx="2"/>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79" name="Google Shape;79;g24184cb48d0_0_1651"/>
          <p:cNvSpPr/>
          <p:nvPr>
            <p:ph type="pic" idx="2"/>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type="pic" idx="2"/>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98" name="Google Shape;98;g24184cb48d0_0_1672"/>
          <p:cNvSpPr txBox="1"/>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100" name="Google Shape;100;g24184cb48d0_0_1672"/>
          <p:cNvSpPr txBox="1"/>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type="pic" idx="2"/>
          </p:nvPr>
        </p:nvSpPr>
        <p:spPr>
          <a:xfrm>
            <a:off x="5183188" y="987425"/>
            <a:ext cx="6172200" cy="4873500"/>
          </a:xfrm>
          <a:prstGeom prst="rect">
            <a:avLst/>
          </a:prstGeom>
          <a:noFill/>
          <a:ln>
            <a:noFill/>
          </a:ln>
        </p:spPr>
      </p:sp>
      <p:sp>
        <p:nvSpPr>
          <p:cNvPr id="119" name="Google Shape;119;g24184cb48d0_0_1693"/>
          <p:cNvSpPr txBox="1"/>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22" name="Shape 22"/>
        <p:cNvGrpSpPr/>
        <p:nvPr/>
      </p:nvGrpSpPr>
      <p:grpSpPr>
        <a:xfrm>
          <a:off x="0" y="0"/>
          <a:ext cx="0" cy="0"/>
          <a:chOff x="0" y="0"/>
          <a:chExt cx="0" cy="0"/>
        </a:xfrm>
      </p:grpSpPr>
      <p:sp>
        <p:nvSpPr>
          <p:cNvPr id="23" name="Google Shape;23;g24184cb48d0_0_1602"/>
          <p:cNvSpPr/>
          <p:nvPr>
            <p:ph type="pic" idx="2"/>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type="pic" idx="2"/>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9" name="Google Shape;139;g24184cb48d0_0_1714"/>
          <p:cNvSpPr/>
          <p:nvPr>
            <p:ph type="pic" idx="2"/>
          </p:nvPr>
        </p:nvSpPr>
        <p:spPr>
          <a:xfrm>
            <a:off x="996950" y="1710767"/>
            <a:ext cx="2349600" cy="2399100"/>
          </a:xfrm>
          <a:prstGeom prst="ellipse">
            <a:avLst/>
          </a:prstGeom>
          <a:solidFill>
            <a:schemeClr val="lt1"/>
          </a:solidFill>
          <a:ln>
            <a:noFill/>
          </a:ln>
        </p:spPr>
      </p:sp>
      <p:sp>
        <p:nvSpPr>
          <p:cNvPr id="140" name="Google Shape;140;g24184cb48d0_0_1714"/>
          <p:cNvSpPr/>
          <p:nvPr>
            <p:ph type="pic" idx="3"/>
          </p:nvPr>
        </p:nvSpPr>
        <p:spPr>
          <a:xfrm>
            <a:off x="4883150" y="1710767"/>
            <a:ext cx="2349600" cy="2399100"/>
          </a:xfrm>
          <a:prstGeom prst="ellipse">
            <a:avLst/>
          </a:prstGeom>
          <a:solidFill>
            <a:schemeClr val="lt1"/>
          </a:solidFill>
          <a:ln>
            <a:noFill/>
          </a:ln>
        </p:spPr>
      </p:sp>
      <p:sp>
        <p:nvSpPr>
          <p:cNvPr id="141" name="Google Shape;141;g24184cb48d0_0_1714"/>
          <p:cNvSpPr/>
          <p:nvPr>
            <p:ph type="pic" idx="4"/>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srcRect/>
          <a:stretch>
            <a:fillRect/>
          </a:stretch>
        </p:blipFill>
        <p:spPr>
          <a:xfrm>
            <a:off x="10439400" y="304801"/>
            <a:ext cx="1247249" cy="349054"/>
          </a:xfrm>
          <a:prstGeom prst="rect">
            <a:avLst/>
          </a:prstGeom>
          <a:noFill/>
          <a:ln>
            <a:noFill/>
          </a:ln>
        </p:spPr>
      </p:pic>
      <p:sp>
        <p:nvSpPr>
          <p:cNvPr id="143" name="Google Shape;143;g24184cb48d0_0_1714"/>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srcRect/>
          <a:stretch>
            <a:fillRect/>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srcRect/>
          <a:stretch>
            <a:fillRect/>
          </a:stretch>
        </p:blipFill>
        <p:spPr>
          <a:xfrm>
            <a:off x="10439400" y="304801"/>
            <a:ext cx="1247249" cy="349054"/>
          </a:xfrm>
          <a:prstGeom prst="rect">
            <a:avLst/>
          </a:prstGeom>
          <a:noFill/>
          <a:ln>
            <a:noFill/>
          </a:ln>
        </p:spPr>
      </p:pic>
      <p:sp>
        <p:nvSpPr>
          <p:cNvPr id="147" name="Google Shape;147;g24184cb48d0_0_1721"/>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0" name="Google Shape;150;g24184cb48d0_0_1725"/>
          <p:cNvSpPr/>
          <p:nvPr>
            <p:ph type="pic" idx="2"/>
          </p:nvPr>
        </p:nvSpPr>
        <p:spPr>
          <a:xfrm rot="-5400000" flipH="1">
            <a:off x="6248385" y="4099051"/>
            <a:ext cx="1828800" cy="2774700"/>
          </a:xfrm>
          <a:prstGeom prst="roundRect">
            <a:avLst>
              <a:gd name="adj" fmla="val 16667"/>
            </a:avLst>
          </a:prstGeom>
          <a:solidFill>
            <a:schemeClr val="lt1"/>
          </a:solidFill>
          <a:ln>
            <a:noFill/>
          </a:ln>
        </p:spPr>
      </p:sp>
      <p:sp>
        <p:nvSpPr>
          <p:cNvPr id="151" name="Google Shape;151;g24184cb48d0_0_1725"/>
          <p:cNvSpPr/>
          <p:nvPr>
            <p:ph type="pic" idx="3"/>
          </p:nvPr>
        </p:nvSpPr>
        <p:spPr>
          <a:xfrm rot="-5400000" flipH="1">
            <a:off x="6248386" y="2041651"/>
            <a:ext cx="1828800" cy="2774700"/>
          </a:xfrm>
          <a:prstGeom prst="roundRect">
            <a:avLst>
              <a:gd name="adj" fmla="val 16667"/>
            </a:avLst>
          </a:prstGeom>
          <a:solidFill>
            <a:schemeClr val="lt1"/>
          </a:solidFill>
          <a:ln>
            <a:noFill/>
          </a:ln>
        </p:spPr>
      </p:sp>
      <p:sp>
        <p:nvSpPr>
          <p:cNvPr id="152" name="Google Shape;152;g24184cb48d0_0_1725"/>
          <p:cNvSpPr/>
          <p:nvPr>
            <p:ph type="pic" idx="4"/>
          </p:nvPr>
        </p:nvSpPr>
        <p:spPr>
          <a:xfrm rot="-5400000" flipH="1">
            <a:off x="6248386" y="-8491"/>
            <a:ext cx="1828800" cy="2774700"/>
          </a:xfrm>
          <a:prstGeom prst="roundRect">
            <a:avLst>
              <a:gd name="adj" fmla="val 16667"/>
            </a:avLst>
          </a:prstGeom>
          <a:solidFill>
            <a:schemeClr val="lt1"/>
          </a:solidFill>
          <a:ln>
            <a:noFill/>
          </a:ln>
        </p:spPr>
      </p:sp>
      <p:pic>
        <p:nvPicPr>
          <p:cNvPr id="153" name="Google Shape;153;g24184cb48d0_0_1725"/>
          <p:cNvPicPr preferRelativeResize="0"/>
          <p:nvPr/>
        </p:nvPicPr>
        <p:blipFill rotWithShape="1">
          <a:blip r:embed="rId2"/>
          <a:srcRect/>
          <a:stretch>
            <a:fillRect/>
          </a:stretch>
        </p:blipFill>
        <p:spPr>
          <a:xfrm>
            <a:off x="10439400" y="304801"/>
            <a:ext cx="1247249" cy="349054"/>
          </a:xfrm>
          <a:prstGeom prst="rect">
            <a:avLst/>
          </a:prstGeom>
          <a:noFill/>
          <a:ln>
            <a:noFill/>
          </a:ln>
        </p:spPr>
      </p:pic>
      <p:sp>
        <p:nvSpPr>
          <p:cNvPr id="154" name="Google Shape;154;g24184cb48d0_0_1725"/>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g20eeab159d8_2_613"/>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65" name="Shape 165"/>
        <p:cNvGrpSpPr/>
        <p:nvPr/>
      </p:nvGrpSpPr>
      <p:grpSpPr>
        <a:xfrm>
          <a:off x="0" y="0"/>
          <a:ext cx="0" cy="0"/>
          <a:chOff x="0" y="0"/>
          <a:chExt cx="0" cy="0"/>
        </a:xfrm>
      </p:grpSpPr>
      <p:sp>
        <p:nvSpPr>
          <p:cNvPr id="166" name="Google Shape;166;p76"/>
          <p:cNvSpPr/>
          <p:nvPr>
            <p:ph type="pic" idx="2"/>
          </p:nvPr>
        </p:nvSpPr>
        <p:spPr>
          <a:xfrm>
            <a:off x="4806952" y="1588"/>
            <a:ext cx="7386637" cy="6858000"/>
          </a:xfrm>
          <a:prstGeom prst="rect">
            <a:avLst/>
          </a:prstGeom>
          <a:noFill/>
          <a:ln>
            <a:noFill/>
          </a:ln>
        </p:spPr>
      </p:sp>
      <p:sp>
        <p:nvSpPr>
          <p:cNvPr id="167" name="Google Shape;167;p76"/>
          <p:cNvSpPr/>
          <p:nvPr/>
        </p:nvSpPr>
        <p:spPr>
          <a:xfrm>
            <a:off x="-1981200" y="1176111"/>
            <a:ext cx="7086600" cy="8175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68" name="Shape 168"/>
        <p:cNvGrpSpPr/>
        <p:nvPr/>
      </p:nvGrpSpPr>
      <p:grpSpPr>
        <a:xfrm>
          <a:off x="0" y="0"/>
          <a:ext cx="0" cy="0"/>
          <a:chOff x="0" y="0"/>
          <a:chExt cx="0" cy="0"/>
        </a:xfrm>
      </p:grpSpPr>
      <p:sp>
        <p:nvSpPr>
          <p:cNvPr id="169" name="Google Shape;169;p77"/>
          <p:cNvSpPr/>
          <p:nvPr>
            <p:ph type="pic" idx="2"/>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70" name="Shape 170"/>
        <p:cNvGrpSpPr/>
        <p:nvPr/>
      </p:nvGrpSpPr>
      <p:grpSpPr>
        <a:xfrm>
          <a:off x="0" y="0"/>
          <a:ext cx="0" cy="0"/>
          <a:chOff x="0" y="0"/>
          <a:chExt cx="0" cy="0"/>
        </a:xfrm>
      </p:grpSpPr>
      <p:sp>
        <p:nvSpPr>
          <p:cNvPr id="171" name="Google Shape;171;g27666c7ea13_1_590"/>
          <p:cNvSpPr/>
          <p:nvPr/>
        </p:nvSpPr>
        <p:spPr>
          <a:xfrm rot="5400000">
            <a:off x="666232" y="209467"/>
            <a:ext cx="1527900" cy="1764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67725" tIns="67725" rIns="67725" bIns="67725" anchor="ctr" anchorCtr="0">
            <a:noAutofit/>
          </a:bodyPr>
          <a:lstStyle/>
          <a:p>
            <a:pPr marL="0" marR="0" lvl="0" indent="0" algn="ctr" rtl="0">
              <a:lnSpc>
                <a:spcPct val="100000"/>
              </a:lnSpc>
              <a:spcBef>
                <a:spcPts val="0"/>
              </a:spcBef>
              <a:spcAft>
                <a:spcPts val="0"/>
              </a:spcAft>
              <a:buClr>
                <a:srgbClr val="FFFFFF"/>
              </a:buClr>
              <a:buSzPts val="4267"/>
              <a:buFont typeface="Helvetica Neue" panose="020B0604020202020204"/>
              <a:buNone/>
            </a:pPr>
            <a:endParaRPr sz="4265"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172" name="Google Shape;172;g27666c7ea13_1_590"/>
          <p:cNvSpPr txBox="1"/>
          <p:nvPr>
            <p:ph type="title"/>
          </p:nvPr>
        </p:nvSpPr>
        <p:spPr>
          <a:xfrm>
            <a:off x="2310267" y="2314133"/>
            <a:ext cx="6592500" cy="860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3" name="Google Shape;173;g27666c7ea13_1_590"/>
          <p:cNvSpPr txBox="1"/>
          <p:nvPr>
            <p:ph type="body" idx="1"/>
          </p:nvPr>
        </p:nvSpPr>
        <p:spPr>
          <a:xfrm>
            <a:off x="2310267" y="3174533"/>
            <a:ext cx="2902500" cy="3393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p:txBody>
      </p:sp>
      <p:sp>
        <p:nvSpPr>
          <p:cNvPr id="174" name="Google Shape;174;g27666c7ea13_1_590"/>
          <p:cNvSpPr txBox="1"/>
          <p:nvPr>
            <p:ph type="body" idx="2"/>
          </p:nvPr>
        </p:nvSpPr>
        <p:spPr>
          <a:xfrm>
            <a:off x="5361296" y="3174533"/>
            <a:ext cx="2902500" cy="3393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p:txBody>
      </p:sp>
      <p:sp>
        <p:nvSpPr>
          <p:cNvPr id="175" name="Google Shape;175;g27666c7ea13_1_590"/>
          <p:cNvSpPr txBox="1"/>
          <p:nvPr>
            <p:ph type="body" idx="3"/>
          </p:nvPr>
        </p:nvSpPr>
        <p:spPr>
          <a:xfrm>
            <a:off x="8412327" y="3174533"/>
            <a:ext cx="2902500" cy="33933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800"/>
              </a:spcBef>
              <a:spcAft>
                <a:spcPts val="0"/>
              </a:spcAft>
              <a:buSzPts val="14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p:txBody>
      </p:sp>
      <p:sp>
        <p:nvSpPr>
          <p:cNvPr id="176" name="Google Shape;176;g27666c7ea13_1_590"/>
          <p:cNvSpPr/>
          <p:nvPr/>
        </p:nvSpPr>
        <p:spPr>
          <a:xfrm rot="10800000" flipH="1">
            <a:off x="-165101" y="1411967"/>
            <a:ext cx="1093200" cy="9468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7" name="Google Shape;177;g27666c7ea13_1_590"/>
          <p:cNvSpPr/>
          <p:nvPr/>
        </p:nvSpPr>
        <p:spPr>
          <a:xfrm rot="10800000" flipH="1">
            <a:off x="850900" y="1920233"/>
            <a:ext cx="571500" cy="494700"/>
          </a:xfrm>
          <a:prstGeom prst="hexagon">
            <a:avLst>
              <a:gd name="adj" fmla="val 28678"/>
              <a:gd name="vf" fmla="val 115470"/>
            </a:avLst>
          </a:prstGeom>
          <a:solidFill>
            <a:srgbClr val="18476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8" name="Google Shape;178;g27666c7ea13_1_590"/>
          <p:cNvSpPr/>
          <p:nvPr/>
        </p:nvSpPr>
        <p:spPr>
          <a:xfrm rot="10800000" flipH="1">
            <a:off x="1993899" y="-175533"/>
            <a:ext cx="1093200" cy="9468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79" name="Google Shape;179;g27666c7ea13_1_590"/>
          <p:cNvSpPr/>
          <p:nvPr/>
        </p:nvSpPr>
        <p:spPr>
          <a:xfrm rot="10800000" flipH="1">
            <a:off x="437067" y="118567"/>
            <a:ext cx="478500" cy="414000"/>
          </a:xfrm>
          <a:prstGeom prst="hexagon">
            <a:avLst>
              <a:gd name="adj" fmla="val 28678"/>
              <a:gd name="vf" fmla="val 115470"/>
            </a:avLst>
          </a:prstGeom>
          <a:solidFill>
            <a:srgbClr val="00E1C6"/>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80" name="Google Shape;180;g27666c7ea13_1_590"/>
          <p:cNvGrpSpPr/>
          <p:nvPr/>
        </p:nvGrpSpPr>
        <p:grpSpPr>
          <a:xfrm>
            <a:off x="2306571" y="81501"/>
            <a:ext cx="468285" cy="432894"/>
            <a:chOff x="5975075" y="2327500"/>
            <a:chExt cx="420100" cy="388350"/>
          </a:xfrm>
        </p:grpSpPr>
        <p:sp>
          <p:nvSpPr>
            <p:cNvPr id="181" name="Google Shape;181;g27666c7ea13_1_59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2" name="Google Shape;182;g27666c7ea13_1_59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83" name="Google Shape;183;g27666c7ea13_1_590"/>
          <p:cNvSpPr/>
          <p:nvPr/>
        </p:nvSpPr>
        <p:spPr>
          <a:xfrm>
            <a:off x="270801" y="1693570"/>
            <a:ext cx="221405" cy="38358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84" name="Google Shape;184;g27666c7ea13_1_590"/>
          <p:cNvGrpSpPr/>
          <p:nvPr/>
        </p:nvGrpSpPr>
        <p:grpSpPr>
          <a:xfrm>
            <a:off x="1205703" y="687003"/>
            <a:ext cx="510611" cy="809495"/>
            <a:chOff x="6718575" y="2318625"/>
            <a:chExt cx="256950" cy="407375"/>
          </a:xfrm>
        </p:grpSpPr>
        <p:sp>
          <p:nvSpPr>
            <p:cNvPr id="185" name="Google Shape;185;g27666c7ea13_1_59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6" name="Google Shape;186;g27666c7ea13_1_59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7" name="Google Shape;187;g27666c7ea13_1_59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8" name="Google Shape;188;g27666c7ea13_1_59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89" name="Google Shape;189;g27666c7ea13_1_59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0" name="Google Shape;190;g27666c7ea13_1_59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1" name="Google Shape;191;g27666c7ea13_1_59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2" name="Google Shape;192;g27666c7ea13_1_59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193" name="Google Shape;193;g27666c7ea13_1_590"/>
          <p:cNvGrpSpPr/>
          <p:nvPr/>
        </p:nvGrpSpPr>
        <p:grpSpPr>
          <a:xfrm>
            <a:off x="447810" y="2454146"/>
            <a:ext cx="457190" cy="466772"/>
            <a:chOff x="3951850" y="2985350"/>
            <a:chExt cx="407950" cy="416500"/>
          </a:xfrm>
        </p:grpSpPr>
        <p:sp>
          <p:nvSpPr>
            <p:cNvPr id="194" name="Google Shape;194;g27666c7ea13_1_59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5" name="Google Shape;195;g27666c7ea13_1_59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6" name="Google Shape;196;g27666c7ea13_1_59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7" name="Google Shape;197;g27666c7ea13_1_59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198" name="Google Shape;198;g27666c7ea13_1_590"/>
          <p:cNvSpPr txBox="1"/>
          <p:nvPr>
            <p:ph type="sldNum" idx="12"/>
          </p:nvPr>
        </p:nvSpPr>
        <p:spPr>
          <a:xfrm>
            <a:off x="18076" y="6380700"/>
            <a:ext cx="731700" cy="477300"/>
          </a:xfrm>
          <a:prstGeom prst="rect">
            <a:avLst/>
          </a:prstGeom>
          <a:noFill/>
          <a:ln>
            <a:noFill/>
          </a:ln>
        </p:spPr>
        <p:txBody>
          <a:bodyPr spcFirstLastPara="1" wrap="square" lIns="91425" tIns="91425" rIns="91425" bIns="91425" anchor="t" anchorCtr="0">
            <a:noAutofit/>
          </a:bodyPr>
          <a:lstStyle>
            <a:lvl1pPr marL="0" marR="0" lvl="0"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1pPr>
            <a:lvl2pPr marL="0" marR="0" lvl="1"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2pPr>
            <a:lvl3pPr marL="0" marR="0" lvl="2"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3pPr>
            <a:lvl4pPr marL="0" marR="0" lvl="3"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4pPr>
            <a:lvl5pPr marL="0" marR="0" lvl="4"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5pPr>
            <a:lvl6pPr marL="0" marR="0" lvl="5"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6pPr>
            <a:lvl7pPr marL="0" marR="0" lvl="6"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7pPr>
            <a:lvl8pPr marL="0" marR="0" lvl="7"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8pPr>
            <a:lvl9pPr marL="0" marR="0" lvl="8" indent="0" algn="l">
              <a:lnSpc>
                <a:spcPct val="100000"/>
              </a:lnSpc>
              <a:spcBef>
                <a:spcPts val="0"/>
              </a:spcBef>
              <a:spcAft>
                <a:spcPts val="0"/>
              </a:spcAft>
              <a:buClr>
                <a:srgbClr val="19BBD5"/>
              </a:buClr>
              <a:buSzPts val="1600"/>
              <a:buFont typeface="Nixie One" panose="02000503080000020004"/>
              <a:buNone/>
              <a:defRPr sz="1600" b="0" i="0" u="none" strike="noStrike" cap="none">
                <a:solidFill>
                  <a:srgbClr val="19BBD5"/>
                </a:solidFill>
                <a:latin typeface="Nixie One" panose="02000503080000020004"/>
                <a:ea typeface="Nixie One" panose="02000503080000020004"/>
                <a:cs typeface="Nixie One" panose="02000503080000020004"/>
                <a:sym typeface="Nixie One" panose="020005030800000200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99" name="Shape 199"/>
        <p:cNvGrpSpPr/>
        <p:nvPr/>
      </p:nvGrpSpPr>
      <p:grpSpPr>
        <a:xfrm>
          <a:off x="0" y="0"/>
          <a:ext cx="0" cy="0"/>
          <a:chOff x="0" y="0"/>
          <a:chExt cx="0" cy="0"/>
        </a:xfrm>
      </p:grpSpPr>
      <p:sp>
        <p:nvSpPr>
          <p:cNvPr id="200" name="Google Shape;200;p74"/>
          <p:cNvSpPr/>
          <p:nvPr>
            <p:ph type="pic" idx="2"/>
          </p:nvPr>
        </p:nvSpPr>
        <p:spPr>
          <a:xfrm>
            <a:off x="5867401" y="1176112"/>
            <a:ext cx="4189413" cy="4202113"/>
          </a:xfrm>
          <a:prstGeom prst="rect">
            <a:avLst/>
          </a:prstGeom>
          <a:noFill/>
          <a:ln>
            <a:noFill/>
          </a:ln>
        </p:spPr>
      </p:sp>
      <p:sp>
        <p:nvSpPr>
          <p:cNvPr id="201" name="Google Shape;201;p74"/>
          <p:cNvSpPr/>
          <p:nvPr/>
        </p:nvSpPr>
        <p:spPr>
          <a:xfrm>
            <a:off x="-1981200" y="1176111"/>
            <a:ext cx="7086600" cy="8175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24" name="Shape 24"/>
        <p:cNvGrpSpPr/>
        <p:nvPr/>
      </p:nvGrpSpPr>
      <p:grpSpPr>
        <a:xfrm>
          <a:off x="0" y="0"/>
          <a:ext cx="0" cy="0"/>
          <a:chOff x="0" y="0"/>
          <a:chExt cx="0" cy="0"/>
        </a:xfrm>
      </p:grpSpPr>
      <p:sp>
        <p:nvSpPr>
          <p:cNvPr id="25" name="Google Shape;25;g24184cb48d0_0_1599"/>
          <p:cNvSpPr/>
          <p:nvPr>
            <p:ph type="pic" idx="2"/>
          </p:nvPr>
        </p:nvSpPr>
        <p:spPr>
          <a:xfrm>
            <a:off x="4806952" y="1588"/>
            <a:ext cx="7386600" cy="6858000"/>
          </a:xfrm>
          <a:prstGeom prst="rect">
            <a:avLst/>
          </a:prstGeom>
          <a:noFill/>
          <a:ln>
            <a:noFill/>
          </a:ln>
        </p:spPr>
      </p:sp>
      <p:sp>
        <p:nvSpPr>
          <p:cNvPr id="26" name="Google Shape;26;g24184cb48d0_0_1599"/>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202" name="Shape 202"/>
        <p:cNvGrpSpPr/>
        <p:nvPr/>
      </p:nvGrpSpPr>
      <p:grpSpPr>
        <a:xfrm>
          <a:off x="0" y="0"/>
          <a:ext cx="0" cy="0"/>
          <a:chOff x="0" y="0"/>
          <a:chExt cx="0" cy="0"/>
        </a:xfrm>
      </p:grpSpPr>
      <p:sp>
        <p:nvSpPr>
          <p:cNvPr id="203" name="Google Shape;203;g1a0854cc649_9_1046"/>
          <p:cNvSpPr/>
          <p:nvPr>
            <p:ph type="pic" idx="2"/>
          </p:nvPr>
        </p:nvSpPr>
        <p:spPr>
          <a:xfrm>
            <a:off x="914400" y="1782093"/>
            <a:ext cx="2209800" cy="2256600"/>
          </a:xfrm>
          <a:prstGeom prst="ellipse">
            <a:avLst/>
          </a:prstGeom>
          <a:solidFill>
            <a:schemeClr val="lt1"/>
          </a:solidFill>
          <a:ln>
            <a:noFill/>
          </a:ln>
        </p:spPr>
      </p:sp>
      <p:sp>
        <p:nvSpPr>
          <p:cNvPr id="204" name="Google Shape;204;g1a0854cc649_9_1046"/>
          <p:cNvSpPr/>
          <p:nvPr>
            <p:ph type="pic" idx="3"/>
          </p:nvPr>
        </p:nvSpPr>
        <p:spPr>
          <a:xfrm>
            <a:off x="3657600" y="1782093"/>
            <a:ext cx="2209800" cy="2256600"/>
          </a:xfrm>
          <a:prstGeom prst="ellipse">
            <a:avLst/>
          </a:prstGeom>
          <a:solidFill>
            <a:schemeClr val="lt1"/>
          </a:solidFill>
          <a:ln>
            <a:noFill/>
          </a:ln>
        </p:spPr>
      </p:sp>
      <p:sp>
        <p:nvSpPr>
          <p:cNvPr id="205" name="Google Shape;205;g1a0854cc649_9_1046"/>
          <p:cNvSpPr/>
          <p:nvPr>
            <p:ph type="pic" idx="4"/>
          </p:nvPr>
        </p:nvSpPr>
        <p:spPr>
          <a:xfrm>
            <a:off x="6400800" y="1782093"/>
            <a:ext cx="2209800" cy="2256600"/>
          </a:xfrm>
          <a:prstGeom prst="ellipse">
            <a:avLst/>
          </a:prstGeom>
          <a:solidFill>
            <a:schemeClr val="lt1"/>
          </a:solidFill>
          <a:ln>
            <a:noFill/>
          </a:ln>
        </p:spPr>
      </p:sp>
      <p:sp>
        <p:nvSpPr>
          <p:cNvPr id="206" name="Google Shape;206;g1a0854cc649_9_1046"/>
          <p:cNvSpPr/>
          <p:nvPr>
            <p:ph type="pic" idx="5"/>
          </p:nvPr>
        </p:nvSpPr>
        <p:spPr>
          <a:xfrm>
            <a:off x="9144000" y="1782093"/>
            <a:ext cx="2209800" cy="2256600"/>
          </a:xfrm>
          <a:prstGeom prst="ellipse">
            <a:avLst/>
          </a:prstGeom>
          <a:solidFill>
            <a:schemeClr val="lt1"/>
          </a:solidFill>
          <a:ln>
            <a:noFill/>
          </a:ln>
        </p:spPr>
      </p:sp>
      <p:sp>
        <p:nvSpPr>
          <p:cNvPr id="207" name="Google Shape;207;g1a0854cc649_9_1046"/>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208" name="Shape 208"/>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09" name="Shape 20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2_Title and Content 5">
  <p:cSld name="2_Title and Content_5">
    <p:spTree>
      <p:nvGrpSpPr>
        <p:cNvPr id="210" name="Shape 210"/>
        <p:cNvGrpSpPr/>
        <p:nvPr/>
      </p:nvGrpSpPr>
      <p:grpSpPr>
        <a:xfrm>
          <a:off x="0" y="0"/>
          <a:ext cx="0" cy="0"/>
          <a:chOff x="0" y="0"/>
          <a:chExt cx="0" cy="0"/>
        </a:xfrm>
      </p:grpSpPr>
      <p:sp>
        <p:nvSpPr>
          <p:cNvPr id="211" name="Google Shape;211;g20eeab159d8_2_431"/>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g20eeab159d8_2_431"/>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p:spTree>
      <p:nvGrpSpPr>
        <p:cNvPr id="213" name="Shape 213"/>
        <p:cNvGrpSpPr/>
        <p:nvPr/>
      </p:nvGrpSpPr>
      <p:grpSpPr>
        <a:xfrm>
          <a:off x="0" y="0"/>
          <a:ext cx="0" cy="0"/>
          <a:chOff x="0" y="0"/>
          <a:chExt cx="0" cy="0"/>
        </a:xfrm>
      </p:grpSpPr>
      <p:sp>
        <p:nvSpPr>
          <p:cNvPr id="214" name="Google Shape;214;g20eeab159d8_2_810"/>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215" name="Shape 215"/>
        <p:cNvGrpSpPr/>
        <p:nvPr/>
      </p:nvGrpSpPr>
      <p:grpSpPr>
        <a:xfrm>
          <a:off x="0" y="0"/>
          <a:ext cx="0" cy="0"/>
          <a:chOff x="0" y="0"/>
          <a:chExt cx="0" cy="0"/>
        </a:xfrm>
      </p:grpSpPr>
      <p:pic>
        <p:nvPicPr>
          <p:cNvPr id="216" name="Google Shape;216;p79"/>
          <p:cNvPicPr preferRelativeResize="0"/>
          <p:nvPr/>
        </p:nvPicPr>
        <p:blipFill rotWithShape="1">
          <a:blip r:embed="rId2"/>
          <a:srcRect/>
          <a:stretch>
            <a:fillRect/>
          </a:stretch>
        </p:blipFill>
        <p:spPr>
          <a:xfrm>
            <a:off x="10479499" y="304801"/>
            <a:ext cx="1207148" cy="533400"/>
          </a:xfrm>
          <a:prstGeom prst="rect">
            <a:avLst/>
          </a:prstGeom>
          <a:noFill/>
          <a:ln>
            <a:noFill/>
          </a:ln>
        </p:spPr>
      </p:pic>
      <p:sp>
        <p:nvSpPr>
          <p:cNvPr id="217" name="Google Shape;217;p79"/>
          <p:cNvSpPr/>
          <p:nvPr>
            <p:ph type="pic" idx="2"/>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_Title and Content 2">
  <p:cSld name="2_Title and Content_2">
    <p:spTree>
      <p:nvGrpSpPr>
        <p:cNvPr id="218" name="Shape 218"/>
        <p:cNvGrpSpPr/>
        <p:nvPr/>
      </p:nvGrpSpPr>
      <p:grpSpPr>
        <a:xfrm>
          <a:off x="0" y="0"/>
          <a:ext cx="0" cy="0"/>
          <a:chOff x="0" y="0"/>
          <a:chExt cx="0" cy="0"/>
        </a:xfrm>
      </p:grpSpPr>
      <p:sp>
        <p:nvSpPr>
          <p:cNvPr id="219" name="Google Shape;219;g1a0854cc649_9_1537"/>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Google Shape;220;g1a0854cc649_9_1537"/>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With Logo">
  <p:cSld name="Blank Slide With Logo">
    <p:spTree>
      <p:nvGrpSpPr>
        <p:cNvPr id="221" name="Shape 221"/>
        <p:cNvGrpSpPr/>
        <p:nvPr/>
      </p:nvGrpSpPr>
      <p:grpSpPr>
        <a:xfrm>
          <a:off x="0" y="0"/>
          <a:ext cx="0" cy="0"/>
          <a:chOff x="0" y="0"/>
          <a:chExt cx="0" cy="0"/>
        </a:xfrm>
      </p:grpSpPr>
      <p:sp>
        <p:nvSpPr>
          <p:cNvPr id="222" name="Google Shape;222;g1a0854cc649_9_1044"/>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22_Custom Layout">
  <p:cSld name="22_Custom Layout">
    <p:spTree>
      <p:nvGrpSpPr>
        <p:cNvPr id="223" name="Shape 223"/>
        <p:cNvGrpSpPr/>
        <p:nvPr/>
      </p:nvGrpSpPr>
      <p:grpSpPr>
        <a:xfrm>
          <a:off x="0" y="0"/>
          <a:ext cx="0" cy="0"/>
          <a:chOff x="0" y="0"/>
          <a:chExt cx="0" cy="0"/>
        </a:xfrm>
      </p:grpSpPr>
      <p:sp>
        <p:nvSpPr>
          <p:cNvPr id="224" name="Google Shape;224;g1a0854cc649_9_283"/>
          <p:cNvSpPr/>
          <p:nvPr>
            <p:ph type="pic" idx="2"/>
          </p:nvPr>
        </p:nvSpPr>
        <p:spPr>
          <a:xfrm rot="10800000" flipH="1">
            <a:off x="755905" y="0"/>
            <a:ext cx="3295500" cy="4686300"/>
          </a:xfrm>
          <a:prstGeom prst="round2SameRect">
            <a:avLst>
              <a:gd name="adj1" fmla="val 16667"/>
              <a:gd name="adj2" fmla="val 0"/>
            </a:avLst>
          </a:prstGeom>
          <a:solidFill>
            <a:schemeClr val="lt1"/>
          </a:solidFill>
          <a:ln>
            <a:noFill/>
          </a:ln>
        </p:spPr>
      </p:sp>
      <p:sp>
        <p:nvSpPr>
          <p:cNvPr id="225" name="Google Shape;225;g1a0854cc649_9_283"/>
          <p:cNvSpPr/>
          <p:nvPr>
            <p:ph type="pic" idx="3"/>
          </p:nvPr>
        </p:nvSpPr>
        <p:spPr>
          <a:xfrm>
            <a:off x="8153400" y="4357914"/>
            <a:ext cx="3295500" cy="2514600"/>
          </a:xfrm>
          <a:prstGeom prst="round2SameRect">
            <a:avLst>
              <a:gd name="adj1" fmla="val 16667"/>
              <a:gd name="adj2" fmla="val 0"/>
            </a:avLst>
          </a:prstGeom>
          <a:solidFill>
            <a:schemeClr val="lt1"/>
          </a:solidFill>
          <a:ln>
            <a:noFill/>
          </a:ln>
        </p:spPr>
      </p:sp>
      <p:sp>
        <p:nvSpPr>
          <p:cNvPr id="226" name="Google Shape;226;g1a0854cc649_9_283"/>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_Title and Content 3">
  <p:cSld name="2_Title and Content_3">
    <p:spTree>
      <p:nvGrpSpPr>
        <p:cNvPr id="227" name="Shape 227"/>
        <p:cNvGrpSpPr/>
        <p:nvPr/>
      </p:nvGrpSpPr>
      <p:grpSpPr>
        <a:xfrm>
          <a:off x="0" y="0"/>
          <a:ext cx="0" cy="0"/>
          <a:chOff x="0" y="0"/>
          <a:chExt cx="0" cy="0"/>
        </a:xfrm>
      </p:grpSpPr>
      <p:sp>
        <p:nvSpPr>
          <p:cNvPr id="228" name="Google Shape;228;g1b88cec6dc8_0_186"/>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Google Shape;229;g1b88cec6dc8_0_186"/>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type="pic" idx="2"/>
          </p:nvPr>
        </p:nvSpPr>
        <p:spPr>
          <a:xfrm>
            <a:off x="914400" y="1782093"/>
            <a:ext cx="2209800" cy="2256600"/>
          </a:xfrm>
          <a:prstGeom prst="ellipse">
            <a:avLst/>
          </a:prstGeom>
          <a:solidFill>
            <a:schemeClr val="lt1"/>
          </a:solidFill>
          <a:ln>
            <a:noFill/>
          </a:ln>
        </p:spPr>
      </p:sp>
      <p:sp>
        <p:nvSpPr>
          <p:cNvPr id="29" name="Google Shape;29;g24184cb48d0_0_1604"/>
          <p:cNvSpPr/>
          <p:nvPr>
            <p:ph type="pic" idx="3"/>
          </p:nvPr>
        </p:nvSpPr>
        <p:spPr>
          <a:xfrm>
            <a:off x="3657600" y="1782093"/>
            <a:ext cx="2209800" cy="2256600"/>
          </a:xfrm>
          <a:prstGeom prst="ellipse">
            <a:avLst/>
          </a:prstGeom>
          <a:solidFill>
            <a:schemeClr val="lt1"/>
          </a:solidFill>
          <a:ln>
            <a:noFill/>
          </a:ln>
        </p:spPr>
      </p:sp>
      <p:sp>
        <p:nvSpPr>
          <p:cNvPr id="30" name="Google Shape;30;g24184cb48d0_0_1604"/>
          <p:cNvSpPr/>
          <p:nvPr>
            <p:ph type="pic" idx="4"/>
          </p:nvPr>
        </p:nvSpPr>
        <p:spPr>
          <a:xfrm>
            <a:off x="6400800" y="1782093"/>
            <a:ext cx="2209800" cy="2256600"/>
          </a:xfrm>
          <a:prstGeom prst="ellipse">
            <a:avLst/>
          </a:prstGeom>
          <a:solidFill>
            <a:schemeClr val="lt1"/>
          </a:solidFill>
          <a:ln>
            <a:noFill/>
          </a:ln>
        </p:spPr>
      </p:sp>
      <p:sp>
        <p:nvSpPr>
          <p:cNvPr id="31" name="Google Shape;31;g24184cb48d0_0_1604"/>
          <p:cNvSpPr/>
          <p:nvPr>
            <p:ph type="pic" idx="5"/>
          </p:nvPr>
        </p:nvSpPr>
        <p:spPr>
          <a:xfrm>
            <a:off x="9144000" y="1782093"/>
            <a:ext cx="2209800" cy="2256600"/>
          </a:xfrm>
          <a:prstGeom prst="ellipse">
            <a:avLst/>
          </a:prstGeom>
          <a:solidFill>
            <a:schemeClr val="lt1"/>
          </a:solidFill>
          <a:ln>
            <a:noFill/>
          </a:ln>
        </p:spPr>
      </p:sp>
      <p:sp>
        <p:nvSpPr>
          <p:cNvPr id="32" name="Google Shape;32;g24184cb48d0_0_1604"/>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icture with Caption 1">
  <p:cSld name="Picture with Caption">
    <p:spTree>
      <p:nvGrpSpPr>
        <p:cNvPr id="230" name="Shape 230"/>
        <p:cNvGrpSpPr/>
        <p:nvPr/>
      </p:nvGrpSpPr>
      <p:grpSpPr>
        <a:xfrm>
          <a:off x="0" y="0"/>
          <a:ext cx="0" cy="0"/>
          <a:chOff x="0" y="0"/>
          <a:chExt cx="0" cy="0"/>
        </a:xfrm>
      </p:grpSpPr>
      <p:sp>
        <p:nvSpPr>
          <p:cNvPr id="231" name="Google Shape;231;g1a0854cc649_9_1052"/>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21_Custom Layout 1">
  <p:cSld name="21_Custom Layout_1">
    <p:spTree>
      <p:nvGrpSpPr>
        <p:cNvPr id="232" name="Shape 232"/>
        <p:cNvGrpSpPr/>
        <p:nvPr/>
      </p:nvGrpSpPr>
      <p:grpSpPr>
        <a:xfrm>
          <a:off x="0" y="0"/>
          <a:ext cx="0" cy="0"/>
          <a:chOff x="0" y="0"/>
          <a:chExt cx="0" cy="0"/>
        </a:xfrm>
      </p:grpSpPr>
      <p:sp>
        <p:nvSpPr>
          <p:cNvPr id="233" name="Google Shape;233;g1a0854cc649_9_1540"/>
          <p:cNvSpPr/>
          <p:nvPr>
            <p:ph type="pic" idx="2"/>
          </p:nvPr>
        </p:nvSpPr>
        <p:spPr>
          <a:xfrm rot="-5400000" flipH="1">
            <a:off x="1488650" y="962300"/>
            <a:ext cx="2766000" cy="2774700"/>
          </a:xfrm>
          <a:prstGeom prst="roundRect">
            <a:avLst>
              <a:gd name="adj" fmla="val 16667"/>
            </a:avLst>
          </a:prstGeom>
          <a:solidFill>
            <a:schemeClr val="lt1"/>
          </a:solidFill>
          <a:ln>
            <a:noFill/>
          </a:ln>
          <a:effectLst>
            <a:outerShdw blurRad="57150" dist="19050" dir="5400000" algn="bl" rotWithShape="0">
              <a:srgbClr val="000000">
                <a:alpha val="47058"/>
              </a:srgbClr>
            </a:outerShdw>
          </a:effectLst>
        </p:spPr>
      </p:sp>
      <p:sp>
        <p:nvSpPr>
          <p:cNvPr id="234" name="Google Shape;234;g1a0854cc649_9_1540"/>
          <p:cNvSpPr/>
          <p:nvPr>
            <p:ph type="pic" idx="3"/>
          </p:nvPr>
        </p:nvSpPr>
        <p:spPr>
          <a:xfrm rot="-5400000" flipH="1">
            <a:off x="7780750" y="3450775"/>
            <a:ext cx="2766000" cy="2774700"/>
          </a:xfrm>
          <a:prstGeom prst="roundRect">
            <a:avLst>
              <a:gd name="adj" fmla="val 16667"/>
            </a:avLst>
          </a:prstGeom>
          <a:solidFill>
            <a:schemeClr val="lt1"/>
          </a:solidFill>
          <a:ln>
            <a:noFill/>
          </a:ln>
          <a:effectLst>
            <a:outerShdw blurRad="57150" dist="19050" dir="5400000" algn="bl" rotWithShape="0">
              <a:srgbClr val="000000">
                <a:alpha val="47058"/>
              </a:srgbClr>
            </a:outerShdw>
          </a:effectLst>
        </p:spPr>
      </p:sp>
      <p:sp>
        <p:nvSpPr>
          <p:cNvPr id="235" name="Google Shape;235;g1a0854cc649_9_1540"/>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2_Title and Content 1">
  <p:cSld name="2_Title and Content_1">
    <p:spTree>
      <p:nvGrpSpPr>
        <p:cNvPr id="236" name="Shape 236"/>
        <p:cNvGrpSpPr/>
        <p:nvPr/>
      </p:nvGrpSpPr>
      <p:grpSpPr>
        <a:xfrm>
          <a:off x="0" y="0"/>
          <a:ext cx="0" cy="0"/>
          <a:chOff x="0" y="0"/>
          <a:chExt cx="0" cy="0"/>
        </a:xfrm>
      </p:grpSpPr>
      <p:sp>
        <p:nvSpPr>
          <p:cNvPr id="237" name="Google Shape;237;g1a0854cc649_9_273"/>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8" name="Google Shape;238;g1a0854cc649_9_273"/>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and Content 4">
  <p:cSld name="2_Title and Content_4">
    <p:spTree>
      <p:nvGrpSpPr>
        <p:cNvPr id="239" name="Shape 239"/>
        <p:cNvGrpSpPr/>
        <p:nvPr/>
      </p:nvGrpSpPr>
      <p:grpSpPr>
        <a:xfrm>
          <a:off x="0" y="0"/>
          <a:ext cx="0" cy="0"/>
          <a:chOff x="0" y="0"/>
          <a:chExt cx="0" cy="0"/>
        </a:xfrm>
      </p:grpSpPr>
      <p:sp>
        <p:nvSpPr>
          <p:cNvPr id="240" name="Google Shape;240;g1c89fc10746_0_170"/>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41" name="Google Shape;241;g1c89fc10746_0_170"/>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1">
  <p:cSld name="Title Slide_1">
    <p:spTree>
      <p:nvGrpSpPr>
        <p:cNvPr id="242" name="Shape 242"/>
        <p:cNvGrpSpPr/>
        <p:nvPr/>
      </p:nvGrpSpPr>
      <p:grpSpPr>
        <a:xfrm>
          <a:off x="0" y="0"/>
          <a:ext cx="0" cy="0"/>
          <a:chOff x="0" y="0"/>
          <a:chExt cx="0" cy="0"/>
        </a:xfrm>
      </p:grpSpPr>
      <p:sp>
        <p:nvSpPr>
          <p:cNvPr id="243" name="Google Shape;243;g1a0854cc649_9_1551"/>
          <p:cNvSpPr txBox="1"/>
          <p:nvPr>
            <p:ph type="title"/>
          </p:nvPr>
        </p:nvSpPr>
        <p:spPr>
          <a:xfrm>
            <a:off x="0" y="200177"/>
            <a:ext cx="12192000" cy="7758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595959"/>
              </a:buClr>
              <a:buSzPts val="4800"/>
              <a:buFont typeface="Calibri" panose="020F0502020204030204"/>
              <a:buNone/>
              <a:defRPr sz="4800" b="1">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g1a0854cc649_9_1551"/>
          <p:cNvSpPr txBox="1"/>
          <p:nvPr>
            <p:ph type="body" idx="1"/>
          </p:nvPr>
        </p:nvSpPr>
        <p:spPr>
          <a:xfrm>
            <a:off x="0" y="1005381"/>
            <a:ext cx="12192000" cy="419400"/>
          </a:xfrm>
          <a:prstGeom prst="rect">
            <a:avLst/>
          </a:prstGeom>
          <a:noFill/>
          <a:ln>
            <a:noFill/>
          </a:ln>
        </p:spPr>
        <p:txBody>
          <a:bodyPr spcFirstLastPara="1" wrap="square" lIns="91425" tIns="45700" rIns="91425" bIns="45700" anchor="ctr" anchorCtr="0">
            <a:noAutofit/>
          </a:bodyPr>
          <a:lstStyle>
            <a:lvl1pPr marL="457200" marR="0" lvl="0" indent="-228600" algn="ctr">
              <a:lnSpc>
                <a:spcPct val="90000"/>
              </a:lnSpc>
              <a:spcBef>
                <a:spcPts val="1000"/>
              </a:spcBef>
              <a:spcAft>
                <a:spcPts val="0"/>
              </a:spcAft>
              <a:buClr>
                <a:srgbClr val="595959"/>
              </a:buClr>
              <a:buSzPts val="2400"/>
              <a:buFont typeface="Arial" panose="020B0604020202020204"/>
              <a:buNone/>
              <a:defRPr sz="24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1pPr>
            <a:lvl2pPr marL="914400" marR="0" lvl="1" indent="-381000" algn="l">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5" name="Google Shape;245;g1a0854cc649_9_1551"/>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rgbClr val="59595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246" name="Shape 246"/>
        <p:cNvGrpSpPr/>
        <p:nvPr/>
      </p:nvGrpSpPr>
      <p:grpSpPr>
        <a:xfrm>
          <a:off x="0" y="0"/>
          <a:ext cx="0" cy="0"/>
          <a:chOff x="0" y="0"/>
          <a:chExt cx="0" cy="0"/>
        </a:xfrm>
      </p:grpSpPr>
      <p:sp>
        <p:nvSpPr>
          <p:cNvPr id="247" name="Google Shape;247;p78"/>
          <p:cNvSpPr/>
          <p:nvPr>
            <p:ph type="pic" idx="2"/>
          </p:nvPr>
        </p:nvSpPr>
        <p:spPr>
          <a:xfrm>
            <a:off x="6096000" y="1075673"/>
            <a:ext cx="4721100" cy="4735500"/>
          </a:xfrm>
          <a:prstGeom prst="rect">
            <a:avLst/>
          </a:prstGeom>
          <a:noFill/>
          <a:ln>
            <a:noFill/>
          </a:ln>
        </p:spPr>
      </p:sp>
      <p:sp>
        <p:nvSpPr>
          <p:cNvPr id="248" name="Google Shape;248;p78"/>
          <p:cNvSpPr/>
          <p:nvPr/>
        </p:nvSpPr>
        <p:spPr>
          <a:xfrm>
            <a:off x="-1981200" y="1176111"/>
            <a:ext cx="7086600" cy="8175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249" name="Shape 249"/>
        <p:cNvGrpSpPr/>
        <p:nvPr/>
      </p:nvGrpSpPr>
      <p:grpSpPr>
        <a:xfrm>
          <a:off x="0" y="0"/>
          <a:ext cx="0" cy="0"/>
          <a:chOff x="0" y="0"/>
          <a:chExt cx="0" cy="0"/>
        </a:xfrm>
      </p:grpSpPr>
      <p:sp>
        <p:nvSpPr>
          <p:cNvPr id="250" name="Google Shape;250;p81"/>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1" name="Google Shape;251;p8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8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8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254" name="Google Shape;254;p81"/>
          <p:cNvSpPr/>
          <p:nvPr>
            <p:ph type="pic" idx="2"/>
          </p:nvPr>
        </p:nvSpPr>
        <p:spPr>
          <a:xfrm>
            <a:off x="647700" y="457200"/>
            <a:ext cx="3124200" cy="4495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255" name="Shape 255"/>
        <p:cNvGrpSpPr/>
        <p:nvPr/>
      </p:nvGrpSpPr>
      <p:grpSpPr>
        <a:xfrm>
          <a:off x="0" y="0"/>
          <a:ext cx="0" cy="0"/>
          <a:chOff x="0" y="0"/>
          <a:chExt cx="0" cy="0"/>
        </a:xfrm>
      </p:grpSpPr>
      <p:sp>
        <p:nvSpPr>
          <p:cNvPr id="256" name="Google Shape;256;p82"/>
          <p:cNvSpPr/>
          <p:nvPr>
            <p:ph type="pic" idx="2"/>
          </p:nvPr>
        </p:nvSpPr>
        <p:spPr>
          <a:xfrm>
            <a:off x="692600" y="1617450"/>
            <a:ext cx="5105700" cy="45678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57" name="Shape 257"/>
        <p:cNvGrpSpPr/>
        <p:nvPr/>
      </p:nvGrpSpPr>
      <p:grpSpPr>
        <a:xfrm>
          <a:off x="0" y="0"/>
          <a:ext cx="0" cy="0"/>
          <a:chOff x="0" y="0"/>
          <a:chExt cx="0" cy="0"/>
        </a:xfrm>
      </p:grpSpPr>
      <p:sp>
        <p:nvSpPr>
          <p:cNvPr id="258" name="Google Shape;258;p83"/>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83"/>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0" name="Google Shape;260;p8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8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8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63" name="Shape 263"/>
        <p:cNvGrpSpPr/>
        <p:nvPr/>
      </p:nvGrpSpPr>
      <p:grpSpPr>
        <a:xfrm>
          <a:off x="0" y="0"/>
          <a:ext cx="0" cy="0"/>
          <a:chOff x="0" y="0"/>
          <a:chExt cx="0" cy="0"/>
        </a:xfrm>
      </p:grpSpPr>
      <p:sp>
        <p:nvSpPr>
          <p:cNvPr id="264" name="Google Shape;264;p8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84"/>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6" name="Google Shape;266;p84"/>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7" name="Google Shape;267;p8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8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270" name="Shape 270"/>
        <p:cNvGrpSpPr/>
        <p:nvPr/>
      </p:nvGrpSpPr>
      <p:grpSpPr>
        <a:xfrm>
          <a:off x="0" y="0"/>
          <a:ext cx="0" cy="0"/>
          <a:chOff x="0" y="0"/>
          <a:chExt cx="0" cy="0"/>
        </a:xfrm>
      </p:grpSpPr>
      <p:sp>
        <p:nvSpPr>
          <p:cNvPr id="271" name="Google Shape;271;p85"/>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85"/>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273" name="Google Shape;273;p85"/>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74" name="Google Shape;274;p85"/>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275" name="Google Shape;275;p85"/>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76" name="Google Shape;276;p8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8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8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79" name="Shape 279"/>
        <p:cNvGrpSpPr/>
        <p:nvPr/>
      </p:nvGrpSpPr>
      <p:grpSpPr>
        <a:xfrm>
          <a:off x="0" y="0"/>
          <a:ext cx="0" cy="0"/>
          <a:chOff x="0" y="0"/>
          <a:chExt cx="0" cy="0"/>
        </a:xfrm>
      </p:grpSpPr>
      <p:sp>
        <p:nvSpPr>
          <p:cNvPr id="280" name="Google Shape;280;p8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8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8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8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284" name="Shape 284"/>
        <p:cNvGrpSpPr/>
        <p:nvPr/>
      </p:nvGrpSpPr>
      <p:grpSpPr>
        <a:xfrm>
          <a:off x="0" y="0"/>
          <a:ext cx="0" cy="0"/>
          <a:chOff x="0" y="0"/>
          <a:chExt cx="0" cy="0"/>
        </a:xfrm>
      </p:grpSpPr>
      <p:sp>
        <p:nvSpPr>
          <p:cNvPr id="285" name="Google Shape;285;p87"/>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87"/>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287" name="Google Shape;287;p87"/>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88" name="Google Shape;288;p8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8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8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291" name="Shape 291"/>
        <p:cNvGrpSpPr/>
        <p:nvPr/>
      </p:nvGrpSpPr>
      <p:grpSpPr>
        <a:xfrm>
          <a:off x="0" y="0"/>
          <a:ext cx="0" cy="0"/>
          <a:chOff x="0" y="0"/>
          <a:chExt cx="0" cy="0"/>
        </a:xfrm>
      </p:grpSpPr>
      <p:sp>
        <p:nvSpPr>
          <p:cNvPr id="292" name="Google Shape;292;p88"/>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88"/>
          <p:cNvSpPr/>
          <p:nvPr>
            <p:ph type="pic" idx="2"/>
          </p:nvPr>
        </p:nvSpPr>
        <p:spPr>
          <a:xfrm>
            <a:off x="5183188" y="987425"/>
            <a:ext cx="6172200" cy="4873625"/>
          </a:xfrm>
          <a:prstGeom prst="rect">
            <a:avLst/>
          </a:prstGeom>
          <a:noFill/>
          <a:ln>
            <a:noFill/>
          </a:ln>
        </p:spPr>
      </p:sp>
      <p:sp>
        <p:nvSpPr>
          <p:cNvPr id="294" name="Google Shape;294;p88"/>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295" name="Google Shape;295;p8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8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8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298" name="Shape 298"/>
        <p:cNvGrpSpPr/>
        <p:nvPr/>
      </p:nvGrpSpPr>
      <p:grpSpPr>
        <a:xfrm>
          <a:off x="0" y="0"/>
          <a:ext cx="0" cy="0"/>
          <a:chOff x="0" y="0"/>
          <a:chExt cx="0" cy="0"/>
        </a:xfrm>
      </p:grpSpPr>
      <p:sp>
        <p:nvSpPr>
          <p:cNvPr id="299" name="Google Shape;299;p89"/>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89"/>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01" name="Google Shape;301;p8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8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8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304" name="Shape 304"/>
        <p:cNvGrpSpPr/>
        <p:nvPr/>
      </p:nvGrpSpPr>
      <p:grpSpPr>
        <a:xfrm>
          <a:off x="0" y="0"/>
          <a:ext cx="0" cy="0"/>
          <a:chOff x="0" y="0"/>
          <a:chExt cx="0" cy="0"/>
        </a:xfrm>
      </p:grpSpPr>
      <p:sp>
        <p:nvSpPr>
          <p:cNvPr id="305" name="Google Shape;305;p90"/>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90"/>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07" name="Google Shape;307;p9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9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9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310" name="Shape 310"/>
        <p:cNvGrpSpPr/>
        <p:nvPr/>
      </p:nvGrpSpPr>
      <p:grpSpPr>
        <a:xfrm>
          <a:off x="0" y="0"/>
          <a:ext cx="0" cy="0"/>
          <a:chOff x="0" y="0"/>
          <a:chExt cx="0" cy="0"/>
        </a:xfrm>
      </p:grpSpPr>
      <p:sp>
        <p:nvSpPr>
          <p:cNvPr id="311" name="Google Shape;311;p91"/>
          <p:cNvSpPr/>
          <p:nvPr>
            <p:ph type="pic" idx="2"/>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312" name="Shape 312"/>
        <p:cNvGrpSpPr/>
        <p:nvPr/>
      </p:nvGrpSpPr>
      <p:grpSpPr>
        <a:xfrm>
          <a:off x="0" y="0"/>
          <a:ext cx="0" cy="0"/>
          <a:chOff x="0" y="0"/>
          <a:chExt cx="0" cy="0"/>
        </a:xfrm>
      </p:grpSpPr>
      <p:sp>
        <p:nvSpPr>
          <p:cNvPr id="313" name="Google Shape;313;g1a0854cc649_9_276"/>
          <p:cNvSpPr/>
          <p:nvPr/>
        </p:nvSpPr>
        <p:spPr>
          <a:xfrm>
            <a:off x="0" y="0"/>
            <a:ext cx="12192000" cy="3124200"/>
          </a:xfrm>
          <a:prstGeom prst="rect">
            <a:avLst/>
          </a:prstGeom>
          <a:solidFill>
            <a:srgbClr val="E11F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14" name="Google Shape;314;g1a0854cc649_9_276"/>
          <p:cNvSpPr/>
          <p:nvPr>
            <p:ph type="pic" idx="2"/>
          </p:nvPr>
        </p:nvSpPr>
        <p:spPr>
          <a:xfrm>
            <a:off x="996950" y="1710767"/>
            <a:ext cx="2349600" cy="2399100"/>
          </a:xfrm>
          <a:prstGeom prst="ellipse">
            <a:avLst/>
          </a:prstGeom>
          <a:solidFill>
            <a:schemeClr val="lt1"/>
          </a:solidFill>
          <a:ln>
            <a:noFill/>
          </a:ln>
        </p:spPr>
      </p:sp>
      <p:sp>
        <p:nvSpPr>
          <p:cNvPr id="315" name="Google Shape;315;g1a0854cc649_9_276"/>
          <p:cNvSpPr/>
          <p:nvPr>
            <p:ph type="pic" idx="3"/>
          </p:nvPr>
        </p:nvSpPr>
        <p:spPr>
          <a:xfrm>
            <a:off x="4883150" y="1710767"/>
            <a:ext cx="2349600" cy="2399100"/>
          </a:xfrm>
          <a:prstGeom prst="ellipse">
            <a:avLst/>
          </a:prstGeom>
          <a:solidFill>
            <a:schemeClr val="lt1"/>
          </a:solidFill>
          <a:ln>
            <a:noFill/>
          </a:ln>
        </p:spPr>
      </p:sp>
      <p:sp>
        <p:nvSpPr>
          <p:cNvPr id="316" name="Google Shape;316;g1a0854cc649_9_276"/>
          <p:cNvSpPr/>
          <p:nvPr>
            <p:ph type="pic" idx="4"/>
          </p:nvPr>
        </p:nvSpPr>
        <p:spPr>
          <a:xfrm>
            <a:off x="8769350" y="1710767"/>
            <a:ext cx="2349600" cy="2399100"/>
          </a:xfrm>
          <a:prstGeom prst="ellipse">
            <a:avLst/>
          </a:prstGeom>
          <a:solidFill>
            <a:schemeClr val="lt1"/>
          </a:solidFill>
          <a:ln>
            <a:noFill/>
          </a:ln>
        </p:spPr>
      </p:sp>
      <p:pic>
        <p:nvPicPr>
          <p:cNvPr id="317" name="Google Shape;317;g1a0854cc649_9_276"/>
          <p:cNvPicPr preferRelativeResize="0"/>
          <p:nvPr/>
        </p:nvPicPr>
        <p:blipFill rotWithShape="1">
          <a:blip r:embed="rId2"/>
          <a:srcRect/>
          <a:stretch>
            <a:fillRect/>
          </a:stretch>
        </p:blipFill>
        <p:spPr>
          <a:xfrm>
            <a:off x="10439400" y="304801"/>
            <a:ext cx="1247249" cy="349054"/>
          </a:xfrm>
          <a:prstGeom prst="rect">
            <a:avLst/>
          </a:prstGeom>
          <a:noFill/>
          <a:ln>
            <a:noFill/>
          </a:ln>
        </p:spPr>
      </p:pic>
      <p:sp>
        <p:nvSpPr>
          <p:cNvPr id="318" name="Google Shape;318;g1a0854cc649_9_276"/>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319" name="Shape 319"/>
        <p:cNvGrpSpPr/>
        <p:nvPr/>
      </p:nvGrpSpPr>
      <p:grpSpPr>
        <a:xfrm>
          <a:off x="0" y="0"/>
          <a:ext cx="0" cy="0"/>
          <a:chOff x="0" y="0"/>
          <a:chExt cx="0" cy="0"/>
        </a:xfrm>
      </p:grpSpPr>
      <p:pic>
        <p:nvPicPr>
          <p:cNvPr id="320" name="Google Shape;320;g1a0854cc649_9_1533"/>
          <p:cNvPicPr preferRelativeResize="0"/>
          <p:nvPr/>
        </p:nvPicPr>
        <p:blipFill rotWithShape="1">
          <a:blip r:embed="rId2"/>
          <a:srcRect/>
          <a:stretch>
            <a:fillRect/>
          </a:stretch>
        </p:blipFill>
        <p:spPr>
          <a:xfrm>
            <a:off x="17207" y="1"/>
            <a:ext cx="12174793" cy="6872947"/>
          </a:xfrm>
          <a:prstGeom prst="rect">
            <a:avLst/>
          </a:prstGeom>
          <a:noFill/>
          <a:ln>
            <a:noFill/>
          </a:ln>
        </p:spPr>
      </p:pic>
      <p:pic>
        <p:nvPicPr>
          <p:cNvPr id="321" name="Google Shape;321;g1a0854cc649_9_1533"/>
          <p:cNvPicPr preferRelativeResize="0"/>
          <p:nvPr/>
        </p:nvPicPr>
        <p:blipFill rotWithShape="1">
          <a:blip r:embed="rId3"/>
          <a:srcRect/>
          <a:stretch>
            <a:fillRect/>
          </a:stretch>
        </p:blipFill>
        <p:spPr>
          <a:xfrm>
            <a:off x="10439400" y="304801"/>
            <a:ext cx="1247249" cy="349054"/>
          </a:xfrm>
          <a:prstGeom prst="rect">
            <a:avLst/>
          </a:prstGeom>
          <a:noFill/>
          <a:ln>
            <a:noFill/>
          </a:ln>
        </p:spPr>
      </p:pic>
      <p:sp>
        <p:nvSpPr>
          <p:cNvPr id="322" name="Google Shape;322;g1a0854cc649_9_1533"/>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21_Custom Layout">
  <p:cSld name="21_Custom Layout_2">
    <p:spTree>
      <p:nvGrpSpPr>
        <p:cNvPr id="323" name="Shape 323"/>
        <p:cNvGrpSpPr/>
        <p:nvPr/>
      </p:nvGrpSpPr>
      <p:grpSpPr>
        <a:xfrm>
          <a:off x="0" y="0"/>
          <a:ext cx="0" cy="0"/>
          <a:chOff x="0" y="0"/>
          <a:chExt cx="0" cy="0"/>
        </a:xfrm>
      </p:grpSpPr>
      <p:sp>
        <p:nvSpPr>
          <p:cNvPr id="324" name="Google Shape;324;g1a0854cc649_9_1544"/>
          <p:cNvSpPr/>
          <p:nvPr/>
        </p:nvSpPr>
        <p:spPr>
          <a:xfrm>
            <a:off x="7162800" y="0"/>
            <a:ext cx="5029200" cy="6858000"/>
          </a:xfrm>
          <a:prstGeom prst="rect">
            <a:avLst/>
          </a:prstGeom>
          <a:solidFill>
            <a:srgbClr val="E2262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25" name="Google Shape;325;g1a0854cc649_9_1544"/>
          <p:cNvSpPr/>
          <p:nvPr>
            <p:ph type="pic" idx="2"/>
          </p:nvPr>
        </p:nvSpPr>
        <p:spPr>
          <a:xfrm rot="-5400000" flipH="1">
            <a:off x="6248385" y="4099051"/>
            <a:ext cx="1828800" cy="2774700"/>
          </a:xfrm>
          <a:prstGeom prst="roundRect">
            <a:avLst>
              <a:gd name="adj" fmla="val 16667"/>
            </a:avLst>
          </a:prstGeom>
          <a:solidFill>
            <a:schemeClr val="lt1"/>
          </a:solidFill>
          <a:ln>
            <a:noFill/>
          </a:ln>
        </p:spPr>
      </p:sp>
      <p:sp>
        <p:nvSpPr>
          <p:cNvPr id="326" name="Google Shape;326;g1a0854cc649_9_1544"/>
          <p:cNvSpPr/>
          <p:nvPr>
            <p:ph type="pic" idx="3"/>
          </p:nvPr>
        </p:nvSpPr>
        <p:spPr>
          <a:xfrm rot="-5400000" flipH="1">
            <a:off x="6248386" y="2041651"/>
            <a:ext cx="1828800" cy="2774700"/>
          </a:xfrm>
          <a:prstGeom prst="roundRect">
            <a:avLst>
              <a:gd name="adj" fmla="val 16667"/>
            </a:avLst>
          </a:prstGeom>
          <a:solidFill>
            <a:schemeClr val="lt1"/>
          </a:solidFill>
          <a:ln>
            <a:noFill/>
          </a:ln>
        </p:spPr>
      </p:sp>
      <p:sp>
        <p:nvSpPr>
          <p:cNvPr id="327" name="Google Shape;327;g1a0854cc649_9_1544"/>
          <p:cNvSpPr/>
          <p:nvPr>
            <p:ph type="pic" idx="4"/>
          </p:nvPr>
        </p:nvSpPr>
        <p:spPr>
          <a:xfrm rot="-5400000" flipH="1">
            <a:off x="6248386" y="-8491"/>
            <a:ext cx="1828800" cy="2774700"/>
          </a:xfrm>
          <a:prstGeom prst="roundRect">
            <a:avLst>
              <a:gd name="adj" fmla="val 16667"/>
            </a:avLst>
          </a:prstGeom>
          <a:solidFill>
            <a:schemeClr val="lt1"/>
          </a:solidFill>
          <a:ln>
            <a:noFill/>
          </a:ln>
        </p:spPr>
      </p:sp>
      <p:pic>
        <p:nvPicPr>
          <p:cNvPr id="328" name="Google Shape;328;g1a0854cc649_9_1544"/>
          <p:cNvPicPr preferRelativeResize="0"/>
          <p:nvPr/>
        </p:nvPicPr>
        <p:blipFill rotWithShape="1">
          <a:blip r:embed="rId2"/>
          <a:srcRect/>
          <a:stretch>
            <a:fillRect/>
          </a:stretch>
        </p:blipFill>
        <p:spPr>
          <a:xfrm>
            <a:off x="10439400" y="304801"/>
            <a:ext cx="1247249" cy="349054"/>
          </a:xfrm>
          <a:prstGeom prst="rect">
            <a:avLst/>
          </a:prstGeom>
          <a:noFill/>
          <a:ln>
            <a:noFill/>
          </a:ln>
        </p:spPr>
      </p:pic>
      <p:sp>
        <p:nvSpPr>
          <p:cNvPr id="329" name="Google Shape;329;g1a0854cc649_9_1544"/>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Content 1">
  <p:cSld name="Title and Content_1">
    <p:spTree>
      <p:nvGrpSpPr>
        <p:cNvPr id="330" name="Shape 330"/>
        <p:cNvGrpSpPr/>
        <p:nvPr/>
      </p:nvGrpSpPr>
      <p:grpSpPr>
        <a:xfrm>
          <a:off x="0" y="0"/>
          <a:ext cx="0" cy="0"/>
          <a:chOff x="0" y="0"/>
          <a:chExt cx="0" cy="0"/>
        </a:xfrm>
      </p:grpSpPr>
      <p:sp>
        <p:nvSpPr>
          <p:cNvPr id="331" name="Google Shape;331;g2825c76f4d8_0_60"/>
          <p:cNvSpPr txBox="1"/>
          <p:nvPr>
            <p:ph type="title"/>
          </p:nvPr>
        </p:nvSpPr>
        <p:spPr>
          <a:xfrm>
            <a:off x="683577" y="552132"/>
            <a:ext cx="3442200" cy="44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sz="2750" b="0" i="0">
                <a:solidFill>
                  <a:srgbClr val="393838"/>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2" name="Google Shape;332;g2825c76f4d8_0_60"/>
          <p:cNvSpPr txBox="1"/>
          <p:nvPr>
            <p:ph type="body" idx="1"/>
          </p:nvPr>
        </p:nvSpPr>
        <p:spPr>
          <a:xfrm>
            <a:off x="773137" y="1512442"/>
            <a:ext cx="10827300" cy="4585200"/>
          </a:xfrm>
          <a:prstGeom prst="rect">
            <a:avLst/>
          </a:prstGeom>
          <a:noFill/>
          <a:ln>
            <a:noFill/>
          </a:ln>
        </p:spPr>
        <p:txBody>
          <a:bodyPr spcFirstLastPara="1" wrap="square" lIns="0" tIns="0" rIns="0" bIns="0" anchor="t" anchorCtr="0">
            <a:spAutoFit/>
          </a:bodyPr>
          <a:lstStyle>
            <a:lvl1pPr marL="457200" lvl="0" indent="-228600" algn="l" rtl="0">
              <a:spcBef>
                <a:spcPts val="1000"/>
              </a:spcBef>
              <a:spcAft>
                <a:spcPts val="0"/>
              </a:spcAft>
              <a:buSzPts val="2800"/>
              <a:buNone/>
              <a:defRPr b="0" i="0">
                <a:solidFill>
                  <a:schemeClr val="dk1"/>
                </a:solidFill>
              </a:defRPr>
            </a:lvl1pPr>
            <a:lvl2pPr marL="914400" lvl="1" indent="-228600" algn="l" rtl="0">
              <a:spcBef>
                <a:spcPts val="500"/>
              </a:spcBef>
              <a:spcAft>
                <a:spcPts val="0"/>
              </a:spcAft>
              <a:buSzPts val="2400"/>
              <a:buNone/>
              <a:defRPr/>
            </a:lvl2pPr>
            <a:lvl3pPr marL="1371600" lvl="2" indent="-228600" algn="l" rtl="0">
              <a:spcBef>
                <a:spcPts val="500"/>
              </a:spcBef>
              <a:spcAft>
                <a:spcPts val="0"/>
              </a:spcAft>
              <a:buSzPts val="2000"/>
              <a:buNone/>
              <a:defRPr/>
            </a:lvl3pPr>
            <a:lvl4pPr marL="1828800" lvl="3" indent="-228600" algn="l" rtl="0">
              <a:spcBef>
                <a:spcPts val="500"/>
              </a:spcBef>
              <a:spcAft>
                <a:spcPts val="0"/>
              </a:spcAft>
              <a:buSzPts val="1800"/>
              <a:buNone/>
              <a:defRPr/>
            </a:lvl4pPr>
            <a:lvl5pPr marL="2286000" lvl="4" indent="-228600" algn="l" rtl="0">
              <a:spcBef>
                <a:spcPts val="500"/>
              </a:spcBef>
              <a:spcAft>
                <a:spcPts val="0"/>
              </a:spcAft>
              <a:buSzPts val="1800"/>
              <a:buNone/>
              <a:defRPr/>
            </a:lvl5pPr>
            <a:lvl6pPr marL="2743200" lvl="5" indent="-228600" algn="l" rtl="0">
              <a:spcBef>
                <a:spcPts val="500"/>
              </a:spcBef>
              <a:spcAft>
                <a:spcPts val="0"/>
              </a:spcAft>
              <a:buSzPts val="1800"/>
              <a:buNone/>
              <a:defRPr/>
            </a:lvl6pPr>
            <a:lvl7pPr marL="3200400" lvl="6" indent="-228600" algn="l" rtl="0">
              <a:spcBef>
                <a:spcPts val="500"/>
              </a:spcBef>
              <a:spcAft>
                <a:spcPts val="0"/>
              </a:spcAft>
              <a:buSzPts val="1800"/>
              <a:buNone/>
              <a:defRPr/>
            </a:lvl7pPr>
            <a:lvl8pPr marL="3657600" lvl="7" indent="-228600" algn="l" rtl="0">
              <a:spcBef>
                <a:spcPts val="500"/>
              </a:spcBef>
              <a:spcAft>
                <a:spcPts val="0"/>
              </a:spcAft>
              <a:buSzPts val="1800"/>
              <a:buNone/>
              <a:defRPr/>
            </a:lvl8pPr>
            <a:lvl9pPr marL="4114800" lvl="8" indent="-228600" algn="l" rtl="0">
              <a:spcBef>
                <a:spcPts val="500"/>
              </a:spcBef>
              <a:spcAft>
                <a:spcPts val="0"/>
              </a:spcAft>
              <a:buSzPts val="1800"/>
              <a:buNone/>
              <a:defRPr/>
            </a:lvl9pPr>
          </a:lstStyle>
          <a:p/>
        </p:txBody>
      </p:sp>
      <p:sp>
        <p:nvSpPr>
          <p:cNvPr id="333" name="Google Shape;333;g2825c76f4d8_0_60"/>
          <p:cNvSpPr txBox="1"/>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34" name="Google Shape;334;g2825c76f4d8_0_60"/>
          <p:cNvSpPr txBox="1"/>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35" name="Google Shape;335;g2825c76f4d8_0_60"/>
          <p:cNvSpPr txBox="1"/>
          <p:nvPr>
            <p:ph type="sldNum" idx="12"/>
          </p:nvPr>
        </p:nvSpPr>
        <p:spPr>
          <a:xfrm>
            <a:off x="8778240" y="6377940"/>
            <a:ext cx="2804100" cy="1848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336" name="Shape 336"/>
        <p:cNvGrpSpPr/>
        <p:nvPr/>
      </p:nvGrpSpPr>
      <p:grpSpPr>
        <a:xfrm>
          <a:off x="0" y="0"/>
          <a:ext cx="0" cy="0"/>
          <a:chOff x="0" y="0"/>
          <a:chExt cx="0" cy="0"/>
        </a:xfrm>
      </p:grpSpPr>
      <p:sp>
        <p:nvSpPr>
          <p:cNvPr id="337" name="Google Shape;337;g2825c76f4d8_0_66"/>
          <p:cNvSpPr txBox="1"/>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38" name="Google Shape;338;g2825c76f4d8_0_66"/>
          <p:cNvSpPr txBox="1"/>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39" name="Google Shape;339;g2825c76f4d8_0_66"/>
          <p:cNvSpPr txBox="1"/>
          <p:nvPr>
            <p:ph type="sldNum" idx="12"/>
          </p:nvPr>
        </p:nvSpPr>
        <p:spPr>
          <a:xfrm>
            <a:off x="8778240" y="6377940"/>
            <a:ext cx="2804100" cy="1848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Only 1">
  <p:cSld name="Title Only">
    <p:spTree>
      <p:nvGrpSpPr>
        <p:cNvPr id="340" name="Shape 340"/>
        <p:cNvGrpSpPr/>
        <p:nvPr/>
      </p:nvGrpSpPr>
      <p:grpSpPr>
        <a:xfrm>
          <a:off x="0" y="0"/>
          <a:ext cx="0" cy="0"/>
          <a:chOff x="0" y="0"/>
          <a:chExt cx="0" cy="0"/>
        </a:xfrm>
      </p:grpSpPr>
      <p:sp>
        <p:nvSpPr>
          <p:cNvPr id="341" name="Google Shape;341;g2825c76f4d8_0_70"/>
          <p:cNvSpPr txBox="1"/>
          <p:nvPr>
            <p:ph type="title"/>
          </p:nvPr>
        </p:nvSpPr>
        <p:spPr>
          <a:xfrm>
            <a:off x="683577" y="552132"/>
            <a:ext cx="3442200" cy="44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sz="2750" b="0" i="0">
                <a:solidFill>
                  <a:srgbClr val="393838"/>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2" name="Google Shape;342;g2825c76f4d8_0_70"/>
          <p:cNvSpPr txBox="1"/>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43" name="Google Shape;343;g2825c76f4d8_0_70"/>
          <p:cNvSpPr txBox="1"/>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44" name="Google Shape;344;g2825c76f4d8_0_70"/>
          <p:cNvSpPr txBox="1"/>
          <p:nvPr>
            <p:ph type="sldNum" idx="12"/>
          </p:nvPr>
        </p:nvSpPr>
        <p:spPr>
          <a:xfrm>
            <a:off x="8778240" y="6377940"/>
            <a:ext cx="2804100" cy="1848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matchingName="Title Slide 2">
  <p:cSld name="OBJECT">
    <p:spTree>
      <p:nvGrpSpPr>
        <p:cNvPr id="345" name="Shape 345"/>
        <p:cNvGrpSpPr/>
        <p:nvPr/>
      </p:nvGrpSpPr>
      <p:grpSpPr>
        <a:xfrm>
          <a:off x="0" y="0"/>
          <a:ext cx="0" cy="0"/>
          <a:chOff x="0" y="0"/>
          <a:chExt cx="0" cy="0"/>
        </a:xfrm>
      </p:grpSpPr>
      <p:sp>
        <p:nvSpPr>
          <p:cNvPr id="346" name="Google Shape;346;g2825c76f4d8_0_532"/>
          <p:cNvSpPr txBox="1"/>
          <p:nvPr>
            <p:ph type="ctrTitle"/>
          </p:nvPr>
        </p:nvSpPr>
        <p:spPr>
          <a:xfrm>
            <a:off x="2252091" y="2066988"/>
            <a:ext cx="7695600" cy="1378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sz="4400" b="1" i="0">
                <a:solidFill>
                  <a:schemeClr val="lt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7" name="Google Shape;347;g2825c76f4d8_0_532"/>
          <p:cNvSpPr txBox="1"/>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1000"/>
              </a:spcBef>
              <a:spcAft>
                <a:spcPts val="0"/>
              </a:spcAft>
              <a:buSzPts val="2800"/>
              <a:buNone/>
              <a:defRPr/>
            </a:lvl1pPr>
            <a:lvl2pPr lvl="1" algn="l" rtl="0">
              <a:spcBef>
                <a:spcPts val="500"/>
              </a:spcBef>
              <a:spcAft>
                <a:spcPts val="0"/>
              </a:spcAft>
              <a:buSzPts val="2400"/>
              <a:buNone/>
              <a:defRPr/>
            </a:lvl2pPr>
            <a:lvl3pPr lvl="2" algn="l" rtl="0">
              <a:spcBef>
                <a:spcPts val="500"/>
              </a:spcBef>
              <a:spcAft>
                <a:spcPts val="0"/>
              </a:spcAft>
              <a:buSzPts val="2000"/>
              <a:buNone/>
              <a:defRPr/>
            </a:lvl3pPr>
            <a:lvl4pPr lvl="3" algn="l" rtl="0">
              <a:spcBef>
                <a:spcPts val="500"/>
              </a:spcBef>
              <a:spcAft>
                <a:spcPts val="0"/>
              </a:spcAft>
              <a:buSzPts val="1800"/>
              <a:buNone/>
              <a:defRPr/>
            </a:lvl4pPr>
            <a:lvl5pPr lvl="4" algn="l" rtl="0">
              <a:spcBef>
                <a:spcPts val="500"/>
              </a:spcBef>
              <a:spcAft>
                <a:spcPts val="0"/>
              </a:spcAft>
              <a:buSzPts val="1800"/>
              <a:buNone/>
              <a:defRPr/>
            </a:lvl5pPr>
            <a:lvl6pPr lvl="5" algn="l" rtl="0">
              <a:spcBef>
                <a:spcPts val="500"/>
              </a:spcBef>
              <a:spcAft>
                <a:spcPts val="0"/>
              </a:spcAft>
              <a:buSzPts val="1800"/>
              <a:buNone/>
              <a:defRPr/>
            </a:lvl6pPr>
            <a:lvl7pPr lvl="6" algn="l" rtl="0">
              <a:spcBef>
                <a:spcPts val="500"/>
              </a:spcBef>
              <a:spcAft>
                <a:spcPts val="0"/>
              </a:spcAft>
              <a:buSzPts val="1800"/>
              <a:buNone/>
              <a:defRPr/>
            </a:lvl7pPr>
            <a:lvl8pPr lvl="7" algn="l" rtl="0">
              <a:spcBef>
                <a:spcPts val="500"/>
              </a:spcBef>
              <a:spcAft>
                <a:spcPts val="0"/>
              </a:spcAft>
              <a:buSzPts val="1800"/>
              <a:buNone/>
              <a:defRPr/>
            </a:lvl8pPr>
            <a:lvl9pPr lvl="8" algn="l" rtl="0">
              <a:spcBef>
                <a:spcPts val="500"/>
              </a:spcBef>
              <a:spcAft>
                <a:spcPts val="0"/>
              </a:spcAft>
              <a:buSzPts val="1800"/>
              <a:buNone/>
              <a:defRPr/>
            </a:lvl9pPr>
          </a:lstStyle>
          <a:p/>
        </p:txBody>
      </p:sp>
      <p:sp>
        <p:nvSpPr>
          <p:cNvPr id="348" name="Google Shape;348;g2825c76f4d8_0_532"/>
          <p:cNvSpPr txBox="1"/>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49" name="Google Shape;349;g2825c76f4d8_0_532"/>
          <p:cNvSpPr txBox="1"/>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50" name="Google Shape;350;g2825c76f4d8_0_532"/>
          <p:cNvSpPr txBox="1"/>
          <p:nvPr>
            <p:ph type="sldNum" idx="12"/>
          </p:nvPr>
        </p:nvSpPr>
        <p:spPr>
          <a:xfrm>
            <a:off x="8778240" y="6377940"/>
            <a:ext cx="2804100" cy="1848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Content 2">
  <p:cSld name="Title and Content_2">
    <p:spTree>
      <p:nvGrpSpPr>
        <p:cNvPr id="351" name="Shape 351"/>
        <p:cNvGrpSpPr/>
        <p:nvPr/>
      </p:nvGrpSpPr>
      <p:grpSpPr>
        <a:xfrm>
          <a:off x="0" y="0"/>
          <a:ext cx="0" cy="0"/>
          <a:chOff x="0" y="0"/>
          <a:chExt cx="0" cy="0"/>
        </a:xfrm>
      </p:grpSpPr>
      <p:sp>
        <p:nvSpPr>
          <p:cNvPr id="352" name="Google Shape;352;g2825c76f4d8_0_538"/>
          <p:cNvSpPr txBox="1"/>
          <p:nvPr>
            <p:ph type="title"/>
          </p:nvPr>
        </p:nvSpPr>
        <p:spPr>
          <a:xfrm>
            <a:off x="683577" y="552132"/>
            <a:ext cx="3442200" cy="44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sz="2750" b="0" i="0">
                <a:solidFill>
                  <a:srgbClr val="393838"/>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3" name="Google Shape;353;g2825c76f4d8_0_538"/>
          <p:cNvSpPr txBox="1"/>
          <p:nvPr>
            <p:ph type="body" idx="1"/>
          </p:nvPr>
        </p:nvSpPr>
        <p:spPr>
          <a:xfrm>
            <a:off x="773137" y="1512442"/>
            <a:ext cx="10827300" cy="4585200"/>
          </a:xfrm>
          <a:prstGeom prst="rect">
            <a:avLst/>
          </a:prstGeom>
          <a:noFill/>
          <a:ln>
            <a:noFill/>
          </a:ln>
        </p:spPr>
        <p:txBody>
          <a:bodyPr spcFirstLastPara="1" wrap="square" lIns="0" tIns="0" rIns="0" bIns="0" anchor="t" anchorCtr="0">
            <a:spAutoFit/>
          </a:bodyPr>
          <a:lstStyle>
            <a:lvl1pPr marL="457200" lvl="0" indent="-228600" algn="l" rtl="0">
              <a:spcBef>
                <a:spcPts val="1000"/>
              </a:spcBef>
              <a:spcAft>
                <a:spcPts val="0"/>
              </a:spcAft>
              <a:buSzPts val="2800"/>
              <a:buNone/>
              <a:defRPr b="0" i="0">
                <a:solidFill>
                  <a:schemeClr val="dk1"/>
                </a:solidFill>
              </a:defRPr>
            </a:lvl1pPr>
            <a:lvl2pPr marL="914400" lvl="1" indent="-228600" algn="l" rtl="0">
              <a:spcBef>
                <a:spcPts val="500"/>
              </a:spcBef>
              <a:spcAft>
                <a:spcPts val="0"/>
              </a:spcAft>
              <a:buSzPts val="2400"/>
              <a:buNone/>
              <a:defRPr/>
            </a:lvl2pPr>
            <a:lvl3pPr marL="1371600" lvl="2" indent="-228600" algn="l" rtl="0">
              <a:spcBef>
                <a:spcPts val="500"/>
              </a:spcBef>
              <a:spcAft>
                <a:spcPts val="0"/>
              </a:spcAft>
              <a:buSzPts val="2000"/>
              <a:buNone/>
              <a:defRPr/>
            </a:lvl3pPr>
            <a:lvl4pPr marL="1828800" lvl="3" indent="-228600" algn="l" rtl="0">
              <a:spcBef>
                <a:spcPts val="500"/>
              </a:spcBef>
              <a:spcAft>
                <a:spcPts val="0"/>
              </a:spcAft>
              <a:buSzPts val="1800"/>
              <a:buNone/>
              <a:defRPr/>
            </a:lvl4pPr>
            <a:lvl5pPr marL="2286000" lvl="4" indent="-228600" algn="l" rtl="0">
              <a:spcBef>
                <a:spcPts val="500"/>
              </a:spcBef>
              <a:spcAft>
                <a:spcPts val="0"/>
              </a:spcAft>
              <a:buSzPts val="1800"/>
              <a:buNone/>
              <a:defRPr/>
            </a:lvl5pPr>
            <a:lvl6pPr marL="2743200" lvl="5" indent="-228600" algn="l" rtl="0">
              <a:spcBef>
                <a:spcPts val="500"/>
              </a:spcBef>
              <a:spcAft>
                <a:spcPts val="0"/>
              </a:spcAft>
              <a:buSzPts val="1800"/>
              <a:buNone/>
              <a:defRPr/>
            </a:lvl6pPr>
            <a:lvl7pPr marL="3200400" lvl="6" indent="-228600" algn="l" rtl="0">
              <a:spcBef>
                <a:spcPts val="500"/>
              </a:spcBef>
              <a:spcAft>
                <a:spcPts val="0"/>
              </a:spcAft>
              <a:buSzPts val="1800"/>
              <a:buNone/>
              <a:defRPr/>
            </a:lvl7pPr>
            <a:lvl8pPr marL="3657600" lvl="7" indent="-228600" algn="l" rtl="0">
              <a:spcBef>
                <a:spcPts val="500"/>
              </a:spcBef>
              <a:spcAft>
                <a:spcPts val="0"/>
              </a:spcAft>
              <a:buSzPts val="1800"/>
              <a:buNone/>
              <a:defRPr/>
            </a:lvl8pPr>
            <a:lvl9pPr marL="4114800" lvl="8" indent="-228600" algn="l" rtl="0">
              <a:spcBef>
                <a:spcPts val="500"/>
              </a:spcBef>
              <a:spcAft>
                <a:spcPts val="0"/>
              </a:spcAft>
              <a:buSzPts val="1800"/>
              <a:buNone/>
              <a:defRPr/>
            </a:lvl9pPr>
          </a:lstStyle>
          <a:p/>
        </p:txBody>
      </p:sp>
      <p:sp>
        <p:nvSpPr>
          <p:cNvPr id="354" name="Google Shape;354;g2825c76f4d8_0_538"/>
          <p:cNvSpPr txBox="1"/>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55" name="Google Shape;355;g2825c76f4d8_0_538"/>
          <p:cNvSpPr txBox="1"/>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56" name="Google Shape;356;g2825c76f4d8_0_538"/>
          <p:cNvSpPr txBox="1"/>
          <p:nvPr>
            <p:ph type="sldNum" idx="12"/>
          </p:nvPr>
        </p:nvSpPr>
        <p:spPr>
          <a:xfrm>
            <a:off x="8778240" y="6377940"/>
            <a:ext cx="2804100" cy="1848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matchingName="Two Content 1">
  <p:cSld name="Two Content">
    <p:bg>
      <p:bgPr>
        <a:solidFill>
          <a:schemeClr val="lt1"/>
        </a:solidFill>
        <a:effectLst/>
      </p:bgPr>
    </p:bg>
    <p:spTree>
      <p:nvGrpSpPr>
        <p:cNvPr id="357" name="Shape 357"/>
        <p:cNvGrpSpPr/>
        <p:nvPr/>
      </p:nvGrpSpPr>
      <p:grpSpPr>
        <a:xfrm>
          <a:off x="0" y="0"/>
          <a:ext cx="0" cy="0"/>
          <a:chOff x="0" y="0"/>
          <a:chExt cx="0" cy="0"/>
        </a:xfrm>
      </p:grpSpPr>
      <p:sp>
        <p:nvSpPr>
          <p:cNvPr id="358" name="Google Shape;358;g2825c76f4d8_0_544"/>
          <p:cNvSpPr/>
          <p:nvPr/>
        </p:nvSpPr>
        <p:spPr>
          <a:xfrm>
            <a:off x="257175" y="266700"/>
            <a:ext cx="11677650" cy="6334125"/>
          </a:xfrm>
          <a:custGeom>
            <a:avLst/>
            <a:gdLst/>
            <a:ahLst/>
            <a:cxnLst/>
            <a:rect l="l" t="t" r="r" b="b"/>
            <a:pathLst>
              <a:path w="11677650" h="6334125" extrusionOk="0">
                <a:moveTo>
                  <a:pt x="11677650" y="0"/>
                </a:moveTo>
                <a:lnTo>
                  <a:pt x="0" y="0"/>
                </a:lnTo>
                <a:lnTo>
                  <a:pt x="0" y="6334125"/>
                </a:lnTo>
                <a:lnTo>
                  <a:pt x="11677650" y="6334125"/>
                </a:lnTo>
                <a:lnTo>
                  <a:pt x="11677650" y="0"/>
                </a:lnTo>
                <a:close/>
              </a:path>
            </a:pathLst>
          </a:custGeom>
          <a:solidFill>
            <a:srgbClr val="F5F5F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9" name="Google Shape;359;g2825c76f4d8_0_544"/>
          <p:cNvSpPr/>
          <p:nvPr/>
        </p:nvSpPr>
        <p:spPr>
          <a:xfrm>
            <a:off x="604837" y="1204975"/>
            <a:ext cx="10983595" cy="0"/>
          </a:xfrm>
          <a:custGeom>
            <a:avLst/>
            <a:gdLst/>
            <a:ahLst/>
            <a:cxnLst/>
            <a:rect l="l" t="t" r="r" b="b"/>
            <a:pathLst>
              <a:path w="10983595" h="120000" extrusionOk="0">
                <a:moveTo>
                  <a:pt x="0" y="0"/>
                </a:moveTo>
                <a:lnTo>
                  <a:pt x="10983150" y="0"/>
                </a:lnTo>
              </a:path>
            </a:pathLst>
          </a:custGeom>
          <a:noFill/>
          <a:ln w="25400" cap="flat" cmpd="sng">
            <a:solidFill>
              <a:srgbClr val="D2462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0" name="Google Shape;360;g2825c76f4d8_0_544"/>
          <p:cNvSpPr/>
          <p:nvPr/>
        </p:nvSpPr>
        <p:spPr>
          <a:xfrm>
            <a:off x="266700" y="4800650"/>
            <a:ext cx="11658600" cy="1790700"/>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1" name="Google Shape;361;g2825c76f4d8_0_544"/>
          <p:cNvSpPr/>
          <p:nvPr/>
        </p:nvSpPr>
        <p:spPr>
          <a:xfrm>
            <a:off x="600075" y="2286000"/>
            <a:ext cx="7429500" cy="40863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62" name="Google Shape;362;g2825c76f4d8_0_544"/>
          <p:cNvSpPr txBox="1"/>
          <p:nvPr>
            <p:ph type="title"/>
          </p:nvPr>
        </p:nvSpPr>
        <p:spPr>
          <a:xfrm>
            <a:off x="683577" y="552132"/>
            <a:ext cx="3442200" cy="44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4400"/>
              <a:buNone/>
              <a:defRPr sz="2750" b="0" i="0">
                <a:solidFill>
                  <a:srgbClr val="393838"/>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g2825c76f4d8_0_544"/>
          <p:cNvSpPr txBox="1"/>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1000"/>
              </a:spcBef>
              <a:spcAft>
                <a:spcPts val="0"/>
              </a:spcAft>
              <a:buSzPts val="2800"/>
              <a:buNone/>
              <a:defRPr/>
            </a:lvl1pPr>
            <a:lvl2pPr marL="914400" lvl="1" indent="-228600" algn="l" rtl="0">
              <a:spcBef>
                <a:spcPts val="500"/>
              </a:spcBef>
              <a:spcAft>
                <a:spcPts val="0"/>
              </a:spcAft>
              <a:buSzPts val="2400"/>
              <a:buNone/>
              <a:defRPr/>
            </a:lvl2pPr>
            <a:lvl3pPr marL="1371600" lvl="2" indent="-228600" algn="l" rtl="0">
              <a:spcBef>
                <a:spcPts val="500"/>
              </a:spcBef>
              <a:spcAft>
                <a:spcPts val="0"/>
              </a:spcAft>
              <a:buSzPts val="2000"/>
              <a:buNone/>
              <a:defRPr/>
            </a:lvl3pPr>
            <a:lvl4pPr marL="1828800" lvl="3" indent="-228600" algn="l" rtl="0">
              <a:spcBef>
                <a:spcPts val="500"/>
              </a:spcBef>
              <a:spcAft>
                <a:spcPts val="0"/>
              </a:spcAft>
              <a:buSzPts val="1800"/>
              <a:buNone/>
              <a:defRPr/>
            </a:lvl4pPr>
            <a:lvl5pPr marL="2286000" lvl="4" indent="-228600" algn="l" rtl="0">
              <a:spcBef>
                <a:spcPts val="500"/>
              </a:spcBef>
              <a:spcAft>
                <a:spcPts val="0"/>
              </a:spcAft>
              <a:buSzPts val="1800"/>
              <a:buNone/>
              <a:defRPr/>
            </a:lvl5pPr>
            <a:lvl6pPr marL="2743200" lvl="5" indent="-228600" algn="l" rtl="0">
              <a:spcBef>
                <a:spcPts val="500"/>
              </a:spcBef>
              <a:spcAft>
                <a:spcPts val="0"/>
              </a:spcAft>
              <a:buSzPts val="1800"/>
              <a:buNone/>
              <a:defRPr/>
            </a:lvl6pPr>
            <a:lvl7pPr marL="3200400" lvl="6" indent="-228600" algn="l" rtl="0">
              <a:spcBef>
                <a:spcPts val="500"/>
              </a:spcBef>
              <a:spcAft>
                <a:spcPts val="0"/>
              </a:spcAft>
              <a:buSzPts val="1800"/>
              <a:buNone/>
              <a:defRPr/>
            </a:lvl7pPr>
            <a:lvl8pPr marL="3657600" lvl="7" indent="-228600" algn="l" rtl="0">
              <a:spcBef>
                <a:spcPts val="500"/>
              </a:spcBef>
              <a:spcAft>
                <a:spcPts val="0"/>
              </a:spcAft>
              <a:buSzPts val="1800"/>
              <a:buNone/>
              <a:defRPr/>
            </a:lvl8pPr>
            <a:lvl9pPr marL="4114800" lvl="8" indent="-228600" algn="l" rtl="0">
              <a:spcBef>
                <a:spcPts val="500"/>
              </a:spcBef>
              <a:spcAft>
                <a:spcPts val="0"/>
              </a:spcAft>
              <a:buSzPts val="1800"/>
              <a:buNone/>
              <a:defRPr/>
            </a:lvl9pPr>
          </a:lstStyle>
          <a:p/>
        </p:txBody>
      </p:sp>
      <p:sp>
        <p:nvSpPr>
          <p:cNvPr id="364" name="Google Shape;364;g2825c76f4d8_0_544"/>
          <p:cNvSpPr txBox="1"/>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1000"/>
              </a:spcBef>
              <a:spcAft>
                <a:spcPts val="0"/>
              </a:spcAft>
              <a:buSzPts val="2800"/>
              <a:buNone/>
              <a:defRPr/>
            </a:lvl1pPr>
            <a:lvl2pPr marL="914400" lvl="1" indent="-228600" algn="l" rtl="0">
              <a:spcBef>
                <a:spcPts val="500"/>
              </a:spcBef>
              <a:spcAft>
                <a:spcPts val="0"/>
              </a:spcAft>
              <a:buSzPts val="2400"/>
              <a:buNone/>
              <a:defRPr/>
            </a:lvl2pPr>
            <a:lvl3pPr marL="1371600" lvl="2" indent="-228600" algn="l" rtl="0">
              <a:spcBef>
                <a:spcPts val="500"/>
              </a:spcBef>
              <a:spcAft>
                <a:spcPts val="0"/>
              </a:spcAft>
              <a:buSzPts val="2000"/>
              <a:buNone/>
              <a:defRPr/>
            </a:lvl3pPr>
            <a:lvl4pPr marL="1828800" lvl="3" indent="-228600" algn="l" rtl="0">
              <a:spcBef>
                <a:spcPts val="500"/>
              </a:spcBef>
              <a:spcAft>
                <a:spcPts val="0"/>
              </a:spcAft>
              <a:buSzPts val="1800"/>
              <a:buNone/>
              <a:defRPr/>
            </a:lvl4pPr>
            <a:lvl5pPr marL="2286000" lvl="4" indent="-228600" algn="l" rtl="0">
              <a:spcBef>
                <a:spcPts val="500"/>
              </a:spcBef>
              <a:spcAft>
                <a:spcPts val="0"/>
              </a:spcAft>
              <a:buSzPts val="1800"/>
              <a:buNone/>
              <a:defRPr/>
            </a:lvl5pPr>
            <a:lvl6pPr marL="2743200" lvl="5" indent="-228600" algn="l" rtl="0">
              <a:spcBef>
                <a:spcPts val="500"/>
              </a:spcBef>
              <a:spcAft>
                <a:spcPts val="0"/>
              </a:spcAft>
              <a:buSzPts val="1800"/>
              <a:buNone/>
              <a:defRPr/>
            </a:lvl6pPr>
            <a:lvl7pPr marL="3200400" lvl="6" indent="-228600" algn="l" rtl="0">
              <a:spcBef>
                <a:spcPts val="500"/>
              </a:spcBef>
              <a:spcAft>
                <a:spcPts val="0"/>
              </a:spcAft>
              <a:buSzPts val="1800"/>
              <a:buNone/>
              <a:defRPr/>
            </a:lvl7pPr>
            <a:lvl8pPr marL="3657600" lvl="7" indent="-228600" algn="l" rtl="0">
              <a:spcBef>
                <a:spcPts val="500"/>
              </a:spcBef>
              <a:spcAft>
                <a:spcPts val="0"/>
              </a:spcAft>
              <a:buSzPts val="1800"/>
              <a:buNone/>
              <a:defRPr/>
            </a:lvl8pPr>
            <a:lvl9pPr marL="4114800" lvl="8" indent="-228600" algn="l" rtl="0">
              <a:spcBef>
                <a:spcPts val="500"/>
              </a:spcBef>
              <a:spcAft>
                <a:spcPts val="0"/>
              </a:spcAft>
              <a:buSzPts val="1800"/>
              <a:buNone/>
              <a:defRPr/>
            </a:lvl9pPr>
          </a:lstStyle>
          <a:p/>
        </p:txBody>
      </p:sp>
      <p:sp>
        <p:nvSpPr>
          <p:cNvPr id="365" name="Google Shape;365;g2825c76f4d8_0_544"/>
          <p:cNvSpPr txBox="1"/>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6" name="Google Shape;366;g2825c76f4d8_0_544"/>
          <p:cNvSpPr txBox="1"/>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7" name="Google Shape;367;g2825c76f4d8_0_544"/>
          <p:cNvSpPr txBox="1"/>
          <p:nvPr>
            <p:ph type="sldNum" idx="12"/>
          </p:nvPr>
        </p:nvSpPr>
        <p:spPr>
          <a:xfrm>
            <a:off x="8778240" y="6377940"/>
            <a:ext cx="2804100" cy="1848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68" name="Shape 368"/>
        <p:cNvGrpSpPr/>
        <p:nvPr/>
      </p:nvGrpSpPr>
      <p:grpSpPr>
        <a:xfrm>
          <a:off x="0" y="0"/>
          <a:ext cx="0" cy="0"/>
          <a:chOff x="0" y="0"/>
          <a:chExt cx="0" cy="0"/>
        </a:xfrm>
      </p:grpSpPr>
      <p:grpSp>
        <p:nvGrpSpPr>
          <p:cNvPr id="369" name="Google Shape;369;g2825c76f4d8_4_180"/>
          <p:cNvGrpSpPr/>
          <p:nvPr/>
        </p:nvGrpSpPr>
        <p:grpSpPr>
          <a:xfrm>
            <a:off x="834621" y="399168"/>
            <a:ext cx="1332416" cy="1332416"/>
            <a:chOff x="348199" y="179450"/>
            <a:chExt cx="1116300" cy="1116300"/>
          </a:xfrm>
        </p:grpSpPr>
        <p:sp>
          <p:nvSpPr>
            <p:cNvPr id="370" name="Google Shape;370;g2825c76f4d8_4_18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71" name="Google Shape;371;g2825c76f4d8_4_18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grpSp>
      <p:sp>
        <p:nvSpPr>
          <p:cNvPr id="372" name="Google Shape;372;g2825c76f4d8_4_180"/>
          <p:cNvSpPr txBox="1"/>
          <p:nvPr>
            <p:ph type="title"/>
          </p:nvPr>
        </p:nvSpPr>
        <p:spPr>
          <a:xfrm>
            <a:off x="1738400" y="798100"/>
            <a:ext cx="9374100" cy="13323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3" name="Google Shape;373;g2825c76f4d8_4_180"/>
          <p:cNvSpPr txBox="1"/>
          <p:nvPr>
            <p:ph type="body" idx="1"/>
          </p:nvPr>
        </p:nvSpPr>
        <p:spPr>
          <a:xfrm>
            <a:off x="1738400" y="2653400"/>
            <a:ext cx="9374100" cy="3388800"/>
          </a:xfrm>
          <a:prstGeom prst="rect">
            <a:avLst/>
          </a:prstGeom>
        </p:spPr>
        <p:txBody>
          <a:bodyPr spcFirstLastPara="1" wrap="square" lIns="91425" tIns="45700" rIns="91425" bIns="45700" anchor="t" anchorCtr="0">
            <a:norm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p:txBody>
      </p:sp>
      <p:sp>
        <p:nvSpPr>
          <p:cNvPr id="374" name="Google Shape;374;g2825c76f4d8_4_180"/>
          <p:cNvSpPr txBox="1"/>
          <p:nvPr>
            <p:ph type="sldNum" idx="12"/>
          </p:nvPr>
        </p:nvSpPr>
        <p:spPr>
          <a:xfrm>
            <a:off x="11268061" y="6315968"/>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 name="Google Shape;37;g24184cb48d0_0_1612"/>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image" Target="../media/image1.png"/><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4" Type="http://schemas.openxmlformats.org/officeDocument/2006/relationships/theme" Target="../theme/theme2.xml"/><Relationship Id="rId43" Type="http://schemas.openxmlformats.org/officeDocument/2006/relationships/image" Target="../media/image1.png"/><Relationship Id="rId42" Type="http://schemas.openxmlformats.org/officeDocument/2006/relationships/slideLayout" Target="../slideLayouts/slideLayout76.xml"/><Relationship Id="rId41" Type="http://schemas.openxmlformats.org/officeDocument/2006/relationships/slideLayout" Target="../slideLayouts/slideLayout75.xml"/><Relationship Id="rId40" Type="http://schemas.openxmlformats.org/officeDocument/2006/relationships/slideLayout" Target="../slideLayouts/slideLayout74.xml"/><Relationship Id="rId4" Type="http://schemas.openxmlformats.org/officeDocument/2006/relationships/slideLayout" Target="../slideLayouts/slideLayout38.xml"/><Relationship Id="rId39" Type="http://schemas.openxmlformats.org/officeDocument/2006/relationships/slideLayout" Target="../slideLayouts/slideLayout73.xml"/><Relationship Id="rId38" Type="http://schemas.openxmlformats.org/officeDocument/2006/relationships/slideLayout" Target="../slideLayouts/slideLayout72.xml"/><Relationship Id="rId37" Type="http://schemas.openxmlformats.org/officeDocument/2006/relationships/slideLayout" Target="../slideLayouts/slideLayout71.xml"/><Relationship Id="rId36" Type="http://schemas.openxmlformats.org/officeDocument/2006/relationships/slideLayout" Target="../slideLayouts/slideLayout70.xml"/><Relationship Id="rId35" Type="http://schemas.openxmlformats.org/officeDocument/2006/relationships/slideLayout" Target="../slideLayouts/slideLayout69.xml"/><Relationship Id="rId34" Type="http://schemas.openxmlformats.org/officeDocument/2006/relationships/slideLayout" Target="../slideLayouts/slideLayout68.xml"/><Relationship Id="rId33" Type="http://schemas.openxmlformats.org/officeDocument/2006/relationships/slideLayout" Target="../slideLayouts/slideLayout67.xml"/><Relationship Id="rId32" Type="http://schemas.openxmlformats.org/officeDocument/2006/relationships/slideLayout" Target="../slideLayouts/slideLayout66.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3" Type="http://schemas.openxmlformats.org/officeDocument/2006/relationships/slideLayout" Target="../slideLayouts/slideLayout37.xml"/><Relationship Id="rId29" Type="http://schemas.openxmlformats.org/officeDocument/2006/relationships/slideLayout" Target="../slideLayouts/slideLayout63.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0" Type="http://schemas.openxmlformats.org/officeDocument/2006/relationships/slideLayout" Target="../slideLayouts/slideLayout54.xml"/><Relationship Id="rId2" Type="http://schemas.openxmlformats.org/officeDocument/2006/relationships/slideLayout" Target="../slideLayouts/slideLayout36.xml"/><Relationship Id="rId19" Type="http://schemas.openxmlformats.org/officeDocument/2006/relationships/slideLayout" Target="../slideLayouts/slideLayout53.xml"/><Relationship Id="rId18" Type="http://schemas.openxmlformats.org/officeDocument/2006/relationships/slideLayout" Target="../slideLayouts/slideLayout52.xml"/><Relationship Id="rId17" Type="http://schemas.openxmlformats.org/officeDocument/2006/relationships/slideLayout" Target="../slideLayouts/slideLayout51.xml"/><Relationship Id="rId16" Type="http://schemas.openxmlformats.org/officeDocument/2006/relationships/slideLayout" Target="../slideLayouts/slideLayout50.xml"/><Relationship Id="rId15" Type="http://schemas.openxmlformats.org/officeDocument/2006/relationships/slideLayout" Target="../slideLayouts/slideLayout49.xml"/><Relationship Id="rId14" Type="http://schemas.openxmlformats.org/officeDocument/2006/relationships/slideLayout" Target="../slideLayouts/slideLayout48.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g24184cb48d0_0_1586"/>
          <p:cNvSpPr txBox="1"/>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g24184cb48d0_0_1586"/>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g24184cb48d0_0_1586"/>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g24184cb48d0_0_1586"/>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g24184cb48d0_0_1586"/>
          <p:cNvPicPr preferRelativeResize="0"/>
          <p:nvPr/>
        </p:nvPicPr>
        <p:blipFill rotWithShape="1">
          <a:blip r:embed="rId35"/>
          <a:srcRect/>
          <a:stretch>
            <a:fillRect/>
          </a:stretch>
        </p:blipFill>
        <p:spPr>
          <a:xfrm>
            <a:off x="10479499" y="304801"/>
            <a:ext cx="1207149" cy="533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7" name="Google Shape;157;p7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8" name="Google Shape;158;p7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9" name="Google Shape;159;p7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0" name="Google Shape;160;p7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61" name="Google Shape;161;p73"/>
          <p:cNvPicPr preferRelativeResize="0"/>
          <p:nvPr/>
        </p:nvPicPr>
        <p:blipFill rotWithShape="1">
          <a:blip r:embed="rId43"/>
          <a:srcRect/>
          <a:stretch>
            <a:fillRect/>
          </a:stretch>
        </p:blipFill>
        <p:spPr>
          <a:xfrm>
            <a:off x="10479499" y="304801"/>
            <a:ext cx="1207148" cy="533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5" r:id="rId4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6.xml"/><Relationship Id="rId2" Type="http://schemas.openxmlformats.org/officeDocument/2006/relationships/image" Target="../media/image13.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3.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3.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3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5.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2.xml"/><Relationship Id="rId1"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3.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2.xml"/><Relationship Id="rId1" Type="http://schemas.openxmlformats.org/officeDocument/2006/relationships/image" Target="../media/image21.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3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4.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4.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4.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6.xml"/><Relationship Id="rId2" Type="http://schemas.openxmlformats.org/officeDocument/2006/relationships/image" Target="../media/image10.png"/><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4.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3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4.xml"/><Relationship Id="rId1"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4.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74.xml"/><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4.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3.xml"/><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3.xml"/><Relationship Id="rId2" Type="http://schemas.openxmlformats.org/officeDocument/2006/relationships/image" Target="../media/image36.png"/><Relationship Id="rId1" Type="http://schemas.openxmlformats.org/officeDocument/2006/relationships/image" Target="../media/image35.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4.xml"/><Relationship Id="rId2" Type="http://schemas.openxmlformats.org/officeDocument/2006/relationships/image" Target="../media/image38.jpeg"/><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35.xml"/><Relationship Id="rId2" Type="http://schemas.openxmlformats.org/officeDocument/2006/relationships/hyperlink" Target="https://drive.google.com/file/d/19z2XDIJpbn8PpFKsQosdxzu9BMf_1xQC/view?usp=drive_link" TargetMode="External"/><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6.xml"/><Relationship Id="rId2" Type="http://schemas.openxmlformats.org/officeDocument/2006/relationships/image" Target="../media/image11.png"/><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39.xml"/><Relationship Id="rId3" Type="http://schemas.openxmlformats.org/officeDocument/2006/relationships/image" Target="../media/image7.png"/><Relationship Id="rId2" Type="http://schemas.openxmlformats.org/officeDocument/2006/relationships/image" Target="../media/image41.png"/><Relationship Id="rId1"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5.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0.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78" name="Shape 378"/>
        <p:cNvGrpSpPr/>
        <p:nvPr/>
      </p:nvGrpSpPr>
      <p:grpSpPr>
        <a:xfrm>
          <a:off x="0" y="0"/>
          <a:ext cx="0" cy="0"/>
          <a:chOff x="0" y="0"/>
          <a:chExt cx="0" cy="0"/>
        </a:xfrm>
      </p:grpSpPr>
      <p:pic>
        <p:nvPicPr>
          <p:cNvPr id="379" name="Google Shape;379;g24184cb48d0_0_154"/>
          <p:cNvPicPr preferRelativeResize="0"/>
          <p:nvPr/>
        </p:nvPicPr>
        <p:blipFill rotWithShape="1">
          <a:blip r:embed="rId1"/>
          <a:srcRect/>
          <a:stretch>
            <a:fillRect/>
          </a:stretch>
        </p:blipFill>
        <p:spPr>
          <a:xfrm>
            <a:off x="1" y="0"/>
            <a:ext cx="12192000" cy="6882658"/>
          </a:xfrm>
          <a:prstGeom prst="rect">
            <a:avLst/>
          </a:prstGeom>
          <a:noFill/>
          <a:ln>
            <a:noFill/>
          </a:ln>
        </p:spPr>
      </p:pic>
      <p:sp>
        <p:nvSpPr>
          <p:cNvPr id="380" name="Google Shape;380;g24184cb48d0_0_154"/>
          <p:cNvSpPr txBox="1"/>
          <p:nvPr>
            <p:ph type="title" idx="4294967295"/>
          </p:nvPr>
        </p:nvSpPr>
        <p:spPr>
          <a:xfrm>
            <a:off x="1316175" y="2509100"/>
            <a:ext cx="9365700" cy="716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sp>
        <p:nvSpPr>
          <p:cNvPr id="381" name="Google Shape;381;g24184cb48d0_0_154"/>
          <p:cNvSpPr txBox="1"/>
          <p:nvPr>
            <p:ph type="body" idx="4294967295"/>
          </p:nvPr>
        </p:nvSpPr>
        <p:spPr>
          <a:xfrm>
            <a:off x="333750" y="3352800"/>
            <a:ext cx="11524500" cy="730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8: Phân tích vận hành: </a:t>
            </a:r>
            <a:endParaRPr sz="4000">
              <a:solidFill>
                <a:schemeClr val="lt1"/>
              </a:solidFill>
              <a:latin typeface="Exo Medium"/>
              <a:ea typeface="Exo Medium"/>
              <a:cs typeface="Exo Medium"/>
              <a:sym typeface="Exo Medium"/>
            </a:endParaRPr>
          </a:p>
          <a:p>
            <a:pPr marL="0" lvl="0" indent="0" algn="ctr" rtl="0">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Tỷ lệ giảm chất lượng sản phẩm</a:t>
            </a:r>
            <a:endParaRPr lang="en-US" sz="4000">
              <a:solidFill>
                <a:schemeClr val="lt1"/>
              </a:solidFill>
              <a:latin typeface="Exo Medium"/>
              <a:ea typeface="Exo Medium"/>
              <a:cs typeface="Exo Medium"/>
              <a:sym typeface="Exo Medium"/>
            </a:endParaRPr>
          </a:p>
        </p:txBody>
      </p:sp>
      <p:pic>
        <p:nvPicPr>
          <p:cNvPr id="382" name="Google Shape;382;g24184cb48d0_0_154"/>
          <p:cNvPicPr preferRelativeResize="0"/>
          <p:nvPr/>
        </p:nvPicPr>
        <p:blipFill rotWithShape="1">
          <a:blip r:embed="rId2"/>
          <a:srcRect/>
          <a:stretch>
            <a:fillRect/>
          </a:stretch>
        </p:blipFill>
        <p:spPr>
          <a:xfrm>
            <a:off x="5274575" y="564970"/>
            <a:ext cx="1642874" cy="730432"/>
          </a:xfrm>
          <a:prstGeom prst="rect">
            <a:avLst/>
          </a:prstGeom>
          <a:noFill/>
          <a:ln>
            <a:noFill/>
          </a:ln>
        </p:spPr>
      </p:pic>
      <p:sp>
        <p:nvSpPr>
          <p:cNvPr id="383" name="Google Shape;383;g24184cb48d0_0_154"/>
          <p:cNvSpPr txBox="1"/>
          <p:nvPr/>
        </p:nvSpPr>
        <p:spPr>
          <a:xfrm>
            <a:off x="9753825" y="6339500"/>
            <a:ext cx="245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chemeClr val="lt1"/>
                </a:solidFill>
                <a:latin typeface="Exo"/>
                <a:ea typeface="Exo"/>
                <a:cs typeface="Exo"/>
                <a:sym typeface="Exo"/>
              </a:rPr>
              <a:t>doc@mindx.edu.vn</a:t>
            </a:r>
            <a:endParaRPr sz="1400" b="1" i="0" u="none" strike="noStrike" cap="non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pic>
        <p:nvPicPr>
          <p:cNvPr id="460" name="Google Shape;460;g2825c76f4d8_0_75"/>
          <p:cNvPicPr preferRelativeResize="0"/>
          <p:nvPr/>
        </p:nvPicPr>
        <p:blipFill rotWithShape="1">
          <a:blip r:embed="rId1"/>
          <a:srcRect l="-169" r="65618" b="64829"/>
          <a:stretch>
            <a:fillRect/>
          </a:stretch>
        </p:blipFill>
        <p:spPr>
          <a:xfrm>
            <a:off x="8042424" y="5035175"/>
            <a:ext cx="4145677" cy="1822826"/>
          </a:xfrm>
          <a:prstGeom prst="rect">
            <a:avLst/>
          </a:prstGeom>
          <a:noFill/>
          <a:ln>
            <a:noFill/>
          </a:ln>
        </p:spPr>
      </p:pic>
      <p:sp>
        <p:nvSpPr>
          <p:cNvPr id="461" name="Google Shape;461;g2825c76f4d8_0_75"/>
          <p:cNvSpPr txBox="1"/>
          <p:nvPr/>
        </p:nvSpPr>
        <p:spPr>
          <a:xfrm>
            <a:off x="10363200" y="2438400"/>
            <a:ext cx="1524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62" name="Google Shape;462;g2825c76f4d8_0_75"/>
          <p:cNvPicPr preferRelativeResize="0"/>
          <p:nvPr/>
        </p:nvPicPr>
        <p:blipFill rotWithShape="1">
          <a:blip r:embed="rId2"/>
          <a:srcRect/>
          <a:stretch>
            <a:fillRect/>
          </a:stretch>
        </p:blipFill>
        <p:spPr>
          <a:xfrm>
            <a:off x="6916109" y="2047125"/>
            <a:ext cx="3844285" cy="3782651"/>
          </a:xfrm>
          <a:prstGeom prst="rect">
            <a:avLst/>
          </a:prstGeom>
          <a:noFill/>
          <a:ln>
            <a:noFill/>
          </a:ln>
        </p:spPr>
      </p:pic>
      <p:grpSp>
        <p:nvGrpSpPr>
          <p:cNvPr id="463" name="Google Shape;463;g2825c76f4d8_0_75"/>
          <p:cNvGrpSpPr/>
          <p:nvPr/>
        </p:nvGrpSpPr>
        <p:grpSpPr>
          <a:xfrm>
            <a:off x="608459" y="688847"/>
            <a:ext cx="764257" cy="763507"/>
            <a:chOff x="3040984" y="3681059"/>
            <a:chExt cx="356164" cy="355815"/>
          </a:xfrm>
        </p:grpSpPr>
        <p:sp>
          <p:nvSpPr>
            <p:cNvPr id="464" name="Google Shape;464;g2825c76f4d8_0_75"/>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5" name="Google Shape;465;g2825c76f4d8_0_75"/>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66" name="Google Shape;466;g2825c76f4d8_0_75"/>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pSp>
      <p:sp>
        <p:nvSpPr>
          <p:cNvPr id="467" name="Google Shape;467;g2825c76f4d8_0_75"/>
          <p:cNvSpPr txBox="1"/>
          <p:nvPr/>
        </p:nvSpPr>
        <p:spPr>
          <a:xfrm>
            <a:off x="1372725" y="245150"/>
            <a:ext cx="10139400" cy="19605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US" sz="3400" b="1">
                <a:latin typeface="Exo"/>
                <a:ea typeface="Exo"/>
                <a:cs typeface="Exo"/>
                <a:sym typeface="Exo"/>
              </a:rPr>
              <a:t>Chúng ta đã học những gì trong khóa BI Analyst để giải quyết bài toán này?</a:t>
            </a:r>
            <a:endParaRPr sz="3400" b="1" i="0" u="none" strike="noStrike" cap="none">
              <a:solidFill>
                <a:srgbClr val="000000"/>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sp>
        <p:nvSpPr>
          <p:cNvPr id="472" name="Google Shape;472;g2825c76f4d8_4_8"/>
          <p:cNvSpPr txBox="1"/>
          <p:nvPr>
            <p:ph type="title"/>
          </p:nvPr>
        </p:nvSpPr>
        <p:spPr>
          <a:xfrm>
            <a:off x="1546633" y="270433"/>
            <a:ext cx="9374100" cy="7884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a:solidFill>
                  <a:srgbClr val="E21F26"/>
                </a:solidFill>
                <a:latin typeface="Exo"/>
                <a:ea typeface="Exo"/>
                <a:cs typeface="Exo"/>
                <a:sym typeface="Exo"/>
              </a:rPr>
              <a:t>ANALYSIS</a:t>
            </a:r>
            <a:r>
              <a:rPr lang="en-US" b="1">
                <a:latin typeface="Exo"/>
                <a:ea typeface="Exo"/>
                <a:cs typeface="Exo"/>
                <a:sym typeface="Exo"/>
              </a:rPr>
              <a:t> PROCESS</a:t>
            </a:r>
            <a:endParaRPr b="1">
              <a:latin typeface="Exo"/>
              <a:ea typeface="Exo"/>
              <a:cs typeface="Exo"/>
              <a:sym typeface="Exo"/>
            </a:endParaRPr>
          </a:p>
        </p:txBody>
      </p:sp>
      <p:grpSp>
        <p:nvGrpSpPr>
          <p:cNvPr id="473" name="Google Shape;473;g2825c76f4d8_4_8"/>
          <p:cNvGrpSpPr/>
          <p:nvPr/>
        </p:nvGrpSpPr>
        <p:grpSpPr>
          <a:xfrm>
            <a:off x="0" y="1383413"/>
            <a:ext cx="2952726" cy="4290074"/>
            <a:chOff x="0" y="1189989"/>
            <a:chExt cx="2214600" cy="3217636"/>
          </a:xfrm>
        </p:grpSpPr>
        <p:sp>
          <p:nvSpPr>
            <p:cNvPr id="474" name="Google Shape;474;g2825c76f4d8_4_8"/>
            <p:cNvSpPr/>
            <p:nvPr/>
          </p:nvSpPr>
          <p:spPr>
            <a:xfrm>
              <a:off x="0" y="1189989"/>
              <a:ext cx="2214600" cy="669000"/>
            </a:xfrm>
            <a:prstGeom prst="homePlate">
              <a:avLst>
                <a:gd name="adj" fmla="val 50000"/>
              </a:avLst>
            </a:prstGeom>
            <a:solidFill>
              <a:srgbClr val="802017"/>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Exo Medium"/>
                  <a:ea typeface="Exo Medium"/>
                  <a:cs typeface="Exo Medium"/>
                  <a:sym typeface="Exo Medium"/>
                </a:rPr>
                <a:t>Business Understanding</a:t>
              </a:r>
              <a:endParaRPr sz="1600">
                <a:solidFill>
                  <a:srgbClr val="FFFFFF"/>
                </a:solidFill>
                <a:latin typeface="Exo Medium"/>
                <a:ea typeface="Exo Medium"/>
                <a:cs typeface="Exo Medium"/>
                <a:sym typeface="Exo Medium"/>
              </a:endParaRPr>
            </a:p>
          </p:txBody>
        </p:sp>
        <p:sp>
          <p:nvSpPr>
            <p:cNvPr id="475" name="Google Shape;475;g2825c76f4d8_4_8"/>
            <p:cNvSpPr txBox="1"/>
            <p:nvPr/>
          </p:nvSpPr>
          <p:spPr>
            <a:xfrm>
              <a:off x="107602" y="2057125"/>
              <a:ext cx="1624500" cy="2350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800">
                  <a:solidFill>
                    <a:srgbClr val="0E1633"/>
                  </a:solidFill>
                  <a:latin typeface="Exo Medium"/>
                  <a:ea typeface="Exo Medium"/>
                  <a:cs typeface="Exo Medium"/>
                  <a:sym typeface="Exo Medium"/>
                </a:rPr>
                <a:t>Đặt câu hỏi? </a:t>
              </a:r>
              <a:endParaRPr sz="1800">
                <a:solidFill>
                  <a:srgbClr val="0E1633"/>
                </a:solidFill>
                <a:latin typeface="Exo Medium"/>
                <a:ea typeface="Exo Medium"/>
                <a:cs typeface="Exo Medium"/>
                <a:sym typeface="Exo Medium"/>
              </a:endParaRPr>
            </a:p>
            <a:p>
              <a:pPr marL="0" lvl="0" indent="0" algn="l" rtl="0">
                <a:lnSpc>
                  <a:spcPct val="115000"/>
                </a:lnSpc>
                <a:spcBef>
                  <a:spcPts val="0"/>
                </a:spcBef>
                <a:spcAft>
                  <a:spcPts val="0"/>
                </a:spcAft>
                <a:buNone/>
              </a:pPr>
              <a:r>
                <a:rPr lang="en-US" sz="1800">
                  <a:solidFill>
                    <a:srgbClr val="0E1633"/>
                  </a:solidFill>
                  <a:latin typeface="Exo Medium"/>
                  <a:ea typeface="Exo Medium"/>
                  <a:cs typeface="Exo Medium"/>
                  <a:sym typeface="Exo Medium"/>
                </a:rPr>
                <a:t>Làm rõ yêu cầu phân tích?</a:t>
              </a:r>
              <a:endParaRPr sz="1800">
                <a:solidFill>
                  <a:srgbClr val="0E1633"/>
                </a:solidFill>
                <a:latin typeface="Exo Medium"/>
                <a:ea typeface="Exo Medium"/>
                <a:cs typeface="Exo Medium"/>
                <a:sym typeface="Exo Medium"/>
              </a:endParaRPr>
            </a:p>
          </p:txBody>
        </p:sp>
      </p:grpSp>
      <p:grpSp>
        <p:nvGrpSpPr>
          <p:cNvPr id="476" name="Google Shape;476;g2825c76f4d8_4_8"/>
          <p:cNvGrpSpPr/>
          <p:nvPr/>
        </p:nvGrpSpPr>
        <p:grpSpPr>
          <a:xfrm>
            <a:off x="2451039" y="1383127"/>
            <a:ext cx="2751931" cy="4290359"/>
            <a:chOff x="1838325" y="1189775"/>
            <a:chExt cx="2064000" cy="3217850"/>
          </a:xfrm>
        </p:grpSpPr>
        <p:sp>
          <p:nvSpPr>
            <p:cNvPr id="477" name="Google Shape;477;g2825c76f4d8_4_8"/>
            <p:cNvSpPr/>
            <p:nvPr/>
          </p:nvSpPr>
          <p:spPr>
            <a:xfrm>
              <a:off x="1838325" y="1189775"/>
              <a:ext cx="2064000" cy="669000"/>
            </a:xfrm>
            <a:prstGeom prst="chevron">
              <a:avLst>
                <a:gd name="adj" fmla="val 50000"/>
              </a:avLst>
            </a:prstGeom>
            <a:solidFill>
              <a:srgbClr val="A72A1E"/>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Exo Medium"/>
                  <a:ea typeface="Exo Medium"/>
                  <a:cs typeface="Exo Medium"/>
                  <a:sym typeface="Exo Medium"/>
                </a:rPr>
                <a:t>Data Preparation</a:t>
              </a:r>
              <a:endParaRPr sz="1600">
                <a:solidFill>
                  <a:srgbClr val="FFFFFF"/>
                </a:solidFill>
                <a:latin typeface="Exo Medium"/>
                <a:ea typeface="Exo Medium"/>
                <a:cs typeface="Exo Medium"/>
                <a:sym typeface="Exo Medium"/>
              </a:endParaRPr>
            </a:p>
          </p:txBody>
        </p:sp>
        <p:sp>
          <p:nvSpPr>
            <p:cNvPr id="478" name="Google Shape;478;g2825c76f4d8_4_8"/>
            <p:cNvSpPr txBox="1"/>
            <p:nvPr/>
          </p:nvSpPr>
          <p:spPr>
            <a:xfrm>
              <a:off x="2017250" y="2057125"/>
              <a:ext cx="1624500" cy="2350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800">
                  <a:solidFill>
                    <a:srgbClr val="0E1633"/>
                  </a:solidFill>
                  <a:latin typeface="Exo Medium"/>
                  <a:ea typeface="Exo Medium"/>
                  <a:cs typeface="Exo Medium"/>
                  <a:sym typeface="Exo Medium"/>
                </a:rPr>
                <a:t>Chuẩn bị dữ liệu để thực hiện phân tích</a:t>
              </a:r>
              <a:endParaRPr sz="1500">
                <a:latin typeface="Exo Medium"/>
                <a:ea typeface="Exo Medium"/>
                <a:cs typeface="Exo Medium"/>
                <a:sym typeface="Exo Medium"/>
              </a:endParaRPr>
            </a:p>
          </p:txBody>
        </p:sp>
      </p:grpSp>
      <p:grpSp>
        <p:nvGrpSpPr>
          <p:cNvPr id="479" name="Google Shape;479;g2825c76f4d8_4_8"/>
          <p:cNvGrpSpPr/>
          <p:nvPr/>
        </p:nvGrpSpPr>
        <p:grpSpPr>
          <a:xfrm>
            <a:off x="4688882" y="1383127"/>
            <a:ext cx="2751931" cy="4290359"/>
            <a:chOff x="3516750" y="1189775"/>
            <a:chExt cx="2064000" cy="3217850"/>
          </a:xfrm>
        </p:grpSpPr>
        <p:sp>
          <p:nvSpPr>
            <p:cNvPr id="480" name="Google Shape;480;g2825c76f4d8_4_8"/>
            <p:cNvSpPr/>
            <p:nvPr/>
          </p:nvSpPr>
          <p:spPr>
            <a:xfrm>
              <a:off x="3516750" y="1189775"/>
              <a:ext cx="2064000" cy="669000"/>
            </a:xfrm>
            <a:prstGeom prst="chevron">
              <a:avLst>
                <a:gd name="adj" fmla="val 50000"/>
              </a:avLst>
            </a:prstGeom>
            <a:solidFill>
              <a:srgbClr val="B02C20"/>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Exo Medium"/>
                  <a:ea typeface="Exo Medium"/>
                  <a:cs typeface="Exo Medium"/>
                  <a:sym typeface="Exo Medium"/>
                </a:rPr>
                <a:t>Data Cleaning</a:t>
              </a:r>
              <a:endParaRPr sz="1600">
                <a:solidFill>
                  <a:srgbClr val="FFFFFF"/>
                </a:solidFill>
                <a:latin typeface="Exo Medium"/>
                <a:ea typeface="Exo Medium"/>
                <a:cs typeface="Exo Medium"/>
                <a:sym typeface="Exo Medium"/>
              </a:endParaRPr>
            </a:p>
          </p:txBody>
        </p:sp>
        <p:sp>
          <p:nvSpPr>
            <p:cNvPr id="481" name="Google Shape;481;g2825c76f4d8_4_8"/>
            <p:cNvSpPr txBox="1"/>
            <p:nvPr/>
          </p:nvSpPr>
          <p:spPr>
            <a:xfrm>
              <a:off x="3739450" y="2057125"/>
              <a:ext cx="1624500" cy="2350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800">
                  <a:solidFill>
                    <a:srgbClr val="0E1633"/>
                  </a:solidFill>
                  <a:latin typeface="Exo Medium"/>
                  <a:ea typeface="Exo Medium"/>
                  <a:cs typeface="Exo Medium"/>
                  <a:sym typeface="Exo Medium"/>
                </a:rPr>
                <a:t>Khám phá, xử lý dữ liệu nếu cần.</a:t>
              </a:r>
              <a:endParaRPr sz="1500">
                <a:latin typeface="Exo Medium"/>
                <a:ea typeface="Exo Medium"/>
                <a:cs typeface="Exo Medium"/>
                <a:sym typeface="Exo Medium"/>
              </a:endParaRPr>
            </a:p>
          </p:txBody>
        </p:sp>
      </p:grpSp>
      <p:grpSp>
        <p:nvGrpSpPr>
          <p:cNvPr id="482" name="Google Shape;482;g2825c76f4d8_4_8"/>
          <p:cNvGrpSpPr/>
          <p:nvPr/>
        </p:nvGrpSpPr>
        <p:grpSpPr>
          <a:xfrm>
            <a:off x="9165137" y="1383127"/>
            <a:ext cx="2751936" cy="4230384"/>
            <a:chOff x="6874025" y="1189775"/>
            <a:chExt cx="2064003" cy="3172868"/>
          </a:xfrm>
        </p:grpSpPr>
        <p:sp>
          <p:nvSpPr>
            <p:cNvPr id="483" name="Google Shape;483;g2825c76f4d8_4_8"/>
            <p:cNvSpPr/>
            <p:nvPr/>
          </p:nvSpPr>
          <p:spPr>
            <a:xfrm>
              <a:off x="6874025" y="1189775"/>
              <a:ext cx="2064000" cy="669000"/>
            </a:xfrm>
            <a:prstGeom prst="chevron">
              <a:avLst>
                <a:gd name="adj" fmla="val 50000"/>
              </a:avLst>
            </a:prstGeom>
            <a:solidFill>
              <a:srgbClr val="D83829"/>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Exo Medium"/>
                  <a:ea typeface="Exo Medium"/>
                  <a:cs typeface="Exo Medium"/>
                  <a:sym typeface="Exo Medium"/>
                </a:rPr>
                <a:t>Sharing</a:t>
              </a:r>
              <a:endParaRPr sz="1600">
                <a:solidFill>
                  <a:srgbClr val="FFFFFF"/>
                </a:solidFill>
                <a:latin typeface="Exo Medium"/>
                <a:ea typeface="Exo Medium"/>
                <a:cs typeface="Exo Medium"/>
                <a:sym typeface="Exo Medium"/>
              </a:endParaRPr>
            </a:p>
          </p:txBody>
        </p:sp>
        <p:sp>
          <p:nvSpPr>
            <p:cNvPr id="484" name="Google Shape;484;g2825c76f4d8_4_8"/>
            <p:cNvSpPr txBox="1"/>
            <p:nvPr/>
          </p:nvSpPr>
          <p:spPr>
            <a:xfrm>
              <a:off x="7313528" y="2012143"/>
              <a:ext cx="1624500" cy="2350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800">
                  <a:solidFill>
                    <a:srgbClr val="0E1633"/>
                  </a:solidFill>
                  <a:latin typeface="Exo Medium"/>
                  <a:ea typeface="Exo Medium"/>
                  <a:cs typeface="Exo Medium"/>
                  <a:sym typeface="Exo Medium"/>
                </a:rPr>
                <a:t>Chia sẻ các kết quả phân tích dựa trên hiểu biết của bản thân và các insights thu được từ dữ liệu thông qua Storytelling</a:t>
              </a:r>
              <a:endParaRPr sz="1500">
                <a:latin typeface="Exo Medium"/>
                <a:ea typeface="Exo Medium"/>
                <a:cs typeface="Exo Medium"/>
                <a:sym typeface="Exo Medium"/>
              </a:endParaRPr>
            </a:p>
          </p:txBody>
        </p:sp>
      </p:grpSp>
      <p:grpSp>
        <p:nvGrpSpPr>
          <p:cNvPr id="485" name="Google Shape;485;g2825c76f4d8_4_8"/>
          <p:cNvGrpSpPr/>
          <p:nvPr/>
        </p:nvGrpSpPr>
        <p:grpSpPr>
          <a:xfrm>
            <a:off x="6926960" y="1383127"/>
            <a:ext cx="2751931" cy="4855157"/>
            <a:chOff x="5195350" y="1189775"/>
            <a:chExt cx="2064000" cy="3641459"/>
          </a:xfrm>
        </p:grpSpPr>
        <p:sp>
          <p:nvSpPr>
            <p:cNvPr id="486" name="Google Shape;486;g2825c76f4d8_4_8"/>
            <p:cNvSpPr/>
            <p:nvPr/>
          </p:nvSpPr>
          <p:spPr>
            <a:xfrm>
              <a:off x="5195350" y="1189775"/>
              <a:ext cx="2064000" cy="669000"/>
            </a:xfrm>
            <a:prstGeom prst="chevron">
              <a:avLst>
                <a:gd name="adj" fmla="val 50000"/>
              </a:avLst>
            </a:prstGeom>
            <a:solidFill>
              <a:srgbClr val="BE2F22"/>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Exo Medium"/>
                  <a:ea typeface="Exo Medium"/>
                  <a:cs typeface="Exo Medium"/>
                  <a:sym typeface="Exo Medium"/>
                </a:rPr>
                <a:t>Analysis</a:t>
              </a:r>
              <a:endParaRPr sz="1600">
                <a:solidFill>
                  <a:srgbClr val="FFFFFF"/>
                </a:solidFill>
                <a:latin typeface="Exo Medium"/>
                <a:ea typeface="Exo Medium"/>
                <a:cs typeface="Exo Medium"/>
                <a:sym typeface="Exo Medium"/>
              </a:endParaRPr>
            </a:p>
          </p:txBody>
        </p:sp>
        <p:sp>
          <p:nvSpPr>
            <p:cNvPr id="487" name="Google Shape;487;g2825c76f4d8_4_8"/>
            <p:cNvSpPr txBox="1"/>
            <p:nvPr/>
          </p:nvSpPr>
          <p:spPr>
            <a:xfrm>
              <a:off x="5580758" y="2057134"/>
              <a:ext cx="1624500" cy="27741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None/>
              </a:pPr>
              <a:r>
                <a:rPr lang="en-US" sz="1800">
                  <a:solidFill>
                    <a:srgbClr val="0E1633"/>
                  </a:solidFill>
                  <a:latin typeface="Exo Medium"/>
                  <a:ea typeface="Exo Medium"/>
                  <a:cs typeface="Exo Medium"/>
                  <a:sym typeface="Exo Medium"/>
                </a:rPr>
                <a:t>Thực hiện các phân tích khác nhau để có được thông tin chuyên sâu. </a:t>
              </a:r>
              <a:endParaRPr sz="1800">
                <a:solidFill>
                  <a:srgbClr val="0E1633"/>
                </a:solidFill>
                <a:latin typeface="Exo Medium"/>
                <a:ea typeface="Exo Medium"/>
                <a:cs typeface="Exo Medium"/>
                <a:sym typeface="Exo Medium"/>
              </a:endParaRPr>
            </a:p>
            <a:p>
              <a:pPr marL="0" lvl="0" indent="0" algn="l" rtl="0">
                <a:lnSpc>
                  <a:spcPct val="115000"/>
                </a:lnSpc>
                <a:spcBef>
                  <a:spcPts val="0"/>
                </a:spcBef>
                <a:spcAft>
                  <a:spcPts val="0"/>
                </a:spcAft>
                <a:buNone/>
              </a:pPr>
              <a:r>
                <a:rPr lang="en-US" sz="1800">
                  <a:solidFill>
                    <a:srgbClr val="0E1633"/>
                  </a:solidFill>
                  <a:latin typeface="Exo Medium"/>
                  <a:ea typeface="Exo Medium"/>
                  <a:cs typeface="Exo Medium"/>
                  <a:sym typeface="Exo Medium"/>
                </a:rPr>
                <a:t>Tập trung vào bốn loại phân tích dữ liệu: Descriptive, Diagnostic</a:t>
              </a:r>
              <a:endParaRPr sz="1500">
                <a:latin typeface="Exo Medium"/>
                <a:ea typeface="Exo Medium"/>
                <a:cs typeface="Exo Medium"/>
                <a:sym typeface="Exo Medium"/>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76"/>
                                        </p:tgtEl>
                                        <p:attrNameLst>
                                          <p:attrName>style.visibility</p:attrName>
                                        </p:attrNameLst>
                                      </p:cBhvr>
                                      <p:to>
                                        <p:strVal val="visible"/>
                                      </p:to>
                                    </p:set>
                                    <p:anim calcmode="lin" valueType="num">
                                      <p:cBhvr additive="base">
                                        <p:cTn id="11" dur="1000"/>
                                        <p:tgtEl>
                                          <p:spTgt spid="476"/>
                                        </p:tgtEl>
                                        <p:attrNameLst>
                                          <p:attrName>ppt_x</p:attrName>
                                        </p:attrNameLst>
                                      </p:cBhvr>
                                      <p:tavLst>
                                        <p:tav tm="0" fmla="">
                                          <p:val>
                                            <p:strVal val="#ppt_x+1"/>
                                          </p:val>
                                        </p:tav>
                                        <p:tav tm="100000" fmla="">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479"/>
                                        </p:tgtEl>
                                        <p:attrNameLst>
                                          <p:attrName>style.visibility</p:attrName>
                                        </p:attrNameLst>
                                      </p:cBhvr>
                                      <p:to>
                                        <p:strVal val="visible"/>
                                      </p:to>
                                    </p:set>
                                    <p:anim calcmode="lin" valueType="num">
                                      <p:cBhvr additive="base">
                                        <p:cTn id="16" dur="1000"/>
                                        <p:tgtEl>
                                          <p:spTgt spid="479"/>
                                        </p:tgtEl>
                                        <p:attrNameLst>
                                          <p:attrName>ppt_x</p:attrName>
                                        </p:attrNameLst>
                                      </p:cBhvr>
                                      <p:tavLst>
                                        <p:tav tm="0" fmla="">
                                          <p:val>
                                            <p:strVal val="#ppt_x+1"/>
                                          </p:val>
                                        </p:tav>
                                        <p:tav tm="100000" fmla="">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485"/>
                                        </p:tgtEl>
                                        <p:attrNameLst>
                                          <p:attrName>style.visibility</p:attrName>
                                        </p:attrNameLst>
                                      </p:cBhvr>
                                      <p:to>
                                        <p:strVal val="visible"/>
                                      </p:to>
                                    </p:set>
                                    <p:anim calcmode="lin" valueType="num">
                                      <p:cBhvr additive="base">
                                        <p:cTn id="21" dur="1000"/>
                                        <p:tgtEl>
                                          <p:spTgt spid="485"/>
                                        </p:tgtEl>
                                        <p:attrNameLst>
                                          <p:attrName>ppt_x</p:attrName>
                                        </p:attrNameLst>
                                      </p:cBhvr>
                                      <p:tavLst>
                                        <p:tav tm="0" fmla="">
                                          <p:val>
                                            <p:strVal val="#ppt_x+1"/>
                                          </p:val>
                                        </p:tav>
                                        <p:tav tm="100000" fmla="">
                                          <p:val>
                                            <p:strVal val="#ppt_x"/>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482"/>
                                        </p:tgtEl>
                                        <p:attrNameLst>
                                          <p:attrName>style.visibility</p:attrName>
                                        </p:attrNameLst>
                                      </p:cBhvr>
                                      <p:to>
                                        <p:strVal val="visible"/>
                                      </p:to>
                                    </p:set>
                                    <p:anim calcmode="lin" valueType="num">
                                      <p:cBhvr additive="base">
                                        <p:cTn id="26" dur="1000"/>
                                        <p:tgtEl>
                                          <p:spTgt spid="482"/>
                                        </p:tgtEl>
                                        <p:attrNameLst>
                                          <p:attrName>ppt_x</p:attrName>
                                        </p:attrNameLst>
                                      </p:cBhvr>
                                      <p:tavLst>
                                        <p:tav tm="0" fmla="">
                                          <p:val>
                                            <p:strVal val="#ppt_x+1"/>
                                          </p:val>
                                        </p:tav>
                                        <p:tav tm="100000" fmla="">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1" name="Shape 491"/>
        <p:cNvGrpSpPr/>
        <p:nvPr/>
      </p:nvGrpSpPr>
      <p:grpSpPr>
        <a:xfrm>
          <a:off x="0" y="0"/>
          <a:ext cx="0" cy="0"/>
          <a:chOff x="0" y="0"/>
          <a:chExt cx="0" cy="0"/>
        </a:xfrm>
      </p:grpSpPr>
      <p:pic>
        <p:nvPicPr>
          <p:cNvPr id="492" name="Google Shape;492;g2825c76f4d8_0_611"/>
          <p:cNvPicPr preferRelativeResize="0"/>
          <p:nvPr/>
        </p:nvPicPr>
        <p:blipFill rotWithShape="1">
          <a:blip r:embed="rId1"/>
          <a:srcRect/>
          <a:stretch>
            <a:fillRect/>
          </a:stretch>
        </p:blipFill>
        <p:spPr>
          <a:xfrm>
            <a:off x="0" y="-12"/>
            <a:ext cx="12192000" cy="6858000"/>
          </a:xfrm>
          <a:prstGeom prst="rect">
            <a:avLst/>
          </a:prstGeom>
          <a:noFill/>
          <a:ln>
            <a:noFill/>
          </a:ln>
        </p:spPr>
      </p:pic>
      <p:pic>
        <p:nvPicPr>
          <p:cNvPr id="493" name="Google Shape;493;g2825c76f4d8_0_611"/>
          <p:cNvPicPr preferRelativeResize="0"/>
          <p:nvPr/>
        </p:nvPicPr>
        <p:blipFill rotWithShape="1">
          <a:blip r:embed="rId2"/>
          <a:srcRect r="65720" b="63550"/>
          <a:stretch>
            <a:fillRect/>
          </a:stretch>
        </p:blipFill>
        <p:spPr>
          <a:xfrm>
            <a:off x="7355037" y="4636350"/>
            <a:ext cx="4836966" cy="2221775"/>
          </a:xfrm>
          <a:prstGeom prst="rect">
            <a:avLst/>
          </a:prstGeom>
          <a:noFill/>
          <a:ln>
            <a:noFill/>
          </a:ln>
        </p:spPr>
      </p:pic>
      <p:sp>
        <p:nvSpPr>
          <p:cNvPr id="494" name="Google Shape;494;g2825c76f4d8_0_611"/>
          <p:cNvSpPr txBox="1"/>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pic>
        <p:nvPicPr>
          <p:cNvPr id="495" name="Google Shape;495;g2825c76f4d8_0_611"/>
          <p:cNvPicPr preferRelativeResize="0"/>
          <p:nvPr/>
        </p:nvPicPr>
        <p:blipFill rotWithShape="1">
          <a:blip r:embed="rId2"/>
          <a:srcRect r="65720" b="63550"/>
          <a:stretch>
            <a:fillRect/>
          </a:stretch>
        </p:blipFill>
        <p:spPr>
          <a:xfrm flipH="1">
            <a:off x="12" y="-926375"/>
            <a:ext cx="4836966" cy="2221775"/>
          </a:xfrm>
          <a:prstGeom prst="rect">
            <a:avLst/>
          </a:prstGeom>
          <a:noFill/>
          <a:ln>
            <a:noFill/>
          </a:ln>
        </p:spPr>
      </p:pic>
      <p:sp>
        <p:nvSpPr>
          <p:cNvPr id="496" name="Google Shape;496;g2825c76f4d8_0_611"/>
          <p:cNvSpPr txBox="1"/>
          <p:nvPr/>
        </p:nvSpPr>
        <p:spPr>
          <a:xfrm>
            <a:off x="533398" y="2591575"/>
            <a:ext cx="8455800" cy="2447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Bước 1: Business Understanding</a:t>
            </a:r>
            <a:endParaRPr sz="5100">
              <a:solidFill>
                <a:schemeClr val="lt1"/>
              </a:solidFill>
              <a:latin typeface="Exo Black"/>
              <a:ea typeface="Exo Black"/>
              <a:cs typeface="Exo Black"/>
              <a:sym typeface="Exo Black"/>
            </a:endParaRPr>
          </a:p>
          <a:p>
            <a:pPr marL="0" marR="0" lvl="0" indent="0" algn="l" rtl="0">
              <a:lnSpc>
                <a:spcPct val="100000"/>
              </a:lnSpc>
              <a:spcBef>
                <a:spcPts val="0"/>
              </a:spcBef>
              <a:spcAft>
                <a:spcPts val="0"/>
              </a:spcAft>
              <a:buClr>
                <a:srgbClr val="000000"/>
              </a:buClr>
              <a:buSzPts val="2500"/>
              <a:buFont typeface="Arial" panose="020B0604020202020204"/>
              <a:buNone/>
            </a:pPr>
            <a:endParaRPr sz="5100">
              <a:solidFill>
                <a:schemeClr val="lt1"/>
              </a:solidFill>
              <a:latin typeface="Exo Black"/>
              <a:ea typeface="Exo Black"/>
              <a:cs typeface="Exo Black"/>
              <a:sym typeface="Exo Black"/>
            </a:endParaRPr>
          </a:p>
        </p:txBody>
      </p:sp>
      <p:sp>
        <p:nvSpPr>
          <p:cNvPr id="497" name="Google Shape;497;g2825c76f4d8_0_611"/>
          <p:cNvSpPr txBox="1"/>
          <p:nvPr/>
        </p:nvSpPr>
        <p:spPr>
          <a:xfrm>
            <a:off x="551998" y="3736000"/>
            <a:ext cx="8455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endParaRPr sz="2000" b="0" i="0" u="none" strike="noStrike" cap="none">
              <a:solidFill>
                <a:schemeClr val="lt1"/>
              </a:solidFill>
              <a:latin typeface="Exo Black"/>
              <a:ea typeface="Exo Black"/>
              <a:cs typeface="Exo Black"/>
              <a:sym typeface="Exo Black"/>
            </a:endParaRPr>
          </a:p>
        </p:txBody>
      </p:sp>
      <p:pic>
        <p:nvPicPr>
          <p:cNvPr id="498" name="Google Shape;498;g2825c76f4d8_0_611"/>
          <p:cNvPicPr preferRelativeResize="0"/>
          <p:nvPr/>
        </p:nvPicPr>
        <p:blipFill rotWithShape="1">
          <a:blip r:embed="rId3"/>
          <a:srcRect/>
          <a:stretch>
            <a:fillRect/>
          </a:stretch>
        </p:blipFill>
        <p:spPr>
          <a:xfrm>
            <a:off x="10718375" y="194698"/>
            <a:ext cx="1198653" cy="525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2" name="Shape 502"/>
        <p:cNvGrpSpPr/>
        <p:nvPr/>
      </p:nvGrpSpPr>
      <p:grpSpPr>
        <a:xfrm>
          <a:off x="0" y="0"/>
          <a:ext cx="0" cy="0"/>
          <a:chOff x="0" y="0"/>
          <a:chExt cx="0" cy="0"/>
        </a:xfrm>
      </p:grpSpPr>
      <p:sp>
        <p:nvSpPr>
          <p:cNvPr id="503" name="Google Shape;503;g2825c76f4d8_0_101"/>
          <p:cNvSpPr txBox="1"/>
          <p:nvPr>
            <p:ph type="title"/>
          </p:nvPr>
        </p:nvSpPr>
        <p:spPr>
          <a:xfrm>
            <a:off x="568950" y="793350"/>
            <a:ext cx="3615600" cy="3855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400" b="1">
                <a:latin typeface="Exo"/>
                <a:ea typeface="Exo"/>
                <a:cs typeface="Exo"/>
                <a:sym typeface="Exo"/>
              </a:rPr>
              <a:t>Bước 1: Đặt câu hỏi</a:t>
            </a:r>
            <a:endParaRPr sz="2400" b="1">
              <a:latin typeface="Exo"/>
              <a:ea typeface="Exo"/>
              <a:cs typeface="Exo"/>
              <a:sym typeface="Exo"/>
            </a:endParaRPr>
          </a:p>
        </p:txBody>
      </p:sp>
      <p:sp>
        <p:nvSpPr>
          <p:cNvPr id="504" name="Google Shape;504;g2825c76f4d8_0_101"/>
          <p:cNvSpPr txBox="1"/>
          <p:nvPr/>
        </p:nvSpPr>
        <p:spPr>
          <a:xfrm>
            <a:off x="568952" y="1366503"/>
            <a:ext cx="11054100" cy="4125000"/>
          </a:xfrm>
          <a:prstGeom prst="rect">
            <a:avLst/>
          </a:prstGeom>
          <a:noFill/>
          <a:ln>
            <a:noFill/>
          </a:ln>
        </p:spPr>
        <p:txBody>
          <a:bodyPr spcFirstLastPara="1" wrap="square" lIns="0" tIns="27925" rIns="0" bIns="0" anchor="t" anchorCtr="0">
            <a:spAutoFit/>
          </a:bodyPr>
          <a:lstStyle/>
          <a:p>
            <a:pPr marL="12700" marR="132715" lvl="0" indent="0" algn="l" rtl="0">
              <a:lnSpc>
                <a:spcPct val="119000"/>
              </a:lnSpc>
              <a:spcBef>
                <a:spcPts val="0"/>
              </a:spcBef>
              <a:spcAft>
                <a:spcPts val="0"/>
              </a:spcAft>
              <a:buNone/>
            </a:pPr>
            <a:r>
              <a:rPr lang="en-US" sz="1800">
                <a:solidFill>
                  <a:srgbClr val="D24625"/>
                </a:solidFill>
                <a:latin typeface="Exo Medium"/>
                <a:ea typeface="Exo Medium"/>
                <a:cs typeface="Exo Medium"/>
                <a:sym typeface="Exo Medium"/>
              </a:rPr>
              <a:t>Mục đích: </a:t>
            </a:r>
            <a:r>
              <a:rPr lang="en-US" sz="1800">
                <a:latin typeface="Exo Medium"/>
                <a:ea typeface="Exo Medium"/>
                <a:cs typeface="Exo Medium"/>
                <a:sym typeface="Exo Medium"/>
              </a:rPr>
              <a:t>Việc đặt câu hỏi sẽ giúp tập trung vào trọng tâm và giới hạn chính xác  những gì mình cần tìm hiểu, tránh việc đi lan man. Việc xác định mục đích phân tích sẽ giúp tăng tốc độ phân tích.</a:t>
            </a:r>
            <a:endParaRPr sz="1800">
              <a:latin typeface="Exo Medium"/>
              <a:ea typeface="Exo Medium"/>
              <a:cs typeface="Exo Medium"/>
              <a:sym typeface="Exo Medium"/>
            </a:endParaRPr>
          </a:p>
          <a:p>
            <a:pPr marL="0" marR="0" lvl="0" indent="0" algn="l" rtl="0">
              <a:lnSpc>
                <a:spcPct val="100000"/>
              </a:lnSpc>
              <a:spcBef>
                <a:spcPts val="0"/>
              </a:spcBef>
              <a:spcAft>
                <a:spcPts val="0"/>
              </a:spcAft>
              <a:buNone/>
            </a:pPr>
            <a:endParaRPr sz="1800">
              <a:latin typeface="Exo Medium"/>
              <a:ea typeface="Exo Medium"/>
              <a:cs typeface="Exo Medium"/>
              <a:sym typeface="Exo Medium"/>
            </a:endParaRPr>
          </a:p>
          <a:p>
            <a:pPr marL="12700" marR="0" lvl="0" indent="0" algn="l" rtl="0">
              <a:lnSpc>
                <a:spcPct val="100000"/>
              </a:lnSpc>
              <a:spcBef>
                <a:spcPts val="5"/>
              </a:spcBef>
              <a:spcAft>
                <a:spcPts val="0"/>
              </a:spcAft>
              <a:buNone/>
            </a:pPr>
            <a:r>
              <a:rPr lang="en-US" sz="1800">
                <a:solidFill>
                  <a:srgbClr val="D24625"/>
                </a:solidFill>
                <a:latin typeface="Exo Medium"/>
                <a:ea typeface="Exo Medium"/>
                <a:cs typeface="Exo Medium"/>
                <a:sym typeface="Exo Medium"/>
              </a:rPr>
              <a:t>Việc cần làm:</a:t>
            </a:r>
            <a:endParaRPr sz="1800">
              <a:latin typeface="Exo Medium"/>
              <a:ea typeface="Exo Medium"/>
              <a:cs typeface="Exo Medium"/>
              <a:sym typeface="Exo Medium"/>
            </a:endParaRPr>
          </a:p>
          <a:p>
            <a:pPr marL="251460" marR="0" lvl="0" indent="-201295" algn="l" rtl="0">
              <a:lnSpc>
                <a:spcPct val="120000"/>
              </a:lnSpc>
              <a:spcBef>
                <a:spcPts val="50"/>
              </a:spcBef>
              <a:spcAft>
                <a:spcPts val="0"/>
              </a:spcAft>
              <a:buSzPts val="1800"/>
              <a:buFont typeface="Arial" panose="020B0604020202020204"/>
              <a:buAutoNum type="arabicPeriod"/>
            </a:pPr>
            <a:r>
              <a:rPr lang="en-US" sz="1800">
                <a:latin typeface="Exo Medium"/>
                <a:ea typeface="Exo Medium"/>
                <a:cs typeface="Exo Medium"/>
                <a:sym typeface="Exo Medium"/>
              </a:rPr>
              <a:t>Xác định bối cảnh</a:t>
            </a:r>
            <a:endParaRPr sz="1800">
              <a:latin typeface="Exo Medium"/>
              <a:ea typeface="Exo Medium"/>
              <a:cs typeface="Exo Medium"/>
              <a:sym typeface="Exo Medium"/>
            </a:endParaRPr>
          </a:p>
          <a:p>
            <a:pPr marL="317500" marR="0" lvl="0" indent="-267335" algn="l" rtl="0">
              <a:lnSpc>
                <a:spcPct val="119000"/>
              </a:lnSpc>
              <a:spcBef>
                <a:spcPts val="0"/>
              </a:spcBef>
              <a:spcAft>
                <a:spcPts val="0"/>
              </a:spcAft>
              <a:buSzPts val="1800"/>
              <a:buFont typeface="Arial" panose="020B0604020202020204"/>
              <a:buAutoNum type="arabicPeriod"/>
            </a:pPr>
            <a:r>
              <a:rPr lang="en-US" sz="1800">
                <a:latin typeface="Exo Medium"/>
                <a:ea typeface="Exo Medium"/>
                <a:cs typeface="Exo Medium"/>
                <a:sym typeface="Exo Medium"/>
              </a:rPr>
              <a:t>Xác định mong đợi cuối </a:t>
            </a:r>
            <a:r>
              <a:rPr lang="en-US" sz="1800">
                <a:latin typeface="Exo Medium"/>
                <a:ea typeface="Exo Medium"/>
                <a:cs typeface="Exo Medium"/>
                <a:sym typeface="Exo Medium"/>
              </a:rPr>
              <a:t>cùng</a:t>
            </a:r>
            <a:r>
              <a:rPr lang="en-US" sz="1800">
                <a:latin typeface="Exo Medium"/>
                <a:ea typeface="Exo Medium"/>
                <a:cs typeface="Exo Medium"/>
                <a:sym typeface="Exo Medium"/>
              </a:rPr>
              <a:t> của việc phân tích (mục đích của việc phân tích)</a:t>
            </a:r>
            <a:endParaRPr sz="1800">
              <a:latin typeface="Exo Medium"/>
              <a:ea typeface="Exo Medium"/>
              <a:cs typeface="Exo Medium"/>
              <a:sym typeface="Exo Medium"/>
            </a:endParaRPr>
          </a:p>
          <a:p>
            <a:pPr marL="318135" marR="0" lvl="0" indent="-267335" algn="l" rtl="0">
              <a:lnSpc>
                <a:spcPct val="119000"/>
              </a:lnSpc>
              <a:spcBef>
                <a:spcPts val="0"/>
              </a:spcBef>
              <a:spcAft>
                <a:spcPts val="0"/>
              </a:spcAft>
              <a:buSzPts val="1800"/>
              <a:buFont typeface="Arial" panose="020B0604020202020204"/>
              <a:buAutoNum type="arabicPeriod"/>
            </a:pPr>
            <a:r>
              <a:rPr lang="en-US" sz="1800">
                <a:latin typeface="Exo Medium"/>
                <a:ea typeface="Exo Medium"/>
                <a:cs typeface="Exo Medium"/>
                <a:sym typeface="Exo Medium"/>
              </a:rPr>
              <a:t>Đưa ra các mục tiêu cần đạt, câu hỏi cần trả lời liên quan để thỏa mãn mục đích</a:t>
            </a:r>
            <a:endParaRPr sz="1800">
              <a:latin typeface="Exo Medium"/>
              <a:ea typeface="Exo Medium"/>
              <a:cs typeface="Exo Medium"/>
              <a:sym typeface="Exo Medium"/>
            </a:endParaRPr>
          </a:p>
          <a:p>
            <a:pPr marL="12700" marR="0" lvl="0" indent="0" algn="l" rtl="0">
              <a:lnSpc>
                <a:spcPct val="119000"/>
              </a:lnSpc>
              <a:spcBef>
                <a:spcPts val="50"/>
              </a:spcBef>
              <a:spcAft>
                <a:spcPts val="0"/>
              </a:spcAft>
              <a:buNone/>
            </a:pPr>
            <a:r>
              <a:rPr lang="en-US" sz="1800">
                <a:latin typeface="Exo Medium"/>
                <a:ea typeface="Exo Medium"/>
                <a:cs typeface="Exo Medium"/>
                <a:sym typeface="Exo Medium"/>
              </a:rPr>
              <a:t>phân tích.</a:t>
            </a:r>
            <a:endParaRPr sz="1800">
              <a:latin typeface="Exo Medium"/>
              <a:ea typeface="Exo Medium"/>
              <a:cs typeface="Exo Medium"/>
              <a:sym typeface="Exo Medium"/>
            </a:endParaRPr>
          </a:p>
          <a:p>
            <a:pPr marL="12700" marR="0" lvl="0" indent="0" algn="l" rtl="0">
              <a:lnSpc>
                <a:spcPct val="119000"/>
              </a:lnSpc>
              <a:spcBef>
                <a:spcPts val="0"/>
              </a:spcBef>
              <a:spcAft>
                <a:spcPts val="0"/>
              </a:spcAft>
              <a:buNone/>
            </a:pPr>
            <a:r>
              <a:rPr lang="en-US" sz="1800">
                <a:latin typeface="Exo Medium"/>
                <a:ea typeface="Exo Medium"/>
                <a:cs typeface="Exo Medium"/>
                <a:sym typeface="Exo Medium"/>
              </a:rPr>
              <a:t>-	</a:t>
            </a:r>
            <a:r>
              <a:rPr lang="en-US" sz="1800" i="1">
                <a:solidFill>
                  <a:srgbClr val="D24625"/>
                </a:solidFill>
                <a:latin typeface="Exo Medium"/>
                <a:ea typeface="Exo Medium"/>
                <a:cs typeface="Exo Medium"/>
                <a:sym typeface="Exo Medium"/>
              </a:rPr>
              <a:t>Lưu ý trong quá trình phân tích đòi hỏi rất nhiều Knowledge domain, hãy luôn kết</a:t>
            </a:r>
            <a:r>
              <a:rPr lang="en-US" sz="1800">
                <a:latin typeface="Exo Medium"/>
                <a:ea typeface="Exo Medium"/>
                <a:cs typeface="Exo Medium"/>
                <a:sym typeface="Exo Medium"/>
              </a:rPr>
              <a:t> </a:t>
            </a:r>
            <a:r>
              <a:rPr lang="en-US" sz="1800" i="1">
                <a:solidFill>
                  <a:srgbClr val="D24625"/>
                </a:solidFill>
                <a:latin typeface="Exo Medium"/>
                <a:ea typeface="Exo Medium"/>
                <a:cs typeface="Exo Medium"/>
                <a:sym typeface="Exo Medium"/>
              </a:rPr>
              <a:t>hợp mới một chuyên gia trong lĩnh vực đó để việc phân tích được suôn sẻ và  nhanh chóng. Đừng bao giờ ngại hỏi vì những gì mình không biết.</a:t>
            </a:r>
            <a:endParaRPr sz="1800">
              <a:latin typeface="Exo Medium"/>
              <a:ea typeface="Exo Medium"/>
              <a:cs typeface="Exo Medium"/>
              <a:sym typeface="Exo Medium"/>
            </a:endParaRPr>
          </a:p>
          <a:p>
            <a:pPr marL="0" marR="0" lvl="0" indent="0" algn="l" rtl="0">
              <a:lnSpc>
                <a:spcPct val="100000"/>
              </a:lnSpc>
              <a:spcBef>
                <a:spcPts val="20"/>
              </a:spcBef>
              <a:spcAft>
                <a:spcPts val="0"/>
              </a:spcAft>
              <a:buNone/>
            </a:pPr>
            <a:endParaRPr sz="1800">
              <a:latin typeface="Exo Medium"/>
              <a:ea typeface="Exo Medium"/>
              <a:cs typeface="Exo Medium"/>
              <a:sym typeface="Exo Medium"/>
            </a:endParaRPr>
          </a:p>
          <a:p>
            <a:pPr marL="12700" marR="0" lvl="0" indent="0" algn="l" rtl="0">
              <a:lnSpc>
                <a:spcPct val="100000"/>
              </a:lnSpc>
              <a:spcBef>
                <a:spcPts val="0"/>
              </a:spcBef>
              <a:spcAft>
                <a:spcPts val="0"/>
              </a:spcAft>
              <a:buNone/>
            </a:pPr>
            <a:r>
              <a:rPr lang="en-US" sz="1800">
                <a:solidFill>
                  <a:srgbClr val="D24625"/>
                </a:solidFill>
                <a:latin typeface="Exo Medium"/>
                <a:ea typeface="Exo Medium"/>
                <a:cs typeface="Exo Medium"/>
                <a:sym typeface="Exo Medium"/>
              </a:rPr>
              <a:t>Tool &amp; technique: </a:t>
            </a:r>
            <a:r>
              <a:rPr lang="en-US" sz="1800">
                <a:latin typeface="Exo Medium"/>
                <a:ea typeface="Exo Medium"/>
                <a:cs typeface="Exo Medium"/>
                <a:sym typeface="Exo Medium"/>
              </a:rPr>
              <a:t>Questionnaire</a:t>
            </a:r>
            <a:r>
              <a:rPr lang="en-US" sz="1800">
                <a:latin typeface="Exo Medium"/>
                <a:ea typeface="Exo Medium"/>
                <a:cs typeface="Exo Medium"/>
                <a:sym typeface="Exo Medium"/>
              </a:rPr>
              <a:t>, Logic Tree</a:t>
            </a:r>
            <a:endParaRPr sz="1800">
              <a:latin typeface="Exo Medium"/>
              <a:ea typeface="Exo Medium"/>
              <a:cs typeface="Exo Medium"/>
              <a:sym typeface="Ex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g2825c76f4d8_0_106"/>
          <p:cNvSpPr txBox="1"/>
          <p:nvPr/>
        </p:nvSpPr>
        <p:spPr>
          <a:xfrm>
            <a:off x="496250" y="1202750"/>
            <a:ext cx="10826400" cy="5054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D24625"/>
                </a:solidFill>
                <a:latin typeface="Exo"/>
                <a:ea typeface="Exo"/>
                <a:cs typeface="Exo"/>
                <a:sym typeface="Exo"/>
              </a:rPr>
              <a:t>Questionnaire</a:t>
            </a:r>
            <a:r>
              <a:rPr lang="en-US" sz="2400" b="1">
                <a:solidFill>
                  <a:srgbClr val="D24625"/>
                </a:solidFill>
                <a:latin typeface="Exo"/>
                <a:ea typeface="Exo"/>
                <a:cs typeface="Exo"/>
                <a:sym typeface="Exo"/>
              </a:rPr>
              <a:t>:</a:t>
            </a:r>
            <a:endParaRPr sz="2400" b="1">
              <a:latin typeface="Exo"/>
              <a:ea typeface="Exo"/>
              <a:cs typeface="Exo"/>
              <a:sym typeface="Exo"/>
            </a:endParaRPr>
          </a:p>
          <a:p>
            <a:pPr marL="0" marR="0" lvl="0" indent="0" algn="l" rtl="0">
              <a:lnSpc>
                <a:spcPct val="100000"/>
              </a:lnSpc>
              <a:spcBef>
                <a:spcPts val="45"/>
              </a:spcBef>
              <a:spcAft>
                <a:spcPts val="0"/>
              </a:spcAft>
              <a:buNone/>
            </a:pPr>
            <a:endParaRPr sz="2000">
              <a:latin typeface="Exo Medium"/>
              <a:ea typeface="Exo Medium"/>
              <a:cs typeface="Exo Medium"/>
              <a:sym typeface="Exo Medium"/>
            </a:endParaRPr>
          </a:p>
          <a:p>
            <a:pPr marL="568325" marR="0" lvl="0" indent="0" algn="l" rtl="0">
              <a:lnSpc>
                <a:spcPct val="100000"/>
              </a:lnSpc>
              <a:spcBef>
                <a:spcPts val="0"/>
              </a:spcBef>
              <a:spcAft>
                <a:spcPts val="0"/>
              </a:spcAft>
              <a:buNone/>
            </a:pPr>
            <a:r>
              <a:rPr lang="en-US" sz="2000">
                <a:latin typeface="Exo Medium"/>
                <a:ea typeface="Exo Medium"/>
                <a:cs typeface="Exo Medium"/>
                <a:sym typeface="Exo Medium"/>
              </a:rPr>
              <a:t>Câu hỏi nắm bắt vấn đề. 4W1H</a:t>
            </a:r>
            <a:endParaRPr sz="2000">
              <a:latin typeface="Exo Medium"/>
              <a:ea typeface="Exo Medium"/>
              <a:cs typeface="Exo Medium"/>
              <a:sym typeface="Exo Medium"/>
            </a:endParaRPr>
          </a:p>
          <a:p>
            <a:pPr marL="911225" marR="0" lvl="0" indent="-343535" algn="l" rtl="0">
              <a:lnSpc>
                <a:spcPct val="100000"/>
              </a:lnSpc>
              <a:spcBef>
                <a:spcPts val="980"/>
              </a:spcBef>
              <a:spcAft>
                <a:spcPts val="0"/>
              </a:spcAft>
              <a:buSzPts val="2000"/>
              <a:buFont typeface="Exo Medium"/>
              <a:buAutoNum type="arabicPeriod"/>
            </a:pPr>
            <a:r>
              <a:rPr lang="en-US" sz="2000">
                <a:latin typeface="Exo Medium"/>
                <a:ea typeface="Exo Medium"/>
                <a:cs typeface="Exo Medium"/>
                <a:sym typeface="Exo Medium"/>
              </a:rPr>
              <a:t>What: Các khái niệm chính ở đây là gì? Tôi đã hiểu về nó chưa?</a:t>
            </a:r>
            <a:endParaRPr sz="2000">
              <a:latin typeface="Exo Medium"/>
              <a:ea typeface="Exo Medium"/>
              <a:cs typeface="Exo Medium"/>
              <a:sym typeface="Exo Medium"/>
            </a:endParaRPr>
          </a:p>
          <a:p>
            <a:pPr marL="911225" marR="0" lvl="0" indent="-343535" algn="l" rtl="0">
              <a:lnSpc>
                <a:spcPct val="100000"/>
              </a:lnSpc>
              <a:spcBef>
                <a:spcPts val="155"/>
              </a:spcBef>
              <a:spcAft>
                <a:spcPts val="0"/>
              </a:spcAft>
              <a:buSzPts val="2000"/>
              <a:buFont typeface="Exo Medium"/>
              <a:buAutoNum type="arabicPeriod"/>
            </a:pPr>
            <a:r>
              <a:rPr lang="en-US" sz="2000">
                <a:latin typeface="Exo Medium"/>
                <a:ea typeface="Exo Medium"/>
                <a:cs typeface="Exo Medium"/>
                <a:sym typeface="Exo Medium"/>
              </a:rPr>
              <a:t>Who: Những ai phụ trách các mảng việc trong quy trình này?</a:t>
            </a:r>
            <a:endParaRPr sz="2000">
              <a:latin typeface="Exo Medium"/>
              <a:ea typeface="Exo Medium"/>
              <a:cs typeface="Exo Medium"/>
              <a:sym typeface="Exo Medium"/>
            </a:endParaRPr>
          </a:p>
          <a:p>
            <a:pPr marL="911225" marR="0" lvl="0" indent="-343535" algn="l" rtl="0">
              <a:lnSpc>
                <a:spcPct val="100000"/>
              </a:lnSpc>
              <a:spcBef>
                <a:spcPts val="150"/>
              </a:spcBef>
              <a:spcAft>
                <a:spcPts val="0"/>
              </a:spcAft>
              <a:buSzPts val="2000"/>
              <a:buFont typeface="Exo Medium"/>
              <a:buAutoNum type="arabicPeriod"/>
            </a:pPr>
            <a:r>
              <a:rPr lang="en-US" sz="2000">
                <a:latin typeface="Exo Medium"/>
                <a:ea typeface="Exo Medium"/>
                <a:cs typeface="Exo Medium"/>
                <a:sym typeface="Exo Medium"/>
              </a:rPr>
              <a:t>Where: Phạm vi của phân tích này đến đâu?</a:t>
            </a:r>
            <a:endParaRPr sz="2000">
              <a:latin typeface="Exo Medium"/>
              <a:ea typeface="Exo Medium"/>
              <a:cs typeface="Exo Medium"/>
              <a:sym typeface="Exo Medium"/>
            </a:endParaRPr>
          </a:p>
          <a:p>
            <a:pPr marL="911225" marR="0" lvl="0" indent="-343535" algn="l" rtl="0">
              <a:lnSpc>
                <a:spcPct val="100000"/>
              </a:lnSpc>
              <a:spcBef>
                <a:spcPts val="155"/>
              </a:spcBef>
              <a:spcAft>
                <a:spcPts val="0"/>
              </a:spcAft>
              <a:buSzPts val="2000"/>
              <a:buFont typeface="Exo Medium"/>
              <a:buAutoNum type="arabicPeriod"/>
            </a:pPr>
            <a:r>
              <a:rPr lang="en-US" sz="2000">
                <a:latin typeface="Exo Medium"/>
                <a:ea typeface="Exo Medium"/>
                <a:cs typeface="Exo Medium"/>
                <a:sym typeface="Exo Medium"/>
              </a:rPr>
              <a:t>When: Các vấn đề này xảy ra khi nào?</a:t>
            </a:r>
            <a:endParaRPr sz="2000">
              <a:latin typeface="Exo Medium"/>
              <a:ea typeface="Exo Medium"/>
              <a:cs typeface="Exo Medium"/>
              <a:sym typeface="Exo Medium"/>
            </a:endParaRPr>
          </a:p>
          <a:p>
            <a:pPr marL="911225" marR="0" lvl="0" indent="-343535" algn="l" rtl="0">
              <a:lnSpc>
                <a:spcPct val="100000"/>
              </a:lnSpc>
              <a:spcBef>
                <a:spcPts val="230"/>
              </a:spcBef>
              <a:spcAft>
                <a:spcPts val="0"/>
              </a:spcAft>
              <a:buSzPts val="2000"/>
              <a:buFont typeface="Exo Medium"/>
              <a:buAutoNum type="arabicPeriod"/>
            </a:pPr>
            <a:r>
              <a:rPr lang="en-US" sz="2000">
                <a:latin typeface="Exo Medium"/>
                <a:ea typeface="Exo Medium"/>
                <a:cs typeface="Exo Medium"/>
                <a:sym typeface="Exo Medium"/>
              </a:rPr>
              <a:t>How: Quy trình hoạt động của việc này như thế nào?</a:t>
            </a:r>
            <a:endParaRPr sz="2000">
              <a:latin typeface="Exo Medium"/>
              <a:ea typeface="Exo Medium"/>
              <a:cs typeface="Exo Medium"/>
              <a:sym typeface="Exo Medium"/>
            </a:endParaRPr>
          </a:p>
          <a:p>
            <a:pPr marL="0" marR="0" lvl="0" indent="0" algn="l" rtl="0">
              <a:lnSpc>
                <a:spcPct val="100000"/>
              </a:lnSpc>
              <a:spcBef>
                <a:spcPts val="0"/>
              </a:spcBef>
              <a:spcAft>
                <a:spcPts val="0"/>
              </a:spcAft>
              <a:buNone/>
            </a:pPr>
            <a:endParaRPr sz="2200">
              <a:latin typeface="Exo Medium"/>
              <a:ea typeface="Exo Medium"/>
              <a:cs typeface="Exo Medium"/>
              <a:sym typeface="Exo Medium"/>
            </a:endParaRPr>
          </a:p>
          <a:p>
            <a:pPr marL="568325" marR="0" lvl="0" indent="0" algn="l" rtl="0">
              <a:lnSpc>
                <a:spcPct val="100000"/>
              </a:lnSpc>
              <a:spcBef>
                <a:spcPts val="1755"/>
              </a:spcBef>
              <a:spcAft>
                <a:spcPts val="0"/>
              </a:spcAft>
              <a:buNone/>
            </a:pPr>
            <a:r>
              <a:rPr lang="en-US" sz="2000">
                <a:latin typeface="Exo Medium"/>
                <a:ea typeface="Exo Medium"/>
                <a:cs typeface="Exo Medium"/>
                <a:sym typeface="Exo Medium"/>
              </a:rPr>
              <a:t>Câu hỏi làm rõ mục tiêu phân tích</a:t>
            </a:r>
            <a:endParaRPr sz="2000">
              <a:latin typeface="Exo Medium"/>
              <a:ea typeface="Exo Medium"/>
              <a:cs typeface="Exo Medium"/>
              <a:sym typeface="Exo Medium"/>
            </a:endParaRPr>
          </a:p>
          <a:p>
            <a:pPr marL="911225" marR="0" lvl="0" indent="-343535" algn="l" rtl="0">
              <a:lnSpc>
                <a:spcPct val="100000"/>
              </a:lnSpc>
              <a:spcBef>
                <a:spcPts val="980"/>
              </a:spcBef>
              <a:spcAft>
                <a:spcPts val="0"/>
              </a:spcAft>
              <a:buSzPts val="2000"/>
              <a:buFont typeface="Exo Medium"/>
              <a:buAutoNum type="arabicPeriod"/>
            </a:pPr>
            <a:r>
              <a:rPr lang="en-US" sz="2000">
                <a:latin typeface="Exo Medium"/>
                <a:ea typeface="Exo Medium"/>
                <a:cs typeface="Exo Medium"/>
                <a:sym typeface="Exo Medium"/>
              </a:rPr>
              <a:t>Tôi cần báo cáo dữ liệu này cho ai?</a:t>
            </a:r>
            <a:endParaRPr sz="2000">
              <a:latin typeface="Exo Medium"/>
              <a:ea typeface="Exo Medium"/>
              <a:cs typeface="Exo Medium"/>
              <a:sym typeface="Exo Medium"/>
            </a:endParaRPr>
          </a:p>
          <a:p>
            <a:pPr marL="911225" marR="0" lvl="0" indent="-343535" algn="l" rtl="0">
              <a:lnSpc>
                <a:spcPct val="100000"/>
              </a:lnSpc>
              <a:spcBef>
                <a:spcPts val="225"/>
              </a:spcBef>
              <a:spcAft>
                <a:spcPts val="0"/>
              </a:spcAft>
              <a:buSzPts val="2000"/>
              <a:buFont typeface="Exo Medium"/>
              <a:buAutoNum type="arabicPeriod"/>
            </a:pPr>
            <a:r>
              <a:rPr lang="en-US" sz="2000">
                <a:latin typeface="Exo Medium"/>
                <a:ea typeface="Exo Medium"/>
                <a:cs typeface="Exo Medium"/>
                <a:sym typeface="Exo Medium"/>
              </a:rPr>
              <a:t>Mong muốn của người xem báo cáo là gì? thông tin nào sẽ hỗ trợ việc đó?</a:t>
            </a:r>
            <a:endParaRPr sz="2000">
              <a:latin typeface="Exo Medium"/>
              <a:ea typeface="Exo Medium"/>
              <a:cs typeface="Exo Medium"/>
              <a:sym typeface="Exo Medium"/>
            </a:endParaRPr>
          </a:p>
          <a:p>
            <a:pPr marL="911225" marR="0" lvl="0" indent="-343535" algn="l" rtl="0">
              <a:lnSpc>
                <a:spcPct val="100000"/>
              </a:lnSpc>
              <a:spcBef>
                <a:spcPts val="155"/>
              </a:spcBef>
              <a:spcAft>
                <a:spcPts val="0"/>
              </a:spcAft>
              <a:buSzPts val="2000"/>
              <a:buFont typeface="Exo Medium"/>
              <a:buAutoNum type="arabicPeriod"/>
            </a:pPr>
            <a:r>
              <a:rPr lang="en-US" sz="2000">
                <a:latin typeface="Exo Medium"/>
                <a:ea typeface="Exo Medium"/>
                <a:cs typeface="Exo Medium"/>
                <a:sym typeface="Exo Medium"/>
              </a:rPr>
              <a:t>Các mục tiêu cần đạt sau khi phân tích là gì?</a:t>
            </a:r>
            <a:endParaRPr sz="2000">
              <a:latin typeface="Exo Medium"/>
              <a:ea typeface="Exo Medium"/>
              <a:cs typeface="Exo Medium"/>
              <a:sym typeface="Exo Medium"/>
            </a:endParaRPr>
          </a:p>
          <a:p>
            <a:pPr marL="911225" marR="0" lvl="0" indent="-343535" algn="l" rtl="0">
              <a:lnSpc>
                <a:spcPct val="100000"/>
              </a:lnSpc>
              <a:spcBef>
                <a:spcPts val="155"/>
              </a:spcBef>
              <a:spcAft>
                <a:spcPts val="0"/>
              </a:spcAft>
              <a:buSzPts val="2000"/>
              <a:buFont typeface="Exo Medium"/>
              <a:buAutoNum type="arabicPeriod"/>
            </a:pPr>
            <a:r>
              <a:rPr lang="en-US" sz="2000">
                <a:latin typeface="Exo Medium"/>
                <a:ea typeface="Exo Medium"/>
                <a:cs typeface="Exo Medium"/>
                <a:sym typeface="Exo Medium"/>
              </a:rPr>
              <a:t>Khi nào tôi cần thực hiện xong phân tích này?</a:t>
            </a:r>
            <a:endParaRPr sz="2000">
              <a:latin typeface="Exo Medium"/>
              <a:ea typeface="Exo Medium"/>
              <a:cs typeface="Exo Medium"/>
              <a:sym typeface="Exo Medium"/>
            </a:endParaRPr>
          </a:p>
        </p:txBody>
      </p:sp>
      <p:sp>
        <p:nvSpPr>
          <p:cNvPr id="510" name="Google Shape;510;g2825c76f4d8_0_106"/>
          <p:cNvSpPr txBox="1"/>
          <p:nvPr>
            <p:ph type="title"/>
          </p:nvPr>
        </p:nvSpPr>
        <p:spPr>
          <a:xfrm>
            <a:off x="568950" y="793350"/>
            <a:ext cx="3615600" cy="3855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400" b="1">
                <a:latin typeface="Exo"/>
                <a:ea typeface="Exo"/>
                <a:cs typeface="Exo"/>
                <a:sym typeface="Exo"/>
              </a:rPr>
              <a:t>Bước 1: Đặt câu hỏi</a:t>
            </a:r>
            <a:endParaRPr sz="2400" b="1">
              <a:latin typeface="Exo"/>
              <a:ea typeface="Exo"/>
              <a:cs typeface="Exo"/>
              <a:sym typeface="Ex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4" name="Shape 514"/>
        <p:cNvGrpSpPr/>
        <p:nvPr/>
      </p:nvGrpSpPr>
      <p:grpSpPr>
        <a:xfrm>
          <a:off x="0" y="0"/>
          <a:ext cx="0" cy="0"/>
          <a:chOff x="0" y="0"/>
          <a:chExt cx="0" cy="0"/>
        </a:xfrm>
      </p:grpSpPr>
      <p:sp>
        <p:nvSpPr>
          <p:cNvPr id="515" name="Google Shape;515;g2825c76f4d8_0_111"/>
          <p:cNvSpPr txBox="1"/>
          <p:nvPr/>
        </p:nvSpPr>
        <p:spPr>
          <a:xfrm>
            <a:off x="532802" y="1178853"/>
            <a:ext cx="11126400" cy="3931800"/>
          </a:xfrm>
          <a:prstGeom prst="rect">
            <a:avLst/>
          </a:prstGeom>
          <a:noFill/>
          <a:ln>
            <a:noFill/>
          </a:ln>
        </p:spPr>
        <p:txBody>
          <a:bodyPr spcFirstLastPara="1" wrap="square" lIns="0" tIns="12700" rIns="0" bIns="0" anchor="t" anchorCtr="0">
            <a:spAutoFit/>
          </a:bodyPr>
          <a:lstStyle/>
          <a:p>
            <a:pPr marL="12700" lvl="0" indent="0" algn="l" rtl="0">
              <a:spcBef>
                <a:spcPts val="0"/>
              </a:spcBef>
              <a:spcAft>
                <a:spcPts val="0"/>
              </a:spcAft>
              <a:buClr>
                <a:schemeClr val="dk1"/>
              </a:buClr>
              <a:buFont typeface="Arial" panose="020B0604020202020204"/>
              <a:buNone/>
            </a:pPr>
            <a:r>
              <a:rPr lang="en-US" sz="2400" b="1">
                <a:solidFill>
                  <a:srgbClr val="D24625"/>
                </a:solidFill>
                <a:latin typeface="Exo"/>
                <a:ea typeface="Exo"/>
                <a:cs typeface="Exo"/>
                <a:sym typeface="Exo"/>
              </a:rPr>
              <a:t>Questionnaire:</a:t>
            </a:r>
            <a:endParaRPr sz="2400">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45"/>
              </a:spcBef>
              <a:spcAft>
                <a:spcPts val="0"/>
              </a:spcAft>
              <a:buNone/>
            </a:pPr>
            <a:endParaRPr sz="2000">
              <a:latin typeface="Arial" panose="020B0604020202020204"/>
              <a:ea typeface="Arial" panose="020B0604020202020204"/>
              <a:cs typeface="Arial" panose="020B0604020202020204"/>
              <a:sym typeface="Arial" panose="020B0604020202020204"/>
            </a:endParaRPr>
          </a:p>
          <a:p>
            <a:pPr marL="568325" marR="0" lvl="0" indent="0" algn="l" rtl="0">
              <a:lnSpc>
                <a:spcPct val="100000"/>
              </a:lnSpc>
              <a:spcBef>
                <a:spcPts val="0"/>
              </a:spcBef>
              <a:spcAft>
                <a:spcPts val="0"/>
              </a:spcAft>
              <a:buNone/>
            </a:pPr>
            <a:r>
              <a:rPr lang="en-US" sz="2000">
                <a:latin typeface="Exo Medium"/>
                <a:ea typeface="Exo Medium"/>
                <a:cs typeface="Exo Medium"/>
                <a:sym typeface="Exo Medium"/>
              </a:rPr>
              <a:t>Câu hỏi làm rõ mục tiêu phân tích</a:t>
            </a:r>
            <a:endParaRPr sz="2000">
              <a:latin typeface="Exo Medium"/>
              <a:ea typeface="Exo Medium"/>
              <a:cs typeface="Exo Medium"/>
              <a:sym typeface="Exo Medium"/>
            </a:endParaRPr>
          </a:p>
          <a:p>
            <a:pPr marL="911225" marR="0" lvl="0" indent="-343535" algn="l" rtl="0">
              <a:lnSpc>
                <a:spcPct val="100000"/>
              </a:lnSpc>
              <a:spcBef>
                <a:spcPts val="980"/>
              </a:spcBef>
              <a:spcAft>
                <a:spcPts val="0"/>
              </a:spcAft>
              <a:buSzPts val="2000"/>
              <a:buFont typeface="Exo Medium"/>
              <a:buAutoNum type="arabicPeriod"/>
            </a:pPr>
            <a:r>
              <a:rPr lang="en-US" sz="2000">
                <a:latin typeface="Exo Medium"/>
                <a:ea typeface="Exo Medium"/>
                <a:cs typeface="Exo Medium"/>
                <a:sym typeface="Exo Medium"/>
              </a:rPr>
              <a:t>Tôi cần báo cáo dữ liệu này cho ai? =&gt; COO, giám đốc các nhà máy</a:t>
            </a:r>
            <a:endParaRPr sz="2000">
              <a:latin typeface="Exo Medium"/>
              <a:ea typeface="Exo Medium"/>
              <a:cs typeface="Exo Medium"/>
              <a:sym typeface="Exo Medium"/>
            </a:endParaRPr>
          </a:p>
          <a:p>
            <a:pPr marL="911225" marR="98425" lvl="0" indent="-343535" algn="l" rtl="0">
              <a:lnSpc>
                <a:spcPct val="106000"/>
              </a:lnSpc>
              <a:spcBef>
                <a:spcPts val="0"/>
              </a:spcBef>
              <a:spcAft>
                <a:spcPts val="0"/>
              </a:spcAft>
              <a:buSzPts val="2000"/>
              <a:buFont typeface="Exo Medium"/>
              <a:buAutoNum type="arabicPeriod"/>
            </a:pPr>
            <a:r>
              <a:rPr lang="en-US" sz="2000">
                <a:latin typeface="Exo Medium"/>
                <a:ea typeface="Exo Medium"/>
                <a:cs typeface="Exo Medium"/>
                <a:sym typeface="Exo Medium"/>
              </a:rPr>
              <a:t>Mong muốn của người xem báo cáo là gì? Thông tin nào sẽ hỗ trợ việc đó? </a:t>
            </a:r>
            <a:endParaRPr sz="2000">
              <a:latin typeface="Exo Medium"/>
              <a:ea typeface="Exo Medium"/>
              <a:cs typeface="Exo Medium"/>
              <a:sym typeface="Exo Medium"/>
            </a:endParaRPr>
          </a:p>
          <a:p>
            <a:pPr marL="457200" marR="98425" lvl="0" indent="0" algn="l" rtl="0">
              <a:lnSpc>
                <a:spcPct val="106000"/>
              </a:lnSpc>
              <a:spcBef>
                <a:spcPts val="0"/>
              </a:spcBef>
              <a:spcAft>
                <a:spcPts val="0"/>
              </a:spcAft>
              <a:buNone/>
            </a:pPr>
            <a:r>
              <a:rPr lang="en-US" sz="2000">
                <a:latin typeface="Exo Medium"/>
                <a:ea typeface="Exo Medium"/>
                <a:cs typeface="Exo Medium"/>
                <a:sym typeface="Exo Medium"/>
              </a:rPr>
              <a:t>       =&gt; Đưa ra các  quyết định để giảm thiểu thiệt hại do downtime gây ra</a:t>
            </a:r>
            <a:endParaRPr sz="2000">
              <a:latin typeface="Exo Medium"/>
              <a:ea typeface="Exo Medium"/>
              <a:cs typeface="Exo Medium"/>
              <a:sym typeface="Exo Medium"/>
            </a:endParaRPr>
          </a:p>
          <a:p>
            <a:pPr marL="911225" marR="0" lvl="0" indent="-343535" algn="l" rtl="0">
              <a:lnSpc>
                <a:spcPct val="100000"/>
              </a:lnSpc>
              <a:spcBef>
                <a:spcPts val="155"/>
              </a:spcBef>
              <a:spcAft>
                <a:spcPts val="0"/>
              </a:spcAft>
              <a:buSzPts val="2000"/>
              <a:buFont typeface="Exo Medium"/>
              <a:buAutoNum type="arabicPeriod"/>
            </a:pPr>
            <a:r>
              <a:rPr lang="en-US" sz="2000">
                <a:latin typeface="Exo Medium"/>
                <a:ea typeface="Exo Medium"/>
                <a:cs typeface="Exo Medium"/>
                <a:sym typeface="Exo Medium"/>
              </a:rPr>
              <a:t>Các mục tiêu cần đạt sau khi phân tích là gì?</a:t>
            </a:r>
            <a:endParaRPr sz="2000">
              <a:latin typeface="Exo Medium"/>
              <a:ea typeface="Exo Medium"/>
              <a:cs typeface="Exo Medium"/>
              <a:sym typeface="Exo Medium"/>
            </a:endParaRPr>
          </a:p>
          <a:p>
            <a:pPr marL="568325" marR="0" lvl="0" indent="0" algn="l" rtl="0">
              <a:lnSpc>
                <a:spcPct val="100000"/>
              </a:lnSpc>
              <a:spcBef>
                <a:spcPts val="225"/>
              </a:spcBef>
              <a:spcAft>
                <a:spcPts val="0"/>
              </a:spcAft>
              <a:buNone/>
            </a:pPr>
            <a:r>
              <a:rPr lang="en-US" sz="2000">
                <a:latin typeface="Exo Medium"/>
                <a:ea typeface="Exo Medium"/>
                <a:cs typeface="Exo Medium"/>
                <a:sym typeface="Exo Medium"/>
              </a:rPr>
              <a:t>     Có đầy đủ thông tin để nắm bắt tính hình. Từ đó đưa ra giải pháp</a:t>
            </a:r>
            <a:endParaRPr sz="2350">
              <a:latin typeface="Exo Medium"/>
              <a:ea typeface="Exo Medium"/>
              <a:cs typeface="Exo Medium"/>
              <a:sym typeface="Exo Medium"/>
            </a:endParaRPr>
          </a:p>
          <a:p>
            <a:pPr marL="568325" marR="0" lvl="0" indent="0" algn="l" rtl="0">
              <a:lnSpc>
                <a:spcPct val="100000"/>
              </a:lnSpc>
              <a:spcBef>
                <a:spcPts val="0"/>
              </a:spcBef>
              <a:spcAft>
                <a:spcPts val="0"/>
              </a:spcAft>
              <a:buNone/>
            </a:pPr>
            <a:r>
              <a:rPr lang="en-US" sz="2000">
                <a:latin typeface="Exo Medium"/>
                <a:ea typeface="Exo Medium"/>
                <a:cs typeface="Exo Medium"/>
                <a:sym typeface="Exo Medium"/>
              </a:rPr>
              <a:t>4.	Khi nào tôi cần thực hiện xong phân tích này?</a:t>
            </a:r>
            <a:endParaRPr sz="2000">
              <a:latin typeface="Exo Medium"/>
              <a:ea typeface="Exo Medium"/>
              <a:cs typeface="Exo Medium"/>
              <a:sym typeface="Exo Medium"/>
            </a:endParaRPr>
          </a:p>
          <a:p>
            <a:pPr marL="568325" marR="0" lvl="0" indent="0" algn="l" rtl="0">
              <a:lnSpc>
                <a:spcPct val="100000"/>
              </a:lnSpc>
              <a:spcBef>
                <a:spcPts val="980"/>
              </a:spcBef>
              <a:spcAft>
                <a:spcPts val="0"/>
              </a:spcAft>
              <a:buNone/>
            </a:pPr>
            <a:r>
              <a:rPr lang="en-US" sz="2000">
                <a:latin typeface="Exo Medium"/>
                <a:ea typeface="Exo Medium"/>
                <a:cs typeface="Exo Medium"/>
                <a:sym typeface="Exo Medium"/>
              </a:rPr>
              <a:t>     Tùy vào yêu cầu của </a:t>
            </a:r>
            <a:r>
              <a:rPr lang="en-US" sz="2000">
                <a:latin typeface="Exo Medium"/>
                <a:ea typeface="Exo Medium"/>
                <a:cs typeface="Exo Medium"/>
                <a:sym typeface="Exo Medium"/>
              </a:rPr>
              <a:t>Stakeholder</a:t>
            </a:r>
            <a:r>
              <a:rPr lang="en-US" sz="2000">
                <a:latin typeface="Exo Medium"/>
                <a:ea typeface="Exo Medium"/>
                <a:cs typeface="Exo Medium"/>
                <a:sym typeface="Exo Medium"/>
              </a:rPr>
              <a:t> + Năng lực phân tích + khối lượng công việc </a:t>
            </a:r>
            <a:endParaRPr sz="2000">
              <a:latin typeface="Exo Medium"/>
              <a:ea typeface="Exo Medium"/>
              <a:cs typeface="Exo Medium"/>
              <a:sym typeface="Exo Medium"/>
            </a:endParaRPr>
          </a:p>
          <a:p>
            <a:pPr marL="568325" marR="0" lvl="0" indent="346075" algn="l" rtl="0">
              <a:lnSpc>
                <a:spcPct val="100000"/>
              </a:lnSpc>
              <a:spcBef>
                <a:spcPts val="980"/>
              </a:spcBef>
              <a:spcAft>
                <a:spcPts val="0"/>
              </a:spcAft>
              <a:buNone/>
            </a:pPr>
            <a:r>
              <a:rPr lang="en-US" sz="2000">
                <a:latin typeface="Exo Medium"/>
                <a:ea typeface="Exo Medium"/>
                <a:cs typeface="Exo Medium"/>
                <a:sym typeface="Exo Medium"/>
              </a:rPr>
              <a:t>=&gt; thời gian ước tính có kết quả.</a:t>
            </a:r>
            <a:endParaRPr sz="2000">
              <a:latin typeface="Exo Medium"/>
              <a:ea typeface="Exo Medium"/>
              <a:cs typeface="Exo Medium"/>
              <a:sym typeface="Exo Medium"/>
            </a:endParaRPr>
          </a:p>
        </p:txBody>
      </p:sp>
      <p:sp>
        <p:nvSpPr>
          <p:cNvPr id="516" name="Google Shape;516;g2825c76f4d8_0_111"/>
          <p:cNvSpPr txBox="1"/>
          <p:nvPr>
            <p:ph type="title"/>
          </p:nvPr>
        </p:nvSpPr>
        <p:spPr>
          <a:xfrm>
            <a:off x="568950" y="793350"/>
            <a:ext cx="3615600" cy="3855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400" b="1">
                <a:latin typeface="Exo"/>
                <a:ea typeface="Exo"/>
                <a:cs typeface="Exo"/>
                <a:sym typeface="Exo"/>
              </a:rPr>
              <a:t>Bước 1: Đặt câu hỏi</a:t>
            </a:r>
            <a:endParaRPr sz="2400" b="1">
              <a:latin typeface="Exo"/>
              <a:ea typeface="Exo"/>
              <a:cs typeface="Exo"/>
              <a:sym typeface="Ex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0" name="Shape 520"/>
        <p:cNvGrpSpPr/>
        <p:nvPr/>
      </p:nvGrpSpPr>
      <p:grpSpPr>
        <a:xfrm>
          <a:off x="0" y="0"/>
          <a:ext cx="0" cy="0"/>
          <a:chOff x="0" y="0"/>
          <a:chExt cx="0" cy="0"/>
        </a:xfrm>
      </p:grpSpPr>
      <p:sp>
        <p:nvSpPr>
          <p:cNvPr id="521" name="Google Shape;521;g2825c76f4d8_0_122"/>
          <p:cNvSpPr txBox="1"/>
          <p:nvPr/>
        </p:nvSpPr>
        <p:spPr>
          <a:xfrm>
            <a:off x="533400" y="1295400"/>
            <a:ext cx="8645700" cy="3828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400" b="1">
                <a:solidFill>
                  <a:srgbClr val="D24625"/>
                </a:solidFill>
                <a:latin typeface="Exo"/>
                <a:ea typeface="Exo"/>
                <a:cs typeface="Exo"/>
                <a:sym typeface="Exo"/>
              </a:rPr>
              <a:t>Quy trình hoạt động của chuỗi sản xuất như thế nào?</a:t>
            </a:r>
            <a:endParaRPr sz="2400" b="1">
              <a:latin typeface="Exo"/>
              <a:ea typeface="Exo"/>
              <a:cs typeface="Exo"/>
              <a:sym typeface="Exo"/>
            </a:endParaRPr>
          </a:p>
        </p:txBody>
      </p:sp>
      <p:sp>
        <p:nvSpPr>
          <p:cNvPr id="522" name="Google Shape;522;g2825c76f4d8_0_122"/>
          <p:cNvSpPr/>
          <p:nvPr/>
        </p:nvSpPr>
        <p:spPr>
          <a:xfrm>
            <a:off x="1025400" y="1794750"/>
            <a:ext cx="9836100" cy="47673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3" name="Google Shape;523;g2825c76f4d8_0_122"/>
          <p:cNvSpPr txBox="1"/>
          <p:nvPr>
            <p:ph type="title" idx="4294967295"/>
          </p:nvPr>
        </p:nvSpPr>
        <p:spPr>
          <a:xfrm>
            <a:off x="568950" y="793350"/>
            <a:ext cx="3615600" cy="3855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400" b="1">
                <a:latin typeface="Exo"/>
                <a:ea typeface="Exo"/>
                <a:cs typeface="Exo"/>
                <a:sym typeface="Exo"/>
              </a:rPr>
              <a:t>Bước 1: Đặt câu hỏi</a:t>
            </a:r>
            <a:endParaRPr sz="2400" b="1">
              <a:latin typeface="Exo"/>
              <a:ea typeface="Exo"/>
              <a:cs typeface="Exo"/>
              <a:sym typeface="Ex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27" name="Shape 527"/>
        <p:cNvGrpSpPr/>
        <p:nvPr/>
      </p:nvGrpSpPr>
      <p:grpSpPr>
        <a:xfrm>
          <a:off x="0" y="0"/>
          <a:ext cx="0" cy="0"/>
          <a:chOff x="0" y="0"/>
          <a:chExt cx="0" cy="0"/>
        </a:xfrm>
      </p:grpSpPr>
      <p:sp>
        <p:nvSpPr>
          <p:cNvPr id="528" name="Google Shape;528;g2825c76f4d8_0_128"/>
          <p:cNvSpPr/>
          <p:nvPr/>
        </p:nvSpPr>
        <p:spPr>
          <a:xfrm>
            <a:off x="1885950" y="2114550"/>
            <a:ext cx="7734300" cy="39147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9" name="Google Shape;529;g2825c76f4d8_0_128"/>
          <p:cNvSpPr txBox="1"/>
          <p:nvPr/>
        </p:nvSpPr>
        <p:spPr>
          <a:xfrm>
            <a:off x="568949" y="1212900"/>
            <a:ext cx="62268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solidFill>
                  <a:srgbClr val="D24625"/>
                </a:solidFill>
                <a:latin typeface="Exo"/>
                <a:ea typeface="Exo"/>
                <a:cs typeface="Exo"/>
                <a:sym typeface="Exo"/>
              </a:rPr>
              <a:t>Logic tree: </a:t>
            </a:r>
            <a:r>
              <a:rPr lang="en-US" sz="2400" b="1">
                <a:latin typeface="Exo"/>
                <a:ea typeface="Exo"/>
                <a:cs typeface="Exo"/>
                <a:sym typeface="Exo"/>
              </a:rPr>
              <a:t>Cấu trúc lại các yêu cầu.</a:t>
            </a:r>
            <a:endParaRPr sz="2400" b="1">
              <a:latin typeface="Exo"/>
              <a:ea typeface="Exo"/>
              <a:cs typeface="Exo"/>
              <a:sym typeface="Exo"/>
            </a:endParaRPr>
          </a:p>
        </p:txBody>
      </p:sp>
      <p:sp>
        <p:nvSpPr>
          <p:cNvPr id="530" name="Google Shape;530;g2825c76f4d8_0_128"/>
          <p:cNvSpPr txBox="1"/>
          <p:nvPr>
            <p:ph type="title" idx="4294967295"/>
          </p:nvPr>
        </p:nvSpPr>
        <p:spPr>
          <a:xfrm>
            <a:off x="568950" y="793350"/>
            <a:ext cx="3615600" cy="3855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400" b="1">
                <a:latin typeface="Exo"/>
                <a:ea typeface="Exo"/>
                <a:cs typeface="Exo"/>
                <a:sym typeface="Exo"/>
              </a:rPr>
              <a:t>Bước 1: Đặt câu hỏi</a:t>
            </a:r>
            <a:endParaRPr sz="2400" b="1">
              <a:latin typeface="Exo"/>
              <a:ea typeface="Exo"/>
              <a:cs typeface="Exo"/>
              <a:sym typeface="Ex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34" name="Shape 534"/>
        <p:cNvGrpSpPr/>
        <p:nvPr/>
      </p:nvGrpSpPr>
      <p:grpSpPr>
        <a:xfrm>
          <a:off x="0" y="0"/>
          <a:ext cx="0" cy="0"/>
          <a:chOff x="0" y="0"/>
          <a:chExt cx="0" cy="0"/>
        </a:xfrm>
      </p:grpSpPr>
      <p:pic>
        <p:nvPicPr>
          <p:cNvPr id="535" name="Google Shape;535;g2825c76f4d8_0_621"/>
          <p:cNvPicPr preferRelativeResize="0"/>
          <p:nvPr/>
        </p:nvPicPr>
        <p:blipFill rotWithShape="1">
          <a:blip r:embed="rId1"/>
          <a:srcRect/>
          <a:stretch>
            <a:fillRect/>
          </a:stretch>
        </p:blipFill>
        <p:spPr>
          <a:xfrm>
            <a:off x="0" y="-12"/>
            <a:ext cx="12192000" cy="6858000"/>
          </a:xfrm>
          <a:prstGeom prst="rect">
            <a:avLst/>
          </a:prstGeom>
          <a:noFill/>
          <a:ln>
            <a:noFill/>
          </a:ln>
        </p:spPr>
      </p:pic>
      <p:pic>
        <p:nvPicPr>
          <p:cNvPr id="536" name="Google Shape;536;g2825c76f4d8_0_621"/>
          <p:cNvPicPr preferRelativeResize="0"/>
          <p:nvPr/>
        </p:nvPicPr>
        <p:blipFill rotWithShape="1">
          <a:blip r:embed="rId2"/>
          <a:srcRect r="65720" b="63550"/>
          <a:stretch>
            <a:fillRect/>
          </a:stretch>
        </p:blipFill>
        <p:spPr>
          <a:xfrm>
            <a:off x="7355037" y="4636350"/>
            <a:ext cx="4836966" cy="2221775"/>
          </a:xfrm>
          <a:prstGeom prst="rect">
            <a:avLst/>
          </a:prstGeom>
          <a:noFill/>
          <a:ln>
            <a:noFill/>
          </a:ln>
        </p:spPr>
      </p:pic>
      <p:sp>
        <p:nvSpPr>
          <p:cNvPr id="537" name="Google Shape;537;g2825c76f4d8_0_621"/>
          <p:cNvSpPr txBox="1"/>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pic>
        <p:nvPicPr>
          <p:cNvPr id="538" name="Google Shape;538;g2825c76f4d8_0_621"/>
          <p:cNvPicPr preferRelativeResize="0"/>
          <p:nvPr/>
        </p:nvPicPr>
        <p:blipFill rotWithShape="1">
          <a:blip r:embed="rId2"/>
          <a:srcRect r="65720" b="63550"/>
          <a:stretch>
            <a:fillRect/>
          </a:stretch>
        </p:blipFill>
        <p:spPr>
          <a:xfrm flipH="1">
            <a:off x="12" y="-926375"/>
            <a:ext cx="4836966" cy="2221775"/>
          </a:xfrm>
          <a:prstGeom prst="rect">
            <a:avLst/>
          </a:prstGeom>
          <a:noFill/>
          <a:ln>
            <a:noFill/>
          </a:ln>
        </p:spPr>
      </p:pic>
      <p:sp>
        <p:nvSpPr>
          <p:cNvPr id="539" name="Google Shape;539;g2825c76f4d8_0_621"/>
          <p:cNvSpPr txBox="1"/>
          <p:nvPr/>
        </p:nvSpPr>
        <p:spPr>
          <a:xfrm>
            <a:off x="551998" y="2897800"/>
            <a:ext cx="8455800" cy="87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Bước 2: Data Preparation</a:t>
            </a:r>
            <a:endParaRPr sz="5100">
              <a:solidFill>
                <a:schemeClr val="lt1"/>
              </a:solidFill>
              <a:latin typeface="Exo Black"/>
              <a:ea typeface="Exo Black"/>
              <a:cs typeface="Exo Black"/>
              <a:sym typeface="Exo Black"/>
            </a:endParaRPr>
          </a:p>
        </p:txBody>
      </p:sp>
      <p:sp>
        <p:nvSpPr>
          <p:cNvPr id="540" name="Google Shape;540;g2825c76f4d8_0_621"/>
          <p:cNvSpPr txBox="1"/>
          <p:nvPr/>
        </p:nvSpPr>
        <p:spPr>
          <a:xfrm>
            <a:off x="-2" y="3561050"/>
            <a:ext cx="8455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endParaRPr sz="2000" b="0" i="0" u="none" strike="noStrike" cap="none">
              <a:solidFill>
                <a:schemeClr val="lt1"/>
              </a:solidFill>
              <a:latin typeface="Exo Black"/>
              <a:ea typeface="Exo Black"/>
              <a:cs typeface="Exo Black"/>
              <a:sym typeface="Exo Black"/>
            </a:endParaRPr>
          </a:p>
        </p:txBody>
      </p:sp>
      <p:pic>
        <p:nvPicPr>
          <p:cNvPr id="541" name="Google Shape;541;g2825c76f4d8_0_621"/>
          <p:cNvPicPr preferRelativeResize="0"/>
          <p:nvPr/>
        </p:nvPicPr>
        <p:blipFill rotWithShape="1">
          <a:blip r:embed="rId3"/>
          <a:srcRect/>
          <a:stretch>
            <a:fillRect/>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5" name="Shape 545"/>
        <p:cNvGrpSpPr/>
        <p:nvPr/>
      </p:nvGrpSpPr>
      <p:grpSpPr>
        <a:xfrm>
          <a:off x="0" y="0"/>
          <a:ext cx="0" cy="0"/>
          <a:chOff x="0" y="0"/>
          <a:chExt cx="0" cy="0"/>
        </a:xfrm>
      </p:grpSpPr>
      <p:pic>
        <p:nvPicPr>
          <p:cNvPr id="546" name="Google Shape;546;g2825c76f4d8_0_631"/>
          <p:cNvPicPr preferRelativeResize="0"/>
          <p:nvPr/>
        </p:nvPicPr>
        <p:blipFill rotWithShape="1">
          <a:blip r:embed="rId1"/>
          <a:srcRect/>
          <a:stretch>
            <a:fillRect/>
          </a:stretch>
        </p:blipFill>
        <p:spPr>
          <a:xfrm>
            <a:off x="0" y="-12"/>
            <a:ext cx="12192000" cy="6858000"/>
          </a:xfrm>
          <a:prstGeom prst="rect">
            <a:avLst/>
          </a:prstGeom>
          <a:noFill/>
          <a:ln>
            <a:noFill/>
          </a:ln>
        </p:spPr>
      </p:pic>
      <p:pic>
        <p:nvPicPr>
          <p:cNvPr id="547" name="Google Shape;547;g2825c76f4d8_0_631"/>
          <p:cNvPicPr preferRelativeResize="0"/>
          <p:nvPr/>
        </p:nvPicPr>
        <p:blipFill rotWithShape="1">
          <a:blip r:embed="rId2"/>
          <a:srcRect r="65720" b="63550"/>
          <a:stretch>
            <a:fillRect/>
          </a:stretch>
        </p:blipFill>
        <p:spPr>
          <a:xfrm>
            <a:off x="7355037" y="4636350"/>
            <a:ext cx="4836966" cy="2221775"/>
          </a:xfrm>
          <a:prstGeom prst="rect">
            <a:avLst/>
          </a:prstGeom>
          <a:noFill/>
          <a:ln>
            <a:noFill/>
          </a:ln>
        </p:spPr>
      </p:pic>
      <p:sp>
        <p:nvSpPr>
          <p:cNvPr id="548" name="Google Shape;548;g2825c76f4d8_0_631"/>
          <p:cNvSpPr txBox="1"/>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pic>
        <p:nvPicPr>
          <p:cNvPr id="549" name="Google Shape;549;g2825c76f4d8_0_631"/>
          <p:cNvPicPr preferRelativeResize="0"/>
          <p:nvPr/>
        </p:nvPicPr>
        <p:blipFill rotWithShape="1">
          <a:blip r:embed="rId2"/>
          <a:srcRect r="65720" b="63550"/>
          <a:stretch>
            <a:fillRect/>
          </a:stretch>
        </p:blipFill>
        <p:spPr>
          <a:xfrm flipH="1">
            <a:off x="12" y="-926375"/>
            <a:ext cx="4836966" cy="2221775"/>
          </a:xfrm>
          <a:prstGeom prst="rect">
            <a:avLst/>
          </a:prstGeom>
          <a:noFill/>
          <a:ln>
            <a:noFill/>
          </a:ln>
        </p:spPr>
      </p:pic>
      <p:sp>
        <p:nvSpPr>
          <p:cNvPr id="550" name="Google Shape;550;g2825c76f4d8_0_631"/>
          <p:cNvSpPr txBox="1"/>
          <p:nvPr/>
        </p:nvSpPr>
        <p:spPr>
          <a:xfrm>
            <a:off x="551998" y="2897800"/>
            <a:ext cx="8455800" cy="2447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Bước 3: Xác định </a:t>
            </a:r>
            <a:endParaRPr sz="5100">
              <a:solidFill>
                <a:schemeClr val="lt1"/>
              </a:solidFill>
              <a:latin typeface="Exo Black"/>
              <a:ea typeface="Exo Black"/>
              <a:cs typeface="Exo Black"/>
              <a:sym typeface="Exo Black"/>
            </a:endParaRPr>
          </a:p>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phương pháp phân tích</a:t>
            </a:r>
            <a:endParaRPr sz="5100">
              <a:solidFill>
                <a:schemeClr val="lt1"/>
              </a:solidFill>
              <a:latin typeface="Exo Black"/>
              <a:ea typeface="Exo Black"/>
              <a:cs typeface="Exo Black"/>
              <a:sym typeface="Exo Black"/>
            </a:endParaRPr>
          </a:p>
          <a:p>
            <a:pPr marL="0" marR="0" lvl="0" indent="0" algn="l" rtl="0">
              <a:lnSpc>
                <a:spcPct val="100000"/>
              </a:lnSpc>
              <a:spcBef>
                <a:spcPts val="0"/>
              </a:spcBef>
              <a:spcAft>
                <a:spcPts val="0"/>
              </a:spcAft>
              <a:buClr>
                <a:srgbClr val="000000"/>
              </a:buClr>
              <a:buSzPts val="2500"/>
              <a:buFont typeface="Arial" panose="020B0604020202020204"/>
              <a:buNone/>
            </a:pPr>
            <a:endParaRPr sz="5100">
              <a:solidFill>
                <a:schemeClr val="lt1"/>
              </a:solidFill>
              <a:latin typeface="Exo Black"/>
              <a:ea typeface="Exo Black"/>
              <a:cs typeface="Exo Black"/>
              <a:sym typeface="Exo Black"/>
            </a:endParaRPr>
          </a:p>
        </p:txBody>
      </p:sp>
      <p:sp>
        <p:nvSpPr>
          <p:cNvPr id="551" name="Google Shape;551;g2825c76f4d8_0_631"/>
          <p:cNvSpPr txBox="1"/>
          <p:nvPr/>
        </p:nvSpPr>
        <p:spPr>
          <a:xfrm>
            <a:off x="-2" y="3561050"/>
            <a:ext cx="8455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endParaRPr sz="2000" b="0" i="0" u="none" strike="noStrike" cap="none">
              <a:solidFill>
                <a:schemeClr val="lt1"/>
              </a:solidFill>
              <a:latin typeface="Exo Black"/>
              <a:ea typeface="Exo Black"/>
              <a:cs typeface="Exo Black"/>
              <a:sym typeface="Exo Black"/>
            </a:endParaRPr>
          </a:p>
        </p:txBody>
      </p:sp>
      <p:pic>
        <p:nvPicPr>
          <p:cNvPr id="552" name="Google Shape;552;g2825c76f4d8_0_631"/>
          <p:cNvPicPr preferRelativeResize="0"/>
          <p:nvPr/>
        </p:nvPicPr>
        <p:blipFill rotWithShape="1">
          <a:blip r:embed="rId3"/>
          <a:srcRect/>
          <a:stretch>
            <a:fillRect/>
          </a:stretch>
        </p:blipFill>
        <p:spPr>
          <a:xfrm>
            <a:off x="10718375" y="194698"/>
            <a:ext cx="1198653" cy="525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7" name="Shape 387"/>
        <p:cNvGrpSpPr/>
        <p:nvPr/>
      </p:nvGrpSpPr>
      <p:grpSpPr>
        <a:xfrm>
          <a:off x="0" y="0"/>
          <a:ext cx="0" cy="0"/>
          <a:chOff x="0" y="0"/>
          <a:chExt cx="0" cy="0"/>
        </a:xfrm>
      </p:grpSpPr>
      <p:sp>
        <p:nvSpPr>
          <p:cNvPr id="388" name="Google Shape;388;g2557c0d35ca_0_2"/>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sp>
        <p:nvSpPr>
          <p:cNvPr id="389" name="Google Shape;389;g2557c0d35ca_0_2"/>
          <p:cNvSpPr txBox="1"/>
          <p:nvPr/>
        </p:nvSpPr>
        <p:spPr>
          <a:xfrm>
            <a:off x="5053975" y="1070075"/>
            <a:ext cx="65478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panose="020B0604020202020204"/>
              <a:buNone/>
            </a:pPr>
            <a:r>
              <a:rPr lang="en-US" sz="3800" b="1" i="0" u="none" strike="noStrike" cap="none">
                <a:solidFill>
                  <a:schemeClr val="dk1"/>
                </a:solidFill>
                <a:latin typeface="Exo"/>
                <a:ea typeface="Exo"/>
                <a:cs typeface="Exo"/>
                <a:sym typeface="Exo"/>
              </a:rPr>
              <a:t>Nội dung bài học</a:t>
            </a:r>
            <a:endParaRPr sz="4000" b="1" i="0" u="none" strike="noStrike" cap="none">
              <a:solidFill>
                <a:schemeClr val="dk1"/>
              </a:solidFill>
              <a:latin typeface="Exo"/>
              <a:ea typeface="Exo"/>
              <a:cs typeface="Exo"/>
              <a:sym typeface="Exo"/>
            </a:endParaRPr>
          </a:p>
        </p:txBody>
      </p:sp>
      <p:pic>
        <p:nvPicPr>
          <p:cNvPr id="390" name="Google Shape;390;g2557c0d35ca_0_2"/>
          <p:cNvPicPr preferRelativeResize="0"/>
          <p:nvPr/>
        </p:nvPicPr>
        <p:blipFill rotWithShape="1">
          <a:blip r:embed="rId1"/>
          <a:srcRect/>
          <a:stretch>
            <a:fillRect/>
          </a:stretch>
        </p:blipFill>
        <p:spPr>
          <a:xfrm>
            <a:off x="124000" y="1365700"/>
            <a:ext cx="4854650" cy="4650425"/>
          </a:xfrm>
          <a:prstGeom prst="rect">
            <a:avLst/>
          </a:prstGeom>
          <a:noFill/>
          <a:ln>
            <a:noFill/>
          </a:ln>
        </p:spPr>
      </p:pic>
      <p:sp>
        <p:nvSpPr>
          <p:cNvPr id="391" name="Google Shape;391;g2557c0d35ca_0_2"/>
          <p:cNvSpPr/>
          <p:nvPr/>
        </p:nvSpPr>
        <p:spPr>
          <a:xfrm>
            <a:off x="5143853" y="2106343"/>
            <a:ext cx="6535200" cy="772500"/>
          </a:xfrm>
          <a:prstGeom prst="roundRect">
            <a:avLst>
              <a:gd name="adj" fmla="val 16667"/>
            </a:avLst>
          </a:prstGeom>
          <a:solidFill>
            <a:srgbClr val="E2262D"/>
          </a:solidFill>
          <a:ln w="9525" cap="flat" cmpd="sng">
            <a:solidFill>
              <a:srgbClr val="E22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000" b="1" i="0" u="none" strike="noStrike" cap="none">
                <a:solidFill>
                  <a:schemeClr val="lt1"/>
                </a:solidFill>
                <a:latin typeface="Exo"/>
                <a:ea typeface="Exo"/>
                <a:cs typeface="Exo"/>
                <a:sym typeface="Exo"/>
              </a:rPr>
              <a:t>   1.  Giới thiệu</a:t>
            </a:r>
            <a:r>
              <a:rPr lang="en-US" sz="2000" b="1">
                <a:solidFill>
                  <a:schemeClr val="lt1"/>
                </a:solidFill>
                <a:latin typeface="Exo"/>
                <a:ea typeface="Exo"/>
                <a:cs typeface="Exo"/>
                <a:sym typeface="Exo"/>
              </a:rPr>
              <a:t> Supply Chain Analysis</a:t>
            </a:r>
            <a:endParaRPr sz="2000" b="1" i="0" u="none" strike="noStrike" cap="none">
              <a:solidFill>
                <a:schemeClr val="lt1"/>
              </a:solidFill>
              <a:latin typeface="Exo"/>
              <a:ea typeface="Exo"/>
              <a:cs typeface="Exo"/>
              <a:sym typeface="Exo"/>
            </a:endParaRPr>
          </a:p>
        </p:txBody>
      </p:sp>
      <p:sp>
        <p:nvSpPr>
          <p:cNvPr id="392" name="Google Shape;392;g2557c0d35ca_0_2"/>
          <p:cNvSpPr/>
          <p:nvPr/>
        </p:nvSpPr>
        <p:spPr>
          <a:xfrm>
            <a:off x="5143853" y="3076028"/>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Arial" panose="020B0604020202020204"/>
              <a:buNone/>
            </a:pPr>
            <a:r>
              <a:rPr lang="en-US" sz="2000" b="1" i="0" u="none" strike="noStrike" cap="none">
                <a:solidFill>
                  <a:srgbClr val="E31F26"/>
                </a:solidFill>
                <a:latin typeface="Exo"/>
                <a:ea typeface="Exo"/>
                <a:cs typeface="Exo"/>
                <a:sym typeface="Exo"/>
              </a:rPr>
              <a:t>   2. CASE STUDY</a:t>
            </a:r>
            <a:r>
              <a:rPr lang="en-US" sz="2000" b="1">
                <a:solidFill>
                  <a:srgbClr val="E31F26"/>
                </a:solidFill>
                <a:latin typeface="Exo"/>
                <a:ea typeface="Exo"/>
                <a:cs typeface="Exo"/>
                <a:sym typeface="Exo"/>
              </a:rPr>
              <a:t> - </a:t>
            </a:r>
            <a:r>
              <a:rPr lang="en-US" sz="2000" b="1">
                <a:solidFill>
                  <a:srgbClr val="E31F26"/>
                </a:solidFill>
                <a:latin typeface="Exo"/>
                <a:ea typeface="Exo"/>
                <a:cs typeface="Exo"/>
                <a:sym typeface="Exo"/>
              </a:rPr>
              <a:t>Supplier Quality Analysis </a:t>
            </a:r>
            <a:endParaRPr sz="2000" b="1" i="0" u="none" strike="noStrike" cap="none">
              <a:solidFill>
                <a:srgbClr val="E31F26"/>
              </a:solidFill>
              <a:latin typeface="Exo"/>
              <a:ea typeface="Exo"/>
              <a:cs typeface="Exo"/>
              <a:sym typeface="Exo"/>
            </a:endParaRPr>
          </a:p>
        </p:txBody>
      </p:sp>
      <p:sp>
        <p:nvSpPr>
          <p:cNvPr id="393" name="Google Shape;393;g2557c0d35ca_0_2"/>
          <p:cNvSpPr/>
          <p:nvPr/>
        </p:nvSpPr>
        <p:spPr>
          <a:xfrm>
            <a:off x="5143853" y="4045714"/>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Arial" panose="020B0604020202020204"/>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3. </a:t>
            </a:r>
            <a:r>
              <a:rPr lang="en-US" sz="2000" b="1">
                <a:solidFill>
                  <a:srgbClr val="E2262D"/>
                </a:solidFill>
                <a:latin typeface="Exo"/>
                <a:ea typeface="Exo"/>
                <a:cs typeface="Exo"/>
                <a:sym typeface="Exo"/>
              </a:rPr>
              <a:t>Analyze</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94" name="Google Shape;394;g2557c0d35ca_0_2"/>
          <p:cNvSpPr/>
          <p:nvPr/>
        </p:nvSpPr>
        <p:spPr>
          <a:xfrm>
            <a:off x="5110803" y="5015401"/>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4. Practices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556" name="Shape 556"/>
        <p:cNvGrpSpPr/>
        <p:nvPr/>
      </p:nvGrpSpPr>
      <p:grpSpPr>
        <a:xfrm>
          <a:off x="0" y="0"/>
          <a:ext cx="0" cy="0"/>
          <a:chOff x="0" y="0"/>
          <a:chExt cx="0" cy="0"/>
        </a:xfrm>
      </p:grpSpPr>
      <p:sp>
        <p:nvSpPr>
          <p:cNvPr id="557" name="Google Shape;557;g2825c76f4d8_0_269"/>
          <p:cNvSpPr txBox="1"/>
          <p:nvPr>
            <p:ph type="title"/>
          </p:nvPr>
        </p:nvSpPr>
        <p:spPr>
          <a:xfrm>
            <a:off x="683575" y="552125"/>
            <a:ext cx="71016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latin typeface="Exo"/>
                <a:ea typeface="Exo"/>
                <a:cs typeface="Exo"/>
                <a:sym typeface="Exo"/>
              </a:rPr>
              <a:t>Bước 3: Xác định phương pháp phân tích</a:t>
            </a:r>
            <a:endParaRPr b="1">
              <a:latin typeface="Exo"/>
              <a:ea typeface="Exo"/>
              <a:cs typeface="Exo"/>
              <a:sym typeface="Exo"/>
            </a:endParaRPr>
          </a:p>
        </p:txBody>
      </p:sp>
      <p:sp>
        <p:nvSpPr>
          <p:cNvPr id="558" name="Google Shape;558;g2825c76f4d8_0_269"/>
          <p:cNvSpPr txBox="1"/>
          <p:nvPr/>
        </p:nvSpPr>
        <p:spPr>
          <a:xfrm>
            <a:off x="612151" y="1362075"/>
            <a:ext cx="11826600" cy="5009100"/>
          </a:xfrm>
          <a:prstGeom prst="rect">
            <a:avLst/>
          </a:prstGeom>
          <a:noFill/>
          <a:ln>
            <a:noFill/>
          </a:ln>
        </p:spPr>
        <p:txBody>
          <a:bodyPr spcFirstLastPara="1" wrap="square" lIns="0" tIns="13325" rIns="0" bIns="0" anchor="t" anchorCtr="0">
            <a:spAutoFit/>
          </a:bodyPr>
          <a:lstStyle/>
          <a:p>
            <a:pPr marL="12700" marR="0" lvl="0" indent="0" algn="l" rtl="0">
              <a:lnSpc>
                <a:spcPct val="120000"/>
              </a:lnSpc>
              <a:spcBef>
                <a:spcPts val="0"/>
              </a:spcBef>
              <a:spcAft>
                <a:spcPts val="0"/>
              </a:spcAft>
              <a:buNone/>
            </a:pPr>
            <a:r>
              <a:rPr lang="en-US" sz="2400">
                <a:solidFill>
                  <a:srgbClr val="D24625"/>
                </a:solidFill>
                <a:latin typeface="Exo Medium"/>
                <a:ea typeface="Exo Medium"/>
                <a:cs typeface="Exo Medium"/>
                <a:sym typeface="Exo Medium"/>
              </a:rPr>
              <a:t>Mục đích: </a:t>
            </a:r>
            <a:r>
              <a:rPr lang="en-US" sz="2400">
                <a:latin typeface="Exo Medium"/>
                <a:ea typeface="Exo Medium"/>
                <a:cs typeface="Exo Medium"/>
                <a:sym typeface="Exo Medium"/>
              </a:rPr>
              <a:t>Lựa chọn phương pháp phân tích để trả lời các câu hỏi, đạt được các mục</a:t>
            </a:r>
            <a:r>
              <a:rPr lang="en-US" sz="2400">
                <a:latin typeface="Exo Medium"/>
                <a:ea typeface="Exo Medium"/>
                <a:cs typeface="Exo Medium"/>
                <a:sym typeface="Exo Medium"/>
              </a:rPr>
              <a:t> </a:t>
            </a:r>
            <a:r>
              <a:rPr lang="en-US" sz="2400">
                <a:latin typeface="Exo Medium"/>
                <a:ea typeface="Exo Medium"/>
                <a:cs typeface="Exo Medium"/>
                <a:sym typeface="Exo Medium"/>
              </a:rPr>
              <a:t>tiêu phân tích một cách đơn giản và hiệu quả.</a:t>
            </a:r>
            <a:endParaRPr sz="2400">
              <a:latin typeface="Exo Medium"/>
              <a:ea typeface="Exo Medium"/>
              <a:cs typeface="Exo Medium"/>
              <a:sym typeface="Exo Medium"/>
            </a:endParaRPr>
          </a:p>
          <a:p>
            <a:pPr marL="0" marR="0" lvl="0" indent="0" algn="l" rtl="0">
              <a:lnSpc>
                <a:spcPct val="100000"/>
              </a:lnSpc>
              <a:spcBef>
                <a:spcPts val="25"/>
              </a:spcBef>
              <a:spcAft>
                <a:spcPts val="0"/>
              </a:spcAft>
              <a:buNone/>
            </a:pPr>
            <a:endParaRPr sz="2500">
              <a:latin typeface="Exo Medium"/>
              <a:ea typeface="Exo Medium"/>
              <a:cs typeface="Exo Medium"/>
              <a:sym typeface="Exo Medium"/>
            </a:endParaRPr>
          </a:p>
          <a:p>
            <a:pPr marL="12700" marR="0" lvl="0" indent="0" algn="l" rtl="0">
              <a:lnSpc>
                <a:spcPct val="120000"/>
              </a:lnSpc>
              <a:spcBef>
                <a:spcPts val="0"/>
              </a:spcBef>
              <a:spcAft>
                <a:spcPts val="0"/>
              </a:spcAft>
              <a:buNone/>
            </a:pPr>
            <a:r>
              <a:rPr lang="en-US" sz="2400">
                <a:solidFill>
                  <a:srgbClr val="D24625"/>
                </a:solidFill>
                <a:latin typeface="Exo Medium"/>
                <a:ea typeface="Exo Medium"/>
                <a:cs typeface="Exo Medium"/>
                <a:sym typeface="Exo Medium"/>
              </a:rPr>
              <a:t>Việc cần làm:</a:t>
            </a:r>
            <a:endParaRPr sz="2400">
              <a:latin typeface="Exo Medium"/>
              <a:ea typeface="Exo Medium"/>
              <a:cs typeface="Exo Medium"/>
              <a:sym typeface="Exo Medium"/>
            </a:endParaRPr>
          </a:p>
          <a:p>
            <a:pPr marL="469900" marR="0" lvl="0" indent="-457835" algn="l" rtl="0">
              <a:lnSpc>
                <a:spcPct val="120000"/>
              </a:lnSpc>
              <a:spcBef>
                <a:spcPts val="0"/>
              </a:spcBef>
              <a:spcAft>
                <a:spcPts val="0"/>
              </a:spcAft>
              <a:buSzPts val="2400"/>
              <a:buFont typeface="Arial" panose="020B0604020202020204"/>
              <a:buAutoNum type="arabicPeriod"/>
            </a:pPr>
            <a:r>
              <a:rPr lang="en-US" sz="2400">
                <a:latin typeface="Exo Medium"/>
                <a:ea typeface="Exo Medium"/>
                <a:cs typeface="Exo Medium"/>
                <a:sym typeface="Exo Medium"/>
              </a:rPr>
              <a:t>Xác định câu trả lời cho câu hỏi thuộc loại phân tích nào</a:t>
            </a:r>
            <a:endParaRPr sz="2400">
              <a:latin typeface="Exo Medium"/>
              <a:ea typeface="Exo Medium"/>
              <a:cs typeface="Exo Medium"/>
              <a:sym typeface="Exo Medium"/>
            </a:endParaRPr>
          </a:p>
          <a:p>
            <a:pPr marL="469900" marR="0" lvl="0" indent="-457835" algn="l" rtl="0">
              <a:lnSpc>
                <a:spcPct val="100000"/>
              </a:lnSpc>
              <a:spcBef>
                <a:spcPts val="50"/>
              </a:spcBef>
              <a:spcAft>
                <a:spcPts val="0"/>
              </a:spcAft>
              <a:buSzPts val="2400"/>
              <a:buFont typeface="Arial" panose="020B0604020202020204"/>
              <a:buAutoNum type="arabicPeriod"/>
            </a:pPr>
            <a:r>
              <a:rPr lang="en-US" sz="2400">
                <a:latin typeface="Exo Medium"/>
                <a:ea typeface="Exo Medium"/>
                <a:cs typeface="Exo Medium"/>
                <a:sym typeface="Exo Medium"/>
              </a:rPr>
              <a:t>Lựa chọn kỹ thuật phân tích phù hợp.</a:t>
            </a:r>
            <a:endParaRPr sz="2400">
              <a:latin typeface="Exo Medium"/>
              <a:ea typeface="Exo Medium"/>
              <a:cs typeface="Exo Medium"/>
              <a:sym typeface="Exo Medium"/>
            </a:endParaRPr>
          </a:p>
          <a:p>
            <a:pPr marL="0" marR="0" lvl="0" indent="0" algn="l" rtl="0">
              <a:lnSpc>
                <a:spcPct val="100000"/>
              </a:lnSpc>
              <a:spcBef>
                <a:spcPts val="10"/>
              </a:spcBef>
              <a:spcAft>
                <a:spcPts val="0"/>
              </a:spcAft>
              <a:buNone/>
            </a:pPr>
            <a:endParaRPr sz="2450">
              <a:latin typeface="Exo Medium"/>
              <a:ea typeface="Exo Medium"/>
              <a:cs typeface="Exo Medium"/>
              <a:sym typeface="Exo Medium"/>
            </a:endParaRPr>
          </a:p>
          <a:p>
            <a:pPr marL="12700" marR="0" lvl="0" indent="0" algn="l" rtl="0">
              <a:lnSpc>
                <a:spcPct val="100000"/>
              </a:lnSpc>
              <a:spcBef>
                <a:spcPts val="0"/>
              </a:spcBef>
              <a:spcAft>
                <a:spcPts val="0"/>
              </a:spcAft>
              <a:buNone/>
            </a:pPr>
            <a:r>
              <a:rPr lang="en-US" sz="2400">
                <a:solidFill>
                  <a:srgbClr val="D24625"/>
                </a:solidFill>
                <a:latin typeface="Exo Medium"/>
                <a:ea typeface="Exo Medium"/>
                <a:cs typeface="Exo Medium"/>
                <a:sym typeface="Exo Medium"/>
              </a:rPr>
              <a:t>Tool &amp; technique:</a:t>
            </a:r>
            <a:endParaRPr sz="2400">
              <a:latin typeface="Exo Medium"/>
              <a:ea typeface="Exo Medium"/>
              <a:cs typeface="Exo Medium"/>
              <a:sym typeface="Exo Medium"/>
            </a:endParaRPr>
          </a:p>
          <a:p>
            <a:pPr marL="12700" marR="723265" lvl="0" indent="0" algn="l" rtl="0">
              <a:lnSpc>
                <a:spcPct val="119000"/>
              </a:lnSpc>
              <a:spcBef>
                <a:spcPts val="160"/>
              </a:spcBef>
              <a:spcAft>
                <a:spcPts val="0"/>
              </a:spcAft>
              <a:buNone/>
            </a:pPr>
            <a:r>
              <a:rPr lang="en-US" sz="2400">
                <a:latin typeface="Exo Medium"/>
                <a:ea typeface="Exo Medium"/>
                <a:cs typeface="Exo Medium"/>
                <a:sym typeface="Exo Medium"/>
              </a:rPr>
              <a:t>Descriptive:	Summary Statistic, Sorting, Filtering, Data aggeresion, Clustering  Diagnostic: Regression, Correlation, Drill down/up, Key influence, Decomposite  tree,RCA</a:t>
            </a:r>
            <a:endParaRPr sz="2400">
              <a:latin typeface="Exo Medium"/>
              <a:ea typeface="Exo Medium"/>
              <a:cs typeface="Exo Medium"/>
              <a:sym typeface="Exo Medium"/>
            </a:endParaRPr>
          </a:p>
          <a:p>
            <a:pPr marL="0" marR="0" lvl="0" indent="0" algn="l" rtl="0">
              <a:lnSpc>
                <a:spcPct val="100000"/>
              </a:lnSpc>
              <a:spcBef>
                <a:spcPts val="50"/>
              </a:spcBef>
              <a:spcAft>
                <a:spcPts val="0"/>
              </a:spcAft>
              <a:buNone/>
            </a:pPr>
            <a:endParaRPr sz="2400">
              <a:latin typeface="Exo Medium"/>
              <a:ea typeface="Exo Medium"/>
              <a:cs typeface="Exo Medium"/>
              <a:sym typeface="Ex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562" name="Shape 562"/>
        <p:cNvGrpSpPr/>
        <p:nvPr/>
      </p:nvGrpSpPr>
      <p:grpSpPr>
        <a:xfrm>
          <a:off x="0" y="0"/>
          <a:ext cx="0" cy="0"/>
          <a:chOff x="0" y="0"/>
          <a:chExt cx="0" cy="0"/>
        </a:xfrm>
      </p:grpSpPr>
      <p:sp>
        <p:nvSpPr>
          <p:cNvPr id="563" name="Google Shape;563;g2825c76f4d8_0_274"/>
          <p:cNvSpPr/>
          <p:nvPr/>
        </p:nvSpPr>
        <p:spPr>
          <a:xfrm>
            <a:off x="600075" y="1228725"/>
            <a:ext cx="10992000" cy="53340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4" name="Google Shape;564;g2825c76f4d8_0_274"/>
          <p:cNvSpPr txBox="1"/>
          <p:nvPr>
            <p:ph type="title"/>
          </p:nvPr>
        </p:nvSpPr>
        <p:spPr>
          <a:xfrm>
            <a:off x="683575" y="552125"/>
            <a:ext cx="66642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latin typeface="Exo"/>
                <a:ea typeface="Exo"/>
                <a:cs typeface="Exo"/>
                <a:sym typeface="Exo"/>
              </a:rPr>
              <a:t>Bước 3: Xác định phương pháp phân tích</a:t>
            </a:r>
            <a:endParaRPr b="1">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568" name="Shape 568"/>
        <p:cNvGrpSpPr/>
        <p:nvPr/>
      </p:nvGrpSpPr>
      <p:grpSpPr>
        <a:xfrm>
          <a:off x="0" y="0"/>
          <a:ext cx="0" cy="0"/>
          <a:chOff x="0" y="0"/>
          <a:chExt cx="0" cy="0"/>
        </a:xfrm>
      </p:grpSpPr>
      <p:sp>
        <p:nvSpPr>
          <p:cNvPr id="569" name="Google Shape;569;g2825c76f4d8_0_279"/>
          <p:cNvSpPr/>
          <p:nvPr/>
        </p:nvSpPr>
        <p:spPr>
          <a:xfrm>
            <a:off x="1733550" y="1657350"/>
            <a:ext cx="8724900" cy="48387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0" name="Google Shape;570;g2825c76f4d8_0_279"/>
          <p:cNvSpPr txBox="1"/>
          <p:nvPr/>
        </p:nvSpPr>
        <p:spPr>
          <a:xfrm>
            <a:off x="683575" y="552125"/>
            <a:ext cx="6699300" cy="4392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2750" b="1">
                <a:solidFill>
                  <a:srgbClr val="393838"/>
                </a:solidFill>
                <a:latin typeface="Exo"/>
                <a:ea typeface="Exo"/>
                <a:cs typeface="Exo"/>
                <a:sym typeface="Exo"/>
              </a:rPr>
              <a:t>Bước 3: Xác định phương pháp phân tích</a:t>
            </a:r>
            <a:endParaRPr sz="2750" b="1">
              <a:latin typeface="Exo"/>
              <a:ea typeface="Exo"/>
              <a:cs typeface="Exo"/>
              <a:sym typeface="Exo"/>
            </a:endParaRPr>
          </a:p>
        </p:txBody>
      </p:sp>
      <p:sp>
        <p:nvSpPr>
          <p:cNvPr id="571" name="Google Shape;571;g2825c76f4d8_0_279"/>
          <p:cNvSpPr txBox="1"/>
          <p:nvPr/>
        </p:nvSpPr>
        <p:spPr>
          <a:xfrm>
            <a:off x="496250" y="1212275"/>
            <a:ext cx="66066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D24625"/>
                </a:solidFill>
                <a:latin typeface="Exo Medium"/>
                <a:ea typeface="Exo Medium"/>
                <a:cs typeface="Exo Medium"/>
                <a:sym typeface="Exo Medium"/>
              </a:rPr>
              <a:t>Logic Tree: tiếp tục theo cách làm đơn giản</a:t>
            </a:r>
            <a:endParaRPr sz="2400">
              <a:latin typeface="Exo Medium"/>
              <a:ea typeface="Exo Medium"/>
              <a:cs typeface="Exo Medium"/>
              <a:sym typeface="Ex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575" name="Shape 575"/>
        <p:cNvGrpSpPr/>
        <p:nvPr/>
      </p:nvGrpSpPr>
      <p:grpSpPr>
        <a:xfrm>
          <a:off x="0" y="0"/>
          <a:ext cx="0" cy="0"/>
          <a:chOff x="0" y="0"/>
          <a:chExt cx="0" cy="0"/>
        </a:xfrm>
      </p:grpSpPr>
      <p:pic>
        <p:nvPicPr>
          <p:cNvPr id="576" name="Google Shape;576;g2825c76f4d8_0_641"/>
          <p:cNvPicPr preferRelativeResize="0"/>
          <p:nvPr/>
        </p:nvPicPr>
        <p:blipFill rotWithShape="1">
          <a:blip r:embed="rId1"/>
          <a:srcRect/>
          <a:stretch>
            <a:fillRect/>
          </a:stretch>
        </p:blipFill>
        <p:spPr>
          <a:xfrm>
            <a:off x="0" y="-12"/>
            <a:ext cx="12192000" cy="6858000"/>
          </a:xfrm>
          <a:prstGeom prst="rect">
            <a:avLst/>
          </a:prstGeom>
          <a:noFill/>
          <a:ln>
            <a:noFill/>
          </a:ln>
        </p:spPr>
      </p:pic>
      <p:pic>
        <p:nvPicPr>
          <p:cNvPr id="577" name="Google Shape;577;g2825c76f4d8_0_641"/>
          <p:cNvPicPr preferRelativeResize="0"/>
          <p:nvPr/>
        </p:nvPicPr>
        <p:blipFill rotWithShape="1">
          <a:blip r:embed="rId2"/>
          <a:srcRect r="65720" b="63550"/>
          <a:stretch>
            <a:fillRect/>
          </a:stretch>
        </p:blipFill>
        <p:spPr>
          <a:xfrm>
            <a:off x="7355037" y="4636350"/>
            <a:ext cx="4836966" cy="2221775"/>
          </a:xfrm>
          <a:prstGeom prst="rect">
            <a:avLst/>
          </a:prstGeom>
          <a:noFill/>
          <a:ln>
            <a:noFill/>
          </a:ln>
        </p:spPr>
      </p:pic>
      <p:sp>
        <p:nvSpPr>
          <p:cNvPr id="578" name="Google Shape;578;g2825c76f4d8_0_641"/>
          <p:cNvSpPr txBox="1"/>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pic>
        <p:nvPicPr>
          <p:cNvPr id="579" name="Google Shape;579;g2825c76f4d8_0_641"/>
          <p:cNvPicPr preferRelativeResize="0"/>
          <p:nvPr/>
        </p:nvPicPr>
        <p:blipFill rotWithShape="1">
          <a:blip r:embed="rId2"/>
          <a:srcRect r="65720" b="63550"/>
          <a:stretch>
            <a:fillRect/>
          </a:stretch>
        </p:blipFill>
        <p:spPr>
          <a:xfrm flipH="1">
            <a:off x="12" y="-926375"/>
            <a:ext cx="4836966" cy="2221775"/>
          </a:xfrm>
          <a:prstGeom prst="rect">
            <a:avLst/>
          </a:prstGeom>
          <a:noFill/>
          <a:ln>
            <a:noFill/>
          </a:ln>
        </p:spPr>
      </p:pic>
      <p:sp>
        <p:nvSpPr>
          <p:cNvPr id="580" name="Google Shape;580;g2825c76f4d8_0_641"/>
          <p:cNvSpPr txBox="1"/>
          <p:nvPr/>
        </p:nvSpPr>
        <p:spPr>
          <a:xfrm>
            <a:off x="552000" y="2897800"/>
            <a:ext cx="8720400" cy="87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Bước 4: Thực hiện phân tích</a:t>
            </a:r>
            <a:endParaRPr sz="5100">
              <a:solidFill>
                <a:schemeClr val="lt1"/>
              </a:solidFill>
              <a:latin typeface="Exo Black"/>
              <a:ea typeface="Exo Black"/>
              <a:cs typeface="Exo Black"/>
              <a:sym typeface="Exo Black"/>
            </a:endParaRPr>
          </a:p>
        </p:txBody>
      </p:sp>
      <p:sp>
        <p:nvSpPr>
          <p:cNvPr id="581" name="Google Shape;581;g2825c76f4d8_0_641"/>
          <p:cNvSpPr txBox="1"/>
          <p:nvPr/>
        </p:nvSpPr>
        <p:spPr>
          <a:xfrm>
            <a:off x="-2" y="3561050"/>
            <a:ext cx="8455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endParaRPr sz="2000" b="0" i="0" u="none" strike="noStrike" cap="none">
              <a:solidFill>
                <a:schemeClr val="lt1"/>
              </a:solidFill>
              <a:latin typeface="Exo Black"/>
              <a:ea typeface="Exo Black"/>
              <a:cs typeface="Exo Black"/>
              <a:sym typeface="Exo Black"/>
            </a:endParaRPr>
          </a:p>
        </p:txBody>
      </p:sp>
      <p:pic>
        <p:nvPicPr>
          <p:cNvPr id="582" name="Google Shape;582;g2825c76f4d8_0_641"/>
          <p:cNvPicPr preferRelativeResize="0"/>
          <p:nvPr/>
        </p:nvPicPr>
        <p:blipFill rotWithShape="1">
          <a:blip r:embed="rId3"/>
          <a:srcRect/>
          <a:stretch>
            <a:fillRect/>
          </a:stretch>
        </p:blipFill>
        <p:spPr>
          <a:xfrm>
            <a:off x="10718375" y="194698"/>
            <a:ext cx="1198653" cy="5250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586" name="Shape 586"/>
        <p:cNvGrpSpPr/>
        <p:nvPr/>
      </p:nvGrpSpPr>
      <p:grpSpPr>
        <a:xfrm>
          <a:off x="0" y="0"/>
          <a:ext cx="0" cy="0"/>
          <a:chOff x="0" y="0"/>
          <a:chExt cx="0" cy="0"/>
        </a:xfrm>
      </p:grpSpPr>
      <p:sp>
        <p:nvSpPr>
          <p:cNvPr id="587" name="Google Shape;587;g2825c76f4d8_0_334"/>
          <p:cNvSpPr/>
          <p:nvPr/>
        </p:nvSpPr>
        <p:spPr>
          <a:xfrm>
            <a:off x="1857375" y="1257300"/>
            <a:ext cx="8620200" cy="51531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8" name="Google Shape;588;g2825c76f4d8_0_334"/>
          <p:cNvSpPr txBox="1"/>
          <p:nvPr>
            <p:ph type="title"/>
          </p:nvPr>
        </p:nvSpPr>
        <p:spPr>
          <a:xfrm>
            <a:off x="683577" y="552132"/>
            <a:ext cx="49017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solidFill>
                  <a:srgbClr val="000000"/>
                </a:solidFill>
                <a:latin typeface="Arial" panose="020B0604020202020204"/>
                <a:ea typeface="Arial" panose="020B0604020202020204"/>
                <a:cs typeface="Arial" panose="020B0604020202020204"/>
                <a:sym typeface="Arial" panose="020B0604020202020204"/>
              </a:rPr>
              <a:t>Bước 4: Thực hiện phân tích</a:t>
            </a:r>
            <a:endParaRPr lang="en-US" b="1">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592" name="Shape 592"/>
        <p:cNvGrpSpPr/>
        <p:nvPr/>
      </p:nvGrpSpPr>
      <p:grpSpPr>
        <a:xfrm>
          <a:off x="0" y="0"/>
          <a:ext cx="0" cy="0"/>
          <a:chOff x="0" y="0"/>
          <a:chExt cx="0" cy="0"/>
        </a:xfrm>
      </p:grpSpPr>
      <p:pic>
        <p:nvPicPr>
          <p:cNvPr id="593" name="Google Shape;593;g2825c76f4d8_0_651"/>
          <p:cNvPicPr preferRelativeResize="0"/>
          <p:nvPr/>
        </p:nvPicPr>
        <p:blipFill rotWithShape="1">
          <a:blip r:embed="rId1"/>
          <a:srcRect/>
          <a:stretch>
            <a:fillRect/>
          </a:stretch>
        </p:blipFill>
        <p:spPr>
          <a:xfrm>
            <a:off x="0" y="-12"/>
            <a:ext cx="12192000" cy="6858000"/>
          </a:xfrm>
          <a:prstGeom prst="rect">
            <a:avLst/>
          </a:prstGeom>
          <a:noFill/>
          <a:ln>
            <a:noFill/>
          </a:ln>
        </p:spPr>
      </p:pic>
      <p:pic>
        <p:nvPicPr>
          <p:cNvPr id="594" name="Google Shape;594;g2825c76f4d8_0_651"/>
          <p:cNvPicPr preferRelativeResize="0"/>
          <p:nvPr/>
        </p:nvPicPr>
        <p:blipFill rotWithShape="1">
          <a:blip r:embed="rId2"/>
          <a:srcRect r="65720" b="63550"/>
          <a:stretch>
            <a:fillRect/>
          </a:stretch>
        </p:blipFill>
        <p:spPr>
          <a:xfrm>
            <a:off x="7355037" y="4636350"/>
            <a:ext cx="4836966" cy="2221775"/>
          </a:xfrm>
          <a:prstGeom prst="rect">
            <a:avLst/>
          </a:prstGeom>
          <a:noFill/>
          <a:ln>
            <a:noFill/>
          </a:ln>
        </p:spPr>
      </p:pic>
      <p:sp>
        <p:nvSpPr>
          <p:cNvPr id="595" name="Google Shape;595;g2825c76f4d8_0_651"/>
          <p:cNvSpPr txBox="1"/>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pic>
        <p:nvPicPr>
          <p:cNvPr id="596" name="Google Shape;596;g2825c76f4d8_0_651"/>
          <p:cNvPicPr preferRelativeResize="0"/>
          <p:nvPr/>
        </p:nvPicPr>
        <p:blipFill rotWithShape="1">
          <a:blip r:embed="rId2"/>
          <a:srcRect r="65720" b="63550"/>
          <a:stretch>
            <a:fillRect/>
          </a:stretch>
        </p:blipFill>
        <p:spPr>
          <a:xfrm flipH="1">
            <a:off x="12" y="-926375"/>
            <a:ext cx="4836966" cy="2221775"/>
          </a:xfrm>
          <a:prstGeom prst="rect">
            <a:avLst/>
          </a:prstGeom>
          <a:noFill/>
          <a:ln>
            <a:noFill/>
          </a:ln>
        </p:spPr>
      </p:pic>
      <p:sp>
        <p:nvSpPr>
          <p:cNvPr id="597" name="Google Shape;597;g2825c76f4d8_0_651"/>
          <p:cNvSpPr txBox="1"/>
          <p:nvPr/>
        </p:nvSpPr>
        <p:spPr>
          <a:xfrm>
            <a:off x="552000" y="2897800"/>
            <a:ext cx="8720400" cy="87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Bước 5: Đưa ra kết luận</a:t>
            </a:r>
            <a:endParaRPr sz="5100">
              <a:solidFill>
                <a:schemeClr val="lt1"/>
              </a:solidFill>
              <a:latin typeface="Exo Black"/>
              <a:ea typeface="Exo Black"/>
              <a:cs typeface="Exo Black"/>
              <a:sym typeface="Exo Black"/>
            </a:endParaRPr>
          </a:p>
        </p:txBody>
      </p:sp>
      <p:sp>
        <p:nvSpPr>
          <p:cNvPr id="598" name="Google Shape;598;g2825c76f4d8_0_651"/>
          <p:cNvSpPr txBox="1"/>
          <p:nvPr/>
        </p:nvSpPr>
        <p:spPr>
          <a:xfrm>
            <a:off x="-2" y="3561050"/>
            <a:ext cx="8455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endParaRPr sz="2000" b="0" i="0" u="none" strike="noStrike" cap="none">
              <a:solidFill>
                <a:schemeClr val="lt1"/>
              </a:solidFill>
              <a:latin typeface="Exo Black"/>
              <a:ea typeface="Exo Black"/>
              <a:cs typeface="Exo Black"/>
              <a:sym typeface="Exo Black"/>
            </a:endParaRPr>
          </a:p>
        </p:txBody>
      </p:sp>
      <p:pic>
        <p:nvPicPr>
          <p:cNvPr id="599" name="Google Shape;599;g2825c76f4d8_0_651"/>
          <p:cNvPicPr preferRelativeResize="0"/>
          <p:nvPr/>
        </p:nvPicPr>
        <p:blipFill rotWithShape="1">
          <a:blip r:embed="rId3"/>
          <a:srcRect/>
          <a:stretch>
            <a:fillRect/>
          </a:stretch>
        </p:blipFill>
        <p:spPr>
          <a:xfrm>
            <a:off x="10718375" y="194698"/>
            <a:ext cx="1198653" cy="5250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03" name="Shape 603"/>
        <p:cNvGrpSpPr/>
        <p:nvPr/>
      </p:nvGrpSpPr>
      <p:grpSpPr>
        <a:xfrm>
          <a:off x="0" y="0"/>
          <a:ext cx="0" cy="0"/>
          <a:chOff x="0" y="0"/>
          <a:chExt cx="0" cy="0"/>
        </a:xfrm>
      </p:grpSpPr>
      <p:sp>
        <p:nvSpPr>
          <p:cNvPr id="604" name="Google Shape;604;g2825c76f4d8_0_355"/>
          <p:cNvSpPr txBox="1"/>
          <p:nvPr>
            <p:ph type="title"/>
          </p:nvPr>
        </p:nvSpPr>
        <p:spPr>
          <a:xfrm>
            <a:off x="683575" y="552125"/>
            <a:ext cx="29553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latin typeface="Exo"/>
                <a:ea typeface="Exo"/>
                <a:cs typeface="Exo"/>
                <a:sym typeface="Exo"/>
              </a:rPr>
              <a:t>5. </a:t>
            </a:r>
            <a:r>
              <a:rPr lang="en-US" b="1">
                <a:solidFill>
                  <a:srgbClr val="000000"/>
                </a:solidFill>
                <a:latin typeface="Exo"/>
                <a:ea typeface="Exo"/>
                <a:cs typeface="Exo"/>
                <a:sym typeface="Exo"/>
              </a:rPr>
              <a:t>Đưa ra kết luận</a:t>
            </a:r>
            <a:endParaRPr b="1">
              <a:latin typeface="Exo"/>
              <a:ea typeface="Exo"/>
              <a:cs typeface="Exo"/>
              <a:sym typeface="Exo"/>
            </a:endParaRPr>
          </a:p>
        </p:txBody>
      </p:sp>
      <p:graphicFrame>
        <p:nvGraphicFramePr>
          <p:cNvPr id="605" name="Google Shape;605;g2825c76f4d8_0_355"/>
          <p:cNvGraphicFramePr/>
          <p:nvPr/>
        </p:nvGraphicFramePr>
        <p:xfrm>
          <a:off x="773137" y="1512442"/>
          <a:ext cx="10807050" cy="4572050"/>
        </p:xfrm>
        <a:graphic>
          <a:graphicData uri="http://schemas.openxmlformats.org/drawingml/2006/table">
            <a:tbl>
              <a:tblPr firstRow="1" bandRow="1">
                <a:noFill/>
                <a:tableStyleId>{32CB759A-2B05-43DF-80A9-CD36B35028A1}</a:tableStyleId>
              </a:tblPr>
              <a:tblGrid>
                <a:gridCol w="2381875"/>
                <a:gridCol w="4137650"/>
                <a:gridCol w="4287525"/>
              </a:tblGrid>
              <a:tr h="881900">
                <a:tc>
                  <a:txBody>
                    <a:bodyPr/>
                    <a:lstStyle/>
                    <a:p>
                      <a:pPr marL="711835" marR="0" lvl="0" indent="0" algn="ctr" rtl="0">
                        <a:lnSpc>
                          <a:spcPct val="100000"/>
                        </a:lnSpc>
                        <a:spcBef>
                          <a:spcPts val="0"/>
                        </a:spcBef>
                        <a:spcAft>
                          <a:spcPts val="0"/>
                        </a:spcAft>
                        <a:buNone/>
                      </a:pPr>
                      <a:r>
                        <a:rPr lang="en-US" sz="2000" u="none" strike="noStrike" cap="none">
                          <a:latin typeface="Exo Medium"/>
                          <a:ea typeface="Exo Medium"/>
                          <a:cs typeface="Exo Medium"/>
                          <a:sym typeface="Exo Medium"/>
                        </a:rPr>
                        <a:t>Câu hỏi</a:t>
                      </a:r>
                      <a:endParaRPr sz="2000" u="none" strike="noStrike" cap="none">
                        <a:latin typeface="Exo Medium"/>
                        <a:ea typeface="Exo Medium"/>
                        <a:cs typeface="Exo Medium"/>
                        <a:sym typeface="Exo Medium"/>
                      </a:endParaRPr>
                    </a:p>
                  </a:txBody>
                  <a:tcPr marL="0" marR="0" marT="4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ctr" rtl="0">
                        <a:lnSpc>
                          <a:spcPct val="100000"/>
                        </a:lnSpc>
                        <a:spcBef>
                          <a:spcPts val="0"/>
                        </a:spcBef>
                        <a:spcAft>
                          <a:spcPts val="0"/>
                        </a:spcAft>
                        <a:buNone/>
                      </a:pPr>
                      <a:r>
                        <a:rPr lang="en-US" sz="2000" u="none" strike="noStrike" cap="none">
                          <a:latin typeface="Exo Medium"/>
                          <a:ea typeface="Exo Medium"/>
                          <a:cs typeface="Exo Medium"/>
                          <a:sym typeface="Exo Medium"/>
                        </a:rPr>
                        <a:t>Câu trả lời</a:t>
                      </a:r>
                      <a:endParaRPr sz="2000" u="none" strike="noStrike" cap="none">
                        <a:latin typeface="Exo Medium"/>
                        <a:ea typeface="Exo Medium"/>
                        <a:cs typeface="Exo Medium"/>
                        <a:sym typeface="Exo Medium"/>
                      </a:endParaRPr>
                    </a:p>
                  </a:txBody>
                  <a:tcPr marL="0" marR="0" marT="4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908050" marR="0" lvl="0" indent="0" algn="ctr" rtl="0">
                        <a:lnSpc>
                          <a:spcPct val="100000"/>
                        </a:lnSpc>
                        <a:spcBef>
                          <a:spcPts val="0"/>
                        </a:spcBef>
                        <a:spcAft>
                          <a:spcPts val="0"/>
                        </a:spcAft>
                        <a:buNone/>
                      </a:pPr>
                      <a:r>
                        <a:rPr lang="en-US" sz="2000" u="none" strike="noStrike" cap="none">
                          <a:latin typeface="Exo Medium"/>
                          <a:ea typeface="Exo Medium"/>
                          <a:cs typeface="Exo Medium"/>
                          <a:sym typeface="Exo Medium"/>
                        </a:rPr>
                        <a:t>Lập luận/Dẫn chứng</a:t>
                      </a:r>
                      <a:endParaRPr sz="2000" u="none" strike="noStrike" cap="none">
                        <a:latin typeface="Exo Medium"/>
                        <a:ea typeface="Exo Medium"/>
                        <a:cs typeface="Exo Medium"/>
                        <a:sym typeface="Exo Medium"/>
                      </a:endParaRPr>
                    </a:p>
                  </a:txBody>
                  <a:tcPr marL="0" marR="0" marT="4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3690150">
                <a:tc>
                  <a:txBody>
                    <a:bodyPr/>
                    <a:lstStyle/>
                    <a:p>
                      <a:pPr marL="0" marR="0" lvl="0" indent="0" algn="l" rtl="0">
                        <a:lnSpc>
                          <a:spcPct val="100000"/>
                        </a:lnSpc>
                        <a:spcBef>
                          <a:spcPts val="0"/>
                        </a:spcBef>
                        <a:spcAft>
                          <a:spcPts val="0"/>
                        </a:spcAft>
                        <a:buNone/>
                      </a:pPr>
                      <a:endParaRPr sz="2200" u="none" strike="noStrike" cap="none">
                        <a:latin typeface="Exo Medium"/>
                        <a:ea typeface="Exo Medium"/>
                        <a:cs typeface="Exo Medium"/>
                        <a:sym typeface="Exo Medium"/>
                      </a:endParaRPr>
                    </a:p>
                    <a:p>
                      <a:pPr marL="0" marR="0" lvl="0" indent="0" algn="l" rtl="0">
                        <a:lnSpc>
                          <a:spcPct val="100000"/>
                        </a:lnSpc>
                        <a:spcBef>
                          <a:spcPts val="0"/>
                        </a:spcBef>
                        <a:spcAft>
                          <a:spcPts val="0"/>
                        </a:spcAft>
                        <a:buNone/>
                      </a:pPr>
                      <a:endParaRPr sz="2200" u="none" strike="noStrike" cap="none">
                        <a:latin typeface="Exo Medium"/>
                        <a:ea typeface="Exo Medium"/>
                        <a:cs typeface="Exo Medium"/>
                        <a:sym typeface="Exo Medium"/>
                      </a:endParaRPr>
                    </a:p>
                    <a:p>
                      <a:pPr marL="0" marR="0" lvl="0" indent="0" algn="l" rtl="0">
                        <a:lnSpc>
                          <a:spcPct val="100000"/>
                        </a:lnSpc>
                        <a:spcBef>
                          <a:spcPts val="0"/>
                        </a:spcBef>
                        <a:spcAft>
                          <a:spcPts val="0"/>
                        </a:spcAft>
                        <a:buNone/>
                      </a:pPr>
                      <a:endParaRPr sz="2200" u="none" strike="noStrike" cap="none">
                        <a:latin typeface="Exo Medium"/>
                        <a:ea typeface="Exo Medium"/>
                        <a:cs typeface="Exo Medium"/>
                        <a:sym typeface="Exo Medium"/>
                      </a:endParaRPr>
                    </a:p>
                    <a:p>
                      <a:pPr marL="0" marR="0" lvl="0" indent="0" algn="l" rtl="0">
                        <a:lnSpc>
                          <a:spcPct val="100000"/>
                        </a:lnSpc>
                        <a:spcBef>
                          <a:spcPts val="35"/>
                        </a:spcBef>
                        <a:spcAft>
                          <a:spcPts val="0"/>
                        </a:spcAft>
                        <a:buNone/>
                      </a:pPr>
                      <a:endParaRPr sz="2700" u="none" strike="noStrike" cap="none">
                        <a:latin typeface="Exo Medium"/>
                        <a:ea typeface="Exo Medium"/>
                        <a:cs typeface="Exo Medium"/>
                        <a:sym typeface="Exo Medium"/>
                      </a:endParaRPr>
                    </a:p>
                    <a:p>
                      <a:pPr marL="91440" marR="80645" lvl="0" indent="0" algn="l" rtl="0">
                        <a:lnSpc>
                          <a:spcPct val="102000"/>
                        </a:lnSpc>
                        <a:spcBef>
                          <a:spcPts val="0"/>
                        </a:spcBef>
                        <a:spcAft>
                          <a:spcPts val="0"/>
                        </a:spcAft>
                        <a:buNone/>
                      </a:pPr>
                      <a:r>
                        <a:rPr lang="en-US" sz="2000" u="none" strike="noStrike" cap="none">
                          <a:latin typeface="Exo Medium"/>
                          <a:ea typeface="Exo Medium"/>
                          <a:cs typeface="Exo Medium"/>
                          <a:sym typeface="Exo Medium"/>
                        </a:rPr>
                        <a:t>Tình hình downtime  theo thời gian diễn  ra như thế nào?</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l" rtl="0">
                        <a:lnSpc>
                          <a:spcPct val="100000"/>
                        </a:lnSpc>
                        <a:spcBef>
                          <a:spcPts val="0"/>
                        </a:spcBef>
                        <a:spcAft>
                          <a:spcPts val="0"/>
                        </a:spcAft>
                        <a:buNone/>
                      </a:pPr>
                      <a:endParaRPr sz="2200" u="none" strike="noStrike" cap="none">
                        <a:latin typeface="Exo Medium"/>
                        <a:ea typeface="Exo Medium"/>
                        <a:cs typeface="Exo Medium"/>
                        <a:sym typeface="Exo Medium"/>
                      </a:endParaRPr>
                    </a:p>
                    <a:p>
                      <a:pPr marL="0" marR="0" lvl="0" indent="0" algn="l" rtl="0">
                        <a:lnSpc>
                          <a:spcPct val="100000"/>
                        </a:lnSpc>
                        <a:spcBef>
                          <a:spcPts val="0"/>
                        </a:spcBef>
                        <a:spcAft>
                          <a:spcPts val="0"/>
                        </a:spcAft>
                        <a:buNone/>
                      </a:pPr>
                      <a:endParaRPr sz="2200" u="none" strike="noStrike" cap="none">
                        <a:latin typeface="Exo Medium"/>
                        <a:ea typeface="Exo Medium"/>
                        <a:cs typeface="Exo Medium"/>
                        <a:sym typeface="Exo Medium"/>
                      </a:endParaRPr>
                    </a:p>
                    <a:p>
                      <a:pPr marL="0" marR="0" lvl="0" indent="0" algn="l" rtl="0">
                        <a:lnSpc>
                          <a:spcPct val="100000"/>
                        </a:lnSpc>
                        <a:spcBef>
                          <a:spcPts val="10"/>
                        </a:spcBef>
                        <a:spcAft>
                          <a:spcPts val="0"/>
                        </a:spcAft>
                        <a:buNone/>
                      </a:pPr>
                      <a:endParaRPr sz="3050" u="none" strike="noStrike" cap="none">
                        <a:latin typeface="Exo Medium"/>
                        <a:ea typeface="Exo Medium"/>
                        <a:cs typeface="Exo Medium"/>
                        <a:sym typeface="Exo Medium"/>
                      </a:endParaRPr>
                    </a:p>
                    <a:p>
                      <a:pPr marL="93980" marR="469265" lvl="0" indent="0" algn="l" rtl="0">
                        <a:lnSpc>
                          <a:spcPct val="117000"/>
                        </a:lnSpc>
                        <a:spcBef>
                          <a:spcPts val="5"/>
                        </a:spcBef>
                        <a:spcAft>
                          <a:spcPts val="0"/>
                        </a:spcAft>
                        <a:buNone/>
                      </a:pPr>
                      <a:r>
                        <a:rPr lang="en-US" sz="2000" u="none" strike="noStrike" cap="none">
                          <a:latin typeface="Exo Medium"/>
                          <a:ea typeface="Exo Medium"/>
                          <a:cs typeface="Exo Medium"/>
                          <a:sym typeface="Exo Medium"/>
                        </a:rPr>
                        <a:t>Tình hình downtime trong 2 năm  2013 và 2014</a:t>
                      </a:r>
                      <a:endParaRPr sz="2000" u="none" strike="noStrike" cap="none">
                        <a:latin typeface="Exo Medium"/>
                        <a:ea typeface="Exo Medium"/>
                        <a:cs typeface="Exo Medium"/>
                        <a:sym typeface="Exo Medium"/>
                      </a:endParaRPr>
                    </a:p>
                    <a:p>
                      <a:pPr marL="379730" marR="0" lvl="0" indent="-286385" algn="l" rtl="0">
                        <a:lnSpc>
                          <a:spcPct val="100000"/>
                        </a:lnSpc>
                        <a:spcBef>
                          <a:spcPts val="10"/>
                        </a:spcBef>
                        <a:spcAft>
                          <a:spcPts val="0"/>
                        </a:spcAft>
                        <a:buSzPts val="2000"/>
                        <a:buFont typeface="Arial" panose="020B0604020202020204"/>
                        <a:buChar char="-"/>
                      </a:pPr>
                      <a:r>
                        <a:rPr lang="en-US" sz="2000" u="none" strike="noStrike" cap="none">
                          <a:latin typeface="Exo Medium"/>
                          <a:ea typeface="Exo Medium"/>
                          <a:cs typeface="Exo Medium"/>
                          <a:sym typeface="Exo Medium"/>
                        </a:rPr>
                        <a:t>Năm 2014 cao hơn 2013</a:t>
                      </a:r>
                      <a:endParaRPr sz="2000" u="none" strike="noStrike" cap="none">
                        <a:latin typeface="Exo Medium"/>
                        <a:ea typeface="Exo Medium"/>
                        <a:cs typeface="Exo Medium"/>
                        <a:sym typeface="Exo Medium"/>
                      </a:endParaRPr>
                    </a:p>
                    <a:p>
                      <a:pPr marL="379730" marR="0" lvl="0" indent="-286385" algn="l" rtl="0">
                        <a:lnSpc>
                          <a:spcPct val="100000"/>
                        </a:lnSpc>
                        <a:spcBef>
                          <a:spcPts val="0"/>
                        </a:spcBef>
                        <a:spcAft>
                          <a:spcPts val="0"/>
                        </a:spcAft>
                        <a:buSzPts val="2000"/>
                        <a:buFont typeface="Arial" panose="020B0604020202020204"/>
                        <a:buChar char="-"/>
                      </a:pPr>
                      <a:r>
                        <a:rPr lang="en-US" sz="2000" u="none" strike="noStrike" cap="none">
                          <a:latin typeface="Exo Medium"/>
                          <a:ea typeface="Exo Medium"/>
                          <a:cs typeface="Exo Medium"/>
                          <a:sym typeface="Exo Medium"/>
                        </a:rPr>
                        <a:t>Trong cả 2 năm có xu hướng cao</a:t>
                      </a:r>
                      <a:endParaRPr sz="2000" u="none" strike="noStrike" cap="none">
                        <a:latin typeface="Exo Medium"/>
                        <a:ea typeface="Exo Medium"/>
                        <a:cs typeface="Exo Medium"/>
                        <a:sym typeface="Exo Medium"/>
                      </a:endParaRPr>
                    </a:p>
                    <a:p>
                      <a:pPr marL="379730" marR="0" lvl="0" indent="0" algn="l" rtl="0">
                        <a:lnSpc>
                          <a:spcPct val="100000"/>
                        </a:lnSpc>
                        <a:spcBef>
                          <a:spcPts val="5"/>
                        </a:spcBef>
                        <a:spcAft>
                          <a:spcPts val="0"/>
                        </a:spcAft>
                        <a:buNone/>
                      </a:pPr>
                      <a:r>
                        <a:rPr lang="en-US" sz="2000" u="none" strike="noStrike" cap="none">
                          <a:latin typeface="Exo Medium"/>
                          <a:ea typeface="Exo Medium"/>
                          <a:cs typeface="Exo Medium"/>
                          <a:sym typeface="Exo Medium"/>
                        </a:rPr>
                        <a:t>hơn vào đầu năm và cuối năm</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l" rtl="0">
                        <a:lnSpc>
                          <a:spcPct val="100000"/>
                        </a:lnSpc>
                        <a:spcBef>
                          <a:spcPts val="0"/>
                        </a:spcBef>
                        <a:spcAft>
                          <a:spcPts val="0"/>
                        </a:spcAft>
                        <a:buNone/>
                      </a:pP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606" name="Google Shape;606;g2825c76f4d8_0_355"/>
          <p:cNvSpPr/>
          <p:nvPr/>
        </p:nvSpPr>
        <p:spPr>
          <a:xfrm>
            <a:off x="7477125" y="2819400"/>
            <a:ext cx="3886200" cy="2686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10" name="Shape 610"/>
        <p:cNvGrpSpPr/>
        <p:nvPr/>
      </p:nvGrpSpPr>
      <p:grpSpPr>
        <a:xfrm>
          <a:off x="0" y="0"/>
          <a:ext cx="0" cy="0"/>
          <a:chOff x="0" y="0"/>
          <a:chExt cx="0" cy="0"/>
        </a:xfrm>
      </p:grpSpPr>
      <p:graphicFrame>
        <p:nvGraphicFramePr>
          <p:cNvPr id="611" name="Google Shape;611;g2825c76f4d8_0_367"/>
          <p:cNvGraphicFramePr/>
          <p:nvPr/>
        </p:nvGraphicFramePr>
        <p:xfrm>
          <a:off x="773137" y="1512442"/>
          <a:ext cx="11031225" cy="4890600"/>
        </p:xfrm>
        <a:graphic>
          <a:graphicData uri="http://schemas.openxmlformats.org/drawingml/2006/table">
            <a:tbl>
              <a:tblPr firstRow="1" bandRow="1">
                <a:noFill/>
                <a:tableStyleId>{32CB759A-2B05-43DF-80A9-CD36B35028A1}</a:tableStyleId>
              </a:tblPr>
              <a:tblGrid>
                <a:gridCol w="2583825"/>
                <a:gridCol w="2635250"/>
                <a:gridCol w="5812150"/>
              </a:tblGrid>
              <a:tr h="423300">
                <a:tc>
                  <a:txBody>
                    <a:bodyPr/>
                    <a:lstStyle/>
                    <a:p>
                      <a:pPr marL="816610" marR="0" lvl="0" indent="0" algn="ctr" rtl="0">
                        <a:lnSpc>
                          <a:spcPct val="100000"/>
                        </a:lnSpc>
                        <a:spcBef>
                          <a:spcPts val="0"/>
                        </a:spcBef>
                        <a:spcAft>
                          <a:spcPts val="0"/>
                        </a:spcAft>
                        <a:buNone/>
                      </a:pPr>
                      <a:r>
                        <a:rPr lang="en-US" sz="2000" b="1" u="none" strike="noStrike" cap="none">
                          <a:latin typeface="Exo"/>
                          <a:ea typeface="Exo"/>
                          <a:cs typeface="Exo"/>
                          <a:sym typeface="Exo"/>
                        </a:rPr>
                        <a:t>Câu hỏi</a:t>
                      </a:r>
                      <a:endParaRPr sz="2000" b="1" u="none" strike="noStrike" cap="none">
                        <a:latin typeface="Exo"/>
                        <a:ea typeface="Exo"/>
                        <a:cs typeface="Exo"/>
                        <a:sym typeface="Exo"/>
                      </a:endParaRPr>
                    </a:p>
                  </a:txBody>
                  <a:tcPr marL="0" marR="0" marT="4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675640" marR="0" lvl="0" indent="0" algn="ctr" rtl="0">
                        <a:lnSpc>
                          <a:spcPct val="100000"/>
                        </a:lnSpc>
                        <a:spcBef>
                          <a:spcPts val="0"/>
                        </a:spcBef>
                        <a:spcAft>
                          <a:spcPts val="0"/>
                        </a:spcAft>
                        <a:buNone/>
                      </a:pPr>
                      <a:r>
                        <a:rPr lang="en-US" sz="2000" b="1" u="none" strike="noStrike" cap="none">
                          <a:latin typeface="Exo"/>
                          <a:ea typeface="Exo"/>
                          <a:cs typeface="Exo"/>
                          <a:sym typeface="Exo"/>
                        </a:rPr>
                        <a:t>Câu trả lời</a:t>
                      </a:r>
                      <a:endParaRPr sz="2000" b="1" u="none" strike="noStrike" cap="none">
                        <a:latin typeface="Exo"/>
                        <a:ea typeface="Exo"/>
                        <a:cs typeface="Exo"/>
                        <a:sym typeface="Exo"/>
                      </a:endParaRPr>
                    </a:p>
                  </a:txBody>
                  <a:tcPr marL="0" marR="0" marT="4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6350" marR="0" lvl="0" indent="0" algn="ctr" rtl="0">
                        <a:lnSpc>
                          <a:spcPct val="100000"/>
                        </a:lnSpc>
                        <a:spcBef>
                          <a:spcPts val="0"/>
                        </a:spcBef>
                        <a:spcAft>
                          <a:spcPts val="0"/>
                        </a:spcAft>
                        <a:buNone/>
                      </a:pPr>
                      <a:r>
                        <a:rPr lang="en-US" sz="2000" b="1" u="none" strike="noStrike" cap="none">
                          <a:latin typeface="Exo"/>
                          <a:ea typeface="Exo"/>
                          <a:cs typeface="Exo"/>
                          <a:sym typeface="Exo"/>
                        </a:rPr>
                        <a:t>Lập luận/Dẫn chứng</a:t>
                      </a:r>
                      <a:endParaRPr sz="2000" b="1" u="none" strike="noStrike" cap="none">
                        <a:latin typeface="Exo"/>
                        <a:ea typeface="Exo"/>
                        <a:cs typeface="Exo"/>
                        <a:sym typeface="Exo"/>
                      </a:endParaRPr>
                    </a:p>
                  </a:txBody>
                  <a:tcPr marL="0" marR="0" marT="4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359875">
                <a:tc>
                  <a:txBody>
                    <a:bodyPr/>
                    <a:lstStyle/>
                    <a:p>
                      <a:pPr marL="91440" marR="0" lvl="0" indent="0" algn="l" rtl="0">
                        <a:lnSpc>
                          <a:spcPct val="120000"/>
                        </a:lnSpc>
                        <a:spcBef>
                          <a:spcPts val="0"/>
                        </a:spcBef>
                        <a:spcAft>
                          <a:spcPts val="0"/>
                        </a:spcAft>
                        <a:buNone/>
                      </a:pPr>
                      <a:r>
                        <a:rPr lang="en-US" sz="2000" u="none" strike="noStrike" cap="none">
                          <a:latin typeface="Exo Medium"/>
                          <a:ea typeface="Exo Medium"/>
                          <a:cs typeface="Exo Medium"/>
                          <a:sym typeface="Exo Medium"/>
                        </a:rPr>
                        <a:t>Nhà máy nào có</a:t>
                      </a:r>
                      <a:endParaRPr sz="2000" u="none" strike="noStrike" cap="none">
                        <a:latin typeface="Exo Medium"/>
                        <a:ea typeface="Exo Medium"/>
                        <a:cs typeface="Exo Medium"/>
                        <a:sym typeface="Exo Medium"/>
                      </a:endParaRPr>
                    </a:p>
                  </a:txBody>
                  <a:tcPr marL="0" marR="0" marT="425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solidFill>
                      <a:srgbClr val="F5F5F5"/>
                    </a:solidFill>
                  </a:tcPr>
                </a:tc>
                <a:tc>
                  <a:txBody>
                    <a:bodyPr/>
                    <a:lstStyle/>
                    <a:p>
                      <a:pPr marL="93980" marR="0" lvl="0" indent="0" algn="l" rtl="0">
                        <a:lnSpc>
                          <a:spcPct val="120000"/>
                        </a:lnSpc>
                        <a:spcBef>
                          <a:spcPts val="0"/>
                        </a:spcBef>
                        <a:spcAft>
                          <a:spcPts val="0"/>
                        </a:spcAft>
                        <a:buNone/>
                      </a:pPr>
                      <a:r>
                        <a:rPr lang="en-US" sz="2000" u="none" strike="noStrike" cap="none">
                          <a:latin typeface="Exo Medium"/>
                          <a:ea typeface="Exo Medium"/>
                          <a:cs typeface="Exo Medium"/>
                          <a:sym typeface="Exo Medium"/>
                        </a:rPr>
                        <a:t>Nhà máy có</a:t>
                      </a:r>
                      <a:endParaRPr sz="2000" u="none" strike="noStrike" cap="none">
                        <a:latin typeface="Exo Medium"/>
                        <a:ea typeface="Exo Medium"/>
                        <a:cs typeface="Exo Medium"/>
                        <a:sym typeface="Exo Medium"/>
                      </a:endParaRPr>
                    </a:p>
                  </a:txBody>
                  <a:tcPr marL="0" marR="0" marT="425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solidFill>
                      <a:srgbClr val="F5F5F5"/>
                    </a:solidFill>
                  </a:tcPr>
                </a:tc>
                <a:tc rowSpan="7">
                  <a:txBody>
                    <a:bodyPr/>
                    <a:lstStyle/>
                    <a:p>
                      <a:pPr marL="0" marR="0" lvl="0" indent="0" algn="l" rtl="0">
                        <a:lnSpc>
                          <a:spcPct val="100000"/>
                        </a:lnSpc>
                        <a:spcBef>
                          <a:spcPts val="0"/>
                        </a:spcBef>
                        <a:spcAft>
                          <a:spcPts val="0"/>
                        </a:spcAft>
                        <a:buNone/>
                      </a:pP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05175">
                <a:tc>
                  <a:txBody>
                    <a:bodyPr/>
                    <a:lstStyle/>
                    <a:p>
                      <a:pPr marL="91440" marR="0" lvl="0" indent="0" algn="l" rtl="0">
                        <a:lnSpc>
                          <a:spcPct val="115000"/>
                        </a:lnSpc>
                        <a:spcBef>
                          <a:spcPts val="0"/>
                        </a:spcBef>
                        <a:spcAft>
                          <a:spcPts val="0"/>
                        </a:spcAft>
                        <a:buNone/>
                      </a:pPr>
                      <a:r>
                        <a:rPr lang="en-US" sz="2000" u="none" strike="noStrike" cap="none">
                          <a:latin typeface="Exo Medium"/>
                          <a:ea typeface="Exo Medium"/>
                          <a:cs typeface="Exo Medium"/>
                          <a:sym typeface="Exo Medium"/>
                        </a:rPr>
                        <a:t>downtime cao nhất?</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a:txBody>
                    <a:bodyPr/>
                    <a:lstStyle/>
                    <a:p>
                      <a:pPr marL="93980" marR="0" lvl="0" indent="0" algn="l" rtl="0">
                        <a:lnSpc>
                          <a:spcPct val="115000"/>
                        </a:lnSpc>
                        <a:spcBef>
                          <a:spcPts val="0"/>
                        </a:spcBef>
                        <a:spcAft>
                          <a:spcPts val="0"/>
                        </a:spcAft>
                        <a:buNone/>
                      </a:pPr>
                      <a:r>
                        <a:rPr lang="en-US" sz="2000" u="none" strike="noStrike" cap="none">
                          <a:latin typeface="Exo Medium"/>
                          <a:ea typeface="Exo Medium"/>
                          <a:cs typeface="Exo Medium"/>
                          <a:sym typeface="Exo Medium"/>
                        </a:rPr>
                        <a:t>downtime cao nhất</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vMerge="1">
                  <a:tcPr/>
                </a:tc>
              </a:tr>
              <a:tr h="305250">
                <a:tc>
                  <a:txBody>
                    <a:bodyPr/>
                    <a:lstStyle/>
                    <a:p>
                      <a:pPr marL="0" marR="0" lvl="0" indent="0" algn="l" rtl="0">
                        <a:lnSpc>
                          <a:spcPct val="100000"/>
                        </a:lnSpc>
                        <a:spcBef>
                          <a:spcPts val="0"/>
                        </a:spcBef>
                        <a:spcAft>
                          <a:spcPts val="0"/>
                        </a:spcAft>
                        <a:buNone/>
                      </a:pPr>
                      <a:endParaRPr sz="19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a:txBody>
                    <a:bodyPr/>
                    <a:lstStyle/>
                    <a:p>
                      <a:pPr marL="93980" marR="0" lvl="0" indent="0" algn="l" rtl="0">
                        <a:lnSpc>
                          <a:spcPct val="115000"/>
                        </a:lnSpc>
                        <a:spcBef>
                          <a:spcPts val="0"/>
                        </a:spcBef>
                        <a:spcAft>
                          <a:spcPts val="0"/>
                        </a:spcAft>
                        <a:buNone/>
                      </a:pPr>
                      <a:r>
                        <a:rPr lang="en-US" sz="2000" u="none" strike="noStrike" cap="none">
                          <a:latin typeface="Exo Medium"/>
                          <a:ea typeface="Exo Medium"/>
                          <a:cs typeface="Exo Medium"/>
                          <a:sym typeface="Exo Medium"/>
                        </a:rPr>
                        <a:t>là: Springfield ở tại</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vMerge="1">
                  <a:tcPr/>
                </a:tc>
              </a:tr>
              <a:tr h="305250">
                <a:tc>
                  <a:txBody>
                    <a:bodyPr/>
                    <a:lstStyle/>
                    <a:p>
                      <a:pPr marL="0" marR="0" lvl="0" indent="0" algn="l" rtl="0">
                        <a:lnSpc>
                          <a:spcPct val="100000"/>
                        </a:lnSpc>
                        <a:spcBef>
                          <a:spcPts val="0"/>
                        </a:spcBef>
                        <a:spcAft>
                          <a:spcPts val="0"/>
                        </a:spcAft>
                        <a:buNone/>
                      </a:pPr>
                      <a:endParaRPr sz="19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a:txBody>
                    <a:bodyPr/>
                    <a:lstStyle/>
                    <a:p>
                      <a:pPr marL="93980" marR="0" lvl="0" indent="0" algn="l" rtl="0">
                        <a:lnSpc>
                          <a:spcPct val="115000"/>
                        </a:lnSpc>
                        <a:spcBef>
                          <a:spcPts val="0"/>
                        </a:spcBef>
                        <a:spcAft>
                          <a:spcPts val="0"/>
                        </a:spcAft>
                        <a:buNone/>
                      </a:pPr>
                      <a:r>
                        <a:rPr lang="en-US" sz="2000" u="none" strike="noStrike" cap="none">
                          <a:latin typeface="Exo Medium"/>
                          <a:ea typeface="Exo Medium"/>
                          <a:cs typeface="Exo Medium"/>
                          <a:sym typeface="Exo Medium"/>
                        </a:rPr>
                        <a:t>ilinoise 17311</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vMerge="1">
                  <a:tcPr/>
                </a:tc>
              </a:tr>
              <a:tr h="304975">
                <a:tc>
                  <a:txBody>
                    <a:bodyPr/>
                    <a:lstStyle/>
                    <a:p>
                      <a:pPr marL="0" marR="0" lvl="0" indent="0" algn="l" rtl="0">
                        <a:lnSpc>
                          <a:spcPct val="100000"/>
                        </a:lnSpc>
                        <a:spcBef>
                          <a:spcPts val="0"/>
                        </a:spcBef>
                        <a:spcAft>
                          <a:spcPts val="0"/>
                        </a:spcAft>
                        <a:buNone/>
                      </a:pPr>
                      <a:endParaRPr sz="19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a:txBody>
                    <a:bodyPr/>
                    <a:lstStyle/>
                    <a:p>
                      <a:pPr marL="93980" marR="0" lvl="0" indent="0" algn="l" rtl="0">
                        <a:lnSpc>
                          <a:spcPct val="115000"/>
                        </a:lnSpc>
                        <a:spcBef>
                          <a:spcPts val="0"/>
                        </a:spcBef>
                        <a:spcAft>
                          <a:spcPts val="0"/>
                        </a:spcAft>
                        <a:buNone/>
                      </a:pPr>
                      <a:r>
                        <a:rPr lang="en-US" sz="2000" u="none" strike="noStrike" cap="none">
                          <a:latin typeface="Exo Medium"/>
                          <a:ea typeface="Exo Medium"/>
                          <a:cs typeface="Exo Medium"/>
                          <a:sym typeface="Exo Medium"/>
                        </a:rPr>
                        <a:t>minutes ~ 16.02%</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vMerge="1">
                  <a:tcPr/>
                </a:tc>
              </a:tr>
              <a:tr h="305475">
                <a:tc>
                  <a:txBody>
                    <a:bodyPr/>
                    <a:lstStyle/>
                    <a:p>
                      <a:pPr marL="0" marR="0" lvl="0" indent="0" algn="l" rtl="0">
                        <a:lnSpc>
                          <a:spcPct val="100000"/>
                        </a:lnSpc>
                        <a:spcBef>
                          <a:spcPts val="0"/>
                        </a:spcBef>
                        <a:spcAft>
                          <a:spcPts val="0"/>
                        </a:spcAft>
                        <a:buNone/>
                      </a:pPr>
                      <a:endParaRPr sz="19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a:txBody>
                    <a:bodyPr/>
                    <a:lstStyle/>
                    <a:p>
                      <a:pPr marL="93980" marR="0" lvl="0" indent="0" algn="l" rtl="0">
                        <a:lnSpc>
                          <a:spcPct val="115000"/>
                        </a:lnSpc>
                        <a:spcBef>
                          <a:spcPts val="0"/>
                        </a:spcBef>
                        <a:spcAft>
                          <a:spcPts val="0"/>
                        </a:spcAft>
                        <a:buNone/>
                      </a:pPr>
                      <a:r>
                        <a:rPr lang="en-US" sz="2000" u="none" strike="noStrike" cap="none">
                          <a:latin typeface="Exo Medium"/>
                          <a:ea typeface="Exo Medium"/>
                          <a:cs typeface="Exo Medium"/>
                          <a:sym typeface="Exo Medium"/>
                        </a:rPr>
                        <a:t>tổng thời gian</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5F5F5"/>
                    </a:solidFill>
                  </a:tcPr>
                </a:tc>
                <a:tc vMerge="1">
                  <a:tcPr/>
                </a:tc>
              </a:tr>
              <a:tr h="2581300">
                <a:tc>
                  <a:txBody>
                    <a:bodyPr/>
                    <a:lstStyle/>
                    <a:p>
                      <a:pPr marL="0" marR="0" lvl="0" indent="0" algn="l" rtl="0">
                        <a:lnSpc>
                          <a:spcPct val="100000"/>
                        </a:lnSpc>
                        <a:spcBef>
                          <a:spcPts val="0"/>
                        </a:spcBef>
                        <a:spcAft>
                          <a:spcPts val="0"/>
                        </a:spcAft>
                        <a:buNone/>
                      </a:pP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F5F5F5"/>
                    </a:solidFill>
                  </a:tcPr>
                </a:tc>
                <a:tc>
                  <a:txBody>
                    <a:bodyPr/>
                    <a:lstStyle/>
                    <a:p>
                      <a:pPr marL="93980" marR="0" lvl="0" indent="0" algn="l" rtl="0">
                        <a:lnSpc>
                          <a:spcPct val="115000"/>
                        </a:lnSpc>
                        <a:spcBef>
                          <a:spcPts val="0"/>
                        </a:spcBef>
                        <a:spcAft>
                          <a:spcPts val="0"/>
                        </a:spcAft>
                        <a:buNone/>
                      </a:pPr>
                      <a:r>
                        <a:rPr lang="en-US" sz="2000" u="none" strike="noStrike" cap="none">
                          <a:latin typeface="Exo Medium"/>
                          <a:ea typeface="Exo Medium"/>
                          <a:cs typeface="Exo Medium"/>
                          <a:sym typeface="Exo Medium"/>
                        </a:rPr>
                        <a:t>downtime</a:t>
                      </a:r>
                      <a:endParaRPr sz="2000" u="none" strike="noStrike" cap="none">
                        <a:latin typeface="Exo Medium"/>
                        <a:ea typeface="Exo Medium"/>
                        <a:cs typeface="Exo Medium"/>
                        <a:sym typeface="Exo Medium"/>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F5F5F5"/>
                    </a:solidFill>
                  </a:tcPr>
                </a:tc>
                <a:tc vMerge="1">
                  <a:tcPr/>
                </a:tc>
              </a:tr>
            </a:tbl>
          </a:graphicData>
        </a:graphic>
      </p:graphicFrame>
      <p:sp>
        <p:nvSpPr>
          <p:cNvPr id="612" name="Google Shape;612;g2825c76f4d8_0_367"/>
          <p:cNvSpPr/>
          <p:nvPr/>
        </p:nvSpPr>
        <p:spPr>
          <a:xfrm>
            <a:off x="6096000" y="2209800"/>
            <a:ext cx="5514900" cy="32958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13" name="Google Shape;613;g2825c76f4d8_0_367"/>
          <p:cNvSpPr txBox="1"/>
          <p:nvPr>
            <p:ph type="title"/>
          </p:nvPr>
        </p:nvSpPr>
        <p:spPr>
          <a:xfrm>
            <a:off x="683575" y="552125"/>
            <a:ext cx="29553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latin typeface="Exo"/>
                <a:ea typeface="Exo"/>
                <a:cs typeface="Exo"/>
                <a:sym typeface="Exo"/>
              </a:rPr>
              <a:t>5. </a:t>
            </a:r>
            <a:r>
              <a:rPr lang="en-US" b="1">
                <a:solidFill>
                  <a:srgbClr val="000000"/>
                </a:solidFill>
                <a:latin typeface="Exo"/>
                <a:ea typeface="Exo"/>
                <a:cs typeface="Exo"/>
                <a:sym typeface="Exo"/>
              </a:rPr>
              <a:t>Đưa ra kết luận</a:t>
            </a:r>
            <a:endParaRPr b="1">
              <a:latin typeface="Exo"/>
              <a:ea typeface="Exo"/>
              <a:cs typeface="Exo"/>
              <a:sym typeface="Ex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17" name="Shape 617"/>
        <p:cNvGrpSpPr/>
        <p:nvPr/>
      </p:nvGrpSpPr>
      <p:grpSpPr>
        <a:xfrm>
          <a:off x="0" y="0"/>
          <a:ext cx="0" cy="0"/>
          <a:chOff x="0" y="0"/>
          <a:chExt cx="0" cy="0"/>
        </a:xfrm>
      </p:grpSpPr>
      <p:graphicFrame>
        <p:nvGraphicFramePr>
          <p:cNvPr id="618" name="Google Shape;618;g2825c76f4d8_0_373"/>
          <p:cNvGraphicFramePr/>
          <p:nvPr/>
        </p:nvGraphicFramePr>
        <p:xfrm>
          <a:off x="773137" y="1512442"/>
          <a:ext cx="11031225" cy="4890600"/>
        </p:xfrm>
        <a:graphic>
          <a:graphicData uri="http://schemas.openxmlformats.org/drawingml/2006/table">
            <a:tbl>
              <a:tblPr firstRow="1" bandRow="1">
                <a:noFill/>
                <a:tableStyleId>{32CB759A-2B05-43DF-80A9-CD36B35028A1}</a:tableStyleId>
              </a:tblPr>
              <a:tblGrid>
                <a:gridCol w="2583825"/>
                <a:gridCol w="2635250"/>
                <a:gridCol w="5812150"/>
              </a:tblGrid>
              <a:tr h="423300">
                <a:tc>
                  <a:txBody>
                    <a:bodyPr/>
                    <a:lstStyle/>
                    <a:p>
                      <a:pPr marL="816610" marR="0" lvl="0" indent="0" algn="l" rtl="0">
                        <a:lnSpc>
                          <a:spcPct val="100000"/>
                        </a:lnSpc>
                        <a:spcBef>
                          <a:spcPts val="0"/>
                        </a:spcBef>
                        <a:spcAft>
                          <a:spcPts val="0"/>
                        </a:spcAft>
                        <a:buNone/>
                      </a:pPr>
                      <a:r>
                        <a:rPr lang="en-US" sz="2000" b="1" u="none" strike="noStrike" cap="none">
                          <a:latin typeface="Exo"/>
                          <a:ea typeface="Exo"/>
                          <a:cs typeface="Exo"/>
                          <a:sym typeface="Exo"/>
                        </a:rPr>
                        <a:t>Câu hỏi</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675640" marR="0" lvl="0" indent="0" algn="l" rtl="0">
                        <a:lnSpc>
                          <a:spcPct val="100000"/>
                        </a:lnSpc>
                        <a:spcBef>
                          <a:spcPts val="0"/>
                        </a:spcBef>
                        <a:spcAft>
                          <a:spcPts val="0"/>
                        </a:spcAft>
                        <a:buNone/>
                      </a:pPr>
                      <a:r>
                        <a:rPr lang="en-US" sz="2000" b="1" u="none" strike="noStrike" cap="none">
                          <a:latin typeface="Exo"/>
                          <a:ea typeface="Exo"/>
                          <a:cs typeface="Exo"/>
                          <a:sym typeface="Exo"/>
                        </a:rPr>
                        <a:t>Câu trả lời</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6350" marR="0" lvl="0" indent="0" algn="ctr" rtl="0">
                        <a:lnSpc>
                          <a:spcPct val="100000"/>
                        </a:lnSpc>
                        <a:spcBef>
                          <a:spcPts val="0"/>
                        </a:spcBef>
                        <a:spcAft>
                          <a:spcPts val="0"/>
                        </a:spcAft>
                        <a:buNone/>
                      </a:pPr>
                      <a:r>
                        <a:rPr lang="en-US" sz="2000" b="1" u="none" strike="noStrike" cap="none">
                          <a:latin typeface="Exo"/>
                          <a:ea typeface="Exo"/>
                          <a:cs typeface="Exo"/>
                          <a:sym typeface="Exo"/>
                        </a:rPr>
                        <a:t>Lập luận/Dẫn chứng</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4467300">
                <a:tc>
                  <a:txBody>
                    <a:bodyPr/>
                    <a:lstStyle/>
                    <a:p>
                      <a:pPr marL="91440" marR="595630" lvl="0" indent="0" algn="l" rtl="0">
                        <a:lnSpc>
                          <a:spcPct val="100000"/>
                        </a:lnSpc>
                        <a:spcBef>
                          <a:spcPts val="0"/>
                        </a:spcBef>
                        <a:spcAft>
                          <a:spcPts val="0"/>
                        </a:spcAft>
                        <a:buNone/>
                      </a:pPr>
                      <a:r>
                        <a:rPr lang="en-US" sz="2000" u="none" strike="noStrike" cap="none">
                          <a:latin typeface="Exo Medium"/>
                          <a:ea typeface="Exo Medium"/>
                          <a:cs typeface="Exo Medium"/>
                          <a:sym typeface="Exo Medium"/>
                        </a:rPr>
                        <a:t>Nhà máy nào có  defect cao nhất?</a:t>
                      </a:r>
                      <a:endParaRPr sz="2000" u="none" strike="noStrike" cap="none">
                        <a:latin typeface="Exo Medium"/>
                        <a:ea typeface="Exo Medium"/>
                        <a:cs typeface="Exo Medium"/>
                        <a:sym typeface="Exo Medium"/>
                      </a:endParaRPr>
                    </a:p>
                  </a:txBody>
                  <a:tcPr marL="0" marR="0" marT="425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93980" marR="88265" lvl="0" indent="0" algn="l" rtl="0">
                        <a:lnSpc>
                          <a:spcPct val="100000"/>
                        </a:lnSpc>
                        <a:spcBef>
                          <a:spcPts val="0"/>
                        </a:spcBef>
                        <a:spcAft>
                          <a:spcPts val="0"/>
                        </a:spcAft>
                        <a:buNone/>
                      </a:pPr>
                      <a:r>
                        <a:rPr lang="en-US" sz="2000" u="none" strike="noStrike" cap="none">
                          <a:latin typeface="Exo Medium"/>
                          <a:ea typeface="Exo Medium"/>
                          <a:cs typeface="Exo Medium"/>
                          <a:sym typeface="Exo Medium"/>
                        </a:rPr>
                        <a:t>Nhà máy có defect  cao nhất là: Detriot</a:t>
                      </a:r>
                      <a:r>
                        <a:rPr lang="en-US" sz="2000">
                          <a:latin typeface="Exo Medium"/>
                          <a:ea typeface="Exo Medium"/>
                          <a:cs typeface="Exo Medium"/>
                          <a:sym typeface="Exo Medium"/>
                        </a:rPr>
                        <a:t> </a:t>
                      </a:r>
                      <a:r>
                        <a:rPr lang="en-US" sz="2000" u="none" strike="noStrike" cap="none">
                          <a:latin typeface="Exo Medium"/>
                          <a:ea typeface="Exo Medium"/>
                          <a:cs typeface="Exo Medium"/>
                          <a:sym typeface="Exo Medium"/>
                        </a:rPr>
                        <a:t>ở  tại Miami 6686876</a:t>
                      </a:r>
                      <a:endParaRPr sz="2000" u="none" strike="noStrike" cap="none">
                        <a:latin typeface="Exo Medium"/>
                        <a:ea typeface="Exo Medium"/>
                        <a:cs typeface="Exo Medium"/>
                        <a:sym typeface="Exo Medium"/>
                      </a:endParaRPr>
                    </a:p>
                    <a:p>
                      <a:pPr marL="93980" marR="184785" lvl="0" indent="0" algn="l" rtl="0">
                        <a:lnSpc>
                          <a:spcPct val="100000"/>
                        </a:lnSpc>
                        <a:spcBef>
                          <a:spcPts val="10"/>
                        </a:spcBef>
                        <a:spcAft>
                          <a:spcPts val="0"/>
                        </a:spcAft>
                        <a:buNone/>
                      </a:pPr>
                      <a:r>
                        <a:rPr lang="en-US" sz="2000" u="none" strike="noStrike" cap="none">
                          <a:latin typeface="Exo Medium"/>
                          <a:ea typeface="Exo Medium"/>
                          <a:cs typeface="Exo Medium"/>
                          <a:sym typeface="Exo Medium"/>
                        </a:rPr>
                        <a:t>minutes ~ 18.34%  tổng số lượng defect</a:t>
                      </a:r>
                      <a:endParaRPr sz="2000" u="none" strike="noStrike" cap="none">
                        <a:latin typeface="Exo Medium"/>
                        <a:ea typeface="Exo Medium"/>
                        <a:cs typeface="Exo Medium"/>
                        <a:sym typeface="Exo Medium"/>
                      </a:endParaRPr>
                    </a:p>
                  </a:txBody>
                  <a:tcPr marL="0" marR="0" marT="425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l" rtl="0">
                        <a:lnSpc>
                          <a:spcPct val="100000"/>
                        </a:lnSpc>
                        <a:spcBef>
                          <a:spcPts val="0"/>
                        </a:spcBef>
                        <a:spcAft>
                          <a:spcPts val="0"/>
                        </a:spcAft>
                        <a:buNone/>
                      </a:pP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619" name="Google Shape;619;g2825c76f4d8_0_373"/>
          <p:cNvSpPr/>
          <p:nvPr/>
        </p:nvSpPr>
        <p:spPr>
          <a:xfrm>
            <a:off x="6096000" y="2314575"/>
            <a:ext cx="5581800" cy="32958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20" name="Google Shape;620;g2825c76f4d8_0_373"/>
          <p:cNvSpPr txBox="1"/>
          <p:nvPr>
            <p:ph type="title"/>
          </p:nvPr>
        </p:nvSpPr>
        <p:spPr>
          <a:xfrm>
            <a:off x="683575" y="552125"/>
            <a:ext cx="29553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latin typeface="Exo"/>
                <a:ea typeface="Exo"/>
                <a:cs typeface="Exo"/>
                <a:sym typeface="Exo"/>
              </a:rPr>
              <a:t>5. </a:t>
            </a:r>
            <a:r>
              <a:rPr lang="en-US" b="1">
                <a:solidFill>
                  <a:srgbClr val="000000"/>
                </a:solidFill>
                <a:latin typeface="Exo"/>
                <a:ea typeface="Exo"/>
                <a:cs typeface="Exo"/>
                <a:sym typeface="Exo"/>
              </a:rPr>
              <a:t>Đưa ra kết luận</a:t>
            </a:r>
            <a:endParaRPr b="1">
              <a:latin typeface="Exo"/>
              <a:ea typeface="Exo"/>
              <a:cs typeface="Exo"/>
              <a:sym typeface="Ex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24" name="Shape 624"/>
        <p:cNvGrpSpPr/>
        <p:nvPr/>
      </p:nvGrpSpPr>
      <p:grpSpPr>
        <a:xfrm>
          <a:off x="0" y="0"/>
          <a:ext cx="0" cy="0"/>
          <a:chOff x="0" y="0"/>
          <a:chExt cx="0" cy="0"/>
        </a:xfrm>
      </p:grpSpPr>
      <p:graphicFrame>
        <p:nvGraphicFramePr>
          <p:cNvPr id="625" name="Google Shape;625;g2825c76f4d8_0_361"/>
          <p:cNvGraphicFramePr/>
          <p:nvPr/>
        </p:nvGraphicFramePr>
        <p:xfrm>
          <a:off x="773137" y="1512442"/>
          <a:ext cx="10984225" cy="4903825"/>
        </p:xfrm>
        <a:graphic>
          <a:graphicData uri="http://schemas.openxmlformats.org/drawingml/2006/table">
            <a:tbl>
              <a:tblPr firstRow="1" bandRow="1">
                <a:noFill/>
                <a:tableStyleId>{32CB759A-2B05-43DF-80A9-CD36B35028A1}</a:tableStyleId>
              </a:tblPr>
              <a:tblGrid>
                <a:gridCol w="2625725"/>
                <a:gridCol w="2677800"/>
                <a:gridCol w="5680700"/>
              </a:tblGrid>
              <a:tr h="423300">
                <a:tc>
                  <a:txBody>
                    <a:bodyPr/>
                    <a:lstStyle/>
                    <a:p>
                      <a:pPr marL="835660" marR="0" lvl="0" indent="0" algn="l" rtl="0">
                        <a:lnSpc>
                          <a:spcPct val="100000"/>
                        </a:lnSpc>
                        <a:spcBef>
                          <a:spcPts val="0"/>
                        </a:spcBef>
                        <a:spcAft>
                          <a:spcPts val="0"/>
                        </a:spcAft>
                        <a:buNone/>
                      </a:pPr>
                      <a:r>
                        <a:rPr lang="en-US" sz="2000" b="1" u="none" strike="noStrike" cap="none">
                          <a:latin typeface="Exo"/>
                          <a:ea typeface="Exo"/>
                          <a:cs typeface="Exo"/>
                          <a:sym typeface="Exo"/>
                        </a:rPr>
                        <a:t>Câu hỏi</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704215" marR="0" lvl="0" indent="0" algn="l" rtl="0">
                        <a:lnSpc>
                          <a:spcPct val="100000"/>
                        </a:lnSpc>
                        <a:spcBef>
                          <a:spcPts val="0"/>
                        </a:spcBef>
                        <a:spcAft>
                          <a:spcPts val="0"/>
                        </a:spcAft>
                        <a:buNone/>
                      </a:pPr>
                      <a:r>
                        <a:rPr lang="en-US" sz="2000" b="1" u="none" strike="noStrike" cap="none">
                          <a:latin typeface="Exo"/>
                          <a:ea typeface="Exo"/>
                          <a:cs typeface="Exo"/>
                          <a:sym typeface="Exo"/>
                        </a:rPr>
                        <a:t>Câu trả lời</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8890" marR="0" lvl="0" indent="0" algn="ctr" rtl="0">
                        <a:lnSpc>
                          <a:spcPct val="100000"/>
                        </a:lnSpc>
                        <a:spcBef>
                          <a:spcPts val="0"/>
                        </a:spcBef>
                        <a:spcAft>
                          <a:spcPts val="0"/>
                        </a:spcAft>
                        <a:buNone/>
                      </a:pPr>
                      <a:r>
                        <a:rPr lang="en-US" sz="2000" b="1" u="none" strike="noStrike" cap="none">
                          <a:latin typeface="Exo"/>
                          <a:ea typeface="Exo"/>
                          <a:cs typeface="Exo"/>
                          <a:sym typeface="Exo"/>
                        </a:rPr>
                        <a:t>Lập luận/Dẫn chứng</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4480525">
                <a:tc>
                  <a:txBody>
                    <a:bodyPr/>
                    <a:lstStyle/>
                    <a:p>
                      <a:pPr marL="91440" marR="441325" lvl="0" indent="0" algn="l" rtl="0">
                        <a:lnSpc>
                          <a:spcPct val="101000"/>
                        </a:lnSpc>
                        <a:spcBef>
                          <a:spcPts val="0"/>
                        </a:spcBef>
                        <a:spcAft>
                          <a:spcPts val="0"/>
                        </a:spcAft>
                        <a:buNone/>
                      </a:pPr>
                      <a:r>
                        <a:rPr lang="en-US" sz="1550" u="none" strike="noStrike" cap="none">
                          <a:latin typeface="Exo Medium"/>
                          <a:ea typeface="Exo Medium"/>
                          <a:cs typeface="Exo Medium"/>
                          <a:sym typeface="Exo Medium"/>
                        </a:rPr>
                        <a:t>Nhà cung cấp nào kém  nhất?</a:t>
                      </a:r>
                      <a:endParaRPr sz="1550" u="none" strike="noStrike" cap="none">
                        <a:latin typeface="Exo Medium"/>
                        <a:ea typeface="Exo Medium"/>
                        <a:cs typeface="Exo Medium"/>
                        <a:sym typeface="Exo Medium"/>
                      </a:endParaRPr>
                    </a:p>
                  </a:txBody>
                  <a:tcPr marL="0" marR="0" marT="495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93980" marR="229870" lvl="0" indent="0" algn="l" rtl="0">
                        <a:lnSpc>
                          <a:spcPct val="104000"/>
                        </a:lnSpc>
                        <a:spcBef>
                          <a:spcPts val="0"/>
                        </a:spcBef>
                        <a:spcAft>
                          <a:spcPts val="0"/>
                        </a:spcAft>
                        <a:buNone/>
                      </a:pPr>
                      <a:r>
                        <a:rPr lang="en-US" sz="1550" u="none" strike="noStrike" cap="none">
                          <a:latin typeface="Exo Medium"/>
                          <a:ea typeface="Exo Medium"/>
                          <a:cs typeface="Exo Medium"/>
                          <a:sym typeface="Exo Medium"/>
                        </a:rPr>
                        <a:t>Vendor có số lượng lỗi  nhiều nhất trong cả 2 năm  là Solholding. Tổng số  lượng: 3988201 ~ 15%</a:t>
                      </a:r>
                      <a:endParaRPr sz="1550" u="none" strike="noStrike" cap="none">
                        <a:latin typeface="Exo Medium"/>
                        <a:ea typeface="Exo Medium"/>
                        <a:cs typeface="Exo Medium"/>
                        <a:sym typeface="Exo Medium"/>
                      </a:endParaRPr>
                    </a:p>
                    <a:p>
                      <a:pPr marL="0" marR="0" lvl="0" indent="0" algn="l" rtl="0">
                        <a:lnSpc>
                          <a:spcPct val="100000"/>
                        </a:lnSpc>
                        <a:spcBef>
                          <a:spcPts val="55"/>
                        </a:spcBef>
                        <a:spcAft>
                          <a:spcPts val="0"/>
                        </a:spcAft>
                        <a:buNone/>
                      </a:pPr>
                      <a:endParaRPr sz="1650" u="none" strike="noStrike" cap="none">
                        <a:latin typeface="Exo Medium"/>
                        <a:ea typeface="Exo Medium"/>
                        <a:cs typeface="Exo Medium"/>
                        <a:sym typeface="Exo Medium"/>
                      </a:endParaRPr>
                    </a:p>
                    <a:p>
                      <a:pPr marL="93980" marR="85090" lvl="0" indent="0" algn="l" rtl="0">
                        <a:lnSpc>
                          <a:spcPct val="101000"/>
                        </a:lnSpc>
                        <a:spcBef>
                          <a:spcPts val="0"/>
                        </a:spcBef>
                        <a:spcAft>
                          <a:spcPts val="0"/>
                        </a:spcAft>
                        <a:buNone/>
                      </a:pPr>
                      <a:r>
                        <a:rPr lang="en-US" sz="1550" u="none" strike="noStrike" cap="none">
                          <a:latin typeface="Exo Medium"/>
                          <a:ea typeface="Exo Medium"/>
                          <a:cs typeface="Exo Medium"/>
                          <a:sym typeface="Exo Medium"/>
                        </a:rPr>
                        <a:t>Cao nhất của năm 2013:  Plustax: 3486268 ~ 24.99%</a:t>
                      </a:r>
                      <a:endParaRPr sz="1550" u="none" strike="noStrike" cap="none">
                        <a:latin typeface="Exo Medium"/>
                        <a:ea typeface="Exo Medium"/>
                        <a:cs typeface="Exo Medium"/>
                        <a:sym typeface="Exo Medium"/>
                      </a:endParaRPr>
                    </a:p>
                    <a:p>
                      <a:pPr marL="0" marR="0" lvl="0" indent="0" algn="l" rtl="0">
                        <a:lnSpc>
                          <a:spcPct val="100000"/>
                        </a:lnSpc>
                        <a:spcBef>
                          <a:spcPts val="15"/>
                        </a:spcBef>
                        <a:spcAft>
                          <a:spcPts val="0"/>
                        </a:spcAft>
                        <a:buNone/>
                      </a:pPr>
                      <a:endParaRPr sz="1750" u="none" strike="noStrike" cap="none">
                        <a:latin typeface="Exo Medium"/>
                        <a:ea typeface="Exo Medium"/>
                        <a:cs typeface="Exo Medium"/>
                        <a:sym typeface="Exo Medium"/>
                      </a:endParaRPr>
                    </a:p>
                    <a:p>
                      <a:pPr marL="93980" marR="351155" lvl="0" indent="0" algn="l" rtl="0">
                        <a:lnSpc>
                          <a:spcPct val="101000"/>
                        </a:lnSpc>
                        <a:spcBef>
                          <a:spcPts val="0"/>
                        </a:spcBef>
                        <a:spcAft>
                          <a:spcPts val="0"/>
                        </a:spcAft>
                        <a:buNone/>
                      </a:pPr>
                      <a:r>
                        <a:rPr lang="en-US" sz="1550" u="none" strike="noStrike" cap="none">
                          <a:latin typeface="Exo Medium"/>
                          <a:ea typeface="Exo Medium"/>
                          <a:cs typeface="Exo Medium"/>
                          <a:sym typeface="Exo Medium"/>
                        </a:rPr>
                        <a:t>Cao nhất của năm 2014:  Quotelane: 2155354 ~</a:t>
                      </a:r>
                      <a:endParaRPr sz="1550" u="none" strike="noStrike" cap="none">
                        <a:latin typeface="Exo Medium"/>
                        <a:ea typeface="Exo Medium"/>
                        <a:cs typeface="Exo Medium"/>
                        <a:sym typeface="Exo Medium"/>
                      </a:endParaRPr>
                    </a:p>
                    <a:p>
                      <a:pPr marL="93980" marR="0" lvl="0" indent="0" algn="l" rtl="0">
                        <a:lnSpc>
                          <a:spcPct val="100000"/>
                        </a:lnSpc>
                        <a:spcBef>
                          <a:spcPts val="95"/>
                        </a:spcBef>
                        <a:spcAft>
                          <a:spcPts val="0"/>
                        </a:spcAft>
                        <a:buNone/>
                      </a:pPr>
                      <a:r>
                        <a:rPr lang="en-US" sz="1550" u="none" strike="noStrike" cap="none">
                          <a:latin typeface="Exo Medium"/>
                          <a:ea typeface="Exo Medium"/>
                          <a:cs typeface="Exo Medium"/>
                          <a:sym typeface="Exo Medium"/>
                        </a:rPr>
                        <a:t>17.07%</a:t>
                      </a:r>
                      <a:endParaRPr sz="1550" u="none" strike="noStrike" cap="none">
                        <a:latin typeface="Exo Medium"/>
                        <a:ea typeface="Exo Medium"/>
                        <a:cs typeface="Exo Medium"/>
                        <a:sym typeface="Exo Medium"/>
                      </a:endParaRPr>
                    </a:p>
                    <a:p>
                      <a:pPr marL="0" marR="0" lvl="0" indent="0" algn="l" rtl="0">
                        <a:lnSpc>
                          <a:spcPct val="100000"/>
                        </a:lnSpc>
                        <a:spcBef>
                          <a:spcPts val="15"/>
                        </a:spcBef>
                        <a:spcAft>
                          <a:spcPts val="0"/>
                        </a:spcAft>
                        <a:buNone/>
                      </a:pPr>
                      <a:endParaRPr sz="1650" u="none" strike="noStrike" cap="none">
                        <a:latin typeface="Exo Medium"/>
                        <a:ea typeface="Exo Medium"/>
                        <a:cs typeface="Exo Medium"/>
                        <a:sym typeface="Exo Medium"/>
                      </a:endParaRPr>
                    </a:p>
                    <a:p>
                      <a:pPr marL="93980" marR="106045" lvl="0" indent="0" algn="l" rtl="0">
                        <a:lnSpc>
                          <a:spcPct val="103000"/>
                        </a:lnSpc>
                        <a:spcBef>
                          <a:spcPts val="0"/>
                        </a:spcBef>
                        <a:spcAft>
                          <a:spcPts val="0"/>
                        </a:spcAft>
                        <a:buNone/>
                      </a:pPr>
                      <a:r>
                        <a:rPr lang="en-US" sz="1550" u="none" strike="noStrike" cap="none">
                          <a:latin typeface="Exo Medium"/>
                          <a:ea typeface="Exo Medium"/>
                          <a:cs typeface="Exo Medium"/>
                          <a:sym typeface="Exo Medium"/>
                        </a:rPr>
                        <a:t>Solholding đứng thứ 2 về  số lượng lỗi trong cả 2 năm  2013 và 2014</a:t>
                      </a:r>
                      <a:endParaRPr sz="1550" u="none" strike="noStrike" cap="none">
                        <a:latin typeface="Exo Medium"/>
                        <a:ea typeface="Exo Medium"/>
                        <a:cs typeface="Exo Medium"/>
                        <a:sym typeface="Exo Medium"/>
                      </a:endParaRPr>
                    </a:p>
                  </a:txBody>
                  <a:tcPr marL="0" marR="0" marT="431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l" rtl="0">
                        <a:lnSpc>
                          <a:spcPct val="100000"/>
                        </a:lnSpc>
                        <a:spcBef>
                          <a:spcPts val="0"/>
                        </a:spcBef>
                        <a:spcAft>
                          <a:spcPts val="0"/>
                        </a:spcAft>
                        <a:buNone/>
                      </a:pPr>
                      <a:endParaRPr sz="16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626" name="Google Shape;626;g2825c76f4d8_0_361"/>
          <p:cNvSpPr/>
          <p:nvPr/>
        </p:nvSpPr>
        <p:spPr>
          <a:xfrm>
            <a:off x="6172200" y="2381250"/>
            <a:ext cx="5419800" cy="3181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27" name="Google Shape;627;g2825c76f4d8_0_361"/>
          <p:cNvSpPr txBox="1"/>
          <p:nvPr>
            <p:ph type="title"/>
          </p:nvPr>
        </p:nvSpPr>
        <p:spPr>
          <a:xfrm>
            <a:off x="683575" y="552125"/>
            <a:ext cx="29553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latin typeface="Exo"/>
                <a:ea typeface="Exo"/>
                <a:cs typeface="Exo"/>
                <a:sym typeface="Exo"/>
              </a:rPr>
              <a:t>5. </a:t>
            </a:r>
            <a:r>
              <a:rPr lang="en-US" b="1">
                <a:solidFill>
                  <a:srgbClr val="000000"/>
                </a:solidFill>
                <a:latin typeface="Exo"/>
                <a:ea typeface="Exo"/>
                <a:cs typeface="Exo"/>
                <a:sym typeface="Exo"/>
              </a:rPr>
              <a:t>Đưa ra kết luận</a:t>
            </a:r>
            <a:endParaRPr b="1">
              <a:latin typeface="Exo"/>
              <a:ea typeface="Exo"/>
              <a:cs typeface="Exo"/>
              <a:sym typeface="Ex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8" name="Shape 398"/>
        <p:cNvGrpSpPr/>
        <p:nvPr/>
      </p:nvGrpSpPr>
      <p:grpSpPr>
        <a:xfrm>
          <a:off x="0" y="0"/>
          <a:ext cx="0" cy="0"/>
          <a:chOff x="0" y="0"/>
          <a:chExt cx="0" cy="0"/>
        </a:xfrm>
      </p:grpSpPr>
      <p:sp>
        <p:nvSpPr>
          <p:cNvPr id="399" name="Google Shape;399;g2825c76f4d8_0_86"/>
          <p:cNvSpPr txBox="1"/>
          <p:nvPr/>
        </p:nvSpPr>
        <p:spPr>
          <a:xfrm>
            <a:off x="1557450" y="1674300"/>
            <a:ext cx="9077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Exo"/>
              <a:ea typeface="Exo"/>
              <a:cs typeface="Exo"/>
              <a:sym typeface="Exo"/>
            </a:endParaRPr>
          </a:p>
        </p:txBody>
      </p:sp>
      <p:pic>
        <p:nvPicPr>
          <p:cNvPr id="400" name="Google Shape;400;g2825c76f4d8_0_86"/>
          <p:cNvPicPr preferRelativeResize="0"/>
          <p:nvPr/>
        </p:nvPicPr>
        <p:blipFill rotWithShape="1">
          <a:blip r:embed="rId1"/>
          <a:srcRect l="-169" r="65618" b="64829"/>
          <a:stretch>
            <a:fillRect/>
          </a:stretch>
        </p:blipFill>
        <p:spPr>
          <a:xfrm>
            <a:off x="8046324" y="5104800"/>
            <a:ext cx="4145677" cy="1822826"/>
          </a:xfrm>
          <a:prstGeom prst="rect">
            <a:avLst/>
          </a:prstGeom>
          <a:noFill/>
          <a:ln>
            <a:noFill/>
          </a:ln>
        </p:spPr>
      </p:pic>
      <p:sp>
        <p:nvSpPr>
          <p:cNvPr id="401" name="Google Shape;401;g2825c76f4d8_0_86"/>
          <p:cNvSpPr txBox="1"/>
          <p:nvPr/>
        </p:nvSpPr>
        <p:spPr>
          <a:xfrm>
            <a:off x="10363200" y="2438400"/>
            <a:ext cx="1524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g2825c76f4d8_0_86"/>
          <p:cNvSpPr txBox="1"/>
          <p:nvPr/>
        </p:nvSpPr>
        <p:spPr>
          <a:xfrm>
            <a:off x="908150" y="1957075"/>
            <a:ext cx="5028000" cy="350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sz="1800">
                <a:latin typeface="Exo"/>
                <a:ea typeface="Exo"/>
                <a:cs typeface="Exo"/>
                <a:sym typeface="Exo"/>
              </a:rPr>
              <a:t>Chuỗi cung ứng là một khía cạnh quan trọng trong hoạt động kinh doanh của một tổ chức, đặc biệt là trong môi trường sản xuất và phân phối. </a:t>
            </a:r>
            <a:endParaRPr sz="1800">
              <a:latin typeface="Exo"/>
              <a:ea typeface="Exo"/>
              <a:cs typeface="Exo"/>
              <a:sym typeface="Exo"/>
            </a:endParaRPr>
          </a:p>
          <a:p>
            <a:pPr marL="0" marR="0" lvl="0" indent="0" algn="l" rtl="0">
              <a:lnSpc>
                <a:spcPct val="100000"/>
              </a:lnSpc>
              <a:spcBef>
                <a:spcPts val="0"/>
              </a:spcBef>
              <a:spcAft>
                <a:spcPts val="0"/>
              </a:spcAft>
              <a:buClr>
                <a:srgbClr val="000000"/>
              </a:buClr>
              <a:buSzPts val="1100"/>
              <a:buFont typeface="Arial" panose="020B0604020202020204"/>
              <a:buNone/>
            </a:pPr>
            <a:endParaRPr sz="1800">
              <a:latin typeface="Exo"/>
              <a:ea typeface="Exo"/>
              <a:cs typeface="Exo"/>
              <a:sym typeface="Exo"/>
            </a:endParaRPr>
          </a:p>
          <a:p>
            <a:pPr marL="0" marR="0" lvl="0" indent="0" algn="l" rtl="0">
              <a:lnSpc>
                <a:spcPct val="100000"/>
              </a:lnSpc>
              <a:spcBef>
                <a:spcPts val="0"/>
              </a:spcBef>
              <a:spcAft>
                <a:spcPts val="0"/>
              </a:spcAft>
              <a:buClr>
                <a:srgbClr val="000000"/>
              </a:buClr>
              <a:buSzPts val="1100"/>
              <a:buFont typeface="Arial" panose="020B0604020202020204"/>
              <a:buNone/>
            </a:pPr>
            <a:r>
              <a:rPr lang="en-US" sz="1800">
                <a:latin typeface="Exo"/>
                <a:ea typeface="Exo"/>
                <a:cs typeface="Exo"/>
                <a:sym typeface="Exo"/>
              </a:rPr>
              <a:t>Bao gồm toàn bộ quá trình từ việc tạo ra sản phẩm hoặc dịch vụ đến việc giao hàng cho khách hàng cuối cùng. Chuỗi cung ứng liên quan đến sự tương tác giữa các bên khác nhau, bao gồm nhà cung cấp, nhà sản xuất, nhà vận chuyển, nhà phân phối và khách hàng.</a:t>
            </a:r>
            <a:endParaRPr sz="1800" b="0" i="0" u="none" strike="noStrike" cap="none">
              <a:solidFill>
                <a:srgbClr val="000000"/>
              </a:solidFill>
              <a:latin typeface="Exo"/>
              <a:ea typeface="Exo"/>
              <a:cs typeface="Exo"/>
              <a:sym typeface="Exo"/>
            </a:endParaRPr>
          </a:p>
        </p:txBody>
      </p:sp>
      <p:sp>
        <p:nvSpPr>
          <p:cNvPr id="403" name="Google Shape;403;g2825c76f4d8_0_86"/>
          <p:cNvSpPr txBox="1"/>
          <p:nvPr/>
        </p:nvSpPr>
        <p:spPr>
          <a:xfrm>
            <a:off x="3143975" y="635025"/>
            <a:ext cx="6441000" cy="763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3400" b="1" i="0" u="none" strike="noStrike" cap="none">
                <a:solidFill>
                  <a:srgbClr val="000000"/>
                </a:solidFill>
                <a:latin typeface="Exo"/>
                <a:ea typeface="Exo"/>
                <a:cs typeface="Exo"/>
                <a:sym typeface="Exo"/>
              </a:rPr>
              <a:t>Giới thiệu về chu</a:t>
            </a:r>
            <a:r>
              <a:rPr lang="en-US" sz="3400" b="1">
                <a:latin typeface="Exo"/>
                <a:ea typeface="Exo"/>
                <a:cs typeface="Exo"/>
                <a:sym typeface="Exo"/>
              </a:rPr>
              <a:t>ỗi cung ứng</a:t>
            </a:r>
            <a:endParaRPr sz="3400" b="1" i="0" u="none" strike="noStrike" cap="none">
              <a:solidFill>
                <a:srgbClr val="000000"/>
              </a:solidFill>
              <a:latin typeface="Exo"/>
              <a:ea typeface="Exo"/>
              <a:cs typeface="Exo"/>
              <a:sym typeface="Exo"/>
            </a:endParaRPr>
          </a:p>
        </p:txBody>
      </p:sp>
      <p:pic>
        <p:nvPicPr>
          <p:cNvPr id="404" name="Google Shape;404;g2825c76f4d8_0_86"/>
          <p:cNvPicPr preferRelativeResize="0"/>
          <p:nvPr/>
        </p:nvPicPr>
        <p:blipFill>
          <a:blip r:embed="rId2"/>
          <a:stretch>
            <a:fillRect/>
          </a:stretch>
        </p:blipFill>
        <p:spPr>
          <a:xfrm>
            <a:off x="6438125" y="1674300"/>
            <a:ext cx="4618650" cy="43407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631" name="Shape 631"/>
        <p:cNvGrpSpPr/>
        <p:nvPr/>
      </p:nvGrpSpPr>
      <p:grpSpPr>
        <a:xfrm>
          <a:off x="0" y="0"/>
          <a:ext cx="0" cy="0"/>
          <a:chOff x="0" y="0"/>
          <a:chExt cx="0" cy="0"/>
        </a:xfrm>
      </p:grpSpPr>
      <p:graphicFrame>
        <p:nvGraphicFramePr>
          <p:cNvPr id="632" name="Google Shape;632;g2825c76f4d8_0_379"/>
          <p:cNvGraphicFramePr/>
          <p:nvPr/>
        </p:nvGraphicFramePr>
        <p:xfrm>
          <a:off x="773137" y="1512442"/>
          <a:ext cx="11031225" cy="4890600"/>
        </p:xfrm>
        <a:graphic>
          <a:graphicData uri="http://schemas.openxmlformats.org/drawingml/2006/table">
            <a:tbl>
              <a:tblPr firstRow="1" bandRow="1">
                <a:noFill/>
                <a:tableStyleId>{32CB759A-2B05-43DF-80A9-CD36B35028A1}</a:tableStyleId>
              </a:tblPr>
              <a:tblGrid>
                <a:gridCol w="2583825"/>
                <a:gridCol w="2635250"/>
                <a:gridCol w="5812150"/>
              </a:tblGrid>
              <a:tr h="423300">
                <a:tc>
                  <a:txBody>
                    <a:bodyPr/>
                    <a:lstStyle/>
                    <a:p>
                      <a:pPr marL="816610" marR="0" lvl="0" indent="0" algn="l" rtl="0">
                        <a:lnSpc>
                          <a:spcPct val="100000"/>
                        </a:lnSpc>
                        <a:spcBef>
                          <a:spcPts val="0"/>
                        </a:spcBef>
                        <a:spcAft>
                          <a:spcPts val="0"/>
                        </a:spcAft>
                        <a:buNone/>
                      </a:pPr>
                      <a:r>
                        <a:rPr lang="en-US" sz="2000" b="1" u="none" strike="noStrike" cap="none">
                          <a:latin typeface="Exo"/>
                          <a:ea typeface="Exo"/>
                          <a:cs typeface="Exo"/>
                          <a:sym typeface="Exo"/>
                        </a:rPr>
                        <a:t>Câu hỏi</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675640" marR="0" lvl="0" indent="0" algn="l" rtl="0">
                        <a:lnSpc>
                          <a:spcPct val="100000"/>
                        </a:lnSpc>
                        <a:spcBef>
                          <a:spcPts val="0"/>
                        </a:spcBef>
                        <a:spcAft>
                          <a:spcPts val="0"/>
                        </a:spcAft>
                        <a:buNone/>
                      </a:pPr>
                      <a:r>
                        <a:rPr lang="en-US" sz="2000" b="1" u="none" strike="noStrike" cap="none">
                          <a:latin typeface="Exo"/>
                          <a:ea typeface="Exo"/>
                          <a:cs typeface="Exo"/>
                          <a:sym typeface="Exo"/>
                        </a:rPr>
                        <a:t>Câu trả lời</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6350" marR="0" lvl="0" indent="0" algn="ctr" rtl="0">
                        <a:lnSpc>
                          <a:spcPct val="100000"/>
                        </a:lnSpc>
                        <a:spcBef>
                          <a:spcPts val="0"/>
                        </a:spcBef>
                        <a:spcAft>
                          <a:spcPts val="0"/>
                        </a:spcAft>
                        <a:buNone/>
                      </a:pPr>
                      <a:r>
                        <a:rPr lang="en-US" sz="2000" b="1" u="none" strike="noStrike" cap="none">
                          <a:latin typeface="Exo"/>
                          <a:ea typeface="Exo"/>
                          <a:cs typeface="Exo"/>
                          <a:sym typeface="Exo"/>
                        </a:rPr>
                        <a:t>Lập luận/Dẫn chứng</a:t>
                      </a:r>
                      <a:endParaRPr sz="2000" b="1" u="none" strike="noStrike" cap="none">
                        <a:latin typeface="Exo"/>
                        <a:ea typeface="Exo"/>
                        <a:cs typeface="Exo"/>
                        <a:sym typeface="Exo"/>
                      </a:endParaRPr>
                    </a:p>
                  </a:txBody>
                  <a:tcPr marL="0" marR="0" marT="419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4467300">
                <a:tc>
                  <a:txBody>
                    <a:bodyPr/>
                    <a:lstStyle/>
                    <a:p>
                      <a:pPr marL="91440" marR="272415" lvl="0" indent="0" algn="l" rtl="0">
                        <a:lnSpc>
                          <a:spcPct val="100000"/>
                        </a:lnSpc>
                        <a:spcBef>
                          <a:spcPts val="0"/>
                        </a:spcBef>
                        <a:spcAft>
                          <a:spcPts val="0"/>
                        </a:spcAft>
                        <a:buNone/>
                      </a:pPr>
                      <a:r>
                        <a:rPr lang="en-US" sz="2100" u="none" strike="noStrike" cap="none">
                          <a:latin typeface="Exo Medium"/>
                          <a:ea typeface="Exo Medium"/>
                          <a:cs typeface="Exo Medium"/>
                          <a:sym typeface="Exo Medium"/>
                        </a:rPr>
                        <a:t>Vật liệu nào  được quản lý tốt  nhất?</a:t>
                      </a:r>
                      <a:endParaRPr sz="2100" u="none" strike="noStrike" cap="none">
                        <a:latin typeface="Exo Medium"/>
                        <a:ea typeface="Exo Medium"/>
                        <a:cs typeface="Exo Medium"/>
                        <a:sym typeface="Exo Medium"/>
                      </a:endParaRPr>
                    </a:p>
                  </a:txBody>
                  <a:tcPr marL="0" marR="0" marT="37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93980" marR="305435" lvl="0" indent="0" algn="l" rtl="0">
                        <a:lnSpc>
                          <a:spcPct val="100000"/>
                        </a:lnSpc>
                        <a:spcBef>
                          <a:spcPts val="0"/>
                        </a:spcBef>
                        <a:spcAft>
                          <a:spcPts val="0"/>
                        </a:spcAft>
                        <a:buNone/>
                      </a:pPr>
                      <a:r>
                        <a:rPr lang="en-US" sz="2100" u="none" strike="noStrike" cap="none">
                          <a:latin typeface="Exo Medium"/>
                          <a:ea typeface="Exo Medium"/>
                          <a:cs typeface="Exo Medium"/>
                          <a:sym typeface="Exo Medium"/>
                        </a:rPr>
                        <a:t>Vật liệu quản lý  tốt nhất là wires  với không có lần  nào bị lỗi</a:t>
                      </a:r>
                      <a:endParaRPr sz="2100" u="none" strike="noStrike" cap="none">
                        <a:latin typeface="Exo Medium"/>
                        <a:ea typeface="Exo Medium"/>
                        <a:cs typeface="Exo Medium"/>
                        <a:sym typeface="Exo Medium"/>
                      </a:endParaRPr>
                    </a:p>
                  </a:txBody>
                  <a:tcPr marL="0" marR="0" marT="393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l" rtl="0">
                        <a:lnSpc>
                          <a:spcPct val="100000"/>
                        </a:lnSpc>
                        <a:spcBef>
                          <a:spcPts val="0"/>
                        </a:spcBef>
                        <a:spcAft>
                          <a:spcPts val="0"/>
                        </a:spcAft>
                        <a:buNone/>
                      </a:pPr>
                      <a:endParaRPr sz="23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633" name="Google Shape;633;g2825c76f4d8_0_379"/>
          <p:cNvSpPr/>
          <p:nvPr/>
        </p:nvSpPr>
        <p:spPr>
          <a:xfrm>
            <a:off x="6410325" y="2066925"/>
            <a:ext cx="5000700" cy="43434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4" name="Google Shape;634;g2825c76f4d8_0_379"/>
          <p:cNvSpPr txBox="1"/>
          <p:nvPr>
            <p:ph type="title"/>
          </p:nvPr>
        </p:nvSpPr>
        <p:spPr>
          <a:xfrm>
            <a:off x="683575" y="552125"/>
            <a:ext cx="29553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latin typeface="Exo"/>
                <a:ea typeface="Exo"/>
                <a:cs typeface="Exo"/>
                <a:sym typeface="Exo"/>
              </a:rPr>
              <a:t>5. </a:t>
            </a:r>
            <a:r>
              <a:rPr lang="en-US" b="1">
                <a:solidFill>
                  <a:srgbClr val="000000"/>
                </a:solidFill>
                <a:latin typeface="Exo"/>
                <a:ea typeface="Exo"/>
                <a:cs typeface="Exo"/>
                <a:sym typeface="Exo"/>
              </a:rPr>
              <a:t>Đưa ra kết luận</a:t>
            </a:r>
            <a:endParaRPr b="1">
              <a:latin typeface="Exo"/>
              <a:ea typeface="Exo"/>
              <a:cs typeface="Exo"/>
              <a:sym typeface="Ex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638" name="Shape 638"/>
        <p:cNvGrpSpPr/>
        <p:nvPr/>
      </p:nvGrpSpPr>
      <p:grpSpPr>
        <a:xfrm>
          <a:off x="0" y="0"/>
          <a:ext cx="0" cy="0"/>
          <a:chOff x="0" y="0"/>
          <a:chExt cx="0" cy="0"/>
        </a:xfrm>
      </p:grpSpPr>
      <p:pic>
        <p:nvPicPr>
          <p:cNvPr id="639" name="Google Shape;639;g2831af62e1e_0_0"/>
          <p:cNvPicPr preferRelativeResize="0"/>
          <p:nvPr/>
        </p:nvPicPr>
        <p:blipFill rotWithShape="1">
          <a:blip r:embed="rId1"/>
          <a:srcRect/>
          <a:stretch>
            <a:fillRect/>
          </a:stretch>
        </p:blipFill>
        <p:spPr>
          <a:xfrm>
            <a:off x="0" y="-12"/>
            <a:ext cx="12192000" cy="6858000"/>
          </a:xfrm>
          <a:prstGeom prst="rect">
            <a:avLst/>
          </a:prstGeom>
          <a:noFill/>
          <a:ln>
            <a:noFill/>
          </a:ln>
        </p:spPr>
      </p:pic>
      <p:pic>
        <p:nvPicPr>
          <p:cNvPr id="640" name="Google Shape;640;g2831af62e1e_0_0"/>
          <p:cNvPicPr preferRelativeResize="0"/>
          <p:nvPr/>
        </p:nvPicPr>
        <p:blipFill rotWithShape="1">
          <a:blip r:embed="rId2"/>
          <a:srcRect r="65720" b="63550"/>
          <a:stretch>
            <a:fillRect/>
          </a:stretch>
        </p:blipFill>
        <p:spPr>
          <a:xfrm>
            <a:off x="7355037" y="4636350"/>
            <a:ext cx="4836966" cy="2221775"/>
          </a:xfrm>
          <a:prstGeom prst="rect">
            <a:avLst/>
          </a:prstGeom>
          <a:noFill/>
          <a:ln>
            <a:noFill/>
          </a:ln>
        </p:spPr>
      </p:pic>
      <p:sp>
        <p:nvSpPr>
          <p:cNvPr id="641" name="Google Shape;641;g2831af62e1e_0_0"/>
          <p:cNvSpPr txBox="1"/>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pic>
        <p:nvPicPr>
          <p:cNvPr id="642" name="Google Shape;642;g2831af62e1e_0_0"/>
          <p:cNvPicPr preferRelativeResize="0"/>
          <p:nvPr/>
        </p:nvPicPr>
        <p:blipFill rotWithShape="1">
          <a:blip r:embed="rId2"/>
          <a:srcRect r="65720" b="63550"/>
          <a:stretch>
            <a:fillRect/>
          </a:stretch>
        </p:blipFill>
        <p:spPr>
          <a:xfrm flipH="1">
            <a:off x="12" y="-926375"/>
            <a:ext cx="4836966" cy="2221775"/>
          </a:xfrm>
          <a:prstGeom prst="rect">
            <a:avLst/>
          </a:prstGeom>
          <a:noFill/>
          <a:ln>
            <a:noFill/>
          </a:ln>
        </p:spPr>
      </p:pic>
      <p:sp>
        <p:nvSpPr>
          <p:cNvPr id="643" name="Google Shape;643;g2831af62e1e_0_0"/>
          <p:cNvSpPr txBox="1"/>
          <p:nvPr/>
        </p:nvSpPr>
        <p:spPr>
          <a:xfrm>
            <a:off x="552000" y="2897800"/>
            <a:ext cx="8720400" cy="1662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POWER BI </a:t>
            </a:r>
            <a:endParaRPr sz="5100">
              <a:solidFill>
                <a:schemeClr val="lt1"/>
              </a:solidFill>
              <a:latin typeface="Exo Black"/>
              <a:ea typeface="Exo Black"/>
              <a:cs typeface="Exo Black"/>
              <a:sym typeface="Exo Black"/>
            </a:endParaRPr>
          </a:p>
          <a:p>
            <a:pPr marL="0" marR="0" lvl="0" indent="0" algn="ctr" rtl="0">
              <a:lnSpc>
                <a:spcPct val="100000"/>
              </a:lnSpc>
              <a:spcBef>
                <a:spcPts val="0"/>
              </a:spcBef>
              <a:spcAft>
                <a:spcPts val="0"/>
              </a:spcAft>
              <a:buClr>
                <a:srgbClr val="000000"/>
              </a:buClr>
              <a:buSzPts val="2500"/>
              <a:buFont typeface="Arial" panose="020B0604020202020204"/>
              <a:buNone/>
            </a:pPr>
            <a:r>
              <a:rPr lang="en-US" sz="5100">
                <a:solidFill>
                  <a:schemeClr val="lt1"/>
                </a:solidFill>
                <a:latin typeface="Exo Black"/>
                <a:ea typeface="Exo Black"/>
                <a:cs typeface="Exo Black"/>
                <a:sym typeface="Exo Black"/>
              </a:rPr>
              <a:t>ADVANCE CHART</a:t>
            </a:r>
            <a:endParaRPr sz="5100">
              <a:solidFill>
                <a:schemeClr val="lt1"/>
              </a:solidFill>
              <a:latin typeface="Exo Black"/>
              <a:ea typeface="Exo Black"/>
              <a:cs typeface="Exo Black"/>
              <a:sym typeface="Exo Black"/>
            </a:endParaRPr>
          </a:p>
        </p:txBody>
      </p:sp>
      <p:sp>
        <p:nvSpPr>
          <p:cNvPr id="644" name="Google Shape;644;g2831af62e1e_0_0"/>
          <p:cNvSpPr txBox="1"/>
          <p:nvPr/>
        </p:nvSpPr>
        <p:spPr>
          <a:xfrm>
            <a:off x="-2" y="3561050"/>
            <a:ext cx="84558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panose="020B0604020202020204"/>
              <a:buNone/>
            </a:pPr>
            <a:endParaRPr sz="2000" b="0" i="0" u="none" strike="noStrike" cap="none">
              <a:solidFill>
                <a:schemeClr val="lt1"/>
              </a:solidFill>
              <a:latin typeface="Exo Black"/>
              <a:ea typeface="Exo Black"/>
              <a:cs typeface="Exo Black"/>
              <a:sym typeface="Exo Black"/>
            </a:endParaRPr>
          </a:p>
        </p:txBody>
      </p:sp>
      <p:pic>
        <p:nvPicPr>
          <p:cNvPr id="645" name="Google Shape;645;g2831af62e1e_0_0"/>
          <p:cNvPicPr preferRelativeResize="0"/>
          <p:nvPr/>
        </p:nvPicPr>
        <p:blipFill rotWithShape="1">
          <a:blip r:embed="rId3"/>
          <a:srcRect/>
          <a:stretch>
            <a:fillRect/>
          </a:stretch>
        </p:blipFill>
        <p:spPr>
          <a:xfrm>
            <a:off x="10718375" y="194698"/>
            <a:ext cx="1198653" cy="5250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649" name="Shape 649"/>
        <p:cNvGrpSpPr/>
        <p:nvPr/>
      </p:nvGrpSpPr>
      <p:grpSpPr>
        <a:xfrm>
          <a:off x="0" y="0"/>
          <a:ext cx="0" cy="0"/>
          <a:chOff x="0" y="0"/>
          <a:chExt cx="0" cy="0"/>
        </a:xfrm>
      </p:grpSpPr>
      <p:sp>
        <p:nvSpPr>
          <p:cNvPr id="650" name="Google Shape;650;g2825c76f4d8_0_390"/>
          <p:cNvSpPr txBox="1"/>
          <p:nvPr>
            <p:ph type="title"/>
          </p:nvPr>
        </p:nvSpPr>
        <p:spPr>
          <a:xfrm>
            <a:off x="683574" y="552125"/>
            <a:ext cx="35694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a:solidFill>
                  <a:schemeClr val="dk1"/>
                </a:solidFill>
                <a:latin typeface="Exo SemiBold"/>
                <a:ea typeface="Exo SemiBold"/>
                <a:cs typeface="Exo SemiBold"/>
                <a:sym typeface="Exo SemiBold"/>
              </a:rPr>
              <a:t>PowerBI AI addon</a:t>
            </a:r>
            <a:endParaRPr>
              <a:solidFill>
                <a:schemeClr val="dk1"/>
              </a:solidFill>
              <a:latin typeface="Exo SemiBold"/>
              <a:ea typeface="Exo SemiBold"/>
              <a:cs typeface="Exo SemiBold"/>
              <a:sym typeface="Exo SemiBold"/>
            </a:endParaRPr>
          </a:p>
        </p:txBody>
      </p:sp>
      <p:sp>
        <p:nvSpPr>
          <p:cNvPr id="651" name="Google Shape;651;g2825c76f4d8_0_390"/>
          <p:cNvSpPr/>
          <p:nvPr/>
        </p:nvSpPr>
        <p:spPr>
          <a:xfrm>
            <a:off x="4351050" y="1937725"/>
            <a:ext cx="6943800" cy="4048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2" name="Google Shape;652;g2825c76f4d8_0_390"/>
          <p:cNvSpPr txBox="1"/>
          <p:nvPr/>
        </p:nvSpPr>
        <p:spPr>
          <a:xfrm>
            <a:off x="533400" y="1250750"/>
            <a:ext cx="9920400" cy="4105200"/>
          </a:xfrm>
          <a:prstGeom prst="rect">
            <a:avLst/>
          </a:prstGeom>
          <a:noFill/>
          <a:ln>
            <a:noFill/>
          </a:ln>
        </p:spPr>
        <p:txBody>
          <a:bodyPr spcFirstLastPara="1" wrap="square" lIns="0" tIns="198100" rIns="0" bIns="0" anchor="t" anchorCtr="0">
            <a:spAutoFit/>
          </a:bodyPr>
          <a:lstStyle/>
          <a:p>
            <a:pPr marL="12700" marR="0" lvl="0" indent="0" algn="l" rtl="0">
              <a:lnSpc>
                <a:spcPct val="100000"/>
              </a:lnSpc>
              <a:spcBef>
                <a:spcPts val="0"/>
              </a:spcBef>
              <a:spcAft>
                <a:spcPts val="0"/>
              </a:spcAft>
              <a:buNone/>
            </a:pPr>
            <a:r>
              <a:rPr lang="en-US" sz="1800">
                <a:solidFill>
                  <a:srgbClr val="D24625"/>
                </a:solidFill>
                <a:latin typeface="Exo Medium"/>
                <a:ea typeface="Exo Medium"/>
                <a:cs typeface="Exo Medium"/>
                <a:sym typeface="Exo Medium"/>
              </a:rPr>
              <a:t>Use the Q&amp;A visual</a:t>
            </a:r>
            <a:endParaRPr sz="1800">
              <a:latin typeface="Exo Medium"/>
              <a:ea typeface="Exo Medium"/>
              <a:cs typeface="Exo Medium"/>
              <a:sym typeface="Exo Medium"/>
            </a:endParaRPr>
          </a:p>
          <a:p>
            <a:pPr marL="106680" marR="0" lvl="0" indent="0" algn="l" rtl="0">
              <a:lnSpc>
                <a:spcPct val="120000"/>
              </a:lnSpc>
              <a:spcBef>
                <a:spcPts val="1070"/>
              </a:spcBef>
              <a:spcAft>
                <a:spcPts val="0"/>
              </a:spcAft>
              <a:buNone/>
            </a:pPr>
            <a:r>
              <a:rPr lang="en-US" sz="1800">
                <a:solidFill>
                  <a:srgbClr val="D24625"/>
                </a:solidFill>
                <a:latin typeface="Exo Medium"/>
                <a:ea typeface="Exo Medium"/>
                <a:cs typeface="Exo Medium"/>
                <a:sym typeface="Exo Medium"/>
              </a:rPr>
              <a:t>What: </a:t>
            </a:r>
            <a:r>
              <a:rPr lang="en-US" sz="1800">
                <a:latin typeface="Exo Medium"/>
                <a:ea typeface="Exo Medium"/>
                <a:cs typeface="Exo Medium"/>
                <a:sym typeface="Exo Medium"/>
              </a:rPr>
              <a:t>là một tính năng của PowerBI, nó sử dụng ngôn ngữ tự nhiên để trả lời câu</a:t>
            </a:r>
            <a:endParaRPr sz="1800">
              <a:latin typeface="Exo Medium"/>
              <a:ea typeface="Exo Medium"/>
              <a:cs typeface="Exo Medium"/>
              <a:sym typeface="Exo Medium"/>
            </a:endParaRPr>
          </a:p>
          <a:p>
            <a:pPr marL="106680" marR="0" lvl="0" indent="0" algn="l" rtl="0">
              <a:lnSpc>
                <a:spcPct val="120000"/>
              </a:lnSpc>
              <a:spcBef>
                <a:spcPts val="0"/>
              </a:spcBef>
              <a:spcAft>
                <a:spcPts val="0"/>
              </a:spcAft>
              <a:buNone/>
            </a:pPr>
            <a:r>
              <a:rPr lang="en-US" sz="1800">
                <a:latin typeface="Exo Medium"/>
                <a:ea typeface="Exo Medium"/>
                <a:cs typeface="Exo Medium"/>
                <a:sym typeface="Exo Medium"/>
              </a:rPr>
              <a:t>hỏi của người sử dụng.</a:t>
            </a:r>
            <a:endParaRPr sz="1800">
              <a:latin typeface="Exo Medium"/>
              <a:ea typeface="Exo Medium"/>
              <a:cs typeface="Exo Medium"/>
              <a:sym typeface="Exo Medium"/>
            </a:endParaRPr>
          </a:p>
          <a:p>
            <a:pPr marL="0" marR="0" lvl="0" indent="0" algn="l" rtl="0">
              <a:lnSpc>
                <a:spcPct val="100000"/>
              </a:lnSpc>
              <a:spcBef>
                <a:spcPts val="0"/>
              </a:spcBef>
              <a:spcAft>
                <a:spcPts val="0"/>
              </a:spcAft>
              <a:buNone/>
            </a:pPr>
            <a:endParaRPr sz="1800">
              <a:latin typeface="Exo Medium"/>
              <a:ea typeface="Exo Medium"/>
              <a:cs typeface="Exo Medium"/>
              <a:sym typeface="Exo Medium"/>
            </a:endParaRPr>
          </a:p>
          <a:p>
            <a:pPr marL="0" marR="0" lvl="0" indent="0" algn="l" rtl="0">
              <a:lnSpc>
                <a:spcPct val="100000"/>
              </a:lnSpc>
              <a:spcBef>
                <a:spcPts val="5"/>
              </a:spcBef>
              <a:spcAft>
                <a:spcPts val="0"/>
              </a:spcAft>
              <a:buNone/>
            </a:pPr>
            <a:endParaRPr sz="1800">
              <a:latin typeface="Exo Medium"/>
              <a:ea typeface="Exo Medium"/>
              <a:cs typeface="Exo Medium"/>
              <a:sym typeface="Exo Medium"/>
            </a:endParaRPr>
          </a:p>
          <a:p>
            <a:pPr marL="106680" marR="6534150" lvl="0" indent="0" algn="l" rtl="0">
              <a:lnSpc>
                <a:spcPct val="100000"/>
              </a:lnSpc>
              <a:spcBef>
                <a:spcPts val="0"/>
              </a:spcBef>
              <a:spcAft>
                <a:spcPts val="0"/>
              </a:spcAft>
              <a:buNone/>
            </a:pPr>
            <a:r>
              <a:rPr lang="en-US" sz="1800">
                <a:solidFill>
                  <a:srgbClr val="D24625"/>
                </a:solidFill>
                <a:latin typeface="Exo Medium"/>
                <a:ea typeface="Exo Medium"/>
                <a:cs typeface="Exo Medium"/>
                <a:sym typeface="Exo Medium"/>
              </a:rPr>
              <a:t>Why: </a:t>
            </a:r>
            <a:r>
              <a:rPr lang="en-US" sz="1800">
                <a:latin typeface="Exo Medium"/>
                <a:ea typeface="Exo Medium"/>
                <a:cs typeface="Exo Medium"/>
                <a:sym typeface="Exo Medium"/>
              </a:rPr>
              <a:t>Việc sử dụng ngôn ngữ  tự nhiên như của con người  Giúp cho phần mềm thân thiện  Hơn với người dùng.</a:t>
            </a:r>
            <a:endParaRPr sz="1800">
              <a:latin typeface="Exo Medium"/>
              <a:ea typeface="Exo Medium"/>
              <a:cs typeface="Exo Medium"/>
              <a:sym typeface="Exo Medium"/>
            </a:endParaRPr>
          </a:p>
          <a:p>
            <a:pPr marL="0" marR="0" lvl="0" indent="0" algn="l" rtl="0">
              <a:lnSpc>
                <a:spcPct val="100000"/>
              </a:lnSpc>
              <a:spcBef>
                <a:spcPts val="0"/>
              </a:spcBef>
              <a:spcAft>
                <a:spcPts val="0"/>
              </a:spcAft>
              <a:buNone/>
            </a:pPr>
            <a:endParaRPr sz="1800">
              <a:latin typeface="Exo Medium"/>
              <a:ea typeface="Exo Medium"/>
              <a:cs typeface="Exo Medium"/>
              <a:sym typeface="Exo Medium"/>
            </a:endParaRPr>
          </a:p>
          <a:p>
            <a:pPr marL="0" marR="0" lvl="0" indent="0" algn="l" rtl="0">
              <a:lnSpc>
                <a:spcPct val="100000"/>
              </a:lnSpc>
              <a:spcBef>
                <a:spcPts val="25"/>
              </a:spcBef>
              <a:spcAft>
                <a:spcPts val="0"/>
              </a:spcAft>
              <a:buNone/>
            </a:pPr>
            <a:endParaRPr sz="1800">
              <a:latin typeface="Exo Medium"/>
              <a:ea typeface="Exo Medium"/>
              <a:cs typeface="Exo Medium"/>
              <a:sym typeface="Exo Medium"/>
            </a:endParaRPr>
          </a:p>
          <a:p>
            <a:pPr marL="106680" marR="0" lvl="0" indent="0" algn="l" rtl="0">
              <a:lnSpc>
                <a:spcPct val="119000"/>
              </a:lnSpc>
              <a:spcBef>
                <a:spcPts val="0"/>
              </a:spcBef>
              <a:spcAft>
                <a:spcPts val="0"/>
              </a:spcAft>
              <a:buNone/>
            </a:pPr>
            <a:r>
              <a:rPr lang="en-US" sz="1800">
                <a:solidFill>
                  <a:srgbClr val="D24625"/>
                </a:solidFill>
                <a:latin typeface="Exo Medium"/>
                <a:ea typeface="Exo Medium"/>
                <a:cs typeface="Exo Medium"/>
                <a:sym typeface="Exo Medium"/>
              </a:rPr>
              <a:t>How: </a:t>
            </a:r>
            <a:r>
              <a:rPr lang="en-US" sz="1800">
                <a:latin typeface="Exo Medium"/>
                <a:ea typeface="Exo Medium"/>
                <a:cs typeface="Exo Medium"/>
                <a:sym typeface="Exo Medium"/>
              </a:rPr>
              <a:t>Thực hiện được cả trên</a:t>
            </a:r>
            <a:endParaRPr sz="1800">
              <a:latin typeface="Exo Medium"/>
              <a:ea typeface="Exo Medium"/>
              <a:cs typeface="Exo Medium"/>
              <a:sym typeface="Exo Medium"/>
            </a:endParaRPr>
          </a:p>
          <a:p>
            <a:pPr marL="106680" marR="0" lvl="0" indent="0" algn="l" rtl="0">
              <a:lnSpc>
                <a:spcPct val="119000"/>
              </a:lnSpc>
              <a:spcBef>
                <a:spcPts val="0"/>
              </a:spcBef>
              <a:spcAft>
                <a:spcPts val="0"/>
              </a:spcAft>
              <a:buNone/>
            </a:pPr>
            <a:r>
              <a:rPr lang="en-US" sz="1800">
                <a:latin typeface="Exo Medium"/>
                <a:ea typeface="Exo Medium"/>
                <a:cs typeface="Exo Medium"/>
                <a:sym typeface="Exo Medium"/>
              </a:rPr>
              <a:t>Power BI</a:t>
            </a:r>
            <a:r>
              <a:rPr lang="en-US" sz="1800">
                <a:latin typeface="Exo Medium"/>
                <a:ea typeface="Exo Medium"/>
                <a:cs typeface="Exo Medium"/>
                <a:sym typeface="Exo Medium"/>
              </a:rPr>
              <a:t> Service và desktop</a:t>
            </a:r>
            <a:endParaRPr sz="1800">
              <a:latin typeface="Exo Medium"/>
              <a:ea typeface="Exo Medium"/>
              <a:cs typeface="Exo Medium"/>
              <a:sym typeface="Exo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656" name="Shape 656"/>
        <p:cNvGrpSpPr/>
        <p:nvPr/>
      </p:nvGrpSpPr>
      <p:grpSpPr>
        <a:xfrm>
          <a:off x="0" y="0"/>
          <a:ext cx="0" cy="0"/>
          <a:chOff x="0" y="0"/>
          <a:chExt cx="0" cy="0"/>
        </a:xfrm>
      </p:grpSpPr>
      <p:sp>
        <p:nvSpPr>
          <p:cNvPr id="657" name="Google Shape;657;g2825c76f4d8_0_397"/>
          <p:cNvSpPr/>
          <p:nvPr/>
        </p:nvSpPr>
        <p:spPr>
          <a:xfrm>
            <a:off x="3889375" y="2176575"/>
            <a:ext cx="7764000" cy="42072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58" name="Google Shape;658;g2825c76f4d8_0_397"/>
          <p:cNvSpPr txBox="1"/>
          <p:nvPr>
            <p:ph type="title"/>
          </p:nvPr>
        </p:nvSpPr>
        <p:spPr>
          <a:xfrm>
            <a:off x="533400" y="826425"/>
            <a:ext cx="32058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solidFill>
                  <a:schemeClr val="dk1"/>
                </a:solidFill>
                <a:latin typeface="Exo"/>
                <a:ea typeface="Exo"/>
                <a:cs typeface="Exo"/>
                <a:sym typeface="Exo"/>
              </a:rPr>
              <a:t>PowerBI AI addon</a:t>
            </a:r>
            <a:endParaRPr b="1">
              <a:solidFill>
                <a:schemeClr val="dk1"/>
              </a:solidFill>
              <a:latin typeface="Exo"/>
              <a:ea typeface="Exo"/>
              <a:cs typeface="Exo"/>
              <a:sym typeface="Exo"/>
            </a:endParaRPr>
          </a:p>
        </p:txBody>
      </p:sp>
      <p:sp>
        <p:nvSpPr>
          <p:cNvPr id="659" name="Google Shape;659;g2825c76f4d8_0_397"/>
          <p:cNvSpPr txBox="1"/>
          <p:nvPr/>
        </p:nvSpPr>
        <p:spPr>
          <a:xfrm>
            <a:off x="485800" y="1380825"/>
            <a:ext cx="3996900" cy="27801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200" b="1">
                <a:solidFill>
                  <a:srgbClr val="D24625"/>
                </a:solidFill>
                <a:latin typeface="Exo"/>
                <a:ea typeface="Exo"/>
                <a:cs typeface="Exo"/>
                <a:sym typeface="Exo"/>
              </a:rPr>
              <a:t>Use the Q&amp;A visual</a:t>
            </a:r>
            <a:endParaRPr sz="3200" b="1">
              <a:latin typeface="Exo"/>
              <a:ea typeface="Exo"/>
              <a:cs typeface="Exo"/>
              <a:sym typeface="Exo"/>
            </a:endParaRPr>
          </a:p>
          <a:p>
            <a:pPr marL="12700" marR="0" lvl="0" indent="0" algn="l" rtl="0">
              <a:lnSpc>
                <a:spcPct val="120000"/>
              </a:lnSpc>
              <a:spcBef>
                <a:spcPts val="1925"/>
              </a:spcBef>
              <a:spcAft>
                <a:spcPts val="0"/>
              </a:spcAft>
              <a:buNone/>
            </a:pPr>
            <a:r>
              <a:rPr lang="en-US" sz="2400" b="1">
                <a:solidFill>
                  <a:srgbClr val="D24625"/>
                </a:solidFill>
                <a:latin typeface="Exo"/>
                <a:ea typeface="Exo"/>
                <a:cs typeface="Exo"/>
                <a:sym typeface="Exo"/>
              </a:rPr>
              <a:t>Bước 1: </a:t>
            </a:r>
            <a:r>
              <a:rPr lang="en-US" sz="2400" b="1">
                <a:latin typeface="Exo"/>
                <a:ea typeface="Exo"/>
                <a:cs typeface="Exo"/>
                <a:sym typeface="Exo"/>
              </a:rPr>
              <a:t>Chọn Q&amp;A</a:t>
            </a:r>
            <a:endParaRPr sz="2400" b="1">
              <a:latin typeface="Exo"/>
              <a:ea typeface="Exo"/>
              <a:cs typeface="Exo"/>
              <a:sym typeface="Exo"/>
            </a:endParaRPr>
          </a:p>
          <a:p>
            <a:pPr marL="12700" marR="0" lvl="0" indent="0" algn="l" rtl="0">
              <a:lnSpc>
                <a:spcPct val="120000"/>
              </a:lnSpc>
              <a:spcBef>
                <a:spcPts val="0"/>
              </a:spcBef>
              <a:spcAft>
                <a:spcPts val="0"/>
              </a:spcAft>
              <a:buNone/>
            </a:pPr>
            <a:r>
              <a:rPr lang="en-US" sz="2400" b="1">
                <a:latin typeface="Exo"/>
                <a:ea typeface="Exo"/>
                <a:cs typeface="Exo"/>
                <a:sym typeface="Exo"/>
              </a:rPr>
              <a:t>Visual</a:t>
            </a:r>
            <a:endParaRPr sz="2400" b="1">
              <a:latin typeface="Exo"/>
              <a:ea typeface="Exo"/>
              <a:cs typeface="Exo"/>
              <a:sym typeface="Exo"/>
            </a:endParaRPr>
          </a:p>
          <a:p>
            <a:pPr marL="0" marR="0" lvl="0" indent="0" algn="l" rtl="0">
              <a:lnSpc>
                <a:spcPct val="100000"/>
              </a:lnSpc>
              <a:spcBef>
                <a:spcPts val="0"/>
              </a:spcBef>
              <a:spcAft>
                <a:spcPts val="0"/>
              </a:spcAft>
              <a:buNone/>
            </a:pPr>
            <a:endParaRPr sz="2600" b="1">
              <a:latin typeface="Exo"/>
              <a:ea typeface="Exo"/>
              <a:cs typeface="Exo"/>
              <a:sym typeface="Exo"/>
            </a:endParaRPr>
          </a:p>
          <a:p>
            <a:pPr marL="0" marR="0" lvl="0" indent="0" algn="l" rtl="0">
              <a:lnSpc>
                <a:spcPct val="100000"/>
              </a:lnSpc>
              <a:spcBef>
                <a:spcPts val="5"/>
              </a:spcBef>
              <a:spcAft>
                <a:spcPts val="0"/>
              </a:spcAft>
              <a:buNone/>
            </a:pPr>
            <a:endParaRPr sz="2400" b="1">
              <a:latin typeface="Exo"/>
              <a:ea typeface="Exo"/>
              <a:cs typeface="Exo"/>
              <a:sym typeface="Exo"/>
            </a:endParaRPr>
          </a:p>
          <a:p>
            <a:pPr marL="12700" marR="0" lvl="0" indent="0" algn="l" rtl="0">
              <a:lnSpc>
                <a:spcPct val="100000"/>
              </a:lnSpc>
              <a:spcBef>
                <a:spcPts val="5"/>
              </a:spcBef>
              <a:spcAft>
                <a:spcPts val="0"/>
              </a:spcAft>
              <a:buNone/>
            </a:pPr>
            <a:r>
              <a:rPr lang="en-US" sz="2400" b="1">
                <a:solidFill>
                  <a:srgbClr val="D24625"/>
                </a:solidFill>
                <a:latin typeface="Exo"/>
                <a:ea typeface="Exo"/>
                <a:cs typeface="Exo"/>
                <a:sym typeface="Exo"/>
              </a:rPr>
              <a:t>Bước 2</a:t>
            </a:r>
            <a:r>
              <a:rPr lang="en-US" sz="2400" b="1">
                <a:latin typeface="Exo"/>
                <a:ea typeface="Exo"/>
                <a:cs typeface="Exo"/>
                <a:sym typeface="Exo"/>
              </a:rPr>
              <a:t>: Đặt câu hỏi</a:t>
            </a:r>
            <a:endParaRPr sz="2400" b="1">
              <a:latin typeface="Exo"/>
              <a:ea typeface="Exo"/>
              <a:cs typeface="Exo"/>
              <a:sym typeface="Ex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663" name="Shape 663"/>
        <p:cNvGrpSpPr/>
        <p:nvPr/>
      </p:nvGrpSpPr>
      <p:grpSpPr>
        <a:xfrm>
          <a:off x="0" y="0"/>
          <a:ext cx="0" cy="0"/>
          <a:chOff x="0" y="0"/>
          <a:chExt cx="0" cy="0"/>
        </a:xfrm>
      </p:grpSpPr>
      <p:grpSp>
        <p:nvGrpSpPr>
          <p:cNvPr id="664" name="Google Shape;664;g2825c76f4d8_0_404"/>
          <p:cNvGrpSpPr/>
          <p:nvPr/>
        </p:nvGrpSpPr>
        <p:grpSpPr>
          <a:xfrm>
            <a:off x="323850" y="2047875"/>
            <a:ext cx="11573025" cy="3238650"/>
            <a:chOff x="323850" y="2047875"/>
            <a:chExt cx="11573025" cy="3238650"/>
          </a:xfrm>
        </p:grpSpPr>
        <p:sp>
          <p:nvSpPr>
            <p:cNvPr id="665" name="Google Shape;665;g2825c76f4d8_0_404"/>
            <p:cNvSpPr/>
            <p:nvPr/>
          </p:nvSpPr>
          <p:spPr>
            <a:xfrm>
              <a:off x="3962400" y="2047875"/>
              <a:ext cx="4029000" cy="32385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6" name="Google Shape;666;g2825c76f4d8_0_404"/>
            <p:cNvSpPr/>
            <p:nvPr/>
          </p:nvSpPr>
          <p:spPr>
            <a:xfrm>
              <a:off x="323850" y="2295525"/>
              <a:ext cx="3591000" cy="2991000"/>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67" name="Google Shape;667;g2825c76f4d8_0_404"/>
            <p:cNvSpPr/>
            <p:nvPr/>
          </p:nvSpPr>
          <p:spPr>
            <a:xfrm>
              <a:off x="8029575" y="2257425"/>
              <a:ext cx="3867300" cy="2819400"/>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68" name="Google Shape;668;g2825c76f4d8_0_404"/>
          <p:cNvSpPr txBox="1"/>
          <p:nvPr/>
        </p:nvSpPr>
        <p:spPr>
          <a:xfrm>
            <a:off x="533400" y="1402200"/>
            <a:ext cx="4332000" cy="5091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200" b="1">
                <a:solidFill>
                  <a:srgbClr val="D24625"/>
                </a:solidFill>
                <a:latin typeface="Exo"/>
                <a:ea typeface="Exo"/>
                <a:cs typeface="Exo"/>
                <a:sym typeface="Exo"/>
              </a:rPr>
              <a:t>Use the Q&amp;A visual</a:t>
            </a:r>
            <a:endParaRPr sz="3200" b="1">
              <a:latin typeface="Exo"/>
              <a:ea typeface="Exo"/>
              <a:cs typeface="Exo"/>
              <a:sym typeface="Exo"/>
            </a:endParaRPr>
          </a:p>
        </p:txBody>
      </p:sp>
      <p:sp>
        <p:nvSpPr>
          <p:cNvPr id="669" name="Google Shape;669;g2825c76f4d8_0_404"/>
          <p:cNvSpPr txBox="1"/>
          <p:nvPr/>
        </p:nvSpPr>
        <p:spPr>
          <a:xfrm>
            <a:off x="7870224" y="5315275"/>
            <a:ext cx="3756900" cy="2316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400">
                <a:solidFill>
                  <a:srgbClr val="070E24"/>
                </a:solidFill>
                <a:latin typeface="Exo SemiBold"/>
                <a:ea typeface="Exo SemiBold"/>
                <a:cs typeface="Exo SemiBold"/>
                <a:sym typeface="Exo SemiBold"/>
              </a:rPr>
              <a:t>Average downtime min by date date month</a:t>
            </a:r>
            <a:endParaRPr sz="1400">
              <a:latin typeface="Exo SemiBold"/>
              <a:ea typeface="Exo SemiBold"/>
              <a:cs typeface="Exo SemiBold"/>
              <a:sym typeface="Exo SemiBold"/>
            </a:endParaRPr>
          </a:p>
        </p:txBody>
      </p:sp>
      <p:sp>
        <p:nvSpPr>
          <p:cNvPr id="670" name="Google Shape;670;g2825c76f4d8_0_404"/>
          <p:cNvSpPr txBox="1"/>
          <p:nvPr>
            <p:ph type="title"/>
          </p:nvPr>
        </p:nvSpPr>
        <p:spPr>
          <a:xfrm>
            <a:off x="533400" y="826425"/>
            <a:ext cx="32058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solidFill>
                  <a:schemeClr val="dk1"/>
                </a:solidFill>
                <a:latin typeface="Exo"/>
                <a:ea typeface="Exo"/>
                <a:cs typeface="Exo"/>
                <a:sym typeface="Exo"/>
              </a:rPr>
              <a:t>PowerBI AI addon</a:t>
            </a:r>
            <a:endParaRPr b="1">
              <a:solidFill>
                <a:schemeClr val="dk1"/>
              </a:solidFill>
              <a:latin typeface="Exo"/>
              <a:ea typeface="Exo"/>
              <a:cs typeface="Exo"/>
              <a:sym typeface="Ex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674" name="Shape 674"/>
        <p:cNvGrpSpPr/>
        <p:nvPr/>
      </p:nvGrpSpPr>
      <p:grpSpPr>
        <a:xfrm>
          <a:off x="0" y="0"/>
          <a:ext cx="0" cy="0"/>
          <a:chOff x="0" y="0"/>
          <a:chExt cx="0" cy="0"/>
        </a:xfrm>
      </p:grpSpPr>
      <p:sp>
        <p:nvSpPr>
          <p:cNvPr id="675" name="Google Shape;675;g2825c76f4d8_0_441"/>
          <p:cNvSpPr txBox="1"/>
          <p:nvPr/>
        </p:nvSpPr>
        <p:spPr>
          <a:xfrm>
            <a:off x="533402" y="904777"/>
            <a:ext cx="4816500" cy="3675000"/>
          </a:xfrm>
          <a:prstGeom prst="rect">
            <a:avLst/>
          </a:prstGeom>
          <a:noFill/>
          <a:ln>
            <a:noFill/>
          </a:ln>
        </p:spPr>
        <p:txBody>
          <a:bodyPr spcFirstLastPara="1" wrap="square" lIns="0" tIns="423525" rIns="0" bIns="0" anchor="t" anchorCtr="0">
            <a:spAutoFit/>
          </a:bodyPr>
          <a:lstStyle/>
          <a:p>
            <a:pPr marL="12700" marR="0" lvl="0" indent="0" algn="l" rtl="0">
              <a:lnSpc>
                <a:spcPct val="100000"/>
              </a:lnSpc>
              <a:spcBef>
                <a:spcPts val="0"/>
              </a:spcBef>
              <a:spcAft>
                <a:spcPts val="0"/>
              </a:spcAft>
              <a:buNone/>
            </a:pPr>
            <a:r>
              <a:rPr lang="en-US" sz="4800">
                <a:latin typeface="Exo Medium"/>
                <a:ea typeface="Exo Medium"/>
                <a:cs typeface="Exo Medium"/>
                <a:sym typeface="Exo Medium"/>
              </a:rPr>
              <a:t>Play Axis feature</a:t>
            </a:r>
            <a:endParaRPr sz="4800">
              <a:latin typeface="Exo Medium"/>
              <a:ea typeface="Exo Medium"/>
              <a:cs typeface="Exo Medium"/>
              <a:sym typeface="Exo Medium"/>
            </a:endParaRPr>
          </a:p>
          <a:p>
            <a:pPr marL="12700" marR="5080" lvl="0" indent="0" algn="l" rtl="0">
              <a:lnSpc>
                <a:spcPct val="99000"/>
              </a:lnSpc>
              <a:spcBef>
                <a:spcPts val="1645"/>
              </a:spcBef>
              <a:spcAft>
                <a:spcPts val="0"/>
              </a:spcAft>
              <a:buNone/>
            </a:pPr>
            <a:r>
              <a:rPr lang="en-US" sz="2400">
                <a:solidFill>
                  <a:srgbClr val="D24625"/>
                </a:solidFill>
                <a:latin typeface="Exo Medium"/>
                <a:ea typeface="Exo Medium"/>
                <a:cs typeface="Exo Medium"/>
                <a:sym typeface="Exo Medium"/>
              </a:rPr>
              <a:t>What: </a:t>
            </a:r>
            <a:r>
              <a:rPr lang="en-US" sz="2400">
                <a:latin typeface="Exo Medium"/>
                <a:ea typeface="Exo Medium"/>
                <a:cs typeface="Exo Medium"/>
                <a:sym typeface="Exo Medium"/>
              </a:rPr>
              <a:t>là một tính năng của PowerBI,  Nó sử dụng slicer động để animate  các dữ liệu</a:t>
            </a:r>
            <a:endParaRPr sz="2400">
              <a:latin typeface="Exo Medium"/>
              <a:ea typeface="Exo Medium"/>
              <a:cs typeface="Exo Medium"/>
              <a:sym typeface="Exo Medium"/>
            </a:endParaRPr>
          </a:p>
          <a:p>
            <a:pPr marL="0" marR="0" lvl="0" indent="0" algn="l" rtl="0">
              <a:lnSpc>
                <a:spcPct val="100000"/>
              </a:lnSpc>
              <a:spcBef>
                <a:spcPts val="30"/>
              </a:spcBef>
              <a:spcAft>
                <a:spcPts val="0"/>
              </a:spcAft>
              <a:buNone/>
            </a:pPr>
            <a:endParaRPr sz="2500">
              <a:latin typeface="Exo Medium"/>
              <a:ea typeface="Exo Medium"/>
              <a:cs typeface="Exo Medium"/>
              <a:sym typeface="Exo Medium"/>
            </a:endParaRPr>
          </a:p>
          <a:p>
            <a:pPr marL="12700" marR="0" lvl="0" indent="0" algn="l" rtl="0">
              <a:lnSpc>
                <a:spcPct val="119000"/>
              </a:lnSpc>
              <a:spcBef>
                <a:spcPts val="0"/>
              </a:spcBef>
              <a:spcAft>
                <a:spcPts val="0"/>
              </a:spcAft>
              <a:buNone/>
            </a:pPr>
            <a:r>
              <a:rPr lang="en-US" sz="2400">
                <a:solidFill>
                  <a:srgbClr val="D24625"/>
                </a:solidFill>
                <a:latin typeface="Exo Medium"/>
                <a:ea typeface="Exo Medium"/>
                <a:cs typeface="Exo Medium"/>
                <a:sym typeface="Exo Medium"/>
              </a:rPr>
              <a:t>How: </a:t>
            </a:r>
            <a:r>
              <a:rPr lang="en-US" sz="2400">
                <a:latin typeface="Exo Medium"/>
                <a:ea typeface="Exo Medium"/>
                <a:cs typeface="Exo Medium"/>
                <a:sym typeface="Exo Medium"/>
              </a:rPr>
              <a:t>Sử dụng Custom visual Play</a:t>
            </a:r>
            <a:endParaRPr sz="2400">
              <a:latin typeface="Exo Medium"/>
              <a:ea typeface="Exo Medium"/>
              <a:cs typeface="Exo Medium"/>
              <a:sym typeface="Exo Medium"/>
            </a:endParaRPr>
          </a:p>
          <a:p>
            <a:pPr marL="12700" marR="0" lvl="0" indent="0" algn="l" rtl="0">
              <a:lnSpc>
                <a:spcPct val="119000"/>
              </a:lnSpc>
              <a:spcBef>
                <a:spcPts val="0"/>
              </a:spcBef>
              <a:spcAft>
                <a:spcPts val="0"/>
              </a:spcAft>
              <a:buNone/>
            </a:pPr>
            <a:r>
              <a:rPr lang="en-US" sz="2400">
                <a:latin typeface="Exo Medium"/>
                <a:ea typeface="Exo Medium"/>
                <a:cs typeface="Exo Medium"/>
                <a:sym typeface="Exo Medium"/>
              </a:rPr>
              <a:t>axis</a:t>
            </a:r>
            <a:endParaRPr sz="2400">
              <a:latin typeface="Exo Medium"/>
              <a:ea typeface="Exo Medium"/>
              <a:cs typeface="Exo Medium"/>
              <a:sym typeface="Exo Medium"/>
            </a:endParaRPr>
          </a:p>
        </p:txBody>
      </p:sp>
      <p:sp>
        <p:nvSpPr>
          <p:cNvPr id="676" name="Google Shape;676;g2825c76f4d8_0_441"/>
          <p:cNvSpPr/>
          <p:nvPr/>
        </p:nvSpPr>
        <p:spPr>
          <a:xfrm>
            <a:off x="6829425" y="1419225"/>
            <a:ext cx="4429200" cy="47148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77" name="Google Shape;677;g2825c76f4d8_0_441"/>
          <p:cNvSpPr txBox="1"/>
          <p:nvPr>
            <p:ph type="title"/>
          </p:nvPr>
        </p:nvSpPr>
        <p:spPr>
          <a:xfrm>
            <a:off x="533400" y="826425"/>
            <a:ext cx="32058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b="1">
                <a:solidFill>
                  <a:schemeClr val="dk1"/>
                </a:solidFill>
                <a:latin typeface="Exo"/>
                <a:ea typeface="Exo"/>
                <a:cs typeface="Exo"/>
                <a:sym typeface="Exo"/>
              </a:rPr>
              <a:t>PowerBI AI addon</a:t>
            </a:r>
            <a:endParaRPr b="1">
              <a:solidFill>
                <a:schemeClr val="dk1"/>
              </a:solidFill>
              <a:latin typeface="Exo"/>
              <a:ea typeface="Exo"/>
              <a:cs typeface="Exo"/>
              <a:sym typeface="Ex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681" name="Shape 681"/>
        <p:cNvGrpSpPr/>
        <p:nvPr/>
      </p:nvGrpSpPr>
      <p:grpSpPr>
        <a:xfrm>
          <a:off x="0" y="0"/>
          <a:ext cx="0" cy="0"/>
          <a:chOff x="0" y="0"/>
          <a:chExt cx="0" cy="0"/>
        </a:xfrm>
      </p:grpSpPr>
      <p:grpSp>
        <p:nvGrpSpPr>
          <p:cNvPr id="682" name="Google Shape;682;g2825c76f4d8_0_447"/>
          <p:cNvGrpSpPr/>
          <p:nvPr/>
        </p:nvGrpSpPr>
        <p:grpSpPr>
          <a:xfrm>
            <a:off x="2007900" y="1668800"/>
            <a:ext cx="8686875" cy="4676925"/>
            <a:chOff x="1038225" y="1943100"/>
            <a:chExt cx="8686875" cy="4676925"/>
          </a:xfrm>
        </p:grpSpPr>
        <p:sp>
          <p:nvSpPr>
            <p:cNvPr id="683" name="Google Shape;683;g2825c76f4d8_0_447"/>
            <p:cNvSpPr/>
            <p:nvPr/>
          </p:nvSpPr>
          <p:spPr>
            <a:xfrm>
              <a:off x="7048500" y="1943100"/>
              <a:ext cx="2676600" cy="45150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84" name="Google Shape;684;g2825c76f4d8_0_447"/>
            <p:cNvSpPr/>
            <p:nvPr/>
          </p:nvSpPr>
          <p:spPr>
            <a:xfrm>
              <a:off x="1038225" y="2257425"/>
              <a:ext cx="5172000" cy="4362600"/>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85" name="Google Shape;685;g2825c76f4d8_0_447"/>
          <p:cNvSpPr txBox="1"/>
          <p:nvPr>
            <p:ph type="title" idx="4294967295"/>
          </p:nvPr>
        </p:nvSpPr>
        <p:spPr>
          <a:xfrm>
            <a:off x="533400" y="826425"/>
            <a:ext cx="48234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750" b="1">
                <a:solidFill>
                  <a:schemeClr val="dk1"/>
                </a:solidFill>
                <a:latin typeface="Exo"/>
                <a:ea typeface="Exo"/>
                <a:cs typeface="Exo"/>
                <a:sym typeface="Exo"/>
              </a:rPr>
              <a:t>PowerBI AI addon</a:t>
            </a:r>
            <a:endParaRPr sz="2750" b="1">
              <a:solidFill>
                <a:schemeClr val="dk1"/>
              </a:solidFill>
              <a:latin typeface="Exo"/>
              <a:ea typeface="Exo"/>
              <a:cs typeface="Exo"/>
              <a:sym typeface="Exo"/>
            </a:endParaRPr>
          </a:p>
        </p:txBody>
      </p:sp>
      <p:sp>
        <p:nvSpPr>
          <p:cNvPr id="686" name="Google Shape;686;g2825c76f4d8_0_447"/>
          <p:cNvSpPr txBox="1"/>
          <p:nvPr/>
        </p:nvSpPr>
        <p:spPr>
          <a:xfrm>
            <a:off x="427450" y="1154700"/>
            <a:ext cx="5988300" cy="831300"/>
          </a:xfrm>
          <a:prstGeom prst="rect">
            <a:avLst/>
          </a:prstGeom>
          <a:noFill/>
          <a:ln>
            <a:noFill/>
          </a:ln>
        </p:spPr>
        <p:txBody>
          <a:bodyPr spcFirstLastPara="1" wrap="square" lIns="91425" tIns="91425" rIns="91425" bIns="91425" anchor="t" anchorCtr="0">
            <a:spAutoFit/>
          </a:bodyPr>
          <a:lstStyle/>
          <a:p>
            <a:pPr marL="12700" lvl="0" indent="0" algn="l" rtl="0">
              <a:spcBef>
                <a:spcPts val="0"/>
              </a:spcBef>
              <a:spcAft>
                <a:spcPts val="0"/>
              </a:spcAft>
              <a:buNone/>
            </a:pPr>
            <a:r>
              <a:rPr lang="en-US" sz="4200">
                <a:solidFill>
                  <a:schemeClr val="dk1"/>
                </a:solidFill>
                <a:latin typeface="Exo Medium"/>
                <a:ea typeface="Exo Medium"/>
                <a:cs typeface="Exo Medium"/>
                <a:sym typeface="Exo Medium"/>
              </a:rPr>
              <a:t>Play Axis feature</a:t>
            </a:r>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690" name="Shape 690"/>
        <p:cNvGrpSpPr/>
        <p:nvPr/>
      </p:nvGrpSpPr>
      <p:grpSpPr>
        <a:xfrm>
          <a:off x="0" y="0"/>
          <a:ext cx="0" cy="0"/>
          <a:chOff x="0" y="0"/>
          <a:chExt cx="0" cy="0"/>
        </a:xfrm>
      </p:grpSpPr>
      <p:grpSp>
        <p:nvGrpSpPr>
          <p:cNvPr id="691" name="Google Shape;691;g2825c76f4d8_0_468"/>
          <p:cNvGrpSpPr/>
          <p:nvPr/>
        </p:nvGrpSpPr>
        <p:grpSpPr>
          <a:xfrm>
            <a:off x="847725" y="1800225"/>
            <a:ext cx="10029975" cy="4734000"/>
            <a:chOff x="847725" y="1800225"/>
            <a:chExt cx="10029975" cy="4734000"/>
          </a:xfrm>
        </p:grpSpPr>
        <p:sp>
          <p:nvSpPr>
            <p:cNvPr id="692" name="Google Shape;692;g2825c76f4d8_0_468"/>
            <p:cNvSpPr/>
            <p:nvPr/>
          </p:nvSpPr>
          <p:spPr>
            <a:xfrm>
              <a:off x="847725" y="1800225"/>
              <a:ext cx="5248200" cy="47340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93" name="Google Shape;693;g2825c76f4d8_0_468"/>
            <p:cNvSpPr/>
            <p:nvPr/>
          </p:nvSpPr>
          <p:spPr>
            <a:xfrm>
              <a:off x="6667500" y="1885950"/>
              <a:ext cx="4210200" cy="4648200"/>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694" name="Google Shape;694;g2825c76f4d8_0_468"/>
          <p:cNvSpPr txBox="1"/>
          <p:nvPr/>
        </p:nvSpPr>
        <p:spPr>
          <a:xfrm>
            <a:off x="622725" y="1084900"/>
            <a:ext cx="10603200" cy="50910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3200">
                <a:solidFill>
                  <a:srgbClr val="D24625"/>
                </a:solidFill>
                <a:latin typeface="Exo Medium"/>
                <a:ea typeface="Exo Medium"/>
                <a:cs typeface="Exo Medium"/>
                <a:sym typeface="Exo Medium"/>
              </a:rPr>
              <a:t>Key influence (Only powerBI) – Thực hành trên dataset</a:t>
            </a:r>
            <a:endParaRPr sz="3200">
              <a:latin typeface="Exo Medium"/>
              <a:ea typeface="Exo Medium"/>
              <a:cs typeface="Exo Medium"/>
              <a:sym typeface="Exo Medium"/>
            </a:endParaRPr>
          </a:p>
        </p:txBody>
      </p:sp>
      <p:sp>
        <p:nvSpPr>
          <p:cNvPr id="695" name="Google Shape;695;g2825c76f4d8_0_468"/>
          <p:cNvSpPr txBox="1"/>
          <p:nvPr>
            <p:ph type="title" idx="4294967295"/>
          </p:nvPr>
        </p:nvSpPr>
        <p:spPr>
          <a:xfrm>
            <a:off x="622725" y="542400"/>
            <a:ext cx="48234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750" b="1">
                <a:solidFill>
                  <a:schemeClr val="dk1"/>
                </a:solidFill>
                <a:latin typeface="Exo"/>
                <a:ea typeface="Exo"/>
                <a:cs typeface="Exo"/>
                <a:sym typeface="Exo"/>
              </a:rPr>
              <a:t>PowerBI AI addon</a:t>
            </a:r>
            <a:endParaRPr sz="2750" b="1">
              <a:solidFill>
                <a:schemeClr val="dk1"/>
              </a:solidFill>
              <a:latin typeface="Exo"/>
              <a:ea typeface="Exo"/>
              <a:cs typeface="Exo"/>
              <a:sym typeface="Ex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699" name="Shape 699"/>
        <p:cNvGrpSpPr/>
        <p:nvPr/>
      </p:nvGrpSpPr>
      <p:grpSpPr>
        <a:xfrm>
          <a:off x="0" y="0"/>
          <a:ext cx="0" cy="0"/>
          <a:chOff x="0" y="0"/>
          <a:chExt cx="0" cy="0"/>
        </a:xfrm>
      </p:grpSpPr>
      <p:sp>
        <p:nvSpPr>
          <p:cNvPr id="700" name="Google Shape;700;g2825c76f4d8_0_476"/>
          <p:cNvSpPr txBox="1"/>
          <p:nvPr/>
        </p:nvSpPr>
        <p:spPr>
          <a:xfrm>
            <a:off x="622724" y="867500"/>
            <a:ext cx="8271300" cy="1053600"/>
          </a:xfrm>
          <a:prstGeom prst="rect">
            <a:avLst/>
          </a:prstGeom>
          <a:noFill/>
          <a:ln>
            <a:noFill/>
          </a:ln>
        </p:spPr>
        <p:txBody>
          <a:bodyPr spcFirstLastPara="1" wrap="square" lIns="0" tIns="189225" rIns="0" bIns="0" anchor="t" anchorCtr="0">
            <a:spAutoFit/>
          </a:bodyPr>
          <a:lstStyle/>
          <a:p>
            <a:pPr marL="12700" marR="0" lvl="0" indent="0" algn="l" rtl="0">
              <a:lnSpc>
                <a:spcPct val="100000"/>
              </a:lnSpc>
              <a:spcBef>
                <a:spcPts val="0"/>
              </a:spcBef>
              <a:spcAft>
                <a:spcPts val="0"/>
              </a:spcAft>
              <a:buNone/>
            </a:pPr>
            <a:r>
              <a:rPr lang="en-US" sz="3200" b="1">
                <a:solidFill>
                  <a:srgbClr val="D24625"/>
                </a:solidFill>
                <a:latin typeface="Exo"/>
                <a:ea typeface="Exo"/>
                <a:cs typeface="Exo"/>
                <a:sym typeface="Exo"/>
              </a:rPr>
              <a:t>Decomposition tree (Only Power BI)</a:t>
            </a:r>
            <a:endParaRPr sz="3200" b="1">
              <a:latin typeface="Exo"/>
              <a:ea typeface="Exo"/>
              <a:cs typeface="Exo"/>
              <a:sym typeface="Exo"/>
            </a:endParaRPr>
          </a:p>
          <a:p>
            <a:pPr marL="0" marR="2961005" lvl="0" indent="0" algn="l" rtl="0">
              <a:lnSpc>
                <a:spcPct val="100000"/>
              </a:lnSpc>
              <a:spcBef>
                <a:spcPts val="5"/>
              </a:spcBef>
              <a:spcAft>
                <a:spcPts val="0"/>
              </a:spcAft>
              <a:buNone/>
            </a:pPr>
            <a:endParaRPr sz="2400" b="1">
              <a:latin typeface="Exo"/>
              <a:ea typeface="Exo"/>
              <a:cs typeface="Exo"/>
              <a:sym typeface="Exo"/>
            </a:endParaRPr>
          </a:p>
        </p:txBody>
      </p:sp>
      <p:sp>
        <p:nvSpPr>
          <p:cNvPr id="701" name="Google Shape;701;g2825c76f4d8_0_476"/>
          <p:cNvSpPr txBox="1"/>
          <p:nvPr>
            <p:ph type="title"/>
          </p:nvPr>
        </p:nvSpPr>
        <p:spPr>
          <a:xfrm>
            <a:off x="622725" y="542400"/>
            <a:ext cx="4823400" cy="4392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2750" b="1">
                <a:solidFill>
                  <a:schemeClr val="dk1"/>
                </a:solidFill>
                <a:latin typeface="Exo"/>
                <a:ea typeface="Exo"/>
                <a:cs typeface="Exo"/>
                <a:sym typeface="Exo"/>
              </a:rPr>
              <a:t>PowerBI AI addon</a:t>
            </a:r>
            <a:endParaRPr sz="2750" b="1">
              <a:solidFill>
                <a:schemeClr val="dk1"/>
              </a:solidFill>
              <a:latin typeface="Exo"/>
              <a:ea typeface="Exo"/>
              <a:cs typeface="Exo"/>
              <a:sym typeface="Exo"/>
            </a:endParaRPr>
          </a:p>
        </p:txBody>
      </p:sp>
      <p:grpSp>
        <p:nvGrpSpPr>
          <p:cNvPr id="702" name="Google Shape;702;g2825c76f4d8_0_476"/>
          <p:cNvGrpSpPr/>
          <p:nvPr/>
        </p:nvGrpSpPr>
        <p:grpSpPr>
          <a:xfrm>
            <a:off x="742875" y="1921100"/>
            <a:ext cx="11011050" cy="4029000"/>
            <a:chOff x="590550" y="2333625"/>
            <a:chExt cx="11011050" cy="4029000"/>
          </a:xfrm>
        </p:grpSpPr>
        <p:sp>
          <p:nvSpPr>
            <p:cNvPr id="703" name="Google Shape;703;g2825c76f4d8_0_476"/>
            <p:cNvSpPr/>
            <p:nvPr/>
          </p:nvSpPr>
          <p:spPr>
            <a:xfrm>
              <a:off x="590550" y="2333625"/>
              <a:ext cx="3857700" cy="40290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4" name="Google Shape;704;g2825c76f4d8_0_476"/>
            <p:cNvSpPr/>
            <p:nvPr/>
          </p:nvSpPr>
          <p:spPr>
            <a:xfrm>
              <a:off x="4572000" y="2333625"/>
              <a:ext cx="7029600" cy="4029000"/>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709" name="Shape 709"/>
        <p:cNvGrpSpPr/>
        <p:nvPr/>
      </p:nvGrpSpPr>
      <p:grpSpPr>
        <a:xfrm>
          <a:off x="0" y="0"/>
          <a:ext cx="0" cy="0"/>
          <a:chOff x="0" y="0"/>
          <a:chExt cx="0" cy="0"/>
        </a:xfrm>
      </p:grpSpPr>
      <p:pic>
        <p:nvPicPr>
          <p:cNvPr id="710" name="Google Shape;710;g23d84f99588_4_13"/>
          <p:cNvPicPr preferRelativeResize="0"/>
          <p:nvPr/>
        </p:nvPicPr>
        <p:blipFill rotWithShape="1">
          <a:blip r:embed="rId1"/>
          <a:srcRect/>
          <a:stretch>
            <a:fillRect/>
          </a:stretch>
        </p:blipFill>
        <p:spPr>
          <a:xfrm flipH="1">
            <a:off x="8445000" y="1208850"/>
            <a:ext cx="2991925" cy="3019925"/>
          </a:xfrm>
          <a:prstGeom prst="rect">
            <a:avLst/>
          </a:prstGeom>
          <a:noFill/>
          <a:ln>
            <a:noFill/>
          </a:ln>
        </p:spPr>
      </p:pic>
      <p:sp>
        <p:nvSpPr>
          <p:cNvPr id="711" name="Google Shape;711;g23d84f99588_4_13"/>
          <p:cNvSpPr txBox="1"/>
          <p:nvPr/>
        </p:nvSpPr>
        <p:spPr>
          <a:xfrm>
            <a:off x="712025" y="2028300"/>
            <a:ext cx="7994100" cy="28014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chemeClr val="dk1"/>
              </a:buClr>
              <a:buSzPts val="1700"/>
              <a:buFont typeface="Exo"/>
              <a:buAutoNum type="arabicPeriod"/>
            </a:pPr>
            <a:r>
              <a:rPr lang="en-US" sz="1700" b="1" i="0" u="none" strike="noStrike" cap="none">
                <a:solidFill>
                  <a:srgbClr val="E2262D"/>
                </a:solidFill>
                <a:latin typeface="Exo"/>
                <a:ea typeface="Exo"/>
                <a:cs typeface="Exo"/>
                <a:sym typeface="Exo"/>
              </a:rPr>
              <a:t>Hoàn thiện bài báo cáo có cấu trúc hoàn chỉnh g</a:t>
            </a:r>
            <a:r>
              <a:rPr lang="en-US" sz="1700" b="1">
                <a:solidFill>
                  <a:srgbClr val="E2262D"/>
                </a:solidFill>
                <a:latin typeface="Exo"/>
                <a:ea typeface="Exo"/>
                <a:cs typeface="Exo"/>
                <a:sym typeface="Exo"/>
              </a:rPr>
              <a:t>ồm các phần: </a:t>
            </a:r>
            <a:endParaRPr sz="1700" b="1">
              <a:solidFill>
                <a:srgbClr val="E2262D"/>
              </a:solidFill>
              <a:latin typeface="Exo"/>
              <a:ea typeface="Exo"/>
              <a:cs typeface="Exo"/>
              <a:sym typeface="Exo"/>
            </a:endParaRPr>
          </a:p>
          <a:p>
            <a:pPr marL="457200" marR="0" lvl="0" indent="-336550" algn="l" rtl="0">
              <a:lnSpc>
                <a:spcPct val="100000"/>
              </a:lnSpc>
              <a:spcBef>
                <a:spcPts val="0"/>
              </a:spcBef>
              <a:spcAft>
                <a:spcPts val="0"/>
              </a:spcAft>
              <a:buClr>
                <a:schemeClr val="dk1"/>
              </a:buClr>
              <a:buSzPts val="1700"/>
              <a:buFont typeface="Exo"/>
              <a:buChar char="-"/>
            </a:pPr>
            <a:r>
              <a:rPr lang="en-US" sz="1700">
                <a:solidFill>
                  <a:schemeClr val="dk1"/>
                </a:solidFill>
                <a:latin typeface="Exo"/>
                <a:ea typeface="Exo"/>
                <a:cs typeface="Exo"/>
                <a:sym typeface="Exo"/>
              </a:rPr>
              <a:t>Business Statement</a:t>
            </a:r>
            <a:endParaRPr sz="1700">
              <a:solidFill>
                <a:schemeClr val="dk1"/>
              </a:solidFill>
              <a:latin typeface="Exo"/>
              <a:ea typeface="Exo"/>
              <a:cs typeface="Exo"/>
              <a:sym typeface="Exo"/>
            </a:endParaRPr>
          </a:p>
          <a:p>
            <a:pPr marL="457200" marR="0" lvl="0" indent="-336550" algn="l" rtl="0">
              <a:lnSpc>
                <a:spcPct val="100000"/>
              </a:lnSpc>
              <a:spcBef>
                <a:spcPts val="0"/>
              </a:spcBef>
              <a:spcAft>
                <a:spcPts val="0"/>
              </a:spcAft>
              <a:buClr>
                <a:schemeClr val="dk1"/>
              </a:buClr>
              <a:buSzPts val="1700"/>
              <a:buFont typeface="Exo"/>
              <a:buChar char="-"/>
            </a:pPr>
            <a:r>
              <a:rPr lang="en-US" sz="1700">
                <a:solidFill>
                  <a:schemeClr val="dk1"/>
                </a:solidFill>
                <a:latin typeface="Exo"/>
                <a:ea typeface="Exo"/>
                <a:cs typeface="Exo"/>
                <a:sym typeface="Exo"/>
              </a:rPr>
              <a:t>Objective Analysis</a:t>
            </a:r>
            <a:endParaRPr sz="1700">
              <a:solidFill>
                <a:schemeClr val="dk1"/>
              </a:solidFill>
              <a:latin typeface="Exo"/>
              <a:ea typeface="Exo"/>
              <a:cs typeface="Exo"/>
              <a:sym typeface="Exo"/>
            </a:endParaRPr>
          </a:p>
          <a:p>
            <a:pPr marL="457200" marR="0" lvl="0" indent="-336550" algn="l" rtl="0">
              <a:lnSpc>
                <a:spcPct val="100000"/>
              </a:lnSpc>
              <a:spcBef>
                <a:spcPts val="0"/>
              </a:spcBef>
              <a:spcAft>
                <a:spcPts val="0"/>
              </a:spcAft>
              <a:buClr>
                <a:schemeClr val="dk1"/>
              </a:buClr>
              <a:buSzPts val="1700"/>
              <a:buFont typeface="Exo"/>
              <a:buChar char="-"/>
            </a:pPr>
            <a:r>
              <a:rPr lang="en-US" sz="1700">
                <a:solidFill>
                  <a:schemeClr val="dk1"/>
                </a:solidFill>
                <a:latin typeface="Exo"/>
                <a:ea typeface="Exo"/>
                <a:cs typeface="Exo"/>
                <a:sym typeface="Exo"/>
              </a:rPr>
              <a:t>Data Dictionary</a:t>
            </a:r>
            <a:endParaRPr sz="1700">
              <a:solidFill>
                <a:schemeClr val="dk1"/>
              </a:solidFill>
              <a:latin typeface="Exo"/>
              <a:ea typeface="Exo"/>
              <a:cs typeface="Exo"/>
              <a:sym typeface="Exo"/>
            </a:endParaRPr>
          </a:p>
          <a:p>
            <a:pPr marL="457200" marR="0" lvl="0" indent="-336550" algn="l" rtl="0">
              <a:lnSpc>
                <a:spcPct val="100000"/>
              </a:lnSpc>
              <a:spcBef>
                <a:spcPts val="0"/>
              </a:spcBef>
              <a:spcAft>
                <a:spcPts val="0"/>
              </a:spcAft>
              <a:buClr>
                <a:schemeClr val="dk1"/>
              </a:buClr>
              <a:buSzPts val="1700"/>
              <a:buFont typeface="Exo"/>
              <a:buChar char="-"/>
            </a:pPr>
            <a:r>
              <a:rPr lang="en-US" sz="1700">
                <a:solidFill>
                  <a:schemeClr val="dk1"/>
                </a:solidFill>
                <a:latin typeface="Exo"/>
                <a:ea typeface="Exo"/>
                <a:cs typeface="Exo"/>
                <a:sym typeface="Exo"/>
              </a:rPr>
              <a:t>Analysis Insights &amp; Chart</a:t>
            </a:r>
            <a:endParaRPr sz="1700">
              <a:solidFill>
                <a:schemeClr val="dk1"/>
              </a:solidFill>
              <a:latin typeface="Exo"/>
              <a:ea typeface="Exo"/>
              <a:cs typeface="Exo"/>
              <a:sym typeface="Exo"/>
            </a:endParaRPr>
          </a:p>
          <a:p>
            <a:pPr marL="457200" marR="0" lvl="0" indent="-336550" algn="l" rtl="0">
              <a:lnSpc>
                <a:spcPct val="100000"/>
              </a:lnSpc>
              <a:spcBef>
                <a:spcPts val="0"/>
              </a:spcBef>
              <a:spcAft>
                <a:spcPts val="0"/>
              </a:spcAft>
              <a:buClr>
                <a:schemeClr val="dk1"/>
              </a:buClr>
              <a:buSzPts val="1700"/>
              <a:buFont typeface="Exo"/>
              <a:buChar char="-"/>
            </a:pPr>
            <a:r>
              <a:rPr lang="en-US" sz="1700">
                <a:solidFill>
                  <a:schemeClr val="dk1"/>
                </a:solidFill>
                <a:latin typeface="Exo"/>
                <a:ea typeface="Exo"/>
                <a:cs typeface="Exo"/>
                <a:sym typeface="Exo"/>
              </a:rPr>
              <a:t>Conclusion &amp; Recommendation</a:t>
            </a:r>
            <a:endParaRPr sz="1700" b="1">
              <a:solidFill>
                <a:srgbClr val="E2262D"/>
              </a:solidFill>
              <a:latin typeface="Exo"/>
              <a:ea typeface="Exo"/>
              <a:cs typeface="Exo"/>
              <a:sym typeface="Exo"/>
            </a:endParaRPr>
          </a:p>
          <a:p>
            <a:pPr marL="457200" marR="0" lvl="0" indent="0" algn="l" rtl="0">
              <a:lnSpc>
                <a:spcPct val="100000"/>
              </a:lnSpc>
              <a:spcBef>
                <a:spcPts val="0"/>
              </a:spcBef>
              <a:spcAft>
                <a:spcPts val="0"/>
              </a:spcAft>
              <a:buNone/>
            </a:pPr>
            <a:r>
              <a:rPr lang="en-US" sz="1700" b="1">
                <a:solidFill>
                  <a:srgbClr val="E2262D"/>
                </a:solidFill>
                <a:latin typeface="Exo"/>
                <a:ea typeface="Exo"/>
                <a:cs typeface="Exo"/>
                <a:sym typeface="Exo"/>
              </a:rPr>
              <a:t>Tham khảo</a:t>
            </a:r>
            <a:r>
              <a:rPr lang="en-US" sz="1700" b="1" i="0" u="none" strike="noStrike" cap="none">
                <a:solidFill>
                  <a:srgbClr val="E2262D"/>
                </a:solidFill>
                <a:latin typeface="Exo"/>
                <a:ea typeface="Exo"/>
                <a:cs typeface="Exo"/>
                <a:sym typeface="Exo"/>
              </a:rPr>
              <a:t> bài mẫu sau: </a:t>
            </a:r>
            <a:r>
              <a:rPr lang="en-US" sz="1700" b="1">
                <a:solidFill>
                  <a:srgbClr val="E2262D"/>
                </a:solidFill>
                <a:latin typeface="Exo"/>
                <a:ea typeface="Exo"/>
                <a:cs typeface="Exo"/>
                <a:sym typeface="Exo"/>
              </a:rPr>
              <a:t> </a:t>
            </a:r>
            <a:r>
              <a:rPr lang="en-US" sz="1700" b="1" i="0" u="sng" strike="noStrike" cap="none">
                <a:solidFill>
                  <a:schemeClr val="hlink"/>
                </a:solidFill>
                <a:latin typeface="Exo"/>
                <a:ea typeface="Exo"/>
                <a:cs typeface="Exo"/>
                <a:sym typeface="Exo"/>
                <a:hlinkClick r:id="rId2"/>
              </a:rPr>
              <a:t>Link</a:t>
            </a:r>
            <a:endParaRPr sz="1700" b="1" i="0" u="none" strike="noStrike" cap="none">
              <a:solidFill>
                <a:srgbClr val="E2262D"/>
              </a:solidFill>
              <a:latin typeface="Exo"/>
              <a:ea typeface="Exo"/>
              <a:cs typeface="Exo"/>
              <a:sym typeface="Exo"/>
            </a:endParaRPr>
          </a:p>
          <a:p>
            <a:pPr marL="457200" marR="0" lvl="0" indent="0" algn="l" rtl="0">
              <a:lnSpc>
                <a:spcPct val="100000"/>
              </a:lnSpc>
              <a:spcBef>
                <a:spcPts val="0"/>
              </a:spcBef>
              <a:spcAft>
                <a:spcPts val="0"/>
              </a:spcAft>
              <a:buClr>
                <a:srgbClr val="000000"/>
              </a:buClr>
              <a:buSzPts val="1700"/>
              <a:buFont typeface="Arial" panose="020B0604020202020204"/>
              <a:buNone/>
            </a:pPr>
            <a:endParaRPr sz="1700" b="1" i="0" u="none" strike="noStrike" cap="none">
              <a:solidFill>
                <a:srgbClr val="E2262D"/>
              </a:solidFill>
              <a:latin typeface="Exo"/>
              <a:ea typeface="Exo"/>
              <a:cs typeface="Exo"/>
              <a:sym typeface="Exo"/>
            </a:endParaRPr>
          </a:p>
          <a:p>
            <a:pPr marL="0" marR="0" lvl="0" indent="0" algn="l" rtl="0">
              <a:lnSpc>
                <a:spcPct val="100000"/>
              </a:lnSpc>
              <a:spcBef>
                <a:spcPts val="0"/>
              </a:spcBef>
              <a:spcAft>
                <a:spcPts val="0"/>
              </a:spcAft>
              <a:buClr>
                <a:srgbClr val="000000"/>
              </a:buClr>
              <a:buSzPts val="1700"/>
              <a:buFont typeface="Arial" panose="020B0604020202020204"/>
              <a:buNone/>
            </a:pPr>
            <a:r>
              <a:rPr lang="en-US" sz="1700" b="1" i="0" u="none" strike="noStrike" cap="none">
                <a:solidFill>
                  <a:srgbClr val="E2262D"/>
                </a:solidFill>
                <a:latin typeface="Exo"/>
                <a:ea typeface="Exo"/>
                <a:cs typeface="Exo"/>
                <a:sym typeface="Exo"/>
              </a:rPr>
              <a:t> </a:t>
            </a:r>
            <a:r>
              <a:rPr lang="en-US" sz="1700" b="1" i="0" u="none" strike="noStrike" cap="none">
                <a:solidFill>
                  <a:schemeClr val="dk1"/>
                </a:solidFill>
                <a:latin typeface="Exo"/>
                <a:ea typeface="Exo"/>
                <a:cs typeface="Exo"/>
                <a:sym typeface="Exo"/>
              </a:rPr>
              <a:t> 2.</a:t>
            </a:r>
            <a:r>
              <a:rPr lang="en-US" sz="1700" b="1" i="0" u="none" strike="noStrike" cap="none">
                <a:solidFill>
                  <a:srgbClr val="E2262D"/>
                </a:solidFill>
                <a:latin typeface="Exo"/>
                <a:ea typeface="Exo"/>
                <a:cs typeface="Exo"/>
                <a:sym typeface="Exo"/>
              </a:rPr>
              <a:t>   Thảo luận, ch</a:t>
            </a:r>
            <a:r>
              <a:rPr lang="en-US" sz="1700" b="1">
                <a:solidFill>
                  <a:srgbClr val="E2262D"/>
                </a:solidFill>
                <a:latin typeface="Exo"/>
                <a:ea typeface="Exo"/>
                <a:cs typeface="Exo"/>
                <a:sym typeface="Exo"/>
              </a:rPr>
              <a:t>ia sẻ insight giữa các nhóm</a:t>
            </a:r>
            <a:endParaRPr sz="1700" b="1" i="0" u="none" strike="noStrike" cap="none">
              <a:solidFill>
                <a:srgbClr val="E2262D"/>
              </a:solidFill>
              <a:latin typeface="Exo"/>
              <a:ea typeface="Exo"/>
              <a:cs typeface="Exo"/>
              <a:sym typeface="Exo"/>
            </a:endParaRPr>
          </a:p>
          <a:p>
            <a:pPr marL="457200" marR="0" lvl="0" indent="0" algn="l" rtl="0">
              <a:lnSpc>
                <a:spcPct val="100000"/>
              </a:lnSpc>
              <a:spcBef>
                <a:spcPts val="0"/>
              </a:spcBef>
              <a:spcAft>
                <a:spcPts val="0"/>
              </a:spcAft>
              <a:buClr>
                <a:srgbClr val="000000"/>
              </a:buClr>
              <a:buSzPts val="1700"/>
              <a:buFont typeface="Arial" panose="020B0604020202020204"/>
              <a:buNone/>
            </a:pPr>
            <a:endParaRPr sz="1700" b="1" i="0" u="none" strike="noStrike" cap="none">
              <a:solidFill>
                <a:srgbClr val="E2262D"/>
              </a:solidFill>
              <a:latin typeface="Exo"/>
              <a:ea typeface="Exo"/>
              <a:cs typeface="Exo"/>
              <a:sym typeface="Exo"/>
            </a:endParaRPr>
          </a:p>
        </p:txBody>
      </p:sp>
      <p:sp>
        <p:nvSpPr>
          <p:cNvPr id="712" name="Google Shape;712;g23d84f99588_4_13"/>
          <p:cNvSpPr txBox="1"/>
          <p:nvPr/>
        </p:nvSpPr>
        <p:spPr>
          <a:xfrm>
            <a:off x="3880050" y="898275"/>
            <a:ext cx="44319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000000"/>
                </a:solidFill>
                <a:latin typeface="Exo"/>
                <a:ea typeface="Exo"/>
                <a:cs typeface="Exo"/>
                <a:sym typeface="Exo"/>
              </a:rPr>
              <a:t> PRACTICES</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713" name="Google Shape;713;g23d84f99588_4_13"/>
          <p:cNvGrpSpPr/>
          <p:nvPr/>
        </p:nvGrpSpPr>
        <p:grpSpPr>
          <a:xfrm>
            <a:off x="4249105" y="1015070"/>
            <a:ext cx="474874" cy="474408"/>
            <a:chOff x="3040984" y="3681059"/>
            <a:chExt cx="356164" cy="355815"/>
          </a:xfrm>
        </p:grpSpPr>
        <p:sp>
          <p:nvSpPr>
            <p:cNvPr id="714" name="Google Shape;714;g23d84f99588_4_13"/>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5" name="Google Shape;715;g23d84f99588_4_13"/>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6" name="Google Shape;716;g23d84f99588_4_13"/>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8" name="Shape 408"/>
        <p:cNvGrpSpPr/>
        <p:nvPr/>
      </p:nvGrpSpPr>
      <p:grpSpPr>
        <a:xfrm>
          <a:off x="0" y="0"/>
          <a:ext cx="0" cy="0"/>
          <a:chOff x="0" y="0"/>
          <a:chExt cx="0" cy="0"/>
        </a:xfrm>
      </p:grpSpPr>
      <p:sp>
        <p:nvSpPr>
          <p:cNvPr id="409" name="Google Shape;409;g2825c76f4d8_0_601"/>
          <p:cNvSpPr txBox="1"/>
          <p:nvPr/>
        </p:nvSpPr>
        <p:spPr>
          <a:xfrm>
            <a:off x="1557450" y="1674300"/>
            <a:ext cx="9077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Exo"/>
              <a:ea typeface="Exo"/>
              <a:cs typeface="Exo"/>
              <a:sym typeface="Exo"/>
            </a:endParaRPr>
          </a:p>
        </p:txBody>
      </p:sp>
      <p:pic>
        <p:nvPicPr>
          <p:cNvPr id="410" name="Google Shape;410;g2825c76f4d8_0_601"/>
          <p:cNvPicPr preferRelativeResize="0"/>
          <p:nvPr/>
        </p:nvPicPr>
        <p:blipFill rotWithShape="1">
          <a:blip r:embed="rId1"/>
          <a:srcRect l="-169" r="65618" b="64829"/>
          <a:stretch>
            <a:fillRect/>
          </a:stretch>
        </p:blipFill>
        <p:spPr>
          <a:xfrm>
            <a:off x="8046324" y="5104800"/>
            <a:ext cx="4145677" cy="1822826"/>
          </a:xfrm>
          <a:prstGeom prst="rect">
            <a:avLst/>
          </a:prstGeom>
          <a:noFill/>
          <a:ln>
            <a:noFill/>
          </a:ln>
        </p:spPr>
      </p:pic>
      <p:sp>
        <p:nvSpPr>
          <p:cNvPr id="411" name="Google Shape;411;g2825c76f4d8_0_601"/>
          <p:cNvSpPr txBox="1"/>
          <p:nvPr/>
        </p:nvSpPr>
        <p:spPr>
          <a:xfrm>
            <a:off x="10363200" y="2438400"/>
            <a:ext cx="15240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g2825c76f4d8_0_601"/>
          <p:cNvSpPr txBox="1"/>
          <p:nvPr/>
        </p:nvSpPr>
        <p:spPr>
          <a:xfrm>
            <a:off x="3143975" y="635025"/>
            <a:ext cx="6441000" cy="763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3400" b="1">
                <a:latin typeface="Exo"/>
                <a:ea typeface="Exo"/>
                <a:cs typeface="Exo"/>
                <a:sym typeface="Exo"/>
              </a:rPr>
              <a:t>Phân Tích Chất Lượng </a:t>
            </a:r>
            <a:endParaRPr sz="3400" b="1">
              <a:latin typeface="Exo"/>
              <a:ea typeface="Exo"/>
              <a:cs typeface="Exo"/>
              <a:sym typeface="Exo"/>
            </a:endParaRPr>
          </a:p>
          <a:p>
            <a:pPr marL="0" marR="0" lvl="0" indent="0" algn="ctr" rtl="0">
              <a:lnSpc>
                <a:spcPct val="100000"/>
              </a:lnSpc>
              <a:spcBef>
                <a:spcPts val="0"/>
              </a:spcBef>
              <a:spcAft>
                <a:spcPts val="0"/>
              </a:spcAft>
              <a:buClr>
                <a:srgbClr val="000000"/>
              </a:buClr>
              <a:buSzPts val="4000"/>
              <a:buFont typeface="Arial" panose="020B0604020202020204"/>
              <a:buNone/>
            </a:pPr>
            <a:r>
              <a:rPr lang="en-US" sz="3400" b="1">
                <a:latin typeface="Exo"/>
                <a:ea typeface="Exo"/>
                <a:cs typeface="Exo"/>
                <a:sym typeface="Exo"/>
              </a:rPr>
              <a:t>Nhà Cung Cấp</a:t>
            </a:r>
            <a:endParaRPr sz="3400" b="1">
              <a:latin typeface="Exo"/>
              <a:ea typeface="Exo"/>
              <a:cs typeface="Exo"/>
              <a:sym typeface="Exo"/>
            </a:endParaRPr>
          </a:p>
        </p:txBody>
      </p:sp>
      <p:pic>
        <p:nvPicPr>
          <p:cNvPr id="413" name="Google Shape;413;g2825c76f4d8_0_601"/>
          <p:cNvPicPr preferRelativeResize="0"/>
          <p:nvPr/>
        </p:nvPicPr>
        <p:blipFill>
          <a:blip r:embed="rId2"/>
          <a:stretch>
            <a:fillRect/>
          </a:stretch>
        </p:blipFill>
        <p:spPr>
          <a:xfrm>
            <a:off x="5911424" y="1584700"/>
            <a:ext cx="5844824" cy="4491000"/>
          </a:xfrm>
          <a:prstGeom prst="rect">
            <a:avLst/>
          </a:prstGeom>
          <a:noFill/>
          <a:ln>
            <a:noFill/>
          </a:ln>
        </p:spPr>
      </p:pic>
      <p:sp>
        <p:nvSpPr>
          <p:cNvPr id="414" name="Google Shape;414;g2825c76f4d8_0_601"/>
          <p:cNvSpPr txBox="1"/>
          <p:nvPr/>
        </p:nvSpPr>
        <p:spPr>
          <a:xfrm>
            <a:off x="431675" y="1948875"/>
            <a:ext cx="5657100" cy="323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US" sz="1800" b="1">
                <a:latin typeface="Exo"/>
                <a:ea typeface="Exo"/>
                <a:cs typeface="Exo"/>
                <a:sym typeface="Exo"/>
              </a:rPr>
              <a:t>Mục tiêu phân tích: </a:t>
            </a:r>
            <a:endParaRPr sz="1800" b="1">
              <a:latin typeface="Exo"/>
              <a:ea typeface="Exo"/>
              <a:cs typeface="Exo"/>
              <a:sym typeface="Exo"/>
            </a:endParaRPr>
          </a:p>
          <a:p>
            <a:pPr marL="0" marR="0" lvl="0" indent="0" algn="l" rtl="0">
              <a:lnSpc>
                <a:spcPct val="100000"/>
              </a:lnSpc>
              <a:spcBef>
                <a:spcPts val="0"/>
              </a:spcBef>
              <a:spcAft>
                <a:spcPts val="0"/>
              </a:spcAft>
              <a:buClr>
                <a:srgbClr val="000000"/>
              </a:buClr>
              <a:buSzPts val="1100"/>
              <a:buFont typeface="Arial" panose="020B0604020202020204"/>
              <a:buNone/>
            </a:pPr>
            <a:r>
              <a:rPr lang="en-US" sz="1800">
                <a:latin typeface="Exo"/>
                <a:ea typeface="Exo"/>
                <a:cs typeface="Exo"/>
                <a:sym typeface="Exo"/>
              </a:rPr>
              <a:t>Phân tích chất lượng nhà cung cấp là để duy trì chất lượng sản phẩm hoặc dịch vụ ổn định, giảm chi phí liên quan đến sản phẩm bị lỗi hoặc không tuân thủ, và xây dựng các mối quan hệ với nhà cung cấp mạnh mẽ và đáng tin cậy.</a:t>
            </a:r>
            <a:endParaRPr sz="1800">
              <a:latin typeface="Exo"/>
              <a:ea typeface="Exo"/>
              <a:cs typeface="Exo"/>
              <a:sym typeface="Exo"/>
            </a:endParaRPr>
          </a:p>
          <a:p>
            <a:pPr marL="0" marR="0" lvl="0" indent="0" algn="l" rtl="0">
              <a:lnSpc>
                <a:spcPct val="100000"/>
              </a:lnSpc>
              <a:spcBef>
                <a:spcPts val="0"/>
              </a:spcBef>
              <a:spcAft>
                <a:spcPts val="0"/>
              </a:spcAft>
              <a:buClr>
                <a:srgbClr val="000000"/>
              </a:buClr>
              <a:buSzPts val="1100"/>
              <a:buFont typeface="Arial" panose="020B0604020202020204"/>
              <a:buNone/>
            </a:pPr>
            <a:endParaRPr sz="1800">
              <a:latin typeface="Exo"/>
              <a:ea typeface="Exo"/>
              <a:cs typeface="Exo"/>
              <a:sym typeface="Exo"/>
            </a:endParaRPr>
          </a:p>
          <a:p>
            <a:pPr marL="0" marR="0" lvl="0" indent="0" algn="l" rtl="0">
              <a:lnSpc>
                <a:spcPct val="100000"/>
              </a:lnSpc>
              <a:spcBef>
                <a:spcPts val="0"/>
              </a:spcBef>
              <a:spcAft>
                <a:spcPts val="0"/>
              </a:spcAft>
              <a:buClr>
                <a:srgbClr val="000000"/>
              </a:buClr>
              <a:buSzPts val="1100"/>
              <a:buFont typeface="Arial" panose="020B0604020202020204"/>
              <a:buNone/>
            </a:pPr>
            <a:r>
              <a:rPr lang="en-US" sz="1800" b="1">
                <a:latin typeface="Exo"/>
                <a:ea typeface="Exo"/>
                <a:cs typeface="Exo"/>
                <a:sym typeface="Exo"/>
              </a:rPr>
              <a:t>Tầm quan trọng: </a:t>
            </a:r>
            <a:endParaRPr sz="1800" b="1">
              <a:latin typeface="Exo"/>
              <a:ea typeface="Exo"/>
              <a:cs typeface="Exo"/>
              <a:sym typeface="Exo"/>
            </a:endParaRPr>
          </a:p>
          <a:p>
            <a:pPr marL="0" marR="0" lvl="0" indent="0" algn="l" rtl="0">
              <a:lnSpc>
                <a:spcPct val="100000"/>
              </a:lnSpc>
              <a:spcBef>
                <a:spcPts val="0"/>
              </a:spcBef>
              <a:spcAft>
                <a:spcPts val="0"/>
              </a:spcAft>
              <a:buClr>
                <a:srgbClr val="000000"/>
              </a:buClr>
              <a:buSzPts val="1100"/>
              <a:buFont typeface="Arial" panose="020B0604020202020204"/>
              <a:buNone/>
            </a:pPr>
            <a:r>
              <a:rPr lang="en-US" sz="1800">
                <a:latin typeface="Exo"/>
                <a:ea typeface="Exo"/>
                <a:cs typeface="Exo"/>
                <a:sym typeface="Exo"/>
              </a:rPr>
              <a:t>Điều này đóng vai trò quan trọng trong việc đảm bảo hoạt động suôn sẻ và hiệu quả của chuỗi cung ứng tổng thể.</a:t>
            </a:r>
            <a:endParaRPr sz="1800">
              <a:latin typeface="Exo"/>
              <a:ea typeface="Exo"/>
              <a:cs typeface="Exo"/>
              <a:sym typeface="Ex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720" name="Shape 720"/>
        <p:cNvGrpSpPr/>
        <p:nvPr/>
      </p:nvGrpSpPr>
      <p:grpSpPr>
        <a:xfrm>
          <a:off x="0" y="0"/>
          <a:ext cx="0" cy="0"/>
          <a:chOff x="0" y="0"/>
          <a:chExt cx="0" cy="0"/>
        </a:xfrm>
      </p:grpSpPr>
      <p:pic>
        <p:nvPicPr>
          <p:cNvPr id="721" name="Google Shape;721;p65"/>
          <p:cNvPicPr preferRelativeResize="0"/>
          <p:nvPr/>
        </p:nvPicPr>
        <p:blipFill rotWithShape="1">
          <a:blip r:embed="rId1"/>
          <a:srcRect/>
          <a:stretch>
            <a:fillRect/>
          </a:stretch>
        </p:blipFill>
        <p:spPr>
          <a:xfrm>
            <a:off x="21841" y="0"/>
            <a:ext cx="12246359" cy="6913347"/>
          </a:xfrm>
          <a:prstGeom prst="rect">
            <a:avLst/>
          </a:prstGeom>
          <a:noFill/>
          <a:ln>
            <a:noFill/>
          </a:ln>
        </p:spPr>
      </p:pic>
      <p:pic>
        <p:nvPicPr>
          <p:cNvPr id="722" name="Google Shape;722;p65"/>
          <p:cNvPicPr preferRelativeResize="0"/>
          <p:nvPr/>
        </p:nvPicPr>
        <p:blipFill rotWithShape="1">
          <a:blip r:embed="rId2"/>
          <a:srcRect/>
          <a:stretch>
            <a:fillRect/>
          </a:stretch>
        </p:blipFill>
        <p:spPr>
          <a:xfrm rot="10800000">
            <a:off x="8915400" y="457201"/>
            <a:ext cx="4724400" cy="1939200"/>
          </a:xfrm>
          <a:prstGeom prst="rect">
            <a:avLst/>
          </a:prstGeom>
          <a:noFill/>
          <a:ln>
            <a:noFill/>
          </a:ln>
        </p:spPr>
      </p:pic>
      <p:sp>
        <p:nvSpPr>
          <p:cNvPr id="723" name="Google Shape;723;p65"/>
          <p:cNvSpPr/>
          <p:nvPr/>
        </p:nvSpPr>
        <p:spPr>
          <a:xfrm>
            <a:off x="3124200" y="3136659"/>
            <a:ext cx="838200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0"/>
              <a:buFont typeface="Arial" panose="020B0604020202020204"/>
              <a:buNone/>
            </a:pPr>
            <a:r>
              <a:rPr lang="en-US" sz="7000" b="1" i="0" u="none" strike="noStrike" cap="none">
                <a:solidFill>
                  <a:schemeClr val="lt1"/>
                </a:solidFill>
                <a:latin typeface="Exo"/>
                <a:ea typeface="Exo"/>
                <a:cs typeface="Exo"/>
                <a:sym typeface="Exo"/>
              </a:rPr>
              <a:t>THANK YOU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724" name="Google Shape;724;p65"/>
          <p:cNvPicPr preferRelativeResize="0"/>
          <p:nvPr/>
        </p:nvPicPr>
        <p:blipFill rotWithShape="1">
          <a:blip r:embed="rId3"/>
          <a:srcRect/>
          <a:stretch>
            <a:fillRect/>
          </a:stretch>
        </p:blipFill>
        <p:spPr>
          <a:xfrm>
            <a:off x="10439400" y="333768"/>
            <a:ext cx="1322658" cy="588062"/>
          </a:xfrm>
          <a:prstGeom prst="rect">
            <a:avLst/>
          </a:prstGeom>
          <a:noFill/>
          <a:ln>
            <a:noFill/>
          </a:ln>
        </p:spPr>
      </p:pic>
      <p:pic>
        <p:nvPicPr>
          <p:cNvPr id="725" name="Google Shape;725;p65"/>
          <p:cNvPicPr preferRelativeResize="0"/>
          <p:nvPr/>
        </p:nvPicPr>
        <p:blipFill rotWithShape="1">
          <a:blip r:embed="rId2"/>
          <a:srcRect/>
          <a:stretch>
            <a:fillRect/>
          </a:stretch>
        </p:blipFill>
        <p:spPr>
          <a:xfrm>
            <a:off x="1672015" y="4005968"/>
            <a:ext cx="7319585" cy="30044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8" name="Shape 418"/>
        <p:cNvGrpSpPr/>
        <p:nvPr/>
      </p:nvGrpSpPr>
      <p:grpSpPr>
        <a:xfrm>
          <a:off x="0" y="0"/>
          <a:ext cx="0" cy="0"/>
          <a:chOff x="0" y="0"/>
          <a:chExt cx="0" cy="0"/>
        </a:xfrm>
      </p:grpSpPr>
      <p:sp>
        <p:nvSpPr>
          <p:cNvPr id="419" name="Google Shape;419;g2825c76f4d8_0_661"/>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sp>
        <p:nvSpPr>
          <p:cNvPr id="420" name="Google Shape;420;g2825c76f4d8_0_661"/>
          <p:cNvSpPr txBox="1"/>
          <p:nvPr/>
        </p:nvSpPr>
        <p:spPr>
          <a:xfrm>
            <a:off x="5053975" y="1070075"/>
            <a:ext cx="65478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panose="020B0604020202020204"/>
              <a:buNone/>
            </a:pPr>
            <a:r>
              <a:rPr lang="en-US" sz="3800" b="1" i="0" u="none" strike="noStrike" cap="none">
                <a:solidFill>
                  <a:schemeClr val="dk1"/>
                </a:solidFill>
                <a:latin typeface="Exo"/>
                <a:ea typeface="Exo"/>
                <a:cs typeface="Exo"/>
                <a:sym typeface="Exo"/>
              </a:rPr>
              <a:t>Nội dung bài học</a:t>
            </a:r>
            <a:endParaRPr sz="4000" b="1" i="0" u="none" strike="noStrike" cap="none">
              <a:solidFill>
                <a:schemeClr val="dk1"/>
              </a:solidFill>
              <a:latin typeface="Exo"/>
              <a:ea typeface="Exo"/>
              <a:cs typeface="Exo"/>
              <a:sym typeface="Exo"/>
            </a:endParaRPr>
          </a:p>
        </p:txBody>
      </p:sp>
      <p:pic>
        <p:nvPicPr>
          <p:cNvPr id="421" name="Google Shape;421;g2825c76f4d8_0_661"/>
          <p:cNvPicPr preferRelativeResize="0"/>
          <p:nvPr/>
        </p:nvPicPr>
        <p:blipFill rotWithShape="1">
          <a:blip r:embed="rId1"/>
          <a:srcRect/>
          <a:stretch>
            <a:fillRect/>
          </a:stretch>
        </p:blipFill>
        <p:spPr>
          <a:xfrm>
            <a:off x="124000" y="1365700"/>
            <a:ext cx="4854650" cy="4650425"/>
          </a:xfrm>
          <a:prstGeom prst="rect">
            <a:avLst/>
          </a:prstGeom>
          <a:noFill/>
          <a:ln>
            <a:noFill/>
          </a:ln>
        </p:spPr>
      </p:pic>
      <p:sp>
        <p:nvSpPr>
          <p:cNvPr id="422" name="Google Shape;422;g2825c76f4d8_0_661"/>
          <p:cNvSpPr/>
          <p:nvPr/>
        </p:nvSpPr>
        <p:spPr>
          <a:xfrm>
            <a:off x="5110803" y="3076043"/>
            <a:ext cx="6535200" cy="772500"/>
          </a:xfrm>
          <a:prstGeom prst="roundRect">
            <a:avLst>
              <a:gd name="adj" fmla="val 16667"/>
            </a:avLst>
          </a:prstGeom>
          <a:solidFill>
            <a:srgbClr val="E2262D"/>
          </a:solidFill>
          <a:ln w="9525" cap="flat" cmpd="sng">
            <a:solidFill>
              <a:srgbClr val="E22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000" b="1" i="0" u="none" strike="noStrike" cap="none">
                <a:solidFill>
                  <a:schemeClr val="lt1"/>
                </a:solidFill>
                <a:latin typeface="Exo"/>
                <a:ea typeface="Exo"/>
                <a:cs typeface="Exo"/>
                <a:sym typeface="Exo"/>
              </a:rPr>
              <a:t>   </a:t>
            </a:r>
            <a:r>
              <a:rPr lang="en-US" sz="2000" b="1">
                <a:solidFill>
                  <a:schemeClr val="lt1"/>
                </a:solidFill>
                <a:latin typeface="Exo"/>
                <a:ea typeface="Exo"/>
                <a:cs typeface="Exo"/>
                <a:sym typeface="Exo"/>
              </a:rPr>
              <a:t>2</a:t>
            </a:r>
            <a:r>
              <a:rPr lang="en-US" sz="2000" b="1" i="0" u="none" strike="noStrike" cap="none">
                <a:solidFill>
                  <a:schemeClr val="lt1"/>
                </a:solidFill>
                <a:latin typeface="Exo"/>
                <a:ea typeface="Exo"/>
                <a:cs typeface="Exo"/>
                <a:sym typeface="Exo"/>
              </a:rPr>
              <a:t>.  </a:t>
            </a:r>
            <a:r>
              <a:rPr lang="en-US" sz="2000" b="1">
                <a:solidFill>
                  <a:schemeClr val="lt1"/>
                </a:solidFill>
                <a:latin typeface="Exo"/>
                <a:ea typeface="Exo"/>
                <a:cs typeface="Exo"/>
                <a:sym typeface="Exo"/>
              </a:rPr>
              <a:t>CASE STUDY - Supplier Quality Analysis</a:t>
            </a:r>
            <a:endParaRPr sz="2000" b="1" i="0" u="none" strike="noStrike" cap="none">
              <a:solidFill>
                <a:schemeClr val="lt1"/>
              </a:solidFill>
              <a:latin typeface="Exo"/>
              <a:ea typeface="Exo"/>
              <a:cs typeface="Exo"/>
              <a:sym typeface="Exo"/>
            </a:endParaRPr>
          </a:p>
        </p:txBody>
      </p:sp>
      <p:sp>
        <p:nvSpPr>
          <p:cNvPr id="423" name="Google Shape;423;g2825c76f4d8_0_661"/>
          <p:cNvSpPr/>
          <p:nvPr/>
        </p:nvSpPr>
        <p:spPr>
          <a:xfrm>
            <a:off x="5060278" y="2178203"/>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Arial" panose="020B0604020202020204"/>
              <a:buNone/>
            </a:pPr>
            <a:r>
              <a:rPr lang="en-US" sz="2000" b="1" i="0" u="none" strike="noStrike" cap="none">
                <a:solidFill>
                  <a:srgbClr val="E31F26"/>
                </a:solidFill>
                <a:latin typeface="Exo"/>
                <a:ea typeface="Exo"/>
                <a:cs typeface="Exo"/>
                <a:sym typeface="Exo"/>
              </a:rPr>
              <a:t>   </a:t>
            </a:r>
            <a:r>
              <a:rPr lang="en-US" sz="2000" b="1">
                <a:solidFill>
                  <a:srgbClr val="E31F26"/>
                </a:solidFill>
                <a:latin typeface="Exo"/>
                <a:ea typeface="Exo"/>
                <a:cs typeface="Exo"/>
                <a:sym typeface="Exo"/>
              </a:rPr>
              <a:t>1</a:t>
            </a:r>
            <a:r>
              <a:rPr lang="en-US" sz="2000" b="1" i="0" u="none" strike="noStrike" cap="none">
                <a:solidFill>
                  <a:srgbClr val="E31F26"/>
                </a:solidFill>
                <a:latin typeface="Exo"/>
                <a:ea typeface="Exo"/>
                <a:cs typeface="Exo"/>
                <a:sym typeface="Exo"/>
              </a:rPr>
              <a:t>. </a:t>
            </a:r>
            <a:r>
              <a:rPr lang="en-US" sz="2000" b="1">
                <a:solidFill>
                  <a:srgbClr val="E31F26"/>
                </a:solidFill>
                <a:latin typeface="Exo"/>
                <a:ea typeface="Exo"/>
                <a:cs typeface="Exo"/>
                <a:sym typeface="Exo"/>
              </a:rPr>
              <a:t>Giới thiệu Supply Chain Analysis</a:t>
            </a:r>
            <a:endParaRPr sz="2000" b="1" i="0" u="none" strike="noStrike" cap="none">
              <a:solidFill>
                <a:srgbClr val="E31F26"/>
              </a:solidFill>
              <a:latin typeface="Exo"/>
              <a:ea typeface="Exo"/>
              <a:cs typeface="Exo"/>
              <a:sym typeface="Exo"/>
            </a:endParaRPr>
          </a:p>
        </p:txBody>
      </p:sp>
      <p:sp>
        <p:nvSpPr>
          <p:cNvPr id="424" name="Google Shape;424;g2825c76f4d8_0_661"/>
          <p:cNvSpPr/>
          <p:nvPr/>
        </p:nvSpPr>
        <p:spPr>
          <a:xfrm>
            <a:off x="5143853" y="4045714"/>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Arial" panose="020B0604020202020204"/>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3. </a:t>
            </a:r>
            <a:r>
              <a:rPr lang="en-US" sz="2000" b="1">
                <a:solidFill>
                  <a:srgbClr val="E2262D"/>
                </a:solidFill>
                <a:latin typeface="Exo"/>
                <a:ea typeface="Exo"/>
                <a:cs typeface="Exo"/>
                <a:sym typeface="Exo"/>
              </a:rPr>
              <a:t>Analyze</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5" name="Google Shape;425;g2825c76f4d8_0_661"/>
          <p:cNvSpPr/>
          <p:nvPr/>
        </p:nvSpPr>
        <p:spPr>
          <a:xfrm>
            <a:off x="5110803" y="5015401"/>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4. Practices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9" name="Shape 429"/>
        <p:cNvGrpSpPr/>
        <p:nvPr/>
      </p:nvGrpSpPr>
      <p:grpSpPr>
        <a:xfrm>
          <a:off x="0" y="0"/>
          <a:ext cx="0" cy="0"/>
          <a:chOff x="0" y="0"/>
          <a:chExt cx="0" cy="0"/>
        </a:xfrm>
      </p:grpSpPr>
      <p:sp>
        <p:nvSpPr>
          <p:cNvPr id="430" name="Google Shape;430;g2825c76f4d8_0_0"/>
          <p:cNvSpPr txBox="1"/>
          <p:nvPr>
            <p:ph type="title"/>
          </p:nvPr>
        </p:nvSpPr>
        <p:spPr>
          <a:xfrm>
            <a:off x="4276375" y="855000"/>
            <a:ext cx="3408900" cy="754800"/>
          </a:xfrm>
          <a:prstGeom prst="rect">
            <a:avLst/>
          </a:prstGeom>
          <a:noFill/>
          <a:ln>
            <a:noFill/>
          </a:ln>
        </p:spPr>
        <p:txBody>
          <a:bodyPr spcFirstLastPara="1" wrap="square" lIns="0" tIns="15875" rIns="0" bIns="0" anchor="t" anchorCtr="0">
            <a:spAutoFit/>
          </a:bodyPr>
          <a:lstStyle/>
          <a:p>
            <a:pPr marL="12700" lvl="0" indent="0" algn="ctr" rtl="0">
              <a:lnSpc>
                <a:spcPct val="100000"/>
              </a:lnSpc>
              <a:spcBef>
                <a:spcPts val="0"/>
              </a:spcBef>
              <a:spcAft>
                <a:spcPts val="0"/>
              </a:spcAft>
              <a:buNone/>
            </a:pPr>
            <a:r>
              <a:rPr lang="en-US" sz="4800" b="1">
                <a:solidFill>
                  <a:schemeClr val="dk1"/>
                </a:solidFill>
                <a:latin typeface="Exo"/>
                <a:ea typeface="Exo"/>
                <a:cs typeface="Exo"/>
                <a:sym typeface="Exo"/>
              </a:rPr>
              <a:t>Dataset</a:t>
            </a:r>
            <a:endParaRPr sz="4800" b="1">
              <a:solidFill>
                <a:schemeClr val="dk1"/>
              </a:solidFill>
              <a:latin typeface="Exo"/>
              <a:ea typeface="Exo"/>
              <a:cs typeface="Exo"/>
              <a:sym typeface="Exo"/>
            </a:endParaRPr>
          </a:p>
        </p:txBody>
      </p:sp>
      <p:sp>
        <p:nvSpPr>
          <p:cNvPr id="431" name="Google Shape;431;g2825c76f4d8_0_0"/>
          <p:cNvSpPr txBox="1"/>
          <p:nvPr/>
        </p:nvSpPr>
        <p:spPr>
          <a:xfrm>
            <a:off x="690427" y="1744099"/>
            <a:ext cx="10760100" cy="3105900"/>
          </a:xfrm>
          <a:prstGeom prst="rect">
            <a:avLst/>
          </a:prstGeom>
          <a:noFill/>
          <a:ln>
            <a:noFill/>
          </a:ln>
        </p:spPr>
        <p:txBody>
          <a:bodyPr spcFirstLastPara="1" wrap="square" lIns="0" tIns="16500" rIns="0" bIns="0" anchor="t" anchorCtr="0">
            <a:spAutoFit/>
          </a:bodyPr>
          <a:lstStyle/>
          <a:p>
            <a:pPr marL="12700" marR="0" lvl="0" indent="0" algn="l" rtl="0">
              <a:lnSpc>
                <a:spcPct val="117000"/>
              </a:lnSpc>
              <a:spcBef>
                <a:spcPts val="0"/>
              </a:spcBef>
              <a:spcAft>
                <a:spcPts val="0"/>
              </a:spcAft>
              <a:buNone/>
            </a:pPr>
            <a:r>
              <a:rPr lang="en-US" sz="2650" b="1">
                <a:solidFill>
                  <a:srgbClr val="D24625"/>
                </a:solidFill>
                <a:latin typeface="Exo"/>
                <a:ea typeface="Exo"/>
                <a:cs typeface="Exo"/>
                <a:sym typeface="Exo"/>
              </a:rPr>
              <a:t>Case study:</a:t>
            </a:r>
            <a:endParaRPr sz="2650" b="1">
              <a:latin typeface="Exo"/>
              <a:ea typeface="Exo"/>
              <a:cs typeface="Exo"/>
              <a:sym typeface="Exo"/>
            </a:endParaRPr>
          </a:p>
          <a:p>
            <a:pPr marL="12700" marR="0" lvl="0" indent="0" algn="l" rtl="0">
              <a:lnSpc>
                <a:spcPct val="117000"/>
              </a:lnSpc>
              <a:spcBef>
                <a:spcPts val="0"/>
              </a:spcBef>
              <a:spcAft>
                <a:spcPts val="0"/>
              </a:spcAft>
              <a:buNone/>
            </a:pPr>
            <a:r>
              <a:rPr lang="en-US" sz="2300">
                <a:latin typeface="Exo Medium"/>
                <a:ea typeface="Exo Medium"/>
                <a:cs typeface="Exo Medium"/>
                <a:sym typeface="Exo Medium"/>
              </a:rPr>
              <a:t>Công ty VietFast là công ty sản xuất đồ chơi hàng đầu của Hoa Kỳ.</a:t>
            </a:r>
            <a:endParaRPr sz="2300">
              <a:latin typeface="Exo Medium"/>
              <a:ea typeface="Exo Medium"/>
              <a:cs typeface="Exo Medium"/>
              <a:sym typeface="Exo Medium"/>
            </a:endParaRPr>
          </a:p>
          <a:p>
            <a:pPr marL="12700" marR="127000" lvl="0" indent="0" algn="l" rtl="0">
              <a:lnSpc>
                <a:spcPct val="100000"/>
              </a:lnSpc>
              <a:spcBef>
                <a:spcPts val="45"/>
              </a:spcBef>
              <a:spcAft>
                <a:spcPts val="0"/>
              </a:spcAft>
              <a:buNone/>
            </a:pPr>
            <a:r>
              <a:rPr lang="en-US" sz="2300">
                <a:latin typeface="Exo Medium"/>
                <a:ea typeface="Exo Medium"/>
                <a:cs typeface="Exo Medium"/>
                <a:sym typeface="Exo Medium"/>
              </a:rPr>
              <a:t>Trong quá trình làm việc, công ty có hệ thống ghi nhận và theo dõi dữ liệu cho  các vật liệu đầu vào từ các nhà cung cấp khác nhau. </a:t>
            </a:r>
            <a:r>
              <a:rPr lang="en-US" sz="2300">
                <a:highlight>
                  <a:srgbClr val="FFFF00"/>
                </a:highlight>
                <a:latin typeface="Exo Medium"/>
                <a:ea typeface="Exo Medium"/>
                <a:cs typeface="Exo Medium"/>
                <a:sym typeface="Exo Medium"/>
              </a:rPr>
              <a:t>Trong quá trình cung cấp  nguyên vật liệu có xuất hiện các nguyên liệu bị lỗi (Defect) và khiến cho việc  sản xuất phải tạm dừng (Downtime).</a:t>
            </a:r>
            <a:endParaRPr sz="2300">
              <a:highlight>
                <a:srgbClr val="FFFF00"/>
              </a:highlight>
              <a:latin typeface="Exo Medium"/>
              <a:ea typeface="Exo Medium"/>
              <a:cs typeface="Exo Medium"/>
              <a:sym typeface="Exo Medium"/>
            </a:endParaRPr>
          </a:p>
          <a:p>
            <a:pPr marL="12700" marR="0" lvl="0" indent="0" algn="l" rtl="0">
              <a:lnSpc>
                <a:spcPct val="119000"/>
              </a:lnSpc>
              <a:spcBef>
                <a:spcPts val="0"/>
              </a:spcBef>
              <a:spcAft>
                <a:spcPts val="0"/>
              </a:spcAft>
              <a:buNone/>
            </a:pPr>
            <a:r>
              <a:rPr lang="en-US" sz="2300">
                <a:latin typeface="Exo Medium"/>
                <a:ea typeface="Exo Medium"/>
                <a:cs typeface="Exo Medium"/>
                <a:sym typeface="Exo Medium"/>
              </a:rPr>
              <a:t>COO của công ty muốn bạn thực hiện các phân tích để cải thiện tình trạng máy bị dừng. </a:t>
            </a:r>
            <a:endParaRPr sz="2300">
              <a:latin typeface="Exo Medium"/>
              <a:ea typeface="Exo Medium"/>
              <a:cs typeface="Exo Medium"/>
              <a:sym typeface="Ex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5" name="Shape 435"/>
        <p:cNvGrpSpPr/>
        <p:nvPr/>
      </p:nvGrpSpPr>
      <p:grpSpPr>
        <a:xfrm>
          <a:off x="0" y="0"/>
          <a:ext cx="0" cy="0"/>
          <a:chOff x="0" y="0"/>
          <a:chExt cx="0" cy="0"/>
        </a:xfrm>
      </p:grpSpPr>
      <p:sp>
        <p:nvSpPr>
          <p:cNvPr id="436" name="Google Shape;436;g2825c76f4d8_0_5"/>
          <p:cNvSpPr/>
          <p:nvPr/>
        </p:nvSpPr>
        <p:spPr>
          <a:xfrm>
            <a:off x="2699000" y="1410225"/>
            <a:ext cx="6086400" cy="5219700"/>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37" name="Google Shape;437;g2825c76f4d8_0_5"/>
          <p:cNvSpPr txBox="1"/>
          <p:nvPr/>
        </p:nvSpPr>
        <p:spPr>
          <a:xfrm>
            <a:off x="310175" y="1157925"/>
            <a:ext cx="3000000" cy="592500"/>
          </a:xfrm>
          <a:prstGeom prst="rect">
            <a:avLst/>
          </a:prstGeom>
          <a:noFill/>
          <a:ln>
            <a:noFill/>
          </a:ln>
        </p:spPr>
        <p:txBody>
          <a:bodyPr spcFirstLastPara="1" wrap="square" lIns="91425" tIns="91425" rIns="91425" bIns="91425" anchor="t" anchorCtr="0">
            <a:spAutoFit/>
          </a:bodyPr>
          <a:lstStyle/>
          <a:p>
            <a:pPr marL="12700" lvl="0" indent="0" algn="l" rtl="0">
              <a:lnSpc>
                <a:spcPct val="117000"/>
              </a:lnSpc>
              <a:spcBef>
                <a:spcPts val="0"/>
              </a:spcBef>
              <a:spcAft>
                <a:spcPts val="0"/>
              </a:spcAft>
              <a:buNone/>
            </a:pPr>
            <a:r>
              <a:rPr lang="en-US" sz="2650" b="1">
                <a:solidFill>
                  <a:srgbClr val="D24625"/>
                </a:solidFill>
                <a:latin typeface="Exo"/>
                <a:ea typeface="Exo"/>
                <a:cs typeface="Exo"/>
                <a:sym typeface="Exo"/>
              </a:rPr>
              <a:t>Data Model:</a:t>
            </a:r>
            <a:endParaRPr lang="en-US" sz="2650" b="1">
              <a:solidFill>
                <a:srgbClr val="D24625"/>
              </a:solidFill>
              <a:latin typeface="Exo"/>
              <a:ea typeface="Exo"/>
              <a:cs typeface="Exo"/>
              <a:sym typeface="Exo"/>
            </a:endParaRPr>
          </a:p>
        </p:txBody>
      </p:sp>
      <p:sp>
        <p:nvSpPr>
          <p:cNvPr id="438" name="Google Shape;438;g2825c76f4d8_0_5"/>
          <p:cNvSpPr txBox="1"/>
          <p:nvPr>
            <p:ph type="title"/>
          </p:nvPr>
        </p:nvSpPr>
        <p:spPr>
          <a:xfrm>
            <a:off x="4238100" y="384600"/>
            <a:ext cx="3408900" cy="754800"/>
          </a:xfrm>
          <a:prstGeom prst="rect">
            <a:avLst/>
          </a:prstGeom>
          <a:noFill/>
          <a:ln>
            <a:noFill/>
          </a:ln>
        </p:spPr>
        <p:txBody>
          <a:bodyPr spcFirstLastPara="1" wrap="square" lIns="0" tIns="15875" rIns="0" bIns="0" anchor="t" anchorCtr="0">
            <a:spAutoFit/>
          </a:bodyPr>
          <a:lstStyle/>
          <a:p>
            <a:pPr marL="12700" lvl="0" indent="0" algn="ctr" rtl="0">
              <a:lnSpc>
                <a:spcPct val="100000"/>
              </a:lnSpc>
              <a:spcBef>
                <a:spcPts val="0"/>
              </a:spcBef>
              <a:spcAft>
                <a:spcPts val="0"/>
              </a:spcAft>
              <a:buNone/>
            </a:pPr>
            <a:r>
              <a:rPr lang="en-US" sz="4800" b="1">
                <a:solidFill>
                  <a:schemeClr val="dk1"/>
                </a:solidFill>
                <a:latin typeface="Exo"/>
                <a:ea typeface="Exo"/>
                <a:cs typeface="Exo"/>
                <a:sym typeface="Exo"/>
              </a:rPr>
              <a:t>Dataset</a:t>
            </a:r>
            <a:endParaRPr sz="4800" b="1">
              <a:solidFill>
                <a:schemeClr val="dk1"/>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2" name="Shape 442"/>
        <p:cNvGrpSpPr/>
        <p:nvPr/>
      </p:nvGrpSpPr>
      <p:grpSpPr>
        <a:xfrm>
          <a:off x="0" y="0"/>
          <a:ext cx="0" cy="0"/>
          <a:chOff x="0" y="0"/>
          <a:chExt cx="0" cy="0"/>
        </a:xfrm>
      </p:grpSpPr>
      <p:graphicFrame>
        <p:nvGraphicFramePr>
          <p:cNvPr id="443" name="Google Shape;443;g2825c76f4d8_0_11"/>
          <p:cNvGraphicFramePr/>
          <p:nvPr/>
        </p:nvGraphicFramePr>
        <p:xfrm>
          <a:off x="1524000" y="1431125"/>
          <a:ext cx="9041375" cy="4228025"/>
        </p:xfrm>
        <a:graphic>
          <a:graphicData uri="http://schemas.openxmlformats.org/drawingml/2006/table">
            <a:tbl>
              <a:tblPr firstRow="1" bandRow="1">
                <a:noFill/>
                <a:tableStyleId>{32CB759A-2B05-43DF-80A9-CD36B35028A1}</a:tableStyleId>
              </a:tblPr>
              <a:tblGrid>
                <a:gridCol w="1879375"/>
                <a:gridCol w="1822575"/>
                <a:gridCol w="5339425"/>
              </a:tblGrid>
              <a:tr h="294550">
                <a:tc gridSpan="3">
                  <a:txBody>
                    <a:bodyPr/>
                    <a:lstStyle/>
                    <a:p>
                      <a:pPr marL="0" marR="3175" lvl="0" indent="0" algn="ctr" rtl="0">
                        <a:lnSpc>
                          <a:spcPct val="115000"/>
                        </a:lnSpc>
                        <a:spcBef>
                          <a:spcPts val="0"/>
                        </a:spcBef>
                        <a:spcAft>
                          <a:spcPts val="0"/>
                        </a:spcAft>
                        <a:buNone/>
                      </a:pPr>
                      <a:r>
                        <a:rPr lang="en-US" sz="1400" u="none" strike="noStrike" cap="none">
                          <a:solidFill>
                            <a:schemeClr val="lt1"/>
                          </a:solidFill>
                          <a:latin typeface="Exo Medium"/>
                          <a:ea typeface="Exo Medium"/>
                          <a:cs typeface="Exo Medium"/>
                          <a:sym typeface="Exo Medium"/>
                        </a:rPr>
                        <a:t>Bảng Fact: Metrics</a:t>
                      </a:r>
                      <a:endParaRPr sz="1400" u="none" strike="noStrike" cap="none">
                        <a:solidFill>
                          <a:schemeClr val="lt1"/>
                        </a:solidFill>
                        <a:latin typeface="Exo Medium"/>
                        <a:ea typeface="Exo Medium"/>
                        <a:cs typeface="Exo Medium"/>
                        <a:sym typeface="Exo Medium"/>
                      </a:endParaRPr>
                    </a:p>
                  </a:txBody>
                  <a:tcPr marL="0" marR="0" marT="1378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761D"/>
                    </a:solidFill>
                  </a:tcPr>
                </a:tc>
                <a:tc hMerge="1">
                  <a:tcPr/>
                </a:tc>
                <a:tc hMerge="1">
                  <a:tcPr/>
                </a:tc>
              </a:tr>
              <a:tr h="294650">
                <a:tc>
                  <a:txBody>
                    <a:bodyPr/>
                    <a:lstStyle/>
                    <a:p>
                      <a:pPr marL="0" marR="0" lvl="0" indent="0" algn="ctr" rtl="0">
                        <a:lnSpc>
                          <a:spcPct val="115000"/>
                        </a:lnSpc>
                        <a:spcBef>
                          <a:spcPts val="0"/>
                        </a:spcBef>
                        <a:spcAft>
                          <a:spcPts val="0"/>
                        </a:spcAft>
                        <a:buNone/>
                      </a:pPr>
                      <a:r>
                        <a:rPr lang="en-US" sz="1400" b="1" u="none" strike="noStrike" cap="none">
                          <a:solidFill>
                            <a:schemeClr val="lt1"/>
                          </a:solidFill>
                          <a:latin typeface="Exo"/>
                          <a:ea typeface="Exo"/>
                          <a:cs typeface="Exo"/>
                          <a:sym typeface="Exo"/>
                        </a:rPr>
                        <a:t>Field</a:t>
                      </a:r>
                      <a:endParaRPr sz="1400" b="1" u="none" strike="noStrike" cap="none">
                        <a:solidFill>
                          <a:schemeClr val="lt1"/>
                        </a:solidFill>
                        <a:latin typeface="Exo"/>
                        <a:ea typeface="Exo"/>
                        <a:cs typeface="Exo"/>
                        <a:sym typeface="Exo"/>
                      </a:endParaRPr>
                    </a:p>
                  </a:txBody>
                  <a:tcPr marL="0" marR="0" marT="1384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90000"/>
                    </a:solidFill>
                  </a:tcPr>
                </a:tc>
                <a:tc>
                  <a:txBody>
                    <a:bodyPr/>
                    <a:lstStyle/>
                    <a:p>
                      <a:pPr marL="0" marR="0" lvl="0" indent="0" algn="ctr" rtl="0">
                        <a:lnSpc>
                          <a:spcPct val="115000"/>
                        </a:lnSpc>
                        <a:spcBef>
                          <a:spcPts val="0"/>
                        </a:spcBef>
                        <a:spcAft>
                          <a:spcPts val="0"/>
                        </a:spcAft>
                        <a:buNone/>
                      </a:pPr>
                      <a:r>
                        <a:rPr lang="en-US" sz="1400" b="1" u="none" strike="noStrike" cap="none">
                          <a:solidFill>
                            <a:schemeClr val="lt1"/>
                          </a:solidFill>
                          <a:latin typeface="Exo"/>
                          <a:ea typeface="Exo"/>
                          <a:cs typeface="Exo"/>
                          <a:sym typeface="Exo"/>
                        </a:rPr>
                        <a:t>Dimension relate</a:t>
                      </a:r>
                      <a:endParaRPr sz="1400" b="1" u="none" strike="noStrike" cap="none">
                        <a:solidFill>
                          <a:schemeClr val="lt1"/>
                        </a:solidFill>
                        <a:latin typeface="Exo"/>
                        <a:ea typeface="Exo"/>
                        <a:cs typeface="Exo"/>
                        <a:sym typeface="Exo"/>
                      </a:endParaRPr>
                    </a:p>
                  </a:txBody>
                  <a:tcPr marL="0" marR="0" marT="1384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90000"/>
                    </a:solidFill>
                  </a:tcPr>
                </a:tc>
                <a:tc>
                  <a:txBody>
                    <a:bodyPr/>
                    <a:lstStyle/>
                    <a:p>
                      <a:pPr marL="0" marR="0" lvl="0" indent="0" algn="ctr" rtl="0">
                        <a:lnSpc>
                          <a:spcPct val="115000"/>
                        </a:lnSpc>
                        <a:spcBef>
                          <a:spcPts val="0"/>
                        </a:spcBef>
                        <a:spcAft>
                          <a:spcPts val="0"/>
                        </a:spcAft>
                        <a:buNone/>
                      </a:pPr>
                      <a:r>
                        <a:rPr lang="en-US" sz="1400" b="1" u="none" strike="noStrike" cap="none">
                          <a:solidFill>
                            <a:schemeClr val="lt1"/>
                          </a:solidFill>
                          <a:latin typeface="Exo"/>
                          <a:ea typeface="Exo"/>
                          <a:cs typeface="Exo"/>
                          <a:sym typeface="Exo"/>
                        </a:rPr>
                        <a:t>Explain</a:t>
                      </a:r>
                      <a:endParaRPr sz="1400" b="1" u="none" strike="noStrike" cap="none">
                        <a:solidFill>
                          <a:schemeClr val="lt1"/>
                        </a:solidFill>
                        <a:latin typeface="Exo"/>
                        <a:ea typeface="Exo"/>
                        <a:cs typeface="Exo"/>
                        <a:sym typeface="Exo"/>
                      </a:endParaRPr>
                    </a:p>
                  </a:txBody>
                  <a:tcPr marL="0" marR="0" marT="1384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90000"/>
                    </a:solidFill>
                  </a:tcPr>
                </a:tc>
              </a:tr>
              <a:tr h="222650">
                <a:tc>
                  <a:txBody>
                    <a:bodyPr/>
                    <a:lstStyle/>
                    <a:p>
                      <a:pPr marL="0" marR="0" lvl="0" indent="0" algn="ctr" rtl="0">
                        <a:lnSpc>
                          <a:spcPct val="114000"/>
                        </a:lnSpc>
                        <a:spcBef>
                          <a:spcPts val="0"/>
                        </a:spcBef>
                        <a:spcAft>
                          <a:spcPts val="0"/>
                        </a:spcAft>
                        <a:buNone/>
                      </a:pPr>
                      <a:r>
                        <a:rPr lang="en-US" sz="1400" u="none" strike="noStrike" cap="none">
                          <a:latin typeface="Exo Medium"/>
                          <a:ea typeface="Exo Medium"/>
                          <a:cs typeface="Exo Medium"/>
                          <a:sym typeface="Exo Medium"/>
                        </a:rPr>
                        <a:t>Date</a:t>
                      </a:r>
                      <a:endParaRPr sz="1400" u="none" strike="noStrike" cap="none">
                        <a:latin typeface="Exo Medium"/>
                        <a:ea typeface="Exo Medium"/>
                        <a:cs typeface="Exo Medium"/>
                        <a:sym typeface="Exo Medium"/>
                      </a:endParaRPr>
                    </a:p>
                  </a:txBody>
                  <a:tcPr marL="0" marR="0" marT="12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ctr" rtl="0">
                        <a:lnSpc>
                          <a:spcPct val="114000"/>
                        </a:lnSpc>
                        <a:spcBef>
                          <a:spcPts val="0"/>
                        </a:spcBef>
                        <a:spcAft>
                          <a:spcPts val="0"/>
                        </a:spcAft>
                        <a:buNone/>
                      </a:pPr>
                      <a:r>
                        <a:rPr lang="en-US" sz="1400" u="none" strike="noStrike" cap="none">
                          <a:latin typeface="Exo Medium"/>
                          <a:ea typeface="Exo Medium"/>
                          <a:cs typeface="Exo Medium"/>
                          <a:sym typeface="Exo Medium"/>
                        </a:rPr>
                        <a:t>Date</a:t>
                      </a:r>
                      <a:endParaRPr sz="1400" u="none" strike="noStrike" cap="none">
                        <a:latin typeface="Exo Medium"/>
                        <a:ea typeface="Exo Medium"/>
                        <a:cs typeface="Exo Medium"/>
                        <a:sym typeface="Exo Medium"/>
                      </a:endParaRPr>
                    </a:p>
                  </a:txBody>
                  <a:tcPr marL="0" marR="0" marT="12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13335" marR="0" lvl="0" indent="0" algn="ctr" rtl="0">
                        <a:lnSpc>
                          <a:spcPct val="100000"/>
                        </a:lnSpc>
                        <a:spcBef>
                          <a:spcPts val="0"/>
                        </a:spcBef>
                        <a:spcAft>
                          <a:spcPts val="0"/>
                        </a:spcAft>
                        <a:buNone/>
                      </a:pPr>
                      <a:r>
                        <a:rPr lang="en-US" sz="1400" u="none" strike="noStrike" cap="none">
                          <a:latin typeface="Exo Medium"/>
                          <a:ea typeface="Exo Medium"/>
                          <a:cs typeface="Exo Medium"/>
                          <a:sym typeface="Exo Medium"/>
                        </a:rPr>
                        <a:t>Ngày tháng năm ghi nhận lỗi</a:t>
                      </a:r>
                      <a:endParaRPr sz="1400" u="none" strike="noStrike" cap="none">
                        <a:latin typeface="Exo Medium"/>
                        <a:ea typeface="Exo Medium"/>
                        <a:cs typeface="Exo Medium"/>
                        <a:sym typeface="Exo Medium"/>
                      </a:endParaRPr>
                    </a:p>
                  </a:txBody>
                  <a:tcPr marL="0" marR="0" marT="69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368150">
                <a:tc>
                  <a:txBody>
                    <a:bodyPr/>
                    <a:lstStyle/>
                    <a:p>
                      <a:pPr marL="0" marR="0" lvl="0" indent="0" algn="ctr" rtl="0">
                        <a:lnSpc>
                          <a:spcPct val="114000"/>
                        </a:lnSpc>
                        <a:spcBef>
                          <a:spcPts val="0"/>
                        </a:spcBef>
                        <a:spcAft>
                          <a:spcPts val="0"/>
                        </a:spcAft>
                        <a:buNone/>
                      </a:pPr>
                      <a:r>
                        <a:rPr lang="en-US" sz="1400" u="none" strike="noStrike" cap="none">
                          <a:latin typeface="Exo Medium"/>
                          <a:ea typeface="Exo Medium"/>
                          <a:cs typeface="Exo Medium"/>
                          <a:sym typeface="Exo Medium"/>
                        </a:rPr>
                        <a:t>Sub Category ID</a:t>
                      </a:r>
                      <a:endParaRPr sz="1400" u="none" strike="noStrike" cap="none">
                        <a:latin typeface="Exo Medium"/>
                        <a:ea typeface="Exo Medium"/>
                        <a:cs typeface="Exo Medium"/>
                        <a:sym typeface="Exo Medium"/>
                      </a:endParaRPr>
                    </a:p>
                  </a:txBody>
                  <a:tcPr marL="0" marR="0" marT="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ctr" rtl="0">
                        <a:lnSpc>
                          <a:spcPct val="114000"/>
                        </a:lnSpc>
                        <a:spcBef>
                          <a:spcPts val="0"/>
                        </a:spcBef>
                        <a:spcAft>
                          <a:spcPts val="0"/>
                        </a:spcAft>
                        <a:buNone/>
                      </a:pPr>
                      <a:r>
                        <a:rPr lang="en-US" sz="1400" u="none" strike="noStrike" cap="none">
                          <a:latin typeface="Exo Medium"/>
                          <a:ea typeface="Exo Medium"/>
                          <a:cs typeface="Exo Medium"/>
                          <a:sym typeface="Exo Medium"/>
                        </a:rPr>
                        <a:t>Sub Category</a:t>
                      </a:r>
                      <a:endParaRPr sz="1400" u="none" strike="noStrike" cap="none">
                        <a:latin typeface="Exo Medium"/>
                        <a:ea typeface="Exo Medium"/>
                        <a:cs typeface="Exo Medium"/>
                        <a:sym typeface="Exo Medium"/>
                      </a:endParaRPr>
                    </a:p>
                  </a:txBody>
                  <a:tcPr marL="0" marR="0" marT="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ctr" rtl="0">
                        <a:lnSpc>
                          <a:spcPct val="100000"/>
                        </a:lnSpc>
                        <a:spcBef>
                          <a:spcPts val="0"/>
                        </a:spcBef>
                        <a:spcAft>
                          <a:spcPts val="0"/>
                        </a:spcAft>
                        <a:buNone/>
                      </a:pPr>
                      <a:r>
                        <a:rPr lang="en-US">
                          <a:latin typeface="Exo Medium"/>
                          <a:ea typeface="Exo Medium"/>
                          <a:cs typeface="Exo Medium"/>
                          <a:sym typeface="Exo Medium"/>
                        </a:rPr>
                        <a:t>Mã sản phẩm con</a:t>
                      </a:r>
                      <a:endParaRPr sz="1400" u="none" strike="noStrike" cap="none">
                        <a:latin typeface="Exo Medium"/>
                        <a:ea typeface="Exo Medium"/>
                        <a:cs typeface="Exo Medium"/>
                        <a:sym typeface="Exo Medium"/>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368700">
                <a:tc>
                  <a:txBody>
                    <a:bodyPr/>
                    <a:lstStyle/>
                    <a:p>
                      <a:pPr marL="0" marR="0" lvl="0" indent="0" algn="ctr" rtl="0">
                        <a:lnSpc>
                          <a:spcPct val="114000"/>
                        </a:lnSpc>
                        <a:spcBef>
                          <a:spcPts val="0"/>
                        </a:spcBef>
                        <a:spcAft>
                          <a:spcPts val="0"/>
                        </a:spcAft>
                        <a:buNone/>
                      </a:pPr>
                      <a:r>
                        <a:rPr lang="en-US" sz="1400" u="none" strike="noStrike" cap="none">
                          <a:latin typeface="Exo Medium"/>
                          <a:ea typeface="Exo Medium"/>
                          <a:cs typeface="Exo Medium"/>
                          <a:sym typeface="Exo Medium"/>
                        </a:rPr>
                        <a:t>Plant ID</a:t>
                      </a:r>
                      <a:endParaRPr sz="1400" u="none" strike="noStrike" cap="none">
                        <a:latin typeface="Exo Medium"/>
                        <a:ea typeface="Exo Medium"/>
                        <a:cs typeface="Exo Medium"/>
                        <a:sym typeface="Exo Medium"/>
                      </a:endParaRPr>
                    </a:p>
                  </a:txBody>
                  <a:tcPr marL="0" marR="0" marT="25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ctr" rtl="0">
                        <a:lnSpc>
                          <a:spcPct val="114000"/>
                        </a:lnSpc>
                        <a:spcBef>
                          <a:spcPts val="0"/>
                        </a:spcBef>
                        <a:spcAft>
                          <a:spcPts val="0"/>
                        </a:spcAft>
                        <a:buNone/>
                      </a:pPr>
                      <a:r>
                        <a:rPr lang="en-US" sz="1400" u="none" strike="noStrike" cap="none">
                          <a:latin typeface="Exo Medium"/>
                          <a:ea typeface="Exo Medium"/>
                          <a:cs typeface="Exo Medium"/>
                          <a:sym typeface="Exo Medium"/>
                        </a:rPr>
                        <a:t>Plant</a:t>
                      </a:r>
                      <a:endParaRPr sz="1400" u="none" strike="noStrike" cap="none">
                        <a:latin typeface="Exo Medium"/>
                        <a:ea typeface="Exo Medium"/>
                        <a:cs typeface="Exo Medium"/>
                        <a:sym typeface="Exo Medium"/>
                      </a:endParaRPr>
                    </a:p>
                  </a:txBody>
                  <a:tcPr marL="0" marR="0" marT="25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13335" marR="0" lvl="0" indent="0" algn="ctr" rtl="0">
                        <a:lnSpc>
                          <a:spcPct val="100000"/>
                        </a:lnSpc>
                        <a:spcBef>
                          <a:spcPts val="0"/>
                        </a:spcBef>
                        <a:spcAft>
                          <a:spcPts val="0"/>
                        </a:spcAft>
                        <a:buNone/>
                      </a:pPr>
                      <a:r>
                        <a:rPr lang="en-US" sz="1400" u="none" strike="noStrike" cap="none">
                          <a:latin typeface="Exo Medium"/>
                          <a:ea typeface="Exo Medium"/>
                          <a:cs typeface="Exo Medium"/>
                          <a:sym typeface="Exo Medium"/>
                        </a:rPr>
                        <a:t>Nhà máy của công ty VietFast</a:t>
                      </a:r>
                      <a:endParaRPr sz="1400" u="none" strike="noStrike" cap="none">
                        <a:latin typeface="Exo Medium"/>
                        <a:ea typeface="Exo Medium"/>
                        <a:cs typeface="Exo Medium"/>
                        <a:sym typeface="Exo Medium"/>
                      </a:endParaRPr>
                    </a:p>
                  </a:txBody>
                  <a:tcPr marL="0" marR="0" marT="76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279775">
                <a:tc>
                  <a:txBody>
                    <a:bodyPr/>
                    <a:lstStyle/>
                    <a:p>
                      <a:pPr marL="0" marR="0" lvl="0" indent="0" algn="ctr" rtl="0">
                        <a:lnSpc>
                          <a:spcPct val="113000"/>
                        </a:lnSpc>
                        <a:spcBef>
                          <a:spcPts val="0"/>
                        </a:spcBef>
                        <a:spcAft>
                          <a:spcPts val="0"/>
                        </a:spcAft>
                        <a:buNone/>
                      </a:pPr>
                      <a:r>
                        <a:rPr lang="en-US" sz="1400" u="none" strike="noStrike" cap="none">
                          <a:latin typeface="Exo Medium"/>
                          <a:ea typeface="Exo Medium"/>
                          <a:cs typeface="Exo Medium"/>
                          <a:sym typeface="Exo Medium"/>
                        </a:rPr>
                        <a:t>Vendor ID</a:t>
                      </a:r>
                      <a:endParaRPr sz="1400" u="none" strike="noStrike" cap="none">
                        <a:latin typeface="Exo Medium"/>
                        <a:ea typeface="Exo Medium"/>
                        <a:cs typeface="Exo Medium"/>
                        <a:sym typeface="Exo Medium"/>
                      </a:endParaRPr>
                    </a:p>
                  </a:txBody>
                  <a:tcPr marL="0" marR="0" marT="1232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ctr" rtl="0">
                        <a:lnSpc>
                          <a:spcPct val="113000"/>
                        </a:lnSpc>
                        <a:spcBef>
                          <a:spcPts val="0"/>
                        </a:spcBef>
                        <a:spcAft>
                          <a:spcPts val="0"/>
                        </a:spcAft>
                        <a:buNone/>
                      </a:pPr>
                      <a:r>
                        <a:rPr lang="en-US" sz="1400" u="none" strike="noStrike" cap="none">
                          <a:latin typeface="Exo Medium"/>
                          <a:ea typeface="Exo Medium"/>
                          <a:cs typeface="Exo Medium"/>
                          <a:sym typeface="Exo Medium"/>
                        </a:rPr>
                        <a:t>Vendo</a:t>
                      </a:r>
                      <a:endParaRPr sz="1400" u="none" strike="noStrike" cap="none">
                        <a:latin typeface="Exo Medium"/>
                        <a:ea typeface="Exo Medium"/>
                        <a:cs typeface="Exo Medium"/>
                        <a:sym typeface="Exo Medium"/>
                      </a:endParaRPr>
                    </a:p>
                  </a:txBody>
                  <a:tcPr marL="0" marR="0" marT="1232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13335" marR="0" lvl="0" indent="0" algn="ctr" rtl="0">
                        <a:lnSpc>
                          <a:spcPct val="113000"/>
                        </a:lnSpc>
                        <a:spcBef>
                          <a:spcPts val="0"/>
                        </a:spcBef>
                        <a:spcAft>
                          <a:spcPts val="0"/>
                        </a:spcAft>
                        <a:buNone/>
                      </a:pPr>
                      <a:r>
                        <a:rPr lang="en-US" sz="1400" u="none" strike="noStrike" cap="none">
                          <a:latin typeface="Exo Medium"/>
                          <a:ea typeface="Exo Medium"/>
                          <a:cs typeface="Exo Medium"/>
                          <a:sym typeface="Exo Medium"/>
                        </a:rPr>
                        <a:t>Nhà cung cấp nguyên vật liệu</a:t>
                      </a:r>
                      <a:endParaRPr sz="1400" u="none" strike="noStrike" cap="none">
                        <a:latin typeface="Exo Medium"/>
                        <a:ea typeface="Exo Medium"/>
                        <a:cs typeface="Exo Medium"/>
                        <a:sym typeface="Exo Medium"/>
                      </a:endParaRPr>
                    </a:p>
                  </a:txBody>
                  <a:tcPr marL="0" marR="0" marT="1232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369725">
                <a:tc>
                  <a:txBody>
                    <a:bodyPr/>
                    <a:lstStyle/>
                    <a:p>
                      <a:pPr marL="0" marR="0" lvl="0" indent="0" algn="ctr" rtl="0">
                        <a:lnSpc>
                          <a:spcPct val="113000"/>
                        </a:lnSpc>
                        <a:spcBef>
                          <a:spcPts val="0"/>
                        </a:spcBef>
                        <a:spcAft>
                          <a:spcPts val="0"/>
                        </a:spcAft>
                        <a:buNone/>
                      </a:pPr>
                      <a:r>
                        <a:rPr lang="en-US" sz="1400" u="none" strike="noStrike" cap="none">
                          <a:latin typeface="Exo Medium"/>
                          <a:ea typeface="Exo Medium"/>
                          <a:cs typeface="Exo Medium"/>
                          <a:sym typeface="Exo Medium"/>
                        </a:rPr>
                        <a:t>Material ID</a:t>
                      </a:r>
                      <a:endParaRPr sz="1400" u="none" strike="noStrike" cap="none">
                        <a:latin typeface="Exo Medium"/>
                        <a:ea typeface="Exo Medium"/>
                        <a:cs typeface="Exo Medium"/>
                        <a:sym typeface="Exo Medium"/>
                      </a:endParaRPr>
                    </a:p>
                  </a:txBody>
                  <a:tcPr marL="0" marR="0" marT="38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0" marR="0" lvl="0" indent="0" algn="ctr" rtl="0">
                        <a:lnSpc>
                          <a:spcPct val="113000"/>
                        </a:lnSpc>
                        <a:spcBef>
                          <a:spcPts val="0"/>
                        </a:spcBef>
                        <a:spcAft>
                          <a:spcPts val="0"/>
                        </a:spcAft>
                        <a:buNone/>
                      </a:pPr>
                      <a:r>
                        <a:rPr lang="en-US" sz="1400" u="none" strike="noStrike" cap="none">
                          <a:latin typeface="Exo Medium"/>
                          <a:ea typeface="Exo Medium"/>
                          <a:cs typeface="Exo Medium"/>
                          <a:sym typeface="Exo Medium"/>
                        </a:rPr>
                        <a:t>Material</a:t>
                      </a:r>
                      <a:endParaRPr sz="1400" u="none" strike="noStrike" cap="none">
                        <a:latin typeface="Exo Medium"/>
                        <a:ea typeface="Exo Medium"/>
                        <a:cs typeface="Exo Medium"/>
                        <a:sym typeface="Exo Medium"/>
                      </a:endParaRPr>
                    </a:p>
                  </a:txBody>
                  <a:tcPr marL="0" marR="0" marT="38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c>
                  <a:txBody>
                    <a:bodyPr/>
                    <a:lstStyle/>
                    <a:p>
                      <a:pPr marL="13335" marR="0" lvl="0" indent="0" algn="ctr" rtl="0">
                        <a:lnSpc>
                          <a:spcPct val="100000"/>
                        </a:lnSpc>
                        <a:spcBef>
                          <a:spcPts val="0"/>
                        </a:spcBef>
                        <a:spcAft>
                          <a:spcPts val="0"/>
                        </a:spcAft>
                        <a:buNone/>
                      </a:pPr>
                      <a:r>
                        <a:rPr lang="en-US" sz="1400" u="none" strike="noStrike" cap="none">
                          <a:latin typeface="Exo Medium"/>
                          <a:ea typeface="Exo Medium"/>
                          <a:cs typeface="Exo Medium"/>
                          <a:sym typeface="Exo Medium"/>
                        </a:rPr>
                        <a:t>Mã nguyên vật liệu để sản xuất</a:t>
                      </a:r>
                      <a:endParaRPr sz="1400" u="none" strike="noStrike" cap="none">
                        <a:latin typeface="Exo Medium"/>
                        <a:ea typeface="Exo Medium"/>
                        <a:cs typeface="Exo Medium"/>
                        <a:sym typeface="Exo Medium"/>
                      </a:endParaRPr>
                    </a:p>
                  </a:txBody>
                  <a:tcPr marL="0" marR="0" marT="8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5F5F5"/>
                    </a:solidFill>
                  </a:tcPr>
                </a:tc>
              </a:tr>
              <a:tr h="370275">
                <a:tc>
                  <a:txBody>
                    <a:bodyPr/>
                    <a:lstStyle/>
                    <a:p>
                      <a:pPr marL="0" marR="0" lvl="0" indent="0" algn="ctr" rtl="0">
                        <a:lnSpc>
                          <a:spcPct val="113000"/>
                        </a:lnSpc>
                        <a:spcBef>
                          <a:spcPts val="0"/>
                        </a:spcBef>
                        <a:spcAft>
                          <a:spcPts val="0"/>
                        </a:spcAft>
                        <a:buNone/>
                      </a:pPr>
                      <a:r>
                        <a:rPr lang="en-US" sz="1400" u="none" strike="noStrike" cap="none">
                          <a:latin typeface="Exo Medium"/>
                          <a:ea typeface="Exo Medium"/>
                          <a:cs typeface="Exo Medium"/>
                          <a:sym typeface="Exo Medium"/>
                        </a:rPr>
                        <a:t>Defect Type ID</a:t>
                      </a:r>
                      <a:endParaRPr sz="1400" u="none" strike="noStrike" cap="none">
                        <a:latin typeface="Exo Medium"/>
                        <a:ea typeface="Exo Medium"/>
                        <a:cs typeface="Exo Medium"/>
                        <a:sym typeface="Exo Medium"/>
                      </a:endParaRPr>
                    </a:p>
                  </a:txBody>
                  <a:tcPr marL="0" marR="0" marT="44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3000"/>
                        </a:lnSpc>
                        <a:spcBef>
                          <a:spcPts val="0"/>
                        </a:spcBef>
                        <a:spcAft>
                          <a:spcPts val="0"/>
                        </a:spcAft>
                        <a:buNone/>
                      </a:pPr>
                      <a:r>
                        <a:rPr lang="en-US" sz="1400" u="none" strike="noStrike" cap="none">
                          <a:latin typeface="Exo Medium"/>
                          <a:ea typeface="Exo Medium"/>
                          <a:cs typeface="Exo Medium"/>
                          <a:sym typeface="Exo Medium"/>
                        </a:rPr>
                        <a:t>Defect Type</a:t>
                      </a:r>
                      <a:endParaRPr sz="1400" u="none" strike="noStrike" cap="none">
                        <a:latin typeface="Exo Medium"/>
                        <a:ea typeface="Exo Medium"/>
                        <a:cs typeface="Exo Medium"/>
                        <a:sym typeface="Exo Medium"/>
                      </a:endParaRPr>
                    </a:p>
                  </a:txBody>
                  <a:tcPr marL="0" marR="0" marT="44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3335" marR="0" lvl="0" indent="0" algn="ctr" rtl="0">
                        <a:lnSpc>
                          <a:spcPct val="100000"/>
                        </a:lnSpc>
                        <a:spcBef>
                          <a:spcPts val="0"/>
                        </a:spcBef>
                        <a:spcAft>
                          <a:spcPts val="0"/>
                        </a:spcAft>
                        <a:buNone/>
                      </a:pPr>
                      <a:r>
                        <a:rPr lang="en-US" sz="1400" u="none" strike="noStrike" cap="none">
                          <a:latin typeface="Exo Medium"/>
                          <a:ea typeface="Exo Medium"/>
                          <a:cs typeface="Exo Medium"/>
                          <a:sym typeface="Exo Medium"/>
                        </a:rPr>
                        <a:t>Phân loại lỗi</a:t>
                      </a:r>
                      <a:endParaRPr sz="1400" u="none" strike="noStrike" cap="none">
                        <a:latin typeface="Exo Medium"/>
                        <a:ea typeface="Exo Medium"/>
                        <a:cs typeface="Exo Medium"/>
                        <a:sym typeface="Exo Medium"/>
                      </a:endParaRPr>
                    </a:p>
                  </a:txBody>
                  <a:tcPr marL="0" marR="0" marT="95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0800">
                <a:tc>
                  <a:txBody>
                    <a:bodyPr/>
                    <a:lstStyle/>
                    <a:p>
                      <a:pPr marL="0" marR="0" lvl="0" indent="0" algn="ctr" rtl="0">
                        <a:lnSpc>
                          <a:spcPct val="112000"/>
                        </a:lnSpc>
                        <a:spcBef>
                          <a:spcPts val="0"/>
                        </a:spcBef>
                        <a:spcAft>
                          <a:spcPts val="0"/>
                        </a:spcAft>
                        <a:buNone/>
                      </a:pPr>
                      <a:r>
                        <a:rPr lang="en-US" sz="1400" u="none" strike="noStrike" cap="none">
                          <a:latin typeface="Exo Medium"/>
                          <a:ea typeface="Exo Medium"/>
                          <a:cs typeface="Exo Medium"/>
                          <a:sym typeface="Exo Medium"/>
                        </a:rPr>
                        <a:t>Material Type ID</a:t>
                      </a:r>
                      <a:endParaRPr sz="1400" u="none" strike="noStrike" cap="none">
                        <a:latin typeface="Exo Medium"/>
                        <a:ea typeface="Exo Medium"/>
                        <a:cs typeface="Exo Medium"/>
                        <a:sym typeface="Exo Medium"/>
                      </a:endParaRPr>
                    </a:p>
                  </a:txBody>
                  <a:tcPr marL="0" marR="0" marT="50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2000"/>
                        </a:lnSpc>
                        <a:spcBef>
                          <a:spcPts val="0"/>
                        </a:spcBef>
                        <a:spcAft>
                          <a:spcPts val="0"/>
                        </a:spcAft>
                        <a:buNone/>
                      </a:pPr>
                      <a:r>
                        <a:rPr lang="en-US" sz="1400" u="none" strike="noStrike" cap="none">
                          <a:latin typeface="Exo Medium"/>
                          <a:ea typeface="Exo Medium"/>
                          <a:cs typeface="Exo Medium"/>
                          <a:sym typeface="Exo Medium"/>
                        </a:rPr>
                        <a:t>Material Type</a:t>
                      </a:r>
                      <a:endParaRPr sz="1400" u="none" strike="noStrike" cap="none">
                        <a:latin typeface="Exo Medium"/>
                        <a:ea typeface="Exo Medium"/>
                        <a:cs typeface="Exo Medium"/>
                        <a:sym typeface="Exo Medium"/>
                      </a:endParaRPr>
                    </a:p>
                  </a:txBody>
                  <a:tcPr marL="0" marR="0" marT="50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3335" marR="0" lvl="0" indent="0" algn="ctr" rtl="0">
                        <a:lnSpc>
                          <a:spcPct val="100000"/>
                        </a:lnSpc>
                        <a:spcBef>
                          <a:spcPts val="0"/>
                        </a:spcBef>
                        <a:spcAft>
                          <a:spcPts val="0"/>
                        </a:spcAft>
                        <a:buNone/>
                      </a:pPr>
                      <a:r>
                        <a:rPr lang="en-US" sz="1400" u="none" strike="noStrike" cap="none">
                          <a:latin typeface="Exo Medium"/>
                          <a:ea typeface="Exo Medium"/>
                          <a:cs typeface="Exo Medium"/>
                          <a:sym typeface="Exo Medium"/>
                        </a:rPr>
                        <a:t>Phân loại vật liệu</a:t>
                      </a:r>
                      <a:endParaRPr sz="1400" u="none" strike="noStrike" cap="none">
                        <a:latin typeface="Exo Medium"/>
                        <a:ea typeface="Exo Medium"/>
                        <a:cs typeface="Exo Medium"/>
                        <a:sym typeface="Exo Medium"/>
                      </a:endParaRPr>
                    </a:p>
                  </a:txBody>
                  <a:tcPr marL="0" marR="0" marT="101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18725">
                <a:tc>
                  <a:txBody>
                    <a:bodyPr/>
                    <a:lstStyle/>
                    <a:p>
                      <a:pPr marL="0" marR="0" lvl="0" indent="0" algn="ctr" rtl="0">
                        <a:lnSpc>
                          <a:spcPct val="112000"/>
                        </a:lnSpc>
                        <a:spcBef>
                          <a:spcPts val="0"/>
                        </a:spcBef>
                        <a:spcAft>
                          <a:spcPts val="0"/>
                        </a:spcAft>
                        <a:buNone/>
                      </a:pPr>
                      <a:r>
                        <a:rPr lang="en-US" sz="1400" u="none" strike="noStrike" cap="none">
                          <a:latin typeface="Exo Medium"/>
                          <a:ea typeface="Exo Medium"/>
                          <a:cs typeface="Exo Medium"/>
                          <a:sym typeface="Exo Medium"/>
                        </a:rPr>
                        <a:t>Defect ID</a:t>
                      </a:r>
                      <a:endParaRPr sz="1400" u="none" strike="noStrike" cap="none">
                        <a:latin typeface="Exo Medium"/>
                        <a:ea typeface="Exo Medium"/>
                        <a:cs typeface="Exo Medium"/>
                        <a:sym typeface="Exo Medium"/>
                      </a:endParaRPr>
                    </a:p>
                  </a:txBody>
                  <a:tcPr marL="0" marR="0" marT="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2000"/>
                        </a:lnSpc>
                        <a:spcBef>
                          <a:spcPts val="0"/>
                        </a:spcBef>
                        <a:spcAft>
                          <a:spcPts val="0"/>
                        </a:spcAft>
                        <a:buNone/>
                      </a:pPr>
                      <a:r>
                        <a:rPr lang="en-US" sz="1400" u="none" strike="noStrike" cap="none">
                          <a:latin typeface="Exo Medium"/>
                          <a:ea typeface="Exo Medium"/>
                          <a:cs typeface="Exo Medium"/>
                          <a:sym typeface="Exo Medium"/>
                        </a:rPr>
                        <a:t>Defect</a:t>
                      </a:r>
                      <a:endParaRPr sz="1400" u="none" strike="noStrike" cap="none">
                        <a:latin typeface="Exo Medium"/>
                        <a:ea typeface="Exo Medium"/>
                        <a:cs typeface="Exo Medium"/>
                        <a:sym typeface="Exo Medium"/>
                      </a:endParaRPr>
                    </a:p>
                  </a:txBody>
                  <a:tcPr marL="0" marR="0" marT="190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400" u="none" strike="noStrike" cap="none">
                          <a:latin typeface="Exo Medium"/>
                          <a:ea typeface="Exo Medium"/>
                          <a:cs typeface="Exo Medium"/>
                          <a:sym typeface="Exo Medium"/>
                        </a:rPr>
                        <a:t>Phân loại lỗi</a:t>
                      </a:r>
                      <a:endParaRPr sz="1400" u="none" strike="noStrike" cap="none">
                        <a:latin typeface="Exo Medium"/>
                        <a:ea typeface="Exo Medium"/>
                        <a:cs typeface="Exo Medium"/>
                        <a:sym typeface="Exo Medium"/>
                      </a:endParaRPr>
                    </a:p>
                  </a:txBody>
                  <a:tcPr marL="0" marR="0" marT="660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371850">
                <a:tc>
                  <a:txBody>
                    <a:bodyPr/>
                    <a:lstStyle/>
                    <a:p>
                      <a:pPr marL="0" marR="0" lvl="0" indent="0" algn="ctr" rtl="0">
                        <a:lnSpc>
                          <a:spcPct val="111000"/>
                        </a:lnSpc>
                        <a:spcBef>
                          <a:spcPts val="0"/>
                        </a:spcBef>
                        <a:spcAft>
                          <a:spcPts val="0"/>
                        </a:spcAft>
                        <a:buNone/>
                      </a:pPr>
                      <a:r>
                        <a:rPr lang="en-US" sz="1400" u="none" strike="noStrike" cap="none">
                          <a:latin typeface="Exo Medium"/>
                          <a:ea typeface="Exo Medium"/>
                          <a:cs typeface="Exo Medium"/>
                          <a:sym typeface="Exo Medium"/>
                        </a:rPr>
                        <a:t>Defect Qty</a:t>
                      </a:r>
                      <a:endParaRPr sz="1400" u="none" strike="noStrike" cap="none">
                        <a:latin typeface="Exo Medium"/>
                        <a:ea typeface="Exo Medium"/>
                        <a:cs typeface="Exo Medium"/>
                        <a:sym typeface="Exo Medium"/>
                      </a:endParaRPr>
                    </a:p>
                  </a:txBody>
                  <a:tcPr marL="0" marR="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1000"/>
                        </a:lnSpc>
                        <a:spcBef>
                          <a:spcPts val="0"/>
                        </a:spcBef>
                        <a:spcAft>
                          <a:spcPts val="0"/>
                        </a:spcAft>
                        <a:buNone/>
                      </a:pPr>
                      <a:r>
                        <a:rPr lang="en-US" sz="1400" u="none" strike="noStrike" cap="none">
                          <a:latin typeface="Exo Medium"/>
                          <a:ea typeface="Exo Medium"/>
                          <a:cs typeface="Exo Medium"/>
                          <a:sym typeface="Exo Medium"/>
                        </a:rPr>
                        <a:t>Defect</a:t>
                      </a:r>
                      <a:endParaRPr sz="1400" u="none" strike="noStrike" cap="none">
                        <a:latin typeface="Exo Medium"/>
                        <a:ea typeface="Exo Medium"/>
                        <a:cs typeface="Exo Medium"/>
                        <a:sym typeface="Exo Medium"/>
                      </a:endParaRPr>
                    </a:p>
                  </a:txBody>
                  <a:tcPr marL="0" marR="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3335" marR="0" lvl="0" indent="0" algn="ctr" rtl="0">
                        <a:lnSpc>
                          <a:spcPct val="100000"/>
                        </a:lnSpc>
                        <a:spcBef>
                          <a:spcPts val="0"/>
                        </a:spcBef>
                        <a:spcAft>
                          <a:spcPts val="0"/>
                        </a:spcAft>
                        <a:buNone/>
                      </a:pPr>
                      <a:r>
                        <a:rPr lang="en-US" sz="1400" u="none" strike="noStrike" cap="none">
                          <a:latin typeface="Exo Medium"/>
                          <a:ea typeface="Exo Medium"/>
                          <a:cs typeface="Exo Medium"/>
                          <a:sym typeface="Exo Medium"/>
                        </a:rPr>
                        <a:t>Số lượng lỗi phát hiện được</a:t>
                      </a:r>
                      <a:endParaRPr sz="1400" u="none" strike="noStrike" cap="none">
                        <a:latin typeface="Exo Medium"/>
                        <a:ea typeface="Exo Medium"/>
                        <a:cs typeface="Exo Medium"/>
                        <a:sym typeface="Exo Medium"/>
                      </a:endParaRPr>
                    </a:p>
                  </a:txBody>
                  <a:tcPr marL="0" marR="0" marT="1142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188625">
                <a:tc>
                  <a:txBody>
                    <a:bodyPr/>
                    <a:lstStyle/>
                    <a:p>
                      <a:pPr marL="0" marR="0" lvl="0" indent="0" algn="ctr" rtl="0">
                        <a:lnSpc>
                          <a:spcPct val="100000"/>
                        </a:lnSpc>
                        <a:spcBef>
                          <a:spcPts val="0"/>
                        </a:spcBef>
                        <a:spcAft>
                          <a:spcPts val="0"/>
                        </a:spcAft>
                        <a:buNone/>
                      </a:pPr>
                      <a:endParaRPr sz="1300" u="none" strike="noStrike" cap="none">
                        <a:latin typeface="Exo Medium"/>
                        <a:ea typeface="Exo Medium"/>
                        <a:cs typeface="Exo Medium"/>
                        <a:sym typeface="Exo Medium"/>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endParaRPr sz="1300" u="none" strike="noStrike" cap="none">
                        <a:latin typeface="Exo Medium"/>
                        <a:ea typeface="Exo Medium"/>
                        <a:cs typeface="Exo Medium"/>
                        <a:sym typeface="Exo Medium"/>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endParaRPr sz="1300" u="none" strike="noStrike" cap="none">
                        <a:latin typeface="Exo Medium"/>
                        <a:ea typeface="Exo Medium"/>
                        <a:cs typeface="Exo Medium"/>
                        <a:sym typeface="Exo Medium"/>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r>
              <a:tr h="309550">
                <a:tc>
                  <a:txBody>
                    <a:bodyPr/>
                    <a:lstStyle/>
                    <a:p>
                      <a:pPr marL="0" marR="0" lvl="0" indent="0" algn="ctr" rtl="0">
                        <a:lnSpc>
                          <a:spcPct val="55000"/>
                        </a:lnSpc>
                        <a:spcBef>
                          <a:spcPts val="0"/>
                        </a:spcBef>
                        <a:spcAft>
                          <a:spcPts val="0"/>
                        </a:spcAft>
                        <a:buNone/>
                      </a:pPr>
                      <a:r>
                        <a:rPr lang="en-US" sz="1400" u="none" strike="noStrike" cap="none">
                          <a:latin typeface="Exo Medium"/>
                          <a:ea typeface="Exo Medium"/>
                          <a:cs typeface="Exo Medium"/>
                          <a:sym typeface="Exo Medium"/>
                        </a:rPr>
                        <a:t>Downtime (min)</a:t>
                      </a:r>
                      <a:endParaRPr sz="1400" u="none" strike="noStrike" cap="none">
                        <a:latin typeface="Exo Medium"/>
                        <a:ea typeface="Exo Medium"/>
                        <a:cs typeface="Exo Medium"/>
                        <a:sym typeface="Exo Medium"/>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55000"/>
                        </a:lnSpc>
                        <a:spcBef>
                          <a:spcPts val="0"/>
                        </a:spcBef>
                        <a:spcAft>
                          <a:spcPts val="0"/>
                        </a:spcAft>
                        <a:buNone/>
                      </a:pPr>
                      <a:r>
                        <a:rPr lang="en-US" sz="1400" u="none" strike="noStrike" cap="none">
                          <a:latin typeface="Exo Medium"/>
                          <a:ea typeface="Exo Medium"/>
                          <a:cs typeface="Exo Medium"/>
                          <a:sym typeface="Exo Medium"/>
                        </a:rPr>
                        <a:t>Downtime</a:t>
                      </a:r>
                      <a:endParaRPr sz="1400" u="none" strike="noStrike" cap="none">
                        <a:latin typeface="Exo Medium"/>
                        <a:ea typeface="Exo Medium"/>
                        <a:cs typeface="Exo Medium"/>
                        <a:sym typeface="Exo Medium"/>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ctr" rtl="0">
                        <a:lnSpc>
                          <a:spcPct val="55000"/>
                        </a:lnSpc>
                        <a:spcBef>
                          <a:spcPts val="0"/>
                        </a:spcBef>
                        <a:spcAft>
                          <a:spcPts val="0"/>
                        </a:spcAft>
                        <a:buNone/>
                      </a:pPr>
                      <a:r>
                        <a:rPr lang="en-US" sz="1400" u="none" strike="noStrike" cap="none">
                          <a:latin typeface="Exo Medium"/>
                          <a:ea typeface="Exo Medium"/>
                          <a:cs typeface="Exo Medium"/>
                          <a:sym typeface="Exo Medium"/>
                        </a:rPr>
                        <a:t>Thời gian cần phải dừng sản xuất</a:t>
                      </a:r>
                      <a:endParaRPr sz="1400" u="none" strike="noStrike" cap="none">
                        <a:latin typeface="Exo Medium"/>
                        <a:ea typeface="Exo Medium"/>
                        <a:cs typeface="Exo Medium"/>
                        <a:sym typeface="Exo Medium"/>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tr>
            </a:tbl>
          </a:graphicData>
        </a:graphic>
      </p:graphicFrame>
      <p:sp>
        <p:nvSpPr>
          <p:cNvPr id="444" name="Google Shape;444;g2825c76f4d8_0_11"/>
          <p:cNvSpPr txBox="1"/>
          <p:nvPr>
            <p:ph type="title" idx="4294967295"/>
          </p:nvPr>
        </p:nvSpPr>
        <p:spPr>
          <a:xfrm>
            <a:off x="4238100" y="384600"/>
            <a:ext cx="3408900" cy="754800"/>
          </a:xfrm>
          <a:prstGeom prst="rect">
            <a:avLst/>
          </a:prstGeom>
          <a:noFill/>
          <a:ln>
            <a:noFill/>
          </a:ln>
        </p:spPr>
        <p:txBody>
          <a:bodyPr spcFirstLastPara="1" wrap="square" lIns="0" tIns="15875" rIns="0" bIns="0" anchor="t" anchorCtr="0">
            <a:spAutoFit/>
          </a:bodyPr>
          <a:lstStyle/>
          <a:p>
            <a:pPr marL="12700" lvl="0" indent="0" algn="ctr" rtl="0">
              <a:lnSpc>
                <a:spcPct val="100000"/>
              </a:lnSpc>
              <a:spcBef>
                <a:spcPts val="0"/>
              </a:spcBef>
              <a:spcAft>
                <a:spcPts val="0"/>
              </a:spcAft>
              <a:buNone/>
            </a:pPr>
            <a:r>
              <a:rPr lang="en-US" sz="4800" b="1">
                <a:solidFill>
                  <a:schemeClr val="dk1"/>
                </a:solidFill>
                <a:latin typeface="Exo"/>
                <a:ea typeface="Exo"/>
                <a:cs typeface="Exo"/>
                <a:sym typeface="Exo"/>
              </a:rPr>
              <a:t>Dataset</a:t>
            </a:r>
            <a:endParaRPr sz="4800" b="1">
              <a:solidFill>
                <a:schemeClr val="dk1"/>
              </a:solidFill>
              <a:latin typeface="Exo"/>
              <a:ea typeface="Exo"/>
              <a:cs typeface="Exo"/>
              <a:sym typeface="Ex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8" name="Shape 448"/>
        <p:cNvGrpSpPr/>
        <p:nvPr/>
      </p:nvGrpSpPr>
      <p:grpSpPr>
        <a:xfrm>
          <a:off x="0" y="0"/>
          <a:ext cx="0" cy="0"/>
          <a:chOff x="0" y="0"/>
          <a:chExt cx="0" cy="0"/>
        </a:xfrm>
      </p:grpSpPr>
      <p:sp>
        <p:nvSpPr>
          <p:cNvPr id="449" name="Google Shape;449;g2825c76f4d8_0_671"/>
          <p:cNvSpPr txBox="1"/>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fld>
            <a:endParaRPr lang="en-US"/>
          </a:p>
        </p:txBody>
      </p:sp>
      <p:sp>
        <p:nvSpPr>
          <p:cNvPr id="450" name="Google Shape;450;g2825c76f4d8_0_671"/>
          <p:cNvSpPr txBox="1"/>
          <p:nvPr/>
        </p:nvSpPr>
        <p:spPr>
          <a:xfrm>
            <a:off x="5053975" y="1070075"/>
            <a:ext cx="65478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panose="020B0604020202020204"/>
              <a:buNone/>
            </a:pPr>
            <a:r>
              <a:rPr lang="en-US" sz="3800" b="1" i="0" u="none" strike="noStrike" cap="none">
                <a:solidFill>
                  <a:schemeClr val="dk1"/>
                </a:solidFill>
                <a:latin typeface="Exo"/>
                <a:ea typeface="Exo"/>
                <a:cs typeface="Exo"/>
                <a:sym typeface="Exo"/>
              </a:rPr>
              <a:t>Nội dung bài học</a:t>
            </a:r>
            <a:endParaRPr sz="4000" b="1" i="0" u="none" strike="noStrike" cap="none">
              <a:solidFill>
                <a:schemeClr val="dk1"/>
              </a:solidFill>
              <a:latin typeface="Exo"/>
              <a:ea typeface="Exo"/>
              <a:cs typeface="Exo"/>
              <a:sym typeface="Exo"/>
            </a:endParaRPr>
          </a:p>
        </p:txBody>
      </p:sp>
      <p:pic>
        <p:nvPicPr>
          <p:cNvPr id="451" name="Google Shape;451;g2825c76f4d8_0_671"/>
          <p:cNvPicPr preferRelativeResize="0"/>
          <p:nvPr/>
        </p:nvPicPr>
        <p:blipFill rotWithShape="1">
          <a:blip r:embed="rId1"/>
          <a:srcRect/>
          <a:stretch>
            <a:fillRect/>
          </a:stretch>
        </p:blipFill>
        <p:spPr>
          <a:xfrm>
            <a:off x="124000" y="1365700"/>
            <a:ext cx="4854650" cy="4650425"/>
          </a:xfrm>
          <a:prstGeom prst="rect">
            <a:avLst/>
          </a:prstGeom>
          <a:noFill/>
          <a:ln>
            <a:noFill/>
          </a:ln>
        </p:spPr>
      </p:pic>
      <p:sp>
        <p:nvSpPr>
          <p:cNvPr id="452" name="Google Shape;452;g2825c76f4d8_0_671"/>
          <p:cNvSpPr/>
          <p:nvPr/>
        </p:nvSpPr>
        <p:spPr>
          <a:xfrm>
            <a:off x="5110803" y="4096843"/>
            <a:ext cx="6535200" cy="772500"/>
          </a:xfrm>
          <a:prstGeom prst="roundRect">
            <a:avLst>
              <a:gd name="adj" fmla="val 16667"/>
            </a:avLst>
          </a:prstGeom>
          <a:solidFill>
            <a:srgbClr val="E2262D"/>
          </a:solidFill>
          <a:ln w="9525" cap="flat" cmpd="sng">
            <a:solidFill>
              <a:srgbClr val="E22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000" b="1" i="0" u="none" strike="noStrike" cap="none">
                <a:solidFill>
                  <a:schemeClr val="lt1"/>
                </a:solidFill>
                <a:latin typeface="Exo"/>
                <a:ea typeface="Exo"/>
                <a:cs typeface="Exo"/>
                <a:sym typeface="Exo"/>
              </a:rPr>
              <a:t>   </a:t>
            </a:r>
            <a:r>
              <a:rPr lang="en-US" sz="2000" b="1">
                <a:solidFill>
                  <a:schemeClr val="lt1"/>
                </a:solidFill>
                <a:latin typeface="Exo"/>
                <a:ea typeface="Exo"/>
                <a:cs typeface="Exo"/>
                <a:sym typeface="Exo"/>
              </a:rPr>
              <a:t>3</a:t>
            </a:r>
            <a:r>
              <a:rPr lang="en-US" sz="2000" b="1" i="0" u="none" strike="noStrike" cap="none">
                <a:solidFill>
                  <a:schemeClr val="lt1"/>
                </a:solidFill>
                <a:latin typeface="Exo"/>
                <a:ea typeface="Exo"/>
                <a:cs typeface="Exo"/>
                <a:sym typeface="Exo"/>
              </a:rPr>
              <a:t>.  </a:t>
            </a:r>
            <a:r>
              <a:rPr lang="en-US" sz="2000" b="1">
                <a:solidFill>
                  <a:schemeClr val="lt1"/>
                </a:solidFill>
                <a:latin typeface="Exo"/>
                <a:ea typeface="Exo"/>
                <a:cs typeface="Exo"/>
                <a:sym typeface="Exo"/>
              </a:rPr>
              <a:t>Analyze</a:t>
            </a:r>
            <a:endParaRPr sz="2000" b="1" i="0" u="none" strike="noStrike" cap="none">
              <a:solidFill>
                <a:schemeClr val="lt1"/>
              </a:solidFill>
              <a:latin typeface="Exo"/>
              <a:ea typeface="Exo"/>
              <a:cs typeface="Exo"/>
              <a:sym typeface="Exo"/>
            </a:endParaRPr>
          </a:p>
        </p:txBody>
      </p:sp>
      <p:sp>
        <p:nvSpPr>
          <p:cNvPr id="453" name="Google Shape;453;g2825c76f4d8_0_671"/>
          <p:cNvSpPr/>
          <p:nvPr/>
        </p:nvSpPr>
        <p:spPr>
          <a:xfrm>
            <a:off x="5060278" y="2178203"/>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Arial" panose="020B0604020202020204"/>
              <a:buNone/>
            </a:pPr>
            <a:r>
              <a:rPr lang="en-US" sz="2000" b="1" i="0" u="none" strike="noStrike" cap="none">
                <a:solidFill>
                  <a:srgbClr val="E31F26"/>
                </a:solidFill>
                <a:latin typeface="Exo"/>
                <a:ea typeface="Exo"/>
                <a:cs typeface="Exo"/>
                <a:sym typeface="Exo"/>
              </a:rPr>
              <a:t>   </a:t>
            </a:r>
            <a:r>
              <a:rPr lang="en-US" sz="2000" b="1">
                <a:solidFill>
                  <a:srgbClr val="E31F26"/>
                </a:solidFill>
                <a:latin typeface="Exo"/>
                <a:ea typeface="Exo"/>
                <a:cs typeface="Exo"/>
                <a:sym typeface="Exo"/>
              </a:rPr>
              <a:t>1</a:t>
            </a:r>
            <a:r>
              <a:rPr lang="en-US" sz="2000" b="1" i="0" u="none" strike="noStrike" cap="none">
                <a:solidFill>
                  <a:srgbClr val="E31F26"/>
                </a:solidFill>
                <a:latin typeface="Exo"/>
                <a:ea typeface="Exo"/>
                <a:cs typeface="Exo"/>
                <a:sym typeface="Exo"/>
              </a:rPr>
              <a:t>. </a:t>
            </a:r>
            <a:r>
              <a:rPr lang="en-US" sz="2000" b="1">
                <a:solidFill>
                  <a:srgbClr val="E31F26"/>
                </a:solidFill>
                <a:latin typeface="Exo"/>
                <a:ea typeface="Exo"/>
                <a:cs typeface="Exo"/>
                <a:sym typeface="Exo"/>
              </a:rPr>
              <a:t>Giới thiệu Supply Chain Analysis</a:t>
            </a:r>
            <a:endParaRPr sz="2000" b="1" i="0" u="none" strike="noStrike" cap="none">
              <a:solidFill>
                <a:srgbClr val="E31F26"/>
              </a:solidFill>
              <a:latin typeface="Exo"/>
              <a:ea typeface="Exo"/>
              <a:cs typeface="Exo"/>
              <a:sym typeface="Exo"/>
            </a:endParaRPr>
          </a:p>
        </p:txBody>
      </p:sp>
      <p:sp>
        <p:nvSpPr>
          <p:cNvPr id="454" name="Google Shape;454;g2825c76f4d8_0_671"/>
          <p:cNvSpPr/>
          <p:nvPr/>
        </p:nvSpPr>
        <p:spPr>
          <a:xfrm>
            <a:off x="5060278" y="3178289"/>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Arial" panose="020B0604020202020204"/>
              <a:buNone/>
            </a:pPr>
            <a:r>
              <a:rPr lang="en-US" sz="2000" b="1" i="0" u="none" strike="noStrike" cap="none">
                <a:solidFill>
                  <a:schemeClr val="dk1"/>
                </a:solidFill>
                <a:latin typeface="Exo"/>
                <a:ea typeface="Exo"/>
                <a:cs typeface="Exo"/>
                <a:sym typeface="Exo"/>
              </a:rPr>
              <a:t>   </a:t>
            </a:r>
            <a:r>
              <a:rPr lang="en-US" sz="2000" b="1">
                <a:solidFill>
                  <a:srgbClr val="E2262D"/>
                </a:solidFill>
                <a:latin typeface="Exo"/>
                <a:ea typeface="Exo"/>
                <a:cs typeface="Exo"/>
                <a:sym typeface="Exo"/>
              </a:rPr>
              <a:t>2</a:t>
            </a:r>
            <a:r>
              <a:rPr lang="en-US" sz="2000" b="1" i="0" u="none" strike="noStrike" cap="none">
                <a:solidFill>
                  <a:srgbClr val="E2262D"/>
                </a:solidFill>
                <a:latin typeface="Exo"/>
                <a:ea typeface="Exo"/>
                <a:cs typeface="Exo"/>
                <a:sym typeface="Exo"/>
              </a:rPr>
              <a:t>. </a:t>
            </a:r>
            <a:r>
              <a:rPr lang="en-US" sz="2000" b="1">
                <a:solidFill>
                  <a:srgbClr val="E2262D"/>
                </a:solidFill>
                <a:latin typeface="Exo"/>
                <a:ea typeface="Exo"/>
                <a:cs typeface="Exo"/>
                <a:sym typeface="Exo"/>
              </a:rPr>
              <a:t>CASE STUDY - Supplier Quality Analysis</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5" name="Google Shape;455;g2825c76f4d8_0_671"/>
          <p:cNvSpPr/>
          <p:nvPr/>
        </p:nvSpPr>
        <p:spPr>
          <a:xfrm>
            <a:off x="5110803" y="5015401"/>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panose="020B0604020202020204"/>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4. Practices  </a:t>
            </a: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7570</Words>
  <Application>WPS Presentation</Application>
  <PresentationFormat/>
  <Paragraphs>423</Paragraphs>
  <Slides>40</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40</vt:i4>
      </vt:variant>
    </vt:vector>
  </HeadingPairs>
  <TitlesOfParts>
    <vt:vector size="56" baseType="lpstr">
      <vt:lpstr>Arial</vt:lpstr>
      <vt:lpstr>SimSun</vt:lpstr>
      <vt:lpstr>Wingdings</vt:lpstr>
      <vt:lpstr>Arial</vt:lpstr>
      <vt:lpstr>Calibri</vt:lpstr>
      <vt:lpstr>Helvetica Neue</vt:lpstr>
      <vt:lpstr>Nixie One</vt:lpstr>
      <vt:lpstr>Exo Black</vt:lpstr>
      <vt:lpstr>Exo Medium</vt:lpstr>
      <vt:lpstr>Exo</vt:lpstr>
      <vt:lpstr>Microsoft YaHei</vt:lpstr>
      <vt:lpstr>Arial Unicode MS</vt:lpstr>
      <vt:lpstr>Times New Roman</vt:lpstr>
      <vt:lpstr>Exo SemiBold</vt:lpstr>
      <vt:lpstr>Office Theme</vt:lpstr>
      <vt:lpstr>Office Theme</vt:lpstr>
      <vt:lpstr>BUSINESS INTELLIGENCE ANALYST</vt:lpstr>
      <vt:lpstr>PowerPoint 演示文稿</vt:lpstr>
      <vt:lpstr>PowerPoint 演示文稿</vt:lpstr>
      <vt:lpstr>PowerPoint 演示文稿</vt:lpstr>
      <vt:lpstr>PowerPoint 演示文稿</vt:lpstr>
      <vt:lpstr>Dataset</vt:lpstr>
      <vt:lpstr>Dataset</vt:lpstr>
      <vt:lpstr>Dataset</vt:lpstr>
      <vt:lpstr>PowerPoint 演示文稿</vt:lpstr>
      <vt:lpstr>PowerPoint 演示文稿</vt:lpstr>
      <vt:lpstr>ANALYSIS PROCESS</vt:lpstr>
      <vt:lpstr>PowerPoint 演示文稿</vt:lpstr>
      <vt:lpstr>Bước 1: Đặt câu hỏi</vt:lpstr>
      <vt:lpstr>Bước 1: Đặt câu hỏi</vt:lpstr>
      <vt:lpstr>Bước 1: Đặt câu hỏi</vt:lpstr>
      <vt:lpstr>Bước 1: Đặt câu hỏi</vt:lpstr>
      <vt:lpstr>Bước 1: Đặt câu hỏi</vt:lpstr>
      <vt:lpstr>PowerPoint 演示文稿</vt:lpstr>
      <vt:lpstr>PowerPoint 演示文稿</vt:lpstr>
      <vt:lpstr>Bước 3: Xác định phương pháp phân tích</vt:lpstr>
      <vt:lpstr>Bước 3: Xác định phương pháp phân tích</vt:lpstr>
      <vt:lpstr>PowerPoint 演示文稿</vt:lpstr>
      <vt:lpstr>PowerPoint 演示文稿</vt:lpstr>
      <vt:lpstr>Bước 4: Thực hiện phân tích</vt:lpstr>
      <vt:lpstr>PowerPoint 演示文稿</vt:lpstr>
      <vt:lpstr>5. Đưa ra kết luận</vt:lpstr>
      <vt:lpstr>5. Đưa ra kết luận</vt:lpstr>
      <vt:lpstr>5. Đưa ra kết luận</vt:lpstr>
      <vt:lpstr>5. Đưa ra kết luận</vt:lpstr>
      <vt:lpstr>5. Đưa ra kết luận</vt:lpstr>
      <vt:lpstr>PowerPoint 演示文稿</vt:lpstr>
      <vt:lpstr>PowerBI AI addon</vt:lpstr>
      <vt:lpstr>PowerBI AI addon</vt:lpstr>
      <vt:lpstr>PowerBI AI addon</vt:lpstr>
      <vt:lpstr>PowerBI AI addon</vt:lpstr>
      <vt:lpstr>PowerBI AI addon</vt:lpstr>
      <vt:lpstr>PowerBI AI addon</vt:lpstr>
      <vt:lpstr>PowerBI AI addon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ANALYST</dc:title>
  <dc:creator>admin</dc:creator>
  <cp:lastModifiedBy>Thuấn Đào Minh</cp:lastModifiedBy>
  <cp:revision>1</cp:revision>
  <dcterms:created xsi:type="dcterms:W3CDTF">2025-07-05T12:19:18Z</dcterms:created>
  <dcterms:modified xsi:type="dcterms:W3CDTF">2025-07-05T12:19:19Z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A90FDCABA5894D5782979243D29710A8_12</vt:lpwstr>
  </property>
  <property fmtid="{D5CDD505-2E9C-101B-9397-08002B2CF9AE}" pid="3" name="KSOProductBuildVer">
    <vt:lpwstr>1033-12.2.0.21546</vt:lpwstr>
  </property>
</Properties>
</file>