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12192000"/>
  <p:notesSz cx="6858000" cy="9144000"/>
  <p:embeddedFontLst>
    <p:embeddedFont>
      <p:font typeface="Exo Medium"/>
      <p:regular r:id="rId25"/>
      <p:bold r:id="rId26"/>
      <p:italic r:id="rId27"/>
      <p:boldItalic r:id="rId28"/>
    </p:embeddedFont>
    <p:embeddedFont>
      <p:font typeface="Exo Black"/>
      <p:bold r:id="rId29"/>
      <p:boldItalic r:id="rId30"/>
    </p:embeddedFont>
    <p:embeddedFont>
      <p:font typeface="Ex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32">
          <p15:clr>
            <a:srgbClr val="A4A3A4"/>
          </p15:clr>
        </p15:guide>
        <p15:guide id="2" pos="336">
          <p15:clr>
            <a:srgbClr val="A4A3A4"/>
          </p15:clr>
        </p15:guide>
        <p15:guide id="3" pos="3504">
          <p15:clr>
            <a:srgbClr val="A4A3A4"/>
          </p15:clr>
        </p15:guide>
        <p15:guide id="4" orient="horz" pos="288">
          <p15:clr>
            <a:srgbClr val="A4A3A4"/>
          </p15:clr>
        </p15:guide>
        <p15:guide id="5" orient="horz" pos="480">
          <p15:clr>
            <a:srgbClr val="A4A3A4"/>
          </p15:clr>
        </p15:guide>
        <p15:guide id="6" pos="960">
          <p15:clr>
            <a:srgbClr val="A4A3A4"/>
          </p15:clr>
        </p15:guide>
        <p15:guide id="7" pos="2544">
          <p15:clr>
            <a:srgbClr val="A4A3A4"/>
          </p15:clr>
        </p15:guide>
        <p15:guide id="8" orient="horz" pos="816">
          <p15:clr>
            <a:srgbClr val="A4A3A4"/>
          </p15:clr>
        </p15:guide>
        <p15:guide id="9" pos="528">
          <p15:clr>
            <a:srgbClr val="A4A3A4"/>
          </p15:clr>
        </p15:guide>
        <p15:guide id="10" pos="3936">
          <p15:clr>
            <a:srgbClr val="A4A3A4"/>
          </p15:clr>
        </p15:guide>
      </p15:sldGuideLst>
    </p:ext>
    <p:ext uri="GoogleSlidesCustomDataVersion2">
      <go:slidesCustomData xmlns:go="http://customooxmlschemas.google.com/" r:id="rId35" roundtripDataSignature="AMtx7mj5Unmh7cAacbOcUveyF5H5aeWg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32" orient="horz"/>
        <p:guide pos="336"/>
        <p:guide pos="3504"/>
        <p:guide pos="288" orient="horz"/>
        <p:guide pos="480" orient="horz"/>
        <p:guide pos="960"/>
        <p:guide pos="2544"/>
        <p:guide pos="816" orient="horz"/>
        <p:guide pos="528"/>
        <p:guide pos="3936"/>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ExoMedium-bold.fntdata"/><Relationship Id="rId25" Type="http://schemas.openxmlformats.org/officeDocument/2006/relationships/font" Target="fonts/ExoMedium-regular.fntdata"/><Relationship Id="rId28" Type="http://schemas.openxmlformats.org/officeDocument/2006/relationships/font" Target="fonts/ExoMedium-boldItalic.fntdata"/><Relationship Id="rId27" Type="http://schemas.openxmlformats.org/officeDocument/2006/relationships/font" Target="fonts/ExoMedium-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ExoBlack-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Exo-regular.fntdata"/><Relationship Id="rId30" Type="http://schemas.openxmlformats.org/officeDocument/2006/relationships/font" Target="fonts/ExoBlack-boldItalic.fntdata"/><Relationship Id="rId11" Type="http://schemas.openxmlformats.org/officeDocument/2006/relationships/slide" Target="slides/slide5.xml"/><Relationship Id="rId33" Type="http://schemas.openxmlformats.org/officeDocument/2006/relationships/font" Target="fonts/Exo-italic.fntdata"/><Relationship Id="rId10" Type="http://schemas.openxmlformats.org/officeDocument/2006/relationships/slide" Target="slides/slide4.xml"/><Relationship Id="rId32" Type="http://schemas.openxmlformats.org/officeDocument/2006/relationships/font" Target="fonts/Exo-bold.fntdata"/><Relationship Id="rId13" Type="http://schemas.openxmlformats.org/officeDocument/2006/relationships/slide" Target="slides/slide7.xml"/><Relationship Id="rId35" Type="http://customschemas.google.com/relationships/presentationmetadata" Target="metadata"/><Relationship Id="rId12" Type="http://schemas.openxmlformats.org/officeDocument/2006/relationships/slide" Target="slides/slide6.xml"/><Relationship Id="rId34" Type="http://schemas.openxmlformats.org/officeDocument/2006/relationships/font" Target="fonts/Ex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4184cb48d0_0_1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g24184cb48d0_0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759544c34e_0_2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Scheduled Refresh trong Power BI là một tính năng cho phép bạn tự động làm mới dữ liệu trong tập dữ liệu của bạn theo lịch trình cụ thể. Khi bạn kết nối Power BI với nguồn dữ liệu bên ngoài như cơ sở dữ liệu, tập tin Excel, dịch vụ web, và nhiều nguồn khác, dữ liệu sẽ được sao chép vào bộ nhớ của Power BI để tạo các báo cáo và tương tác khác.</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Tuy nhiên, dữ liệu trong bộ nhớ của Power BI có thể trở nên cũ nếu nguồn dữ liệu bên ngoài thay đổi hoặc cập nhật. Để đảm bảo rằng báo cáo của bạn luôn hiển thị dữ liệu mới nhất, bạn cần thực hiện việc làm mới dữ liệu. Scheduled Refresh cho phép bạn cấu hình Power BI tự động kết nối lại và cập nhật dữ liệu từ nguồn gốc theo một lịch trình đã định trước.</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Điều này đặc biệt hữu ích khi bạn chia sẻ báo cáo hoặc tập trung dữ liệu từ nhiều nguồn vào một bảng điều khiển. Bạn có thể cài đặt Scheduled Refresh để Power BI tự động cập nhật dữ liệu hàng ngày, hàng tuần, hàng tháng hoặc theo bất kỳ lịch trình nào bạn muốn.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Để sử dụng Scheduled Refresh, bạn cần cấu hình kết nối đến nguồn dữ liệu bên ngoài và cung cấp thông tin đăng nhập hoặc chứng thực cần thiết để truy cập dữ liệu. Sau đó, bạn có thể cài đặt lịch trình làm mới trong cài đặt của báo cáo hoặc tập trung dữ liệu. Power BI sẽ tự động thực hiện việc làm mới theo lịch trình đã định trước, giúp đảm bảo rằng dữ liệu luôn được cập nhật và chính xác trong báo cáo của bạn.</a:t>
            </a:r>
            <a:endParaRPr/>
          </a:p>
        </p:txBody>
      </p:sp>
      <p:sp>
        <p:nvSpPr>
          <p:cNvPr id="398" name="Google Shape;398;g2759544c34e_0_2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7579f506ef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408" name="Google Shape;408;g27579f506e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7579f506ef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9" name="Google Shape;419;g27579f506ef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759544c34e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0" name="Google Shape;430;g2759544c34e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759544c34e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2" name="Google Shape;442;g2759544c34e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759544c34e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4" name="Google Shape;454;g2759544c34e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759544c34e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6" name="Google Shape;466;g2759544c34e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7" name="Google Shape;467;g2759544c34e_0_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2bc65b3317_0_6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0" name="Google Shape;480;g22bc65b3317_0_6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0" name="Google Shape;510;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557c0d35ca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312" name="Google Shape;312;g2557c0d35ca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3c1a5b0d4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g23c1a5b0d4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3c1a5b0d4d_0_1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6" name="Google Shape;336;g23c1a5b0d4d_0_1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759544c34e_0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5" name="Google Shape;345;g2759544c34e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759544c34e_0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6" name="Google Shape;356;g2759544c34e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759544c34e_0_2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g2759544c34e_0_2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8" name="Google Shape;368;g2759544c34e_0_2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759544c34e_0_2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377" name="Google Shape;377;g2759544c34e_0_2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759544c34e_0_2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Scheduled Refresh trong Power BI là một tính năng cho phép bạn tự động làm mới dữ liệu trong tập dữ liệu của bạn theo lịch trình cụ thể. Khi bạn kết nối Power BI với nguồn dữ liệu bên ngoài như cơ sở dữ liệu, tập tin Excel, dịch vụ web, và nhiều nguồn khác, dữ liệu sẽ được sao chép vào bộ nhớ của Power BI để tạo các báo cáo và tương tác khác.</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Tuy nhiên, dữ liệu trong bộ nhớ của Power BI có thể trở nên cũ nếu nguồn dữ liệu bên ngoài thay đổi hoặc cập nhật. Để đảm bảo rằng báo cáo của bạn luôn hiển thị dữ liệu mới nhất, bạn cần thực hiện việc làm mới dữ liệu. Scheduled Refresh cho phép bạn cấu hình Power BI tự động kết nối lại và cập nhật dữ liệu từ nguồn gốc theo một lịch trình đã định trước.</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Điều này đặc biệt hữu ích khi bạn chia sẻ báo cáo hoặc tập trung dữ liệu từ nhiều nguồn vào một bảng điều khiển. Bạn có thể cài đặt Scheduled Refresh để Power BI tự động cập nhật dữ liệu hàng ngày, hàng tuần, hàng tháng hoặc theo bất kỳ lịch trình nào bạn muốn.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Để sử dụng Scheduled Refresh, bạn cần cấu hình kết nối đến nguồn dữ liệu bên ngoài và cung cấp thông tin đăng nhập hoặc chứng thực cần thiết để truy cập dữ liệu. Sau đó, bạn có thể cài đặt lịch trình làm mới trong cài đặt của báo cáo hoặc tập trung dữ liệu. Power BI sẽ tự động thực hiện việc làm mới theo lịch trình đã định trước, giúp đảm bảo rằng dữ liệu luôn được cập nhật và chính xác trong báo cáo của bạn.</a:t>
            </a:r>
            <a:endParaRPr/>
          </a:p>
        </p:txBody>
      </p:sp>
      <p:sp>
        <p:nvSpPr>
          <p:cNvPr id="388" name="Google Shape;388;g2759544c34e_0_2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g24184cb48d0_0_1593"/>
          <p:cNvSpPr/>
          <p:nvPr>
            <p:ph idx="2" type="pic"/>
          </p:nvPr>
        </p:nvSpPr>
        <p:spPr>
          <a:xfrm>
            <a:off x="5867401" y="1176112"/>
            <a:ext cx="4189500" cy="4202100"/>
          </a:xfrm>
          <a:prstGeom prst="rect">
            <a:avLst/>
          </a:prstGeom>
          <a:noFill/>
          <a:ln>
            <a:noFill/>
          </a:ln>
        </p:spPr>
      </p:sp>
      <p:sp>
        <p:nvSpPr>
          <p:cNvPr id="18" name="Google Shape;18;g24184cb48d0_0_1593"/>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40" name="Shape 40"/>
        <p:cNvGrpSpPr/>
        <p:nvPr/>
      </p:nvGrpSpPr>
      <p:grpSpPr>
        <a:xfrm>
          <a:off x="0" y="0"/>
          <a:ext cx="0" cy="0"/>
          <a:chOff x="0" y="0"/>
          <a:chExt cx="0" cy="0"/>
        </a:xfrm>
      </p:grpSpPr>
      <p:pic>
        <p:nvPicPr>
          <p:cNvPr id="41" name="Google Shape;41;g24184cb48d0_0_1617"/>
          <p:cNvPicPr preferRelativeResize="0"/>
          <p:nvPr/>
        </p:nvPicPr>
        <p:blipFill rotWithShape="1">
          <a:blip r:embed="rId2">
            <a:alphaModFix/>
          </a:blip>
          <a:srcRect b="0" l="0" r="0" t="0"/>
          <a:stretch/>
        </p:blipFill>
        <p:spPr>
          <a:xfrm>
            <a:off x="10479499" y="304801"/>
            <a:ext cx="1207149" cy="533400"/>
          </a:xfrm>
          <a:prstGeom prst="rect">
            <a:avLst/>
          </a:prstGeom>
          <a:noFill/>
          <a:ln>
            <a:noFill/>
          </a:ln>
        </p:spPr>
      </p:pic>
      <p:sp>
        <p:nvSpPr>
          <p:cNvPr id="42" name="Google Shape;42;g24184cb48d0_0_1617"/>
          <p:cNvSpPr/>
          <p:nvPr>
            <p:ph idx="2" type="pic"/>
          </p:nvPr>
        </p:nvSpPr>
        <p:spPr>
          <a:xfrm>
            <a:off x="533400" y="838200"/>
            <a:ext cx="4878300" cy="4953000"/>
          </a:xfrm>
          <a:prstGeom prst="rect">
            <a:avLst/>
          </a:prstGeom>
          <a:solidFill>
            <a:schemeClr val="lt1"/>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2">
  <p:cSld name="2_Title and Content_2">
    <p:spTree>
      <p:nvGrpSpPr>
        <p:cNvPr id="43" name="Shape 43"/>
        <p:cNvGrpSpPr/>
        <p:nvPr/>
      </p:nvGrpSpPr>
      <p:grpSpPr>
        <a:xfrm>
          <a:off x="0" y="0"/>
          <a:ext cx="0" cy="0"/>
          <a:chOff x="0" y="0"/>
          <a:chExt cx="0" cy="0"/>
        </a:xfrm>
      </p:grpSpPr>
      <p:sp>
        <p:nvSpPr>
          <p:cNvPr id="44" name="Google Shape;44;g24184cb48d0_0_1620"/>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 name="Google Shape;45;g24184cb48d0_0_162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With Logo">
  <p:cSld name="Blank Slide With Logo">
    <p:spTree>
      <p:nvGrpSpPr>
        <p:cNvPr id="46" name="Shape 46"/>
        <p:cNvGrpSpPr/>
        <p:nvPr/>
      </p:nvGrpSpPr>
      <p:grpSpPr>
        <a:xfrm>
          <a:off x="0" y="0"/>
          <a:ext cx="0" cy="0"/>
          <a:chOff x="0" y="0"/>
          <a:chExt cx="0" cy="0"/>
        </a:xfrm>
      </p:grpSpPr>
      <p:sp>
        <p:nvSpPr>
          <p:cNvPr id="47" name="Google Shape;47;g24184cb48d0_0_162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Custom Layout">
  <p:cSld name="22_Custom Layout">
    <p:spTree>
      <p:nvGrpSpPr>
        <p:cNvPr id="48" name="Shape 48"/>
        <p:cNvGrpSpPr/>
        <p:nvPr/>
      </p:nvGrpSpPr>
      <p:grpSpPr>
        <a:xfrm>
          <a:off x="0" y="0"/>
          <a:ext cx="0" cy="0"/>
          <a:chOff x="0" y="0"/>
          <a:chExt cx="0" cy="0"/>
        </a:xfrm>
      </p:grpSpPr>
      <p:sp>
        <p:nvSpPr>
          <p:cNvPr id="49" name="Google Shape;49;g24184cb48d0_0_1625"/>
          <p:cNvSpPr/>
          <p:nvPr>
            <p:ph idx="2" type="pic"/>
          </p:nvPr>
        </p:nvSpPr>
        <p:spPr>
          <a:xfrm flipH="1" rot="10800000">
            <a:off x="755905" y="0"/>
            <a:ext cx="3295500" cy="4686300"/>
          </a:xfrm>
          <a:prstGeom prst="round2SameRect">
            <a:avLst>
              <a:gd fmla="val 16667" name="adj1"/>
              <a:gd fmla="val 0" name="adj2"/>
            </a:avLst>
          </a:prstGeom>
          <a:solidFill>
            <a:schemeClr val="lt1"/>
          </a:solidFill>
          <a:ln>
            <a:noFill/>
          </a:ln>
        </p:spPr>
      </p:sp>
      <p:sp>
        <p:nvSpPr>
          <p:cNvPr id="50" name="Google Shape;50;g24184cb48d0_0_1625"/>
          <p:cNvSpPr/>
          <p:nvPr>
            <p:ph idx="3" type="pic"/>
          </p:nvPr>
        </p:nvSpPr>
        <p:spPr>
          <a:xfrm>
            <a:off x="8153400" y="4357914"/>
            <a:ext cx="3295500" cy="2514600"/>
          </a:xfrm>
          <a:prstGeom prst="round2SameRect">
            <a:avLst>
              <a:gd fmla="val 16667" name="adj1"/>
              <a:gd fmla="val 0" name="adj2"/>
            </a:avLst>
          </a:prstGeom>
          <a:solidFill>
            <a:schemeClr val="lt1"/>
          </a:solidFill>
          <a:ln>
            <a:noFill/>
          </a:ln>
        </p:spPr>
      </p:sp>
      <p:sp>
        <p:nvSpPr>
          <p:cNvPr id="51" name="Google Shape;51;g24184cb48d0_0_1625"/>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3">
  <p:cSld name="2_Title and Content_3">
    <p:spTree>
      <p:nvGrpSpPr>
        <p:cNvPr id="52" name="Shape 52"/>
        <p:cNvGrpSpPr/>
        <p:nvPr/>
      </p:nvGrpSpPr>
      <p:grpSpPr>
        <a:xfrm>
          <a:off x="0" y="0"/>
          <a:ext cx="0" cy="0"/>
          <a:chOff x="0" y="0"/>
          <a:chExt cx="0" cy="0"/>
        </a:xfrm>
      </p:grpSpPr>
      <p:sp>
        <p:nvSpPr>
          <p:cNvPr id="53" name="Google Shape;53;g24184cb48d0_0_1629"/>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 name="Google Shape;54;g24184cb48d0_0_1629"/>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1">
  <p:cSld name="Picture with Caption">
    <p:spTree>
      <p:nvGrpSpPr>
        <p:cNvPr id="55" name="Shape 55"/>
        <p:cNvGrpSpPr/>
        <p:nvPr/>
      </p:nvGrpSpPr>
      <p:grpSpPr>
        <a:xfrm>
          <a:off x="0" y="0"/>
          <a:ext cx="0" cy="0"/>
          <a:chOff x="0" y="0"/>
          <a:chExt cx="0" cy="0"/>
        </a:xfrm>
      </p:grpSpPr>
      <p:sp>
        <p:nvSpPr>
          <p:cNvPr id="56" name="Google Shape;56;g24184cb48d0_0_163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1">
  <p:cSld name="21_Custom Layout_1">
    <p:spTree>
      <p:nvGrpSpPr>
        <p:cNvPr id="57" name="Shape 57"/>
        <p:cNvGrpSpPr/>
        <p:nvPr/>
      </p:nvGrpSpPr>
      <p:grpSpPr>
        <a:xfrm>
          <a:off x="0" y="0"/>
          <a:ext cx="0" cy="0"/>
          <a:chOff x="0" y="0"/>
          <a:chExt cx="0" cy="0"/>
        </a:xfrm>
      </p:grpSpPr>
      <p:sp>
        <p:nvSpPr>
          <p:cNvPr id="58" name="Google Shape;58;g24184cb48d0_0_1634"/>
          <p:cNvSpPr/>
          <p:nvPr>
            <p:ph idx="2" type="pic"/>
          </p:nvPr>
        </p:nvSpPr>
        <p:spPr>
          <a:xfrm flipH="1" rot="-5400000">
            <a:off x="1488650" y="962300"/>
            <a:ext cx="2766000" cy="2774700"/>
          </a:xfrm>
          <a:prstGeom prst="roundRect">
            <a:avLst>
              <a:gd fmla="val 16667" name="adj"/>
            </a:avLst>
          </a:prstGeom>
          <a:solidFill>
            <a:schemeClr val="lt1"/>
          </a:solidFill>
          <a:ln>
            <a:noFill/>
          </a:ln>
          <a:effectLst>
            <a:outerShdw blurRad="57150" rotWithShape="0" algn="bl" dir="5400000" dist="19050">
              <a:srgbClr val="000000">
                <a:alpha val="47450"/>
              </a:srgbClr>
            </a:outerShdw>
          </a:effectLst>
        </p:spPr>
      </p:sp>
      <p:sp>
        <p:nvSpPr>
          <p:cNvPr id="59" name="Google Shape;59;g24184cb48d0_0_1634"/>
          <p:cNvSpPr/>
          <p:nvPr>
            <p:ph idx="3" type="pic"/>
          </p:nvPr>
        </p:nvSpPr>
        <p:spPr>
          <a:xfrm flipH="1" rot="-5400000">
            <a:off x="7780750" y="3450775"/>
            <a:ext cx="2766000" cy="2774700"/>
          </a:xfrm>
          <a:prstGeom prst="roundRect">
            <a:avLst>
              <a:gd fmla="val 16667" name="adj"/>
            </a:avLst>
          </a:prstGeom>
          <a:solidFill>
            <a:schemeClr val="lt1"/>
          </a:solidFill>
          <a:ln>
            <a:noFill/>
          </a:ln>
          <a:effectLst>
            <a:outerShdw blurRad="57150" rotWithShape="0" algn="bl" dir="5400000" dist="19050">
              <a:srgbClr val="000000">
                <a:alpha val="47450"/>
              </a:srgbClr>
            </a:outerShdw>
          </a:effectLst>
        </p:spPr>
      </p:sp>
      <p:sp>
        <p:nvSpPr>
          <p:cNvPr id="60" name="Google Shape;60;g24184cb48d0_0_163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1">
  <p:cSld name="2_Title and Content_1">
    <p:spTree>
      <p:nvGrpSpPr>
        <p:cNvPr id="61" name="Shape 61"/>
        <p:cNvGrpSpPr/>
        <p:nvPr/>
      </p:nvGrpSpPr>
      <p:grpSpPr>
        <a:xfrm>
          <a:off x="0" y="0"/>
          <a:ext cx="0" cy="0"/>
          <a:chOff x="0" y="0"/>
          <a:chExt cx="0" cy="0"/>
        </a:xfrm>
      </p:grpSpPr>
      <p:sp>
        <p:nvSpPr>
          <p:cNvPr id="62" name="Google Shape;62;g24184cb48d0_0_1638"/>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 name="Google Shape;63;g24184cb48d0_0_1638"/>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4">
  <p:cSld name="2_Title and Content_4">
    <p:spTree>
      <p:nvGrpSpPr>
        <p:cNvPr id="64" name="Shape 64"/>
        <p:cNvGrpSpPr/>
        <p:nvPr/>
      </p:nvGrpSpPr>
      <p:grpSpPr>
        <a:xfrm>
          <a:off x="0" y="0"/>
          <a:ext cx="0" cy="0"/>
          <a:chOff x="0" y="0"/>
          <a:chExt cx="0" cy="0"/>
        </a:xfrm>
      </p:grpSpPr>
      <p:sp>
        <p:nvSpPr>
          <p:cNvPr id="65" name="Google Shape;65;g24184cb48d0_0_1641"/>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 name="Google Shape;66;g24184cb48d0_0_164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_1">
    <p:spTree>
      <p:nvGrpSpPr>
        <p:cNvPr id="67" name="Shape 67"/>
        <p:cNvGrpSpPr/>
        <p:nvPr/>
      </p:nvGrpSpPr>
      <p:grpSpPr>
        <a:xfrm>
          <a:off x="0" y="0"/>
          <a:ext cx="0" cy="0"/>
          <a:chOff x="0" y="0"/>
          <a:chExt cx="0" cy="0"/>
        </a:xfrm>
      </p:grpSpPr>
      <p:sp>
        <p:nvSpPr>
          <p:cNvPr id="68" name="Google Shape;68;g24184cb48d0_0_1644"/>
          <p:cNvSpPr txBox="1"/>
          <p:nvPr>
            <p:ph type="title"/>
          </p:nvPr>
        </p:nvSpPr>
        <p:spPr>
          <a:xfrm>
            <a:off x="0" y="200177"/>
            <a:ext cx="12192000" cy="7758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595959"/>
              </a:buClr>
              <a:buSzPts val="4800"/>
              <a:buFont typeface="Calibri"/>
              <a:buNone/>
              <a:defRPr b="1" sz="4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g24184cb48d0_0_1644"/>
          <p:cNvSpPr txBox="1"/>
          <p:nvPr>
            <p:ph idx="1" type="body"/>
          </p:nvPr>
        </p:nvSpPr>
        <p:spPr>
          <a:xfrm>
            <a:off x="0" y="1005381"/>
            <a:ext cx="12192000" cy="419400"/>
          </a:xfrm>
          <a:prstGeom prst="rect">
            <a:avLst/>
          </a:prstGeom>
          <a:noFill/>
          <a:ln>
            <a:noFill/>
          </a:ln>
        </p:spPr>
        <p:txBody>
          <a:bodyPr anchorCtr="0" anchor="ctr" bIns="45700" lIns="91425" spcFirstLastPara="1" rIns="91425" wrap="square" tIns="45700">
            <a:noAutofit/>
          </a:bodyPr>
          <a:lstStyle>
            <a:lvl1pPr indent="-228600" lvl="0" marL="457200" marR="0" algn="ctr">
              <a:lnSpc>
                <a:spcPct val="90000"/>
              </a:lnSpc>
              <a:spcBef>
                <a:spcPts val="1000"/>
              </a:spcBef>
              <a:spcAft>
                <a:spcPts val="0"/>
              </a:spcAft>
              <a:buClr>
                <a:srgbClr val="595959"/>
              </a:buClr>
              <a:buSzPts val="2400"/>
              <a:buFont typeface="Arial"/>
              <a:buNone/>
              <a:defRPr b="0" i="0" sz="2400" u="none" cap="none" strike="noStrike">
                <a:solidFill>
                  <a:srgbClr val="595959"/>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0" name="Google Shape;70;g24184cb48d0_0_164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6">
  <p:cSld name="2_Title and Content_6">
    <p:spTree>
      <p:nvGrpSpPr>
        <p:cNvPr id="19" name="Shape 19"/>
        <p:cNvGrpSpPr/>
        <p:nvPr/>
      </p:nvGrpSpPr>
      <p:grpSpPr>
        <a:xfrm>
          <a:off x="0" y="0"/>
          <a:ext cx="0" cy="0"/>
          <a:chOff x="0" y="0"/>
          <a:chExt cx="0" cy="0"/>
        </a:xfrm>
      </p:grpSpPr>
      <p:sp>
        <p:nvSpPr>
          <p:cNvPr id="20" name="Google Shape;20;g24184cb48d0_0_1596"/>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 name="Google Shape;21;g24184cb48d0_0_159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71" name="Shape 71"/>
        <p:cNvGrpSpPr/>
        <p:nvPr/>
      </p:nvGrpSpPr>
      <p:grpSpPr>
        <a:xfrm>
          <a:off x="0" y="0"/>
          <a:ext cx="0" cy="0"/>
          <a:chOff x="0" y="0"/>
          <a:chExt cx="0" cy="0"/>
        </a:xfrm>
      </p:grpSpPr>
      <p:sp>
        <p:nvSpPr>
          <p:cNvPr id="72" name="Google Shape;72;g24184cb48d0_0_1648"/>
          <p:cNvSpPr/>
          <p:nvPr>
            <p:ph idx="2" type="pic"/>
          </p:nvPr>
        </p:nvSpPr>
        <p:spPr>
          <a:xfrm>
            <a:off x="6096000" y="1075673"/>
            <a:ext cx="4721100" cy="4735500"/>
          </a:xfrm>
          <a:prstGeom prst="rect">
            <a:avLst/>
          </a:prstGeom>
          <a:noFill/>
          <a:ln>
            <a:noFill/>
          </a:ln>
        </p:spPr>
      </p:sp>
      <p:sp>
        <p:nvSpPr>
          <p:cNvPr id="73" name="Google Shape;73;g24184cb48d0_0_1648"/>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4" name="Shape 74"/>
        <p:cNvGrpSpPr/>
        <p:nvPr/>
      </p:nvGrpSpPr>
      <p:grpSpPr>
        <a:xfrm>
          <a:off x="0" y="0"/>
          <a:ext cx="0" cy="0"/>
          <a:chOff x="0" y="0"/>
          <a:chExt cx="0" cy="0"/>
        </a:xfrm>
      </p:grpSpPr>
      <p:sp>
        <p:nvSpPr>
          <p:cNvPr id="75" name="Google Shape;75;g24184cb48d0_0_1651"/>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76" name="Google Shape;76;g24184cb48d0_0_165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g24184cb48d0_0_165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g24184cb48d0_0_165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g24184cb48d0_0_1651"/>
          <p:cNvSpPr/>
          <p:nvPr>
            <p:ph idx="2" type="pic"/>
          </p:nvPr>
        </p:nvSpPr>
        <p:spPr>
          <a:xfrm>
            <a:off x="647700" y="457200"/>
            <a:ext cx="3124200" cy="4495800"/>
          </a:xfrm>
          <a:prstGeom prst="rect">
            <a:avLst/>
          </a:prstGeom>
          <a:no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0" name="Shape 80"/>
        <p:cNvGrpSpPr/>
        <p:nvPr/>
      </p:nvGrpSpPr>
      <p:grpSpPr>
        <a:xfrm>
          <a:off x="0" y="0"/>
          <a:ext cx="0" cy="0"/>
          <a:chOff x="0" y="0"/>
          <a:chExt cx="0" cy="0"/>
        </a:xfrm>
      </p:grpSpPr>
      <p:sp>
        <p:nvSpPr>
          <p:cNvPr id="81" name="Google Shape;81;g24184cb48d0_0_1657"/>
          <p:cNvSpPr/>
          <p:nvPr>
            <p:ph idx="2" type="pic"/>
          </p:nvPr>
        </p:nvSpPr>
        <p:spPr>
          <a:xfrm>
            <a:off x="692600" y="1617450"/>
            <a:ext cx="5105700" cy="45678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2" name="Shape 82"/>
        <p:cNvGrpSpPr/>
        <p:nvPr/>
      </p:nvGrpSpPr>
      <p:grpSpPr>
        <a:xfrm>
          <a:off x="0" y="0"/>
          <a:ext cx="0" cy="0"/>
          <a:chOff x="0" y="0"/>
          <a:chExt cx="0" cy="0"/>
        </a:xfrm>
      </p:grpSpPr>
      <p:sp>
        <p:nvSpPr>
          <p:cNvPr id="83" name="Google Shape;83;g24184cb48d0_0_1659"/>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g24184cb48d0_0_1659"/>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85" name="Google Shape;85;g24184cb48d0_0_165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g24184cb48d0_0_165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g24184cb48d0_0_165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8" name="Shape 88"/>
        <p:cNvGrpSpPr/>
        <p:nvPr/>
      </p:nvGrpSpPr>
      <p:grpSpPr>
        <a:xfrm>
          <a:off x="0" y="0"/>
          <a:ext cx="0" cy="0"/>
          <a:chOff x="0" y="0"/>
          <a:chExt cx="0" cy="0"/>
        </a:xfrm>
      </p:grpSpPr>
      <p:sp>
        <p:nvSpPr>
          <p:cNvPr id="89" name="Google Shape;89;g24184cb48d0_0_166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g24184cb48d0_0_1665"/>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g24184cb48d0_0_1665"/>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g24184cb48d0_0_166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g24184cb48d0_0_166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g24184cb48d0_0_166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5" name="Shape 95"/>
        <p:cNvGrpSpPr/>
        <p:nvPr/>
      </p:nvGrpSpPr>
      <p:grpSpPr>
        <a:xfrm>
          <a:off x="0" y="0"/>
          <a:ext cx="0" cy="0"/>
          <a:chOff x="0" y="0"/>
          <a:chExt cx="0" cy="0"/>
        </a:xfrm>
      </p:grpSpPr>
      <p:sp>
        <p:nvSpPr>
          <p:cNvPr id="96" name="Google Shape;96;g24184cb48d0_0_1672"/>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g24184cb48d0_0_1672"/>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8" name="Google Shape;98;g24184cb48d0_0_1672"/>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g24184cb48d0_0_1672"/>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0" name="Google Shape;100;g24184cb48d0_0_1672"/>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g24184cb48d0_0_167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g24184cb48d0_0_167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g24184cb48d0_0_167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4" name="Shape 104"/>
        <p:cNvGrpSpPr/>
        <p:nvPr/>
      </p:nvGrpSpPr>
      <p:grpSpPr>
        <a:xfrm>
          <a:off x="0" y="0"/>
          <a:ext cx="0" cy="0"/>
          <a:chOff x="0" y="0"/>
          <a:chExt cx="0" cy="0"/>
        </a:xfrm>
      </p:grpSpPr>
      <p:sp>
        <p:nvSpPr>
          <p:cNvPr id="105" name="Google Shape;105;g24184cb48d0_0_168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g24184cb48d0_0_168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g24184cb48d0_0_168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g24184cb48d0_0_168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9" name="Shape 109"/>
        <p:cNvGrpSpPr/>
        <p:nvPr/>
      </p:nvGrpSpPr>
      <p:grpSpPr>
        <a:xfrm>
          <a:off x="0" y="0"/>
          <a:ext cx="0" cy="0"/>
          <a:chOff x="0" y="0"/>
          <a:chExt cx="0" cy="0"/>
        </a:xfrm>
      </p:grpSpPr>
      <p:sp>
        <p:nvSpPr>
          <p:cNvPr id="110" name="Google Shape;110;g24184cb48d0_0_1686"/>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g24184cb48d0_0_1686"/>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12" name="Google Shape;112;g24184cb48d0_0_1686"/>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3" name="Google Shape;113;g24184cb48d0_0_168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g24184cb48d0_0_168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g24184cb48d0_0_168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6" name="Shape 116"/>
        <p:cNvGrpSpPr/>
        <p:nvPr/>
      </p:nvGrpSpPr>
      <p:grpSpPr>
        <a:xfrm>
          <a:off x="0" y="0"/>
          <a:ext cx="0" cy="0"/>
          <a:chOff x="0" y="0"/>
          <a:chExt cx="0" cy="0"/>
        </a:xfrm>
      </p:grpSpPr>
      <p:sp>
        <p:nvSpPr>
          <p:cNvPr id="117" name="Google Shape;117;g24184cb48d0_0_1693"/>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g24184cb48d0_0_1693"/>
          <p:cNvSpPr/>
          <p:nvPr>
            <p:ph idx="2" type="pic"/>
          </p:nvPr>
        </p:nvSpPr>
        <p:spPr>
          <a:xfrm>
            <a:off x="5183188" y="987425"/>
            <a:ext cx="6172200" cy="4873500"/>
          </a:xfrm>
          <a:prstGeom prst="rect">
            <a:avLst/>
          </a:prstGeom>
          <a:noFill/>
          <a:ln>
            <a:noFill/>
          </a:ln>
        </p:spPr>
      </p:sp>
      <p:sp>
        <p:nvSpPr>
          <p:cNvPr id="119" name="Google Shape;119;g24184cb48d0_0_1693"/>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0" name="Google Shape;120;g24184cb48d0_0_169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g24184cb48d0_0_169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g24184cb48d0_0_169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3" name="Shape 123"/>
        <p:cNvGrpSpPr/>
        <p:nvPr/>
      </p:nvGrpSpPr>
      <p:grpSpPr>
        <a:xfrm>
          <a:off x="0" y="0"/>
          <a:ext cx="0" cy="0"/>
          <a:chOff x="0" y="0"/>
          <a:chExt cx="0" cy="0"/>
        </a:xfrm>
      </p:grpSpPr>
      <p:sp>
        <p:nvSpPr>
          <p:cNvPr id="124" name="Google Shape;124;g24184cb48d0_0_170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g24184cb48d0_0_1700"/>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g24184cb48d0_0_170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g24184cb48d0_0_170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g24184cb48d0_0_170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22" name="Shape 22"/>
        <p:cNvGrpSpPr/>
        <p:nvPr/>
      </p:nvGrpSpPr>
      <p:grpSpPr>
        <a:xfrm>
          <a:off x="0" y="0"/>
          <a:ext cx="0" cy="0"/>
          <a:chOff x="0" y="0"/>
          <a:chExt cx="0" cy="0"/>
        </a:xfrm>
      </p:grpSpPr>
      <p:sp>
        <p:nvSpPr>
          <p:cNvPr id="23" name="Google Shape;23;g24184cb48d0_0_1602"/>
          <p:cNvSpPr/>
          <p:nvPr>
            <p:ph idx="2" type="pic"/>
          </p:nvPr>
        </p:nvSpPr>
        <p:spPr>
          <a:xfrm>
            <a:off x="5844975" y="1692050"/>
            <a:ext cx="5336400" cy="4455900"/>
          </a:xfrm>
          <a:prstGeom prst="rect">
            <a:avLst/>
          </a:prstGeom>
          <a:solidFill>
            <a:schemeClr val="lt1"/>
          </a:solidFill>
          <a:ln>
            <a:noFill/>
          </a:ln>
        </p:spPr>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9" name="Shape 129"/>
        <p:cNvGrpSpPr/>
        <p:nvPr/>
      </p:nvGrpSpPr>
      <p:grpSpPr>
        <a:xfrm>
          <a:off x="0" y="0"/>
          <a:ext cx="0" cy="0"/>
          <a:chOff x="0" y="0"/>
          <a:chExt cx="0" cy="0"/>
        </a:xfrm>
      </p:grpSpPr>
      <p:sp>
        <p:nvSpPr>
          <p:cNvPr id="130" name="Google Shape;130;g24184cb48d0_0_1706"/>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g24184cb48d0_0_1706"/>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g24184cb48d0_0_170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g24184cb48d0_0_170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g24184cb48d0_0_170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35" name="Shape 135"/>
        <p:cNvGrpSpPr/>
        <p:nvPr/>
      </p:nvGrpSpPr>
      <p:grpSpPr>
        <a:xfrm>
          <a:off x="0" y="0"/>
          <a:ext cx="0" cy="0"/>
          <a:chOff x="0" y="0"/>
          <a:chExt cx="0" cy="0"/>
        </a:xfrm>
      </p:grpSpPr>
      <p:sp>
        <p:nvSpPr>
          <p:cNvPr id="136" name="Google Shape;136;g24184cb48d0_0_1712"/>
          <p:cNvSpPr/>
          <p:nvPr>
            <p:ph idx="2" type="pic"/>
          </p:nvPr>
        </p:nvSpPr>
        <p:spPr>
          <a:xfrm>
            <a:off x="533400" y="838200"/>
            <a:ext cx="4878300" cy="4953000"/>
          </a:xfrm>
          <a:prstGeom prst="rect">
            <a:avLst/>
          </a:prstGeom>
          <a:solidFill>
            <a:schemeClr val="lt1"/>
          </a:solid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Custom Layout">
  <p:cSld name="19_Custom Layout">
    <p:spTree>
      <p:nvGrpSpPr>
        <p:cNvPr id="137" name="Shape 137"/>
        <p:cNvGrpSpPr/>
        <p:nvPr/>
      </p:nvGrpSpPr>
      <p:grpSpPr>
        <a:xfrm>
          <a:off x="0" y="0"/>
          <a:ext cx="0" cy="0"/>
          <a:chOff x="0" y="0"/>
          <a:chExt cx="0" cy="0"/>
        </a:xfrm>
      </p:grpSpPr>
      <p:sp>
        <p:nvSpPr>
          <p:cNvPr id="138" name="Google Shape;138;g24184cb48d0_0_1714"/>
          <p:cNvSpPr/>
          <p:nvPr/>
        </p:nvSpPr>
        <p:spPr>
          <a:xfrm>
            <a:off x="0" y="0"/>
            <a:ext cx="12192000" cy="3124200"/>
          </a:xfrm>
          <a:prstGeom prst="rect">
            <a:avLst/>
          </a:prstGeom>
          <a:solidFill>
            <a:srgbClr val="E11F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9" name="Google Shape;139;g24184cb48d0_0_1714"/>
          <p:cNvSpPr/>
          <p:nvPr>
            <p:ph idx="2" type="pic"/>
          </p:nvPr>
        </p:nvSpPr>
        <p:spPr>
          <a:xfrm>
            <a:off x="996950" y="1710767"/>
            <a:ext cx="2349600" cy="2399100"/>
          </a:xfrm>
          <a:prstGeom prst="ellipse">
            <a:avLst/>
          </a:prstGeom>
          <a:solidFill>
            <a:schemeClr val="lt1"/>
          </a:solidFill>
          <a:ln>
            <a:noFill/>
          </a:ln>
        </p:spPr>
      </p:sp>
      <p:sp>
        <p:nvSpPr>
          <p:cNvPr id="140" name="Google Shape;140;g24184cb48d0_0_1714"/>
          <p:cNvSpPr/>
          <p:nvPr>
            <p:ph idx="3" type="pic"/>
          </p:nvPr>
        </p:nvSpPr>
        <p:spPr>
          <a:xfrm>
            <a:off x="4883150" y="1710767"/>
            <a:ext cx="2349600" cy="2399100"/>
          </a:xfrm>
          <a:prstGeom prst="ellipse">
            <a:avLst/>
          </a:prstGeom>
          <a:solidFill>
            <a:schemeClr val="lt1"/>
          </a:solidFill>
          <a:ln>
            <a:noFill/>
          </a:ln>
        </p:spPr>
      </p:sp>
      <p:sp>
        <p:nvSpPr>
          <p:cNvPr id="141" name="Google Shape;141;g24184cb48d0_0_1714"/>
          <p:cNvSpPr/>
          <p:nvPr>
            <p:ph idx="4" type="pic"/>
          </p:nvPr>
        </p:nvSpPr>
        <p:spPr>
          <a:xfrm>
            <a:off x="8769350" y="1710767"/>
            <a:ext cx="2349600" cy="2399100"/>
          </a:xfrm>
          <a:prstGeom prst="ellipse">
            <a:avLst/>
          </a:prstGeom>
          <a:solidFill>
            <a:schemeClr val="lt1"/>
          </a:solidFill>
          <a:ln>
            <a:noFill/>
          </a:ln>
        </p:spPr>
      </p:sp>
      <p:pic>
        <p:nvPicPr>
          <p:cNvPr id="142" name="Google Shape;142;g24184cb48d0_0_1714"/>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143" name="Google Shape;143;g24184cb48d0_0_171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44" name="Shape 144"/>
        <p:cNvGrpSpPr/>
        <p:nvPr/>
      </p:nvGrpSpPr>
      <p:grpSpPr>
        <a:xfrm>
          <a:off x="0" y="0"/>
          <a:ext cx="0" cy="0"/>
          <a:chOff x="0" y="0"/>
          <a:chExt cx="0" cy="0"/>
        </a:xfrm>
      </p:grpSpPr>
      <p:pic>
        <p:nvPicPr>
          <p:cNvPr id="145" name="Google Shape;145;g24184cb48d0_0_1721"/>
          <p:cNvPicPr preferRelativeResize="0"/>
          <p:nvPr/>
        </p:nvPicPr>
        <p:blipFill rotWithShape="1">
          <a:blip r:embed="rId2">
            <a:alphaModFix/>
          </a:blip>
          <a:srcRect b="0" l="0" r="0" t="0"/>
          <a:stretch/>
        </p:blipFill>
        <p:spPr>
          <a:xfrm>
            <a:off x="17207" y="1"/>
            <a:ext cx="12174793" cy="6872947"/>
          </a:xfrm>
          <a:prstGeom prst="rect">
            <a:avLst/>
          </a:prstGeom>
          <a:noFill/>
          <a:ln>
            <a:noFill/>
          </a:ln>
        </p:spPr>
      </p:pic>
      <p:pic>
        <p:nvPicPr>
          <p:cNvPr id="146" name="Google Shape;146;g24184cb48d0_0_1721"/>
          <p:cNvPicPr preferRelativeResize="0"/>
          <p:nvPr/>
        </p:nvPicPr>
        <p:blipFill rotWithShape="1">
          <a:blip r:embed="rId3">
            <a:alphaModFix/>
          </a:blip>
          <a:srcRect b="0" l="0" r="0" t="0"/>
          <a:stretch/>
        </p:blipFill>
        <p:spPr>
          <a:xfrm>
            <a:off x="10439400" y="304801"/>
            <a:ext cx="1247249" cy="349054"/>
          </a:xfrm>
          <a:prstGeom prst="rect">
            <a:avLst/>
          </a:prstGeom>
          <a:noFill/>
          <a:ln>
            <a:noFill/>
          </a:ln>
        </p:spPr>
      </p:pic>
      <p:sp>
        <p:nvSpPr>
          <p:cNvPr id="147" name="Google Shape;147;g24184cb48d0_0_172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p:cSld name="21_Custom Layout_2">
    <p:spTree>
      <p:nvGrpSpPr>
        <p:cNvPr id="148" name="Shape 148"/>
        <p:cNvGrpSpPr/>
        <p:nvPr/>
      </p:nvGrpSpPr>
      <p:grpSpPr>
        <a:xfrm>
          <a:off x="0" y="0"/>
          <a:ext cx="0" cy="0"/>
          <a:chOff x="0" y="0"/>
          <a:chExt cx="0" cy="0"/>
        </a:xfrm>
      </p:grpSpPr>
      <p:sp>
        <p:nvSpPr>
          <p:cNvPr id="149" name="Google Shape;149;g24184cb48d0_0_1725"/>
          <p:cNvSpPr/>
          <p:nvPr/>
        </p:nvSpPr>
        <p:spPr>
          <a:xfrm>
            <a:off x="7162800" y="0"/>
            <a:ext cx="5029200" cy="6858000"/>
          </a:xfrm>
          <a:prstGeom prst="rect">
            <a:avLst/>
          </a:prstGeom>
          <a:solidFill>
            <a:srgbClr val="E2262D"/>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0" name="Google Shape;150;g24184cb48d0_0_1725"/>
          <p:cNvSpPr/>
          <p:nvPr>
            <p:ph idx="2" type="pic"/>
          </p:nvPr>
        </p:nvSpPr>
        <p:spPr>
          <a:xfrm flipH="1" rot="-5400000">
            <a:off x="6248385" y="4099051"/>
            <a:ext cx="1828800" cy="2774700"/>
          </a:xfrm>
          <a:prstGeom prst="roundRect">
            <a:avLst>
              <a:gd fmla="val 16667" name="adj"/>
            </a:avLst>
          </a:prstGeom>
          <a:solidFill>
            <a:schemeClr val="lt1"/>
          </a:solidFill>
          <a:ln>
            <a:noFill/>
          </a:ln>
        </p:spPr>
      </p:sp>
      <p:sp>
        <p:nvSpPr>
          <p:cNvPr id="151" name="Google Shape;151;g24184cb48d0_0_1725"/>
          <p:cNvSpPr/>
          <p:nvPr>
            <p:ph idx="3" type="pic"/>
          </p:nvPr>
        </p:nvSpPr>
        <p:spPr>
          <a:xfrm flipH="1" rot="-5400000">
            <a:off x="6248386" y="2041651"/>
            <a:ext cx="1828800" cy="2774700"/>
          </a:xfrm>
          <a:prstGeom prst="roundRect">
            <a:avLst>
              <a:gd fmla="val 16667" name="adj"/>
            </a:avLst>
          </a:prstGeom>
          <a:solidFill>
            <a:schemeClr val="lt1"/>
          </a:solidFill>
          <a:ln>
            <a:noFill/>
          </a:ln>
        </p:spPr>
      </p:sp>
      <p:sp>
        <p:nvSpPr>
          <p:cNvPr id="152" name="Google Shape;152;g24184cb48d0_0_1725"/>
          <p:cNvSpPr/>
          <p:nvPr>
            <p:ph idx="4" type="pic"/>
          </p:nvPr>
        </p:nvSpPr>
        <p:spPr>
          <a:xfrm flipH="1" rot="-5400000">
            <a:off x="6248386" y="-8491"/>
            <a:ext cx="1828800" cy="2774700"/>
          </a:xfrm>
          <a:prstGeom prst="roundRect">
            <a:avLst>
              <a:gd fmla="val 16667" name="adj"/>
            </a:avLst>
          </a:prstGeom>
          <a:solidFill>
            <a:schemeClr val="lt1"/>
          </a:solidFill>
          <a:ln>
            <a:noFill/>
          </a:ln>
        </p:spPr>
      </p:sp>
      <p:pic>
        <p:nvPicPr>
          <p:cNvPr id="153" name="Google Shape;153;g24184cb48d0_0_1725"/>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154" name="Google Shape;154;g24184cb48d0_0_1725"/>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6">
  <p:cSld name="2_Title and Content_6">
    <p:spTree>
      <p:nvGrpSpPr>
        <p:cNvPr id="162" name="Shape 162"/>
        <p:cNvGrpSpPr/>
        <p:nvPr/>
      </p:nvGrpSpPr>
      <p:grpSpPr>
        <a:xfrm>
          <a:off x="0" y="0"/>
          <a:ext cx="0" cy="0"/>
          <a:chOff x="0" y="0"/>
          <a:chExt cx="0" cy="0"/>
        </a:xfrm>
      </p:grpSpPr>
      <p:sp>
        <p:nvSpPr>
          <p:cNvPr id="163" name="Google Shape;163;g20eeab159d8_2_613"/>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4" name="Google Shape;164;g20eeab159d8_2_61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165" name="Shape 165"/>
        <p:cNvGrpSpPr/>
        <p:nvPr/>
      </p:nvGrpSpPr>
      <p:grpSpPr>
        <a:xfrm>
          <a:off x="0" y="0"/>
          <a:ext cx="0" cy="0"/>
          <a:chOff x="0" y="0"/>
          <a:chExt cx="0" cy="0"/>
        </a:xfrm>
      </p:grpSpPr>
      <p:sp>
        <p:nvSpPr>
          <p:cNvPr id="166" name="Google Shape;166;p76"/>
          <p:cNvSpPr/>
          <p:nvPr>
            <p:ph idx="2" type="pic"/>
          </p:nvPr>
        </p:nvSpPr>
        <p:spPr>
          <a:xfrm>
            <a:off x="4806952" y="1588"/>
            <a:ext cx="7386637" cy="6858000"/>
          </a:xfrm>
          <a:prstGeom prst="rect">
            <a:avLst/>
          </a:prstGeom>
          <a:noFill/>
          <a:ln>
            <a:noFill/>
          </a:ln>
        </p:spPr>
      </p:sp>
      <p:sp>
        <p:nvSpPr>
          <p:cNvPr id="167" name="Google Shape;167;p76"/>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ustom Layout">
  <p:cSld name="17_Custom Layout">
    <p:spTree>
      <p:nvGrpSpPr>
        <p:cNvPr id="168" name="Shape 168"/>
        <p:cNvGrpSpPr/>
        <p:nvPr/>
      </p:nvGrpSpPr>
      <p:grpSpPr>
        <a:xfrm>
          <a:off x="0" y="0"/>
          <a:ext cx="0" cy="0"/>
          <a:chOff x="0" y="0"/>
          <a:chExt cx="0" cy="0"/>
        </a:xfrm>
      </p:grpSpPr>
      <p:sp>
        <p:nvSpPr>
          <p:cNvPr id="169" name="Google Shape;169;g1a0854cc649_9_1046"/>
          <p:cNvSpPr/>
          <p:nvPr>
            <p:ph idx="2" type="pic"/>
          </p:nvPr>
        </p:nvSpPr>
        <p:spPr>
          <a:xfrm>
            <a:off x="914400" y="1782093"/>
            <a:ext cx="2209800" cy="2256600"/>
          </a:xfrm>
          <a:prstGeom prst="ellipse">
            <a:avLst/>
          </a:prstGeom>
          <a:solidFill>
            <a:schemeClr val="lt1"/>
          </a:solidFill>
          <a:ln>
            <a:noFill/>
          </a:ln>
        </p:spPr>
      </p:sp>
      <p:sp>
        <p:nvSpPr>
          <p:cNvPr id="170" name="Google Shape;170;g1a0854cc649_9_1046"/>
          <p:cNvSpPr/>
          <p:nvPr>
            <p:ph idx="3" type="pic"/>
          </p:nvPr>
        </p:nvSpPr>
        <p:spPr>
          <a:xfrm>
            <a:off x="3657600" y="1782093"/>
            <a:ext cx="2209800" cy="2256600"/>
          </a:xfrm>
          <a:prstGeom prst="ellipse">
            <a:avLst/>
          </a:prstGeom>
          <a:solidFill>
            <a:schemeClr val="lt1"/>
          </a:solidFill>
          <a:ln>
            <a:noFill/>
          </a:ln>
        </p:spPr>
      </p:sp>
      <p:sp>
        <p:nvSpPr>
          <p:cNvPr id="171" name="Google Shape;171;g1a0854cc649_9_1046"/>
          <p:cNvSpPr/>
          <p:nvPr>
            <p:ph idx="4" type="pic"/>
          </p:nvPr>
        </p:nvSpPr>
        <p:spPr>
          <a:xfrm>
            <a:off x="6400800" y="1782093"/>
            <a:ext cx="2209800" cy="2256600"/>
          </a:xfrm>
          <a:prstGeom prst="ellipse">
            <a:avLst/>
          </a:prstGeom>
          <a:solidFill>
            <a:schemeClr val="lt1"/>
          </a:solidFill>
          <a:ln>
            <a:noFill/>
          </a:ln>
        </p:spPr>
      </p:sp>
      <p:sp>
        <p:nvSpPr>
          <p:cNvPr id="172" name="Google Shape;172;g1a0854cc649_9_1046"/>
          <p:cNvSpPr/>
          <p:nvPr>
            <p:ph idx="5" type="pic"/>
          </p:nvPr>
        </p:nvSpPr>
        <p:spPr>
          <a:xfrm>
            <a:off x="9144000" y="1782093"/>
            <a:ext cx="2209800" cy="2256600"/>
          </a:xfrm>
          <a:prstGeom prst="ellipse">
            <a:avLst/>
          </a:prstGeom>
          <a:solidFill>
            <a:schemeClr val="lt1"/>
          </a:solidFill>
          <a:ln>
            <a:noFill/>
          </a:ln>
        </p:spPr>
      </p:sp>
      <p:sp>
        <p:nvSpPr>
          <p:cNvPr id="173" name="Google Shape;173;g1a0854cc649_9_104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74" name="Shape 174"/>
        <p:cNvGrpSpPr/>
        <p:nvPr/>
      </p:nvGrpSpPr>
      <p:grpSpPr>
        <a:xfrm>
          <a:off x="0" y="0"/>
          <a:ext cx="0" cy="0"/>
          <a:chOff x="0" y="0"/>
          <a:chExt cx="0" cy="0"/>
        </a:xfrm>
      </p:grpSpPr>
      <p:sp>
        <p:nvSpPr>
          <p:cNvPr id="175" name="Google Shape;175;p74"/>
          <p:cNvSpPr/>
          <p:nvPr>
            <p:ph idx="2" type="pic"/>
          </p:nvPr>
        </p:nvSpPr>
        <p:spPr>
          <a:xfrm>
            <a:off x="5867401" y="1176112"/>
            <a:ext cx="4189413" cy="4202113"/>
          </a:xfrm>
          <a:prstGeom prst="rect">
            <a:avLst/>
          </a:prstGeom>
          <a:noFill/>
          <a:ln>
            <a:noFill/>
          </a:ln>
        </p:spPr>
      </p:sp>
      <p:sp>
        <p:nvSpPr>
          <p:cNvPr id="176" name="Google Shape;176;p74"/>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177" name="Shape 177"/>
        <p:cNvGrpSpPr/>
        <p:nvPr/>
      </p:nvGrpSpPr>
      <p:grpSpPr>
        <a:xfrm>
          <a:off x="0" y="0"/>
          <a:ext cx="0" cy="0"/>
          <a:chOff x="0" y="0"/>
          <a:chExt cx="0" cy="0"/>
        </a:xfrm>
      </p:grpSpPr>
      <p:sp>
        <p:nvSpPr>
          <p:cNvPr id="178" name="Google Shape;178;p77"/>
          <p:cNvSpPr/>
          <p:nvPr>
            <p:ph idx="2" type="pic"/>
          </p:nvPr>
        </p:nvSpPr>
        <p:spPr>
          <a:xfrm>
            <a:off x="5844975" y="1692050"/>
            <a:ext cx="5336400" cy="4455900"/>
          </a:xfrm>
          <a:prstGeom prst="rect">
            <a:avLst/>
          </a:prstGeom>
          <a:solidFill>
            <a:schemeClr val="lt1"/>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24" name="Shape 24"/>
        <p:cNvGrpSpPr/>
        <p:nvPr/>
      </p:nvGrpSpPr>
      <p:grpSpPr>
        <a:xfrm>
          <a:off x="0" y="0"/>
          <a:ext cx="0" cy="0"/>
          <a:chOff x="0" y="0"/>
          <a:chExt cx="0" cy="0"/>
        </a:xfrm>
      </p:grpSpPr>
      <p:sp>
        <p:nvSpPr>
          <p:cNvPr id="25" name="Google Shape;25;g24184cb48d0_0_1599"/>
          <p:cNvSpPr/>
          <p:nvPr>
            <p:ph idx="2" type="pic"/>
          </p:nvPr>
        </p:nvSpPr>
        <p:spPr>
          <a:xfrm>
            <a:off x="4806952" y="1588"/>
            <a:ext cx="7386600" cy="6858000"/>
          </a:xfrm>
          <a:prstGeom prst="rect">
            <a:avLst/>
          </a:prstGeom>
          <a:noFill/>
          <a:ln>
            <a:noFill/>
          </a:ln>
        </p:spPr>
      </p:sp>
      <p:sp>
        <p:nvSpPr>
          <p:cNvPr id="26" name="Google Shape;26;g24184cb48d0_0_1599"/>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179" name="Shape 179"/>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0" name="Shape 180"/>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5">
  <p:cSld name="2_Title and Content_5">
    <p:spTree>
      <p:nvGrpSpPr>
        <p:cNvPr id="181" name="Shape 181"/>
        <p:cNvGrpSpPr/>
        <p:nvPr/>
      </p:nvGrpSpPr>
      <p:grpSpPr>
        <a:xfrm>
          <a:off x="0" y="0"/>
          <a:ext cx="0" cy="0"/>
          <a:chOff x="0" y="0"/>
          <a:chExt cx="0" cy="0"/>
        </a:xfrm>
      </p:grpSpPr>
      <p:sp>
        <p:nvSpPr>
          <p:cNvPr id="182" name="Google Shape;182;g20eeab159d8_2_431"/>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3" name="Google Shape;183;g20eeab159d8_2_43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1">
  <p:cSld name="Content with Caption">
    <p:spTree>
      <p:nvGrpSpPr>
        <p:cNvPr id="184" name="Shape 184"/>
        <p:cNvGrpSpPr/>
        <p:nvPr/>
      </p:nvGrpSpPr>
      <p:grpSpPr>
        <a:xfrm>
          <a:off x="0" y="0"/>
          <a:ext cx="0" cy="0"/>
          <a:chOff x="0" y="0"/>
          <a:chExt cx="0" cy="0"/>
        </a:xfrm>
      </p:grpSpPr>
      <p:sp>
        <p:nvSpPr>
          <p:cNvPr id="185" name="Google Shape;185;g20eeab159d8_2_81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86" name="Shape 186"/>
        <p:cNvGrpSpPr/>
        <p:nvPr/>
      </p:nvGrpSpPr>
      <p:grpSpPr>
        <a:xfrm>
          <a:off x="0" y="0"/>
          <a:ext cx="0" cy="0"/>
          <a:chOff x="0" y="0"/>
          <a:chExt cx="0" cy="0"/>
        </a:xfrm>
      </p:grpSpPr>
      <p:pic>
        <p:nvPicPr>
          <p:cNvPr id="187" name="Google Shape;187;p79"/>
          <p:cNvPicPr preferRelativeResize="0"/>
          <p:nvPr/>
        </p:nvPicPr>
        <p:blipFill rotWithShape="1">
          <a:blip r:embed="rId2">
            <a:alphaModFix/>
          </a:blip>
          <a:srcRect b="0" l="0" r="0" t="0"/>
          <a:stretch/>
        </p:blipFill>
        <p:spPr>
          <a:xfrm>
            <a:off x="10479499" y="304801"/>
            <a:ext cx="1207148" cy="533400"/>
          </a:xfrm>
          <a:prstGeom prst="rect">
            <a:avLst/>
          </a:prstGeom>
          <a:noFill/>
          <a:ln>
            <a:noFill/>
          </a:ln>
        </p:spPr>
      </p:pic>
      <p:sp>
        <p:nvSpPr>
          <p:cNvPr id="188" name="Google Shape;188;p79"/>
          <p:cNvSpPr/>
          <p:nvPr>
            <p:ph idx="2" type="pic"/>
          </p:nvPr>
        </p:nvSpPr>
        <p:spPr>
          <a:xfrm>
            <a:off x="533400" y="838200"/>
            <a:ext cx="4878181" cy="4953000"/>
          </a:xfrm>
          <a:prstGeom prst="rect">
            <a:avLst/>
          </a:prstGeom>
          <a:solidFill>
            <a:schemeClr val="lt1"/>
          </a:solidFill>
          <a:ln>
            <a:noFill/>
          </a:ln>
        </p:spPr>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2">
  <p:cSld name="2_Title and Content_2">
    <p:spTree>
      <p:nvGrpSpPr>
        <p:cNvPr id="189" name="Shape 189"/>
        <p:cNvGrpSpPr/>
        <p:nvPr/>
      </p:nvGrpSpPr>
      <p:grpSpPr>
        <a:xfrm>
          <a:off x="0" y="0"/>
          <a:ext cx="0" cy="0"/>
          <a:chOff x="0" y="0"/>
          <a:chExt cx="0" cy="0"/>
        </a:xfrm>
      </p:grpSpPr>
      <p:sp>
        <p:nvSpPr>
          <p:cNvPr id="190" name="Google Shape;190;g1a0854cc649_9_1537"/>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1" name="Google Shape;191;g1a0854cc649_9_153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With Logo">
  <p:cSld name="Blank Slide With Logo">
    <p:spTree>
      <p:nvGrpSpPr>
        <p:cNvPr id="192" name="Shape 192"/>
        <p:cNvGrpSpPr/>
        <p:nvPr/>
      </p:nvGrpSpPr>
      <p:grpSpPr>
        <a:xfrm>
          <a:off x="0" y="0"/>
          <a:ext cx="0" cy="0"/>
          <a:chOff x="0" y="0"/>
          <a:chExt cx="0" cy="0"/>
        </a:xfrm>
      </p:grpSpPr>
      <p:sp>
        <p:nvSpPr>
          <p:cNvPr id="193" name="Google Shape;193;g1a0854cc649_9_104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Custom Layout">
  <p:cSld name="22_Custom Layout">
    <p:spTree>
      <p:nvGrpSpPr>
        <p:cNvPr id="194" name="Shape 194"/>
        <p:cNvGrpSpPr/>
        <p:nvPr/>
      </p:nvGrpSpPr>
      <p:grpSpPr>
        <a:xfrm>
          <a:off x="0" y="0"/>
          <a:ext cx="0" cy="0"/>
          <a:chOff x="0" y="0"/>
          <a:chExt cx="0" cy="0"/>
        </a:xfrm>
      </p:grpSpPr>
      <p:sp>
        <p:nvSpPr>
          <p:cNvPr id="195" name="Google Shape;195;g1a0854cc649_9_283"/>
          <p:cNvSpPr/>
          <p:nvPr>
            <p:ph idx="2" type="pic"/>
          </p:nvPr>
        </p:nvSpPr>
        <p:spPr>
          <a:xfrm flipH="1" rot="10800000">
            <a:off x="755905" y="0"/>
            <a:ext cx="3295500" cy="4686300"/>
          </a:xfrm>
          <a:prstGeom prst="round2SameRect">
            <a:avLst>
              <a:gd fmla="val 16667" name="adj1"/>
              <a:gd fmla="val 0" name="adj2"/>
            </a:avLst>
          </a:prstGeom>
          <a:solidFill>
            <a:schemeClr val="lt1"/>
          </a:solidFill>
          <a:ln>
            <a:noFill/>
          </a:ln>
        </p:spPr>
      </p:sp>
      <p:sp>
        <p:nvSpPr>
          <p:cNvPr id="196" name="Google Shape;196;g1a0854cc649_9_283"/>
          <p:cNvSpPr/>
          <p:nvPr>
            <p:ph idx="3" type="pic"/>
          </p:nvPr>
        </p:nvSpPr>
        <p:spPr>
          <a:xfrm>
            <a:off x="8153400" y="4357914"/>
            <a:ext cx="3295500" cy="2514600"/>
          </a:xfrm>
          <a:prstGeom prst="round2SameRect">
            <a:avLst>
              <a:gd fmla="val 16667" name="adj1"/>
              <a:gd fmla="val 0" name="adj2"/>
            </a:avLst>
          </a:prstGeom>
          <a:solidFill>
            <a:schemeClr val="lt1"/>
          </a:solidFill>
          <a:ln>
            <a:noFill/>
          </a:ln>
        </p:spPr>
      </p:sp>
      <p:sp>
        <p:nvSpPr>
          <p:cNvPr id="197" name="Google Shape;197;g1a0854cc649_9_28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3">
  <p:cSld name="2_Title and Content_3">
    <p:spTree>
      <p:nvGrpSpPr>
        <p:cNvPr id="198" name="Shape 198"/>
        <p:cNvGrpSpPr/>
        <p:nvPr/>
      </p:nvGrpSpPr>
      <p:grpSpPr>
        <a:xfrm>
          <a:off x="0" y="0"/>
          <a:ext cx="0" cy="0"/>
          <a:chOff x="0" y="0"/>
          <a:chExt cx="0" cy="0"/>
        </a:xfrm>
      </p:grpSpPr>
      <p:sp>
        <p:nvSpPr>
          <p:cNvPr id="199" name="Google Shape;199;g1b88cec6dc8_0_186"/>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0" name="Google Shape;200;g1b88cec6dc8_0_18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1">
  <p:cSld name="Picture with Caption">
    <p:spTree>
      <p:nvGrpSpPr>
        <p:cNvPr id="201" name="Shape 201"/>
        <p:cNvGrpSpPr/>
        <p:nvPr/>
      </p:nvGrpSpPr>
      <p:grpSpPr>
        <a:xfrm>
          <a:off x="0" y="0"/>
          <a:ext cx="0" cy="0"/>
          <a:chOff x="0" y="0"/>
          <a:chExt cx="0" cy="0"/>
        </a:xfrm>
      </p:grpSpPr>
      <p:sp>
        <p:nvSpPr>
          <p:cNvPr id="202" name="Google Shape;202;g1a0854cc649_9_105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ustom Layout">
  <p:cSld name="17_Custom Layout">
    <p:spTree>
      <p:nvGrpSpPr>
        <p:cNvPr id="27" name="Shape 27"/>
        <p:cNvGrpSpPr/>
        <p:nvPr/>
      </p:nvGrpSpPr>
      <p:grpSpPr>
        <a:xfrm>
          <a:off x="0" y="0"/>
          <a:ext cx="0" cy="0"/>
          <a:chOff x="0" y="0"/>
          <a:chExt cx="0" cy="0"/>
        </a:xfrm>
      </p:grpSpPr>
      <p:sp>
        <p:nvSpPr>
          <p:cNvPr id="28" name="Google Shape;28;g24184cb48d0_0_1604"/>
          <p:cNvSpPr/>
          <p:nvPr>
            <p:ph idx="2" type="pic"/>
          </p:nvPr>
        </p:nvSpPr>
        <p:spPr>
          <a:xfrm>
            <a:off x="914400" y="1782093"/>
            <a:ext cx="2209800" cy="2256600"/>
          </a:xfrm>
          <a:prstGeom prst="ellipse">
            <a:avLst/>
          </a:prstGeom>
          <a:solidFill>
            <a:schemeClr val="lt1"/>
          </a:solidFill>
          <a:ln>
            <a:noFill/>
          </a:ln>
        </p:spPr>
      </p:sp>
      <p:sp>
        <p:nvSpPr>
          <p:cNvPr id="29" name="Google Shape;29;g24184cb48d0_0_1604"/>
          <p:cNvSpPr/>
          <p:nvPr>
            <p:ph idx="3" type="pic"/>
          </p:nvPr>
        </p:nvSpPr>
        <p:spPr>
          <a:xfrm>
            <a:off x="3657600" y="1782093"/>
            <a:ext cx="2209800" cy="2256600"/>
          </a:xfrm>
          <a:prstGeom prst="ellipse">
            <a:avLst/>
          </a:prstGeom>
          <a:solidFill>
            <a:schemeClr val="lt1"/>
          </a:solidFill>
          <a:ln>
            <a:noFill/>
          </a:ln>
        </p:spPr>
      </p:sp>
      <p:sp>
        <p:nvSpPr>
          <p:cNvPr id="30" name="Google Shape;30;g24184cb48d0_0_1604"/>
          <p:cNvSpPr/>
          <p:nvPr>
            <p:ph idx="4" type="pic"/>
          </p:nvPr>
        </p:nvSpPr>
        <p:spPr>
          <a:xfrm>
            <a:off x="6400800" y="1782093"/>
            <a:ext cx="2209800" cy="2256600"/>
          </a:xfrm>
          <a:prstGeom prst="ellipse">
            <a:avLst/>
          </a:prstGeom>
          <a:solidFill>
            <a:schemeClr val="lt1"/>
          </a:solidFill>
          <a:ln>
            <a:noFill/>
          </a:ln>
        </p:spPr>
      </p:sp>
      <p:sp>
        <p:nvSpPr>
          <p:cNvPr id="31" name="Google Shape;31;g24184cb48d0_0_1604"/>
          <p:cNvSpPr/>
          <p:nvPr>
            <p:ph idx="5" type="pic"/>
          </p:nvPr>
        </p:nvSpPr>
        <p:spPr>
          <a:xfrm>
            <a:off x="9144000" y="1782093"/>
            <a:ext cx="2209800" cy="2256600"/>
          </a:xfrm>
          <a:prstGeom prst="ellipse">
            <a:avLst/>
          </a:prstGeom>
          <a:solidFill>
            <a:schemeClr val="lt1"/>
          </a:solidFill>
          <a:ln>
            <a:noFill/>
          </a:ln>
        </p:spPr>
      </p:sp>
      <p:sp>
        <p:nvSpPr>
          <p:cNvPr id="32" name="Google Shape;32;g24184cb48d0_0_160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1">
  <p:cSld name="21_Custom Layout_1">
    <p:spTree>
      <p:nvGrpSpPr>
        <p:cNvPr id="203" name="Shape 203"/>
        <p:cNvGrpSpPr/>
        <p:nvPr/>
      </p:nvGrpSpPr>
      <p:grpSpPr>
        <a:xfrm>
          <a:off x="0" y="0"/>
          <a:ext cx="0" cy="0"/>
          <a:chOff x="0" y="0"/>
          <a:chExt cx="0" cy="0"/>
        </a:xfrm>
      </p:grpSpPr>
      <p:sp>
        <p:nvSpPr>
          <p:cNvPr id="204" name="Google Shape;204;g1a0854cc649_9_1540"/>
          <p:cNvSpPr/>
          <p:nvPr>
            <p:ph idx="2" type="pic"/>
          </p:nvPr>
        </p:nvSpPr>
        <p:spPr>
          <a:xfrm flipH="1" rot="-5400000">
            <a:off x="1488650" y="962300"/>
            <a:ext cx="2766000" cy="2774700"/>
          </a:xfrm>
          <a:prstGeom prst="roundRect">
            <a:avLst>
              <a:gd fmla="val 16667" name="adj"/>
            </a:avLst>
          </a:prstGeom>
          <a:solidFill>
            <a:schemeClr val="lt1"/>
          </a:solidFill>
          <a:ln>
            <a:noFill/>
          </a:ln>
          <a:effectLst>
            <a:outerShdw blurRad="57150" rotWithShape="0" algn="bl" dir="5400000" dist="19050">
              <a:srgbClr val="000000">
                <a:alpha val="47450"/>
              </a:srgbClr>
            </a:outerShdw>
          </a:effectLst>
        </p:spPr>
      </p:sp>
      <p:sp>
        <p:nvSpPr>
          <p:cNvPr id="205" name="Google Shape;205;g1a0854cc649_9_1540"/>
          <p:cNvSpPr/>
          <p:nvPr>
            <p:ph idx="3" type="pic"/>
          </p:nvPr>
        </p:nvSpPr>
        <p:spPr>
          <a:xfrm flipH="1" rot="-5400000">
            <a:off x="7780750" y="3450775"/>
            <a:ext cx="2766000" cy="2774700"/>
          </a:xfrm>
          <a:prstGeom prst="roundRect">
            <a:avLst>
              <a:gd fmla="val 16667" name="adj"/>
            </a:avLst>
          </a:prstGeom>
          <a:solidFill>
            <a:schemeClr val="lt1"/>
          </a:solidFill>
          <a:ln>
            <a:noFill/>
          </a:ln>
          <a:effectLst>
            <a:outerShdw blurRad="57150" rotWithShape="0" algn="bl" dir="5400000" dist="19050">
              <a:srgbClr val="000000">
                <a:alpha val="47450"/>
              </a:srgbClr>
            </a:outerShdw>
          </a:effectLst>
        </p:spPr>
      </p:sp>
      <p:sp>
        <p:nvSpPr>
          <p:cNvPr id="206" name="Google Shape;206;g1a0854cc649_9_154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1">
  <p:cSld name="2_Title and Content_1">
    <p:spTree>
      <p:nvGrpSpPr>
        <p:cNvPr id="207" name="Shape 207"/>
        <p:cNvGrpSpPr/>
        <p:nvPr/>
      </p:nvGrpSpPr>
      <p:grpSpPr>
        <a:xfrm>
          <a:off x="0" y="0"/>
          <a:ext cx="0" cy="0"/>
          <a:chOff x="0" y="0"/>
          <a:chExt cx="0" cy="0"/>
        </a:xfrm>
      </p:grpSpPr>
      <p:sp>
        <p:nvSpPr>
          <p:cNvPr id="208" name="Google Shape;208;g1a0854cc649_9_273"/>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9" name="Google Shape;209;g1a0854cc649_9_27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4">
  <p:cSld name="2_Title and Content_4">
    <p:spTree>
      <p:nvGrpSpPr>
        <p:cNvPr id="210" name="Shape 210"/>
        <p:cNvGrpSpPr/>
        <p:nvPr/>
      </p:nvGrpSpPr>
      <p:grpSpPr>
        <a:xfrm>
          <a:off x="0" y="0"/>
          <a:ext cx="0" cy="0"/>
          <a:chOff x="0" y="0"/>
          <a:chExt cx="0" cy="0"/>
        </a:xfrm>
      </p:grpSpPr>
      <p:sp>
        <p:nvSpPr>
          <p:cNvPr id="211" name="Google Shape;211;g1c89fc10746_0_170"/>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2" name="Google Shape;212;g1c89fc10746_0_17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_1">
    <p:spTree>
      <p:nvGrpSpPr>
        <p:cNvPr id="213" name="Shape 213"/>
        <p:cNvGrpSpPr/>
        <p:nvPr/>
      </p:nvGrpSpPr>
      <p:grpSpPr>
        <a:xfrm>
          <a:off x="0" y="0"/>
          <a:ext cx="0" cy="0"/>
          <a:chOff x="0" y="0"/>
          <a:chExt cx="0" cy="0"/>
        </a:xfrm>
      </p:grpSpPr>
      <p:sp>
        <p:nvSpPr>
          <p:cNvPr id="214" name="Google Shape;214;g1a0854cc649_9_1551"/>
          <p:cNvSpPr txBox="1"/>
          <p:nvPr>
            <p:ph type="title"/>
          </p:nvPr>
        </p:nvSpPr>
        <p:spPr>
          <a:xfrm>
            <a:off x="0" y="200177"/>
            <a:ext cx="12192000" cy="7758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595959"/>
              </a:buClr>
              <a:buSzPts val="4800"/>
              <a:buFont typeface="Calibri"/>
              <a:buNone/>
              <a:defRPr b="1" sz="4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5" name="Google Shape;215;g1a0854cc649_9_1551"/>
          <p:cNvSpPr txBox="1"/>
          <p:nvPr>
            <p:ph idx="1" type="body"/>
          </p:nvPr>
        </p:nvSpPr>
        <p:spPr>
          <a:xfrm>
            <a:off x="0" y="1005381"/>
            <a:ext cx="12192000" cy="419400"/>
          </a:xfrm>
          <a:prstGeom prst="rect">
            <a:avLst/>
          </a:prstGeom>
          <a:noFill/>
          <a:ln>
            <a:noFill/>
          </a:ln>
        </p:spPr>
        <p:txBody>
          <a:bodyPr anchorCtr="0" anchor="ctr" bIns="45700" lIns="91425" spcFirstLastPara="1" rIns="91425" wrap="square" tIns="45700">
            <a:noAutofit/>
          </a:bodyPr>
          <a:lstStyle>
            <a:lvl1pPr indent="-228600" lvl="0" marL="457200" marR="0" algn="ctr">
              <a:lnSpc>
                <a:spcPct val="90000"/>
              </a:lnSpc>
              <a:spcBef>
                <a:spcPts val="1000"/>
              </a:spcBef>
              <a:spcAft>
                <a:spcPts val="0"/>
              </a:spcAft>
              <a:buClr>
                <a:srgbClr val="595959"/>
              </a:buClr>
              <a:buSzPts val="2400"/>
              <a:buFont typeface="Arial"/>
              <a:buNone/>
              <a:defRPr b="0" i="0" sz="2400" u="none" cap="none" strike="noStrike">
                <a:solidFill>
                  <a:srgbClr val="595959"/>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16" name="Google Shape;216;g1a0854cc649_9_155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217" name="Shape 217"/>
        <p:cNvGrpSpPr/>
        <p:nvPr/>
      </p:nvGrpSpPr>
      <p:grpSpPr>
        <a:xfrm>
          <a:off x="0" y="0"/>
          <a:ext cx="0" cy="0"/>
          <a:chOff x="0" y="0"/>
          <a:chExt cx="0" cy="0"/>
        </a:xfrm>
      </p:grpSpPr>
      <p:sp>
        <p:nvSpPr>
          <p:cNvPr id="218" name="Google Shape;218;p78"/>
          <p:cNvSpPr/>
          <p:nvPr>
            <p:ph idx="2" type="pic"/>
          </p:nvPr>
        </p:nvSpPr>
        <p:spPr>
          <a:xfrm>
            <a:off x="6096000" y="1075673"/>
            <a:ext cx="4721100" cy="4735500"/>
          </a:xfrm>
          <a:prstGeom prst="rect">
            <a:avLst/>
          </a:prstGeom>
          <a:noFill/>
          <a:ln>
            <a:noFill/>
          </a:ln>
        </p:spPr>
      </p:sp>
      <p:sp>
        <p:nvSpPr>
          <p:cNvPr id="219" name="Google Shape;219;p78"/>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20" name="Shape 220"/>
        <p:cNvGrpSpPr/>
        <p:nvPr/>
      </p:nvGrpSpPr>
      <p:grpSpPr>
        <a:xfrm>
          <a:off x="0" y="0"/>
          <a:ext cx="0" cy="0"/>
          <a:chOff x="0" y="0"/>
          <a:chExt cx="0" cy="0"/>
        </a:xfrm>
      </p:grpSpPr>
      <p:sp>
        <p:nvSpPr>
          <p:cNvPr id="221" name="Google Shape;221;p8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2" name="Google Shape;222;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3" name="Google Shape;223;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4" name="Google Shape;224;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25" name="Google Shape;225;p81"/>
          <p:cNvSpPr/>
          <p:nvPr>
            <p:ph idx="2" type="pic"/>
          </p:nvPr>
        </p:nvSpPr>
        <p:spPr>
          <a:xfrm>
            <a:off x="647700" y="457200"/>
            <a:ext cx="3124200" cy="4495800"/>
          </a:xfrm>
          <a:prstGeom prst="rect">
            <a:avLst/>
          </a:prstGeom>
          <a:noFill/>
          <a:ln>
            <a:noFill/>
          </a:ln>
        </p:spPr>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26" name="Shape 226"/>
        <p:cNvGrpSpPr/>
        <p:nvPr/>
      </p:nvGrpSpPr>
      <p:grpSpPr>
        <a:xfrm>
          <a:off x="0" y="0"/>
          <a:ext cx="0" cy="0"/>
          <a:chOff x="0" y="0"/>
          <a:chExt cx="0" cy="0"/>
        </a:xfrm>
      </p:grpSpPr>
      <p:sp>
        <p:nvSpPr>
          <p:cNvPr id="227" name="Google Shape;227;p82"/>
          <p:cNvSpPr/>
          <p:nvPr>
            <p:ph idx="2" type="pic"/>
          </p:nvPr>
        </p:nvSpPr>
        <p:spPr>
          <a:xfrm>
            <a:off x="692600" y="1617450"/>
            <a:ext cx="5105700" cy="4567800"/>
          </a:xfrm>
          <a:prstGeom prst="rect">
            <a:avLst/>
          </a:prstGeom>
          <a:noFill/>
          <a:ln>
            <a:noFill/>
          </a:ln>
        </p:spPr>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8" name="Shape 228"/>
        <p:cNvGrpSpPr/>
        <p:nvPr/>
      </p:nvGrpSpPr>
      <p:grpSpPr>
        <a:xfrm>
          <a:off x="0" y="0"/>
          <a:ext cx="0" cy="0"/>
          <a:chOff x="0" y="0"/>
          <a:chExt cx="0" cy="0"/>
        </a:xfrm>
      </p:grpSpPr>
      <p:sp>
        <p:nvSpPr>
          <p:cNvPr id="229" name="Google Shape;229;p8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0" name="Google Shape;230;p8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31" name="Google Shape;231;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2" name="Google Shape;232;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3" name="Google Shape;233;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4" name="Shape 234"/>
        <p:cNvGrpSpPr/>
        <p:nvPr/>
      </p:nvGrpSpPr>
      <p:grpSpPr>
        <a:xfrm>
          <a:off x="0" y="0"/>
          <a:ext cx="0" cy="0"/>
          <a:chOff x="0" y="0"/>
          <a:chExt cx="0" cy="0"/>
        </a:xfrm>
      </p:grpSpPr>
      <p:sp>
        <p:nvSpPr>
          <p:cNvPr id="235" name="Google Shape;235;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6" name="Google Shape;236;p8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7" name="Google Shape;237;p8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8" name="Google Shape;238;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9" name="Google Shape;239;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0" name="Google Shape;240;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41" name="Shape 241"/>
        <p:cNvGrpSpPr/>
        <p:nvPr/>
      </p:nvGrpSpPr>
      <p:grpSpPr>
        <a:xfrm>
          <a:off x="0" y="0"/>
          <a:ext cx="0" cy="0"/>
          <a:chOff x="0" y="0"/>
          <a:chExt cx="0" cy="0"/>
        </a:xfrm>
      </p:grpSpPr>
      <p:sp>
        <p:nvSpPr>
          <p:cNvPr id="242" name="Google Shape;242;p8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3" name="Google Shape;243;p8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44" name="Google Shape;244;p8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5" name="Google Shape;245;p8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46" name="Google Shape;246;p8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7" name="Google Shape;247;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8" name="Google Shape;248;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9" name="Google Shape;249;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33" name="Shape 33"/>
        <p:cNvGrpSpPr/>
        <p:nvPr/>
      </p:nvGrpSpPr>
      <p:grpSpPr>
        <a:xfrm>
          <a:off x="0" y="0"/>
          <a:ext cx="0" cy="0"/>
          <a:chOff x="0" y="0"/>
          <a:chExt cx="0" cy="0"/>
        </a:xfrm>
      </p:grpSpPr>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0" name="Shape 250"/>
        <p:cNvGrpSpPr/>
        <p:nvPr/>
      </p:nvGrpSpPr>
      <p:grpSpPr>
        <a:xfrm>
          <a:off x="0" y="0"/>
          <a:ext cx="0" cy="0"/>
          <a:chOff x="0" y="0"/>
          <a:chExt cx="0" cy="0"/>
        </a:xfrm>
      </p:grpSpPr>
      <p:sp>
        <p:nvSpPr>
          <p:cNvPr id="251" name="Google Shape;251;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2" name="Google Shape;252;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3" name="Google Shape;253;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4" name="Google Shape;254;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55" name="Shape 255"/>
        <p:cNvGrpSpPr/>
        <p:nvPr/>
      </p:nvGrpSpPr>
      <p:grpSpPr>
        <a:xfrm>
          <a:off x="0" y="0"/>
          <a:ext cx="0" cy="0"/>
          <a:chOff x="0" y="0"/>
          <a:chExt cx="0" cy="0"/>
        </a:xfrm>
      </p:grpSpPr>
      <p:sp>
        <p:nvSpPr>
          <p:cNvPr id="256" name="Google Shape;256;p8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7" name="Google Shape;257;p8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58" name="Google Shape;258;p8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59" name="Google Shape;259;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0" name="Google Shape;260;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1" name="Google Shape;261;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62" name="Shape 262"/>
        <p:cNvGrpSpPr/>
        <p:nvPr/>
      </p:nvGrpSpPr>
      <p:grpSpPr>
        <a:xfrm>
          <a:off x="0" y="0"/>
          <a:ext cx="0" cy="0"/>
          <a:chOff x="0" y="0"/>
          <a:chExt cx="0" cy="0"/>
        </a:xfrm>
      </p:grpSpPr>
      <p:sp>
        <p:nvSpPr>
          <p:cNvPr id="263" name="Google Shape;263;p8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4" name="Google Shape;264;p88"/>
          <p:cNvSpPr/>
          <p:nvPr>
            <p:ph idx="2" type="pic"/>
          </p:nvPr>
        </p:nvSpPr>
        <p:spPr>
          <a:xfrm>
            <a:off x="5183188" y="987425"/>
            <a:ext cx="6172200" cy="4873625"/>
          </a:xfrm>
          <a:prstGeom prst="rect">
            <a:avLst/>
          </a:prstGeom>
          <a:noFill/>
          <a:ln>
            <a:noFill/>
          </a:ln>
        </p:spPr>
      </p:sp>
      <p:sp>
        <p:nvSpPr>
          <p:cNvPr id="265" name="Google Shape;265;p8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66" name="Google Shape;266;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7" name="Google Shape;267;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8" name="Google Shape;268;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69" name="Shape 269"/>
        <p:cNvGrpSpPr/>
        <p:nvPr/>
      </p:nvGrpSpPr>
      <p:grpSpPr>
        <a:xfrm>
          <a:off x="0" y="0"/>
          <a:ext cx="0" cy="0"/>
          <a:chOff x="0" y="0"/>
          <a:chExt cx="0" cy="0"/>
        </a:xfrm>
      </p:grpSpPr>
      <p:sp>
        <p:nvSpPr>
          <p:cNvPr id="270" name="Google Shape;270;p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1" name="Google Shape;271;p8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2" name="Google Shape;272;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3" name="Google Shape;273;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4" name="Google Shape;274;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5" name="Shape 275"/>
        <p:cNvGrpSpPr/>
        <p:nvPr/>
      </p:nvGrpSpPr>
      <p:grpSpPr>
        <a:xfrm>
          <a:off x="0" y="0"/>
          <a:ext cx="0" cy="0"/>
          <a:chOff x="0" y="0"/>
          <a:chExt cx="0" cy="0"/>
        </a:xfrm>
      </p:grpSpPr>
      <p:sp>
        <p:nvSpPr>
          <p:cNvPr id="276" name="Google Shape;276;p9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7" name="Google Shape;277;p9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8" name="Google Shape;278;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9" name="Google Shape;279;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0" name="Google Shape;280;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81" name="Shape 281"/>
        <p:cNvGrpSpPr/>
        <p:nvPr/>
      </p:nvGrpSpPr>
      <p:grpSpPr>
        <a:xfrm>
          <a:off x="0" y="0"/>
          <a:ext cx="0" cy="0"/>
          <a:chOff x="0" y="0"/>
          <a:chExt cx="0" cy="0"/>
        </a:xfrm>
      </p:grpSpPr>
      <p:sp>
        <p:nvSpPr>
          <p:cNvPr id="282" name="Google Shape;282;p91"/>
          <p:cNvSpPr/>
          <p:nvPr>
            <p:ph idx="2" type="pic"/>
          </p:nvPr>
        </p:nvSpPr>
        <p:spPr>
          <a:xfrm>
            <a:off x="533400" y="838200"/>
            <a:ext cx="4878181" cy="4953000"/>
          </a:xfrm>
          <a:prstGeom prst="rect">
            <a:avLst/>
          </a:prstGeom>
          <a:solidFill>
            <a:schemeClr val="lt1"/>
          </a:solidFill>
          <a:ln>
            <a:noFill/>
          </a:ln>
        </p:spPr>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Custom Layout">
  <p:cSld name="19_Custom Layout">
    <p:spTree>
      <p:nvGrpSpPr>
        <p:cNvPr id="283" name="Shape 283"/>
        <p:cNvGrpSpPr/>
        <p:nvPr/>
      </p:nvGrpSpPr>
      <p:grpSpPr>
        <a:xfrm>
          <a:off x="0" y="0"/>
          <a:ext cx="0" cy="0"/>
          <a:chOff x="0" y="0"/>
          <a:chExt cx="0" cy="0"/>
        </a:xfrm>
      </p:grpSpPr>
      <p:sp>
        <p:nvSpPr>
          <p:cNvPr id="284" name="Google Shape;284;g1a0854cc649_9_276"/>
          <p:cNvSpPr/>
          <p:nvPr/>
        </p:nvSpPr>
        <p:spPr>
          <a:xfrm>
            <a:off x="0" y="0"/>
            <a:ext cx="12192000" cy="3124200"/>
          </a:xfrm>
          <a:prstGeom prst="rect">
            <a:avLst/>
          </a:prstGeom>
          <a:solidFill>
            <a:srgbClr val="E11F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5" name="Google Shape;285;g1a0854cc649_9_276"/>
          <p:cNvSpPr/>
          <p:nvPr>
            <p:ph idx="2" type="pic"/>
          </p:nvPr>
        </p:nvSpPr>
        <p:spPr>
          <a:xfrm>
            <a:off x="996950" y="1710767"/>
            <a:ext cx="2349600" cy="2399100"/>
          </a:xfrm>
          <a:prstGeom prst="ellipse">
            <a:avLst/>
          </a:prstGeom>
          <a:solidFill>
            <a:schemeClr val="lt1"/>
          </a:solidFill>
          <a:ln>
            <a:noFill/>
          </a:ln>
        </p:spPr>
      </p:sp>
      <p:sp>
        <p:nvSpPr>
          <p:cNvPr id="286" name="Google Shape;286;g1a0854cc649_9_276"/>
          <p:cNvSpPr/>
          <p:nvPr>
            <p:ph idx="3" type="pic"/>
          </p:nvPr>
        </p:nvSpPr>
        <p:spPr>
          <a:xfrm>
            <a:off x="4883150" y="1710767"/>
            <a:ext cx="2349600" cy="2399100"/>
          </a:xfrm>
          <a:prstGeom prst="ellipse">
            <a:avLst/>
          </a:prstGeom>
          <a:solidFill>
            <a:schemeClr val="lt1"/>
          </a:solidFill>
          <a:ln>
            <a:noFill/>
          </a:ln>
        </p:spPr>
      </p:sp>
      <p:sp>
        <p:nvSpPr>
          <p:cNvPr id="287" name="Google Shape;287;g1a0854cc649_9_276"/>
          <p:cNvSpPr/>
          <p:nvPr>
            <p:ph idx="4" type="pic"/>
          </p:nvPr>
        </p:nvSpPr>
        <p:spPr>
          <a:xfrm>
            <a:off x="8769350" y="1710767"/>
            <a:ext cx="2349600" cy="2399100"/>
          </a:xfrm>
          <a:prstGeom prst="ellipse">
            <a:avLst/>
          </a:prstGeom>
          <a:solidFill>
            <a:schemeClr val="lt1"/>
          </a:solidFill>
          <a:ln>
            <a:noFill/>
          </a:ln>
        </p:spPr>
      </p:sp>
      <p:pic>
        <p:nvPicPr>
          <p:cNvPr id="288" name="Google Shape;288;g1a0854cc649_9_276"/>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289" name="Google Shape;289;g1a0854cc649_9_27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90" name="Shape 290"/>
        <p:cNvGrpSpPr/>
        <p:nvPr/>
      </p:nvGrpSpPr>
      <p:grpSpPr>
        <a:xfrm>
          <a:off x="0" y="0"/>
          <a:ext cx="0" cy="0"/>
          <a:chOff x="0" y="0"/>
          <a:chExt cx="0" cy="0"/>
        </a:xfrm>
      </p:grpSpPr>
      <p:pic>
        <p:nvPicPr>
          <p:cNvPr id="291" name="Google Shape;291;g1a0854cc649_9_1533"/>
          <p:cNvPicPr preferRelativeResize="0"/>
          <p:nvPr/>
        </p:nvPicPr>
        <p:blipFill rotWithShape="1">
          <a:blip r:embed="rId2">
            <a:alphaModFix/>
          </a:blip>
          <a:srcRect b="0" l="0" r="0" t="0"/>
          <a:stretch/>
        </p:blipFill>
        <p:spPr>
          <a:xfrm>
            <a:off x="17207" y="1"/>
            <a:ext cx="12174793" cy="6872947"/>
          </a:xfrm>
          <a:prstGeom prst="rect">
            <a:avLst/>
          </a:prstGeom>
          <a:noFill/>
          <a:ln>
            <a:noFill/>
          </a:ln>
        </p:spPr>
      </p:pic>
      <p:pic>
        <p:nvPicPr>
          <p:cNvPr id="292" name="Google Shape;292;g1a0854cc649_9_1533"/>
          <p:cNvPicPr preferRelativeResize="0"/>
          <p:nvPr/>
        </p:nvPicPr>
        <p:blipFill rotWithShape="1">
          <a:blip r:embed="rId3">
            <a:alphaModFix/>
          </a:blip>
          <a:srcRect b="0" l="0" r="0" t="0"/>
          <a:stretch/>
        </p:blipFill>
        <p:spPr>
          <a:xfrm>
            <a:off x="10439400" y="304801"/>
            <a:ext cx="1247249" cy="349054"/>
          </a:xfrm>
          <a:prstGeom prst="rect">
            <a:avLst/>
          </a:prstGeom>
          <a:noFill/>
          <a:ln>
            <a:noFill/>
          </a:ln>
        </p:spPr>
      </p:pic>
      <p:sp>
        <p:nvSpPr>
          <p:cNvPr id="293" name="Google Shape;293;g1a0854cc649_9_153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p:cSld name="21_Custom Layout_2">
    <p:spTree>
      <p:nvGrpSpPr>
        <p:cNvPr id="294" name="Shape 294"/>
        <p:cNvGrpSpPr/>
        <p:nvPr/>
      </p:nvGrpSpPr>
      <p:grpSpPr>
        <a:xfrm>
          <a:off x="0" y="0"/>
          <a:ext cx="0" cy="0"/>
          <a:chOff x="0" y="0"/>
          <a:chExt cx="0" cy="0"/>
        </a:xfrm>
      </p:grpSpPr>
      <p:sp>
        <p:nvSpPr>
          <p:cNvPr id="295" name="Google Shape;295;g1a0854cc649_9_1544"/>
          <p:cNvSpPr/>
          <p:nvPr/>
        </p:nvSpPr>
        <p:spPr>
          <a:xfrm>
            <a:off x="7162800" y="0"/>
            <a:ext cx="5029200" cy="6858000"/>
          </a:xfrm>
          <a:prstGeom prst="rect">
            <a:avLst/>
          </a:prstGeom>
          <a:solidFill>
            <a:srgbClr val="E2262D"/>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6" name="Google Shape;296;g1a0854cc649_9_1544"/>
          <p:cNvSpPr/>
          <p:nvPr>
            <p:ph idx="2" type="pic"/>
          </p:nvPr>
        </p:nvSpPr>
        <p:spPr>
          <a:xfrm flipH="1" rot="-5400000">
            <a:off x="6248385" y="4099051"/>
            <a:ext cx="1828800" cy="2774700"/>
          </a:xfrm>
          <a:prstGeom prst="roundRect">
            <a:avLst>
              <a:gd fmla="val 16667" name="adj"/>
            </a:avLst>
          </a:prstGeom>
          <a:solidFill>
            <a:schemeClr val="lt1"/>
          </a:solidFill>
          <a:ln>
            <a:noFill/>
          </a:ln>
        </p:spPr>
      </p:sp>
      <p:sp>
        <p:nvSpPr>
          <p:cNvPr id="297" name="Google Shape;297;g1a0854cc649_9_1544"/>
          <p:cNvSpPr/>
          <p:nvPr>
            <p:ph idx="3" type="pic"/>
          </p:nvPr>
        </p:nvSpPr>
        <p:spPr>
          <a:xfrm flipH="1" rot="-5400000">
            <a:off x="6248386" y="2041651"/>
            <a:ext cx="1828800" cy="2774700"/>
          </a:xfrm>
          <a:prstGeom prst="roundRect">
            <a:avLst>
              <a:gd fmla="val 16667" name="adj"/>
            </a:avLst>
          </a:prstGeom>
          <a:solidFill>
            <a:schemeClr val="lt1"/>
          </a:solidFill>
          <a:ln>
            <a:noFill/>
          </a:ln>
        </p:spPr>
      </p:sp>
      <p:sp>
        <p:nvSpPr>
          <p:cNvPr id="298" name="Google Shape;298;g1a0854cc649_9_1544"/>
          <p:cNvSpPr/>
          <p:nvPr>
            <p:ph idx="4" type="pic"/>
          </p:nvPr>
        </p:nvSpPr>
        <p:spPr>
          <a:xfrm flipH="1" rot="-5400000">
            <a:off x="6248386" y="-8491"/>
            <a:ext cx="1828800" cy="2774700"/>
          </a:xfrm>
          <a:prstGeom prst="roundRect">
            <a:avLst>
              <a:gd fmla="val 16667" name="adj"/>
            </a:avLst>
          </a:prstGeom>
          <a:solidFill>
            <a:schemeClr val="lt1"/>
          </a:solidFill>
          <a:ln>
            <a:noFill/>
          </a:ln>
        </p:spPr>
      </p:sp>
      <p:pic>
        <p:nvPicPr>
          <p:cNvPr id="299" name="Google Shape;299;g1a0854cc649_9_1544"/>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300" name="Google Shape;300;g1a0854cc649_9_154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5">
  <p:cSld name="2_Title and Content_5">
    <p:spTree>
      <p:nvGrpSpPr>
        <p:cNvPr id="35" name="Shape 35"/>
        <p:cNvGrpSpPr/>
        <p:nvPr/>
      </p:nvGrpSpPr>
      <p:grpSpPr>
        <a:xfrm>
          <a:off x="0" y="0"/>
          <a:ext cx="0" cy="0"/>
          <a:chOff x="0" y="0"/>
          <a:chExt cx="0" cy="0"/>
        </a:xfrm>
      </p:grpSpPr>
      <p:sp>
        <p:nvSpPr>
          <p:cNvPr id="36" name="Google Shape;36;g24184cb48d0_0_1612"/>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 name="Google Shape;37;g24184cb48d0_0_161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1">
  <p:cSld name="Content with Caption">
    <p:spTree>
      <p:nvGrpSpPr>
        <p:cNvPr id="38" name="Shape 38"/>
        <p:cNvGrpSpPr/>
        <p:nvPr/>
      </p:nvGrpSpPr>
      <p:grpSpPr>
        <a:xfrm>
          <a:off x="0" y="0"/>
          <a:ext cx="0" cy="0"/>
          <a:chOff x="0" y="0"/>
          <a:chExt cx="0" cy="0"/>
        </a:xfrm>
      </p:grpSpPr>
      <p:sp>
        <p:nvSpPr>
          <p:cNvPr id="39" name="Google Shape;39;g24184cb48d0_0_1615"/>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36" Type="http://schemas.openxmlformats.org/officeDocument/2006/relationships/theme" Target="../theme/theme2.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3.xml"/><Relationship Id="rId22" Type="http://schemas.openxmlformats.org/officeDocument/2006/relationships/slideLayout" Target="../slideLayouts/slideLayout55.xml"/><Relationship Id="rId21" Type="http://schemas.openxmlformats.org/officeDocument/2006/relationships/slideLayout" Target="../slideLayouts/slideLayout54.xml"/><Relationship Id="rId24" Type="http://schemas.openxmlformats.org/officeDocument/2006/relationships/slideLayout" Target="../slideLayouts/slideLayout57.xml"/><Relationship Id="rId23" Type="http://schemas.openxmlformats.org/officeDocument/2006/relationships/slideLayout" Target="../slideLayouts/slideLayout56.xml"/><Relationship Id="rId1" Type="http://schemas.openxmlformats.org/officeDocument/2006/relationships/image" Target="../media/image6.png"/><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9" Type="http://schemas.openxmlformats.org/officeDocument/2006/relationships/slideLayout" Target="../slideLayouts/slideLayout42.xml"/><Relationship Id="rId26" Type="http://schemas.openxmlformats.org/officeDocument/2006/relationships/slideLayout" Target="../slideLayouts/slideLayout59.xml"/><Relationship Id="rId25" Type="http://schemas.openxmlformats.org/officeDocument/2006/relationships/slideLayout" Target="../slideLayouts/slideLayout58.xml"/><Relationship Id="rId28" Type="http://schemas.openxmlformats.org/officeDocument/2006/relationships/slideLayout" Target="../slideLayouts/slideLayout61.xml"/><Relationship Id="rId27" Type="http://schemas.openxmlformats.org/officeDocument/2006/relationships/slideLayout" Target="../slideLayouts/slideLayout60.xml"/><Relationship Id="rId5" Type="http://schemas.openxmlformats.org/officeDocument/2006/relationships/slideLayout" Target="../slideLayouts/slideLayout38.xml"/><Relationship Id="rId6" Type="http://schemas.openxmlformats.org/officeDocument/2006/relationships/slideLayout" Target="../slideLayouts/slideLayout39.xml"/><Relationship Id="rId29" Type="http://schemas.openxmlformats.org/officeDocument/2006/relationships/slideLayout" Target="../slideLayouts/slideLayout62.xml"/><Relationship Id="rId7" Type="http://schemas.openxmlformats.org/officeDocument/2006/relationships/slideLayout" Target="../slideLayouts/slideLayout40.xml"/><Relationship Id="rId8" Type="http://schemas.openxmlformats.org/officeDocument/2006/relationships/slideLayout" Target="../slideLayouts/slideLayout41.xml"/><Relationship Id="rId31" Type="http://schemas.openxmlformats.org/officeDocument/2006/relationships/slideLayout" Target="../slideLayouts/slideLayout64.xml"/><Relationship Id="rId30" Type="http://schemas.openxmlformats.org/officeDocument/2006/relationships/slideLayout" Target="../slideLayouts/slideLayout63.xml"/><Relationship Id="rId11" Type="http://schemas.openxmlformats.org/officeDocument/2006/relationships/slideLayout" Target="../slideLayouts/slideLayout44.xml"/><Relationship Id="rId33" Type="http://schemas.openxmlformats.org/officeDocument/2006/relationships/slideLayout" Target="../slideLayouts/slideLayout66.xml"/><Relationship Id="rId10" Type="http://schemas.openxmlformats.org/officeDocument/2006/relationships/slideLayout" Target="../slideLayouts/slideLayout43.xml"/><Relationship Id="rId32" Type="http://schemas.openxmlformats.org/officeDocument/2006/relationships/slideLayout" Target="../slideLayouts/slideLayout65.xml"/><Relationship Id="rId13" Type="http://schemas.openxmlformats.org/officeDocument/2006/relationships/slideLayout" Target="../slideLayouts/slideLayout46.xml"/><Relationship Id="rId35" Type="http://schemas.openxmlformats.org/officeDocument/2006/relationships/slideLayout" Target="../slideLayouts/slideLayout68.xml"/><Relationship Id="rId12" Type="http://schemas.openxmlformats.org/officeDocument/2006/relationships/slideLayout" Target="../slideLayouts/slideLayout45.xml"/><Relationship Id="rId34" Type="http://schemas.openxmlformats.org/officeDocument/2006/relationships/slideLayout" Target="../slideLayouts/slideLayout67.xml"/><Relationship Id="rId15" Type="http://schemas.openxmlformats.org/officeDocument/2006/relationships/slideLayout" Target="../slideLayouts/slideLayout48.xml"/><Relationship Id="rId14" Type="http://schemas.openxmlformats.org/officeDocument/2006/relationships/slideLayout" Target="../slideLayouts/slideLayout47.xml"/><Relationship Id="rId36" Type="http://schemas.openxmlformats.org/officeDocument/2006/relationships/theme" Target="../theme/theme3.xml"/><Relationship Id="rId17" Type="http://schemas.openxmlformats.org/officeDocument/2006/relationships/slideLayout" Target="../slideLayouts/slideLayout50.xml"/><Relationship Id="rId16" Type="http://schemas.openxmlformats.org/officeDocument/2006/relationships/slideLayout" Target="../slideLayouts/slideLayout49.xml"/><Relationship Id="rId19" Type="http://schemas.openxmlformats.org/officeDocument/2006/relationships/slideLayout" Target="../slideLayouts/slideLayout52.xml"/><Relationship Id="rId18"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24184cb48d0_0_158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g24184cb48d0_0_158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g24184cb48d0_0_158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g24184cb48d0_0_158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g24184cb48d0_0_158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g24184cb48d0_0_1586"/>
          <p:cNvPicPr preferRelativeResize="0"/>
          <p:nvPr/>
        </p:nvPicPr>
        <p:blipFill rotWithShape="1">
          <a:blip r:embed="rId1">
            <a:alphaModFix/>
          </a:blip>
          <a:srcRect b="0" l="0" r="0" t="0"/>
          <a:stretch/>
        </p:blipFill>
        <p:spPr>
          <a:xfrm>
            <a:off x="10479499" y="304801"/>
            <a:ext cx="1207149"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sp>
        <p:nvSpPr>
          <p:cNvPr id="156" name="Google Shape;156;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7" name="Google Shape;157;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8" name="Google Shape;158;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9" name="Google Shape;159;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0" name="Google Shape;160;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61" name="Google Shape;161;p73"/>
          <p:cNvPicPr preferRelativeResize="0"/>
          <p:nvPr/>
        </p:nvPicPr>
        <p:blipFill rotWithShape="1">
          <a:blip r:embed="rId1">
            <a:alphaModFix/>
          </a:blip>
          <a:srcRect b="0" l="0" r="0" t="0"/>
          <a:stretch/>
        </p:blipFill>
        <p:spPr>
          <a:xfrm>
            <a:off x="10479499" y="304801"/>
            <a:ext cx="1207148"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 id="2147483714" r:id="rId32"/>
    <p:sldLayoutId id="2147483715" r:id="rId33"/>
    <p:sldLayoutId id="2147483716" r:id="rId34"/>
    <p:sldLayoutId id="2147483717"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5.png"/><Relationship Id="rId5"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5.png"/><Relationship Id="rId5"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5.png"/><Relationship Id="rId5" Type="http://schemas.openxmlformats.org/officeDocument/2006/relationships/image" Target="../media/image20.png"/><Relationship Id="rId6" Type="http://schemas.openxmlformats.org/officeDocument/2006/relationships/image" Target="../media/image3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5.png"/><Relationship Id="rId5" Type="http://schemas.openxmlformats.org/officeDocument/2006/relationships/image" Target="../media/image30.png"/><Relationship Id="rId6"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5.png"/><Relationship Id="rId5" Type="http://schemas.openxmlformats.org/officeDocument/2006/relationships/image" Target="../media/image29.png"/><Relationship Id="rId6" Type="http://schemas.openxmlformats.org/officeDocument/2006/relationships/image" Target="../media/image3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hyperlink" Target="https://docs.google.com/spreadsheets/d/1KiNoJSf_40CMnyL9Q0AM9QFko-M38OWG/edit?usp=drive_link&amp;ouid=107520910760433885549&amp;rtpof=true&amp;sd=true" TargetMode="External"/><Relationship Id="rId5" Type="http://schemas.openxmlformats.org/officeDocument/2006/relationships/hyperlink" Target="https://docs.google.com/spreadsheets/d/1deoPhd5feReQJlPE4tdsFPFPlsy0Zalw/edit?usp=drive_link&amp;ouid=107520910760433885549&amp;rtpof=true&amp;sd=true" TargetMode="External"/><Relationship Id="rId6" Type="http://schemas.openxmlformats.org/officeDocument/2006/relationships/hyperlink" Target="https://drive.google.com/file/d/1rVj3Somq_VZSYhPTuwYMevF9wYSmy000/view?usp=drive_link"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7.xml"/><Relationship Id="rId3" Type="http://schemas.openxmlformats.org/officeDocument/2006/relationships/image" Target="../media/image34.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8.xml"/><Relationship Id="rId3" Type="http://schemas.openxmlformats.org/officeDocument/2006/relationships/image" Target="../media/image33.png"/><Relationship Id="rId4" Type="http://schemas.openxmlformats.org/officeDocument/2006/relationships/image" Target="../media/image28.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5.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5.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23.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g24184cb48d0_0_154"/>
          <p:cNvPicPr preferRelativeResize="0"/>
          <p:nvPr/>
        </p:nvPicPr>
        <p:blipFill rotWithShape="1">
          <a:blip r:embed="rId3">
            <a:alphaModFix/>
          </a:blip>
          <a:srcRect b="0" l="0" r="0" t="0"/>
          <a:stretch/>
        </p:blipFill>
        <p:spPr>
          <a:xfrm>
            <a:off x="1" y="0"/>
            <a:ext cx="12192000" cy="6882658"/>
          </a:xfrm>
          <a:prstGeom prst="rect">
            <a:avLst/>
          </a:prstGeom>
          <a:noFill/>
          <a:ln>
            <a:noFill/>
          </a:ln>
        </p:spPr>
      </p:pic>
      <p:sp>
        <p:nvSpPr>
          <p:cNvPr id="306" name="Google Shape;306;g24184cb48d0_0_154"/>
          <p:cNvSpPr txBox="1"/>
          <p:nvPr>
            <p:ph idx="4294967295" type="title"/>
          </p:nvPr>
        </p:nvSpPr>
        <p:spPr>
          <a:xfrm>
            <a:off x="1316175" y="2509100"/>
            <a:ext cx="9365700" cy="716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6000"/>
              <a:buFont typeface="Exo Black"/>
              <a:buNone/>
            </a:pPr>
            <a:r>
              <a:rPr lang="en-US" sz="4200">
                <a:solidFill>
                  <a:schemeClr val="lt1"/>
                </a:solidFill>
                <a:latin typeface="Exo Black"/>
                <a:ea typeface="Exo Black"/>
                <a:cs typeface="Exo Black"/>
                <a:sym typeface="Exo Black"/>
              </a:rPr>
              <a:t>BUSINESS INTELLIGENCE ANALYST</a:t>
            </a:r>
            <a:endParaRPr sz="4200">
              <a:solidFill>
                <a:schemeClr val="lt1"/>
              </a:solidFill>
              <a:latin typeface="Exo Black"/>
              <a:ea typeface="Exo Black"/>
              <a:cs typeface="Exo Black"/>
              <a:sym typeface="Exo Black"/>
            </a:endParaRPr>
          </a:p>
        </p:txBody>
      </p:sp>
      <p:sp>
        <p:nvSpPr>
          <p:cNvPr id="307" name="Google Shape;307;g24184cb48d0_0_154"/>
          <p:cNvSpPr txBox="1"/>
          <p:nvPr>
            <p:ph idx="4294967295" type="body"/>
          </p:nvPr>
        </p:nvSpPr>
        <p:spPr>
          <a:xfrm>
            <a:off x="333750" y="3352800"/>
            <a:ext cx="11524500" cy="730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None/>
            </a:pPr>
            <a:r>
              <a:rPr lang="en-US" sz="4000">
                <a:solidFill>
                  <a:schemeClr val="lt1"/>
                </a:solidFill>
                <a:latin typeface="Exo Medium"/>
                <a:ea typeface="Exo Medium"/>
                <a:cs typeface="Exo Medium"/>
                <a:sym typeface="Exo Medium"/>
              </a:rPr>
              <a:t>Bài 11: Xây dựng báo cáo tự động với </a:t>
            </a:r>
            <a:endParaRPr sz="4000">
              <a:solidFill>
                <a:schemeClr val="lt1"/>
              </a:solidFill>
              <a:latin typeface="Exo Medium"/>
              <a:ea typeface="Exo Medium"/>
              <a:cs typeface="Exo Medium"/>
              <a:sym typeface="Exo Medium"/>
            </a:endParaRPr>
          </a:p>
          <a:p>
            <a:pPr indent="0" lvl="0" marL="0" rtl="0" algn="ctr">
              <a:lnSpc>
                <a:spcPct val="90000"/>
              </a:lnSpc>
              <a:spcBef>
                <a:spcPts val="0"/>
              </a:spcBef>
              <a:spcAft>
                <a:spcPts val="0"/>
              </a:spcAft>
              <a:buClr>
                <a:schemeClr val="lt1"/>
              </a:buClr>
              <a:buSzPts val="4000"/>
              <a:buNone/>
            </a:pPr>
            <a:r>
              <a:rPr lang="en-US" sz="4000">
                <a:solidFill>
                  <a:schemeClr val="lt1"/>
                </a:solidFill>
                <a:latin typeface="Exo Medium"/>
                <a:ea typeface="Exo Medium"/>
                <a:cs typeface="Exo Medium"/>
                <a:sym typeface="Exo Medium"/>
              </a:rPr>
              <a:t>Power BI Service</a:t>
            </a:r>
            <a:endParaRPr sz="4000">
              <a:solidFill>
                <a:schemeClr val="lt1"/>
              </a:solidFill>
              <a:latin typeface="Exo Medium"/>
              <a:ea typeface="Exo Medium"/>
              <a:cs typeface="Exo Medium"/>
              <a:sym typeface="Exo Medium"/>
            </a:endParaRPr>
          </a:p>
          <a:p>
            <a:pPr indent="0" lvl="0" marL="0" rtl="0" algn="ctr">
              <a:lnSpc>
                <a:spcPct val="90000"/>
              </a:lnSpc>
              <a:spcBef>
                <a:spcPts val="0"/>
              </a:spcBef>
              <a:spcAft>
                <a:spcPts val="0"/>
              </a:spcAft>
              <a:buClr>
                <a:schemeClr val="lt1"/>
              </a:buClr>
              <a:buSzPts val="4000"/>
              <a:buNone/>
            </a:pPr>
            <a:r>
              <a:t/>
            </a:r>
            <a:endParaRPr sz="4000">
              <a:solidFill>
                <a:schemeClr val="lt1"/>
              </a:solidFill>
              <a:latin typeface="Exo Medium"/>
              <a:ea typeface="Exo Medium"/>
              <a:cs typeface="Exo Medium"/>
              <a:sym typeface="Exo Medium"/>
            </a:endParaRPr>
          </a:p>
        </p:txBody>
      </p:sp>
      <p:pic>
        <p:nvPicPr>
          <p:cNvPr id="308" name="Google Shape;308;g24184cb48d0_0_154"/>
          <p:cNvPicPr preferRelativeResize="0"/>
          <p:nvPr/>
        </p:nvPicPr>
        <p:blipFill rotWithShape="1">
          <a:blip r:embed="rId4">
            <a:alphaModFix/>
          </a:blip>
          <a:srcRect b="0" l="0" r="0" t="0"/>
          <a:stretch/>
        </p:blipFill>
        <p:spPr>
          <a:xfrm>
            <a:off x="5274575" y="564970"/>
            <a:ext cx="1642874" cy="730432"/>
          </a:xfrm>
          <a:prstGeom prst="rect">
            <a:avLst/>
          </a:prstGeom>
          <a:noFill/>
          <a:ln>
            <a:noFill/>
          </a:ln>
        </p:spPr>
      </p:pic>
      <p:sp>
        <p:nvSpPr>
          <p:cNvPr id="309" name="Google Shape;309;g24184cb48d0_0_154"/>
          <p:cNvSpPr txBox="1"/>
          <p:nvPr/>
        </p:nvSpPr>
        <p:spPr>
          <a:xfrm>
            <a:off x="9753825" y="6339500"/>
            <a:ext cx="245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Exo"/>
                <a:ea typeface="Exo"/>
                <a:cs typeface="Exo"/>
                <a:sym typeface="Exo"/>
              </a:rPr>
              <a:t>doc@mindx.edu.vn</a:t>
            </a:r>
            <a:endParaRPr b="1" i="0" sz="1400" u="none" cap="none" strike="noStrike">
              <a:solidFill>
                <a:schemeClr val="lt1"/>
              </a:solidFill>
              <a:latin typeface="Exo"/>
              <a:ea typeface="Exo"/>
              <a:cs typeface="Exo"/>
              <a:sym typeface="Ex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2759544c34e_0_272"/>
          <p:cNvSpPr txBox="1"/>
          <p:nvPr/>
        </p:nvSpPr>
        <p:spPr>
          <a:xfrm>
            <a:off x="5605025" y="2285500"/>
            <a:ext cx="6295800" cy="184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E2262D"/>
                </a:solidFill>
                <a:latin typeface="Exo"/>
                <a:ea typeface="Exo"/>
                <a:cs typeface="Exo"/>
                <a:sym typeface="Exo"/>
              </a:rPr>
              <a:t>Scheduled Refresh</a:t>
            </a:r>
            <a:endParaRPr b="0" i="0" sz="1800" u="none" cap="none" strike="noStrike">
              <a:solidFill>
                <a:srgbClr val="161513"/>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161513"/>
                </a:solidFill>
                <a:latin typeface="Exo"/>
                <a:ea typeface="Exo"/>
                <a:cs typeface="Exo"/>
                <a:sym typeface="Exo"/>
              </a:rPr>
              <a:t>● Xác định tần suất </a:t>
            </a:r>
            <a:endParaRPr b="0" i="0" sz="1800" u="none" cap="none" strike="noStrike">
              <a:solidFill>
                <a:srgbClr val="161513"/>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161513"/>
                </a:solidFill>
                <a:latin typeface="Exo"/>
                <a:ea typeface="Exo"/>
                <a:cs typeface="Exo"/>
                <a:sym typeface="Exo"/>
              </a:rPr>
              <a:t>● Thời gian các lượt làm mới tập dữ liệu</a:t>
            </a:r>
            <a:endParaRPr b="0" i="0" sz="1800" u="none" cap="none" strike="noStrike">
              <a:solidFill>
                <a:srgbClr val="161513"/>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161513"/>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Exo"/>
                <a:ea typeface="Exo"/>
                <a:cs typeface="Exo"/>
                <a:sym typeface="Exo"/>
              </a:rPr>
              <a:t>=&gt; các quy trình cập nhật báo cáo bằng tay hoặc tốn thời gian đã không còn là vấn đề.</a:t>
            </a:r>
            <a:endParaRPr b="0" i="0" sz="1800" u="none" cap="none" strike="noStrike">
              <a:solidFill>
                <a:srgbClr val="FF0000"/>
              </a:solidFill>
              <a:latin typeface="Exo"/>
              <a:ea typeface="Exo"/>
              <a:cs typeface="Exo"/>
              <a:sym typeface="Exo"/>
            </a:endParaRPr>
          </a:p>
        </p:txBody>
      </p:sp>
      <p:sp>
        <p:nvSpPr>
          <p:cNvPr id="401" name="Google Shape;401;g2759544c34e_0_27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pic>
        <p:nvPicPr>
          <p:cNvPr id="402" name="Google Shape;402;g2759544c34e_0_272"/>
          <p:cNvPicPr preferRelativeResize="0"/>
          <p:nvPr/>
        </p:nvPicPr>
        <p:blipFill rotWithShape="1">
          <a:blip r:embed="rId3">
            <a:alphaModFix/>
          </a:blip>
          <a:srcRect b="52074" l="0" r="65618" t="0"/>
          <a:stretch/>
        </p:blipFill>
        <p:spPr>
          <a:xfrm flipH="1">
            <a:off x="-1" y="0"/>
            <a:ext cx="2880651" cy="1734550"/>
          </a:xfrm>
          <a:prstGeom prst="rect">
            <a:avLst/>
          </a:prstGeom>
          <a:noFill/>
          <a:ln>
            <a:noFill/>
          </a:ln>
        </p:spPr>
      </p:pic>
      <p:pic>
        <p:nvPicPr>
          <p:cNvPr id="403" name="Google Shape;403;g2759544c34e_0_272"/>
          <p:cNvPicPr preferRelativeResize="0"/>
          <p:nvPr/>
        </p:nvPicPr>
        <p:blipFill rotWithShape="1">
          <a:blip r:embed="rId4">
            <a:alphaModFix/>
          </a:blip>
          <a:srcRect b="0" l="0" r="0" t="0"/>
          <a:stretch/>
        </p:blipFill>
        <p:spPr>
          <a:xfrm>
            <a:off x="5516208" y="2425509"/>
            <a:ext cx="88821" cy="190315"/>
          </a:xfrm>
          <a:prstGeom prst="rect">
            <a:avLst/>
          </a:prstGeom>
          <a:noFill/>
          <a:ln>
            <a:noFill/>
          </a:ln>
        </p:spPr>
      </p:pic>
      <p:pic>
        <p:nvPicPr>
          <p:cNvPr id="404" name="Google Shape;404;g2759544c34e_0_272"/>
          <p:cNvPicPr preferRelativeResize="0"/>
          <p:nvPr/>
        </p:nvPicPr>
        <p:blipFill rotWithShape="1">
          <a:blip r:embed="rId5">
            <a:alphaModFix/>
          </a:blip>
          <a:srcRect b="0" l="0" r="0" t="0"/>
          <a:stretch/>
        </p:blipFill>
        <p:spPr>
          <a:xfrm>
            <a:off x="212375" y="2056900"/>
            <a:ext cx="5181401" cy="3155700"/>
          </a:xfrm>
          <a:prstGeom prst="rect">
            <a:avLst/>
          </a:prstGeom>
          <a:noFill/>
          <a:ln>
            <a:noFill/>
          </a:ln>
        </p:spPr>
      </p:pic>
      <p:sp>
        <p:nvSpPr>
          <p:cNvPr id="405" name="Google Shape;405;g2759544c34e_0_272"/>
          <p:cNvSpPr txBox="1"/>
          <p:nvPr/>
        </p:nvSpPr>
        <p:spPr>
          <a:xfrm>
            <a:off x="2360550" y="460225"/>
            <a:ext cx="74709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rgbClr val="E2262D"/>
                </a:solidFill>
                <a:latin typeface="Exo"/>
                <a:ea typeface="Exo"/>
                <a:cs typeface="Exo"/>
                <a:sym typeface="Exo"/>
              </a:rPr>
              <a:t>Scheduled Refresh với Power BI</a:t>
            </a:r>
            <a:endParaRPr b="1" i="0" sz="3800" u="none" cap="none" strike="noStrike">
              <a:solidFill>
                <a:srgbClr val="E2262D"/>
              </a:solidFill>
              <a:latin typeface="Exo"/>
              <a:ea typeface="Exo"/>
              <a:cs typeface="Exo"/>
              <a:sym typeface="Exo"/>
            </a:endParaRPr>
          </a:p>
          <a:p>
            <a:pPr indent="0" lvl="0" marL="0" marR="0" rtl="0" algn="ctr">
              <a:lnSpc>
                <a:spcPct val="100000"/>
              </a:lnSpc>
              <a:spcBef>
                <a:spcPts val="0"/>
              </a:spcBef>
              <a:spcAft>
                <a:spcPts val="0"/>
              </a:spcAft>
              <a:buClr>
                <a:srgbClr val="000000"/>
              </a:buClr>
              <a:buSzPts val="4000"/>
              <a:buFont typeface="Arial"/>
              <a:buNone/>
            </a:pPr>
            <a:r>
              <a:t/>
            </a:r>
            <a:endParaRPr b="1" i="0" sz="3800" u="none" cap="none" strike="noStrike">
              <a:solidFill>
                <a:srgbClr val="E2262D"/>
              </a:solidFill>
              <a:latin typeface="Exo"/>
              <a:ea typeface="Exo"/>
              <a:cs typeface="Exo"/>
              <a:sym typeface="Ex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g27579f506ef_0_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411" name="Google Shape;411;g27579f506ef_0_0"/>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412" name="Google Shape;412;g27579f506ef_0_0"/>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413" name="Google Shape;413;g27579f506ef_0_0"/>
          <p:cNvSpPr/>
          <p:nvPr/>
        </p:nvSpPr>
        <p:spPr>
          <a:xfrm>
            <a:off x="5110803" y="4045706"/>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   3.  Row-level security (RLS) với Power BI</a:t>
            </a:r>
            <a:endParaRPr b="1" i="0" sz="2000" u="none" cap="none" strike="noStrike">
              <a:solidFill>
                <a:schemeClr val="lt1"/>
              </a:solidFill>
              <a:latin typeface="Exo"/>
              <a:ea typeface="Exo"/>
              <a:cs typeface="Exo"/>
              <a:sym typeface="Exo"/>
            </a:endParaRPr>
          </a:p>
        </p:txBody>
      </p:sp>
      <p:sp>
        <p:nvSpPr>
          <p:cNvPr id="414" name="Google Shape;414;g27579f506ef_0_0"/>
          <p:cNvSpPr/>
          <p:nvPr/>
        </p:nvSpPr>
        <p:spPr>
          <a:xfrm>
            <a:off x="5143853" y="30760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rgbClr val="E31F26"/>
                </a:solidFill>
                <a:latin typeface="Exo"/>
                <a:ea typeface="Exo"/>
                <a:cs typeface="Exo"/>
                <a:sym typeface="Exo"/>
              </a:rPr>
              <a:t>   2. Tự động hóa report/dashboard trong PBS</a:t>
            </a:r>
            <a:endParaRPr b="1" i="0" sz="2000" u="none" cap="none" strike="noStrike">
              <a:solidFill>
                <a:srgbClr val="E31F26"/>
              </a:solidFill>
              <a:latin typeface="Exo"/>
              <a:ea typeface="Exo"/>
              <a:cs typeface="Exo"/>
              <a:sym typeface="Exo"/>
            </a:endParaRPr>
          </a:p>
        </p:txBody>
      </p:sp>
      <p:sp>
        <p:nvSpPr>
          <p:cNvPr id="415" name="Google Shape;415;g27579f506ef_0_0"/>
          <p:cNvSpPr/>
          <p:nvPr/>
        </p:nvSpPr>
        <p:spPr>
          <a:xfrm>
            <a:off x="5143853" y="2025339"/>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1. Power BI Service</a:t>
            </a:r>
            <a:endParaRPr b="0" i="0" sz="2000" u="none" cap="none" strike="noStrike">
              <a:solidFill>
                <a:schemeClr val="dk1"/>
              </a:solidFill>
              <a:latin typeface="Calibri"/>
              <a:ea typeface="Calibri"/>
              <a:cs typeface="Calibri"/>
              <a:sym typeface="Calibri"/>
            </a:endParaRPr>
          </a:p>
        </p:txBody>
      </p:sp>
      <p:sp>
        <p:nvSpPr>
          <p:cNvPr id="416" name="Google Shape;416;g27579f506ef_0_0"/>
          <p:cNvSpPr/>
          <p:nvPr/>
        </p:nvSpPr>
        <p:spPr>
          <a:xfrm>
            <a:off x="5110803" y="5015401"/>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4. Practices</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g27579f506ef_0_10"/>
          <p:cNvSpPr txBox="1"/>
          <p:nvPr/>
        </p:nvSpPr>
        <p:spPr>
          <a:xfrm>
            <a:off x="5562600" y="2464050"/>
            <a:ext cx="5697900" cy="406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E2262D"/>
                </a:solidFill>
                <a:latin typeface="Exo"/>
                <a:ea typeface="Exo"/>
                <a:cs typeface="Exo"/>
                <a:sym typeface="Exo"/>
              </a:rPr>
              <a:t>Row-level security (RLS) </a:t>
            </a:r>
            <a:r>
              <a:rPr b="0" i="0" lang="en-US" sz="1800" u="none" cap="none" strike="noStrike">
                <a:solidFill>
                  <a:srgbClr val="161513"/>
                </a:solidFill>
                <a:latin typeface="Exo"/>
                <a:ea typeface="Exo"/>
                <a:cs typeface="Exo"/>
                <a:sym typeface="Exo"/>
              </a:rPr>
              <a:t>là một tính năng cho phép kiểm soát quyền truy cập dòng dữ liệu trong báo cáo Power BI. Điều này cho phép xác định rõ ràng rằng người dùng nào có thể thấy những dòng dữ liệu cụ thể trong báo cáo </a:t>
            </a:r>
            <a:r>
              <a:rPr b="1" i="0" lang="en-US" sz="1800" u="none" cap="none" strike="noStrike">
                <a:solidFill>
                  <a:srgbClr val="161513"/>
                </a:solidFill>
                <a:latin typeface="Exo"/>
                <a:ea typeface="Exo"/>
                <a:cs typeface="Exo"/>
                <a:sym typeface="Exo"/>
              </a:rPr>
              <a:t>dựa trên vai trò hoặc quyền hạn</a:t>
            </a:r>
            <a:r>
              <a:rPr b="0" i="0" lang="en-US" sz="1800" u="none" cap="none" strike="noStrike">
                <a:solidFill>
                  <a:srgbClr val="161513"/>
                </a:solidFill>
                <a:latin typeface="Exo"/>
                <a:ea typeface="Exo"/>
                <a:cs typeface="Exo"/>
                <a:sym typeface="Exo"/>
              </a:rPr>
              <a:t> của họ.</a:t>
            </a:r>
            <a:endParaRPr b="0" i="0" sz="1800" u="none" cap="none" strike="noStrike">
              <a:solidFill>
                <a:srgbClr val="161513"/>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161513"/>
                </a:solidFill>
                <a:latin typeface="Exo"/>
                <a:ea typeface="Exo"/>
                <a:cs typeface="Exo"/>
                <a:sym typeface="Exo"/>
              </a:rPr>
              <a:t>Ví dụ: Nếu một người dùng làm việc ở chi nhánh A, họ chỉ thấy dữ liệu của chi nhánh A trong báo cáo, trong khi người dùng làm việc ở chi nhánh B thì chỉ thấy dữ liệu của chi nhánh B.</a:t>
            </a:r>
            <a:endParaRPr b="0" i="0" sz="1800" u="none" cap="none" strike="noStrike">
              <a:solidFill>
                <a:srgbClr val="161513"/>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161513"/>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0000"/>
                </a:solidFill>
                <a:latin typeface="Exo"/>
                <a:ea typeface="Exo"/>
                <a:cs typeface="Exo"/>
                <a:sym typeface="Exo"/>
              </a:rPr>
              <a:t>=&gt; Row Level Security (RLS) được hiểu là phân quyền mức bản ghi dữ liệu</a:t>
            </a:r>
            <a:endParaRPr b="0" i="0" sz="1800" u="none" cap="none" strike="noStrike">
              <a:solidFill>
                <a:srgbClr val="FF0000"/>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161513"/>
              </a:solidFill>
              <a:latin typeface="Exo"/>
              <a:ea typeface="Exo"/>
              <a:cs typeface="Exo"/>
              <a:sym typeface="Exo"/>
            </a:endParaRPr>
          </a:p>
        </p:txBody>
      </p:sp>
      <p:sp>
        <p:nvSpPr>
          <p:cNvPr id="422" name="Google Shape;422;g27579f506ef_0_10"/>
          <p:cNvSpPr txBox="1"/>
          <p:nvPr/>
        </p:nvSpPr>
        <p:spPr>
          <a:xfrm>
            <a:off x="2360550" y="460225"/>
            <a:ext cx="74709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rgbClr val="E2262D"/>
                </a:solidFill>
                <a:latin typeface="Exo"/>
                <a:ea typeface="Exo"/>
                <a:cs typeface="Exo"/>
                <a:sym typeface="Exo"/>
              </a:rPr>
              <a:t>Row-level security (RLS) với Power BI</a:t>
            </a:r>
            <a:endParaRPr b="1" i="0" sz="3800" u="none" cap="none" strike="noStrike">
              <a:solidFill>
                <a:srgbClr val="E2262D"/>
              </a:solidFill>
              <a:latin typeface="Exo"/>
              <a:ea typeface="Exo"/>
              <a:cs typeface="Exo"/>
              <a:sym typeface="Exo"/>
            </a:endParaRPr>
          </a:p>
          <a:p>
            <a:pPr indent="0" lvl="0" marL="0" marR="0" rtl="0" algn="ctr">
              <a:lnSpc>
                <a:spcPct val="100000"/>
              </a:lnSpc>
              <a:spcBef>
                <a:spcPts val="0"/>
              </a:spcBef>
              <a:spcAft>
                <a:spcPts val="0"/>
              </a:spcAft>
              <a:buClr>
                <a:srgbClr val="000000"/>
              </a:buClr>
              <a:buSzPts val="4000"/>
              <a:buFont typeface="Arial"/>
              <a:buNone/>
            </a:pPr>
            <a:r>
              <a:t/>
            </a:r>
            <a:endParaRPr b="1" i="0" sz="3800" u="none" cap="none" strike="noStrike">
              <a:solidFill>
                <a:srgbClr val="E2262D"/>
              </a:solidFill>
              <a:latin typeface="Exo"/>
              <a:ea typeface="Exo"/>
              <a:cs typeface="Exo"/>
              <a:sym typeface="Exo"/>
            </a:endParaRPr>
          </a:p>
        </p:txBody>
      </p:sp>
      <p:sp>
        <p:nvSpPr>
          <p:cNvPr id="423" name="Google Shape;423;g27579f506ef_0_1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pic>
        <p:nvPicPr>
          <p:cNvPr id="424" name="Google Shape;424;g27579f506ef_0_10"/>
          <p:cNvPicPr preferRelativeResize="0"/>
          <p:nvPr/>
        </p:nvPicPr>
        <p:blipFill rotWithShape="1">
          <a:blip r:embed="rId3">
            <a:alphaModFix/>
          </a:blip>
          <a:srcRect b="52074" l="0" r="65618" t="0"/>
          <a:stretch/>
        </p:blipFill>
        <p:spPr>
          <a:xfrm flipH="1">
            <a:off x="-1" y="0"/>
            <a:ext cx="2880651" cy="1734550"/>
          </a:xfrm>
          <a:prstGeom prst="rect">
            <a:avLst/>
          </a:prstGeom>
          <a:noFill/>
          <a:ln>
            <a:noFill/>
          </a:ln>
        </p:spPr>
      </p:pic>
      <p:pic>
        <p:nvPicPr>
          <p:cNvPr id="425" name="Google Shape;425;g27579f506ef_0_10"/>
          <p:cNvPicPr preferRelativeResize="0"/>
          <p:nvPr/>
        </p:nvPicPr>
        <p:blipFill rotWithShape="1">
          <a:blip r:embed="rId4">
            <a:alphaModFix/>
          </a:blip>
          <a:srcRect b="0" l="0" r="0" t="0"/>
          <a:stretch/>
        </p:blipFill>
        <p:spPr>
          <a:xfrm>
            <a:off x="5486208" y="2595459"/>
            <a:ext cx="88821" cy="190315"/>
          </a:xfrm>
          <a:prstGeom prst="rect">
            <a:avLst/>
          </a:prstGeom>
          <a:noFill/>
          <a:ln>
            <a:noFill/>
          </a:ln>
        </p:spPr>
      </p:pic>
      <p:pic>
        <p:nvPicPr>
          <p:cNvPr id="426" name="Google Shape;426;g27579f506ef_0_10"/>
          <p:cNvPicPr preferRelativeResize="0"/>
          <p:nvPr/>
        </p:nvPicPr>
        <p:blipFill rotWithShape="1">
          <a:blip r:embed="rId4">
            <a:alphaModFix/>
          </a:blip>
          <a:srcRect b="0" l="0" r="0" t="0"/>
          <a:stretch/>
        </p:blipFill>
        <p:spPr>
          <a:xfrm>
            <a:off x="5486208" y="4247084"/>
            <a:ext cx="88821" cy="190315"/>
          </a:xfrm>
          <a:prstGeom prst="rect">
            <a:avLst/>
          </a:prstGeom>
          <a:noFill/>
          <a:ln>
            <a:noFill/>
          </a:ln>
        </p:spPr>
      </p:pic>
      <p:pic>
        <p:nvPicPr>
          <p:cNvPr id="427" name="Google Shape;427;g27579f506ef_0_10"/>
          <p:cNvPicPr preferRelativeResize="0"/>
          <p:nvPr/>
        </p:nvPicPr>
        <p:blipFill rotWithShape="1">
          <a:blip r:embed="rId5">
            <a:alphaModFix/>
          </a:blip>
          <a:srcRect b="0" l="0" r="0" t="0"/>
          <a:stretch/>
        </p:blipFill>
        <p:spPr>
          <a:xfrm>
            <a:off x="152400" y="1886950"/>
            <a:ext cx="4857750" cy="3429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g2759544c34e_0_1"/>
          <p:cNvSpPr txBox="1"/>
          <p:nvPr/>
        </p:nvSpPr>
        <p:spPr>
          <a:xfrm>
            <a:off x="3065725" y="6038875"/>
            <a:ext cx="56979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161513"/>
                </a:solidFill>
                <a:latin typeface="Exo"/>
                <a:ea typeface="Exo"/>
                <a:cs typeface="Exo"/>
                <a:sym typeface="Exo"/>
              </a:rPr>
              <a:t>Nhu cầu phân quyền người dùng đọc báo cáo theo Country</a:t>
            </a:r>
            <a:endParaRPr b="0" i="0" sz="1800" u="none" cap="none" strike="noStrike">
              <a:solidFill>
                <a:srgbClr val="161513"/>
              </a:solidFill>
              <a:latin typeface="Exo"/>
              <a:ea typeface="Exo"/>
              <a:cs typeface="Exo"/>
              <a:sym typeface="Exo"/>
            </a:endParaRPr>
          </a:p>
        </p:txBody>
      </p:sp>
      <p:sp>
        <p:nvSpPr>
          <p:cNvPr id="433" name="Google Shape;433;g2759544c34e_0_1"/>
          <p:cNvSpPr txBox="1"/>
          <p:nvPr/>
        </p:nvSpPr>
        <p:spPr>
          <a:xfrm>
            <a:off x="2360550" y="460225"/>
            <a:ext cx="74709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rgbClr val="E2262D"/>
                </a:solidFill>
                <a:latin typeface="Exo"/>
                <a:ea typeface="Exo"/>
                <a:cs typeface="Exo"/>
                <a:sym typeface="Exo"/>
              </a:rPr>
              <a:t>Row-level security (RLS) với Power BI</a:t>
            </a:r>
            <a:endParaRPr b="1" i="0" sz="3800" u="none" cap="none" strike="noStrike">
              <a:solidFill>
                <a:srgbClr val="E2262D"/>
              </a:solidFill>
              <a:latin typeface="Exo"/>
              <a:ea typeface="Exo"/>
              <a:cs typeface="Exo"/>
              <a:sym typeface="Exo"/>
            </a:endParaRPr>
          </a:p>
          <a:p>
            <a:pPr indent="0" lvl="0" marL="0" marR="0" rtl="0" algn="ctr">
              <a:lnSpc>
                <a:spcPct val="100000"/>
              </a:lnSpc>
              <a:spcBef>
                <a:spcPts val="0"/>
              </a:spcBef>
              <a:spcAft>
                <a:spcPts val="0"/>
              </a:spcAft>
              <a:buClr>
                <a:srgbClr val="000000"/>
              </a:buClr>
              <a:buSzPts val="4000"/>
              <a:buFont typeface="Arial"/>
              <a:buNone/>
            </a:pPr>
            <a:r>
              <a:t/>
            </a:r>
            <a:endParaRPr b="1" i="0" sz="3800" u="none" cap="none" strike="noStrike">
              <a:solidFill>
                <a:srgbClr val="E2262D"/>
              </a:solidFill>
              <a:latin typeface="Exo"/>
              <a:ea typeface="Exo"/>
              <a:cs typeface="Exo"/>
              <a:sym typeface="Exo"/>
            </a:endParaRPr>
          </a:p>
        </p:txBody>
      </p:sp>
      <p:sp>
        <p:nvSpPr>
          <p:cNvPr id="434" name="Google Shape;434;g2759544c34e_0_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pic>
        <p:nvPicPr>
          <p:cNvPr id="435" name="Google Shape;435;g2759544c34e_0_1"/>
          <p:cNvPicPr preferRelativeResize="0"/>
          <p:nvPr/>
        </p:nvPicPr>
        <p:blipFill rotWithShape="1">
          <a:blip r:embed="rId3">
            <a:alphaModFix/>
          </a:blip>
          <a:srcRect b="52074" l="0" r="65618" t="0"/>
          <a:stretch/>
        </p:blipFill>
        <p:spPr>
          <a:xfrm flipH="1">
            <a:off x="-1" y="0"/>
            <a:ext cx="2880651" cy="1734550"/>
          </a:xfrm>
          <a:prstGeom prst="rect">
            <a:avLst/>
          </a:prstGeom>
          <a:noFill/>
          <a:ln>
            <a:noFill/>
          </a:ln>
        </p:spPr>
      </p:pic>
      <p:pic>
        <p:nvPicPr>
          <p:cNvPr id="436" name="Google Shape;436;g2759544c34e_0_1"/>
          <p:cNvPicPr preferRelativeResize="0"/>
          <p:nvPr/>
        </p:nvPicPr>
        <p:blipFill rotWithShape="1">
          <a:blip r:embed="rId4">
            <a:alphaModFix/>
          </a:blip>
          <a:srcRect b="0" l="0" r="0" t="0"/>
          <a:stretch/>
        </p:blipFill>
        <p:spPr>
          <a:xfrm>
            <a:off x="2976908" y="6142809"/>
            <a:ext cx="88821" cy="190315"/>
          </a:xfrm>
          <a:prstGeom prst="rect">
            <a:avLst/>
          </a:prstGeom>
          <a:noFill/>
          <a:ln>
            <a:noFill/>
          </a:ln>
        </p:spPr>
      </p:pic>
      <p:pic>
        <p:nvPicPr>
          <p:cNvPr id="437" name="Google Shape;437;g2759544c34e_0_1"/>
          <p:cNvPicPr preferRelativeResize="0"/>
          <p:nvPr/>
        </p:nvPicPr>
        <p:blipFill rotWithShape="1">
          <a:blip r:embed="rId5">
            <a:alphaModFix/>
          </a:blip>
          <a:srcRect b="0" l="0" r="0" t="0"/>
          <a:stretch/>
        </p:blipFill>
        <p:spPr>
          <a:xfrm>
            <a:off x="152400" y="1886950"/>
            <a:ext cx="5181400" cy="4151918"/>
          </a:xfrm>
          <a:prstGeom prst="rect">
            <a:avLst/>
          </a:prstGeom>
          <a:noFill/>
          <a:ln>
            <a:noFill/>
          </a:ln>
        </p:spPr>
      </p:pic>
      <p:pic>
        <p:nvPicPr>
          <p:cNvPr id="438" name="Google Shape;438;g2759544c34e_0_1"/>
          <p:cNvPicPr preferRelativeResize="0"/>
          <p:nvPr/>
        </p:nvPicPr>
        <p:blipFill rotWithShape="1">
          <a:blip r:embed="rId6">
            <a:alphaModFix/>
          </a:blip>
          <a:srcRect b="0" l="0" r="0" t="0"/>
          <a:stretch/>
        </p:blipFill>
        <p:spPr>
          <a:xfrm>
            <a:off x="6866479" y="1734550"/>
            <a:ext cx="4465238" cy="4079750"/>
          </a:xfrm>
          <a:prstGeom prst="rect">
            <a:avLst/>
          </a:prstGeom>
          <a:noFill/>
          <a:ln>
            <a:noFill/>
          </a:ln>
        </p:spPr>
      </p:pic>
      <p:cxnSp>
        <p:nvCxnSpPr>
          <p:cNvPr id="439" name="Google Shape;439;g2759544c34e_0_1"/>
          <p:cNvCxnSpPr/>
          <p:nvPr/>
        </p:nvCxnSpPr>
        <p:spPr>
          <a:xfrm>
            <a:off x="5659625" y="3666300"/>
            <a:ext cx="984900" cy="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2759544c34e_0_14"/>
          <p:cNvSpPr txBox="1"/>
          <p:nvPr/>
        </p:nvSpPr>
        <p:spPr>
          <a:xfrm>
            <a:off x="3065725" y="6038875"/>
            <a:ext cx="56979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161513"/>
                </a:solidFill>
                <a:latin typeface="Exo"/>
                <a:ea typeface="Exo"/>
                <a:cs typeface="Exo"/>
                <a:sym typeface="Exo"/>
              </a:rPr>
              <a:t>Bước 1: Manage roles-&gt;Chọn Create-&gt; Chọn Table/Column-&gt;Viết DAX</a:t>
            </a:r>
            <a:endParaRPr b="0" i="0" sz="1800" u="none" cap="none" strike="noStrike">
              <a:solidFill>
                <a:srgbClr val="161513"/>
              </a:solidFill>
              <a:latin typeface="Exo"/>
              <a:ea typeface="Exo"/>
              <a:cs typeface="Exo"/>
              <a:sym typeface="Exo"/>
            </a:endParaRPr>
          </a:p>
        </p:txBody>
      </p:sp>
      <p:sp>
        <p:nvSpPr>
          <p:cNvPr id="445" name="Google Shape;445;g2759544c34e_0_14"/>
          <p:cNvSpPr txBox="1"/>
          <p:nvPr/>
        </p:nvSpPr>
        <p:spPr>
          <a:xfrm>
            <a:off x="2360550" y="460225"/>
            <a:ext cx="74709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rgbClr val="E2262D"/>
                </a:solidFill>
                <a:latin typeface="Exo"/>
                <a:ea typeface="Exo"/>
                <a:cs typeface="Exo"/>
                <a:sym typeface="Exo"/>
              </a:rPr>
              <a:t>Row-level security (RLS) với Power BI</a:t>
            </a:r>
            <a:endParaRPr b="1" i="0" sz="3800" u="none" cap="none" strike="noStrike">
              <a:solidFill>
                <a:srgbClr val="E2262D"/>
              </a:solidFill>
              <a:latin typeface="Exo"/>
              <a:ea typeface="Exo"/>
              <a:cs typeface="Exo"/>
              <a:sym typeface="Exo"/>
            </a:endParaRPr>
          </a:p>
          <a:p>
            <a:pPr indent="0" lvl="0" marL="0" marR="0" rtl="0" algn="ctr">
              <a:lnSpc>
                <a:spcPct val="100000"/>
              </a:lnSpc>
              <a:spcBef>
                <a:spcPts val="0"/>
              </a:spcBef>
              <a:spcAft>
                <a:spcPts val="0"/>
              </a:spcAft>
              <a:buClr>
                <a:srgbClr val="000000"/>
              </a:buClr>
              <a:buSzPts val="4000"/>
              <a:buFont typeface="Arial"/>
              <a:buNone/>
            </a:pPr>
            <a:r>
              <a:t/>
            </a:r>
            <a:endParaRPr b="1" i="0" sz="3800" u="none" cap="none" strike="noStrike">
              <a:solidFill>
                <a:srgbClr val="E2262D"/>
              </a:solidFill>
              <a:latin typeface="Exo"/>
              <a:ea typeface="Exo"/>
              <a:cs typeface="Exo"/>
              <a:sym typeface="Exo"/>
            </a:endParaRPr>
          </a:p>
        </p:txBody>
      </p:sp>
      <p:sp>
        <p:nvSpPr>
          <p:cNvPr id="446" name="Google Shape;446;g2759544c34e_0_1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pic>
        <p:nvPicPr>
          <p:cNvPr id="447" name="Google Shape;447;g2759544c34e_0_14"/>
          <p:cNvPicPr preferRelativeResize="0"/>
          <p:nvPr/>
        </p:nvPicPr>
        <p:blipFill rotWithShape="1">
          <a:blip r:embed="rId3">
            <a:alphaModFix/>
          </a:blip>
          <a:srcRect b="52074" l="0" r="65618" t="0"/>
          <a:stretch/>
        </p:blipFill>
        <p:spPr>
          <a:xfrm flipH="1">
            <a:off x="-1" y="0"/>
            <a:ext cx="2880651" cy="1734550"/>
          </a:xfrm>
          <a:prstGeom prst="rect">
            <a:avLst/>
          </a:prstGeom>
          <a:noFill/>
          <a:ln>
            <a:noFill/>
          </a:ln>
        </p:spPr>
      </p:pic>
      <p:pic>
        <p:nvPicPr>
          <p:cNvPr id="448" name="Google Shape;448;g2759544c34e_0_14"/>
          <p:cNvPicPr preferRelativeResize="0"/>
          <p:nvPr/>
        </p:nvPicPr>
        <p:blipFill rotWithShape="1">
          <a:blip r:embed="rId4">
            <a:alphaModFix/>
          </a:blip>
          <a:srcRect b="0" l="0" r="0" t="0"/>
          <a:stretch/>
        </p:blipFill>
        <p:spPr>
          <a:xfrm>
            <a:off x="2976908" y="6142809"/>
            <a:ext cx="88821" cy="190315"/>
          </a:xfrm>
          <a:prstGeom prst="rect">
            <a:avLst/>
          </a:prstGeom>
          <a:noFill/>
          <a:ln>
            <a:noFill/>
          </a:ln>
        </p:spPr>
      </p:pic>
      <p:cxnSp>
        <p:nvCxnSpPr>
          <p:cNvPr id="449" name="Google Shape;449;g2759544c34e_0_14"/>
          <p:cNvCxnSpPr/>
          <p:nvPr/>
        </p:nvCxnSpPr>
        <p:spPr>
          <a:xfrm>
            <a:off x="5659625" y="3666300"/>
            <a:ext cx="984900" cy="0"/>
          </a:xfrm>
          <a:prstGeom prst="straightConnector1">
            <a:avLst/>
          </a:prstGeom>
          <a:noFill/>
          <a:ln cap="flat" cmpd="sng" w="9525">
            <a:solidFill>
              <a:schemeClr val="dk2"/>
            </a:solidFill>
            <a:prstDash val="solid"/>
            <a:round/>
            <a:headEnd len="sm" w="sm" type="none"/>
            <a:tailEnd len="med" w="med" type="triangle"/>
          </a:ln>
        </p:spPr>
      </p:cxnSp>
      <p:pic>
        <p:nvPicPr>
          <p:cNvPr id="450" name="Google Shape;450;g2759544c34e_0_14"/>
          <p:cNvPicPr preferRelativeResize="0"/>
          <p:nvPr/>
        </p:nvPicPr>
        <p:blipFill rotWithShape="1">
          <a:blip r:embed="rId5">
            <a:alphaModFix/>
          </a:blip>
          <a:srcRect b="0" l="0" r="0" t="0"/>
          <a:stretch/>
        </p:blipFill>
        <p:spPr>
          <a:xfrm>
            <a:off x="152400" y="1886950"/>
            <a:ext cx="5495945" cy="3999525"/>
          </a:xfrm>
          <a:prstGeom prst="rect">
            <a:avLst/>
          </a:prstGeom>
          <a:noFill/>
          <a:ln>
            <a:noFill/>
          </a:ln>
        </p:spPr>
      </p:pic>
      <p:pic>
        <p:nvPicPr>
          <p:cNvPr id="451" name="Google Shape;451;g2759544c34e_0_14"/>
          <p:cNvPicPr preferRelativeResize="0"/>
          <p:nvPr/>
        </p:nvPicPr>
        <p:blipFill rotWithShape="1">
          <a:blip r:embed="rId6">
            <a:alphaModFix/>
          </a:blip>
          <a:srcRect b="0" l="0" r="0" t="0"/>
          <a:stretch/>
        </p:blipFill>
        <p:spPr>
          <a:xfrm>
            <a:off x="6644524" y="1796625"/>
            <a:ext cx="5547473" cy="37393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g2759544c34e_0_27"/>
          <p:cNvSpPr txBox="1"/>
          <p:nvPr/>
        </p:nvSpPr>
        <p:spPr>
          <a:xfrm>
            <a:off x="3065725" y="6038875"/>
            <a:ext cx="56979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161513"/>
                </a:solidFill>
                <a:latin typeface="Exo"/>
                <a:ea typeface="Exo"/>
                <a:cs typeface="Exo"/>
                <a:sym typeface="Exo"/>
              </a:rPr>
              <a:t>Bước 2: View as-&gt;Chọn USA để kiểm tra kết quả phân quyền</a:t>
            </a:r>
            <a:endParaRPr b="0" i="0" sz="1800" u="none" cap="none" strike="noStrike">
              <a:solidFill>
                <a:srgbClr val="161513"/>
              </a:solidFill>
              <a:latin typeface="Exo"/>
              <a:ea typeface="Exo"/>
              <a:cs typeface="Exo"/>
              <a:sym typeface="Exo"/>
            </a:endParaRPr>
          </a:p>
        </p:txBody>
      </p:sp>
      <p:sp>
        <p:nvSpPr>
          <p:cNvPr id="457" name="Google Shape;457;g2759544c34e_0_27"/>
          <p:cNvSpPr txBox="1"/>
          <p:nvPr/>
        </p:nvSpPr>
        <p:spPr>
          <a:xfrm>
            <a:off x="2360550" y="460225"/>
            <a:ext cx="74709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rgbClr val="E2262D"/>
                </a:solidFill>
                <a:latin typeface="Exo"/>
                <a:ea typeface="Exo"/>
                <a:cs typeface="Exo"/>
                <a:sym typeface="Exo"/>
              </a:rPr>
              <a:t>Row-level security (RLS) với Power BI</a:t>
            </a:r>
            <a:endParaRPr b="1" i="0" sz="3800" u="none" cap="none" strike="noStrike">
              <a:solidFill>
                <a:srgbClr val="E2262D"/>
              </a:solidFill>
              <a:latin typeface="Exo"/>
              <a:ea typeface="Exo"/>
              <a:cs typeface="Exo"/>
              <a:sym typeface="Exo"/>
            </a:endParaRPr>
          </a:p>
          <a:p>
            <a:pPr indent="0" lvl="0" marL="0" marR="0" rtl="0" algn="ctr">
              <a:lnSpc>
                <a:spcPct val="100000"/>
              </a:lnSpc>
              <a:spcBef>
                <a:spcPts val="0"/>
              </a:spcBef>
              <a:spcAft>
                <a:spcPts val="0"/>
              </a:spcAft>
              <a:buClr>
                <a:srgbClr val="000000"/>
              </a:buClr>
              <a:buSzPts val="4000"/>
              <a:buFont typeface="Arial"/>
              <a:buNone/>
            </a:pPr>
            <a:r>
              <a:t/>
            </a:r>
            <a:endParaRPr b="1" i="0" sz="3800" u="none" cap="none" strike="noStrike">
              <a:solidFill>
                <a:srgbClr val="E2262D"/>
              </a:solidFill>
              <a:latin typeface="Exo"/>
              <a:ea typeface="Exo"/>
              <a:cs typeface="Exo"/>
              <a:sym typeface="Exo"/>
            </a:endParaRPr>
          </a:p>
        </p:txBody>
      </p:sp>
      <p:sp>
        <p:nvSpPr>
          <p:cNvPr id="458" name="Google Shape;458;g2759544c34e_0_2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pic>
        <p:nvPicPr>
          <p:cNvPr id="459" name="Google Shape;459;g2759544c34e_0_27"/>
          <p:cNvPicPr preferRelativeResize="0"/>
          <p:nvPr/>
        </p:nvPicPr>
        <p:blipFill rotWithShape="1">
          <a:blip r:embed="rId3">
            <a:alphaModFix/>
          </a:blip>
          <a:srcRect b="52074" l="0" r="65618" t="0"/>
          <a:stretch/>
        </p:blipFill>
        <p:spPr>
          <a:xfrm flipH="1">
            <a:off x="-1" y="0"/>
            <a:ext cx="2880651" cy="1734550"/>
          </a:xfrm>
          <a:prstGeom prst="rect">
            <a:avLst/>
          </a:prstGeom>
          <a:noFill/>
          <a:ln>
            <a:noFill/>
          </a:ln>
        </p:spPr>
      </p:pic>
      <p:pic>
        <p:nvPicPr>
          <p:cNvPr id="460" name="Google Shape;460;g2759544c34e_0_27"/>
          <p:cNvPicPr preferRelativeResize="0"/>
          <p:nvPr/>
        </p:nvPicPr>
        <p:blipFill rotWithShape="1">
          <a:blip r:embed="rId4">
            <a:alphaModFix/>
          </a:blip>
          <a:srcRect b="0" l="0" r="0" t="0"/>
          <a:stretch/>
        </p:blipFill>
        <p:spPr>
          <a:xfrm>
            <a:off x="2976908" y="6142809"/>
            <a:ext cx="88821" cy="190315"/>
          </a:xfrm>
          <a:prstGeom prst="rect">
            <a:avLst/>
          </a:prstGeom>
          <a:noFill/>
          <a:ln>
            <a:noFill/>
          </a:ln>
        </p:spPr>
      </p:pic>
      <p:cxnSp>
        <p:nvCxnSpPr>
          <p:cNvPr id="461" name="Google Shape;461;g2759544c34e_0_27"/>
          <p:cNvCxnSpPr/>
          <p:nvPr/>
        </p:nvCxnSpPr>
        <p:spPr>
          <a:xfrm>
            <a:off x="5659625" y="3666300"/>
            <a:ext cx="984900" cy="0"/>
          </a:xfrm>
          <a:prstGeom prst="straightConnector1">
            <a:avLst/>
          </a:prstGeom>
          <a:noFill/>
          <a:ln cap="flat" cmpd="sng" w="9525">
            <a:solidFill>
              <a:schemeClr val="dk2"/>
            </a:solidFill>
            <a:prstDash val="solid"/>
            <a:round/>
            <a:headEnd len="sm" w="sm" type="none"/>
            <a:tailEnd len="med" w="med" type="triangle"/>
          </a:ln>
        </p:spPr>
      </p:cxnSp>
      <p:pic>
        <p:nvPicPr>
          <p:cNvPr id="462" name="Google Shape;462;g2759544c34e_0_27"/>
          <p:cNvPicPr preferRelativeResize="0"/>
          <p:nvPr/>
        </p:nvPicPr>
        <p:blipFill rotWithShape="1">
          <a:blip r:embed="rId5">
            <a:alphaModFix/>
          </a:blip>
          <a:srcRect b="0" l="0" r="0" t="0"/>
          <a:stretch/>
        </p:blipFill>
        <p:spPr>
          <a:xfrm>
            <a:off x="235450" y="1536450"/>
            <a:ext cx="4015007" cy="3999525"/>
          </a:xfrm>
          <a:prstGeom prst="rect">
            <a:avLst/>
          </a:prstGeom>
          <a:noFill/>
          <a:ln>
            <a:noFill/>
          </a:ln>
        </p:spPr>
      </p:pic>
      <p:pic>
        <p:nvPicPr>
          <p:cNvPr id="463" name="Google Shape;463;g2759544c34e_0_27"/>
          <p:cNvPicPr preferRelativeResize="0"/>
          <p:nvPr/>
        </p:nvPicPr>
        <p:blipFill rotWithShape="1">
          <a:blip r:embed="rId6">
            <a:alphaModFix/>
          </a:blip>
          <a:srcRect b="0" l="0" r="0" t="0"/>
          <a:stretch/>
        </p:blipFill>
        <p:spPr>
          <a:xfrm>
            <a:off x="6866479" y="1734550"/>
            <a:ext cx="4465238" cy="4079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pic>
        <p:nvPicPr>
          <p:cNvPr id="469" name="Google Shape;469;g2759544c34e_0_64"/>
          <p:cNvPicPr preferRelativeResize="0"/>
          <p:nvPr/>
        </p:nvPicPr>
        <p:blipFill rotWithShape="1">
          <a:blip r:embed="rId3">
            <a:alphaModFix/>
          </a:blip>
          <a:srcRect b="0" l="0" r="0" t="0"/>
          <a:stretch/>
        </p:blipFill>
        <p:spPr>
          <a:xfrm flipH="1">
            <a:off x="9284125" y="2647273"/>
            <a:ext cx="2729648" cy="2755200"/>
          </a:xfrm>
          <a:prstGeom prst="rect">
            <a:avLst/>
          </a:prstGeom>
          <a:noFill/>
          <a:ln>
            <a:noFill/>
          </a:ln>
        </p:spPr>
      </p:pic>
      <p:sp>
        <p:nvSpPr>
          <p:cNvPr id="470" name="Google Shape;470;g2759544c34e_0_64"/>
          <p:cNvSpPr txBox="1"/>
          <p:nvPr/>
        </p:nvSpPr>
        <p:spPr>
          <a:xfrm>
            <a:off x="961125" y="1342025"/>
            <a:ext cx="98232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chemeClr val="dk1"/>
              </a:solidFill>
              <a:latin typeface="Exo"/>
              <a:ea typeface="Exo"/>
              <a:cs typeface="Exo"/>
              <a:sym typeface="Exo"/>
            </a:endParaRPr>
          </a:p>
        </p:txBody>
      </p:sp>
      <p:grpSp>
        <p:nvGrpSpPr>
          <p:cNvPr id="471" name="Google Shape;471;g2759544c34e_0_64"/>
          <p:cNvGrpSpPr/>
          <p:nvPr/>
        </p:nvGrpSpPr>
        <p:grpSpPr>
          <a:xfrm>
            <a:off x="3880050" y="408000"/>
            <a:ext cx="4431900" cy="708000"/>
            <a:chOff x="3880050" y="408000"/>
            <a:chExt cx="4431900" cy="708000"/>
          </a:xfrm>
        </p:grpSpPr>
        <p:sp>
          <p:nvSpPr>
            <p:cNvPr id="472" name="Google Shape;472;g2759544c34e_0_64"/>
            <p:cNvSpPr txBox="1"/>
            <p:nvPr/>
          </p:nvSpPr>
          <p:spPr>
            <a:xfrm>
              <a:off x="3880050" y="408000"/>
              <a:ext cx="44319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Exo"/>
                  <a:ea typeface="Exo"/>
                  <a:cs typeface="Exo"/>
                  <a:sym typeface="Exo"/>
                </a:rPr>
                <a:t> PRACTICES</a:t>
              </a:r>
              <a:endParaRPr b="1" i="0" sz="1400" u="none" cap="none" strike="noStrike">
                <a:solidFill>
                  <a:srgbClr val="000000"/>
                </a:solidFill>
                <a:latin typeface="Arial"/>
                <a:ea typeface="Arial"/>
                <a:cs typeface="Arial"/>
                <a:sym typeface="Arial"/>
              </a:endParaRPr>
            </a:p>
          </p:txBody>
        </p:sp>
        <p:grpSp>
          <p:nvGrpSpPr>
            <p:cNvPr id="473" name="Google Shape;473;g2759544c34e_0_64"/>
            <p:cNvGrpSpPr/>
            <p:nvPr/>
          </p:nvGrpSpPr>
          <p:grpSpPr>
            <a:xfrm>
              <a:off x="4249100" y="524796"/>
              <a:ext cx="474874" cy="474408"/>
              <a:chOff x="3040984" y="3681059"/>
              <a:chExt cx="356164" cy="355815"/>
            </a:xfrm>
          </p:grpSpPr>
          <p:sp>
            <p:nvSpPr>
              <p:cNvPr id="474" name="Google Shape;474;g2759544c34e_0_64"/>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475" name="Google Shape;475;g2759544c34e_0_64"/>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476" name="Google Shape;476;g2759544c34e_0_64"/>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grpSp>
      </p:grpSp>
      <p:sp>
        <p:nvSpPr>
          <p:cNvPr id="477" name="Google Shape;477;g2759544c34e_0_64"/>
          <p:cNvSpPr txBox="1"/>
          <p:nvPr/>
        </p:nvSpPr>
        <p:spPr>
          <a:xfrm>
            <a:off x="888175" y="1903350"/>
            <a:ext cx="9081300" cy="3243300"/>
          </a:xfrm>
          <a:prstGeom prst="rect">
            <a:avLst/>
          </a:prstGeom>
          <a:noFill/>
          <a:ln>
            <a:noFill/>
          </a:ln>
        </p:spPr>
        <p:txBody>
          <a:bodyPr anchorCtr="0" anchor="ctr" bIns="91425" lIns="91425" spcFirstLastPara="1" rIns="91425" wrap="square" tIns="91425">
            <a:noAutofit/>
          </a:bodyPr>
          <a:lstStyle/>
          <a:p>
            <a:pPr indent="0" lvl="0" marL="0" marR="0" rtl="0" algn="l">
              <a:lnSpc>
                <a:spcPct val="140000"/>
              </a:lnSpc>
              <a:spcBef>
                <a:spcPts val="1200"/>
              </a:spcBef>
              <a:spcAft>
                <a:spcPts val="0"/>
              </a:spcAft>
              <a:buClr>
                <a:srgbClr val="000000"/>
              </a:buClr>
              <a:buSzPts val="1800"/>
              <a:buFont typeface="Arial"/>
              <a:buNone/>
            </a:pPr>
            <a:r>
              <a:rPr b="0" i="0" lang="en-US" sz="1800" u="none" cap="none" strike="noStrike">
                <a:solidFill>
                  <a:srgbClr val="000000"/>
                </a:solidFill>
                <a:latin typeface="Exo Medium"/>
                <a:ea typeface="Exo Medium"/>
                <a:cs typeface="Exo Medium"/>
                <a:sym typeface="Exo Medium"/>
              </a:rPr>
              <a:t>Case Study: đặt lịch refresh 30’ để xem những cập nhật vào cuối buổi học</a:t>
            </a:r>
            <a:endParaRPr b="0" i="0" sz="1800" u="none" cap="none" strike="noStrike">
              <a:solidFill>
                <a:srgbClr val="000000"/>
              </a:solidFill>
              <a:latin typeface="Exo Medium"/>
              <a:ea typeface="Exo Medium"/>
              <a:cs typeface="Exo Medium"/>
              <a:sym typeface="Exo Medium"/>
            </a:endParaRPr>
          </a:p>
          <a:p>
            <a:pPr indent="-342900" lvl="0" marL="457200" marR="0" rtl="0" algn="l">
              <a:lnSpc>
                <a:spcPct val="140000"/>
              </a:lnSpc>
              <a:spcBef>
                <a:spcPts val="0"/>
              </a:spcBef>
              <a:spcAft>
                <a:spcPts val="0"/>
              </a:spcAft>
              <a:buClr>
                <a:srgbClr val="000000"/>
              </a:buClr>
              <a:buSzPts val="1800"/>
              <a:buFont typeface="Arial"/>
              <a:buChar char="●"/>
            </a:pPr>
            <a:r>
              <a:rPr b="0" i="0" lang="en-US" sz="1800" u="none" cap="none" strike="noStrike">
                <a:solidFill>
                  <a:srgbClr val="000000"/>
                </a:solidFill>
                <a:latin typeface="Exo Medium"/>
                <a:ea typeface="Exo Medium"/>
                <a:cs typeface="Exo Medium"/>
                <a:sym typeface="Exo Medium"/>
              </a:rPr>
              <a:t>Truy cập vào </a:t>
            </a:r>
            <a:r>
              <a:rPr b="0" i="0" lang="en-US" sz="1900" u="sng" cap="none" strike="noStrike">
                <a:solidFill>
                  <a:schemeClr val="hlink"/>
                </a:solidFill>
                <a:latin typeface="Exo Medium"/>
                <a:ea typeface="Exo Medium"/>
                <a:cs typeface="Exo Medium"/>
                <a:sym typeface="Exo Medium"/>
                <a:hlinkClick r:id="rId4"/>
              </a:rPr>
              <a:t>link</a:t>
            </a:r>
            <a:r>
              <a:rPr b="0" i="0" lang="en-US" sz="1800" u="none" cap="none" strike="noStrike">
                <a:solidFill>
                  <a:srgbClr val="000000"/>
                </a:solidFill>
                <a:latin typeface="Exo Medium"/>
                <a:ea typeface="Exo Medium"/>
                <a:cs typeface="Exo Medium"/>
                <a:sym typeface="Exo Medium"/>
              </a:rPr>
              <a:t> Google Sheet. </a:t>
            </a:r>
            <a:endParaRPr b="0" i="0" sz="1800" u="none" cap="none" strike="noStrike">
              <a:solidFill>
                <a:srgbClr val="000000"/>
              </a:solidFill>
              <a:latin typeface="Exo Medium"/>
              <a:ea typeface="Exo Medium"/>
              <a:cs typeface="Exo Medium"/>
              <a:sym typeface="Exo Medium"/>
            </a:endParaRPr>
          </a:p>
          <a:p>
            <a:pPr indent="0" lvl="0" marL="457200" marR="0" rtl="0" algn="l">
              <a:lnSpc>
                <a:spcPct val="140000"/>
              </a:lnSpc>
              <a:spcBef>
                <a:spcPts val="0"/>
              </a:spcBef>
              <a:spcAft>
                <a:spcPts val="0"/>
              </a:spcAft>
              <a:buNone/>
            </a:pPr>
            <a:r>
              <a:rPr lang="en-US" sz="1800">
                <a:latin typeface="Exo Medium"/>
                <a:ea typeface="Exo Medium"/>
                <a:cs typeface="Exo Medium"/>
                <a:sym typeface="Exo Medium"/>
              </a:rPr>
              <a:t>Sau </a:t>
            </a:r>
            <a:r>
              <a:rPr lang="en-US" sz="1800">
                <a:latin typeface="Exo Medium"/>
                <a:ea typeface="Exo Medium"/>
                <a:cs typeface="Exo Medium"/>
                <a:sym typeface="Exo Medium"/>
              </a:rPr>
              <a:t>đó</a:t>
            </a:r>
            <a:r>
              <a:rPr lang="en-US" sz="1800">
                <a:latin typeface="Exo Medium"/>
                <a:ea typeface="Exo Medium"/>
                <a:cs typeface="Exo Medium"/>
                <a:sym typeface="Exo Medium"/>
              </a:rPr>
              <a:t> i</a:t>
            </a:r>
            <a:r>
              <a:rPr b="0" i="0" lang="en-US" sz="1800" u="none" cap="none" strike="noStrike">
                <a:solidFill>
                  <a:srgbClr val="000000"/>
                </a:solidFill>
                <a:latin typeface="Exo Medium"/>
                <a:ea typeface="Exo Medium"/>
                <a:cs typeface="Exo Medium"/>
                <a:sym typeface="Exo Medium"/>
              </a:rPr>
              <a:t>mport trực tiếp từ Google Sheet -&gt; Power BI Desktop</a:t>
            </a:r>
            <a:endParaRPr b="0" i="0" sz="1800" u="none" cap="none" strike="noStrike">
              <a:solidFill>
                <a:srgbClr val="000000"/>
              </a:solidFill>
              <a:latin typeface="Exo Medium"/>
              <a:ea typeface="Exo Medium"/>
              <a:cs typeface="Exo Medium"/>
              <a:sym typeface="Exo Medium"/>
            </a:endParaRPr>
          </a:p>
          <a:p>
            <a:pPr indent="-342900" lvl="0" marL="457200" marR="0" rtl="0" algn="l">
              <a:lnSpc>
                <a:spcPct val="140000"/>
              </a:lnSpc>
              <a:spcBef>
                <a:spcPts val="0"/>
              </a:spcBef>
              <a:spcAft>
                <a:spcPts val="0"/>
              </a:spcAft>
              <a:buClr>
                <a:srgbClr val="000000"/>
              </a:buClr>
              <a:buSzPts val="1800"/>
              <a:buFont typeface="Exo Medium"/>
              <a:buChar char="●"/>
            </a:pPr>
            <a:r>
              <a:rPr b="0" i="0" lang="en-US" sz="1800" u="none" cap="none" strike="noStrike">
                <a:solidFill>
                  <a:srgbClr val="000000"/>
                </a:solidFill>
                <a:latin typeface="Exo Medium"/>
                <a:ea typeface="Exo Medium"/>
                <a:cs typeface="Exo Medium"/>
                <a:sym typeface="Exo Medium"/>
              </a:rPr>
              <a:t>Phân tích/so sánh Chi phí Lương theo Nhân viên</a:t>
            </a:r>
            <a:endParaRPr b="0" i="0" sz="1800" u="none" cap="none" strike="noStrike">
              <a:solidFill>
                <a:srgbClr val="000000"/>
              </a:solidFill>
              <a:latin typeface="Exo Medium"/>
              <a:ea typeface="Exo Medium"/>
              <a:cs typeface="Exo Medium"/>
              <a:sym typeface="Exo Medium"/>
            </a:endParaRPr>
          </a:p>
          <a:p>
            <a:pPr indent="-342900" lvl="0" marL="457200" marR="0" rtl="0" algn="l">
              <a:lnSpc>
                <a:spcPct val="140000"/>
              </a:lnSpc>
              <a:spcBef>
                <a:spcPts val="0"/>
              </a:spcBef>
              <a:spcAft>
                <a:spcPts val="0"/>
              </a:spcAft>
              <a:buClr>
                <a:srgbClr val="000000"/>
              </a:buClr>
              <a:buSzPts val="1800"/>
              <a:buFont typeface="Exo Medium"/>
              <a:buChar char="●"/>
            </a:pPr>
            <a:r>
              <a:rPr b="0" i="0" lang="en-US" sz="1800" u="none" cap="none" strike="noStrike">
                <a:solidFill>
                  <a:srgbClr val="000000"/>
                </a:solidFill>
                <a:latin typeface="Exo Medium"/>
                <a:ea typeface="Exo Medium"/>
                <a:cs typeface="Exo Medium"/>
                <a:sym typeface="Exo Medium"/>
              </a:rPr>
              <a:t>Publish lên HR Workspace</a:t>
            </a:r>
            <a:endParaRPr b="0" i="0" sz="1800" u="none" cap="none" strike="noStrike">
              <a:solidFill>
                <a:srgbClr val="000000"/>
              </a:solidFill>
              <a:latin typeface="Exo Medium"/>
              <a:ea typeface="Exo Medium"/>
              <a:cs typeface="Exo Medium"/>
              <a:sym typeface="Exo Medium"/>
            </a:endParaRPr>
          </a:p>
          <a:p>
            <a:pPr indent="-342900" lvl="0" marL="457200" marR="0" rtl="0" algn="l">
              <a:lnSpc>
                <a:spcPct val="140000"/>
              </a:lnSpc>
              <a:spcBef>
                <a:spcPts val="0"/>
              </a:spcBef>
              <a:spcAft>
                <a:spcPts val="0"/>
              </a:spcAft>
              <a:buClr>
                <a:srgbClr val="000000"/>
              </a:buClr>
              <a:buSzPts val="1800"/>
              <a:buFont typeface="Arial"/>
              <a:buChar char="●"/>
            </a:pPr>
            <a:r>
              <a:rPr b="0" i="0" lang="en-US" sz="1800" u="none" cap="none" strike="noStrike">
                <a:solidFill>
                  <a:srgbClr val="000000"/>
                </a:solidFill>
                <a:latin typeface="Exo Medium"/>
                <a:ea typeface="Exo Medium"/>
                <a:cs typeface="Exo Medium"/>
                <a:sym typeface="Exo Medium"/>
              </a:rPr>
              <a:t>Update Data Copy </a:t>
            </a:r>
            <a:r>
              <a:rPr b="0" i="0" lang="en-US" sz="1900" u="sng" cap="none" strike="noStrike">
                <a:solidFill>
                  <a:schemeClr val="hlink"/>
                </a:solidFill>
                <a:latin typeface="Exo Medium"/>
                <a:ea typeface="Exo Medium"/>
                <a:cs typeface="Exo Medium"/>
                <a:sym typeface="Exo Medium"/>
                <a:hlinkClick r:id="rId5"/>
              </a:rPr>
              <a:t>link</a:t>
            </a:r>
            <a:r>
              <a:rPr b="0" i="0" lang="en-US" sz="1800" u="none" cap="none" strike="noStrike">
                <a:solidFill>
                  <a:srgbClr val="000000"/>
                </a:solidFill>
                <a:latin typeface="Exo Medium"/>
                <a:ea typeface="Exo Medium"/>
                <a:cs typeface="Exo Medium"/>
                <a:sym typeface="Exo Medium"/>
              </a:rPr>
              <a:t> vào link trên.</a:t>
            </a:r>
            <a:endParaRPr b="0" i="0" sz="1800" u="none" cap="none" strike="noStrike">
              <a:solidFill>
                <a:srgbClr val="000000"/>
              </a:solidFill>
              <a:latin typeface="Exo Medium"/>
              <a:ea typeface="Exo Medium"/>
              <a:cs typeface="Exo Medium"/>
              <a:sym typeface="Exo Medium"/>
            </a:endParaRPr>
          </a:p>
          <a:p>
            <a:pPr indent="-342900" lvl="0" marL="457200" marR="0" rtl="0" algn="l">
              <a:lnSpc>
                <a:spcPct val="140000"/>
              </a:lnSpc>
              <a:spcBef>
                <a:spcPts val="0"/>
              </a:spcBef>
              <a:spcAft>
                <a:spcPts val="0"/>
              </a:spcAft>
              <a:buClr>
                <a:srgbClr val="000000"/>
              </a:buClr>
              <a:buSzPts val="1800"/>
              <a:buFont typeface="Exo Medium"/>
              <a:buChar char="●"/>
            </a:pPr>
            <a:r>
              <a:rPr b="0" i="0" lang="en-US" sz="1800" u="none" cap="none" strike="noStrike">
                <a:solidFill>
                  <a:srgbClr val="000000"/>
                </a:solidFill>
                <a:latin typeface="Exo Medium"/>
                <a:ea typeface="Exo Medium"/>
                <a:cs typeface="Exo Medium"/>
                <a:sym typeface="Exo Medium"/>
              </a:rPr>
              <a:t>Đặt lịch Refresh tự động 30’</a:t>
            </a:r>
            <a:endParaRPr b="0" i="0" sz="1800" u="none" cap="none" strike="noStrike">
              <a:solidFill>
                <a:srgbClr val="000000"/>
              </a:solidFill>
              <a:latin typeface="Exo Medium"/>
              <a:ea typeface="Exo Medium"/>
              <a:cs typeface="Exo Medium"/>
              <a:sym typeface="Exo Medium"/>
            </a:endParaRPr>
          </a:p>
          <a:p>
            <a:pPr indent="0" lvl="0" marL="0" marR="0" rtl="0" algn="l">
              <a:lnSpc>
                <a:spcPct val="140000"/>
              </a:lnSpc>
              <a:spcBef>
                <a:spcPts val="0"/>
              </a:spcBef>
              <a:spcAft>
                <a:spcPts val="0"/>
              </a:spcAft>
              <a:buClr>
                <a:srgbClr val="000000"/>
              </a:buClr>
              <a:buSzPts val="1800"/>
              <a:buFont typeface="Arial"/>
              <a:buNone/>
            </a:pPr>
            <a:r>
              <a:rPr b="0" i="0" lang="en-US" sz="1800" u="none" cap="none" strike="noStrike">
                <a:solidFill>
                  <a:srgbClr val="000000"/>
                </a:solidFill>
                <a:latin typeface="Exo Medium"/>
                <a:ea typeface="Exo Medium"/>
                <a:cs typeface="Exo Medium"/>
                <a:sym typeface="Exo Medium"/>
              </a:rPr>
              <a:t>Thực hiện phân quyền RLS cho Europe </a:t>
            </a:r>
            <a:r>
              <a:rPr b="0" i="0" lang="en-US" sz="1900" u="sng" cap="none" strike="noStrike">
                <a:solidFill>
                  <a:schemeClr val="hlink"/>
                </a:solidFill>
                <a:latin typeface="Exo Medium"/>
                <a:ea typeface="Exo Medium"/>
                <a:cs typeface="Exo Medium"/>
                <a:sym typeface="Exo Medium"/>
                <a:hlinkClick r:id="rId6"/>
              </a:rPr>
              <a:t>link</a:t>
            </a:r>
            <a:endParaRPr b="0" i="0" sz="1800" u="none" cap="none" strike="noStrike">
              <a:solidFill>
                <a:srgbClr val="000000"/>
              </a:solidFill>
              <a:latin typeface="Exo Medium"/>
              <a:ea typeface="Exo Medium"/>
              <a:cs typeface="Exo Medium"/>
              <a:sym typeface="Exo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pic>
        <p:nvPicPr>
          <p:cNvPr id="482" name="Google Shape;482;g22bc65b3317_0_690"/>
          <p:cNvPicPr preferRelativeResize="0"/>
          <p:nvPr/>
        </p:nvPicPr>
        <p:blipFill rotWithShape="1">
          <a:blip r:embed="rId3">
            <a:alphaModFix/>
          </a:blip>
          <a:srcRect b="0" l="0" r="66243" t="32092"/>
          <a:stretch/>
        </p:blipFill>
        <p:spPr>
          <a:xfrm flipH="1">
            <a:off x="-3" y="0"/>
            <a:ext cx="4966795" cy="4365839"/>
          </a:xfrm>
          <a:prstGeom prst="rect">
            <a:avLst/>
          </a:prstGeom>
          <a:noFill/>
          <a:ln>
            <a:noFill/>
          </a:ln>
        </p:spPr>
      </p:pic>
      <p:grpSp>
        <p:nvGrpSpPr>
          <p:cNvPr id="483" name="Google Shape;483;g22bc65b3317_0_690"/>
          <p:cNvGrpSpPr/>
          <p:nvPr/>
        </p:nvGrpSpPr>
        <p:grpSpPr>
          <a:xfrm>
            <a:off x="892830" y="1828800"/>
            <a:ext cx="1897716" cy="4418010"/>
            <a:chOff x="832954" y="1676400"/>
            <a:chExt cx="1897716" cy="4418010"/>
          </a:xfrm>
        </p:grpSpPr>
        <p:pic>
          <p:nvPicPr>
            <p:cNvPr id="484" name="Google Shape;484;g22bc65b3317_0_690"/>
            <p:cNvPicPr preferRelativeResize="0"/>
            <p:nvPr/>
          </p:nvPicPr>
          <p:blipFill rotWithShape="1">
            <a:blip r:embed="rId4">
              <a:alphaModFix/>
            </a:blip>
            <a:srcRect b="0" l="0" r="0" t="0"/>
            <a:stretch/>
          </p:blipFill>
          <p:spPr>
            <a:xfrm>
              <a:off x="832954" y="1676400"/>
              <a:ext cx="1861449" cy="4418010"/>
            </a:xfrm>
            <a:prstGeom prst="rect">
              <a:avLst/>
            </a:prstGeom>
            <a:noFill/>
            <a:ln>
              <a:noFill/>
            </a:ln>
          </p:spPr>
        </p:pic>
        <p:sp>
          <p:nvSpPr>
            <p:cNvPr id="485" name="Google Shape;485;g22bc65b3317_0_690"/>
            <p:cNvSpPr txBox="1"/>
            <p:nvPr/>
          </p:nvSpPr>
          <p:spPr>
            <a:xfrm>
              <a:off x="965470" y="2181552"/>
              <a:ext cx="17652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Power BI Service</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Exo"/>
                <a:ea typeface="Exo"/>
                <a:cs typeface="Exo"/>
                <a:sym typeface="Exo"/>
              </a:endParaRPr>
            </a:p>
          </p:txBody>
        </p:sp>
        <p:sp>
          <p:nvSpPr>
            <p:cNvPr id="486" name="Google Shape;486;g22bc65b3317_0_690"/>
            <p:cNvSpPr txBox="1"/>
            <p:nvPr/>
          </p:nvSpPr>
          <p:spPr>
            <a:xfrm>
              <a:off x="1989910" y="2407009"/>
              <a:ext cx="2808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Exo"/>
                <a:ea typeface="Exo"/>
                <a:cs typeface="Exo"/>
                <a:sym typeface="Exo"/>
              </a:endParaRPr>
            </a:p>
          </p:txBody>
        </p:sp>
      </p:grpSp>
      <p:grpSp>
        <p:nvGrpSpPr>
          <p:cNvPr id="487" name="Google Shape;487;g22bc65b3317_0_690"/>
          <p:cNvGrpSpPr/>
          <p:nvPr/>
        </p:nvGrpSpPr>
        <p:grpSpPr>
          <a:xfrm>
            <a:off x="3707327" y="1828800"/>
            <a:ext cx="1861449" cy="4418010"/>
            <a:chOff x="3647451" y="1676400"/>
            <a:chExt cx="1861449" cy="4418010"/>
          </a:xfrm>
        </p:grpSpPr>
        <p:pic>
          <p:nvPicPr>
            <p:cNvPr id="488" name="Google Shape;488;g22bc65b3317_0_690"/>
            <p:cNvPicPr preferRelativeResize="0"/>
            <p:nvPr/>
          </p:nvPicPr>
          <p:blipFill rotWithShape="1">
            <a:blip r:embed="rId4">
              <a:alphaModFix/>
            </a:blip>
            <a:srcRect b="0" l="0" r="0" t="0"/>
            <a:stretch/>
          </p:blipFill>
          <p:spPr>
            <a:xfrm>
              <a:off x="3647451" y="1676400"/>
              <a:ext cx="1861449" cy="4418010"/>
            </a:xfrm>
            <a:prstGeom prst="rect">
              <a:avLst/>
            </a:prstGeom>
            <a:noFill/>
            <a:ln>
              <a:noFill/>
            </a:ln>
          </p:spPr>
        </p:pic>
        <p:sp>
          <p:nvSpPr>
            <p:cNvPr id="489" name="Google Shape;489;g22bc65b3317_0_690"/>
            <p:cNvSpPr txBox="1"/>
            <p:nvPr/>
          </p:nvSpPr>
          <p:spPr>
            <a:xfrm>
              <a:off x="4821244" y="2407009"/>
              <a:ext cx="3354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Exo"/>
                <a:ea typeface="Exo"/>
                <a:cs typeface="Exo"/>
                <a:sym typeface="Exo"/>
              </a:endParaRPr>
            </a:p>
          </p:txBody>
        </p:sp>
      </p:grpSp>
      <p:grpSp>
        <p:nvGrpSpPr>
          <p:cNvPr id="490" name="Google Shape;490;g22bc65b3317_0_690"/>
          <p:cNvGrpSpPr/>
          <p:nvPr/>
        </p:nvGrpSpPr>
        <p:grpSpPr>
          <a:xfrm>
            <a:off x="6485539" y="1828800"/>
            <a:ext cx="1861449" cy="4418010"/>
            <a:chOff x="6425663" y="1676400"/>
            <a:chExt cx="1861449" cy="4418010"/>
          </a:xfrm>
        </p:grpSpPr>
        <p:pic>
          <p:nvPicPr>
            <p:cNvPr id="491" name="Google Shape;491;g22bc65b3317_0_690"/>
            <p:cNvPicPr preferRelativeResize="0"/>
            <p:nvPr/>
          </p:nvPicPr>
          <p:blipFill rotWithShape="1">
            <a:blip r:embed="rId4">
              <a:alphaModFix/>
            </a:blip>
            <a:srcRect b="0" l="0" r="0" t="0"/>
            <a:stretch/>
          </p:blipFill>
          <p:spPr>
            <a:xfrm>
              <a:off x="6425663" y="1676400"/>
              <a:ext cx="1861449" cy="4418010"/>
            </a:xfrm>
            <a:prstGeom prst="rect">
              <a:avLst/>
            </a:prstGeom>
            <a:noFill/>
            <a:ln>
              <a:noFill/>
            </a:ln>
          </p:spPr>
        </p:pic>
        <p:sp>
          <p:nvSpPr>
            <p:cNvPr id="492" name="Google Shape;492;g22bc65b3317_0_690"/>
            <p:cNvSpPr txBox="1"/>
            <p:nvPr/>
          </p:nvSpPr>
          <p:spPr>
            <a:xfrm>
              <a:off x="7589844" y="2407009"/>
              <a:ext cx="333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Exo"/>
                <a:ea typeface="Exo"/>
                <a:cs typeface="Exo"/>
                <a:sym typeface="Exo"/>
              </a:endParaRPr>
            </a:p>
          </p:txBody>
        </p:sp>
        <p:sp>
          <p:nvSpPr>
            <p:cNvPr id="493" name="Google Shape;493;g22bc65b3317_0_690"/>
            <p:cNvSpPr txBox="1"/>
            <p:nvPr/>
          </p:nvSpPr>
          <p:spPr>
            <a:xfrm>
              <a:off x="6500701" y="2407009"/>
              <a:ext cx="1029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E31F26"/>
                </a:solidFill>
                <a:latin typeface="Exo"/>
                <a:ea typeface="Exo"/>
                <a:cs typeface="Exo"/>
                <a:sym typeface="Exo"/>
              </a:endParaRPr>
            </a:p>
          </p:txBody>
        </p:sp>
      </p:grpSp>
      <p:grpSp>
        <p:nvGrpSpPr>
          <p:cNvPr id="494" name="Google Shape;494;g22bc65b3317_0_690"/>
          <p:cNvGrpSpPr/>
          <p:nvPr/>
        </p:nvGrpSpPr>
        <p:grpSpPr>
          <a:xfrm>
            <a:off x="9263751" y="1828800"/>
            <a:ext cx="1861449" cy="4418010"/>
            <a:chOff x="9203875" y="1676400"/>
            <a:chExt cx="1861449" cy="4418010"/>
          </a:xfrm>
        </p:grpSpPr>
        <p:pic>
          <p:nvPicPr>
            <p:cNvPr id="495" name="Google Shape;495;g22bc65b3317_0_690"/>
            <p:cNvPicPr preferRelativeResize="0"/>
            <p:nvPr/>
          </p:nvPicPr>
          <p:blipFill rotWithShape="1">
            <a:blip r:embed="rId4">
              <a:alphaModFix/>
            </a:blip>
            <a:srcRect b="0" l="0" r="0" t="0"/>
            <a:stretch/>
          </p:blipFill>
          <p:spPr>
            <a:xfrm>
              <a:off x="9203875" y="1676400"/>
              <a:ext cx="1861449" cy="4418010"/>
            </a:xfrm>
            <a:prstGeom prst="rect">
              <a:avLst/>
            </a:prstGeom>
            <a:noFill/>
            <a:ln>
              <a:noFill/>
            </a:ln>
          </p:spPr>
        </p:pic>
        <p:sp>
          <p:nvSpPr>
            <p:cNvPr id="496" name="Google Shape;496;g22bc65b3317_0_690"/>
            <p:cNvSpPr txBox="1"/>
            <p:nvPr/>
          </p:nvSpPr>
          <p:spPr>
            <a:xfrm>
              <a:off x="10371144" y="2407009"/>
              <a:ext cx="343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Exo"/>
                <a:ea typeface="Exo"/>
                <a:cs typeface="Exo"/>
                <a:sym typeface="Exo"/>
              </a:endParaRPr>
            </a:p>
          </p:txBody>
        </p:sp>
        <p:sp>
          <p:nvSpPr>
            <p:cNvPr id="497" name="Google Shape;497;g22bc65b3317_0_690"/>
            <p:cNvSpPr txBox="1"/>
            <p:nvPr/>
          </p:nvSpPr>
          <p:spPr>
            <a:xfrm>
              <a:off x="9271445" y="2407009"/>
              <a:ext cx="1029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E31F26"/>
                  </a:solidFill>
                  <a:latin typeface="Exo"/>
                  <a:ea typeface="Exo"/>
                  <a:cs typeface="Exo"/>
                  <a:sym typeface="Exo"/>
                </a:rPr>
                <a:t>Subtitle</a:t>
              </a:r>
              <a:endParaRPr b="1" i="0" sz="1800" u="none" cap="none" strike="noStrike">
                <a:solidFill>
                  <a:srgbClr val="E31F26"/>
                </a:solidFill>
                <a:latin typeface="Exo"/>
                <a:ea typeface="Exo"/>
                <a:cs typeface="Exo"/>
                <a:sym typeface="Exo"/>
              </a:endParaRPr>
            </a:p>
          </p:txBody>
        </p:sp>
      </p:grpSp>
      <p:sp>
        <p:nvSpPr>
          <p:cNvPr id="498" name="Google Shape;498;g22bc65b3317_0_690"/>
          <p:cNvSpPr txBox="1"/>
          <p:nvPr/>
        </p:nvSpPr>
        <p:spPr>
          <a:xfrm>
            <a:off x="233261" y="678438"/>
            <a:ext cx="25812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Exo"/>
                <a:ea typeface="Exo"/>
                <a:cs typeface="Exo"/>
                <a:sym typeface="Exo"/>
              </a:rPr>
              <a:t>Summary</a:t>
            </a:r>
            <a:endParaRPr b="0" i="0" sz="1400" u="none" cap="none" strike="noStrike">
              <a:solidFill>
                <a:srgbClr val="000000"/>
              </a:solidFill>
              <a:latin typeface="Arial"/>
              <a:ea typeface="Arial"/>
              <a:cs typeface="Arial"/>
              <a:sym typeface="Arial"/>
            </a:endParaRPr>
          </a:p>
        </p:txBody>
      </p:sp>
      <p:grpSp>
        <p:nvGrpSpPr>
          <p:cNvPr id="499" name="Google Shape;499;g22bc65b3317_0_690"/>
          <p:cNvGrpSpPr/>
          <p:nvPr/>
        </p:nvGrpSpPr>
        <p:grpSpPr>
          <a:xfrm>
            <a:off x="-10654" y="1180213"/>
            <a:ext cx="3126184" cy="302418"/>
            <a:chOff x="4201421" y="1172047"/>
            <a:chExt cx="2809043" cy="252900"/>
          </a:xfrm>
        </p:grpSpPr>
        <p:cxnSp>
          <p:nvCxnSpPr>
            <p:cNvPr id="500" name="Google Shape;500;g22bc65b3317_0_690"/>
            <p:cNvCxnSpPr/>
            <p:nvPr/>
          </p:nvCxnSpPr>
          <p:spPr>
            <a:xfrm>
              <a:off x="4201421" y="1304858"/>
              <a:ext cx="2559600" cy="0"/>
            </a:xfrm>
            <a:prstGeom prst="straightConnector1">
              <a:avLst/>
            </a:prstGeom>
            <a:noFill/>
            <a:ln cap="flat" cmpd="sng" w="28575">
              <a:solidFill>
                <a:srgbClr val="E31F26"/>
              </a:solidFill>
              <a:prstDash val="solid"/>
              <a:miter lim="800000"/>
              <a:headEnd len="sm" w="sm" type="none"/>
              <a:tailEnd len="sm" w="sm" type="none"/>
            </a:ln>
          </p:spPr>
        </p:cxnSp>
        <p:sp>
          <p:nvSpPr>
            <p:cNvPr id="501" name="Google Shape;501;g22bc65b3317_0_690"/>
            <p:cNvSpPr/>
            <p:nvPr/>
          </p:nvSpPr>
          <p:spPr>
            <a:xfrm>
              <a:off x="6761164" y="1172047"/>
              <a:ext cx="249300" cy="252900"/>
            </a:xfrm>
            <a:prstGeom prst="ellipse">
              <a:avLst/>
            </a:prstGeom>
            <a:noFill/>
            <a:ln cap="flat" cmpd="sng" w="28575">
              <a:solidFill>
                <a:srgbClr val="E31F2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2" name="Google Shape;502;g22bc65b3317_0_690"/>
            <p:cNvSpPr/>
            <p:nvPr/>
          </p:nvSpPr>
          <p:spPr>
            <a:xfrm>
              <a:off x="6823780" y="1234663"/>
              <a:ext cx="123900" cy="127800"/>
            </a:xfrm>
            <a:prstGeom prst="ellipse">
              <a:avLst/>
            </a:prstGeom>
            <a:solidFill>
              <a:srgbClr val="E31F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03" name="Google Shape;503;g22bc65b3317_0_690"/>
          <p:cNvSpPr txBox="1"/>
          <p:nvPr/>
        </p:nvSpPr>
        <p:spPr>
          <a:xfrm>
            <a:off x="9685315" y="6436215"/>
            <a:ext cx="230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504" name="Google Shape;504;g22bc65b3317_0_690"/>
          <p:cNvSpPr txBox="1"/>
          <p:nvPr/>
        </p:nvSpPr>
        <p:spPr>
          <a:xfrm>
            <a:off x="3761759" y="2304801"/>
            <a:ext cx="1765200" cy="147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Exo"/>
                <a:ea typeface="Exo"/>
                <a:cs typeface="Exo"/>
                <a:sym typeface="Exo"/>
              </a:rPr>
              <a:t>Tự động hóa Report/Dashboard trong PBS </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Exo"/>
              <a:ea typeface="Exo"/>
              <a:cs typeface="Exo"/>
              <a:sym typeface="Exo"/>
            </a:endParaRPr>
          </a:p>
        </p:txBody>
      </p:sp>
      <p:sp>
        <p:nvSpPr>
          <p:cNvPr id="505" name="Google Shape;505;g22bc65b3317_0_690"/>
          <p:cNvSpPr txBox="1"/>
          <p:nvPr/>
        </p:nvSpPr>
        <p:spPr>
          <a:xfrm>
            <a:off x="6533669" y="2304801"/>
            <a:ext cx="1765200" cy="1139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Row-level security (RLS) với Power BI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g22bc65b3317_0_690"/>
          <p:cNvSpPr txBox="1"/>
          <p:nvPr/>
        </p:nvSpPr>
        <p:spPr>
          <a:xfrm>
            <a:off x="9360000" y="2304800"/>
            <a:ext cx="1765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lt1"/>
                </a:solidFill>
                <a:latin typeface="Exo"/>
                <a:ea typeface="Exo"/>
                <a:cs typeface="Exo"/>
                <a:sym typeface="Exo"/>
              </a:rPr>
              <a:t>Practices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Exo"/>
              <a:ea typeface="Exo"/>
              <a:cs typeface="Exo"/>
              <a:sym typeface="Exo"/>
            </a:endParaRPr>
          </a:p>
        </p:txBody>
      </p:sp>
      <p:sp>
        <p:nvSpPr>
          <p:cNvPr id="507" name="Google Shape;507;g22bc65b3317_0_690"/>
          <p:cNvSpPr txBox="1"/>
          <p:nvPr/>
        </p:nvSpPr>
        <p:spPr>
          <a:xfrm>
            <a:off x="9400725" y="4544725"/>
            <a:ext cx="1765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Exo"/>
              <a:ea typeface="Exo"/>
              <a:cs typeface="Exo"/>
              <a:sym typeface="Ex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pic>
        <p:nvPicPr>
          <p:cNvPr id="512" name="Google Shape;512;p65"/>
          <p:cNvPicPr preferRelativeResize="0"/>
          <p:nvPr/>
        </p:nvPicPr>
        <p:blipFill rotWithShape="1">
          <a:blip r:embed="rId3">
            <a:alphaModFix/>
          </a:blip>
          <a:srcRect b="0" l="0" r="0" t="0"/>
          <a:stretch/>
        </p:blipFill>
        <p:spPr>
          <a:xfrm>
            <a:off x="21841" y="0"/>
            <a:ext cx="12246359" cy="6913347"/>
          </a:xfrm>
          <a:prstGeom prst="rect">
            <a:avLst/>
          </a:prstGeom>
          <a:noFill/>
          <a:ln>
            <a:noFill/>
          </a:ln>
        </p:spPr>
      </p:pic>
      <p:pic>
        <p:nvPicPr>
          <p:cNvPr id="513" name="Google Shape;513;p65"/>
          <p:cNvPicPr preferRelativeResize="0"/>
          <p:nvPr/>
        </p:nvPicPr>
        <p:blipFill rotWithShape="1">
          <a:blip r:embed="rId4">
            <a:alphaModFix/>
          </a:blip>
          <a:srcRect b="0" l="0" r="0" t="0"/>
          <a:stretch/>
        </p:blipFill>
        <p:spPr>
          <a:xfrm rot="10800000">
            <a:off x="8915400" y="457201"/>
            <a:ext cx="4724400" cy="1939200"/>
          </a:xfrm>
          <a:prstGeom prst="rect">
            <a:avLst/>
          </a:prstGeom>
          <a:noFill/>
          <a:ln>
            <a:noFill/>
          </a:ln>
        </p:spPr>
      </p:pic>
      <p:sp>
        <p:nvSpPr>
          <p:cNvPr id="514" name="Google Shape;514;p65"/>
          <p:cNvSpPr/>
          <p:nvPr/>
        </p:nvSpPr>
        <p:spPr>
          <a:xfrm>
            <a:off x="3124200" y="3136659"/>
            <a:ext cx="8382000"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000"/>
              <a:buFont typeface="Arial"/>
              <a:buNone/>
            </a:pPr>
            <a:r>
              <a:rPr b="1" i="0" lang="en-US" sz="7000" u="none" cap="none" strike="noStrike">
                <a:solidFill>
                  <a:schemeClr val="lt1"/>
                </a:solidFill>
                <a:latin typeface="Exo"/>
                <a:ea typeface="Exo"/>
                <a:cs typeface="Exo"/>
                <a:sym typeface="Exo"/>
              </a:rPr>
              <a:t>THANK YOU !</a:t>
            </a:r>
            <a:endParaRPr b="0" i="0" sz="1400" u="none" cap="none" strike="noStrike">
              <a:solidFill>
                <a:srgbClr val="000000"/>
              </a:solidFill>
              <a:latin typeface="Arial"/>
              <a:ea typeface="Arial"/>
              <a:cs typeface="Arial"/>
              <a:sym typeface="Arial"/>
            </a:endParaRPr>
          </a:p>
        </p:txBody>
      </p:sp>
      <p:pic>
        <p:nvPicPr>
          <p:cNvPr id="515" name="Google Shape;515;p65"/>
          <p:cNvPicPr preferRelativeResize="0"/>
          <p:nvPr/>
        </p:nvPicPr>
        <p:blipFill rotWithShape="1">
          <a:blip r:embed="rId5">
            <a:alphaModFix/>
          </a:blip>
          <a:srcRect b="0" l="0" r="0" t="0"/>
          <a:stretch/>
        </p:blipFill>
        <p:spPr>
          <a:xfrm>
            <a:off x="10439400" y="333768"/>
            <a:ext cx="1322658" cy="588062"/>
          </a:xfrm>
          <a:prstGeom prst="rect">
            <a:avLst/>
          </a:prstGeom>
          <a:noFill/>
          <a:ln>
            <a:noFill/>
          </a:ln>
        </p:spPr>
      </p:pic>
      <p:pic>
        <p:nvPicPr>
          <p:cNvPr id="516" name="Google Shape;516;p65"/>
          <p:cNvPicPr preferRelativeResize="0"/>
          <p:nvPr/>
        </p:nvPicPr>
        <p:blipFill rotWithShape="1">
          <a:blip r:embed="rId4">
            <a:alphaModFix/>
          </a:blip>
          <a:srcRect b="0" l="0" r="0" t="0"/>
          <a:stretch/>
        </p:blipFill>
        <p:spPr>
          <a:xfrm>
            <a:off x="1672015" y="4005968"/>
            <a:ext cx="7319585" cy="30044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2557c0d35ca_0_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315" name="Google Shape;315;g2557c0d35ca_0_2"/>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316" name="Google Shape;316;g2557c0d35ca_0_2"/>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317" name="Google Shape;317;g2557c0d35ca_0_2"/>
          <p:cNvSpPr/>
          <p:nvPr/>
        </p:nvSpPr>
        <p:spPr>
          <a:xfrm>
            <a:off x="5143853" y="2106343"/>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   1.  Power BI Service</a:t>
            </a:r>
            <a:endParaRPr b="1" i="0" sz="2000" u="none" cap="none" strike="noStrike">
              <a:solidFill>
                <a:schemeClr val="lt1"/>
              </a:solidFill>
              <a:latin typeface="Exo"/>
              <a:ea typeface="Exo"/>
              <a:cs typeface="Exo"/>
              <a:sym typeface="Exo"/>
            </a:endParaRPr>
          </a:p>
        </p:txBody>
      </p:sp>
      <p:sp>
        <p:nvSpPr>
          <p:cNvPr id="318" name="Google Shape;318;g2557c0d35ca_0_2"/>
          <p:cNvSpPr/>
          <p:nvPr/>
        </p:nvSpPr>
        <p:spPr>
          <a:xfrm>
            <a:off x="5143853" y="30760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rgbClr val="E31F26"/>
                </a:solidFill>
                <a:latin typeface="Exo"/>
                <a:ea typeface="Exo"/>
                <a:cs typeface="Exo"/>
                <a:sym typeface="Exo"/>
              </a:rPr>
              <a:t>   2. Tự động hóa report/dashboard trong PBS</a:t>
            </a:r>
            <a:endParaRPr b="1" i="0" sz="2000" u="none" cap="none" strike="noStrike">
              <a:solidFill>
                <a:srgbClr val="E31F26"/>
              </a:solidFill>
              <a:latin typeface="Exo"/>
              <a:ea typeface="Exo"/>
              <a:cs typeface="Exo"/>
              <a:sym typeface="Exo"/>
            </a:endParaRPr>
          </a:p>
        </p:txBody>
      </p:sp>
      <p:sp>
        <p:nvSpPr>
          <p:cNvPr id="319" name="Google Shape;319;g2557c0d35ca_0_2"/>
          <p:cNvSpPr/>
          <p:nvPr/>
        </p:nvSpPr>
        <p:spPr>
          <a:xfrm>
            <a:off x="5143853" y="4045714"/>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3. Row-level security (RLS) với Power BI</a:t>
            </a:r>
            <a:endParaRPr b="0" i="0" sz="2000" u="none" cap="none" strike="noStrike">
              <a:solidFill>
                <a:schemeClr val="dk1"/>
              </a:solidFill>
              <a:latin typeface="Calibri"/>
              <a:ea typeface="Calibri"/>
              <a:cs typeface="Calibri"/>
              <a:sym typeface="Calibri"/>
            </a:endParaRPr>
          </a:p>
        </p:txBody>
      </p:sp>
      <p:sp>
        <p:nvSpPr>
          <p:cNvPr id="320" name="Google Shape;320;g2557c0d35ca_0_2"/>
          <p:cNvSpPr/>
          <p:nvPr/>
        </p:nvSpPr>
        <p:spPr>
          <a:xfrm>
            <a:off x="5110803" y="5015401"/>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4. Practices</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id="325" name="Google Shape;325;g23c1a5b0d4d_0_0"/>
          <p:cNvPicPr preferRelativeResize="0"/>
          <p:nvPr/>
        </p:nvPicPr>
        <p:blipFill rotWithShape="1">
          <a:blip r:embed="rId3">
            <a:alphaModFix/>
          </a:blip>
          <a:srcRect b="64829" l="-168" r="65617" t="0"/>
          <a:stretch/>
        </p:blipFill>
        <p:spPr>
          <a:xfrm>
            <a:off x="8042424" y="5035175"/>
            <a:ext cx="4145677" cy="1822826"/>
          </a:xfrm>
          <a:prstGeom prst="rect">
            <a:avLst/>
          </a:prstGeom>
          <a:noFill/>
          <a:ln>
            <a:noFill/>
          </a:ln>
        </p:spPr>
      </p:pic>
      <p:sp>
        <p:nvSpPr>
          <p:cNvPr id="326" name="Google Shape;326;g23c1a5b0d4d_0_0"/>
          <p:cNvSpPr txBox="1"/>
          <p:nvPr/>
        </p:nvSpPr>
        <p:spPr>
          <a:xfrm>
            <a:off x="10363200" y="2438400"/>
            <a:ext cx="1524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t/>
            </a:r>
            <a:endParaRPr b="0" i="0" sz="1400" u="none" cap="none" strike="noStrike">
              <a:solidFill>
                <a:srgbClr val="000000"/>
              </a:solidFill>
              <a:latin typeface="Arial"/>
              <a:ea typeface="Arial"/>
              <a:cs typeface="Arial"/>
              <a:sym typeface="Arial"/>
            </a:endParaRPr>
          </a:p>
        </p:txBody>
      </p:sp>
      <p:grpSp>
        <p:nvGrpSpPr>
          <p:cNvPr id="327" name="Google Shape;327;g23c1a5b0d4d_0_0"/>
          <p:cNvGrpSpPr/>
          <p:nvPr/>
        </p:nvGrpSpPr>
        <p:grpSpPr>
          <a:xfrm>
            <a:off x="608461" y="688838"/>
            <a:ext cx="764257" cy="763507"/>
            <a:chOff x="3040984" y="3681059"/>
            <a:chExt cx="356164" cy="355815"/>
          </a:xfrm>
        </p:grpSpPr>
        <p:sp>
          <p:nvSpPr>
            <p:cNvPr id="328" name="Google Shape;328;g23c1a5b0d4d_0_0"/>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29" name="Google Shape;329;g23c1a5b0d4d_0_0"/>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30" name="Google Shape;330;g23c1a5b0d4d_0_0"/>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sp>
        <p:nvSpPr>
          <p:cNvPr id="331" name="Google Shape;331;g23c1a5b0d4d_0_0"/>
          <p:cNvSpPr txBox="1"/>
          <p:nvPr/>
        </p:nvSpPr>
        <p:spPr>
          <a:xfrm>
            <a:off x="1561200" y="688825"/>
            <a:ext cx="10139400" cy="7635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4000"/>
              <a:buFont typeface="Arial"/>
              <a:buNone/>
            </a:pPr>
            <a:r>
              <a:rPr b="1" i="0" lang="en-US" sz="3400" u="none" cap="none" strike="noStrike">
                <a:solidFill>
                  <a:srgbClr val="000000"/>
                </a:solidFill>
                <a:latin typeface="Exo"/>
                <a:ea typeface="Exo"/>
                <a:cs typeface="Exo"/>
                <a:sym typeface="Exo"/>
              </a:rPr>
              <a:t>Power BI Services là gì?</a:t>
            </a:r>
            <a:endParaRPr b="1" i="0" sz="3400" u="none" cap="none" strike="noStrike">
              <a:solidFill>
                <a:srgbClr val="000000"/>
              </a:solidFill>
              <a:latin typeface="Exo"/>
              <a:ea typeface="Exo"/>
              <a:cs typeface="Exo"/>
              <a:sym typeface="Exo"/>
            </a:endParaRPr>
          </a:p>
        </p:txBody>
      </p:sp>
      <p:pic>
        <p:nvPicPr>
          <p:cNvPr id="332" name="Google Shape;332;g23c1a5b0d4d_0_0"/>
          <p:cNvPicPr preferRelativeResize="0"/>
          <p:nvPr/>
        </p:nvPicPr>
        <p:blipFill rotWithShape="1">
          <a:blip r:embed="rId4">
            <a:alphaModFix/>
          </a:blip>
          <a:srcRect b="0" l="0" r="0" t="0"/>
          <a:stretch/>
        </p:blipFill>
        <p:spPr>
          <a:xfrm>
            <a:off x="1848250" y="1452325"/>
            <a:ext cx="8495475" cy="4866076"/>
          </a:xfrm>
          <a:prstGeom prst="rect">
            <a:avLst/>
          </a:prstGeom>
          <a:noFill/>
          <a:ln>
            <a:noFill/>
          </a:ln>
        </p:spPr>
      </p:pic>
      <p:pic>
        <p:nvPicPr>
          <p:cNvPr id="333" name="Google Shape;333;g23c1a5b0d4d_0_0"/>
          <p:cNvPicPr preferRelativeResize="0"/>
          <p:nvPr/>
        </p:nvPicPr>
        <p:blipFill rotWithShape="1">
          <a:blip r:embed="rId5">
            <a:alphaModFix/>
          </a:blip>
          <a:srcRect b="0" l="0" r="0" t="0"/>
          <a:stretch/>
        </p:blipFill>
        <p:spPr>
          <a:xfrm>
            <a:off x="10485025" y="1712500"/>
            <a:ext cx="1524000" cy="1587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23c1a5b0d4d_0_159"/>
          <p:cNvSpPr txBox="1"/>
          <p:nvPr/>
        </p:nvSpPr>
        <p:spPr>
          <a:xfrm>
            <a:off x="5906075" y="2782500"/>
            <a:ext cx="56979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E2262D"/>
                </a:solidFill>
                <a:latin typeface="Exo"/>
                <a:ea typeface="Exo"/>
                <a:cs typeface="Exo"/>
                <a:sym typeface="Exo"/>
              </a:rPr>
              <a:t>Power BI Service (app.powerbi.com) </a:t>
            </a:r>
            <a:r>
              <a:rPr b="0" i="0" lang="en-US" sz="1800" u="none" cap="none" strike="noStrike">
                <a:solidFill>
                  <a:srgbClr val="161513"/>
                </a:solidFill>
                <a:latin typeface="Exo"/>
                <a:ea typeface="Exo"/>
                <a:cs typeface="Exo"/>
                <a:sym typeface="Exo"/>
              </a:rPr>
              <a:t>là một dịch vụ dựa trên đám mây của Microsoft cho phép chia sẻ, quản lý và tương tác với báo cáo, biểu đồ và trực quan hóa dữ liệu được tạo ra bằng Power BI Desktop.</a:t>
            </a:r>
            <a:endParaRPr b="0" i="0" sz="1800" u="none" cap="none" strike="noStrike">
              <a:solidFill>
                <a:srgbClr val="161513"/>
              </a:solidFill>
              <a:latin typeface="Exo Medium"/>
              <a:ea typeface="Exo Medium"/>
              <a:cs typeface="Exo Medium"/>
              <a:sym typeface="Exo Medium"/>
            </a:endParaRPr>
          </a:p>
        </p:txBody>
      </p:sp>
      <p:sp>
        <p:nvSpPr>
          <p:cNvPr id="339" name="Google Shape;339;g23c1a5b0d4d_0_159"/>
          <p:cNvSpPr txBox="1"/>
          <p:nvPr/>
        </p:nvSpPr>
        <p:spPr>
          <a:xfrm>
            <a:off x="2360550" y="460225"/>
            <a:ext cx="74709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rgbClr val="E2262D"/>
                </a:solidFill>
                <a:latin typeface="Exo"/>
                <a:ea typeface="Exo"/>
                <a:cs typeface="Exo"/>
                <a:sym typeface="Exo"/>
              </a:rPr>
              <a:t>POWER BI SERVICE</a:t>
            </a:r>
            <a:endParaRPr b="1" i="0" sz="3800" u="none" cap="none" strike="noStrike">
              <a:solidFill>
                <a:srgbClr val="000000"/>
              </a:solidFill>
              <a:latin typeface="Exo"/>
              <a:ea typeface="Exo"/>
              <a:cs typeface="Exo"/>
              <a:sym typeface="Exo"/>
            </a:endParaRPr>
          </a:p>
        </p:txBody>
      </p:sp>
      <p:sp>
        <p:nvSpPr>
          <p:cNvPr id="340" name="Google Shape;340;g23c1a5b0d4d_0_159"/>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pic>
        <p:nvPicPr>
          <p:cNvPr id="341" name="Google Shape;341;g23c1a5b0d4d_0_159"/>
          <p:cNvPicPr preferRelativeResize="0"/>
          <p:nvPr/>
        </p:nvPicPr>
        <p:blipFill rotWithShape="1">
          <a:blip r:embed="rId3">
            <a:alphaModFix/>
          </a:blip>
          <a:srcRect b="52074" l="0" r="65618" t="0"/>
          <a:stretch/>
        </p:blipFill>
        <p:spPr>
          <a:xfrm flipH="1">
            <a:off x="-1" y="0"/>
            <a:ext cx="2880651" cy="1734550"/>
          </a:xfrm>
          <a:prstGeom prst="rect">
            <a:avLst/>
          </a:prstGeom>
          <a:noFill/>
          <a:ln>
            <a:noFill/>
          </a:ln>
        </p:spPr>
      </p:pic>
      <p:pic>
        <p:nvPicPr>
          <p:cNvPr id="342" name="Google Shape;342;g23c1a5b0d4d_0_159"/>
          <p:cNvPicPr preferRelativeResize="0"/>
          <p:nvPr/>
        </p:nvPicPr>
        <p:blipFill rotWithShape="1">
          <a:blip r:embed="rId4">
            <a:alphaModFix/>
          </a:blip>
          <a:srcRect b="0" l="0" r="0" t="0"/>
          <a:stretch/>
        </p:blipFill>
        <p:spPr>
          <a:xfrm>
            <a:off x="381200" y="2137538"/>
            <a:ext cx="5181399" cy="318271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2759544c34e_0_41"/>
          <p:cNvSpPr txBox="1"/>
          <p:nvPr/>
        </p:nvSpPr>
        <p:spPr>
          <a:xfrm>
            <a:off x="6494100" y="1613650"/>
            <a:ext cx="5697900" cy="323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E2262D"/>
                </a:solidFill>
                <a:latin typeface="Exo"/>
                <a:ea typeface="Exo"/>
                <a:cs typeface="Exo"/>
                <a:sym typeface="Exo"/>
              </a:rPr>
              <a:t>Workspace </a:t>
            </a:r>
            <a:r>
              <a:rPr b="0" i="0" lang="en-US" sz="1800" u="none" cap="none" strike="noStrike">
                <a:solidFill>
                  <a:srgbClr val="161513"/>
                </a:solidFill>
                <a:latin typeface="Exo"/>
                <a:ea typeface="Exo"/>
                <a:cs typeface="Exo"/>
                <a:sym typeface="Exo"/>
              </a:rPr>
              <a:t>được chia ra là My Workspace và Workspace.</a:t>
            </a:r>
            <a:endParaRPr b="0" i="0" sz="1800" u="none" cap="none" strike="noStrike">
              <a:solidFill>
                <a:srgbClr val="161513"/>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161513"/>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161513"/>
                </a:solidFill>
                <a:latin typeface="Exo"/>
                <a:ea typeface="Exo"/>
                <a:cs typeface="Exo"/>
                <a:sym typeface="Exo"/>
              </a:rPr>
              <a:t>My Workspace là nơi để người dùng sản xuất các nội dung Power BI dành cho chính mình. Duy nhất mình mới vào My Workspace của mình</a:t>
            </a:r>
            <a:endParaRPr b="0" i="0" sz="1800" u="none" cap="none" strike="noStrike">
              <a:solidFill>
                <a:srgbClr val="161513"/>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161513"/>
                </a:solidFill>
                <a:latin typeface="Exo"/>
                <a:ea typeface="Exo"/>
                <a:cs typeface="Exo"/>
                <a:sym typeface="Exo"/>
              </a:rPr>
              <a:t>Workspace được sử dụng để cộng tác và chia sẻ nội dung với đồng nghiệp. Thêm đồng nghiệp vào Workspace và cùng tương tác Dashboard, report.v.v. Để cộng tác qua Workspace, mỗi người dùng cần có Power BI Pro hoặc Premium Per User (PPU)</a:t>
            </a:r>
            <a:endParaRPr b="0" i="0" sz="1800" u="none" cap="none" strike="noStrike">
              <a:solidFill>
                <a:srgbClr val="161513"/>
              </a:solidFill>
              <a:latin typeface="Exo"/>
              <a:ea typeface="Exo"/>
              <a:cs typeface="Exo"/>
              <a:sym typeface="Exo"/>
            </a:endParaRPr>
          </a:p>
        </p:txBody>
      </p:sp>
      <p:sp>
        <p:nvSpPr>
          <p:cNvPr id="348" name="Google Shape;348;g2759544c34e_0_4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pic>
        <p:nvPicPr>
          <p:cNvPr id="349" name="Google Shape;349;g2759544c34e_0_41"/>
          <p:cNvPicPr preferRelativeResize="0"/>
          <p:nvPr/>
        </p:nvPicPr>
        <p:blipFill rotWithShape="1">
          <a:blip r:embed="rId3">
            <a:alphaModFix/>
          </a:blip>
          <a:srcRect b="52074" l="0" r="65618" t="0"/>
          <a:stretch/>
        </p:blipFill>
        <p:spPr>
          <a:xfrm flipH="1">
            <a:off x="-1" y="0"/>
            <a:ext cx="2880651" cy="1734550"/>
          </a:xfrm>
          <a:prstGeom prst="rect">
            <a:avLst/>
          </a:prstGeom>
          <a:noFill/>
          <a:ln>
            <a:noFill/>
          </a:ln>
        </p:spPr>
      </p:pic>
      <p:pic>
        <p:nvPicPr>
          <p:cNvPr id="350" name="Google Shape;350;g2759544c34e_0_41"/>
          <p:cNvPicPr preferRelativeResize="0"/>
          <p:nvPr/>
        </p:nvPicPr>
        <p:blipFill rotWithShape="1">
          <a:blip r:embed="rId4">
            <a:alphaModFix/>
          </a:blip>
          <a:srcRect b="0" l="0" r="0" t="0"/>
          <a:stretch/>
        </p:blipFill>
        <p:spPr>
          <a:xfrm>
            <a:off x="6405283" y="2536134"/>
            <a:ext cx="88821" cy="190315"/>
          </a:xfrm>
          <a:prstGeom prst="rect">
            <a:avLst/>
          </a:prstGeom>
          <a:noFill/>
          <a:ln>
            <a:noFill/>
          </a:ln>
        </p:spPr>
      </p:pic>
      <p:pic>
        <p:nvPicPr>
          <p:cNvPr id="351" name="Google Shape;351;g2759544c34e_0_41"/>
          <p:cNvPicPr preferRelativeResize="0"/>
          <p:nvPr/>
        </p:nvPicPr>
        <p:blipFill rotWithShape="1">
          <a:blip r:embed="rId4">
            <a:alphaModFix/>
          </a:blip>
          <a:srcRect b="0" l="0" r="0" t="0"/>
          <a:stretch/>
        </p:blipFill>
        <p:spPr>
          <a:xfrm>
            <a:off x="6405283" y="3427459"/>
            <a:ext cx="88821" cy="190315"/>
          </a:xfrm>
          <a:prstGeom prst="rect">
            <a:avLst/>
          </a:prstGeom>
          <a:noFill/>
          <a:ln>
            <a:noFill/>
          </a:ln>
        </p:spPr>
      </p:pic>
      <p:pic>
        <p:nvPicPr>
          <p:cNvPr id="352" name="Google Shape;352;g2759544c34e_0_41"/>
          <p:cNvPicPr preferRelativeResize="0"/>
          <p:nvPr/>
        </p:nvPicPr>
        <p:blipFill rotWithShape="1">
          <a:blip r:embed="rId5">
            <a:alphaModFix/>
          </a:blip>
          <a:srcRect b="0" l="0" r="0" t="0"/>
          <a:stretch/>
        </p:blipFill>
        <p:spPr>
          <a:xfrm>
            <a:off x="93075" y="1613650"/>
            <a:ext cx="6029302" cy="4719476"/>
          </a:xfrm>
          <a:prstGeom prst="rect">
            <a:avLst/>
          </a:prstGeom>
          <a:noFill/>
          <a:ln>
            <a:noFill/>
          </a:ln>
        </p:spPr>
      </p:pic>
      <p:sp>
        <p:nvSpPr>
          <p:cNvPr id="353" name="Google Shape;353;g2759544c34e_0_41"/>
          <p:cNvSpPr txBox="1"/>
          <p:nvPr/>
        </p:nvSpPr>
        <p:spPr>
          <a:xfrm>
            <a:off x="2360550" y="460225"/>
            <a:ext cx="74709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chemeClr val="dk1"/>
                </a:solidFill>
                <a:latin typeface="Exo"/>
                <a:ea typeface="Exo"/>
                <a:cs typeface="Exo"/>
                <a:sym typeface="Exo"/>
              </a:rPr>
              <a:t>Workspace</a:t>
            </a:r>
            <a:r>
              <a:rPr b="1" i="0" lang="en-US" sz="3800" u="none" cap="none" strike="noStrike">
                <a:solidFill>
                  <a:srgbClr val="E2262D"/>
                </a:solidFill>
                <a:latin typeface="Exo"/>
                <a:ea typeface="Exo"/>
                <a:cs typeface="Exo"/>
                <a:sym typeface="Exo"/>
              </a:rPr>
              <a:t> - POWER BI SERVICE</a:t>
            </a:r>
            <a:endParaRPr b="1" i="0" sz="3800" u="none" cap="none" strike="noStrike">
              <a:solidFill>
                <a:srgbClr val="000000"/>
              </a:solidFill>
              <a:latin typeface="Exo"/>
              <a:ea typeface="Exo"/>
              <a:cs typeface="Exo"/>
              <a:sym typeface="Ex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2759544c34e_0_52"/>
          <p:cNvSpPr txBox="1"/>
          <p:nvPr/>
        </p:nvSpPr>
        <p:spPr>
          <a:xfrm>
            <a:off x="6494100" y="1613650"/>
            <a:ext cx="5697900" cy="26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E2262D"/>
                </a:solidFill>
                <a:latin typeface="Exo"/>
                <a:ea typeface="Exo"/>
                <a:cs typeface="Exo"/>
                <a:sym typeface="Exo"/>
              </a:rPr>
              <a:t>Dataset </a:t>
            </a:r>
            <a:r>
              <a:rPr b="0" i="0" lang="en-US" sz="1800" u="none" cap="none" strike="noStrike">
                <a:solidFill>
                  <a:srgbClr val="161513"/>
                </a:solidFill>
                <a:latin typeface="Exo"/>
                <a:ea typeface="Exo"/>
                <a:cs typeface="Exo"/>
                <a:sym typeface="Exo"/>
              </a:rPr>
              <a:t>là nguồn số liệu.</a:t>
            </a:r>
            <a:endParaRPr b="0" i="0" sz="1800" u="none" cap="none" strike="noStrike">
              <a:solidFill>
                <a:srgbClr val="161513"/>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161513"/>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161513"/>
                </a:solidFill>
                <a:latin typeface="Exo"/>
                <a:ea typeface="Exo"/>
                <a:cs typeface="Exo"/>
                <a:sym typeface="Exo"/>
              </a:rPr>
              <a:t>Dashboard &amp; Report không bao giờ trống số liệu, vì vậy Dataset có thể hiểu là nguồn số liệu. Dataset chính là số liệu, dữ liệu được nạp vào Power BI.</a:t>
            </a:r>
            <a:endParaRPr b="0" i="0" sz="1800" u="none" cap="none" strike="noStrike">
              <a:solidFill>
                <a:srgbClr val="161513"/>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161513"/>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161513"/>
                </a:solidFill>
                <a:latin typeface="Exo"/>
                <a:ea typeface="Exo"/>
                <a:cs typeface="Exo"/>
                <a:sym typeface="Exo"/>
              </a:rPr>
              <a:t>Dataset là một thành phần trong mỗi Workspace, hay nó là một phần của nhiều Workspace. Liên kết với nhau thông qua Dataset tab.</a:t>
            </a:r>
            <a:endParaRPr b="0" i="0" sz="1800" u="none" cap="none" strike="noStrike">
              <a:solidFill>
                <a:srgbClr val="161513"/>
              </a:solidFill>
              <a:latin typeface="Exo"/>
              <a:ea typeface="Exo"/>
              <a:cs typeface="Exo"/>
              <a:sym typeface="Exo"/>
            </a:endParaRPr>
          </a:p>
        </p:txBody>
      </p:sp>
      <p:sp>
        <p:nvSpPr>
          <p:cNvPr id="359" name="Google Shape;359;g2759544c34e_0_5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pic>
        <p:nvPicPr>
          <p:cNvPr id="360" name="Google Shape;360;g2759544c34e_0_52"/>
          <p:cNvPicPr preferRelativeResize="0"/>
          <p:nvPr/>
        </p:nvPicPr>
        <p:blipFill rotWithShape="1">
          <a:blip r:embed="rId3">
            <a:alphaModFix/>
          </a:blip>
          <a:srcRect b="52074" l="0" r="65618" t="0"/>
          <a:stretch/>
        </p:blipFill>
        <p:spPr>
          <a:xfrm flipH="1">
            <a:off x="-1" y="0"/>
            <a:ext cx="2880651" cy="1734550"/>
          </a:xfrm>
          <a:prstGeom prst="rect">
            <a:avLst/>
          </a:prstGeom>
          <a:noFill/>
          <a:ln>
            <a:noFill/>
          </a:ln>
        </p:spPr>
      </p:pic>
      <p:pic>
        <p:nvPicPr>
          <p:cNvPr id="361" name="Google Shape;361;g2759544c34e_0_52"/>
          <p:cNvPicPr preferRelativeResize="0"/>
          <p:nvPr/>
        </p:nvPicPr>
        <p:blipFill rotWithShape="1">
          <a:blip r:embed="rId4">
            <a:alphaModFix/>
          </a:blip>
          <a:srcRect b="0" l="0" r="0" t="0"/>
          <a:stretch/>
        </p:blipFill>
        <p:spPr>
          <a:xfrm>
            <a:off x="6405283" y="2310709"/>
            <a:ext cx="88821" cy="190315"/>
          </a:xfrm>
          <a:prstGeom prst="rect">
            <a:avLst/>
          </a:prstGeom>
          <a:noFill/>
          <a:ln>
            <a:noFill/>
          </a:ln>
        </p:spPr>
      </p:pic>
      <p:pic>
        <p:nvPicPr>
          <p:cNvPr id="362" name="Google Shape;362;g2759544c34e_0_52"/>
          <p:cNvPicPr preferRelativeResize="0"/>
          <p:nvPr/>
        </p:nvPicPr>
        <p:blipFill rotWithShape="1">
          <a:blip r:embed="rId4">
            <a:alphaModFix/>
          </a:blip>
          <a:srcRect b="0" l="0" r="0" t="0"/>
          <a:stretch/>
        </p:blipFill>
        <p:spPr>
          <a:xfrm>
            <a:off x="6405283" y="3427459"/>
            <a:ext cx="88821" cy="190315"/>
          </a:xfrm>
          <a:prstGeom prst="rect">
            <a:avLst/>
          </a:prstGeom>
          <a:noFill/>
          <a:ln>
            <a:noFill/>
          </a:ln>
        </p:spPr>
      </p:pic>
      <p:pic>
        <p:nvPicPr>
          <p:cNvPr id="363" name="Google Shape;363;g2759544c34e_0_52"/>
          <p:cNvPicPr preferRelativeResize="0"/>
          <p:nvPr/>
        </p:nvPicPr>
        <p:blipFill rotWithShape="1">
          <a:blip r:embed="rId5">
            <a:alphaModFix/>
          </a:blip>
          <a:srcRect b="0" l="0" r="0" t="0"/>
          <a:stretch/>
        </p:blipFill>
        <p:spPr>
          <a:xfrm>
            <a:off x="147925" y="1613650"/>
            <a:ext cx="6100476" cy="4911725"/>
          </a:xfrm>
          <a:prstGeom prst="rect">
            <a:avLst/>
          </a:prstGeom>
          <a:noFill/>
          <a:ln>
            <a:noFill/>
          </a:ln>
        </p:spPr>
      </p:pic>
      <p:sp>
        <p:nvSpPr>
          <p:cNvPr id="364" name="Google Shape;364;g2759544c34e_0_52"/>
          <p:cNvSpPr txBox="1"/>
          <p:nvPr/>
        </p:nvSpPr>
        <p:spPr>
          <a:xfrm>
            <a:off x="2360550" y="460225"/>
            <a:ext cx="74709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chemeClr val="dk1"/>
                </a:solidFill>
                <a:latin typeface="Exo"/>
                <a:ea typeface="Exo"/>
                <a:cs typeface="Exo"/>
                <a:sym typeface="Exo"/>
              </a:rPr>
              <a:t>Datasets</a:t>
            </a:r>
            <a:r>
              <a:rPr b="1" i="0" lang="en-US" sz="3800" u="none" cap="none" strike="noStrike">
                <a:solidFill>
                  <a:srgbClr val="E2262D"/>
                </a:solidFill>
                <a:latin typeface="Exo"/>
                <a:ea typeface="Exo"/>
                <a:cs typeface="Exo"/>
                <a:sym typeface="Exo"/>
              </a:rPr>
              <a:t> - POWER BI SERVICE</a:t>
            </a:r>
            <a:endParaRPr b="1" i="0" sz="3800" u="none" cap="none" strike="noStrike">
              <a:solidFill>
                <a:srgbClr val="000000"/>
              </a:solidFill>
              <a:latin typeface="Exo"/>
              <a:ea typeface="Exo"/>
              <a:cs typeface="Exo"/>
              <a:sym typeface="Ex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2759544c34e_0_242"/>
          <p:cNvSpPr/>
          <p:nvPr>
            <p:ph idx="2" type="pic"/>
          </p:nvPr>
        </p:nvSpPr>
        <p:spPr>
          <a:xfrm>
            <a:off x="914400" y="1782093"/>
            <a:ext cx="2209800" cy="2256600"/>
          </a:xfrm>
          <a:prstGeom prst="ellipse">
            <a:avLst/>
          </a:prstGeom>
          <a:solidFill>
            <a:schemeClr val="lt1"/>
          </a:solidFill>
          <a:ln>
            <a:noFill/>
          </a:ln>
        </p:spPr>
      </p:sp>
      <p:sp>
        <p:nvSpPr>
          <p:cNvPr id="371" name="Google Shape;371;g2759544c34e_0_242"/>
          <p:cNvSpPr/>
          <p:nvPr>
            <p:ph idx="3" type="pic"/>
          </p:nvPr>
        </p:nvSpPr>
        <p:spPr>
          <a:xfrm>
            <a:off x="3657600" y="1782093"/>
            <a:ext cx="2209800" cy="2256600"/>
          </a:xfrm>
          <a:prstGeom prst="ellipse">
            <a:avLst/>
          </a:prstGeom>
          <a:solidFill>
            <a:schemeClr val="lt1"/>
          </a:solidFill>
          <a:ln>
            <a:noFill/>
          </a:ln>
        </p:spPr>
      </p:sp>
      <p:sp>
        <p:nvSpPr>
          <p:cNvPr id="372" name="Google Shape;372;g2759544c34e_0_242"/>
          <p:cNvSpPr/>
          <p:nvPr>
            <p:ph idx="4" type="pic"/>
          </p:nvPr>
        </p:nvSpPr>
        <p:spPr>
          <a:xfrm>
            <a:off x="6400800" y="1782093"/>
            <a:ext cx="2209800" cy="2256600"/>
          </a:xfrm>
          <a:prstGeom prst="ellipse">
            <a:avLst/>
          </a:prstGeom>
          <a:solidFill>
            <a:schemeClr val="lt1"/>
          </a:solidFill>
          <a:ln>
            <a:noFill/>
          </a:ln>
        </p:spPr>
      </p:sp>
      <p:sp>
        <p:nvSpPr>
          <p:cNvPr id="373" name="Google Shape;373;g2759544c34e_0_242"/>
          <p:cNvSpPr/>
          <p:nvPr>
            <p:ph idx="5" type="pic"/>
          </p:nvPr>
        </p:nvSpPr>
        <p:spPr>
          <a:xfrm>
            <a:off x="9144000" y="1782093"/>
            <a:ext cx="2209800" cy="2256600"/>
          </a:xfrm>
          <a:prstGeom prst="ellipse">
            <a:avLst/>
          </a:prstGeom>
          <a:solidFill>
            <a:schemeClr val="lt1"/>
          </a:solidFill>
          <a:ln>
            <a:noFill/>
          </a:ln>
        </p:spPr>
      </p:sp>
      <p:pic>
        <p:nvPicPr>
          <p:cNvPr id="374" name="Google Shape;374;g2759544c34e_0_242"/>
          <p:cNvPicPr preferRelativeResize="0"/>
          <p:nvPr/>
        </p:nvPicPr>
        <p:blipFill rotWithShape="1">
          <a:blip r:embed="rId3">
            <a:alphaModFix/>
          </a:blip>
          <a:srcRect b="0" l="0" r="0" t="0"/>
          <a:stretch/>
        </p:blipFill>
        <p:spPr>
          <a:xfrm>
            <a:off x="710050" y="975600"/>
            <a:ext cx="10288850" cy="5787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2759544c34e_0_23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380" name="Google Shape;380;g2759544c34e_0_231"/>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381" name="Google Shape;381;g2759544c34e_0_231"/>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382" name="Google Shape;382;g2759544c34e_0_231"/>
          <p:cNvSpPr/>
          <p:nvPr/>
        </p:nvSpPr>
        <p:spPr>
          <a:xfrm>
            <a:off x="5110803" y="2998906"/>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   2.  Tự động hóa report/dashboard trong PBI</a:t>
            </a:r>
            <a:endParaRPr b="1" i="0" sz="2000" u="none" cap="none" strike="noStrike">
              <a:solidFill>
                <a:schemeClr val="lt1"/>
              </a:solidFill>
              <a:latin typeface="Exo"/>
              <a:ea typeface="Exo"/>
              <a:cs typeface="Exo"/>
              <a:sym typeface="Exo"/>
            </a:endParaRPr>
          </a:p>
        </p:txBody>
      </p:sp>
      <p:sp>
        <p:nvSpPr>
          <p:cNvPr id="383" name="Google Shape;383;g2759544c34e_0_231"/>
          <p:cNvSpPr/>
          <p:nvPr/>
        </p:nvSpPr>
        <p:spPr>
          <a:xfrm>
            <a:off x="5060278" y="2058903"/>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rgbClr val="E31F26"/>
                </a:solidFill>
                <a:latin typeface="Exo"/>
                <a:ea typeface="Exo"/>
                <a:cs typeface="Exo"/>
                <a:sym typeface="Exo"/>
              </a:rPr>
              <a:t>   1. Power BI Service</a:t>
            </a:r>
            <a:endParaRPr b="1" i="0" sz="2000" u="none" cap="none" strike="noStrike">
              <a:solidFill>
                <a:srgbClr val="E31F26"/>
              </a:solidFill>
              <a:latin typeface="Exo"/>
              <a:ea typeface="Exo"/>
              <a:cs typeface="Exo"/>
              <a:sym typeface="Exo"/>
            </a:endParaRPr>
          </a:p>
        </p:txBody>
      </p:sp>
      <p:sp>
        <p:nvSpPr>
          <p:cNvPr id="384" name="Google Shape;384;g2759544c34e_0_231"/>
          <p:cNvSpPr/>
          <p:nvPr/>
        </p:nvSpPr>
        <p:spPr>
          <a:xfrm>
            <a:off x="5143853" y="4045714"/>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3. Row-level security (RLS) với Power BI</a:t>
            </a:r>
            <a:endParaRPr b="0" i="0" sz="2000" u="none" cap="none" strike="noStrike">
              <a:solidFill>
                <a:schemeClr val="dk1"/>
              </a:solidFill>
              <a:latin typeface="Calibri"/>
              <a:ea typeface="Calibri"/>
              <a:cs typeface="Calibri"/>
              <a:sym typeface="Calibri"/>
            </a:endParaRPr>
          </a:p>
        </p:txBody>
      </p:sp>
      <p:sp>
        <p:nvSpPr>
          <p:cNvPr id="385" name="Google Shape;385;g2759544c34e_0_231"/>
          <p:cNvSpPr/>
          <p:nvPr/>
        </p:nvSpPr>
        <p:spPr>
          <a:xfrm>
            <a:off x="5110803" y="5015401"/>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4. Practices</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2759544c34e_0_25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pic>
        <p:nvPicPr>
          <p:cNvPr id="391" name="Google Shape;391;g2759544c34e_0_251"/>
          <p:cNvPicPr preferRelativeResize="0"/>
          <p:nvPr/>
        </p:nvPicPr>
        <p:blipFill rotWithShape="1">
          <a:blip r:embed="rId3">
            <a:alphaModFix/>
          </a:blip>
          <a:srcRect b="52074" l="0" r="65618" t="0"/>
          <a:stretch/>
        </p:blipFill>
        <p:spPr>
          <a:xfrm flipH="1">
            <a:off x="-1" y="0"/>
            <a:ext cx="2880651" cy="1734550"/>
          </a:xfrm>
          <a:prstGeom prst="rect">
            <a:avLst/>
          </a:prstGeom>
          <a:noFill/>
          <a:ln>
            <a:noFill/>
          </a:ln>
        </p:spPr>
      </p:pic>
      <p:pic>
        <p:nvPicPr>
          <p:cNvPr id="392" name="Google Shape;392;g2759544c34e_0_251"/>
          <p:cNvPicPr preferRelativeResize="0"/>
          <p:nvPr/>
        </p:nvPicPr>
        <p:blipFill rotWithShape="1">
          <a:blip r:embed="rId4">
            <a:alphaModFix/>
          </a:blip>
          <a:srcRect b="0" l="0" r="0" t="0"/>
          <a:stretch/>
        </p:blipFill>
        <p:spPr>
          <a:xfrm>
            <a:off x="704675" y="1497050"/>
            <a:ext cx="5181400" cy="4211076"/>
          </a:xfrm>
          <a:prstGeom prst="rect">
            <a:avLst/>
          </a:prstGeom>
          <a:noFill/>
          <a:ln>
            <a:noFill/>
          </a:ln>
        </p:spPr>
      </p:pic>
      <p:sp>
        <p:nvSpPr>
          <p:cNvPr id="393" name="Google Shape;393;g2759544c34e_0_251"/>
          <p:cNvSpPr txBox="1"/>
          <p:nvPr/>
        </p:nvSpPr>
        <p:spPr>
          <a:xfrm>
            <a:off x="2360550" y="460225"/>
            <a:ext cx="74709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800" u="none" cap="none" strike="noStrike">
                <a:solidFill>
                  <a:srgbClr val="E2262D"/>
                </a:solidFill>
                <a:latin typeface="Exo"/>
                <a:ea typeface="Exo"/>
                <a:cs typeface="Exo"/>
                <a:sym typeface="Exo"/>
              </a:rPr>
              <a:t>Scheduled Refresh với Power BI</a:t>
            </a:r>
            <a:endParaRPr b="1" i="0" sz="3800" u="none" cap="none" strike="noStrike">
              <a:solidFill>
                <a:srgbClr val="E2262D"/>
              </a:solidFill>
              <a:latin typeface="Exo"/>
              <a:ea typeface="Exo"/>
              <a:cs typeface="Exo"/>
              <a:sym typeface="Exo"/>
            </a:endParaRPr>
          </a:p>
          <a:p>
            <a:pPr indent="0" lvl="0" marL="0" marR="0" rtl="0" algn="ctr">
              <a:lnSpc>
                <a:spcPct val="100000"/>
              </a:lnSpc>
              <a:spcBef>
                <a:spcPts val="0"/>
              </a:spcBef>
              <a:spcAft>
                <a:spcPts val="0"/>
              </a:spcAft>
              <a:buClr>
                <a:srgbClr val="000000"/>
              </a:buClr>
              <a:buSzPts val="4000"/>
              <a:buFont typeface="Arial"/>
              <a:buNone/>
            </a:pPr>
            <a:r>
              <a:t/>
            </a:r>
            <a:endParaRPr b="1" i="0" sz="3800" u="none" cap="none" strike="noStrike">
              <a:solidFill>
                <a:srgbClr val="E2262D"/>
              </a:solidFill>
              <a:latin typeface="Exo"/>
              <a:ea typeface="Exo"/>
              <a:cs typeface="Exo"/>
              <a:sym typeface="Exo"/>
            </a:endParaRPr>
          </a:p>
        </p:txBody>
      </p:sp>
      <p:pic>
        <p:nvPicPr>
          <p:cNvPr id="394" name="Google Shape;394;g2759544c34e_0_251"/>
          <p:cNvPicPr preferRelativeResize="0"/>
          <p:nvPr/>
        </p:nvPicPr>
        <p:blipFill rotWithShape="1">
          <a:blip r:embed="rId5">
            <a:alphaModFix/>
          </a:blip>
          <a:srcRect b="0" l="0" r="0" t="0"/>
          <a:stretch/>
        </p:blipFill>
        <p:spPr>
          <a:xfrm>
            <a:off x="5397383" y="2610409"/>
            <a:ext cx="88821" cy="190315"/>
          </a:xfrm>
          <a:prstGeom prst="rect">
            <a:avLst/>
          </a:prstGeom>
          <a:noFill/>
          <a:ln>
            <a:noFill/>
          </a:ln>
        </p:spPr>
      </p:pic>
      <p:sp>
        <p:nvSpPr>
          <p:cNvPr id="395" name="Google Shape;395;g2759544c34e_0_251"/>
          <p:cNvSpPr txBox="1"/>
          <p:nvPr/>
        </p:nvSpPr>
        <p:spPr>
          <a:xfrm>
            <a:off x="5486200" y="2491025"/>
            <a:ext cx="62958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E2262D"/>
                </a:solidFill>
                <a:latin typeface="Exo"/>
                <a:ea typeface="Exo"/>
                <a:cs typeface="Exo"/>
                <a:sym typeface="Exo"/>
              </a:rPr>
              <a:t>Scheduled Refresh</a:t>
            </a:r>
            <a:r>
              <a:rPr b="0" i="0" lang="en-US" sz="1800" u="none" cap="none" strike="noStrike">
                <a:solidFill>
                  <a:srgbClr val="161513"/>
                </a:solidFill>
                <a:latin typeface="Exo"/>
                <a:ea typeface="Exo"/>
                <a:cs typeface="Exo"/>
                <a:sym typeface="Exo"/>
              </a:rPr>
              <a:t> trong Power BI cho phép bạn tự động làm mới dữ liệu từ nguồn gốc theo lịch trình đã đặt trước. Điều này giúp bảo đảm rằng báo cáo của bạn luôn hiển thị dữ liệu mới nhất mà không cần thao tác thủ công.</a:t>
            </a:r>
            <a:endParaRPr b="0" i="0" sz="1800" u="none" cap="none" strike="noStrike">
              <a:solidFill>
                <a:srgbClr val="161513"/>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161513"/>
              </a:solidFill>
              <a:latin typeface="Exo"/>
              <a:ea typeface="Exo"/>
              <a:cs typeface="Exo"/>
              <a:sym typeface="Ex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CCCCCC"/>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CCCCCC"/>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2022-09-07T10:58:32Z</dcterms:created>
  <dc:creator>admin</dc:creator>
</cp:coreProperties>
</file>