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Nixie One"/>
      <p:regular r:id="rId23"/>
    </p:embeddedFont>
    <p:embeddedFont>
      <p:font typeface="Exo Medium"/>
      <p:regular r:id="rId24"/>
      <p:bold r:id="rId25"/>
      <p:italic r:id="rId26"/>
      <p:boldItalic r:id="rId27"/>
    </p:embeddedFont>
    <p:embeddedFont>
      <p:font typeface="Exo Black"/>
      <p:bold r:id="rId28"/>
      <p:boldItalic r:id="rId29"/>
    </p:embeddedFont>
    <p:embeddedFont>
      <p:font typeface="Helvetica Neue"/>
      <p:regular r:id="rId30"/>
      <p:bold r:id="rId31"/>
      <p:italic r:id="rId32"/>
      <p:boldItalic r:id="rId33"/>
    </p:embeddedFont>
    <p:embeddedFont>
      <p:font typeface="Ex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38" roundtripDataSignature="AMtx7mhc7jAtXajJd5IyJ2Hw42bbGtkU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ExoMedium-regular.fntdata"/><Relationship Id="rId23" Type="http://schemas.openxmlformats.org/officeDocument/2006/relationships/font" Target="fonts/NixieOn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ExoMedium-italic.fntdata"/><Relationship Id="rId25" Type="http://schemas.openxmlformats.org/officeDocument/2006/relationships/font" Target="fonts/ExoMedium-bold.fntdata"/><Relationship Id="rId28" Type="http://schemas.openxmlformats.org/officeDocument/2006/relationships/font" Target="fonts/ExoBlack-bold.fntdata"/><Relationship Id="rId27" Type="http://schemas.openxmlformats.org/officeDocument/2006/relationships/font" Target="fonts/ExoMedium-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ExoBlack-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5.xml"/><Relationship Id="rId33" Type="http://schemas.openxmlformats.org/officeDocument/2006/relationships/font" Target="fonts/HelveticaNeue-boldItalic.fntdata"/><Relationship Id="rId10" Type="http://schemas.openxmlformats.org/officeDocument/2006/relationships/slide" Target="slides/slide4.xml"/><Relationship Id="rId32" Type="http://schemas.openxmlformats.org/officeDocument/2006/relationships/font" Target="fonts/HelveticaNeue-italic.fntdata"/><Relationship Id="rId13" Type="http://schemas.openxmlformats.org/officeDocument/2006/relationships/slide" Target="slides/slide7.xml"/><Relationship Id="rId35" Type="http://schemas.openxmlformats.org/officeDocument/2006/relationships/font" Target="fonts/Exo-bold.fntdata"/><Relationship Id="rId12" Type="http://schemas.openxmlformats.org/officeDocument/2006/relationships/slide" Target="slides/slide6.xml"/><Relationship Id="rId34" Type="http://schemas.openxmlformats.org/officeDocument/2006/relationships/font" Target="fonts/Exo-regular.fntdata"/><Relationship Id="rId15" Type="http://schemas.openxmlformats.org/officeDocument/2006/relationships/slide" Target="slides/slide9.xml"/><Relationship Id="rId37" Type="http://schemas.openxmlformats.org/officeDocument/2006/relationships/font" Target="fonts/Exo-boldItalic.fntdata"/><Relationship Id="rId14" Type="http://schemas.openxmlformats.org/officeDocument/2006/relationships/slide" Target="slides/slide8.xml"/><Relationship Id="rId36" Type="http://schemas.openxmlformats.org/officeDocument/2006/relationships/font" Target="fonts/Exo-italic.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4184cb48d0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7" name="Google Shape;377;g24184cb48d0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825c76f4d8_0_6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g2825c76f4d8_0_6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825c76f4d8_0_6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g2825c76f4d8_0_6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825c76f4d8_0_6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4" name="Google Shape;494;g2825c76f4d8_0_6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825c76f4d8_0_6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g2825c76f4d8_0_6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825c76f4d8_0_6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6" name="Google Shape;516;g2825c76f4d8_0_6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23d84f99588_4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g23d84f99588_4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8" name="Google Shape;528;g23d84f99588_4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9" name="Google Shape;539;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557c0d35ca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86" name="Google Shape;386;g2557c0d35c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85d70b959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6" name="Google Shape;396;g285d70b959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85d70b9598_0_2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g285d70b9598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5d70b9598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15" name="Google Shape;415;g285d70b9598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830ea0ff47_1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sz="900">
              <a:latin typeface="Exo"/>
              <a:ea typeface="Exo"/>
              <a:cs typeface="Exo"/>
              <a:sym typeface="Exo"/>
            </a:endParaRPr>
          </a:p>
          <a:p>
            <a:pPr indent="0" lvl="0" marL="0" rtl="0" algn="l">
              <a:lnSpc>
                <a:spcPct val="100000"/>
              </a:lnSpc>
              <a:spcBef>
                <a:spcPts val="0"/>
              </a:spcBef>
              <a:spcAft>
                <a:spcPts val="0"/>
              </a:spcAft>
              <a:buSzPts val="1400"/>
              <a:buNone/>
            </a:pPr>
            <a:r>
              <a:t/>
            </a:r>
            <a:endParaRPr sz="300"/>
          </a:p>
        </p:txBody>
      </p:sp>
      <p:sp>
        <p:nvSpPr>
          <p:cNvPr id="425" name="Google Shape;425;g2830ea0ff47_1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85d70b9598_3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35" name="Google Shape;435;g285d70b9598_3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825c76f4d8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5" name="Google Shape;445;g2825c76f4d8_0_0:notes"/>
          <p:cNvSpPr/>
          <p:nvPr>
            <p:ph idx="2" type="sldImg"/>
          </p:nvPr>
        </p:nvSpPr>
        <p:spPr>
          <a:xfrm>
            <a:off x="1143225" y="685800"/>
            <a:ext cx="4572300" cy="3429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825c76f4d8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g2825c76f4d8_4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5.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1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g24184cb48d0_0_1593"/>
          <p:cNvSpPr/>
          <p:nvPr>
            <p:ph idx="2" type="pic"/>
          </p:nvPr>
        </p:nvSpPr>
        <p:spPr>
          <a:xfrm>
            <a:off x="5867401" y="1176112"/>
            <a:ext cx="4189500" cy="4202100"/>
          </a:xfrm>
          <a:prstGeom prst="rect">
            <a:avLst/>
          </a:prstGeom>
          <a:noFill/>
          <a:ln>
            <a:noFill/>
          </a:ln>
        </p:spPr>
      </p:sp>
      <p:sp>
        <p:nvSpPr>
          <p:cNvPr id="18" name="Google Shape;18;g24184cb48d0_0_159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0" name="Shape 40"/>
        <p:cNvGrpSpPr/>
        <p:nvPr/>
      </p:nvGrpSpPr>
      <p:grpSpPr>
        <a:xfrm>
          <a:off x="0" y="0"/>
          <a:ext cx="0" cy="0"/>
          <a:chOff x="0" y="0"/>
          <a:chExt cx="0" cy="0"/>
        </a:xfrm>
      </p:grpSpPr>
      <p:pic>
        <p:nvPicPr>
          <p:cNvPr id="41" name="Google Shape;41;g24184cb48d0_0_1617"/>
          <p:cNvPicPr preferRelativeResize="0"/>
          <p:nvPr/>
        </p:nvPicPr>
        <p:blipFill rotWithShape="1">
          <a:blip r:embed="rId2">
            <a:alphaModFix/>
          </a:blip>
          <a:srcRect b="0" l="0" r="0" t="0"/>
          <a:stretch/>
        </p:blipFill>
        <p:spPr>
          <a:xfrm>
            <a:off x="10479499" y="304801"/>
            <a:ext cx="1207149" cy="533400"/>
          </a:xfrm>
          <a:prstGeom prst="rect">
            <a:avLst/>
          </a:prstGeom>
          <a:noFill/>
          <a:ln>
            <a:noFill/>
          </a:ln>
        </p:spPr>
      </p:pic>
      <p:sp>
        <p:nvSpPr>
          <p:cNvPr id="42" name="Google Shape;42;g24184cb48d0_0_1617"/>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43" name="Shape 43"/>
        <p:cNvGrpSpPr/>
        <p:nvPr/>
      </p:nvGrpSpPr>
      <p:grpSpPr>
        <a:xfrm>
          <a:off x="0" y="0"/>
          <a:ext cx="0" cy="0"/>
          <a:chOff x="0" y="0"/>
          <a:chExt cx="0" cy="0"/>
        </a:xfrm>
      </p:grpSpPr>
      <p:sp>
        <p:nvSpPr>
          <p:cNvPr id="44" name="Google Shape;44;g24184cb48d0_0_162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g24184cb48d0_0_162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46" name="Shape 46"/>
        <p:cNvGrpSpPr/>
        <p:nvPr/>
      </p:nvGrpSpPr>
      <p:grpSpPr>
        <a:xfrm>
          <a:off x="0" y="0"/>
          <a:ext cx="0" cy="0"/>
          <a:chOff x="0" y="0"/>
          <a:chExt cx="0" cy="0"/>
        </a:xfrm>
      </p:grpSpPr>
      <p:sp>
        <p:nvSpPr>
          <p:cNvPr id="47" name="Google Shape;47;g24184cb48d0_0_162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48" name="Shape 48"/>
        <p:cNvGrpSpPr/>
        <p:nvPr/>
      </p:nvGrpSpPr>
      <p:grpSpPr>
        <a:xfrm>
          <a:off x="0" y="0"/>
          <a:ext cx="0" cy="0"/>
          <a:chOff x="0" y="0"/>
          <a:chExt cx="0" cy="0"/>
        </a:xfrm>
      </p:grpSpPr>
      <p:sp>
        <p:nvSpPr>
          <p:cNvPr id="49" name="Google Shape;49;g24184cb48d0_0_1625"/>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50" name="Google Shape;50;g24184cb48d0_0_1625"/>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51" name="Google Shape;51;g24184cb48d0_0_16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52" name="Shape 52"/>
        <p:cNvGrpSpPr/>
        <p:nvPr/>
      </p:nvGrpSpPr>
      <p:grpSpPr>
        <a:xfrm>
          <a:off x="0" y="0"/>
          <a:ext cx="0" cy="0"/>
          <a:chOff x="0" y="0"/>
          <a:chExt cx="0" cy="0"/>
        </a:xfrm>
      </p:grpSpPr>
      <p:sp>
        <p:nvSpPr>
          <p:cNvPr id="53" name="Google Shape;53;g24184cb48d0_0_162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g24184cb48d0_0_162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55" name="Shape 55"/>
        <p:cNvGrpSpPr/>
        <p:nvPr/>
      </p:nvGrpSpPr>
      <p:grpSpPr>
        <a:xfrm>
          <a:off x="0" y="0"/>
          <a:ext cx="0" cy="0"/>
          <a:chOff x="0" y="0"/>
          <a:chExt cx="0" cy="0"/>
        </a:xfrm>
      </p:grpSpPr>
      <p:sp>
        <p:nvSpPr>
          <p:cNvPr id="56" name="Google Shape;56;g24184cb48d0_0_163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57" name="Shape 57"/>
        <p:cNvGrpSpPr/>
        <p:nvPr/>
      </p:nvGrpSpPr>
      <p:grpSpPr>
        <a:xfrm>
          <a:off x="0" y="0"/>
          <a:ext cx="0" cy="0"/>
          <a:chOff x="0" y="0"/>
          <a:chExt cx="0" cy="0"/>
        </a:xfrm>
      </p:grpSpPr>
      <p:sp>
        <p:nvSpPr>
          <p:cNvPr id="58" name="Google Shape;58;g24184cb48d0_0_1634"/>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6274"/>
              </a:srgbClr>
            </a:outerShdw>
          </a:effectLst>
        </p:spPr>
      </p:sp>
      <p:sp>
        <p:nvSpPr>
          <p:cNvPr id="59" name="Google Shape;59;g24184cb48d0_0_1634"/>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6274"/>
              </a:srgbClr>
            </a:outerShdw>
          </a:effectLst>
        </p:spPr>
      </p:sp>
      <p:sp>
        <p:nvSpPr>
          <p:cNvPr id="60" name="Google Shape;60;g24184cb48d0_0_163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61" name="Shape 61"/>
        <p:cNvGrpSpPr/>
        <p:nvPr/>
      </p:nvGrpSpPr>
      <p:grpSpPr>
        <a:xfrm>
          <a:off x="0" y="0"/>
          <a:ext cx="0" cy="0"/>
          <a:chOff x="0" y="0"/>
          <a:chExt cx="0" cy="0"/>
        </a:xfrm>
      </p:grpSpPr>
      <p:sp>
        <p:nvSpPr>
          <p:cNvPr id="62" name="Google Shape;62;g24184cb48d0_0_163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g24184cb48d0_0_163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64" name="Shape 64"/>
        <p:cNvGrpSpPr/>
        <p:nvPr/>
      </p:nvGrpSpPr>
      <p:grpSpPr>
        <a:xfrm>
          <a:off x="0" y="0"/>
          <a:ext cx="0" cy="0"/>
          <a:chOff x="0" y="0"/>
          <a:chExt cx="0" cy="0"/>
        </a:xfrm>
      </p:grpSpPr>
      <p:sp>
        <p:nvSpPr>
          <p:cNvPr id="65" name="Google Shape;65;g24184cb48d0_0_164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g24184cb48d0_0_164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67" name="Shape 67"/>
        <p:cNvGrpSpPr/>
        <p:nvPr/>
      </p:nvGrpSpPr>
      <p:grpSpPr>
        <a:xfrm>
          <a:off x="0" y="0"/>
          <a:ext cx="0" cy="0"/>
          <a:chOff x="0" y="0"/>
          <a:chExt cx="0" cy="0"/>
        </a:xfrm>
      </p:grpSpPr>
      <p:sp>
        <p:nvSpPr>
          <p:cNvPr id="68" name="Google Shape;68;g24184cb48d0_0_1644"/>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24184cb48d0_0_1644"/>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g24184cb48d0_0_16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4184cb48d0_0_159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4184cb48d0_0_159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71" name="Shape 71"/>
        <p:cNvGrpSpPr/>
        <p:nvPr/>
      </p:nvGrpSpPr>
      <p:grpSpPr>
        <a:xfrm>
          <a:off x="0" y="0"/>
          <a:ext cx="0" cy="0"/>
          <a:chOff x="0" y="0"/>
          <a:chExt cx="0" cy="0"/>
        </a:xfrm>
      </p:grpSpPr>
      <p:sp>
        <p:nvSpPr>
          <p:cNvPr id="72" name="Google Shape;72;g24184cb48d0_0_1648"/>
          <p:cNvSpPr/>
          <p:nvPr>
            <p:ph idx="2" type="pic"/>
          </p:nvPr>
        </p:nvSpPr>
        <p:spPr>
          <a:xfrm>
            <a:off x="6096000" y="1075673"/>
            <a:ext cx="4721100" cy="4735500"/>
          </a:xfrm>
          <a:prstGeom prst="rect">
            <a:avLst/>
          </a:prstGeom>
          <a:noFill/>
          <a:ln>
            <a:noFill/>
          </a:ln>
        </p:spPr>
      </p:sp>
      <p:sp>
        <p:nvSpPr>
          <p:cNvPr id="73" name="Google Shape;73;g24184cb48d0_0_164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4" name="Shape 74"/>
        <p:cNvGrpSpPr/>
        <p:nvPr/>
      </p:nvGrpSpPr>
      <p:grpSpPr>
        <a:xfrm>
          <a:off x="0" y="0"/>
          <a:ext cx="0" cy="0"/>
          <a:chOff x="0" y="0"/>
          <a:chExt cx="0" cy="0"/>
        </a:xfrm>
      </p:grpSpPr>
      <p:sp>
        <p:nvSpPr>
          <p:cNvPr id="75" name="Google Shape;75;g24184cb48d0_0_165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6" name="Google Shape;76;g24184cb48d0_0_16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g24184cb48d0_0_16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24184cb48d0_0_16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g24184cb48d0_0_165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0" name="Shape 80"/>
        <p:cNvGrpSpPr/>
        <p:nvPr/>
      </p:nvGrpSpPr>
      <p:grpSpPr>
        <a:xfrm>
          <a:off x="0" y="0"/>
          <a:ext cx="0" cy="0"/>
          <a:chOff x="0" y="0"/>
          <a:chExt cx="0" cy="0"/>
        </a:xfrm>
      </p:grpSpPr>
      <p:sp>
        <p:nvSpPr>
          <p:cNvPr id="81" name="Google Shape;81;g24184cb48d0_0_1657"/>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g24184cb48d0_0_165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24184cb48d0_0_165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5" name="Google Shape;85;g24184cb48d0_0_16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g24184cb48d0_0_16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g24184cb48d0_0_16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g24184cb48d0_0_166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24184cb48d0_0_166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g24184cb48d0_0_166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4184cb48d0_0_166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g24184cb48d0_0_166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24184cb48d0_0_166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g24184cb48d0_0_167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24184cb48d0_0_167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g24184cb48d0_0_1672"/>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g24184cb48d0_0_167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g24184cb48d0_0_1672"/>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g24184cb48d0_0_167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24184cb48d0_0_167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24184cb48d0_0_16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g24184cb48d0_0_16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24184cb48d0_0_16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24184cb48d0_0_168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24184cb48d0_0_16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9" name="Shape 109"/>
        <p:cNvGrpSpPr/>
        <p:nvPr/>
      </p:nvGrpSpPr>
      <p:grpSpPr>
        <a:xfrm>
          <a:off x="0" y="0"/>
          <a:ext cx="0" cy="0"/>
          <a:chOff x="0" y="0"/>
          <a:chExt cx="0" cy="0"/>
        </a:xfrm>
      </p:grpSpPr>
      <p:sp>
        <p:nvSpPr>
          <p:cNvPr id="110" name="Google Shape;110;g24184cb48d0_0_168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g24184cb48d0_0_1686"/>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2" name="Google Shape;112;g24184cb48d0_0_1686"/>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g24184cb48d0_0_16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24184cb48d0_0_16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g24184cb48d0_0_16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g24184cb48d0_0_169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24184cb48d0_0_1693"/>
          <p:cNvSpPr/>
          <p:nvPr>
            <p:ph idx="2" type="pic"/>
          </p:nvPr>
        </p:nvSpPr>
        <p:spPr>
          <a:xfrm>
            <a:off x="5183188" y="987425"/>
            <a:ext cx="6172200" cy="4873500"/>
          </a:xfrm>
          <a:prstGeom prst="rect">
            <a:avLst/>
          </a:prstGeom>
          <a:noFill/>
          <a:ln>
            <a:noFill/>
          </a:ln>
        </p:spPr>
      </p:sp>
      <p:sp>
        <p:nvSpPr>
          <p:cNvPr id="119" name="Google Shape;119;g24184cb48d0_0_169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0" name="Google Shape;120;g24184cb48d0_0_169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24184cb48d0_0_169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24184cb48d0_0_16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g24184cb48d0_0_170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24184cb48d0_0_1700"/>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g24184cb48d0_0_170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24184cb48d0_0_170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24184cb48d0_0_170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2" name="Shape 22"/>
        <p:cNvGrpSpPr/>
        <p:nvPr/>
      </p:nvGrpSpPr>
      <p:grpSpPr>
        <a:xfrm>
          <a:off x="0" y="0"/>
          <a:ext cx="0" cy="0"/>
          <a:chOff x="0" y="0"/>
          <a:chExt cx="0" cy="0"/>
        </a:xfrm>
      </p:grpSpPr>
      <p:sp>
        <p:nvSpPr>
          <p:cNvPr id="23" name="Google Shape;23;g24184cb48d0_0_1602"/>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g24184cb48d0_0_170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24184cb48d0_0_170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g24184cb48d0_0_170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24184cb48d0_0_170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24184cb48d0_0_170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5" name="Shape 135"/>
        <p:cNvGrpSpPr/>
        <p:nvPr/>
      </p:nvGrpSpPr>
      <p:grpSpPr>
        <a:xfrm>
          <a:off x="0" y="0"/>
          <a:ext cx="0" cy="0"/>
          <a:chOff x="0" y="0"/>
          <a:chExt cx="0" cy="0"/>
        </a:xfrm>
      </p:grpSpPr>
      <p:sp>
        <p:nvSpPr>
          <p:cNvPr id="136" name="Google Shape;136;g24184cb48d0_0_1712"/>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37" name="Shape 137"/>
        <p:cNvGrpSpPr/>
        <p:nvPr/>
      </p:nvGrpSpPr>
      <p:grpSpPr>
        <a:xfrm>
          <a:off x="0" y="0"/>
          <a:ext cx="0" cy="0"/>
          <a:chOff x="0" y="0"/>
          <a:chExt cx="0" cy="0"/>
        </a:xfrm>
      </p:grpSpPr>
      <p:sp>
        <p:nvSpPr>
          <p:cNvPr id="138" name="Google Shape;138;g24184cb48d0_0_1714"/>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g24184cb48d0_0_1714"/>
          <p:cNvSpPr/>
          <p:nvPr>
            <p:ph idx="2" type="pic"/>
          </p:nvPr>
        </p:nvSpPr>
        <p:spPr>
          <a:xfrm>
            <a:off x="996950" y="1710767"/>
            <a:ext cx="2349600" cy="2399100"/>
          </a:xfrm>
          <a:prstGeom prst="ellipse">
            <a:avLst/>
          </a:prstGeom>
          <a:solidFill>
            <a:schemeClr val="lt1"/>
          </a:solidFill>
          <a:ln>
            <a:noFill/>
          </a:ln>
        </p:spPr>
      </p:sp>
      <p:sp>
        <p:nvSpPr>
          <p:cNvPr id="140" name="Google Shape;140;g24184cb48d0_0_1714"/>
          <p:cNvSpPr/>
          <p:nvPr>
            <p:ph idx="3" type="pic"/>
          </p:nvPr>
        </p:nvSpPr>
        <p:spPr>
          <a:xfrm>
            <a:off x="4883150" y="1710767"/>
            <a:ext cx="2349600" cy="2399100"/>
          </a:xfrm>
          <a:prstGeom prst="ellipse">
            <a:avLst/>
          </a:prstGeom>
          <a:solidFill>
            <a:schemeClr val="lt1"/>
          </a:solidFill>
          <a:ln>
            <a:noFill/>
          </a:ln>
        </p:spPr>
      </p:sp>
      <p:sp>
        <p:nvSpPr>
          <p:cNvPr id="141" name="Google Shape;141;g24184cb48d0_0_1714"/>
          <p:cNvSpPr/>
          <p:nvPr>
            <p:ph idx="4" type="pic"/>
          </p:nvPr>
        </p:nvSpPr>
        <p:spPr>
          <a:xfrm>
            <a:off x="8769350" y="1710767"/>
            <a:ext cx="2349600" cy="2399100"/>
          </a:xfrm>
          <a:prstGeom prst="ellipse">
            <a:avLst/>
          </a:prstGeom>
          <a:solidFill>
            <a:schemeClr val="lt1"/>
          </a:solidFill>
          <a:ln>
            <a:noFill/>
          </a:ln>
        </p:spPr>
      </p:sp>
      <p:pic>
        <p:nvPicPr>
          <p:cNvPr id="142" name="Google Shape;142;g24184cb48d0_0_171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43" name="Google Shape;143;g24184cb48d0_0_171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4" name="Shape 144"/>
        <p:cNvGrpSpPr/>
        <p:nvPr/>
      </p:nvGrpSpPr>
      <p:grpSpPr>
        <a:xfrm>
          <a:off x="0" y="0"/>
          <a:ext cx="0" cy="0"/>
          <a:chOff x="0" y="0"/>
          <a:chExt cx="0" cy="0"/>
        </a:xfrm>
      </p:grpSpPr>
      <p:pic>
        <p:nvPicPr>
          <p:cNvPr id="145" name="Google Shape;145;g24184cb48d0_0_1721"/>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46" name="Google Shape;146;g24184cb48d0_0_1721"/>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47" name="Google Shape;147;g24184cb48d0_0_172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48" name="Shape 148"/>
        <p:cNvGrpSpPr/>
        <p:nvPr/>
      </p:nvGrpSpPr>
      <p:grpSpPr>
        <a:xfrm>
          <a:off x="0" y="0"/>
          <a:ext cx="0" cy="0"/>
          <a:chOff x="0" y="0"/>
          <a:chExt cx="0" cy="0"/>
        </a:xfrm>
      </p:grpSpPr>
      <p:sp>
        <p:nvSpPr>
          <p:cNvPr id="149" name="Google Shape;149;g24184cb48d0_0_1725"/>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24184cb48d0_0_1725"/>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51" name="Google Shape;151;g24184cb48d0_0_1725"/>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52" name="Google Shape;152;g24184cb48d0_0_1725"/>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53" name="Google Shape;153;g24184cb48d0_0_1725"/>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54" name="Google Shape;154;g24184cb48d0_0_17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62" name="Shape 162"/>
        <p:cNvGrpSpPr/>
        <p:nvPr/>
      </p:nvGrpSpPr>
      <p:grpSpPr>
        <a:xfrm>
          <a:off x="0" y="0"/>
          <a:ext cx="0" cy="0"/>
          <a:chOff x="0" y="0"/>
          <a:chExt cx="0" cy="0"/>
        </a:xfrm>
      </p:grpSpPr>
      <p:sp>
        <p:nvSpPr>
          <p:cNvPr id="163" name="Google Shape;163;g20eeab159d8_2_61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g20eeab159d8_2_61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65" name="Shape 165"/>
        <p:cNvGrpSpPr/>
        <p:nvPr/>
      </p:nvGrpSpPr>
      <p:grpSpPr>
        <a:xfrm>
          <a:off x="0" y="0"/>
          <a:ext cx="0" cy="0"/>
          <a:chOff x="0" y="0"/>
          <a:chExt cx="0" cy="0"/>
        </a:xfrm>
      </p:grpSpPr>
      <p:sp>
        <p:nvSpPr>
          <p:cNvPr id="166" name="Google Shape;166;p76"/>
          <p:cNvSpPr/>
          <p:nvPr>
            <p:ph idx="2" type="pic"/>
          </p:nvPr>
        </p:nvSpPr>
        <p:spPr>
          <a:xfrm>
            <a:off x="4806952" y="1588"/>
            <a:ext cx="7386637" cy="6858000"/>
          </a:xfrm>
          <a:prstGeom prst="rect">
            <a:avLst/>
          </a:prstGeom>
          <a:noFill/>
          <a:ln>
            <a:noFill/>
          </a:ln>
        </p:spPr>
      </p:sp>
      <p:sp>
        <p:nvSpPr>
          <p:cNvPr id="167" name="Google Shape;167;p76"/>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_1">
    <p:spTree>
      <p:nvGrpSpPr>
        <p:cNvPr id="168" name="Shape 168"/>
        <p:cNvGrpSpPr/>
        <p:nvPr/>
      </p:nvGrpSpPr>
      <p:grpSpPr>
        <a:xfrm>
          <a:off x="0" y="0"/>
          <a:ext cx="0" cy="0"/>
          <a:chOff x="0" y="0"/>
          <a:chExt cx="0" cy="0"/>
        </a:xfrm>
      </p:grpSpPr>
      <p:sp>
        <p:nvSpPr>
          <p:cNvPr id="169" name="Google Shape;169;g2825c76f4d8_0_60"/>
          <p:cNvSpPr txBox="1"/>
          <p:nvPr>
            <p:ph type="title"/>
          </p:nvPr>
        </p:nvSpPr>
        <p:spPr>
          <a:xfrm>
            <a:off x="683577" y="552132"/>
            <a:ext cx="3442200" cy="4488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400"/>
              <a:buNone/>
              <a:defRPr b="0" i="0" sz="2750">
                <a:solidFill>
                  <a:srgbClr val="39383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g2825c76f4d8_0_60"/>
          <p:cNvSpPr txBox="1"/>
          <p:nvPr>
            <p:ph idx="1" type="body"/>
          </p:nvPr>
        </p:nvSpPr>
        <p:spPr>
          <a:xfrm>
            <a:off x="773137" y="1512442"/>
            <a:ext cx="10827300" cy="45852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SzPts val="2800"/>
              <a:buNone/>
              <a:defRPr b="0" i="0">
                <a:solidFill>
                  <a:schemeClr val="dk1"/>
                </a:solidFill>
              </a:defRPr>
            </a:lvl1pPr>
            <a:lvl2pPr indent="-228600" lvl="1" marL="914400" algn="l">
              <a:lnSpc>
                <a:spcPct val="90000"/>
              </a:lnSpc>
              <a:spcBef>
                <a:spcPts val="500"/>
              </a:spcBef>
              <a:spcAft>
                <a:spcPts val="0"/>
              </a:spcAft>
              <a:buSzPts val="2400"/>
              <a:buNone/>
              <a:defRPr/>
            </a:lvl2pPr>
            <a:lvl3pPr indent="-228600" lvl="2" marL="1371600" algn="l">
              <a:lnSpc>
                <a:spcPct val="90000"/>
              </a:lnSpc>
              <a:spcBef>
                <a:spcPts val="500"/>
              </a:spcBef>
              <a:spcAft>
                <a:spcPts val="0"/>
              </a:spcAft>
              <a:buSzPts val="20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228600" lvl="5" marL="2743200" algn="l">
              <a:lnSpc>
                <a:spcPct val="90000"/>
              </a:lnSpc>
              <a:spcBef>
                <a:spcPts val="500"/>
              </a:spcBef>
              <a:spcAft>
                <a:spcPts val="0"/>
              </a:spcAft>
              <a:buSzPts val="1800"/>
              <a:buNone/>
              <a:defRPr/>
            </a:lvl6pPr>
            <a:lvl7pPr indent="-228600" lvl="6" marL="3200400" algn="l">
              <a:lnSpc>
                <a:spcPct val="90000"/>
              </a:lnSpc>
              <a:spcBef>
                <a:spcPts val="500"/>
              </a:spcBef>
              <a:spcAft>
                <a:spcPts val="0"/>
              </a:spcAft>
              <a:buSzPts val="1800"/>
              <a:buNone/>
              <a:defRPr/>
            </a:lvl7pPr>
            <a:lvl8pPr indent="-228600" lvl="7" marL="3657600" algn="l">
              <a:lnSpc>
                <a:spcPct val="90000"/>
              </a:lnSpc>
              <a:spcBef>
                <a:spcPts val="500"/>
              </a:spcBef>
              <a:spcAft>
                <a:spcPts val="0"/>
              </a:spcAft>
              <a:buSzPts val="1800"/>
              <a:buNone/>
              <a:defRPr/>
            </a:lvl8pPr>
            <a:lvl9pPr indent="-228600" lvl="8" marL="4114800" algn="l">
              <a:lnSpc>
                <a:spcPct val="90000"/>
              </a:lnSpc>
              <a:spcBef>
                <a:spcPts val="500"/>
              </a:spcBef>
              <a:spcAft>
                <a:spcPts val="0"/>
              </a:spcAft>
              <a:buSzPts val="1800"/>
              <a:buNone/>
              <a:defRPr/>
            </a:lvl9pPr>
          </a:lstStyle>
          <a:p/>
        </p:txBody>
      </p:sp>
      <p:sp>
        <p:nvSpPr>
          <p:cNvPr id="171" name="Google Shape;171;g2825c76f4d8_0_60"/>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g2825c76f4d8_0_6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g2825c76f4d8_0_60"/>
          <p:cNvSpPr txBox="1"/>
          <p:nvPr>
            <p:ph idx="12" type="sldNum"/>
          </p:nvPr>
        </p:nvSpPr>
        <p:spPr>
          <a:xfrm>
            <a:off x="8778240" y="6377940"/>
            <a:ext cx="2804100" cy="184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4" name="Shape 174"/>
        <p:cNvGrpSpPr/>
        <p:nvPr/>
      </p:nvGrpSpPr>
      <p:grpSpPr>
        <a:xfrm>
          <a:off x="0" y="0"/>
          <a:ext cx="0" cy="0"/>
          <a:chOff x="0" y="0"/>
          <a:chExt cx="0" cy="0"/>
        </a:xfrm>
      </p:grpSpPr>
      <p:grpSp>
        <p:nvGrpSpPr>
          <p:cNvPr id="175" name="Google Shape;175;g2825c76f4d8_4_180"/>
          <p:cNvGrpSpPr/>
          <p:nvPr/>
        </p:nvGrpSpPr>
        <p:grpSpPr>
          <a:xfrm>
            <a:off x="834621" y="399168"/>
            <a:ext cx="1332416" cy="1332416"/>
            <a:chOff x="348199" y="179450"/>
            <a:chExt cx="1116300" cy="1116300"/>
          </a:xfrm>
        </p:grpSpPr>
        <p:sp>
          <p:nvSpPr>
            <p:cNvPr id="176" name="Google Shape;176;g2825c76f4d8_4_180"/>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g2825c76f4d8_4_180"/>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8" name="Google Shape;178;g2825c76f4d8_4_180"/>
          <p:cNvSpPr txBox="1"/>
          <p:nvPr>
            <p:ph type="title"/>
          </p:nvPr>
        </p:nvSpPr>
        <p:spPr>
          <a:xfrm>
            <a:off x="1738400" y="798100"/>
            <a:ext cx="9374100" cy="13323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g2825c76f4d8_4_180"/>
          <p:cNvSpPr txBox="1"/>
          <p:nvPr>
            <p:ph idx="1" type="body"/>
          </p:nvPr>
        </p:nvSpPr>
        <p:spPr>
          <a:xfrm>
            <a:off x="1738400" y="2653400"/>
            <a:ext cx="9374100" cy="3388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180" name="Google Shape;180;g2825c76f4d8_4_180"/>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81" name="Shape 181"/>
        <p:cNvGrpSpPr/>
        <p:nvPr/>
      </p:nvGrpSpPr>
      <p:grpSpPr>
        <a:xfrm>
          <a:off x="0" y="0"/>
          <a:ext cx="0" cy="0"/>
          <a:chOff x="0" y="0"/>
          <a:chExt cx="0" cy="0"/>
        </a:xfrm>
      </p:grpSpPr>
      <p:sp>
        <p:nvSpPr>
          <p:cNvPr id="182" name="Google Shape;182;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4" name="Shape 24"/>
        <p:cNvGrpSpPr/>
        <p:nvPr/>
      </p:nvGrpSpPr>
      <p:grpSpPr>
        <a:xfrm>
          <a:off x="0" y="0"/>
          <a:ext cx="0" cy="0"/>
          <a:chOff x="0" y="0"/>
          <a:chExt cx="0" cy="0"/>
        </a:xfrm>
      </p:grpSpPr>
      <p:sp>
        <p:nvSpPr>
          <p:cNvPr id="25" name="Google Shape;25;g24184cb48d0_0_1599"/>
          <p:cNvSpPr/>
          <p:nvPr>
            <p:ph idx="2" type="pic"/>
          </p:nvPr>
        </p:nvSpPr>
        <p:spPr>
          <a:xfrm>
            <a:off x="4806952" y="1588"/>
            <a:ext cx="7386600" cy="6858000"/>
          </a:xfrm>
          <a:prstGeom prst="rect">
            <a:avLst/>
          </a:prstGeom>
          <a:noFill/>
          <a:ln>
            <a:noFill/>
          </a:ln>
        </p:spPr>
      </p:sp>
      <p:sp>
        <p:nvSpPr>
          <p:cNvPr id="26" name="Google Shape;26;g24184cb48d0_0_159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3" name="Shape 183"/>
        <p:cNvGrpSpPr/>
        <p:nvPr/>
      </p:nvGrpSpPr>
      <p:grpSpPr>
        <a:xfrm>
          <a:off x="0" y="0"/>
          <a:ext cx="0" cy="0"/>
          <a:chOff x="0" y="0"/>
          <a:chExt cx="0" cy="0"/>
        </a:xfrm>
      </p:grpSpPr>
      <p:sp>
        <p:nvSpPr>
          <p:cNvPr id="184" name="Google Shape;184;p74"/>
          <p:cNvSpPr/>
          <p:nvPr>
            <p:ph idx="2" type="pic"/>
          </p:nvPr>
        </p:nvSpPr>
        <p:spPr>
          <a:xfrm>
            <a:off x="5867401" y="1176112"/>
            <a:ext cx="4189413" cy="4202113"/>
          </a:xfrm>
          <a:prstGeom prst="rect">
            <a:avLst/>
          </a:prstGeom>
          <a:noFill/>
          <a:ln>
            <a:noFill/>
          </a:ln>
        </p:spPr>
      </p:sp>
      <p:sp>
        <p:nvSpPr>
          <p:cNvPr id="185" name="Google Shape;185;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186" name="Shape 186"/>
        <p:cNvGrpSpPr/>
        <p:nvPr/>
      </p:nvGrpSpPr>
      <p:grpSpPr>
        <a:xfrm>
          <a:off x="0" y="0"/>
          <a:ext cx="0" cy="0"/>
          <a:chOff x="0" y="0"/>
          <a:chExt cx="0" cy="0"/>
        </a:xfrm>
      </p:grpSpPr>
      <p:sp>
        <p:nvSpPr>
          <p:cNvPr id="187" name="Google Shape;187;g2825c76f4d8_0_6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g2825c76f4d8_0_6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g2825c76f4d8_0_66"/>
          <p:cNvSpPr txBox="1"/>
          <p:nvPr>
            <p:ph idx="12" type="sldNum"/>
          </p:nvPr>
        </p:nvSpPr>
        <p:spPr>
          <a:xfrm>
            <a:off x="8778240" y="6377940"/>
            <a:ext cx="2804100" cy="184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_2">
    <p:spTree>
      <p:nvGrpSpPr>
        <p:cNvPr id="190" name="Shape 190"/>
        <p:cNvGrpSpPr/>
        <p:nvPr/>
      </p:nvGrpSpPr>
      <p:grpSpPr>
        <a:xfrm>
          <a:off x="0" y="0"/>
          <a:ext cx="0" cy="0"/>
          <a:chOff x="0" y="0"/>
          <a:chExt cx="0" cy="0"/>
        </a:xfrm>
      </p:grpSpPr>
      <p:sp>
        <p:nvSpPr>
          <p:cNvPr id="191" name="Google Shape;191;g2825c76f4d8_0_538"/>
          <p:cNvSpPr txBox="1"/>
          <p:nvPr>
            <p:ph type="title"/>
          </p:nvPr>
        </p:nvSpPr>
        <p:spPr>
          <a:xfrm>
            <a:off x="683577" y="552132"/>
            <a:ext cx="3442200" cy="4488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400"/>
              <a:buNone/>
              <a:defRPr b="0" i="0" sz="2750">
                <a:solidFill>
                  <a:srgbClr val="39383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g2825c76f4d8_0_538"/>
          <p:cNvSpPr txBox="1"/>
          <p:nvPr>
            <p:ph idx="1" type="body"/>
          </p:nvPr>
        </p:nvSpPr>
        <p:spPr>
          <a:xfrm>
            <a:off x="773137" y="1512442"/>
            <a:ext cx="10827300" cy="45852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SzPts val="2800"/>
              <a:buNone/>
              <a:defRPr b="0" i="0">
                <a:solidFill>
                  <a:schemeClr val="dk1"/>
                </a:solidFill>
              </a:defRPr>
            </a:lvl1pPr>
            <a:lvl2pPr indent="-228600" lvl="1" marL="914400" algn="l">
              <a:lnSpc>
                <a:spcPct val="90000"/>
              </a:lnSpc>
              <a:spcBef>
                <a:spcPts val="500"/>
              </a:spcBef>
              <a:spcAft>
                <a:spcPts val="0"/>
              </a:spcAft>
              <a:buSzPts val="2400"/>
              <a:buNone/>
              <a:defRPr/>
            </a:lvl2pPr>
            <a:lvl3pPr indent="-228600" lvl="2" marL="1371600" algn="l">
              <a:lnSpc>
                <a:spcPct val="90000"/>
              </a:lnSpc>
              <a:spcBef>
                <a:spcPts val="500"/>
              </a:spcBef>
              <a:spcAft>
                <a:spcPts val="0"/>
              </a:spcAft>
              <a:buSzPts val="20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228600" lvl="5" marL="2743200" algn="l">
              <a:lnSpc>
                <a:spcPct val="90000"/>
              </a:lnSpc>
              <a:spcBef>
                <a:spcPts val="500"/>
              </a:spcBef>
              <a:spcAft>
                <a:spcPts val="0"/>
              </a:spcAft>
              <a:buSzPts val="1800"/>
              <a:buNone/>
              <a:defRPr/>
            </a:lvl6pPr>
            <a:lvl7pPr indent="-228600" lvl="6" marL="3200400" algn="l">
              <a:lnSpc>
                <a:spcPct val="90000"/>
              </a:lnSpc>
              <a:spcBef>
                <a:spcPts val="500"/>
              </a:spcBef>
              <a:spcAft>
                <a:spcPts val="0"/>
              </a:spcAft>
              <a:buSzPts val="1800"/>
              <a:buNone/>
              <a:defRPr/>
            </a:lvl7pPr>
            <a:lvl8pPr indent="-228600" lvl="7" marL="3657600" algn="l">
              <a:lnSpc>
                <a:spcPct val="90000"/>
              </a:lnSpc>
              <a:spcBef>
                <a:spcPts val="500"/>
              </a:spcBef>
              <a:spcAft>
                <a:spcPts val="0"/>
              </a:spcAft>
              <a:buSzPts val="1800"/>
              <a:buNone/>
              <a:defRPr/>
            </a:lvl8pPr>
            <a:lvl9pPr indent="-228600" lvl="8" marL="4114800" algn="l">
              <a:lnSpc>
                <a:spcPct val="90000"/>
              </a:lnSpc>
              <a:spcBef>
                <a:spcPts val="500"/>
              </a:spcBef>
              <a:spcAft>
                <a:spcPts val="0"/>
              </a:spcAft>
              <a:buSzPts val="1800"/>
              <a:buNone/>
              <a:defRPr/>
            </a:lvl9pPr>
          </a:lstStyle>
          <a:p/>
        </p:txBody>
      </p:sp>
      <p:sp>
        <p:nvSpPr>
          <p:cNvPr id="193" name="Google Shape;193;g2825c76f4d8_0_538"/>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g2825c76f4d8_0_538"/>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g2825c76f4d8_0_538"/>
          <p:cNvSpPr txBox="1"/>
          <p:nvPr>
            <p:ph idx="12" type="sldNum"/>
          </p:nvPr>
        </p:nvSpPr>
        <p:spPr>
          <a:xfrm>
            <a:off x="8778240" y="6377940"/>
            <a:ext cx="2804100" cy="184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type="obj">
  <p:cSld name="OBJECT">
    <p:spTree>
      <p:nvGrpSpPr>
        <p:cNvPr id="196" name="Shape 196"/>
        <p:cNvGrpSpPr/>
        <p:nvPr/>
      </p:nvGrpSpPr>
      <p:grpSpPr>
        <a:xfrm>
          <a:off x="0" y="0"/>
          <a:ext cx="0" cy="0"/>
          <a:chOff x="0" y="0"/>
          <a:chExt cx="0" cy="0"/>
        </a:xfrm>
      </p:grpSpPr>
      <p:sp>
        <p:nvSpPr>
          <p:cNvPr id="197" name="Google Shape;197;g2825c76f4d8_0_532"/>
          <p:cNvSpPr txBox="1"/>
          <p:nvPr>
            <p:ph type="ctrTitle"/>
          </p:nvPr>
        </p:nvSpPr>
        <p:spPr>
          <a:xfrm>
            <a:off x="2252091" y="2066988"/>
            <a:ext cx="7695600" cy="13785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400"/>
              <a:buNone/>
              <a:defRPr b="1" i="0" sz="4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g2825c76f4d8_0_53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90000"/>
              </a:lnSpc>
              <a:spcBef>
                <a:spcPts val="1000"/>
              </a:spcBef>
              <a:spcAft>
                <a:spcPts val="0"/>
              </a:spcAft>
              <a:buSzPts val="2800"/>
              <a:buNone/>
              <a:defRPr/>
            </a:lvl1pPr>
            <a:lvl2pPr lvl="1" algn="l">
              <a:lnSpc>
                <a:spcPct val="90000"/>
              </a:lnSpc>
              <a:spcBef>
                <a:spcPts val="500"/>
              </a:spcBef>
              <a:spcAft>
                <a:spcPts val="0"/>
              </a:spcAft>
              <a:buSzPts val="2400"/>
              <a:buNone/>
              <a:defRPr/>
            </a:lvl2pPr>
            <a:lvl3pPr lvl="2" algn="l">
              <a:lnSpc>
                <a:spcPct val="90000"/>
              </a:lnSpc>
              <a:spcBef>
                <a:spcPts val="500"/>
              </a:spcBef>
              <a:spcAft>
                <a:spcPts val="0"/>
              </a:spcAft>
              <a:buSzPts val="2000"/>
              <a:buNone/>
              <a:defRPr/>
            </a:lvl3pPr>
            <a:lvl4pPr lvl="3" algn="l">
              <a:lnSpc>
                <a:spcPct val="90000"/>
              </a:lnSpc>
              <a:spcBef>
                <a:spcPts val="500"/>
              </a:spcBef>
              <a:spcAft>
                <a:spcPts val="0"/>
              </a:spcAft>
              <a:buSzPts val="1800"/>
              <a:buNone/>
              <a:defRPr/>
            </a:lvl4pPr>
            <a:lvl5pPr lvl="4" algn="l">
              <a:lnSpc>
                <a:spcPct val="90000"/>
              </a:lnSpc>
              <a:spcBef>
                <a:spcPts val="500"/>
              </a:spcBef>
              <a:spcAft>
                <a:spcPts val="0"/>
              </a:spcAft>
              <a:buSzPts val="1800"/>
              <a:buNone/>
              <a:defRPr/>
            </a:lvl5pPr>
            <a:lvl6pPr lvl="5" algn="l">
              <a:lnSpc>
                <a:spcPct val="90000"/>
              </a:lnSpc>
              <a:spcBef>
                <a:spcPts val="500"/>
              </a:spcBef>
              <a:spcAft>
                <a:spcPts val="0"/>
              </a:spcAft>
              <a:buSzPts val="1800"/>
              <a:buNone/>
              <a:defRPr/>
            </a:lvl6pPr>
            <a:lvl7pPr lvl="6" algn="l">
              <a:lnSpc>
                <a:spcPct val="90000"/>
              </a:lnSpc>
              <a:spcBef>
                <a:spcPts val="500"/>
              </a:spcBef>
              <a:spcAft>
                <a:spcPts val="0"/>
              </a:spcAft>
              <a:buSzPts val="1800"/>
              <a:buNone/>
              <a:defRPr/>
            </a:lvl7pPr>
            <a:lvl8pPr lvl="7" algn="l">
              <a:lnSpc>
                <a:spcPct val="90000"/>
              </a:lnSpc>
              <a:spcBef>
                <a:spcPts val="500"/>
              </a:spcBef>
              <a:spcAft>
                <a:spcPts val="0"/>
              </a:spcAft>
              <a:buSzPts val="1800"/>
              <a:buNone/>
              <a:defRPr/>
            </a:lvl8pPr>
            <a:lvl9pPr lvl="8" algn="l">
              <a:lnSpc>
                <a:spcPct val="90000"/>
              </a:lnSpc>
              <a:spcBef>
                <a:spcPts val="500"/>
              </a:spcBef>
              <a:spcAft>
                <a:spcPts val="0"/>
              </a:spcAft>
              <a:buSzPts val="1800"/>
              <a:buNone/>
              <a:defRPr/>
            </a:lvl9pPr>
          </a:lstStyle>
          <a:p/>
        </p:txBody>
      </p:sp>
      <p:sp>
        <p:nvSpPr>
          <p:cNvPr id="199" name="Google Shape;199;g2825c76f4d8_0_53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0" name="Google Shape;200;g2825c76f4d8_0_53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g2825c76f4d8_0_532"/>
          <p:cNvSpPr txBox="1"/>
          <p:nvPr>
            <p:ph idx="12" type="sldNum"/>
          </p:nvPr>
        </p:nvSpPr>
        <p:spPr>
          <a:xfrm>
            <a:off x="8778240" y="6377940"/>
            <a:ext cx="2804100" cy="184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 Only">
    <p:spTree>
      <p:nvGrpSpPr>
        <p:cNvPr id="202" name="Shape 202"/>
        <p:cNvGrpSpPr/>
        <p:nvPr/>
      </p:nvGrpSpPr>
      <p:grpSpPr>
        <a:xfrm>
          <a:off x="0" y="0"/>
          <a:ext cx="0" cy="0"/>
          <a:chOff x="0" y="0"/>
          <a:chExt cx="0" cy="0"/>
        </a:xfrm>
      </p:grpSpPr>
      <p:sp>
        <p:nvSpPr>
          <p:cNvPr id="203" name="Google Shape;203;g2825c76f4d8_0_70"/>
          <p:cNvSpPr txBox="1"/>
          <p:nvPr>
            <p:ph type="title"/>
          </p:nvPr>
        </p:nvSpPr>
        <p:spPr>
          <a:xfrm>
            <a:off x="683577" y="552132"/>
            <a:ext cx="3442200" cy="4488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400"/>
              <a:buNone/>
              <a:defRPr b="0" i="0" sz="2750">
                <a:solidFill>
                  <a:srgbClr val="39383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g2825c76f4d8_0_70"/>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g2825c76f4d8_0_70"/>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g2825c76f4d8_0_70"/>
          <p:cNvSpPr txBox="1"/>
          <p:nvPr>
            <p:ph idx="12" type="sldNum"/>
          </p:nvPr>
        </p:nvSpPr>
        <p:spPr>
          <a:xfrm>
            <a:off x="8778240" y="6377940"/>
            <a:ext cx="2804100" cy="184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207" name="Shape 207"/>
        <p:cNvGrpSpPr/>
        <p:nvPr/>
      </p:nvGrpSpPr>
      <p:grpSpPr>
        <a:xfrm>
          <a:off x="0" y="0"/>
          <a:ext cx="0" cy="0"/>
          <a:chOff x="0" y="0"/>
          <a:chExt cx="0" cy="0"/>
        </a:xfrm>
      </p:grpSpPr>
      <p:sp>
        <p:nvSpPr>
          <p:cNvPr id="208" name="Google Shape;208;g27666c7ea13_1_590"/>
          <p:cNvSpPr/>
          <p:nvPr/>
        </p:nvSpPr>
        <p:spPr>
          <a:xfrm rot="5400000">
            <a:off x="666232" y="209467"/>
            <a:ext cx="1527900" cy="1764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67725" lIns="67725" spcFirstLastPara="1" rIns="67725" wrap="square" tIns="67725">
            <a:noAutofit/>
          </a:bodyPr>
          <a:lstStyle/>
          <a:p>
            <a:pPr indent="0" lvl="0" marL="0" marR="0" rtl="0" algn="ctr">
              <a:lnSpc>
                <a:spcPct val="100000"/>
              </a:lnSpc>
              <a:spcBef>
                <a:spcPts val="0"/>
              </a:spcBef>
              <a:spcAft>
                <a:spcPts val="0"/>
              </a:spcAft>
              <a:buClr>
                <a:srgbClr val="FFFFFF"/>
              </a:buClr>
              <a:buSzPts val="4267"/>
              <a:buFont typeface="Helvetica Neue"/>
              <a:buNone/>
            </a:pPr>
            <a:r>
              <a:t/>
            </a:r>
            <a:endParaRPr b="0" i="0" sz="4267" u="none" cap="none" strike="noStrike">
              <a:solidFill>
                <a:srgbClr val="FFFFFF"/>
              </a:solidFill>
              <a:latin typeface="Helvetica Neue"/>
              <a:ea typeface="Helvetica Neue"/>
              <a:cs typeface="Helvetica Neue"/>
              <a:sym typeface="Helvetica Neue"/>
            </a:endParaRPr>
          </a:p>
        </p:txBody>
      </p:sp>
      <p:sp>
        <p:nvSpPr>
          <p:cNvPr id="209" name="Google Shape;209;g27666c7ea13_1_590"/>
          <p:cNvSpPr txBox="1"/>
          <p:nvPr>
            <p:ph type="title"/>
          </p:nvPr>
        </p:nvSpPr>
        <p:spPr>
          <a:xfrm>
            <a:off x="2310267" y="2314133"/>
            <a:ext cx="6592500" cy="86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10" name="Google Shape;210;g27666c7ea13_1_590"/>
          <p:cNvSpPr txBox="1"/>
          <p:nvPr>
            <p:ph idx="1" type="body"/>
          </p:nvPr>
        </p:nvSpPr>
        <p:spPr>
          <a:xfrm>
            <a:off x="2310267" y="3174533"/>
            <a:ext cx="2902500" cy="339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11" name="Google Shape;211;g27666c7ea13_1_590"/>
          <p:cNvSpPr txBox="1"/>
          <p:nvPr>
            <p:ph idx="2" type="body"/>
          </p:nvPr>
        </p:nvSpPr>
        <p:spPr>
          <a:xfrm>
            <a:off x="5361296" y="3174533"/>
            <a:ext cx="2902500" cy="339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12" name="Google Shape;212;g27666c7ea13_1_590"/>
          <p:cNvSpPr txBox="1"/>
          <p:nvPr>
            <p:ph idx="3" type="body"/>
          </p:nvPr>
        </p:nvSpPr>
        <p:spPr>
          <a:xfrm>
            <a:off x="8412327" y="3174533"/>
            <a:ext cx="2902500" cy="339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13" name="Google Shape;213;g27666c7ea13_1_590"/>
          <p:cNvSpPr/>
          <p:nvPr/>
        </p:nvSpPr>
        <p:spPr>
          <a:xfrm flipH="1" rot="10800000">
            <a:off x="-165101" y="1411967"/>
            <a:ext cx="1093200" cy="9468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4" name="Google Shape;214;g27666c7ea13_1_590"/>
          <p:cNvSpPr/>
          <p:nvPr/>
        </p:nvSpPr>
        <p:spPr>
          <a:xfrm flipH="1" rot="10800000">
            <a:off x="850900" y="1920233"/>
            <a:ext cx="571500" cy="494700"/>
          </a:xfrm>
          <a:prstGeom prst="hexagon">
            <a:avLst>
              <a:gd fmla="val 28678" name="adj"/>
              <a:gd fmla="val 115470" name="vf"/>
            </a:avLst>
          </a:prstGeom>
          <a:solidFill>
            <a:srgbClr val="18476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5" name="Google Shape;215;g27666c7ea13_1_590"/>
          <p:cNvSpPr/>
          <p:nvPr/>
        </p:nvSpPr>
        <p:spPr>
          <a:xfrm flipH="1" rot="10800000">
            <a:off x="1993899" y="-175533"/>
            <a:ext cx="1093200" cy="9468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6" name="Google Shape;216;g27666c7ea13_1_590"/>
          <p:cNvSpPr/>
          <p:nvPr/>
        </p:nvSpPr>
        <p:spPr>
          <a:xfrm flipH="1" rot="10800000">
            <a:off x="437067" y="118567"/>
            <a:ext cx="478500" cy="414000"/>
          </a:xfrm>
          <a:prstGeom prst="hexagon">
            <a:avLst>
              <a:gd fmla="val 28678" name="adj"/>
              <a:gd fmla="val 115470" name="vf"/>
            </a:avLst>
          </a:prstGeom>
          <a:solidFill>
            <a:srgbClr val="00E1C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17" name="Google Shape;217;g27666c7ea13_1_590"/>
          <p:cNvGrpSpPr/>
          <p:nvPr/>
        </p:nvGrpSpPr>
        <p:grpSpPr>
          <a:xfrm>
            <a:off x="2306571" y="81501"/>
            <a:ext cx="468285" cy="432894"/>
            <a:chOff x="5975075" y="2327500"/>
            <a:chExt cx="420100" cy="388350"/>
          </a:xfrm>
        </p:grpSpPr>
        <p:sp>
          <p:nvSpPr>
            <p:cNvPr id="218" name="Google Shape;218;g27666c7ea13_1_590"/>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9" name="Google Shape;219;g27666c7ea13_1_590"/>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20" name="Google Shape;220;g27666c7ea13_1_590"/>
          <p:cNvSpPr/>
          <p:nvPr/>
        </p:nvSpPr>
        <p:spPr>
          <a:xfrm>
            <a:off x="270801" y="1693570"/>
            <a:ext cx="221405" cy="383589"/>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221" name="Google Shape;221;g27666c7ea13_1_590"/>
          <p:cNvGrpSpPr/>
          <p:nvPr/>
        </p:nvGrpSpPr>
        <p:grpSpPr>
          <a:xfrm>
            <a:off x="1205703" y="687003"/>
            <a:ext cx="510611" cy="809495"/>
            <a:chOff x="6718575" y="2318625"/>
            <a:chExt cx="256950" cy="407375"/>
          </a:xfrm>
        </p:grpSpPr>
        <p:sp>
          <p:nvSpPr>
            <p:cNvPr id="222" name="Google Shape;222;g27666c7ea13_1_59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3" name="Google Shape;223;g27666c7ea13_1_59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4" name="Google Shape;224;g27666c7ea13_1_59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5" name="Google Shape;225;g27666c7ea13_1_59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6" name="Google Shape;226;g27666c7ea13_1_59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7" name="Google Shape;227;g27666c7ea13_1_59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8" name="Google Shape;228;g27666c7ea13_1_59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29" name="Google Shape;229;g27666c7ea13_1_59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230" name="Google Shape;230;g27666c7ea13_1_590"/>
          <p:cNvGrpSpPr/>
          <p:nvPr/>
        </p:nvGrpSpPr>
        <p:grpSpPr>
          <a:xfrm>
            <a:off x="447810" y="2454146"/>
            <a:ext cx="457190" cy="466772"/>
            <a:chOff x="3951850" y="2985350"/>
            <a:chExt cx="407950" cy="416500"/>
          </a:xfrm>
        </p:grpSpPr>
        <p:sp>
          <p:nvSpPr>
            <p:cNvPr id="231" name="Google Shape;231;g27666c7ea13_1_59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2" name="Google Shape;232;g27666c7ea13_1_59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3" name="Google Shape;233;g27666c7ea13_1_59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4" name="Google Shape;234;g27666c7ea13_1_59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235" name="Google Shape;235;g27666c7ea13_1_590"/>
          <p:cNvSpPr txBox="1"/>
          <p:nvPr>
            <p:ph idx="12" type="sldNum"/>
          </p:nvPr>
        </p:nvSpPr>
        <p:spPr>
          <a:xfrm>
            <a:off x="18076" y="6380700"/>
            <a:ext cx="731700" cy="4773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36" name="Shape 236"/>
        <p:cNvGrpSpPr/>
        <p:nvPr/>
      </p:nvGrpSpPr>
      <p:grpSpPr>
        <a:xfrm>
          <a:off x="0" y="0"/>
          <a:ext cx="0" cy="0"/>
          <a:chOff x="0" y="0"/>
          <a:chExt cx="0" cy="0"/>
        </a:xfrm>
      </p:grpSpPr>
      <p:sp>
        <p:nvSpPr>
          <p:cNvPr id="237" name="Google Shape;237;g1a0854cc649_9_1046"/>
          <p:cNvSpPr/>
          <p:nvPr>
            <p:ph idx="2" type="pic"/>
          </p:nvPr>
        </p:nvSpPr>
        <p:spPr>
          <a:xfrm>
            <a:off x="914400" y="1782093"/>
            <a:ext cx="2209800" cy="2256600"/>
          </a:xfrm>
          <a:prstGeom prst="ellipse">
            <a:avLst/>
          </a:prstGeom>
          <a:solidFill>
            <a:schemeClr val="lt1"/>
          </a:solidFill>
          <a:ln>
            <a:noFill/>
          </a:ln>
        </p:spPr>
      </p:sp>
      <p:sp>
        <p:nvSpPr>
          <p:cNvPr id="238" name="Google Shape;238;g1a0854cc649_9_1046"/>
          <p:cNvSpPr/>
          <p:nvPr>
            <p:ph idx="3" type="pic"/>
          </p:nvPr>
        </p:nvSpPr>
        <p:spPr>
          <a:xfrm>
            <a:off x="3657600" y="1782093"/>
            <a:ext cx="2209800" cy="2256600"/>
          </a:xfrm>
          <a:prstGeom prst="ellipse">
            <a:avLst/>
          </a:prstGeom>
          <a:solidFill>
            <a:schemeClr val="lt1"/>
          </a:solidFill>
          <a:ln>
            <a:noFill/>
          </a:ln>
        </p:spPr>
      </p:sp>
      <p:sp>
        <p:nvSpPr>
          <p:cNvPr id="239" name="Google Shape;239;g1a0854cc649_9_1046"/>
          <p:cNvSpPr/>
          <p:nvPr>
            <p:ph idx="4" type="pic"/>
          </p:nvPr>
        </p:nvSpPr>
        <p:spPr>
          <a:xfrm>
            <a:off x="6400800" y="1782093"/>
            <a:ext cx="2209800" cy="2256600"/>
          </a:xfrm>
          <a:prstGeom prst="ellipse">
            <a:avLst/>
          </a:prstGeom>
          <a:solidFill>
            <a:schemeClr val="lt1"/>
          </a:solidFill>
          <a:ln>
            <a:noFill/>
          </a:ln>
        </p:spPr>
      </p:sp>
      <p:sp>
        <p:nvSpPr>
          <p:cNvPr id="240" name="Google Shape;240;g1a0854cc649_9_1046"/>
          <p:cNvSpPr/>
          <p:nvPr>
            <p:ph idx="5" type="pic"/>
          </p:nvPr>
        </p:nvSpPr>
        <p:spPr>
          <a:xfrm>
            <a:off x="9144000" y="1782093"/>
            <a:ext cx="2209800" cy="2256600"/>
          </a:xfrm>
          <a:prstGeom prst="ellipse">
            <a:avLst/>
          </a:prstGeom>
          <a:solidFill>
            <a:schemeClr val="lt1"/>
          </a:solidFill>
          <a:ln>
            <a:noFill/>
          </a:ln>
        </p:spPr>
      </p:sp>
      <p:sp>
        <p:nvSpPr>
          <p:cNvPr id="241" name="Google Shape;241;g1a0854cc649_9_104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42" name="Shape 242"/>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3" name="Shape 243"/>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244" name="Shape 244"/>
        <p:cNvGrpSpPr/>
        <p:nvPr/>
      </p:nvGrpSpPr>
      <p:grpSpPr>
        <a:xfrm>
          <a:off x="0" y="0"/>
          <a:ext cx="0" cy="0"/>
          <a:chOff x="0" y="0"/>
          <a:chExt cx="0" cy="0"/>
        </a:xfrm>
      </p:grpSpPr>
      <p:sp>
        <p:nvSpPr>
          <p:cNvPr id="245" name="Google Shape;245;g20eeab159d8_2_43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g20eeab159d8_2_43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7" name="Shape 27"/>
        <p:cNvGrpSpPr/>
        <p:nvPr/>
      </p:nvGrpSpPr>
      <p:grpSpPr>
        <a:xfrm>
          <a:off x="0" y="0"/>
          <a:ext cx="0" cy="0"/>
          <a:chOff x="0" y="0"/>
          <a:chExt cx="0" cy="0"/>
        </a:xfrm>
      </p:grpSpPr>
      <p:sp>
        <p:nvSpPr>
          <p:cNvPr id="28" name="Google Shape;28;g24184cb48d0_0_1604"/>
          <p:cNvSpPr/>
          <p:nvPr>
            <p:ph idx="2" type="pic"/>
          </p:nvPr>
        </p:nvSpPr>
        <p:spPr>
          <a:xfrm>
            <a:off x="914400" y="1782093"/>
            <a:ext cx="2209800" cy="2256600"/>
          </a:xfrm>
          <a:prstGeom prst="ellipse">
            <a:avLst/>
          </a:prstGeom>
          <a:solidFill>
            <a:schemeClr val="lt1"/>
          </a:solidFill>
          <a:ln>
            <a:noFill/>
          </a:ln>
        </p:spPr>
      </p:sp>
      <p:sp>
        <p:nvSpPr>
          <p:cNvPr id="29" name="Google Shape;29;g24184cb48d0_0_1604"/>
          <p:cNvSpPr/>
          <p:nvPr>
            <p:ph idx="3" type="pic"/>
          </p:nvPr>
        </p:nvSpPr>
        <p:spPr>
          <a:xfrm>
            <a:off x="3657600" y="1782093"/>
            <a:ext cx="2209800" cy="2256600"/>
          </a:xfrm>
          <a:prstGeom prst="ellipse">
            <a:avLst/>
          </a:prstGeom>
          <a:solidFill>
            <a:schemeClr val="lt1"/>
          </a:solidFill>
          <a:ln>
            <a:noFill/>
          </a:ln>
        </p:spPr>
      </p:sp>
      <p:sp>
        <p:nvSpPr>
          <p:cNvPr id="30" name="Google Shape;30;g24184cb48d0_0_1604"/>
          <p:cNvSpPr/>
          <p:nvPr>
            <p:ph idx="4" type="pic"/>
          </p:nvPr>
        </p:nvSpPr>
        <p:spPr>
          <a:xfrm>
            <a:off x="6400800" y="1782093"/>
            <a:ext cx="2209800" cy="2256600"/>
          </a:xfrm>
          <a:prstGeom prst="ellipse">
            <a:avLst/>
          </a:prstGeom>
          <a:solidFill>
            <a:schemeClr val="lt1"/>
          </a:solidFill>
          <a:ln>
            <a:noFill/>
          </a:ln>
        </p:spPr>
      </p:sp>
      <p:sp>
        <p:nvSpPr>
          <p:cNvPr id="31" name="Google Shape;31;g24184cb48d0_0_1604"/>
          <p:cNvSpPr/>
          <p:nvPr>
            <p:ph idx="5" type="pic"/>
          </p:nvPr>
        </p:nvSpPr>
        <p:spPr>
          <a:xfrm>
            <a:off x="9144000" y="1782093"/>
            <a:ext cx="2209800" cy="2256600"/>
          </a:xfrm>
          <a:prstGeom prst="ellipse">
            <a:avLst/>
          </a:prstGeom>
          <a:solidFill>
            <a:schemeClr val="lt1"/>
          </a:solidFill>
          <a:ln>
            <a:noFill/>
          </a:ln>
        </p:spPr>
      </p:sp>
      <p:sp>
        <p:nvSpPr>
          <p:cNvPr id="32" name="Google Shape;32;g24184cb48d0_0_160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247" name="Shape 247"/>
        <p:cNvGrpSpPr/>
        <p:nvPr/>
      </p:nvGrpSpPr>
      <p:grpSpPr>
        <a:xfrm>
          <a:off x="0" y="0"/>
          <a:ext cx="0" cy="0"/>
          <a:chOff x="0" y="0"/>
          <a:chExt cx="0" cy="0"/>
        </a:xfrm>
      </p:grpSpPr>
      <p:sp>
        <p:nvSpPr>
          <p:cNvPr id="248" name="Google Shape;248;g20eeab159d8_2_81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49" name="Shape 249"/>
        <p:cNvGrpSpPr/>
        <p:nvPr/>
      </p:nvGrpSpPr>
      <p:grpSpPr>
        <a:xfrm>
          <a:off x="0" y="0"/>
          <a:ext cx="0" cy="0"/>
          <a:chOff x="0" y="0"/>
          <a:chExt cx="0" cy="0"/>
        </a:xfrm>
      </p:grpSpPr>
      <p:pic>
        <p:nvPicPr>
          <p:cNvPr id="250" name="Google Shape;250;p79"/>
          <p:cNvPicPr preferRelativeResize="0"/>
          <p:nvPr/>
        </p:nvPicPr>
        <p:blipFill rotWithShape="1">
          <a:blip r:embed="rId2">
            <a:alphaModFix/>
          </a:blip>
          <a:srcRect b="0" l="0" r="0" t="0"/>
          <a:stretch/>
        </p:blipFill>
        <p:spPr>
          <a:xfrm>
            <a:off x="10479499" y="304801"/>
            <a:ext cx="1207148" cy="533400"/>
          </a:xfrm>
          <a:prstGeom prst="rect">
            <a:avLst/>
          </a:prstGeom>
          <a:noFill/>
          <a:ln>
            <a:noFill/>
          </a:ln>
        </p:spPr>
      </p:pic>
      <p:sp>
        <p:nvSpPr>
          <p:cNvPr id="251" name="Google Shape;251;p79"/>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252" name="Shape 252"/>
        <p:cNvGrpSpPr/>
        <p:nvPr/>
      </p:nvGrpSpPr>
      <p:grpSpPr>
        <a:xfrm>
          <a:off x="0" y="0"/>
          <a:ext cx="0" cy="0"/>
          <a:chOff x="0" y="0"/>
          <a:chExt cx="0" cy="0"/>
        </a:xfrm>
      </p:grpSpPr>
      <p:sp>
        <p:nvSpPr>
          <p:cNvPr id="253" name="Google Shape;253;g1a0854cc649_9_1537"/>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4" name="Google Shape;254;g1a0854cc649_9_153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255" name="Shape 255"/>
        <p:cNvGrpSpPr/>
        <p:nvPr/>
      </p:nvGrpSpPr>
      <p:grpSpPr>
        <a:xfrm>
          <a:off x="0" y="0"/>
          <a:ext cx="0" cy="0"/>
          <a:chOff x="0" y="0"/>
          <a:chExt cx="0" cy="0"/>
        </a:xfrm>
      </p:grpSpPr>
      <p:sp>
        <p:nvSpPr>
          <p:cNvPr id="256" name="Google Shape;256;g1a0854cc649_9_10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257" name="Shape 257"/>
        <p:cNvGrpSpPr/>
        <p:nvPr/>
      </p:nvGrpSpPr>
      <p:grpSpPr>
        <a:xfrm>
          <a:off x="0" y="0"/>
          <a:ext cx="0" cy="0"/>
          <a:chOff x="0" y="0"/>
          <a:chExt cx="0" cy="0"/>
        </a:xfrm>
      </p:grpSpPr>
      <p:sp>
        <p:nvSpPr>
          <p:cNvPr id="258" name="Google Shape;258;g1a0854cc649_9_283"/>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259" name="Google Shape;259;g1a0854cc649_9_283"/>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260" name="Google Shape;260;g1a0854cc649_9_28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261" name="Shape 261"/>
        <p:cNvGrpSpPr/>
        <p:nvPr/>
      </p:nvGrpSpPr>
      <p:grpSpPr>
        <a:xfrm>
          <a:off x="0" y="0"/>
          <a:ext cx="0" cy="0"/>
          <a:chOff x="0" y="0"/>
          <a:chExt cx="0" cy="0"/>
        </a:xfrm>
      </p:grpSpPr>
      <p:sp>
        <p:nvSpPr>
          <p:cNvPr id="262" name="Google Shape;262;g1b88cec6dc8_0_18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63" name="Google Shape;263;g1b88cec6dc8_0_18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264" name="Shape 264"/>
        <p:cNvGrpSpPr/>
        <p:nvPr/>
      </p:nvGrpSpPr>
      <p:grpSpPr>
        <a:xfrm>
          <a:off x="0" y="0"/>
          <a:ext cx="0" cy="0"/>
          <a:chOff x="0" y="0"/>
          <a:chExt cx="0" cy="0"/>
        </a:xfrm>
      </p:grpSpPr>
      <p:sp>
        <p:nvSpPr>
          <p:cNvPr id="265" name="Google Shape;265;g1a0854cc649_9_105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266" name="Shape 266"/>
        <p:cNvGrpSpPr/>
        <p:nvPr/>
      </p:nvGrpSpPr>
      <p:grpSpPr>
        <a:xfrm>
          <a:off x="0" y="0"/>
          <a:ext cx="0" cy="0"/>
          <a:chOff x="0" y="0"/>
          <a:chExt cx="0" cy="0"/>
        </a:xfrm>
      </p:grpSpPr>
      <p:sp>
        <p:nvSpPr>
          <p:cNvPr id="267" name="Google Shape;267;g1a0854cc649_9_1540"/>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6274"/>
              </a:srgbClr>
            </a:outerShdw>
          </a:effectLst>
        </p:spPr>
      </p:sp>
      <p:sp>
        <p:nvSpPr>
          <p:cNvPr id="268" name="Google Shape;268;g1a0854cc649_9_1540"/>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6274"/>
              </a:srgbClr>
            </a:outerShdw>
          </a:effectLst>
        </p:spPr>
      </p:sp>
      <p:sp>
        <p:nvSpPr>
          <p:cNvPr id="269" name="Google Shape;269;g1a0854cc649_9_154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270" name="Shape 270"/>
        <p:cNvGrpSpPr/>
        <p:nvPr/>
      </p:nvGrpSpPr>
      <p:grpSpPr>
        <a:xfrm>
          <a:off x="0" y="0"/>
          <a:ext cx="0" cy="0"/>
          <a:chOff x="0" y="0"/>
          <a:chExt cx="0" cy="0"/>
        </a:xfrm>
      </p:grpSpPr>
      <p:sp>
        <p:nvSpPr>
          <p:cNvPr id="271" name="Google Shape;271;g1a0854cc649_9_27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2" name="Google Shape;272;g1a0854cc649_9_27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273" name="Shape 273"/>
        <p:cNvGrpSpPr/>
        <p:nvPr/>
      </p:nvGrpSpPr>
      <p:grpSpPr>
        <a:xfrm>
          <a:off x="0" y="0"/>
          <a:ext cx="0" cy="0"/>
          <a:chOff x="0" y="0"/>
          <a:chExt cx="0" cy="0"/>
        </a:xfrm>
      </p:grpSpPr>
      <p:sp>
        <p:nvSpPr>
          <p:cNvPr id="274" name="Google Shape;274;g1c89fc10746_0_17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5" name="Google Shape;275;g1c89fc10746_0_17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33" name="Shape 33"/>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276" name="Shape 276"/>
        <p:cNvGrpSpPr/>
        <p:nvPr/>
      </p:nvGrpSpPr>
      <p:grpSpPr>
        <a:xfrm>
          <a:off x="0" y="0"/>
          <a:ext cx="0" cy="0"/>
          <a:chOff x="0" y="0"/>
          <a:chExt cx="0" cy="0"/>
        </a:xfrm>
      </p:grpSpPr>
      <p:sp>
        <p:nvSpPr>
          <p:cNvPr id="277" name="Google Shape;277;g1a0854cc649_9_1551"/>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g1a0854cc649_9_1551"/>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9" name="Google Shape;279;g1a0854cc649_9_155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80" name="Shape 280"/>
        <p:cNvGrpSpPr/>
        <p:nvPr/>
      </p:nvGrpSpPr>
      <p:grpSpPr>
        <a:xfrm>
          <a:off x="0" y="0"/>
          <a:ext cx="0" cy="0"/>
          <a:chOff x="0" y="0"/>
          <a:chExt cx="0" cy="0"/>
        </a:xfrm>
      </p:grpSpPr>
      <p:sp>
        <p:nvSpPr>
          <p:cNvPr id="281" name="Google Shape;281;p78"/>
          <p:cNvSpPr/>
          <p:nvPr>
            <p:ph idx="2" type="pic"/>
          </p:nvPr>
        </p:nvSpPr>
        <p:spPr>
          <a:xfrm>
            <a:off x="6096000" y="1075673"/>
            <a:ext cx="4721100" cy="4735500"/>
          </a:xfrm>
          <a:prstGeom prst="rect">
            <a:avLst/>
          </a:prstGeom>
          <a:noFill/>
          <a:ln>
            <a:noFill/>
          </a:ln>
        </p:spPr>
      </p:sp>
      <p:sp>
        <p:nvSpPr>
          <p:cNvPr id="282" name="Google Shape;282;p78"/>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83" name="Shape 283"/>
        <p:cNvGrpSpPr/>
        <p:nvPr/>
      </p:nvGrpSpPr>
      <p:grpSpPr>
        <a:xfrm>
          <a:off x="0" y="0"/>
          <a:ext cx="0" cy="0"/>
          <a:chOff x="0" y="0"/>
          <a:chExt cx="0" cy="0"/>
        </a:xfrm>
      </p:grpSpPr>
      <p:sp>
        <p:nvSpPr>
          <p:cNvPr id="284" name="Google Shape;284;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85" name="Google Shape;285;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88" name="Google Shape;288;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89" name="Shape 289"/>
        <p:cNvGrpSpPr/>
        <p:nvPr/>
      </p:nvGrpSpPr>
      <p:grpSpPr>
        <a:xfrm>
          <a:off x="0" y="0"/>
          <a:ext cx="0" cy="0"/>
          <a:chOff x="0" y="0"/>
          <a:chExt cx="0" cy="0"/>
        </a:xfrm>
      </p:grpSpPr>
      <p:sp>
        <p:nvSpPr>
          <p:cNvPr id="290" name="Google Shape;290;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1" name="Shape 291"/>
        <p:cNvGrpSpPr/>
        <p:nvPr/>
      </p:nvGrpSpPr>
      <p:grpSpPr>
        <a:xfrm>
          <a:off x="0" y="0"/>
          <a:ext cx="0" cy="0"/>
          <a:chOff x="0" y="0"/>
          <a:chExt cx="0" cy="0"/>
        </a:xfrm>
      </p:grpSpPr>
      <p:sp>
        <p:nvSpPr>
          <p:cNvPr id="292" name="Google Shape;292;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4" name="Google Shape;294;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5" name="Google Shape;295;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7" name="Shape 297"/>
        <p:cNvGrpSpPr/>
        <p:nvPr/>
      </p:nvGrpSpPr>
      <p:grpSpPr>
        <a:xfrm>
          <a:off x="0" y="0"/>
          <a:ext cx="0" cy="0"/>
          <a:chOff x="0" y="0"/>
          <a:chExt cx="0" cy="0"/>
        </a:xfrm>
      </p:grpSpPr>
      <p:sp>
        <p:nvSpPr>
          <p:cNvPr id="298" name="Google Shape;298;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9" name="Google Shape;299;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0" name="Google Shape;300;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1" name="Google Shape;301;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4" name="Shape 304"/>
        <p:cNvGrpSpPr/>
        <p:nvPr/>
      </p:nvGrpSpPr>
      <p:grpSpPr>
        <a:xfrm>
          <a:off x="0" y="0"/>
          <a:ext cx="0" cy="0"/>
          <a:chOff x="0" y="0"/>
          <a:chExt cx="0" cy="0"/>
        </a:xfrm>
      </p:grpSpPr>
      <p:sp>
        <p:nvSpPr>
          <p:cNvPr id="305" name="Google Shape;305;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7" name="Google Shape;307;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8" name="Google Shape;308;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09" name="Google Shape;309;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0" name="Google Shape;310;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1" name="Google Shape;311;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2" name="Google Shape;312;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3" name="Shape 313"/>
        <p:cNvGrpSpPr/>
        <p:nvPr/>
      </p:nvGrpSpPr>
      <p:grpSpPr>
        <a:xfrm>
          <a:off x="0" y="0"/>
          <a:ext cx="0" cy="0"/>
          <a:chOff x="0" y="0"/>
          <a:chExt cx="0" cy="0"/>
        </a:xfrm>
      </p:grpSpPr>
      <p:sp>
        <p:nvSpPr>
          <p:cNvPr id="314" name="Google Shape;314;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5" name="Google Shape;315;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6" name="Google Shape;316;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7" name="Google Shape;317;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8" name="Shape 318"/>
        <p:cNvGrpSpPr/>
        <p:nvPr/>
      </p:nvGrpSpPr>
      <p:grpSpPr>
        <a:xfrm>
          <a:off x="0" y="0"/>
          <a:ext cx="0" cy="0"/>
          <a:chOff x="0" y="0"/>
          <a:chExt cx="0" cy="0"/>
        </a:xfrm>
      </p:grpSpPr>
      <p:sp>
        <p:nvSpPr>
          <p:cNvPr id="319" name="Google Shape;319;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0" name="Google Shape;320;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21" name="Google Shape;321;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22" name="Google Shape;322;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3" name="Google Shape;323;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4" name="Google Shape;324;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25" name="Shape 325"/>
        <p:cNvGrpSpPr/>
        <p:nvPr/>
      </p:nvGrpSpPr>
      <p:grpSpPr>
        <a:xfrm>
          <a:off x="0" y="0"/>
          <a:ext cx="0" cy="0"/>
          <a:chOff x="0" y="0"/>
          <a:chExt cx="0" cy="0"/>
        </a:xfrm>
      </p:grpSpPr>
      <p:sp>
        <p:nvSpPr>
          <p:cNvPr id="326" name="Google Shape;326;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7" name="Google Shape;327;p88"/>
          <p:cNvSpPr/>
          <p:nvPr>
            <p:ph idx="2" type="pic"/>
          </p:nvPr>
        </p:nvSpPr>
        <p:spPr>
          <a:xfrm>
            <a:off x="5183188" y="987425"/>
            <a:ext cx="6172200" cy="4873625"/>
          </a:xfrm>
          <a:prstGeom prst="rect">
            <a:avLst/>
          </a:prstGeom>
          <a:noFill/>
          <a:ln>
            <a:noFill/>
          </a:ln>
        </p:spPr>
      </p:sp>
      <p:sp>
        <p:nvSpPr>
          <p:cNvPr id="328" name="Google Shape;328;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29" name="Google Shape;329;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0" name="Google Shape;330;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1" name="Google Shape;331;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2" name="Shape 332"/>
        <p:cNvGrpSpPr/>
        <p:nvPr/>
      </p:nvGrpSpPr>
      <p:grpSpPr>
        <a:xfrm>
          <a:off x="0" y="0"/>
          <a:ext cx="0" cy="0"/>
          <a:chOff x="0" y="0"/>
          <a:chExt cx="0" cy="0"/>
        </a:xfrm>
      </p:grpSpPr>
      <p:sp>
        <p:nvSpPr>
          <p:cNvPr id="333" name="Google Shape;333;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4" name="Google Shape;334;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5" name="Google Shape;335;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7" name="Google Shape;337;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38" name="Shape 338"/>
        <p:cNvGrpSpPr/>
        <p:nvPr/>
      </p:nvGrpSpPr>
      <p:grpSpPr>
        <a:xfrm>
          <a:off x="0" y="0"/>
          <a:ext cx="0" cy="0"/>
          <a:chOff x="0" y="0"/>
          <a:chExt cx="0" cy="0"/>
        </a:xfrm>
      </p:grpSpPr>
      <p:sp>
        <p:nvSpPr>
          <p:cNvPr id="339" name="Google Shape;339;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0" name="Google Shape;340;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1" name="Google Shape;34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2" name="Google Shape;34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3" name="Google Shape;34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44" name="Shape 344"/>
        <p:cNvGrpSpPr/>
        <p:nvPr/>
      </p:nvGrpSpPr>
      <p:grpSpPr>
        <a:xfrm>
          <a:off x="0" y="0"/>
          <a:ext cx="0" cy="0"/>
          <a:chOff x="0" y="0"/>
          <a:chExt cx="0" cy="0"/>
        </a:xfrm>
      </p:grpSpPr>
      <p:sp>
        <p:nvSpPr>
          <p:cNvPr id="345" name="Google Shape;345;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346" name="Shape 346"/>
        <p:cNvGrpSpPr/>
        <p:nvPr/>
      </p:nvGrpSpPr>
      <p:grpSpPr>
        <a:xfrm>
          <a:off x="0" y="0"/>
          <a:ext cx="0" cy="0"/>
          <a:chOff x="0" y="0"/>
          <a:chExt cx="0" cy="0"/>
        </a:xfrm>
      </p:grpSpPr>
      <p:sp>
        <p:nvSpPr>
          <p:cNvPr id="347" name="Google Shape;347;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8" name="Google Shape;348;g1a0854cc649_9_276"/>
          <p:cNvSpPr/>
          <p:nvPr>
            <p:ph idx="2" type="pic"/>
          </p:nvPr>
        </p:nvSpPr>
        <p:spPr>
          <a:xfrm>
            <a:off x="996950" y="1710767"/>
            <a:ext cx="2349600" cy="2399100"/>
          </a:xfrm>
          <a:prstGeom prst="ellipse">
            <a:avLst/>
          </a:prstGeom>
          <a:solidFill>
            <a:schemeClr val="lt1"/>
          </a:solidFill>
          <a:ln>
            <a:noFill/>
          </a:ln>
        </p:spPr>
      </p:sp>
      <p:sp>
        <p:nvSpPr>
          <p:cNvPr id="349" name="Google Shape;349;g1a0854cc649_9_276"/>
          <p:cNvSpPr/>
          <p:nvPr>
            <p:ph idx="3" type="pic"/>
          </p:nvPr>
        </p:nvSpPr>
        <p:spPr>
          <a:xfrm>
            <a:off x="4883150" y="1710767"/>
            <a:ext cx="2349600" cy="2399100"/>
          </a:xfrm>
          <a:prstGeom prst="ellipse">
            <a:avLst/>
          </a:prstGeom>
          <a:solidFill>
            <a:schemeClr val="lt1"/>
          </a:solidFill>
          <a:ln>
            <a:noFill/>
          </a:ln>
        </p:spPr>
      </p:sp>
      <p:sp>
        <p:nvSpPr>
          <p:cNvPr id="350" name="Google Shape;350;g1a0854cc649_9_276"/>
          <p:cNvSpPr/>
          <p:nvPr>
            <p:ph idx="4" type="pic"/>
          </p:nvPr>
        </p:nvSpPr>
        <p:spPr>
          <a:xfrm>
            <a:off x="8769350" y="1710767"/>
            <a:ext cx="2349600" cy="2399100"/>
          </a:xfrm>
          <a:prstGeom prst="ellipse">
            <a:avLst/>
          </a:prstGeom>
          <a:solidFill>
            <a:schemeClr val="lt1"/>
          </a:solidFill>
          <a:ln>
            <a:noFill/>
          </a:ln>
        </p:spPr>
      </p:sp>
      <p:pic>
        <p:nvPicPr>
          <p:cNvPr id="351" name="Google Shape;351;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352" name="Google Shape;352;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53" name="Shape 353"/>
        <p:cNvGrpSpPr/>
        <p:nvPr/>
      </p:nvGrpSpPr>
      <p:grpSpPr>
        <a:xfrm>
          <a:off x="0" y="0"/>
          <a:ext cx="0" cy="0"/>
          <a:chOff x="0" y="0"/>
          <a:chExt cx="0" cy="0"/>
        </a:xfrm>
      </p:grpSpPr>
      <p:pic>
        <p:nvPicPr>
          <p:cNvPr id="354" name="Google Shape;354;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355" name="Google Shape;355;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356" name="Google Shape;356;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357" name="Shape 357"/>
        <p:cNvGrpSpPr/>
        <p:nvPr/>
      </p:nvGrpSpPr>
      <p:grpSpPr>
        <a:xfrm>
          <a:off x="0" y="0"/>
          <a:ext cx="0" cy="0"/>
          <a:chOff x="0" y="0"/>
          <a:chExt cx="0" cy="0"/>
        </a:xfrm>
      </p:grpSpPr>
      <p:sp>
        <p:nvSpPr>
          <p:cNvPr id="358" name="Google Shape;358;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9" name="Google Shape;359;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360" name="Google Shape;360;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361" name="Google Shape;361;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362" name="Google Shape;362;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363" name="Google Shape;363;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1" showMasterSp="0">
  <p:cSld name="Two Content">
    <p:bg>
      <p:bgPr>
        <a:solidFill>
          <a:schemeClr val="lt1"/>
        </a:solidFill>
      </p:bgPr>
    </p:bg>
    <p:spTree>
      <p:nvGrpSpPr>
        <p:cNvPr id="364" name="Shape 364"/>
        <p:cNvGrpSpPr/>
        <p:nvPr/>
      </p:nvGrpSpPr>
      <p:grpSpPr>
        <a:xfrm>
          <a:off x="0" y="0"/>
          <a:ext cx="0" cy="0"/>
          <a:chOff x="0" y="0"/>
          <a:chExt cx="0" cy="0"/>
        </a:xfrm>
      </p:grpSpPr>
      <p:sp>
        <p:nvSpPr>
          <p:cNvPr id="365" name="Google Shape;365;g2825c76f4d8_0_544"/>
          <p:cNvSpPr/>
          <p:nvPr/>
        </p:nvSpPr>
        <p:spPr>
          <a:xfrm>
            <a:off x="257175" y="266700"/>
            <a:ext cx="11677650" cy="6334125"/>
          </a:xfrm>
          <a:custGeom>
            <a:rect b="b" l="l" r="r" t="t"/>
            <a:pathLst>
              <a:path extrusionOk="0" h="6334125" w="11677650">
                <a:moveTo>
                  <a:pt x="11677650" y="0"/>
                </a:moveTo>
                <a:lnTo>
                  <a:pt x="0" y="0"/>
                </a:lnTo>
                <a:lnTo>
                  <a:pt x="0" y="6334125"/>
                </a:lnTo>
                <a:lnTo>
                  <a:pt x="11677650" y="6334125"/>
                </a:lnTo>
                <a:lnTo>
                  <a:pt x="11677650" y="0"/>
                </a:lnTo>
                <a:close/>
              </a:path>
            </a:pathLst>
          </a:custGeom>
          <a:solidFill>
            <a:srgbClr val="F5F5F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6" name="Google Shape;366;g2825c76f4d8_0_544"/>
          <p:cNvSpPr/>
          <p:nvPr/>
        </p:nvSpPr>
        <p:spPr>
          <a:xfrm>
            <a:off x="604837" y="1204975"/>
            <a:ext cx="10983595" cy="0"/>
          </a:xfrm>
          <a:custGeom>
            <a:rect b="b" l="l" r="r" t="t"/>
            <a:pathLst>
              <a:path extrusionOk="0" h="120000" w="10983595">
                <a:moveTo>
                  <a:pt x="0" y="0"/>
                </a:moveTo>
                <a:lnTo>
                  <a:pt x="10983150" y="0"/>
                </a:lnTo>
              </a:path>
            </a:pathLst>
          </a:custGeom>
          <a:noFill/>
          <a:ln cap="flat" cmpd="sng" w="25400">
            <a:solidFill>
              <a:srgbClr val="D24625"/>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7" name="Google Shape;367;g2825c76f4d8_0_544"/>
          <p:cNvSpPr/>
          <p:nvPr/>
        </p:nvSpPr>
        <p:spPr>
          <a:xfrm>
            <a:off x="266700" y="4800650"/>
            <a:ext cx="11658600" cy="1790700"/>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8" name="Google Shape;368;g2825c76f4d8_0_544"/>
          <p:cNvSpPr/>
          <p:nvPr/>
        </p:nvSpPr>
        <p:spPr>
          <a:xfrm>
            <a:off x="600075" y="2286000"/>
            <a:ext cx="7429500" cy="40863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69" name="Google Shape;369;g2825c76f4d8_0_544"/>
          <p:cNvSpPr txBox="1"/>
          <p:nvPr>
            <p:ph type="title"/>
          </p:nvPr>
        </p:nvSpPr>
        <p:spPr>
          <a:xfrm>
            <a:off x="683577" y="552132"/>
            <a:ext cx="3442200" cy="448800"/>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SzPts val="4400"/>
              <a:buNone/>
              <a:defRPr b="0" i="0" sz="2750">
                <a:solidFill>
                  <a:srgbClr val="393838"/>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0" name="Google Shape;370;g2825c76f4d8_0_544"/>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SzPts val="2800"/>
              <a:buNone/>
              <a:defRPr/>
            </a:lvl1pPr>
            <a:lvl2pPr indent="-228600" lvl="1" marL="914400" algn="l">
              <a:lnSpc>
                <a:spcPct val="90000"/>
              </a:lnSpc>
              <a:spcBef>
                <a:spcPts val="500"/>
              </a:spcBef>
              <a:spcAft>
                <a:spcPts val="0"/>
              </a:spcAft>
              <a:buSzPts val="2400"/>
              <a:buNone/>
              <a:defRPr/>
            </a:lvl2pPr>
            <a:lvl3pPr indent="-228600" lvl="2" marL="1371600" algn="l">
              <a:lnSpc>
                <a:spcPct val="90000"/>
              </a:lnSpc>
              <a:spcBef>
                <a:spcPts val="500"/>
              </a:spcBef>
              <a:spcAft>
                <a:spcPts val="0"/>
              </a:spcAft>
              <a:buSzPts val="20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228600" lvl="5" marL="2743200" algn="l">
              <a:lnSpc>
                <a:spcPct val="90000"/>
              </a:lnSpc>
              <a:spcBef>
                <a:spcPts val="500"/>
              </a:spcBef>
              <a:spcAft>
                <a:spcPts val="0"/>
              </a:spcAft>
              <a:buSzPts val="1800"/>
              <a:buNone/>
              <a:defRPr/>
            </a:lvl6pPr>
            <a:lvl7pPr indent="-228600" lvl="6" marL="3200400" algn="l">
              <a:lnSpc>
                <a:spcPct val="90000"/>
              </a:lnSpc>
              <a:spcBef>
                <a:spcPts val="500"/>
              </a:spcBef>
              <a:spcAft>
                <a:spcPts val="0"/>
              </a:spcAft>
              <a:buSzPts val="1800"/>
              <a:buNone/>
              <a:defRPr/>
            </a:lvl7pPr>
            <a:lvl8pPr indent="-228600" lvl="7" marL="3657600" algn="l">
              <a:lnSpc>
                <a:spcPct val="90000"/>
              </a:lnSpc>
              <a:spcBef>
                <a:spcPts val="500"/>
              </a:spcBef>
              <a:spcAft>
                <a:spcPts val="0"/>
              </a:spcAft>
              <a:buSzPts val="1800"/>
              <a:buNone/>
              <a:defRPr/>
            </a:lvl8pPr>
            <a:lvl9pPr indent="-228600" lvl="8" marL="4114800" algn="l">
              <a:lnSpc>
                <a:spcPct val="90000"/>
              </a:lnSpc>
              <a:spcBef>
                <a:spcPts val="500"/>
              </a:spcBef>
              <a:spcAft>
                <a:spcPts val="0"/>
              </a:spcAft>
              <a:buSzPts val="1800"/>
              <a:buNone/>
              <a:defRPr/>
            </a:lvl9pPr>
          </a:lstStyle>
          <a:p/>
        </p:txBody>
      </p:sp>
      <p:sp>
        <p:nvSpPr>
          <p:cNvPr id="371" name="Google Shape;371;g2825c76f4d8_0_544"/>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SzPts val="2800"/>
              <a:buNone/>
              <a:defRPr/>
            </a:lvl1pPr>
            <a:lvl2pPr indent="-228600" lvl="1" marL="914400" algn="l">
              <a:lnSpc>
                <a:spcPct val="90000"/>
              </a:lnSpc>
              <a:spcBef>
                <a:spcPts val="500"/>
              </a:spcBef>
              <a:spcAft>
                <a:spcPts val="0"/>
              </a:spcAft>
              <a:buSzPts val="2400"/>
              <a:buNone/>
              <a:defRPr/>
            </a:lvl2pPr>
            <a:lvl3pPr indent="-228600" lvl="2" marL="1371600" algn="l">
              <a:lnSpc>
                <a:spcPct val="90000"/>
              </a:lnSpc>
              <a:spcBef>
                <a:spcPts val="500"/>
              </a:spcBef>
              <a:spcAft>
                <a:spcPts val="0"/>
              </a:spcAft>
              <a:buSzPts val="2000"/>
              <a:buNone/>
              <a:defRPr/>
            </a:lvl3pPr>
            <a:lvl4pPr indent="-228600" lvl="3" marL="1828800" algn="l">
              <a:lnSpc>
                <a:spcPct val="90000"/>
              </a:lnSpc>
              <a:spcBef>
                <a:spcPts val="500"/>
              </a:spcBef>
              <a:spcAft>
                <a:spcPts val="0"/>
              </a:spcAft>
              <a:buSzPts val="1800"/>
              <a:buNone/>
              <a:defRPr/>
            </a:lvl4pPr>
            <a:lvl5pPr indent="-228600" lvl="4" marL="2286000" algn="l">
              <a:lnSpc>
                <a:spcPct val="90000"/>
              </a:lnSpc>
              <a:spcBef>
                <a:spcPts val="500"/>
              </a:spcBef>
              <a:spcAft>
                <a:spcPts val="0"/>
              </a:spcAft>
              <a:buSzPts val="1800"/>
              <a:buNone/>
              <a:defRPr/>
            </a:lvl5pPr>
            <a:lvl6pPr indent="-228600" lvl="5" marL="2743200" algn="l">
              <a:lnSpc>
                <a:spcPct val="90000"/>
              </a:lnSpc>
              <a:spcBef>
                <a:spcPts val="500"/>
              </a:spcBef>
              <a:spcAft>
                <a:spcPts val="0"/>
              </a:spcAft>
              <a:buSzPts val="1800"/>
              <a:buNone/>
              <a:defRPr/>
            </a:lvl6pPr>
            <a:lvl7pPr indent="-228600" lvl="6" marL="3200400" algn="l">
              <a:lnSpc>
                <a:spcPct val="90000"/>
              </a:lnSpc>
              <a:spcBef>
                <a:spcPts val="500"/>
              </a:spcBef>
              <a:spcAft>
                <a:spcPts val="0"/>
              </a:spcAft>
              <a:buSzPts val="1800"/>
              <a:buNone/>
              <a:defRPr/>
            </a:lvl7pPr>
            <a:lvl8pPr indent="-228600" lvl="7" marL="3657600" algn="l">
              <a:lnSpc>
                <a:spcPct val="90000"/>
              </a:lnSpc>
              <a:spcBef>
                <a:spcPts val="500"/>
              </a:spcBef>
              <a:spcAft>
                <a:spcPts val="0"/>
              </a:spcAft>
              <a:buSzPts val="1800"/>
              <a:buNone/>
              <a:defRPr/>
            </a:lvl8pPr>
            <a:lvl9pPr indent="-228600" lvl="8" marL="4114800" algn="l">
              <a:lnSpc>
                <a:spcPct val="90000"/>
              </a:lnSpc>
              <a:spcBef>
                <a:spcPts val="500"/>
              </a:spcBef>
              <a:spcAft>
                <a:spcPts val="0"/>
              </a:spcAft>
              <a:buSzPts val="1800"/>
              <a:buNone/>
              <a:defRPr/>
            </a:lvl9pPr>
          </a:lstStyle>
          <a:p/>
        </p:txBody>
      </p:sp>
      <p:sp>
        <p:nvSpPr>
          <p:cNvPr id="372" name="Google Shape;372;g2825c76f4d8_0_54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3" name="Google Shape;373;g2825c76f4d8_0_54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4" name="Google Shape;374;g2825c76f4d8_0_544"/>
          <p:cNvSpPr txBox="1"/>
          <p:nvPr>
            <p:ph idx="12" type="sldNum"/>
          </p:nvPr>
        </p:nvSpPr>
        <p:spPr>
          <a:xfrm>
            <a:off x="8778240" y="6377940"/>
            <a:ext cx="2804100" cy="1848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35" name="Shape 35"/>
        <p:cNvGrpSpPr/>
        <p:nvPr/>
      </p:nvGrpSpPr>
      <p:grpSpPr>
        <a:xfrm>
          <a:off x="0" y="0"/>
          <a:ext cx="0" cy="0"/>
          <a:chOff x="0" y="0"/>
          <a:chExt cx="0" cy="0"/>
        </a:xfrm>
      </p:grpSpPr>
      <p:sp>
        <p:nvSpPr>
          <p:cNvPr id="36" name="Google Shape;36;g24184cb48d0_0_1612"/>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g24184cb48d0_0_161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38" name="Shape 38"/>
        <p:cNvGrpSpPr/>
        <p:nvPr/>
      </p:nvGrpSpPr>
      <p:grpSpPr>
        <a:xfrm>
          <a:off x="0" y="0"/>
          <a:ext cx="0" cy="0"/>
          <a:chOff x="0" y="0"/>
          <a:chExt cx="0" cy="0"/>
        </a:xfrm>
      </p:grpSpPr>
      <p:sp>
        <p:nvSpPr>
          <p:cNvPr id="39" name="Google Shape;39;g24184cb48d0_0_161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2.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73.xml"/><Relationship Id="rId20" Type="http://schemas.openxmlformats.org/officeDocument/2006/relationships/slideLayout" Target="../slideLayouts/slideLayout53.xml"/><Relationship Id="rId42" Type="http://schemas.openxmlformats.org/officeDocument/2006/relationships/slideLayout" Target="../slideLayouts/slideLayout75.xml"/><Relationship Id="rId41" Type="http://schemas.openxmlformats.org/officeDocument/2006/relationships/slideLayout" Target="../slideLayouts/slideLayout74.xml"/><Relationship Id="rId22" Type="http://schemas.openxmlformats.org/officeDocument/2006/relationships/slideLayout" Target="../slideLayouts/slideLayout55.xml"/><Relationship Id="rId44" Type="http://schemas.openxmlformats.org/officeDocument/2006/relationships/theme" Target="../theme/theme1.xml"/><Relationship Id="rId21" Type="http://schemas.openxmlformats.org/officeDocument/2006/relationships/slideLayout" Target="../slideLayouts/slideLayout54.xml"/><Relationship Id="rId43" Type="http://schemas.openxmlformats.org/officeDocument/2006/relationships/slideLayout" Target="../slideLayouts/slideLayout76.xml"/><Relationship Id="rId24" Type="http://schemas.openxmlformats.org/officeDocument/2006/relationships/slideLayout" Target="../slideLayouts/slideLayout57.xml"/><Relationship Id="rId23" Type="http://schemas.openxmlformats.org/officeDocument/2006/relationships/slideLayout" Target="../slideLayouts/slideLayout56.xml"/><Relationship Id="rId1" Type="http://schemas.openxmlformats.org/officeDocument/2006/relationships/image" Target="../media/image2.png"/><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26" Type="http://schemas.openxmlformats.org/officeDocument/2006/relationships/slideLayout" Target="../slideLayouts/slideLayout59.xml"/><Relationship Id="rId25" Type="http://schemas.openxmlformats.org/officeDocument/2006/relationships/slideLayout" Target="../slideLayouts/slideLayout58.xml"/><Relationship Id="rId28" Type="http://schemas.openxmlformats.org/officeDocument/2006/relationships/slideLayout" Target="../slideLayouts/slideLayout61.xml"/><Relationship Id="rId27" Type="http://schemas.openxmlformats.org/officeDocument/2006/relationships/slideLayout" Target="../slideLayouts/slideLayout60.xml"/><Relationship Id="rId5" Type="http://schemas.openxmlformats.org/officeDocument/2006/relationships/slideLayout" Target="../slideLayouts/slideLayout38.xml"/><Relationship Id="rId6" Type="http://schemas.openxmlformats.org/officeDocument/2006/relationships/slideLayout" Target="../slideLayouts/slideLayout39.xml"/><Relationship Id="rId29" Type="http://schemas.openxmlformats.org/officeDocument/2006/relationships/slideLayout" Target="../slideLayouts/slideLayout62.xml"/><Relationship Id="rId7" Type="http://schemas.openxmlformats.org/officeDocument/2006/relationships/slideLayout" Target="../slideLayouts/slideLayout40.xml"/><Relationship Id="rId8" Type="http://schemas.openxmlformats.org/officeDocument/2006/relationships/slideLayout" Target="../slideLayouts/slideLayout41.xml"/><Relationship Id="rId31" Type="http://schemas.openxmlformats.org/officeDocument/2006/relationships/slideLayout" Target="../slideLayouts/slideLayout64.xml"/><Relationship Id="rId30" Type="http://schemas.openxmlformats.org/officeDocument/2006/relationships/slideLayout" Target="../slideLayouts/slideLayout63.xml"/><Relationship Id="rId11" Type="http://schemas.openxmlformats.org/officeDocument/2006/relationships/slideLayout" Target="../slideLayouts/slideLayout44.xml"/><Relationship Id="rId33" Type="http://schemas.openxmlformats.org/officeDocument/2006/relationships/slideLayout" Target="../slideLayouts/slideLayout66.xml"/><Relationship Id="rId10" Type="http://schemas.openxmlformats.org/officeDocument/2006/relationships/slideLayout" Target="../slideLayouts/slideLayout43.xml"/><Relationship Id="rId32" Type="http://schemas.openxmlformats.org/officeDocument/2006/relationships/slideLayout" Target="../slideLayouts/slideLayout65.xml"/><Relationship Id="rId13" Type="http://schemas.openxmlformats.org/officeDocument/2006/relationships/slideLayout" Target="../slideLayouts/slideLayout46.xml"/><Relationship Id="rId35" Type="http://schemas.openxmlformats.org/officeDocument/2006/relationships/slideLayout" Target="../slideLayouts/slideLayout68.xml"/><Relationship Id="rId12" Type="http://schemas.openxmlformats.org/officeDocument/2006/relationships/slideLayout" Target="../slideLayouts/slideLayout45.xml"/><Relationship Id="rId34" Type="http://schemas.openxmlformats.org/officeDocument/2006/relationships/slideLayout" Target="../slideLayouts/slideLayout67.xml"/><Relationship Id="rId15" Type="http://schemas.openxmlformats.org/officeDocument/2006/relationships/slideLayout" Target="../slideLayouts/slideLayout48.xml"/><Relationship Id="rId37" Type="http://schemas.openxmlformats.org/officeDocument/2006/relationships/slideLayout" Target="../slideLayouts/slideLayout70.xml"/><Relationship Id="rId14" Type="http://schemas.openxmlformats.org/officeDocument/2006/relationships/slideLayout" Target="../slideLayouts/slideLayout47.xml"/><Relationship Id="rId36" Type="http://schemas.openxmlformats.org/officeDocument/2006/relationships/slideLayout" Target="../slideLayouts/slideLayout69.xml"/><Relationship Id="rId17" Type="http://schemas.openxmlformats.org/officeDocument/2006/relationships/slideLayout" Target="../slideLayouts/slideLayout50.xml"/><Relationship Id="rId39" Type="http://schemas.openxmlformats.org/officeDocument/2006/relationships/slideLayout" Target="../slideLayouts/slideLayout72.xml"/><Relationship Id="rId16" Type="http://schemas.openxmlformats.org/officeDocument/2006/relationships/slideLayout" Target="../slideLayouts/slideLayout49.xml"/><Relationship Id="rId38" Type="http://schemas.openxmlformats.org/officeDocument/2006/relationships/slideLayout" Target="../slideLayouts/slideLayout71.xml"/><Relationship Id="rId19" Type="http://schemas.openxmlformats.org/officeDocument/2006/relationships/slideLayout" Target="../slideLayouts/slideLayout52.xml"/><Relationship Id="rId1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4184cb48d0_0_15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24184cb48d0_0_158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4184cb48d0_0_15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g24184cb48d0_0_15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g24184cb48d0_0_15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g24184cb48d0_0_1586"/>
          <p:cNvPicPr preferRelativeResize="0"/>
          <p:nvPr/>
        </p:nvPicPr>
        <p:blipFill rotWithShape="1">
          <a:blip r:embed="rId1">
            <a:alphaModFix/>
          </a:blip>
          <a:srcRect b="0" l="0" r="0" t="0"/>
          <a:stretch/>
        </p:blipFill>
        <p:spPr>
          <a:xfrm>
            <a:off x="10479499" y="304801"/>
            <a:ext cx="1207149"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7" name="Google Shape;157;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8" name="Google Shape;158;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9" name="Google Shape;159;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0" name="Google Shape;160;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1" name="Google Shape;161;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19" r:id="rId37"/>
    <p:sldLayoutId id="2147483720" r:id="rId38"/>
    <p:sldLayoutId id="2147483721" r:id="rId39"/>
    <p:sldLayoutId id="2147483722" r:id="rId40"/>
    <p:sldLayoutId id="2147483723" r:id="rId41"/>
    <p:sldLayoutId id="2147483724" r:id="rId42"/>
    <p:sldLayoutId id="2147483725"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image" Target="../media/image16.png"/><Relationship Id="rId5"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16.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16.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3.xml"/><Relationship Id="rId3" Type="http://schemas.openxmlformats.org/officeDocument/2006/relationships/image" Target="../media/image13.jpg"/><Relationship Id="rId4" Type="http://schemas.openxmlformats.org/officeDocument/2006/relationships/image" Target="../media/image16.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4.xml"/><Relationship Id="rId3" Type="http://schemas.openxmlformats.org/officeDocument/2006/relationships/image" Target="../media/image13.jpg"/><Relationship Id="rId4" Type="http://schemas.openxmlformats.org/officeDocument/2006/relationships/image" Target="../media/image16.png"/><Relationship Id="rId5"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5.xml"/><Relationship Id="rId3"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6.xml"/><Relationship Id="rId3" Type="http://schemas.openxmlformats.org/officeDocument/2006/relationships/image" Target="../media/image21.png"/><Relationship Id="rId4" Type="http://schemas.openxmlformats.org/officeDocument/2006/relationships/image" Target="../media/image20.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 Id="rId3" Type="http://schemas.openxmlformats.org/officeDocument/2006/relationships/hyperlink" Target="https://drive.google.com/file/d/1UOn8RH0V3fDh91y3G1vST7alyazhD4Zo/view?usp=drive_li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id="379" name="Google Shape;379;g24184cb48d0_0_154"/>
          <p:cNvPicPr preferRelativeResize="0"/>
          <p:nvPr/>
        </p:nvPicPr>
        <p:blipFill rotWithShape="1">
          <a:blip r:embed="rId3">
            <a:alphaModFix/>
          </a:blip>
          <a:srcRect b="0" l="0" r="0" t="0"/>
          <a:stretch/>
        </p:blipFill>
        <p:spPr>
          <a:xfrm>
            <a:off x="1" y="0"/>
            <a:ext cx="12192000" cy="6882658"/>
          </a:xfrm>
          <a:prstGeom prst="rect">
            <a:avLst/>
          </a:prstGeom>
          <a:noFill/>
          <a:ln>
            <a:noFill/>
          </a:ln>
        </p:spPr>
      </p:pic>
      <p:sp>
        <p:nvSpPr>
          <p:cNvPr id="380" name="Google Shape;380;g24184cb48d0_0_154"/>
          <p:cNvSpPr txBox="1"/>
          <p:nvPr>
            <p:ph idx="4294967295" type="title"/>
          </p:nvPr>
        </p:nvSpPr>
        <p:spPr>
          <a:xfrm>
            <a:off x="1316175" y="2509100"/>
            <a:ext cx="9365700" cy="71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Exo Black"/>
              <a:buNone/>
            </a:pPr>
            <a:r>
              <a:rPr lang="en-US" sz="4200">
                <a:solidFill>
                  <a:schemeClr val="lt1"/>
                </a:solidFill>
                <a:latin typeface="Exo Black"/>
                <a:ea typeface="Exo Black"/>
                <a:cs typeface="Exo Black"/>
                <a:sym typeface="Exo Black"/>
              </a:rPr>
              <a:t>BUSINESS INTELLIGENCE ANALYST</a:t>
            </a:r>
            <a:endParaRPr sz="4200">
              <a:solidFill>
                <a:schemeClr val="lt1"/>
              </a:solidFill>
              <a:latin typeface="Exo Black"/>
              <a:ea typeface="Exo Black"/>
              <a:cs typeface="Exo Black"/>
              <a:sym typeface="Exo Black"/>
            </a:endParaRPr>
          </a:p>
        </p:txBody>
      </p:sp>
      <p:pic>
        <p:nvPicPr>
          <p:cNvPr id="381" name="Google Shape;381;g24184cb48d0_0_154"/>
          <p:cNvPicPr preferRelativeResize="0"/>
          <p:nvPr/>
        </p:nvPicPr>
        <p:blipFill rotWithShape="1">
          <a:blip r:embed="rId4">
            <a:alphaModFix/>
          </a:blip>
          <a:srcRect b="0" l="0" r="0" t="0"/>
          <a:stretch/>
        </p:blipFill>
        <p:spPr>
          <a:xfrm>
            <a:off x="5274575" y="564970"/>
            <a:ext cx="1642874" cy="730432"/>
          </a:xfrm>
          <a:prstGeom prst="rect">
            <a:avLst/>
          </a:prstGeom>
          <a:noFill/>
          <a:ln>
            <a:noFill/>
          </a:ln>
        </p:spPr>
      </p:pic>
      <p:sp>
        <p:nvSpPr>
          <p:cNvPr id="382" name="Google Shape;382;g24184cb48d0_0_154"/>
          <p:cNvSpPr txBox="1"/>
          <p:nvPr/>
        </p:nvSpPr>
        <p:spPr>
          <a:xfrm>
            <a:off x="9753825" y="6339500"/>
            <a:ext cx="24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doc@mindx.edu.vn</a:t>
            </a:r>
            <a:endParaRPr b="1" i="0" sz="1400" u="none" cap="none" strike="noStrike">
              <a:solidFill>
                <a:schemeClr val="lt1"/>
              </a:solidFill>
              <a:latin typeface="Exo"/>
              <a:ea typeface="Exo"/>
              <a:cs typeface="Exo"/>
              <a:sym typeface="Exo"/>
            </a:endParaRPr>
          </a:p>
        </p:txBody>
      </p:sp>
      <p:sp>
        <p:nvSpPr>
          <p:cNvPr id="383" name="Google Shape;383;g24184cb48d0_0_154"/>
          <p:cNvSpPr txBox="1"/>
          <p:nvPr>
            <p:ph idx="4294967295" type="body"/>
          </p:nvPr>
        </p:nvSpPr>
        <p:spPr>
          <a:xfrm>
            <a:off x="333750" y="3352800"/>
            <a:ext cx="11524500" cy="1477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Bài 10: Phân tích khách hàng rời bỏ dịch vụ</a:t>
            </a:r>
            <a:endParaRPr sz="4000">
              <a:solidFill>
                <a:schemeClr val="lt1"/>
              </a:solidFill>
              <a:latin typeface="Exo Medium"/>
              <a:ea typeface="Exo Medium"/>
              <a:cs typeface="Exo Medium"/>
              <a:sym typeface="Exo Medium"/>
            </a:endParaRPr>
          </a:p>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Churn Analysis</a:t>
            </a:r>
            <a:endParaRPr sz="4000">
              <a:solidFill>
                <a:schemeClr val="lt1"/>
              </a:solidFill>
              <a:latin typeface="Exo Medium"/>
              <a:ea typeface="Exo Medium"/>
              <a:cs typeface="Exo Medium"/>
              <a:sym typeface="Ex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g2825c76f4d8_0_61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475" name="Google Shape;475;g2825c76f4d8_0_61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476" name="Google Shape;476;g2825c76f4d8_0_61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77" name="Google Shape;477;g2825c76f4d8_0_61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478" name="Google Shape;478;g2825c76f4d8_0_611"/>
          <p:cNvSpPr txBox="1"/>
          <p:nvPr/>
        </p:nvSpPr>
        <p:spPr>
          <a:xfrm>
            <a:off x="533398" y="2591575"/>
            <a:ext cx="8455800" cy="2447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1: Business Understanding</a:t>
            </a:r>
            <a:endParaRPr b="0" i="0" sz="5100" u="none" cap="none" strike="noStrike">
              <a:solidFill>
                <a:schemeClr val="lt1"/>
              </a:solidFill>
              <a:latin typeface="Exo Black"/>
              <a:ea typeface="Exo Black"/>
              <a:cs typeface="Exo Black"/>
              <a:sym typeface="Exo Black"/>
            </a:endParaRPr>
          </a:p>
          <a:p>
            <a:pPr indent="0" lvl="0" marL="0" marR="0" rtl="0" algn="l">
              <a:lnSpc>
                <a:spcPct val="100000"/>
              </a:lnSpc>
              <a:spcBef>
                <a:spcPts val="0"/>
              </a:spcBef>
              <a:spcAft>
                <a:spcPts val="0"/>
              </a:spcAft>
              <a:buClr>
                <a:srgbClr val="000000"/>
              </a:buClr>
              <a:buSzPts val="2500"/>
              <a:buFont typeface="Arial"/>
              <a:buNone/>
            </a:pPr>
            <a:r>
              <a:t/>
            </a:r>
            <a:endParaRPr b="0" i="0" sz="5100" u="none" cap="none" strike="noStrike">
              <a:solidFill>
                <a:schemeClr val="lt1"/>
              </a:solidFill>
              <a:latin typeface="Exo Black"/>
              <a:ea typeface="Exo Black"/>
              <a:cs typeface="Exo Black"/>
              <a:sym typeface="Exo Black"/>
            </a:endParaRPr>
          </a:p>
        </p:txBody>
      </p:sp>
      <p:sp>
        <p:nvSpPr>
          <p:cNvPr id="479" name="Google Shape;479;g2825c76f4d8_0_611"/>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480" name="Google Shape;480;g2825c76f4d8_0_61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pic>
        <p:nvPicPr>
          <p:cNvPr id="485" name="Google Shape;485;g2825c76f4d8_0_62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486" name="Google Shape;486;g2825c76f4d8_0_62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487" name="Google Shape;487;g2825c76f4d8_0_62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88" name="Google Shape;488;g2825c76f4d8_0_62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489" name="Google Shape;489;g2825c76f4d8_0_621"/>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2: Data Preparation</a:t>
            </a:r>
            <a:endParaRPr b="0" i="0" sz="5100" u="none" cap="none" strike="noStrike">
              <a:solidFill>
                <a:schemeClr val="lt1"/>
              </a:solidFill>
              <a:latin typeface="Exo Black"/>
              <a:ea typeface="Exo Black"/>
              <a:cs typeface="Exo Black"/>
              <a:sym typeface="Exo Black"/>
            </a:endParaRPr>
          </a:p>
        </p:txBody>
      </p:sp>
      <p:sp>
        <p:nvSpPr>
          <p:cNvPr id="490" name="Google Shape;490;g2825c76f4d8_0_621"/>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491" name="Google Shape;491;g2825c76f4d8_0_62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pic>
        <p:nvPicPr>
          <p:cNvPr id="496" name="Google Shape;496;g2825c76f4d8_0_63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497" name="Google Shape;497;g2825c76f4d8_0_63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498" name="Google Shape;498;g2825c76f4d8_0_63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99" name="Google Shape;499;g2825c76f4d8_0_63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00" name="Google Shape;500;g2825c76f4d8_0_631"/>
          <p:cNvSpPr txBox="1"/>
          <p:nvPr/>
        </p:nvSpPr>
        <p:spPr>
          <a:xfrm>
            <a:off x="551998" y="2897800"/>
            <a:ext cx="8455800" cy="2447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3: Xác định </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phương pháp phân tích</a:t>
            </a:r>
            <a:endParaRPr b="0" i="0" sz="5100" u="none" cap="none" strike="noStrike">
              <a:solidFill>
                <a:schemeClr val="lt1"/>
              </a:solidFill>
              <a:latin typeface="Exo Black"/>
              <a:ea typeface="Exo Black"/>
              <a:cs typeface="Exo Black"/>
              <a:sym typeface="Exo Black"/>
            </a:endParaRPr>
          </a:p>
          <a:p>
            <a:pPr indent="0" lvl="0" marL="0" marR="0" rtl="0" algn="l">
              <a:lnSpc>
                <a:spcPct val="100000"/>
              </a:lnSpc>
              <a:spcBef>
                <a:spcPts val="0"/>
              </a:spcBef>
              <a:spcAft>
                <a:spcPts val="0"/>
              </a:spcAft>
              <a:buClr>
                <a:srgbClr val="000000"/>
              </a:buClr>
              <a:buSzPts val="2500"/>
              <a:buFont typeface="Arial"/>
              <a:buNone/>
            </a:pPr>
            <a:r>
              <a:t/>
            </a:r>
            <a:endParaRPr b="0" i="0" sz="5100" u="none" cap="none" strike="noStrike">
              <a:solidFill>
                <a:schemeClr val="lt1"/>
              </a:solidFill>
              <a:latin typeface="Exo Black"/>
              <a:ea typeface="Exo Black"/>
              <a:cs typeface="Exo Black"/>
              <a:sym typeface="Exo Black"/>
            </a:endParaRPr>
          </a:p>
        </p:txBody>
      </p:sp>
      <p:sp>
        <p:nvSpPr>
          <p:cNvPr id="501" name="Google Shape;501;g2825c76f4d8_0_631"/>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02" name="Google Shape;502;g2825c76f4d8_0_63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g2825c76f4d8_0_64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08" name="Google Shape;508;g2825c76f4d8_0_64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09" name="Google Shape;509;g2825c76f4d8_0_64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10" name="Google Shape;510;g2825c76f4d8_0_64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11" name="Google Shape;511;g2825c76f4d8_0_641"/>
          <p:cNvSpPr txBox="1"/>
          <p:nvPr/>
        </p:nvSpPr>
        <p:spPr>
          <a:xfrm>
            <a:off x="552000" y="2897800"/>
            <a:ext cx="87204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4: Thực hiện phân tích</a:t>
            </a:r>
            <a:endParaRPr b="0" i="0" sz="5100" u="none" cap="none" strike="noStrike">
              <a:solidFill>
                <a:schemeClr val="lt1"/>
              </a:solidFill>
              <a:latin typeface="Exo Black"/>
              <a:ea typeface="Exo Black"/>
              <a:cs typeface="Exo Black"/>
              <a:sym typeface="Exo Black"/>
            </a:endParaRPr>
          </a:p>
        </p:txBody>
      </p:sp>
      <p:sp>
        <p:nvSpPr>
          <p:cNvPr id="512" name="Google Shape;512;g2825c76f4d8_0_641"/>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13" name="Google Shape;513;g2825c76f4d8_0_64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pic>
        <p:nvPicPr>
          <p:cNvPr id="518" name="Google Shape;518;g2825c76f4d8_0_65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19" name="Google Shape;519;g2825c76f4d8_0_65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20" name="Google Shape;520;g2825c76f4d8_0_65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21" name="Google Shape;521;g2825c76f4d8_0_65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22" name="Google Shape;522;g2825c76f4d8_0_651"/>
          <p:cNvSpPr txBox="1"/>
          <p:nvPr/>
        </p:nvSpPr>
        <p:spPr>
          <a:xfrm>
            <a:off x="552000" y="2897800"/>
            <a:ext cx="87204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5: Đưa ra kết luận</a:t>
            </a:r>
            <a:endParaRPr b="0" i="0" sz="5100" u="none" cap="none" strike="noStrike">
              <a:solidFill>
                <a:schemeClr val="lt1"/>
              </a:solidFill>
              <a:latin typeface="Exo Black"/>
              <a:ea typeface="Exo Black"/>
              <a:cs typeface="Exo Black"/>
              <a:sym typeface="Exo Black"/>
            </a:endParaRPr>
          </a:p>
        </p:txBody>
      </p:sp>
      <p:sp>
        <p:nvSpPr>
          <p:cNvPr id="523" name="Google Shape;523;g2825c76f4d8_0_651"/>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24" name="Google Shape;524;g2825c76f4d8_0_65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pic>
        <p:nvPicPr>
          <p:cNvPr id="530" name="Google Shape;530;g23d84f99588_4_13"/>
          <p:cNvPicPr preferRelativeResize="0"/>
          <p:nvPr/>
        </p:nvPicPr>
        <p:blipFill rotWithShape="1">
          <a:blip r:embed="rId3">
            <a:alphaModFix/>
          </a:blip>
          <a:srcRect b="0" l="0" r="0" t="0"/>
          <a:stretch/>
        </p:blipFill>
        <p:spPr>
          <a:xfrm flipH="1">
            <a:off x="8445000" y="1208850"/>
            <a:ext cx="2991925" cy="3019925"/>
          </a:xfrm>
          <a:prstGeom prst="rect">
            <a:avLst/>
          </a:prstGeom>
          <a:noFill/>
          <a:ln>
            <a:noFill/>
          </a:ln>
        </p:spPr>
      </p:pic>
      <p:sp>
        <p:nvSpPr>
          <p:cNvPr id="531" name="Google Shape;531;g23d84f99588_4_13"/>
          <p:cNvSpPr txBox="1"/>
          <p:nvPr/>
        </p:nvSpPr>
        <p:spPr>
          <a:xfrm>
            <a:off x="683300" y="2510175"/>
            <a:ext cx="7994100" cy="9696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700"/>
              <a:buFont typeface="Arial"/>
              <a:buNone/>
            </a:pPr>
            <a:r>
              <a:rPr b="1" i="0" lang="en-US" sz="1700" u="none" cap="none" strike="noStrike">
                <a:solidFill>
                  <a:schemeClr val="dk1"/>
                </a:solidFill>
                <a:latin typeface="Exo"/>
                <a:ea typeface="Exo"/>
                <a:cs typeface="Exo"/>
                <a:sym typeface="Exo"/>
              </a:rPr>
              <a:t>H</a:t>
            </a:r>
            <a:r>
              <a:rPr b="1" i="0" lang="en-US" sz="1700" u="none" cap="none" strike="noStrike">
                <a:solidFill>
                  <a:schemeClr val="dk1"/>
                </a:solidFill>
                <a:latin typeface="Exo"/>
                <a:ea typeface="Exo"/>
                <a:cs typeface="Exo"/>
                <a:sym typeface="Exo"/>
              </a:rPr>
              <a:t>oàn thiện bài báo cáo C</a:t>
            </a:r>
            <a:r>
              <a:rPr b="1" lang="en-US" sz="1700">
                <a:solidFill>
                  <a:schemeClr val="dk1"/>
                </a:solidFill>
                <a:latin typeface="Exo"/>
                <a:ea typeface="Exo"/>
                <a:cs typeface="Exo"/>
                <a:sym typeface="Exo"/>
              </a:rPr>
              <a:t>ustomer Churn và sau đó trình bày các insights mà bạn thu được cho bộ phận Product và Operation.</a:t>
            </a:r>
            <a:endParaRPr b="1" sz="1700">
              <a:solidFill>
                <a:schemeClr val="dk1"/>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700"/>
              <a:buFont typeface="Arial"/>
              <a:buNone/>
            </a:pPr>
            <a:r>
              <a:rPr b="1" lang="en-US" sz="1700">
                <a:solidFill>
                  <a:schemeClr val="dk1"/>
                </a:solidFill>
                <a:latin typeface="Exo"/>
                <a:ea typeface="Exo"/>
                <a:cs typeface="Exo"/>
                <a:sym typeface="Exo"/>
              </a:rPr>
              <a:t>Giả định mentor là đại diện của 2 bộ phận trên. </a:t>
            </a:r>
            <a:endParaRPr b="1" i="0" sz="1700" u="none" cap="none" strike="noStrike">
              <a:solidFill>
                <a:schemeClr val="dk1"/>
              </a:solidFill>
              <a:latin typeface="Exo"/>
              <a:ea typeface="Exo"/>
              <a:cs typeface="Exo"/>
              <a:sym typeface="Exo"/>
            </a:endParaRPr>
          </a:p>
        </p:txBody>
      </p:sp>
      <p:sp>
        <p:nvSpPr>
          <p:cNvPr id="532" name="Google Shape;532;g23d84f99588_4_13"/>
          <p:cNvSpPr txBox="1"/>
          <p:nvPr/>
        </p:nvSpPr>
        <p:spPr>
          <a:xfrm>
            <a:off x="3880050" y="898275"/>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533" name="Google Shape;533;g23d84f99588_4_13"/>
          <p:cNvGrpSpPr/>
          <p:nvPr/>
        </p:nvGrpSpPr>
        <p:grpSpPr>
          <a:xfrm>
            <a:off x="4249105" y="1015070"/>
            <a:ext cx="474874" cy="474408"/>
            <a:chOff x="3040984" y="3681059"/>
            <a:chExt cx="356164" cy="355815"/>
          </a:xfrm>
        </p:grpSpPr>
        <p:sp>
          <p:nvSpPr>
            <p:cNvPr id="534" name="Google Shape;534;g23d84f99588_4_13"/>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35" name="Google Shape;535;g23d84f99588_4_13"/>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536" name="Google Shape;536;g23d84f99588_4_13"/>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pic>
        <p:nvPicPr>
          <p:cNvPr id="541" name="Google Shape;541;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542" name="Google Shape;542;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543" name="Google Shape;543;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544" name="Google Shape;544;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545" name="Google Shape;545;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2557c0d35ca_0_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89" name="Google Shape;389;g2557c0d35ca_0_2"/>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90" name="Google Shape;390;g2557c0d35ca_0_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91" name="Google Shape;391;g2557c0d35ca_0_2"/>
          <p:cNvSpPr/>
          <p:nvPr/>
        </p:nvSpPr>
        <p:spPr>
          <a:xfrm>
            <a:off x="5143853" y="210634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a:t>
            </a:r>
            <a:r>
              <a:rPr b="1" lang="en-US" sz="2000">
                <a:solidFill>
                  <a:schemeClr val="lt1"/>
                </a:solidFill>
                <a:latin typeface="Exo"/>
                <a:ea typeface="Exo"/>
                <a:cs typeface="Exo"/>
                <a:sym typeface="Exo"/>
              </a:rPr>
              <a:t>Bài toán</a:t>
            </a:r>
            <a:r>
              <a:rPr b="1" i="0" lang="en-US" sz="2000" u="none" cap="none" strike="noStrike">
                <a:solidFill>
                  <a:schemeClr val="lt1"/>
                </a:solidFill>
                <a:latin typeface="Exo"/>
                <a:ea typeface="Exo"/>
                <a:cs typeface="Exo"/>
                <a:sym typeface="Exo"/>
              </a:rPr>
              <a:t> </a:t>
            </a:r>
            <a:r>
              <a:rPr b="1" lang="en-US" sz="2000">
                <a:solidFill>
                  <a:schemeClr val="lt1"/>
                </a:solidFill>
                <a:latin typeface="Exo"/>
                <a:ea typeface="Exo"/>
                <a:cs typeface="Exo"/>
                <a:sym typeface="Exo"/>
              </a:rPr>
              <a:t>Customer Churn</a:t>
            </a:r>
            <a:endParaRPr b="1" i="0" sz="2000" u="none" cap="none" strike="noStrike">
              <a:solidFill>
                <a:schemeClr val="lt1"/>
              </a:solidFill>
              <a:latin typeface="Exo"/>
              <a:ea typeface="Exo"/>
              <a:cs typeface="Exo"/>
              <a:sym typeface="Exo"/>
            </a:endParaRPr>
          </a:p>
        </p:txBody>
      </p:sp>
      <p:sp>
        <p:nvSpPr>
          <p:cNvPr id="392" name="Google Shape;392;g2557c0d35ca_0_2"/>
          <p:cNvSpPr/>
          <p:nvPr/>
        </p:nvSpPr>
        <p:spPr>
          <a:xfrm>
            <a:off x="5143853" y="31792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lang="en-US" sz="2000">
                <a:solidFill>
                  <a:srgbClr val="E2262D"/>
                </a:solidFill>
                <a:latin typeface="Exo"/>
                <a:ea typeface="Exo"/>
                <a:cs typeface="Exo"/>
                <a:sym typeface="Exo"/>
              </a:rPr>
              <a:t>2</a:t>
            </a:r>
            <a:r>
              <a:rPr b="1" i="0" lang="en-US" sz="2000" u="none" cap="none" strike="noStrike">
                <a:solidFill>
                  <a:srgbClr val="E2262D"/>
                </a:solidFill>
                <a:latin typeface="Exo"/>
                <a:ea typeface="Exo"/>
                <a:cs typeface="Exo"/>
                <a:sym typeface="Exo"/>
              </a:rPr>
              <a:t>. C</a:t>
            </a:r>
            <a:r>
              <a:rPr b="1" lang="en-US" sz="2000">
                <a:solidFill>
                  <a:srgbClr val="E2262D"/>
                </a:solidFill>
                <a:latin typeface="Exo"/>
                <a:ea typeface="Exo"/>
                <a:cs typeface="Exo"/>
                <a:sym typeface="Exo"/>
              </a:rPr>
              <a:t>ASE STUDY</a:t>
            </a:r>
            <a:endParaRPr b="0" i="0" sz="2000" u="none" cap="none" strike="noStrike">
              <a:solidFill>
                <a:schemeClr val="dk1"/>
              </a:solidFill>
              <a:latin typeface="Calibri"/>
              <a:ea typeface="Calibri"/>
              <a:cs typeface="Calibri"/>
              <a:sym typeface="Calibri"/>
            </a:endParaRPr>
          </a:p>
        </p:txBody>
      </p:sp>
      <p:sp>
        <p:nvSpPr>
          <p:cNvPr id="393" name="Google Shape;393;g2557c0d35ca_0_2"/>
          <p:cNvSpPr/>
          <p:nvPr/>
        </p:nvSpPr>
        <p:spPr>
          <a:xfrm>
            <a:off x="5143853" y="4219739"/>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lang="en-US" sz="2000">
                <a:solidFill>
                  <a:srgbClr val="E2262D"/>
                </a:solidFill>
                <a:latin typeface="Exo"/>
                <a:ea typeface="Exo"/>
                <a:cs typeface="Exo"/>
                <a:sym typeface="Exo"/>
              </a:rPr>
              <a:t>3</a:t>
            </a:r>
            <a:r>
              <a:rPr b="1" i="0" lang="en-US" sz="2000" u="none" cap="none" strike="noStrike">
                <a:solidFill>
                  <a:srgbClr val="E2262D"/>
                </a:solidFill>
                <a:latin typeface="Exo"/>
                <a:ea typeface="Exo"/>
                <a:cs typeface="Exo"/>
                <a:sym typeface="Exo"/>
              </a:rPr>
              <a:t>. </a:t>
            </a:r>
            <a:r>
              <a:rPr b="1" lang="en-US" sz="2000">
                <a:solidFill>
                  <a:srgbClr val="E2262D"/>
                </a:solidFill>
                <a:latin typeface="Exo"/>
                <a:ea typeface="Exo"/>
                <a:cs typeface="Exo"/>
                <a:sym typeface="Exo"/>
              </a:rPr>
              <a:t>Giải CASE STUDY</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85d70b9598_0_0"/>
          <p:cNvSpPr txBox="1"/>
          <p:nvPr/>
        </p:nvSpPr>
        <p:spPr>
          <a:xfrm>
            <a:off x="1557450" y="1674300"/>
            <a:ext cx="907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pic>
        <p:nvPicPr>
          <p:cNvPr id="399" name="Google Shape;399;g285d70b9598_0_0"/>
          <p:cNvPicPr preferRelativeResize="0"/>
          <p:nvPr/>
        </p:nvPicPr>
        <p:blipFill rotWithShape="1">
          <a:blip r:embed="rId3">
            <a:alphaModFix/>
          </a:blip>
          <a:srcRect b="64829" l="-169" r="65618" t="0"/>
          <a:stretch/>
        </p:blipFill>
        <p:spPr>
          <a:xfrm>
            <a:off x="8046324" y="5104800"/>
            <a:ext cx="4145677" cy="1822826"/>
          </a:xfrm>
          <a:prstGeom prst="rect">
            <a:avLst/>
          </a:prstGeom>
          <a:noFill/>
          <a:ln>
            <a:noFill/>
          </a:ln>
        </p:spPr>
      </p:pic>
      <p:sp>
        <p:nvSpPr>
          <p:cNvPr id="400" name="Google Shape;400;g285d70b9598_0_0"/>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g285d70b9598_0_0"/>
          <p:cNvSpPr txBox="1"/>
          <p:nvPr/>
        </p:nvSpPr>
        <p:spPr>
          <a:xfrm>
            <a:off x="838200" y="1674300"/>
            <a:ext cx="9843900" cy="378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lang="en-US" sz="1800">
                <a:latin typeface="Exo"/>
                <a:ea typeface="Exo"/>
                <a:cs typeface="Exo"/>
                <a:sym typeface="Exo"/>
              </a:rPr>
              <a:t>Customer churn,</a:t>
            </a:r>
            <a:r>
              <a:rPr lang="en-US" sz="1800">
                <a:latin typeface="Exo"/>
                <a:ea typeface="Exo"/>
                <a:cs typeface="Exo"/>
                <a:sym typeface="Exo"/>
              </a:rPr>
              <a:t> còn được gọi là </a:t>
            </a:r>
            <a:r>
              <a:rPr b="1" lang="en-US" sz="1800">
                <a:latin typeface="Exo"/>
                <a:ea typeface="Exo"/>
                <a:cs typeface="Exo"/>
                <a:sym typeface="Exo"/>
              </a:rPr>
              <a:t>attrition</a:t>
            </a:r>
            <a:r>
              <a:rPr lang="en-US" sz="1800">
                <a:latin typeface="Exo"/>
                <a:ea typeface="Exo"/>
                <a:cs typeface="Exo"/>
                <a:sym typeface="Exo"/>
              </a:rPr>
              <a:t> hoặc </a:t>
            </a:r>
            <a:r>
              <a:rPr b="1" lang="en-US" sz="1800">
                <a:solidFill>
                  <a:srgbClr val="E31F26"/>
                </a:solidFill>
                <a:latin typeface="Exo"/>
                <a:ea typeface="Exo"/>
                <a:cs typeface="Exo"/>
                <a:sym typeface="Exo"/>
              </a:rPr>
              <a:t>customer turnover</a:t>
            </a:r>
            <a:r>
              <a:rPr lang="en-US" sz="1800">
                <a:latin typeface="Exo"/>
                <a:ea typeface="Exo"/>
                <a:cs typeface="Exo"/>
                <a:sym typeface="Exo"/>
              </a:rPr>
              <a:t>, là một thuật ngữ được sử dụng trong lĩnh vực kinh doanh để mô tả tình trạng khi một khách hàng ngừng sử dụng sản phẩm hoặc dịch vụ của một công ty hoặc chuyển sang sử dụng sản phẩm/dịch vụ của đối thủ cạnh tranh. </a:t>
            </a:r>
            <a:endParaRPr sz="1800">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t/>
            </a:r>
            <a:endParaRPr sz="1800">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rPr lang="en-US" sz="1800">
                <a:latin typeface="Exo"/>
                <a:ea typeface="Exo"/>
                <a:cs typeface="Exo"/>
                <a:sym typeface="Exo"/>
              </a:rPr>
              <a:t>Churn rate (tỷ lệ churn) đo lường tỷ lệ khách hàng mất đi trong một khoảng thời gian cụ thể và thường được tính dưới dạng phần trăm.</a:t>
            </a:r>
            <a:endParaRPr sz="1800">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t/>
            </a:r>
            <a:endParaRPr sz="1800">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rPr lang="en-US" sz="1800">
                <a:latin typeface="Exo"/>
                <a:ea typeface="Exo"/>
                <a:cs typeface="Exo"/>
                <a:sym typeface="Exo"/>
              </a:rPr>
              <a:t>Churn rate được quan tâm đặc biệt trong các ngành công nghiệp dịch vụ như viễn thông, dịch vụ truyền hình, dịch vụ internet, và dịch vụ khách hàng trực tuyến như ứng dụng di động, các trang web thương mại điện tử, và hệ thống phát triển phần mềm. </a:t>
            </a:r>
            <a:endParaRPr sz="1800">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rPr lang="en-US" sz="1800">
                <a:latin typeface="Exo"/>
                <a:ea typeface="Exo"/>
                <a:cs typeface="Exo"/>
                <a:sym typeface="Exo"/>
              </a:rPr>
              <a:t>Lý do là do chi phí tiếp thị và giữ chân khách hàng thường tốn kém hơn so với việc thu hút và duy trì khách hàng hiện có.</a:t>
            </a:r>
            <a:endParaRPr sz="1800">
              <a:latin typeface="Exo"/>
              <a:ea typeface="Exo"/>
              <a:cs typeface="Exo"/>
              <a:sym typeface="Exo"/>
            </a:endParaRPr>
          </a:p>
        </p:txBody>
      </p:sp>
      <p:sp>
        <p:nvSpPr>
          <p:cNvPr id="402" name="Google Shape;402;g285d70b9598_0_0"/>
          <p:cNvSpPr txBox="1"/>
          <p:nvPr/>
        </p:nvSpPr>
        <p:spPr>
          <a:xfrm>
            <a:off x="1760575" y="313400"/>
            <a:ext cx="8285400" cy="13239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lang="en-US" sz="3400">
                <a:solidFill>
                  <a:srgbClr val="E31F26"/>
                </a:solidFill>
                <a:latin typeface="Exo"/>
                <a:ea typeface="Exo"/>
                <a:cs typeface="Exo"/>
                <a:sym typeface="Exo"/>
              </a:rPr>
              <a:t>Customer Churn</a:t>
            </a:r>
            <a:r>
              <a:rPr b="1" lang="en-US" sz="3400">
                <a:latin typeface="Exo"/>
                <a:ea typeface="Exo"/>
                <a:cs typeface="Exo"/>
                <a:sym typeface="Exo"/>
              </a:rPr>
              <a:t> </a:t>
            </a:r>
            <a:endParaRPr b="1" sz="3400">
              <a:latin typeface="Exo"/>
              <a:ea typeface="Exo"/>
              <a:cs typeface="Exo"/>
              <a:sym typeface="Exo"/>
            </a:endParaRPr>
          </a:p>
          <a:p>
            <a:pPr indent="0" lvl="0" marL="0" marR="0" rtl="0" algn="ctr">
              <a:lnSpc>
                <a:spcPct val="100000"/>
              </a:lnSpc>
              <a:spcBef>
                <a:spcPts val="0"/>
              </a:spcBef>
              <a:spcAft>
                <a:spcPts val="0"/>
              </a:spcAft>
              <a:buClr>
                <a:srgbClr val="000000"/>
              </a:buClr>
              <a:buSzPts val="4000"/>
              <a:buFont typeface="Arial"/>
              <a:buNone/>
            </a:pPr>
            <a:r>
              <a:rPr b="1" lang="en-US" sz="3400">
                <a:latin typeface="Exo"/>
                <a:ea typeface="Exo"/>
                <a:cs typeface="Exo"/>
                <a:sym typeface="Exo"/>
              </a:rPr>
              <a:t> Bài toán đau đầu của các doanh nghiệp </a:t>
            </a:r>
            <a:endParaRPr b="1" i="0" sz="3400" u="none" cap="none" strike="noStrike">
              <a:solidFill>
                <a:srgbClr val="000000"/>
              </a:solidFill>
              <a:latin typeface="Exo"/>
              <a:ea typeface="Exo"/>
              <a:cs typeface="Exo"/>
              <a:sym typeface="Ex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g285d70b9598_0_229"/>
          <p:cNvPicPr preferRelativeResize="0"/>
          <p:nvPr/>
        </p:nvPicPr>
        <p:blipFill rotWithShape="1">
          <a:blip r:embed="rId3">
            <a:alphaModFix/>
          </a:blip>
          <a:srcRect b="64829" l="-169" r="65618" t="0"/>
          <a:stretch/>
        </p:blipFill>
        <p:spPr>
          <a:xfrm>
            <a:off x="8046324" y="5104800"/>
            <a:ext cx="4145677" cy="1822826"/>
          </a:xfrm>
          <a:prstGeom prst="rect">
            <a:avLst/>
          </a:prstGeom>
          <a:noFill/>
          <a:ln>
            <a:noFill/>
          </a:ln>
        </p:spPr>
      </p:pic>
      <p:sp>
        <p:nvSpPr>
          <p:cNvPr id="408" name="Google Shape;408;g285d70b9598_0_229"/>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g285d70b9598_0_229"/>
          <p:cNvSpPr txBox="1"/>
          <p:nvPr/>
        </p:nvSpPr>
        <p:spPr>
          <a:xfrm>
            <a:off x="2517150" y="586875"/>
            <a:ext cx="64410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lang="en-US" sz="3400">
                <a:latin typeface="Exo"/>
                <a:ea typeface="Exo"/>
                <a:cs typeface="Exo"/>
                <a:sym typeface="Exo"/>
              </a:rPr>
              <a:t>Tính Churn Rate</a:t>
            </a:r>
            <a:endParaRPr b="1" i="0" sz="3400" u="none" cap="none" strike="noStrike">
              <a:solidFill>
                <a:srgbClr val="000000"/>
              </a:solidFill>
              <a:latin typeface="Exo"/>
              <a:ea typeface="Exo"/>
              <a:cs typeface="Exo"/>
              <a:sym typeface="Exo"/>
            </a:endParaRPr>
          </a:p>
        </p:txBody>
      </p:sp>
      <p:sp>
        <p:nvSpPr>
          <p:cNvPr id="410" name="Google Shape;410;g285d70b9598_0_229"/>
          <p:cNvSpPr txBox="1"/>
          <p:nvPr/>
        </p:nvSpPr>
        <p:spPr>
          <a:xfrm>
            <a:off x="477750" y="1525500"/>
            <a:ext cx="6260400" cy="461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lang="en-US" sz="1800">
                <a:latin typeface="Exo"/>
                <a:ea typeface="Exo"/>
                <a:cs typeface="Exo"/>
                <a:sym typeface="Exo"/>
              </a:rPr>
              <a:t>Công thức: </a:t>
            </a:r>
            <a:endParaRPr sz="1800">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t/>
            </a:r>
            <a:endParaRPr sz="1800">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t/>
            </a:r>
            <a:endParaRPr sz="1800">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t/>
            </a:r>
            <a:endParaRPr sz="1800">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rPr lang="en-US" sz="1800">
                <a:latin typeface="Exo"/>
                <a:ea typeface="Exo"/>
                <a:cs typeface="Exo"/>
                <a:sym typeface="Exo"/>
              </a:rPr>
              <a:t>Nếu chúng ta có tổng cộng 100 khách hàng trong một khoảng thời gian cụ thể và có 10 khách hàng ra đi, chúng ta có tỷ lệ churn là 10%. </a:t>
            </a:r>
            <a:endParaRPr sz="1800">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t/>
            </a:r>
            <a:endParaRPr sz="1800">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rPr lang="en-US" sz="1800">
                <a:latin typeface="Exo"/>
                <a:ea typeface="Exo"/>
                <a:cs typeface="Exo"/>
                <a:sym typeface="Exo"/>
              </a:rPr>
              <a:t>Có nhiều phương pháp để tính churn, tuy nhiên, mỗi domain sẽ có một ngưỡng hoặc tiêu chí đánh giá churn riêng. </a:t>
            </a:r>
            <a:endParaRPr sz="1800">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t/>
            </a:r>
            <a:endParaRPr sz="1800">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rPr lang="en-US" sz="1800">
                <a:latin typeface="Exo"/>
                <a:ea typeface="Exo"/>
                <a:cs typeface="Exo"/>
                <a:sym typeface="Exo"/>
              </a:rPr>
              <a:t>Một nền tảng thương mại điện tử truyền thống có thể xem xét một khách hàng cụ thể là người ra đi (churner) nếu họ không thực hiện giao dịch mua sắm trong vòng 12 tháng gần nhất.</a:t>
            </a:r>
            <a:endParaRPr sz="1800">
              <a:latin typeface="Exo"/>
              <a:ea typeface="Exo"/>
              <a:cs typeface="Exo"/>
              <a:sym typeface="Exo"/>
            </a:endParaRPr>
          </a:p>
        </p:txBody>
      </p:sp>
      <p:pic>
        <p:nvPicPr>
          <p:cNvPr id="411" name="Google Shape;411;g285d70b9598_0_229"/>
          <p:cNvPicPr preferRelativeResize="0"/>
          <p:nvPr/>
        </p:nvPicPr>
        <p:blipFill>
          <a:blip r:embed="rId4">
            <a:alphaModFix/>
          </a:blip>
          <a:stretch>
            <a:fillRect/>
          </a:stretch>
        </p:blipFill>
        <p:spPr>
          <a:xfrm>
            <a:off x="7089400" y="2746200"/>
            <a:ext cx="4601493" cy="2757226"/>
          </a:xfrm>
          <a:prstGeom prst="rect">
            <a:avLst/>
          </a:prstGeom>
          <a:noFill/>
          <a:ln>
            <a:noFill/>
          </a:ln>
        </p:spPr>
      </p:pic>
      <p:sp>
        <p:nvSpPr>
          <p:cNvPr id="412" name="Google Shape;412;g285d70b9598_0_229"/>
          <p:cNvSpPr txBox="1"/>
          <p:nvPr/>
        </p:nvSpPr>
        <p:spPr>
          <a:xfrm>
            <a:off x="561450" y="1976700"/>
            <a:ext cx="6093000" cy="461700"/>
          </a:xfrm>
          <a:prstGeom prst="rect">
            <a:avLst/>
          </a:prstGeom>
          <a:solidFill>
            <a:srgbClr val="274E1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lt1"/>
                </a:solidFill>
                <a:latin typeface="Exo"/>
                <a:ea typeface="Exo"/>
                <a:cs typeface="Exo"/>
                <a:sym typeface="Exo"/>
              </a:rPr>
              <a:t>Tỷ lệ ra đi (churn) = số KH rời bỏ / tổng số khách hàng. </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5d70b9598_3_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18" name="Google Shape;418;g285d70b9598_3_0"/>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19" name="Google Shape;419;g285d70b9598_3_0"/>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20" name="Google Shape;420;g285d70b9598_3_0"/>
          <p:cNvSpPr/>
          <p:nvPr/>
        </p:nvSpPr>
        <p:spPr>
          <a:xfrm>
            <a:off x="5110803" y="330465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a:t>
            </a:r>
            <a:r>
              <a:rPr b="1" lang="en-US" sz="2000">
                <a:solidFill>
                  <a:schemeClr val="lt1"/>
                </a:solidFill>
                <a:latin typeface="Exo"/>
                <a:ea typeface="Exo"/>
                <a:cs typeface="Exo"/>
                <a:sym typeface="Exo"/>
              </a:rPr>
              <a:t>2</a:t>
            </a:r>
            <a:r>
              <a:rPr b="1" i="0" lang="en-US" sz="2000" u="none" cap="none" strike="noStrike">
                <a:solidFill>
                  <a:schemeClr val="lt1"/>
                </a:solidFill>
                <a:latin typeface="Exo"/>
                <a:ea typeface="Exo"/>
                <a:cs typeface="Exo"/>
                <a:sym typeface="Exo"/>
              </a:rPr>
              <a:t>.  C</a:t>
            </a:r>
            <a:r>
              <a:rPr b="1" lang="en-US" sz="2000">
                <a:solidFill>
                  <a:schemeClr val="lt1"/>
                </a:solidFill>
                <a:latin typeface="Exo"/>
                <a:ea typeface="Exo"/>
                <a:cs typeface="Exo"/>
                <a:sym typeface="Exo"/>
              </a:rPr>
              <a:t>ASE STUDY</a:t>
            </a:r>
            <a:endParaRPr b="1" i="0" sz="2000" u="none" cap="none" strike="noStrike">
              <a:solidFill>
                <a:schemeClr val="lt1"/>
              </a:solidFill>
              <a:latin typeface="Exo"/>
              <a:ea typeface="Exo"/>
              <a:cs typeface="Exo"/>
              <a:sym typeface="Exo"/>
            </a:endParaRPr>
          </a:p>
        </p:txBody>
      </p:sp>
      <p:sp>
        <p:nvSpPr>
          <p:cNvPr id="421" name="Google Shape;421;g285d70b9598_3_0"/>
          <p:cNvSpPr/>
          <p:nvPr/>
        </p:nvSpPr>
        <p:spPr>
          <a:xfrm>
            <a:off x="5143853" y="230417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1</a:t>
            </a: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Giới thiệu Customer Churn</a:t>
            </a:r>
            <a:endParaRPr b="1" i="0" sz="2000" u="none" cap="none" strike="noStrike">
              <a:solidFill>
                <a:srgbClr val="E31F26"/>
              </a:solidFill>
              <a:latin typeface="Exo"/>
              <a:ea typeface="Exo"/>
              <a:cs typeface="Exo"/>
              <a:sym typeface="Exo"/>
            </a:endParaRPr>
          </a:p>
        </p:txBody>
      </p:sp>
      <p:sp>
        <p:nvSpPr>
          <p:cNvPr id="422" name="Google Shape;422;g285d70b9598_3_0"/>
          <p:cNvSpPr/>
          <p:nvPr/>
        </p:nvSpPr>
        <p:spPr>
          <a:xfrm>
            <a:off x="5143853" y="431865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lang="en-US" sz="2000">
                <a:solidFill>
                  <a:srgbClr val="E2262D"/>
                </a:solidFill>
                <a:latin typeface="Exo"/>
                <a:ea typeface="Exo"/>
                <a:cs typeface="Exo"/>
                <a:sym typeface="Exo"/>
              </a:rPr>
              <a:t>3</a:t>
            </a:r>
            <a:r>
              <a:rPr b="1" i="0" lang="en-US" sz="2000" u="none" cap="none" strike="noStrike">
                <a:solidFill>
                  <a:srgbClr val="E2262D"/>
                </a:solidFill>
                <a:latin typeface="Exo"/>
                <a:ea typeface="Exo"/>
                <a:cs typeface="Exo"/>
                <a:sym typeface="Exo"/>
              </a:rPr>
              <a:t>.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2830ea0ff47_1_10"/>
          <p:cNvSpPr txBox="1"/>
          <p:nvPr/>
        </p:nvSpPr>
        <p:spPr>
          <a:xfrm>
            <a:off x="1557450" y="1674300"/>
            <a:ext cx="907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pic>
        <p:nvPicPr>
          <p:cNvPr id="428" name="Google Shape;428;g2830ea0ff47_1_10"/>
          <p:cNvPicPr preferRelativeResize="0"/>
          <p:nvPr/>
        </p:nvPicPr>
        <p:blipFill rotWithShape="1">
          <a:blip r:embed="rId3">
            <a:alphaModFix/>
          </a:blip>
          <a:srcRect b="64829" l="-169" r="65618" t="0"/>
          <a:stretch/>
        </p:blipFill>
        <p:spPr>
          <a:xfrm>
            <a:off x="8046324" y="5104800"/>
            <a:ext cx="4145677" cy="1822826"/>
          </a:xfrm>
          <a:prstGeom prst="rect">
            <a:avLst/>
          </a:prstGeom>
          <a:noFill/>
          <a:ln>
            <a:noFill/>
          </a:ln>
        </p:spPr>
      </p:pic>
      <p:sp>
        <p:nvSpPr>
          <p:cNvPr id="429" name="Google Shape;429;g2830ea0ff47_1_10"/>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g2830ea0ff47_1_10"/>
          <p:cNvSpPr txBox="1"/>
          <p:nvPr/>
        </p:nvSpPr>
        <p:spPr>
          <a:xfrm>
            <a:off x="2816975" y="652225"/>
            <a:ext cx="64410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lang="en-US" sz="3400">
                <a:solidFill>
                  <a:srgbClr val="E31F26"/>
                </a:solidFill>
                <a:latin typeface="Exo"/>
                <a:ea typeface="Exo"/>
                <a:cs typeface="Exo"/>
                <a:sym typeface="Exo"/>
              </a:rPr>
              <a:t>CASE STUDY</a:t>
            </a:r>
            <a:endParaRPr b="1" i="0" sz="3400" u="none" cap="none" strike="noStrike">
              <a:solidFill>
                <a:srgbClr val="E31F26"/>
              </a:solidFill>
              <a:latin typeface="Exo"/>
              <a:ea typeface="Exo"/>
              <a:cs typeface="Exo"/>
              <a:sym typeface="Exo"/>
            </a:endParaRPr>
          </a:p>
        </p:txBody>
      </p:sp>
      <p:sp>
        <p:nvSpPr>
          <p:cNvPr id="431" name="Google Shape;431;g2830ea0ff47_1_10"/>
          <p:cNvSpPr txBox="1"/>
          <p:nvPr/>
        </p:nvSpPr>
        <p:spPr>
          <a:xfrm>
            <a:off x="777950" y="1785775"/>
            <a:ext cx="101073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1100"/>
              <a:buFont typeface="Arial"/>
              <a:buNone/>
            </a:pPr>
            <a:r>
              <a:rPr lang="en-US" sz="1500">
                <a:latin typeface="Exo"/>
                <a:ea typeface="Exo"/>
                <a:cs typeface="Exo"/>
                <a:sym typeface="Exo"/>
              </a:rPr>
              <a:t>TikTok là một ứng dụng truyền thông xã hội nổi tiếng trên toàn cầu, nơi người dùng có thể tạo và chia sẻ video ngắn độc đáo. Với hàng tỷ tải về trên cả nền tảng iOS và Android, TikTok đã trở thành một hiện tượng về giải trí trực tuyến. Ứng dụng này cho phép người dùng tạo ra những video sáng tạo, sử dụng âm nhạc, hiệu ứng và nhiều công cụ chỉnh sửa để thể hiện cá tính và tài năng của họ. </a:t>
            </a:r>
            <a:endParaRPr sz="1500">
              <a:latin typeface="Exo"/>
              <a:ea typeface="Exo"/>
              <a:cs typeface="Exo"/>
              <a:sym typeface="Exo"/>
            </a:endParaRPr>
          </a:p>
          <a:p>
            <a:pPr indent="0" lvl="0" marL="0" rtl="0" algn="l">
              <a:spcBef>
                <a:spcPts val="0"/>
              </a:spcBef>
              <a:spcAft>
                <a:spcPts val="0"/>
              </a:spcAft>
              <a:buClr>
                <a:srgbClr val="000000"/>
              </a:buClr>
              <a:buSzPts val="1100"/>
              <a:buFont typeface="Arial"/>
              <a:buNone/>
            </a:pPr>
            <a:r>
              <a:t/>
            </a:r>
            <a:endParaRPr sz="1500">
              <a:latin typeface="Exo"/>
              <a:ea typeface="Exo"/>
              <a:cs typeface="Exo"/>
              <a:sym typeface="Exo"/>
            </a:endParaRPr>
          </a:p>
          <a:p>
            <a:pPr indent="0" lvl="0" marL="0" rtl="0" algn="l">
              <a:spcBef>
                <a:spcPts val="0"/>
              </a:spcBef>
              <a:spcAft>
                <a:spcPts val="0"/>
              </a:spcAft>
              <a:buClr>
                <a:srgbClr val="000000"/>
              </a:buClr>
              <a:buSzPts val="1100"/>
              <a:buFont typeface="Arial"/>
              <a:buNone/>
            </a:pPr>
            <a:r>
              <a:rPr lang="en-US" sz="1500">
                <a:latin typeface="Exo"/>
                <a:ea typeface="Exo"/>
                <a:cs typeface="Exo"/>
                <a:sym typeface="Exo"/>
              </a:rPr>
              <a:t>Nhận thấy các </a:t>
            </a:r>
            <a:r>
              <a:rPr lang="en-US" sz="1500">
                <a:latin typeface="Exo"/>
                <a:ea typeface="Exo"/>
                <a:cs typeface="Exo"/>
                <a:sym typeface="Exo"/>
              </a:rPr>
              <a:t>Tik Toker</a:t>
            </a:r>
            <a:r>
              <a:rPr lang="en-US" sz="1500">
                <a:latin typeface="Exo"/>
                <a:ea typeface="Exo"/>
                <a:cs typeface="Exo"/>
                <a:sym typeface="Exo"/>
              </a:rPr>
              <a:t> phải tốn nhiều thời gian trong việc chỉnh sửa và chọn lọc các video để xây dựng các bài nội dung số (content). Công ty A đã nghiên cứu và phát triển một sản phẩm ứng dụng AI để tự động </a:t>
            </a:r>
            <a:r>
              <a:rPr lang="en-US" sz="1500">
                <a:solidFill>
                  <a:schemeClr val="dk1"/>
                </a:solidFill>
                <a:latin typeface="Exo"/>
                <a:ea typeface="Exo"/>
                <a:cs typeface="Exo"/>
                <a:sym typeface="Exo"/>
              </a:rPr>
              <a:t>chỉnh sửa, </a:t>
            </a:r>
            <a:r>
              <a:rPr lang="en-US" sz="1500">
                <a:latin typeface="Exo"/>
                <a:ea typeface="Exo"/>
                <a:cs typeface="Exo"/>
                <a:sym typeface="Exo"/>
              </a:rPr>
              <a:t>chắt lọc và tạo ra các short-video hấp dẫn để tạo thành các content từ một video raw, sau đó tự động upload lên kênh Tiktok của người sử dụng. Dự kiến, sản phẩm sẽ có 2 phiên bản là Normal và </a:t>
            </a:r>
            <a:r>
              <a:rPr lang="en-US" sz="1500">
                <a:latin typeface="Exo"/>
                <a:ea typeface="Exo"/>
                <a:cs typeface="Exo"/>
                <a:sym typeface="Exo"/>
              </a:rPr>
              <a:t>phiên</a:t>
            </a:r>
            <a:r>
              <a:rPr lang="en-US" sz="1500">
                <a:latin typeface="Exo"/>
                <a:ea typeface="Exo"/>
                <a:cs typeface="Exo"/>
                <a:sym typeface="Exo"/>
              </a:rPr>
              <a:t> bản VIP có trả phí cho khách hàng lựa chọn.</a:t>
            </a:r>
            <a:endParaRPr sz="1500">
              <a:latin typeface="Exo"/>
              <a:ea typeface="Exo"/>
              <a:cs typeface="Exo"/>
              <a:sym typeface="Exo"/>
            </a:endParaRPr>
          </a:p>
          <a:p>
            <a:pPr indent="0" lvl="0" marL="0" rtl="0" algn="l">
              <a:spcBef>
                <a:spcPts val="0"/>
              </a:spcBef>
              <a:spcAft>
                <a:spcPts val="0"/>
              </a:spcAft>
              <a:buClr>
                <a:srgbClr val="000000"/>
              </a:buClr>
              <a:buSzPts val="1100"/>
              <a:buFont typeface="Arial"/>
              <a:buNone/>
            </a:pPr>
            <a:r>
              <a:t/>
            </a:r>
            <a:endParaRPr sz="1500">
              <a:latin typeface="Exo"/>
              <a:ea typeface="Exo"/>
              <a:cs typeface="Exo"/>
              <a:sym typeface="Exo"/>
            </a:endParaRPr>
          </a:p>
          <a:p>
            <a:pPr indent="0" lvl="0" marL="0" rtl="0" algn="l">
              <a:spcBef>
                <a:spcPts val="0"/>
              </a:spcBef>
              <a:spcAft>
                <a:spcPts val="0"/>
              </a:spcAft>
              <a:buClr>
                <a:srgbClr val="000000"/>
              </a:buClr>
              <a:buSzPts val="1100"/>
              <a:buFont typeface="Arial"/>
              <a:buNone/>
            </a:pPr>
            <a:r>
              <a:rPr lang="en-US" sz="1500">
                <a:latin typeface="Exo"/>
                <a:ea typeface="Exo"/>
                <a:cs typeface="Exo"/>
                <a:sym typeface="Exo"/>
              </a:rPr>
              <a:t>Sau một thời gian launching phiên bản Beta trên các hệ điều hành khác nhau, với kết quả là số lượt tải về và sử dụng khá lớn, họ ghi lại được các dữ liệu từ phía khách hàng. </a:t>
            </a:r>
            <a:endParaRPr sz="1500">
              <a:latin typeface="Exo"/>
              <a:ea typeface="Exo"/>
              <a:cs typeface="Exo"/>
              <a:sym typeface="Exo"/>
            </a:endParaRPr>
          </a:p>
          <a:p>
            <a:pPr indent="0" lvl="0" marL="0" rtl="0" algn="l">
              <a:spcBef>
                <a:spcPts val="0"/>
              </a:spcBef>
              <a:spcAft>
                <a:spcPts val="0"/>
              </a:spcAft>
              <a:buClr>
                <a:srgbClr val="000000"/>
              </a:buClr>
              <a:buSzPts val="1100"/>
              <a:buFont typeface="Arial"/>
              <a:buNone/>
            </a:pPr>
            <a:r>
              <a:rPr lang="en-US" sz="1500">
                <a:latin typeface="Exo"/>
                <a:ea typeface="Exo"/>
                <a:cs typeface="Exo"/>
                <a:sym typeface="Exo"/>
              </a:rPr>
              <a:t>Họ nhận thấy trong thời gian 3 ngày gần đây, có một số lượng khách hàng huỷ đăng ký VIP. </a:t>
            </a:r>
            <a:endParaRPr sz="1500">
              <a:latin typeface="Exo"/>
              <a:ea typeface="Exo"/>
              <a:cs typeface="Exo"/>
              <a:sym typeface="Exo"/>
            </a:endParaRPr>
          </a:p>
          <a:p>
            <a:pPr indent="0" lvl="0" marL="0" rtl="0" algn="l">
              <a:spcBef>
                <a:spcPts val="0"/>
              </a:spcBef>
              <a:spcAft>
                <a:spcPts val="0"/>
              </a:spcAft>
              <a:buClr>
                <a:srgbClr val="000000"/>
              </a:buClr>
              <a:buSzPts val="1100"/>
              <a:buFont typeface="Arial"/>
              <a:buNone/>
            </a:pPr>
            <a:r>
              <a:t/>
            </a:r>
            <a:endParaRPr sz="1500">
              <a:latin typeface="Exo"/>
              <a:ea typeface="Exo"/>
              <a:cs typeface="Exo"/>
              <a:sym typeface="Exo"/>
            </a:endParaRPr>
          </a:p>
          <a:p>
            <a:pPr indent="0" lvl="0" marL="0" rtl="0" algn="l">
              <a:spcBef>
                <a:spcPts val="0"/>
              </a:spcBef>
              <a:spcAft>
                <a:spcPts val="0"/>
              </a:spcAft>
              <a:buClr>
                <a:srgbClr val="000000"/>
              </a:buClr>
              <a:buSzPts val="1100"/>
              <a:buFont typeface="Arial"/>
              <a:buNone/>
            </a:pPr>
            <a:r>
              <a:rPr lang="en-US" sz="1500">
                <a:latin typeface="Exo"/>
                <a:ea typeface="Exo"/>
                <a:cs typeface="Exo"/>
                <a:sym typeface="Exo"/>
              </a:rPr>
              <a:t>Đặt vai trò là 1 Data Analyst, bạn nhận được yêu cầu tìm hiểu nguyên nhân tại sao và đưa ra các phương án đề xuất cho bộ phận Product (bộ phận xây dựng sản phẩm) và Operation (bộ phận chăm sóc khách hàng) để giải quyết tình trạng trên.</a:t>
            </a:r>
            <a:endParaRPr sz="1500">
              <a:latin typeface="Exo"/>
              <a:ea typeface="Exo"/>
              <a:cs typeface="Exo"/>
              <a:sym typeface="Exo"/>
            </a:endParaRPr>
          </a:p>
        </p:txBody>
      </p:sp>
      <p:sp>
        <p:nvSpPr>
          <p:cNvPr id="432" name="Google Shape;432;g2830ea0ff47_1_10"/>
          <p:cNvSpPr txBox="1"/>
          <p:nvPr/>
        </p:nvSpPr>
        <p:spPr>
          <a:xfrm>
            <a:off x="872625" y="1356750"/>
            <a:ext cx="3077100" cy="531000"/>
          </a:xfrm>
          <a:prstGeom prst="rect">
            <a:avLst/>
          </a:prstGeom>
          <a:noFill/>
          <a:ln>
            <a:noFill/>
          </a:ln>
        </p:spPr>
        <p:txBody>
          <a:bodyPr anchorCtr="0" anchor="t" bIns="91425" lIns="91425" spcFirstLastPara="1" rIns="91425" wrap="square" tIns="91425">
            <a:spAutoFit/>
          </a:bodyPr>
          <a:lstStyle/>
          <a:p>
            <a:pPr indent="0" lvl="0" marL="12700" rtl="0" algn="l">
              <a:lnSpc>
                <a:spcPct val="117272"/>
              </a:lnSpc>
              <a:spcBef>
                <a:spcPts val="0"/>
              </a:spcBef>
              <a:spcAft>
                <a:spcPts val="0"/>
              </a:spcAft>
              <a:buNone/>
            </a:pPr>
            <a:r>
              <a:rPr b="1" lang="en-US" sz="2250">
                <a:solidFill>
                  <a:srgbClr val="274E13"/>
                </a:solidFill>
                <a:latin typeface="Exo"/>
                <a:ea typeface="Exo"/>
                <a:cs typeface="Exo"/>
                <a:sym typeface="Exo"/>
              </a:rPr>
              <a:t>Business Statement</a:t>
            </a:r>
            <a:r>
              <a:rPr b="1" lang="en-US" sz="2250">
                <a:solidFill>
                  <a:srgbClr val="274E13"/>
                </a:solidFill>
                <a:latin typeface="Exo"/>
                <a:ea typeface="Exo"/>
                <a:cs typeface="Exo"/>
                <a:sym typeface="Exo"/>
              </a:rPr>
              <a:t>: </a:t>
            </a:r>
            <a:endParaRPr b="1" sz="1000">
              <a:solidFill>
                <a:srgbClr val="274E13"/>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g285d70b9598_3_5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38" name="Google Shape;438;g285d70b9598_3_54"/>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39" name="Google Shape;439;g285d70b9598_3_54"/>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40" name="Google Shape;440;g285d70b9598_3_54"/>
          <p:cNvSpPr/>
          <p:nvPr/>
        </p:nvSpPr>
        <p:spPr>
          <a:xfrm>
            <a:off x="5110803" y="330465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lang="en-US" sz="2000">
                <a:solidFill>
                  <a:srgbClr val="E31F26"/>
                </a:solidFill>
                <a:latin typeface="Exo"/>
                <a:ea typeface="Exo"/>
                <a:cs typeface="Exo"/>
                <a:sym typeface="Exo"/>
              </a:rPr>
              <a:t>   2.  CASE STUDY</a:t>
            </a:r>
            <a:endParaRPr b="1" sz="2000">
              <a:solidFill>
                <a:srgbClr val="E31F26"/>
              </a:solidFill>
              <a:latin typeface="Exo"/>
              <a:ea typeface="Exo"/>
              <a:cs typeface="Exo"/>
              <a:sym typeface="Exo"/>
            </a:endParaRPr>
          </a:p>
        </p:txBody>
      </p:sp>
      <p:sp>
        <p:nvSpPr>
          <p:cNvPr id="441" name="Google Shape;441;g285d70b9598_3_54"/>
          <p:cNvSpPr/>
          <p:nvPr/>
        </p:nvSpPr>
        <p:spPr>
          <a:xfrm>
            <a:off x="5143853" y="230417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1</a:t>
            </a:r>
            <a:r>
              <a:rPr b="1" i="0" lang="en-US" sz="2000" u="none" cap="none" strike="noStrike">
                <a:solidFill>
                  <a:srgbClr val="E31F26"/>
                </a:solidFill>
                <a:latin typeface="Exo"/>
                <a:ea typeface="Exo"/>
                <a:cs typeface="Exo"/>
                <a:sym typeface="Exo"/>
              </a:rPr>
              <a:t>. </a:t>
            </a:r>
            <a:r>
              <a:rPr b="1" lang="en-US" sz="2000">
                <a:solidFill>
                  <a:srgbClr val="E31F26"/>
                </a:solidFill>
                <a:latin typeface="Exo"/>
                <a:ea typeface="Exo"/>
                <a:cs typeface="Exo"/>
                <a:sym typeface="Exo"/>
              </a:rPr>
              <a:t>Giới thiệu Customer Churn</a:t>
            </a:r>
            <a:endParaRPr b="1" i="0" sz="2000" u="none" cap="none" strike="noStrike">
              <a:solidFill>
                <a:srgbClr val="E31F26"/>
              </a:solidFill>
              <a:latin typeface="Exo"/>
              <a:ea typeface="Exo"/>
              <a:cs typeface="Exo"/>
              <a:sym typeface="Exo"/>
            </a:endParaRPr>
          </a:p>
        </p:txBody>
      </p:sp>
      <p:sp>
        <p:nvSpPr>
          <p:cNvPr id="442" name="Google Shape;442;g285d70b9598_3_54"/>
          <p:cNvSpPr/>
          <p:nvPr/>
        </p:nvSpPr>
        <p:spPr>
          <a:xfrm>
            <a:off x="5143853" y="4318651"/>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lang="en-US" sz="2000">
                <a:solidFill>
                  <a:schemeClr val="lt1"/>
                </a:solidFill>
                <a:latin typeface="Exo"/>
                <a:ea typeface="Exo"/>
                <a:cs typeface="Exo"/>
                <a:sym typeface="Exo"/>
              </a:rPr>
              <a:t>   3. Giải CASE STUDY</a:t>
            </a:r>
            <a:endParaRPr b="1" sz="2000">
              <a:solidFill>
                <a:schemeClr val="lt1"/>
              </a:solidFill>
              <a:latin typeface="Exo"/>
              <a:ea typeface="Exo"/>
              <a:cs typeface="Exo"/>
              <a:sym typeface="Ex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g2825c76f4d8_0_0"/>
          <p:cNvSpPr txBox="1"/>
          <p:nvPr>
            <p:ph type="title"/>
          </p:nvPr>
        </p:nvSpPr>
        <p:spPr>
          <a:xfrm>
            <a:off x="4207550" y="596850"/>
            <a:ext cx="3408900" cy="754800"/>
          </a:xfrm>
          <a:prstGeom prst="rect">
            <a:avLst/>
          </a:prstGeom>
          <a:noFill/>
          <a:ln>
            <a:noFill/>
          </a:ln>
        </p:spPr>
        <p:txBody>
          <a:bodyPr anchorCtr="0" anchor="t" bIns="0" lIns="0" spcFirstLastPara="1" rIns="0" wrap="square" tIns="15875">
            <a:spAutoFit/>
          </a:bodyPr>
          <a:lstStyle/>
          <a:p>
            <a:pPr indent="0" lvl="0" marL="12700" rtl="0" algn="ctr">
              <a:lnSpc>
                <a:spcPct val="100000"/>
              </a:lnSpc>
              <a:spcBef>
                <a:spcPts val="0"/>
              </a:spcBef>
              <a:spcAft>
                <a:spcPts val="0"/>
              </a:spcAft>
              <a:buSzPts val="4400"/>
              <a:buNone/>
            </a:pPr>
            <a:r>
              <a:rPr b="1" lang="en-US" sz="4800">
                <a:solidFill>
                  <a:schemeClr val="dk1"/>
                </a:solidFill>
                <a:latin typeface="Exo"/>
                <a:ea typeface="Exo"/>
                <a:cs typeface="Exo"/>
                <a:sym typeface="Exo"/>
              </a:rPr>
              <a:t>Dataset</a:t>
            </a:r>
            <a:endParaRPr b="1" sz="4800">
              <a:solidFill>
                <a:schemeClr val="dk1"/>
              </a:solidFill>
              <a:latin typeface="Exo"/>
              <a:ea typeface="Exo"/>
              <a:cs typeface="Exo"/>
              <a:sym typeface="Exo"/>
            </a:endParaRPr>
          </a:p>
        </p:txBody>
      </p:sp>
      <p:sp>
        <p:nvSpPr>
          <p:cNvPr id="448" name="Google Shape;448;g2825c76f4d8_0_0"/>
          <p:cNvSpPr txBox="1"/>
          <p:nvPr/>
        </p:nvSpPr>
        <p:spPr>
          <a:xfrm>
            <a:off x="1008502" y="1295400"/>
            <a:ext cx="2201100" cy="424500"/>
          </a:xfrm>
          <a:prstGeom prst="rect">
            <a:avLst/>
          </a:prstGeom>
          <a:noFill/>
          <a:ln>
            <a:noFill/>
          </a:ln>
        </p:spPr>
        <p:txBody>
          <a:bodyPr anchorCtr="0" anchor="t" bIns="0" lIns="0" spcFirstLastPara="1" rIns="0" wrap="square" tIns="16500">
            <a:spAutoFit/>
          </a:bodyPr>
          <a:lstStyle/>
          <a:p>
            <a:pPr indent="0" lvl="0" marL="12700" marR="0" rtl="0" algn="l">
              <a:lnSpc>
                <a:spcPct val="117272"/>
              </a:lnSpc>
              <a:spcBef>
                <a:spcPts val="0"/>
              </a:spcBef>
              <a:spcAft>
                <a:spcPts val="0"/>
              </a:spcAft>
              <a:buClr>
                <a:srgbClr val="000000"/>
              </a:buClr>
              <a:buSzPts val="2650"/>
              <a:buFont typeface="Arial"/>
              <a:buNone/>
            </a:pPr>
            <a:r>
              <a:rPr b="1" lang="en-US" sz="2650">
                <a:solidFill>
                  <a:srgbClr val="E31F26"/>
                </a:solidFill>
                <a:latin typeface="Exo"/>
                <a:ea typeface="Exo"/>
                <a:cs typeface="Exo"/>
                <a:sym typeface="Exo"/>
              </a:rPr>
              <a:t>Dataset</a:t>
            </a:r>
            <a:r>
              <a:rPr b="1" i="0" lang="en-US" sz="2650" u="none" cap="none" strike="noStrike">
                <a:solidFill>
                  <a:srgbClr val="E31F26"/>
                </a:solidFill>
                <a:latin typeface="Exo"/>
                <a:ea typeface="Exo"/>
                <a:cs typeface="Exo"/>
                <a:sym typeface="Exo"/>
              </a:rPr>
              <a:t>:</a:t>
            </a:r>
            <a:r>
              <a:rPr b="1" i="0" lang="en-US" sz="2650" u="none" cap="none" strike="noStrike">
                <a:solidFill>
                  <a:srgbClr val="D24625"/>
                </a:solidFill>
                <a:latin typeface="Exo"/>
                <a:ea typeface="Exo"/>
                <a:cs typeface="Exo"/>
                <a:sym typeface="Exo"/>
              </a:rPr>
              <a:t> </a:t>
            </a:r>
            <a:r>
              <a:rPr b="0" i="0" lang="en-US" sz="2300" u="sng" cap="none" strike="noStrike">
                <a:solidFill>
                  <a:schemeClr val="hlink"/>
                </a:solidFill>
                <a:latin typeface="Exo Medium"/>
                <a:ea typeface="Exo Medium"/>
                <a:cs typeface="Exo Medium"/>
                <a:sym typeface="Exo Medium"/>
                <a:hlinkClick r:id="rId3"/>
              </a:rPr>
              <a:t>link</a:t>
            </a:r>
            <a:endParaRPr b="0" i="0" sz="2300" u="none" cap="none" strike="noStrike">
              <a:solidFill>
                <a:srgbClr val="000000"/>
              </a:solidFill>
              <a:latin typeface="Exo Medium"/>
              <a:ea typeface="Exo Medium"/>
              <a:cs typeface="Exo Medium"/>
              <a:sym typeface="Exo Medium"/>
            </a:endParaRPr>
          </a:p>
        </p:txBody>
      </p:sp>
      <p:sp>
        <p:nvSpPr>
          <p:cNvPr id="449" name="Google Shape;449;g2825c76f4d8_0_0"/>
          <p:cNvSpPr txBox="1"/>
          <p:nvPr/>
        </p:nvSpPr>
        <p:spPr>
          <a:xfrm>
            <a:off x="838200" y="1803250"/>
            <a:ext cx="11285700" cy="3935400"/>
          </a:xfrm>
          <a:prstGeom prst="rect">
            <a:avLst/>
          </a:prstGeom>
          <a:noFill/>
          <a:ln>
            <a:noFill/>
          </a:ln>
        </p:spPr>
        <p:txBody>
          <a:bodyPr anchorCtr="0" anchor="t" bIns="91425" lIns="91425" spcFirstLastPara="1" rIns="91425" wrap="square" tIns="91425">
            <a:spAutoFit/>
          </a:bodyPr>
          <a:lstStyle/>
          <a:p>
            <a:pPr indent="0" lvl="0" marL="12700" marR="0" rtl="0" algn="l">
              <a:lnSpc>
                <a:spcPct val="117272"/>
              </a:lnSpc>
              <a:spcBef>
                <a:spcPts val="0"/>
              </a:spcBef>
              <a:spcAft>
                <a:spcPts val="0"/>
              </a:spcAft>
              <a:buClr>
                <a:srgbClr val="000000"/>
              </a:buClr>
              <a:buSzPts val="2650"/>
              <a:buFont typeface="Arial"/>
              <a:buNone/>
            </a:pPr>
            <a:r>
              <a:rPr b="1" i="0" lang="en-US" sz="1500" u="none" cap="none" strike="noStrike">
                <a:solidFill>
                  <a:srgbClr val="E31F26"/>
                </a:solidFill>
                <a:latin typeface="Exo"/>
                <a:ea typeface="Exo"/>
                <a:cs typeface="Exo"/>
                <a:sym typeface="Exo"/>
              </a:rPr>
              <a:t>Data Dictionary:</a:t>
            </a:r>
            <a:br>
              <a:rPr b="1" i="0" lang="en-US" sz="1500" u="none" cap="none" strike="noStrike">
                <a:solidFill>
                  <a:srgbClr val="D24625"/>
                </a:solidFill>
                <a:latin typeface="Exo"/>
                <a:ea typeface="Exo"/>
                <a:cs typeface="Exo"/>
                <a:sym typeface="Exo"/>
              </a:rPr>
            </a:br>
            <a:r>
              <a:rPr b="0" i="0" lang="en-US" sz="1500" u="none" cap="none" strike="noStrike">
                <a:solidFill>
                  <a:srgbClr val="000000"/>
                </a:solidFill>
                <a:latin typeface="Exo Medium"/>
                <a:ea typeface="Exo Medium"/>
                <a:cs typeface="Exo Medium"/>
                <a:sym typeface="Exo Medium"/>
              </a:rPr>
              <a:t>Dưới đây là một data dictionary (từ điển dữ liệu) để giải thích các trường dữ liệu trong bảng dữ liệu có các cột sau:</a:t>
            </a:r>
            <a:endParaRPr sz="1500">
              <a:latin typeface="Exo Medium"/>
              <a:ea typeface="Exo Medium"/>
              <a:cs typeface="Exo Medium"/>
              <a:sym typeface="Exo Medium"/>
            </a:endParaRPr>
          </a:p>
          <a:p>
            <a:pPr indent="-323850" lvl="0" marL="457200" marR="0" rtl="0" algn="l">
              <a:lnSpc>
                <a:spcPct val="117272"/>
              </a:lnSpc>
              <a:spcBef>
                <a:spcPts val="0"/>
              </a:spcBef>
              <a:spcAft>
                <a:spcPts val="0"/>
              </a:spcAft>
              <a:buSzPts val="1500"/>
              <a:buFont typeface="Exo Medium"/>
              <a:buAutoNum type="arabicPeriod"/>
            </a:pPr>
            <a:r>
              <a:rPr lang="en-US" sz="1500">
                <a:latin typeface="Exo Medium"/>
                <a:ea typeface="Exo Medium"/>
                <a:cs typeface="Exo Medium"/>
                <a:sym typeface="Exo Medium"/>
              </a:rPr>
              <a:t>user_id: Mã người dùng</a:t>
            </a:r>
            <a:endParaRPr sz="1500">
              <a:latin typeface="Exo Medium"/>
              <a:ea typeface="Exo Medium"/>
              <a:cs typeface="Exo Medium"/>
              <a:sym typeface="Exo Medium"/>
            </a:endParaRPr>
          </a:p>
          <a:p>
            <a:pPr indent="-323850" lvl="0" marL="457200" marR="0" rtl="0" algn="l">
              <a:lnSpc>
                <a:spcPct val="117272"/>
              </a:lnSpc>
              <a:spcBef>
                <a:spcPts val="0"/>
              </a:spcBef>
              <a:spcAft>
                <a:spcPts val="0"/>
              </a:spcAft>
              <a:buSzPts val="1500"/>
              <a:buFont typeface="Exo Medium"/>
              <a:buAutoNum type="arabicPeriod"/>
            </a:pPr>
            <a:r>
              <a:rPr lang="en-US" sz="1500">
                <a:latin typeface="Exo Medium"/>
                <a:ea typeface="Exo Medium"/>
                <a:cs typeface="Exo Medium"/>
                <a:sym typeface="Exo Medium"/>
              </a:rPr>
              <a:t>total_video: Tổng số video raw mà user đó sử dụng</a:t>
            </a:r>
            <a:endParaRPr sz="1500">
              <a:latin typeface="Exo Medium"/>
              <a:ea typeface="Exo Medium"/>
              <a:cs typeface="Exo Medium"/>
              <a:sym typeface="Exo Medium"/>
            </a:endParaRPr>
          </a:p>
          <a:p>
            <a:pPr indent="-323850" lvl="0" marL="457200" marR="0" rtl="0" algn="l">
              <a:lnSpc>
                <a:spcPct val="117272"/>
              </a:lnSpc>
              <a:spcBef>
                <a:spcPts val="0"/>
              </a:spcBef>
              <a:spcAft>
                <a:spcPts val="0"/>
              </a:spcAft>
              <a:buSzPts val="1500"/>
              <a:buFont typeface="Exo Medium"/>
              <a:buAutoNum type="arabicPeriod"/>
            </a:pPr>
            <a:r>
              <a:rPr lang="en-US" sz="1500">
                <a:latin typeface="Exo Medium"/>
                <a:ea typeface="Exo Medium"/>
                <a:cs typeface="Exo Medium"/>
                <a:sym typeface="Exo Medium"/>
              </a:rPr>
              <a:t>normal_clips: Số lượng video mà sản phẩm tạo ra từ video raw cho user</a:t>
            </a:r>
            <a:endParaRPr sz="1500">
              <a:latin typeface="Exo Medium"/>
              <a:ea typeface="Exo Medium"/>
              <a:cs typeface="Exo Medium"/>
              <a:sym typeface="Exo Medium"/>
            </a:endParaRPr>
          </a:p>
          <a:p>
            <a:pPr indent="-323850" lvl="0" marL="457200" marR="0" rtl="0" algn="l">
              <a:lnSpc>
                <a:spcPct val="117272"/>
              </a:lnSpc>
              <a:spcBef>
                <a:spcPts val="0"/>
              </a:spcBef>
              <a:spcAft>
                <a:spcPts val="0"/>
              </a:spcAft>
              <a:buSzPts val="1500"/>
              <a:buFont typeface="Exo Medium"/>
              <a:buAutoNum type="arabicPeriod"/>
            </a:pPr>
            <a:r>
              <a:rPr lang="en-US" sz="1500">
                <a:latin typeface="Exo Medium"/>
                <a:ea typeface="Exo Medium"/>
                <a:cs typeface="Exo Medium"/>
                <a:sym typeface="Exo Medium"/>
              </a:rPr>
              <a:t>downloaded_clips: Số lượng video đã được normal mà user đã tải về.</a:t>
            </a:r>
            <a:endParaRPr sz="1500">
              <a:latin typeface="Exo Medium"/>
              <a:ea typeface="Exo Medium"/>
              <a:cs typeface="Exo Medium"/>
              <a:sym typeface="Exo Medium"/>
            </a:endParaRPr>
          </a:p>
          <a:p>
            <a:pPr indent="-323850" lvl="0" marL="457200" marR="0" rtl="0" algn="l">
              <a:lnSpc>
                <a:spcPct val="117272"/>
              </a:lnSpc>
              <a:spcBef>
                <a:spcPts val="0"/>
              </a:spcBef>
              <a:spcAft>
                <a:spcPts val="0"/>
              </a:spcAft>
              <a:buSzPts val="1500"/>
              <a:buFont typeface="Exo Medium"/>
              <a:buAutoNum type="arabicPeriod"/>
            </a:pPr>
            <a:r>
              <a:rPr lang="en-US" sz="1500">
                <a:latin typeface="Exo Medium"/>
                <a:ea typeface="Exo Medium"/>
                <a:cs typeface="Exo Medium"/>
                <a:sym typeface="Exo Medium"/>
              </a:rPr>
              <a:t>shared_clips: Số lượng video mà user chia sẻ lên Tiktok</a:t>
            </a:r>
            <a:endParaRPr sz="1500">
              <a:latin typeface="Exo Medium"/>
              <a:ea typeface="Exo Medium"/>
              <a:cs typeface="Exo Medium"/>
              <a:sym typeface="Exo Medium"/>
            </a:endParaRPr>
          </a:p>
          <a:p>
            <a:pPr indent="-323850" lvl="0" marL="457200" marR="0" rtl="0" algn="l">
              <a:lnSpc>
                <a:spcPct val="117272"/>
              </a:lnSpc>
              <a:spcBef>
                <a:spcPts val="0"/>
              </a:spcBef>
              <a:spcAft>
                <a:spcPts val="0"/>
              </a:spcAft>
              <a:buSzPts val="1500"/>
              <a:buFont typeface="Exo Medium"/>
              <a:buAutoNum type="arabicPeriod"/>
            </a:pPr>
            <a:r>
              <a:rPr lang="en-US" sz="1500">
                <a:latin typeface="Exo Medium"/>
                <a:ea typeface="Exo Medium"/>
                <a:cs typeface="Exo Medium"/>
                <a:sym typeface="Exo Medium"/>
              </a:rPr>
              <a:t>edited_clips: Số lượng video mà user sử dụng sản phẩm để chỉnh sửa hoặc sáng tạo lại.</a:t>
            </a:r>
            <a:endParaRPr sz="1500">
              <a:latin typeface="Exo Medium"/>
              <a:ea typeface="Exo Medium"/>
              <a:cs typeface="Exo Medium"/>
              <a:sym typeface="Exo Medium"/>
            </a:endParaRPr>
          </a:p>
          <a:p>
            <a:pPr indent="-323850" lvl="0" marL="457200" marR="0" rtl="0" algn="l">
              <a:lnSpc>
                <a:spcPct val="117272"/>
              </a:lnSpc>
              <a:spcBef>
                <a:spcPts val="0"/>
              </a:spcBef>
              <a:spcAft>
                <a:spcPts val="0"/>
              </a:spcAft>
              <a:buSzPts val="1500"/>
              <a:buFont typeface="Exo Medium"/>
              <a:buAutoNum type="arabicPeriod"/>
            </a:pPr>
            <a:r>
              <a:rPr lang="en-US" sz="1500">
                <a:latin typeface="Exo Medium"/>
                <a:ea typeface="Exo Medium"/>
                <a:cs typeface="Exo Medium"/>
                <a:sym typeface="Exo Medium"/>
              </a:rPr>
              <a:t>avg_waiting_time: Thời gian trung bình chờ đợi trước khi bắt đầu xem video.</a:t>
            </a:r>
            <a:endParaRPr sz="1500">
              <a:latin typeface="Exo Medium"/>
              <a:ea typeface="Exo Medium"/>
              <a:cs typeface="Exo Medium"/>
              <a:sym typeface="Exo Medium"/>
            </a:endParaRPr>
          </a:p>
          <a:p>
            <a:pPr indent="-323850" lvl="0" marL="457200" marR="0" rtl="0" algn="l">
              <a:lnSpc>
                <a:spcPct val="117272"/>
              </a:lnSpc>
              <a:spcBef>
                <a:spcPts val="0"/>
              </a:spcBef>
              <a:spcAft>
                <a:spcPts val="0"/>
              </a:spcAft>
              <a:buSzPts val="1500"/>
              <a:buFont typeface="Exo Medium"/>
              <a:buAutoNum type="arabicPeriod"/>
            </a:pPr>
            <a:r>
              <a:rPr lang="en-US" sz="1500">
                <a:latin typeface="Exo Medium"/>
                <a:ea typeface="Exo Medium"/>
                <a:cs typeface="Exo Medium"/>
                <a:sym typeface="Exo Medium"/>
              </a:rPr>
              <a:t>days_active: Số ngày mà người dùng đã hoạt động trong hệ thống.</a:t>
            </a:r>
            <a:endParaRPr sz="1500">
              <a:latin typeface="Exo Medium"/>
              <a:ea typeface="Exo Medium"/>
              <a:cs typeface="Exo Medium"/>
              <a:sym typeface="Exo Medium"/>
            </a:endParaRPr>
          </a:p>
          <a:p>
            <a:pPr indent="-323850" lvl="0" marL="457200" marR="0" rtl="0" algn="l">
              <a:lnSpc>
                <a:spcPct val="117272"/>
              </a:lnSpc>
              <a:spcBef>
                <a:spcPts val="0"/>
              </a:spcBef>
              <a:spcAft>
                <a:spcPts val="0"/>
              </a:spcAft>
              <a:buSzPts val="1500"/>
              <a:buFont typeface="Exo Medium"/>
              <a:buAutoNum type="arabicPeriod"/>
            </a:pPr>
            <a:r>
              <a:rPr lang="en-US" sz="1500">
                <a:latin typeface="Exo Medium"/>
                <a:ea typeface="Exo Medium"/>
                <a:cs typeface="Exo Medium"/>
                <a:sym typeface="Exo Medium"/>
              </a:rPr>
              <a:t>total_spent_minutes: Tổng thời gian trong việc sử dụng dịch vụ (tính bằng phút).</a:t>
            </a:r>
            <a:endParaRPr sz="1500">
              <a:latin typeface="Exo Medium"/>
              <a:ea typeface="Exo Medium"/>
              <a:cs typeface="Exo Medium"/>
              <a:sym typeface="Exo Medium"/>
            </a:endParaRPr>
          </a:p>
          <a:p>
            <a:pPr indent="-323850" lvl="0" marL="457200" marR="0" rtl="0" algn="l">
              <a:lnSpc>
                <a:spcPct val="117272"/>
              </a:lnSpc>
              <a:spcBef>
                <a:spcPts val="0"/>
              </a:spcBef>
              <a:spcAft>
                <a:spcPts val="0"/>
              </a:spcAft>
              <a:buSzPts val="1500"/>
              <a:buFont typeface="Exo Medium"/>
              <a:buAutoNum type="arabicPeriod"/>
            </a:pPr>
            <a:r>
              <a:rPr lang="en-US" sz="1500">
                <a:latin typeface="Exo Medium"/>
                <a:ea typeface="Exo Medium"/>
                <a:cs typeface="Exo Medium"/>
                <a:sym typeface="Exo Medium"/>
              </a:rPr>
              <a:t>join_via: Phương thức mà user dùng để đăng nhập và sử dụng sản phẩm</a:t>
            </a:r>
            <a:endParaRPr sz="1500">
              <a:latin typeface="Exo Medium"/>
              <a:ea typeface="Exo Medium"/>
              <a:cs typeface="Exo Medium"/>
              <a:sym typeface="Exo Medium"/>
            </a:endParaRPr>
          </a:p>
          <a:p>
            <a:pPr indent="-323850" lvl="0" marL="457200" marR="0" rtl="0" algn="l">
              <a:lnSpc>
                <a:spcPct val="117272"/>
              </a:lnSpc>
              <a:spcBef>
                <a:spcPts val="0"/>
              </a:spcBef>
              <a:spcAft>
                <a:spcPts val="0"/>
              </a:spcAft>
              <a:buSzPts val="1500"/>
              <a:buFont typeface="Exo Medium"/>
              <a:buAutoNum type="arabicPeriod"/>
            </a:pPr>
            <a:r>
              <a:rPr lang="en-US" sz="1500">
                <a:latin typeface="Exo Medium"/>
                <a:ea typeface="Exo Medium"/>
                <a:cs typeface="Exo Medium"/>
                <a:sym typeface="Exo Medium"/>
              </a:rPr>
              <a:t>days_in_vip: Số ngày mà người dùng đã sử dụng phiên bản VIP.</a:t>
            </a:r>
            <a:endParaRPr sz="1500">
              <a:latin typeface="Exo Medium"/>
              <a:ea typeface="Exo Medium"/>
              <a:cs typeface="Exo Medium"/>
              <a:sym typeface="Exo Medium"/>
            </a:endParaRPr>
          </a:p>
          <a:p>
            <a:pPr indent="-323850" lvl="0" marL="457200" marR="0" rtl="0" algn="l">
              <a:lnSpc>
                <a:spcPct val="117272"/>
              </a:lnSpc>
              <a:spcBef>
                <a:spcPts val="0"/>
              </a:spcBef>
              <a:spcAft>
                <a:spcPts val="0"/>
              </a:spcAft>
              <a:buSzPts val="1500"/>
              <a:buFont typeface="Exo Medium"/>
              <a:buAutoNum type="arabicPeriod"/>
            </a:pPr>
            <a:r>
              <a:rPr lang="en-US" sz="1500">
                <a:latin typeface="Exo Medium"/>
                <a:ea typeface="Exo Medium"/>
                <a:cs typeface="Exo Medium"/>
                <a:sym typeface="Exo Medium"/>
              </a:rPr>
              <a:t>churn_status: Trạng thái churn (huỷ sử dụng VIP) của người dùng (1 tương ứng với churn, 0 tương ứng với non-churn).</a:t>
            </a:r>
            <a:endParaRPr b="1" i="0" sz="1500" u="none" cap="none" strike="noStrike">
              <a:solidFill>
                <a:srgbClr val="D24625"/>
              </a:solidFill>
              <a:latin typeface="Exo"/>
              <a:ea typeface="Exo"/>
              <a:cs typeface="Exo"/>
              <a:sym typeface="Ex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2825c76f4d8_4_8"/>
          <p:cNvSpPr txBox="1"/>
          <p:nvPr>
            <p:ph type="title"/>
          </p:nvPr>
        </p:nvSpPr>
        <p:spPr>
          <a:xfrm>
            <a:off x="1546633" y="270433"/>
            <a:ext cx="9374100" cy="78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b="1" lang="en-US">
                <a:solidFill>
                  <a:srgbClr val="E21F26"/>
                </a:solidFill>
                <a:latin typeface="Exo"/>
                <a:ea typeface="Exo"/>
                <a:cs typeface="Exo"/>
                <a:sym typeface="Exo"/>
              </a:rPr>
              <a:t>ANALYSIS</a:t>
            </a:r>
            <a:r>
              <a:rPr b="1" lang="en-US">
                <a:latin typeface="Exo"/>
                <a:ea typeface="Exo"/>
                <a:cs typeface="Exo"/>
                <a:sym typeface="Exo"/>
              </a:rPr>
              <a:t> PROCESS</a:t>
            </a:r>
            <a:endParaRPr b="1">
              <a:latin typeface="Exo"/>
              <a:ea typeface="Exo"/>
              <a:cs typeface="Exo"/>
              <a:sym typeface="Exo"/>
            </a:endParaRPr>
          </a:p>
        </p:txBody>
      </p:sp>
      <p:grpSp>
        <p:nvGrpSpPr>
          <p:cNvPr id="455" name="Google Shape;455;g2825c76f4d8_4_8"/>
          <p:cNvGrpSpPr/>
          <p:nvPr/>
        </p:nvGrpSpPr>
        <p:grpSpPr>
          <a:xfrm>
            <a:off x="0" y="1383413"/>
            <a:ext cx="2952726" cy="4290074"/>
            <a:chOff x="0" y="1189989"/>
            <a:chExt cx="2214600" cy="3217636"/>
          </a:xfrm>
        </p:grpSpPr>
        <p:sp>
          <p:nvSpPr>
            <p:cNvPr id="456" name="Google Shape;456;g2825c76f4d8_4_8"/>
            <p:cNvSpPr/>
            <p:nvPr/>
          </p:nvSpPr>
          <p:spPr>
            <a:xfrm>
              <a:off x="0" y="1189989"/>
              <a:ext cx="2214600" cy="669000"/>
            </a:xfrm>
            <a:prstGeom prst="homePlate">
              <a:avLst>
                <a:gd fmla="val 50000" name="adj"/>
              </a:avLst>
            </a:prstGeom>
            <a:solidFill>
              <a:srgbClr val="802017"/>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Business Understanding</a:t>
              </a:r>
              <a:endParaRPr b="0" i="0" sz="1600" u="none" cap="none" strike="noStrike">
                <a:solidFill>
                  <a:srgbClr val="FFFFFF"/>
                </a:solidFill>
                <a:latin typeface="Exo Medium"/>
                <a:ea typeface="Exo Medium"/>
                <a:cs typeface="Exo Medium"/>
                <a:sym typeface="Exo Medium"/>
              </a:endParaRPr>
            </a:p>
          </p:txBody>
        </p:sp>
        <p:sp>
          <p:nvSpPr>
            <p:cNvPr id="457" name="Google Shape;457;g2825c76f4d8_4_8"/>
            <p:cNvSpPr txBox="1"/>
            <p:nvPr/>
          </p:nvSpPr>
          <p:spPr>
            <a:xfrm>
              <a:off x="107602" y="2057125"/>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Đặt câu hỏi? </a:t>
              </a:r>
              <a:endParaRPr b="0" i="0" sz="1800" u="none" cap="none" strike="noStrike">
                <a:solidFill>
                  <a:srgbClr val="0E1633"/>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Làm rõ yêu cầu phân tích?</a:t>
              </a:r>
              <a:endParaRPr b="0" i="0" sz="1800" u="none" cap="none" strike="noStrike">
                <a:solidFill>
                  <a:srgbClr val="0E1633"/>
                </a:solidFill>
                <a:latin typeface="Exo Medium"/>
                <a:ea typeface="Exo Medium"/>
                <a:cs typeface="Exo Medium"/>
                <a:sym typeface="Exo Medium"/>
              </a:endParaRPr>
            </a:p>
          </p:txBody>
        </p:sp>
      </p:grpSp>
      <p:grpSp>
        <p:nvGrpSpPr>
          <p:cNvPr id="458" name="Google Shape;458;g2825c76f4d8_4_8"/>
          <p:cNvGrpSpPr/>
          <p:nvPr/>
        </p:nvGrpSpPr>
        <p:grpSpPr>
          <a:xfrm>
            <a:off x="2451039" y="1383127"/>
            <a:ext cx="2751931" cy="4290359"/>
            <a:chOff x="1838325" y="1189775"/>
            <a:chExt cx="2064000" cy="3217850"/>
          </a:xfrm>
        </p:grpSpPr>
        <p:sp>
          <p:nvSpPr>
            <p:cNvPr id="459" name="Google Shape;459;g2825c76f4d8_4_8"/>
            <p:cNvSpPr/>
            <p:nvPr/>
          </p:nvSpPr>
          <p:spPr>
            <a:xfrm>
              <a:off x="1838325" y="1189775"/>
              <a:ext cx="2064000" cy="669000"/>
            </a:xfrm>
            <a:prstGeom prst="chevron">
              <a:avLst>
                <a:gd fmla="val 50000" name="adj"/>
              </a:avLst>
            </a:prstGeom>
            <a:solidFill>
              <a:srgbClr val="A72A1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Data Preparation</a:t>
              </a:r>
              <a:endParaRPr b="0" i="0" sz="1600" u="none" cap="none" strike="noStrike">
                <a:solidFill>
                  <a:srgbClr val="FFFFFF"/>
                </a:solidFill>
                <a:latin typeface="Exo Medium"/>
                <a:ea typeface="Exo Medium"/>
                <a:cs typeface="Exo Medium"/>
                <a:sym typeface="Exo Medium"/>
              </a:endParaRPr>
            </a:p>
          </p:txBody>
        </p:sp>
        <p:sp>
          <p:nvSpPr>
            <p:cNvPr id="460" name="Google Shape;460;g2825c76f4d8_4_8"/>
            <p:cNvSpPr txBox="1"/>
            <p:nvPr/>
          </p:nvSpPr>
          <p:spPr>
            <a:xfrm>
              <a:off x="2017250" y="2057125"/>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Chuẩn bị dữ liệu để thực hiện phân tích</a:t>
              </a:r>
              <a:endParaRPr b="0" i="0" sz="1500" u="none" cap="none" strike="noStrike">
                <a:solidFill>
                  <a:srgbClr val="000000"/>
                </a:solidFill>
                <a:latin typeface="Exo Medium"/>
                <a:ea typeface="Exo Medium"/>
                <a:cs typeface="Exo Medium"/>
                <a:sym typeface="Exo Medium"/>
              </a:endParaRPr>
            </a:p>
          </p:txBody>
        </p:sp>
      </p:grpSp>
      <p:grpSp>
        <p:nvGrpSpPr>
          <p:cNvPr id="461" name="Google Shape;461;g2825c76f4d8_4_8"/>
          <p:cNvGrpSpPr/>
          <p:nvPr/>
        </p:nvGrpSpPr>
        <p:grpSpPr>
          <a:xfrm>
            <a:off x="4688882" y="1383127"/>
            <a:ext cx="2751931" cy="4290359"/>
            <a:chOff x="3516750" y="1189775"/>
            <a:chExt cx="2064000" cy="3217850"/>
          </a:xfrm>
        </p:grpSpPr>
        <p:sp>
          <p:nvSpPr>
            <p:cNvPr id="462" name="Google Shape;462;g2825c76f4d8_4_8"/>
            <p:cNvSpPr/>
            <p:nvPr/>
          </p:nvSpPr>
          <p:spPr>
            <a:xfrm>
              <a:off x="3516750" y="1189775"/>
              <a:ext cx="2064000" cy="669000"/>
            </a:xfrm>
            <a:prstGeom prst="chevron">
              <a:avLst>
                <a:gd fmla="val 50000" name="adj"/>
              </a:avLst>
            </a:prstGeom>
            <a:solidFill>
              <a:srgbClr val="B02C20"/>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Data Cleaning</a:t>
              </a:r>
              <a:endParaRPr b="0" i="0" sz="1600" u="none" cap="none" strike="noStrike">
                <a:solidFill>
                  <a:srgbClr val="FFFFFF"/>
                </a:solidFill>
                <a:latin typeface="Exo Medium"/>
                <a:ea typeface="Exo Medium"/>
                <a:cs typeface="Exo Medium"/>
                <a:sym typeface="Exo Medium"/>
              </a:endParaRPr>
            </a:p>
          </p:txBody>
        </p:sp>
        <p:sp>
          <p:nvSpPr>
            <p:cNvPr id="463" name="Google Shape;463;g2825c76f4d8_4_8"/>
            <p:cNvSpPr txBox="1"/>
            <p:nvPr/>
          </p:nvSpPr>
          <p:spPr>
            <a:xfrm>
              <a:off x="3739450" y="2057125"/>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Khám phá, xử lý dữ liệu nếu cần.</a:t>
              </a:r>
              <a:endParaRPr b="0" i="0" sz="1500" u="none" cap="none" strike="noStrike">
                <a:solidFill>
                  <a:srgbClr val="000000"/>
                </a:solidFill>
                <a:latin typeface="Exo Medium"/>
                <a:ea typeface="Exo Medium"/>
                <a:cs typeface="Exo Medium"/>
                <a:sym typeface="Exo Medium"/>
              </a:endParaRPr>
            </a:p>
          </p:txBody>
        </p:sp>
      </p:grpSp>
      <p:grpSp>
        <p:nvGrpSpPr>
          <p:cNvPr id="464" name="Google Shape;464;g2825c76f4d8_4_8"/>
          <p:cNvGrpSpPr/>
          <p:nvPr/>
        </p:nvGrpSpPr>
        <p:grpSpPr>
          <a:xfrm>
            <a:off x="9165137" y="1383127"/>
            <a:ext cx="2751936" cy="4230384"/>
            <a:chOff x="6874025" y="1189775"/>
            <a:chExt cx="2064003" cy="3172868"/>
          </a:xfrm>
        </p:grpSpPr>
        <p:sp>
          <p:nvSpPr>
            <p:cNvPr id="465" name="Google Shape;465;g2825c76f4d8_4_8"/>
            <p:cNvSpPr/>
            <p:nvPr/>
          </p:nvSpPr>
          <p:spPr>
            <a:xfrm>
              <a:off x="6874025" y="1189775"/>
              <a:ext cx="2064000" cy="669000"/>
            </a:xfrm>
            <a:prstGeom prst="chevron">
              <a:avLst>
                <a:gd fmla="val 50000" name="adj"/>
              </a:avLst>
            </a:prstGeom>
            <a:solidFill>
              <a:srgbClr val="D8382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Sharing</a:t>
              </a:r>
              <a:endParaRPr b="0" i="0" sz="1600" u="none" cap="none" strike="noStrike">
                <a:solidFill>
                  <a:srgbClr val="FFFFFF"/>
                </a:solidFill>
                <a:latin typeface="Exo Medium"/>
                <a:ea typeface="Exo Medium"/>
                <a:cs typeface="Exo Medium"/>
                <a:sym typeface="Exo Medium"/>
              </a:endParaRPr>
            </a:p>
          </p:txBody>
        </p:sp>
        <p:sp>
          <p:nvSpPr>
            <p:cNvPr id="466" name="Google Shape;466;g2825c76f4d8_4_8"/>
            <p:cNvSpPr txBox="1"/>
            <p:nvPr/>
          </p:nvSpPr>
          <p:spPr>
            <a:xfrm>
              <a:off x="7313528" y="2012143"/>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Chia sẻ các kết quả phân tích dựa trên hiểu biết của bản thân và các insights thu được từ dữ liệu thông qua Storytelling</a:t>
              </a:r>
              <a:endParaRPr b="0" i="0" sz="1500" u="none" cap="none" strike="noStrike">
                <a:solidFill>
                  <a:srgbClr val="000000"/>
                </a:solidFill>
                <a:latin typeface="Exo Medium"/>
                <a:ea typeface="Exo Medium"/>
                <a:cs typeface="Exo Medium"/>
                <a:sym typeface="Exo Medium"/>
              </a:endParaRPr>
            </a:p>
          </p:txBody>
        </p:sp>
      </p:grpSp>
      <p:grpSp>
        <p:nvGrpSpPr>
          <p:cNvPr id="467" name="Google Shape;467;g2825c76f4d8_4_8"/>
          <p:cNvGrpSpPr/>
          <p:nvPr/>
        </p:nvGrpSpPr>
        <p:grpSpPr>
          <a:xfrm>
            <a:off x="6926960" y="1383127"/>
            <a:ext cx="2751931" cy="4855157"/>
            <a:chOff x="5195350" y="1189775"/>
            <a:chExt cx="2064000" cy="3641459"/>
          </a:xfrm>
        </p:grpSpPr>
        <p:sp>
          <p:nvSpPr>
            <p:cNvPr id="468" name="Google Shape;468;g2825c76f4d8_4_8"/>
            <p:cNvSpPr/>
            <p:nvPr/>
          </p:nvSpPr>
          <p:spPr>
            <a:xfrm>
              <a:off x="5195350" y="1189775"/>
              <a:ext cx="2064000" cy="669000"/>
            </a:xfrm>
            <a:prstGeom prst="chevron">
              <a:avLst>
                <a:gd fmla="val 50000" name="adj"/>
              </a:avLst>
            </a:prstGeom>
            <a:solidFill>
              <a:srgbClr val="BE2F2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Analysis</a:t>
              </a:r>
              <a:endParaRPr b="0" i="0" sz="1600" u="none" cap="none" strike="noStrike">
                <a:solidFill>
                  <a:srgbClr val="FFFFFF"/>
                </a:solidFill>
                <a:latin typeface="Exo Medium"/>
                <a:ea typeface="Exo Medium"/>
                <a:cs typeface="Exo Medium"/>
                <a:sym typeface="Exo Medium"/>
              </a:endParaRPr>
            </a:p>
          </p:txBody>
        </p:sp>
        <p:sp>
          <p:nvSpPr>
            <p:cNvPr id="469" name="Google Shape;469;g2825c76f4d8_4_8"/>
            <p:cNvSpPr txBox="1"/>
            <p:nvPr/>
          </p:nvSpPr>
          <p:spPr>
            <a:xfrm>
              <a:off x="5580758" y="2057134"/>
              <a:ext cx="1624500" cy="27741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Thực hiện các phân tích khác nhau để có được thông tin chuyên sâu. </a:t>
              </a:r>
              <a:endParaRPr b="0" i="0" sz="1800" u="none" cap="none" strike="noStrike">
                <a:solidFill>
                  <a:srgbClr val="0E1633"/>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Tập trung vào bốn loại phân tích dữ liệu: Descriptive, Diagnostic</a:t>
              </a:r>
              <a:endParaRPr b="0" i="0" sz="1500" u="none" cap="none" strike="noStrike">
                <a:solidFill>
                  <a:srgbClr val="000000"/>
                </a:solidFill>
                <a:latin typeface="Exo Medium"/>
                <a:ea typeface="Exo Medium"/>
                <a:cs typeface="Exo Medium"/>
                <a:sym typeface="Exo Medium"/>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58"/>
                                        </p:tgtEl>
                                        <p:attrNameLst>
                                          <p:attrName>style.visibility</p:attrName>
                                        </p:attrNameLst>
                                      </p:cBhvr>
                                      <p:to>
                                        <p:strVal val="visible"/>
                                      </p:to>
                                    </p:set>
                                    <p:anim calcmode="lin" valueType="num">
                                      <p:cBhvr additive="base">
                                        <p:cTn dur="1000"/>
                                        <p:tgtEl>
                                          <p:spTgt spid="458"/>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61"/>
                                        </p:tgtEl>
                                        <p:attrNameLst>
                                          <p:attrName>style.visibility</p:attrName>
                                        </p:attrNameLst>
                                      </p:cBhvr>
                                      <p:to>
                                        <p:strVal val="visible"/>
                                      </p:to>
                                    </p:set>
                                    <p:anim calcmode="lin" valueType="num">
                                      <p:cBhvr additive="base">
                                        <p:cTn dur="1000"/>
                                        <p:tgtEl>
                                          <p:spTgt spid="461"/>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67"/>
                                        </p:tgtEl>
                                        <p:attrNameLst>
                                          <p:attrName>style.visibility</p:attrName>
                                        </p:attrNameLst>
                                      </p:cBhvr>
                                      <p:to>
                                        <p:strVal val="visible"/>
                                      </p:to>
                                    </p:set>
                                    <p:anim calcmode="lin" valueType="num">
                                      <p:cBhvr additive="base">
                                        <p:cTn dur="1000"/>
                                        <p:tgtEl>
                                          <p:spTgt spid="46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464"/>
                                        </p:tgtEl>
                                        <p:attrNameLst>
                                          <p:attrName>style.visibility</p:attrName>
                                        </p:attrNameLst>
                                      </p:cBhvr>
                                      <p:to>
                                        <p:strVal val="visible"/>
                                      </p:to>
                                    </p:set>
                                    <p:anim calcmode="lin" valueType="num">
                                      <p:cBhvr additive="base">
                                        <p:cTn dur="1000"/>
                                        <p:tgtEl>
                                          <p:spTgt spid="46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