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4B5C"/>
    <a:srgbClr val="2E2F3C"/>
    <a:srgbClr val="EE2868"/>
    <a:srgbClr val="282A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4.xml"/><Relationship Id="rId8" Type="http://schemas.openxmlformats.org/officeDocument/2006/relationships/image" Target="../media/image5.png"/><Relationship Id="rId7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tags" Target="../tags/tag2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18.xml"/><Relationship Id="rId23" Type="http://schemas.openxmlformats.org/officeDocument/2006/relationships/tags" Target="../tags/tag17.xml"/><Relationship Id="rId22" Type="http://schemas.openxmlformats.org/officeDocument/2006/relationships/tags" Target="../tags/tag16.xml"/><Relationship Id="rId21" Type="http://schemas.openxmlformats.org/officeDocument/2006/relationships/tags" Target="../tags/tag15.xml"/><Relationship Id="rId20" Type="http://schemas.openxmlformats.org/officeDocument/2006/relationships/tags" Target="../tags/tag14.xml"/><Relationship Id="rId2" Type="http://schemas.openxmlformats.org/officeDocument/2006/relationships/tags" Target="../tags/tag1.xml"/><Relationship Id="rId19" Type="http://schemas.openxmlformats.org/officeDocument/2006/relationships/tags" Target="../tags/tag13.xml"/><Relationship Id="rId18" Type="http://schemas.openxmlformats.org/officeDocument/2006/relationships/tags" Target="../tags/tag12.xml"/><Relationship Id="rId17" Type="http://schemas.openxmlformats.org/officeDocument/2006/relationships/tags" Target="../tags/tag11.xml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tags" Target="../tags/tag8.xml"/><Relationship Id="rId13" Type="http://schemas.openxmlformats.org/officeDocument/2006/relationships/tags" Target="../tags/tag7.xml"/><Relationship Id="rId12" Type="http://schemas.openxmlformats.org/officeDocument/2006/relationships/tags" Target="../tags/tag6.xml"/><Relationship Id="rId11" Type="http://schemas.openxmlformats.org/officeDocument/2006/relationships/tags" Target="../tags/tag5.xml"/><Relationship Id="rId10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Rounded Rectangle 18"/>
          <p:cNvSpPr/>
          <p:nvPr/>
        </p:nvSpPr>
        <p:spPr>
          <a:xfrm>
            <a:off x="335280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8920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92650" y="567055"/>
            <a:ext cx="6995160" cy="2862072"/>
          </a:xfrm>
          <a:prstGeom prst="roundRect">
            <a:avLst>
              <a:gd name="adj" fmla="val 9784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692650" y="3590290"/>
            <a:ext cx="3447288" cy="2724912"/>
          </a:xfrm>
          <a:prstGeom prst="roundRect">
            <a:avLst>
              <a:gd name="adj" fmla="val 10276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240522" y="3590290"/>
            <a:ext cx="3447288" cy="2724912"/>
          </a:xfrm>
          <a:prstGeom prst="roundRect">
            <a:avLst>
              <a:gd name="adj" fmla="val 8652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1485" y="567055"/>
            <a:ext cx="591185" cy="552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pngtree-human-icon-organization-human-work-vector-png-image_2115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455295"/>
            <a:ext cx="718185" cy="71818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972820" y="346710"/>
            <a:ext cx="2145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/>
              </a:rPr>
              <a:t>Hr</a:t>
            </a:r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/>
              </a:rPr>
              <a:t>Attrtion</a:t>
            </a:r>
            <a:endParaRPr lang="en-US" sz="3200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  <a:effectLst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42670" y="705485"/>
            <a:ext cx="266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latin typeface="Arial Black" panose="020B0A04020102020204" charset="0"/>
                <a:cs typeface="Arial Black" panose="020B0A04020102020204" charset="0"/>
              </a:rPr>
              <a:t>Dashboard</a:t>
            </a:r>
            <a:endParaRPr lang="en-US" sz="3200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  <a:latin typeface="Arial Black" panose="020B0A04020102020204" charset="0"/>
              <a:cs typeface="Arial Black" panose="020B0A0402010202020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19735" y="1323975"/>
            <a:ext cx="3138805" cy="127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Rounded Rectangle 18"/>
          <p:cNvSpPr/>
          <p:nvPr/>
        </p:nvSpPr>
        <p:spPr>
          <a:xfrm>
            <a:off x="335280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8920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92650" y="567055"/>
            <a:ext cx="6995160" cy="2862072"/>
          </a:xfrm>
          <a:prstGeom prst="roundRect">
            <a:avLst>
              <a:gd name="adj" fmla="val 9784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1485" y="567055"/>
            <a:ext cx="591185" cy="552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pngtree-human-icon-organization-human-work-vector-png-image_2115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455295"/>
            <a:ext cx="718185" cy="71818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972820" y="346710"/>
            <a:ext cx="2145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/>
              </a:rPr>
              <a:t>Hr</a:t>
            </a:r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/>
              </a:rPr>
              <a:t>Attrtion</a:t>
            </a:r>
            <a:endParaRPr lang="en-US" sz="3200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  <a:effectLst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42670" y="705485"/>
            <a:ext cx="266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latin typeface="Arial Black" panose="020B0A04020102020204" charset="0"/>
                <a:cs typeface="Arial Black" panose="020B0A04020102020204" charset="0"/>
              </a:rPr>
              <a:t>Dashboard</a:t>
            </a:r>
            <a:endParaRPr lang="en-US" sz="3200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  <a:latin typeface="Arial Black" panose="020B0A04020102020204" charset="0"/>
              <a:cs typeface="Arial Black" panose="020B0A0402010202020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19735" y="1323975"/>
            <a:ext cx="3138805" cy="127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692650" y="3556000"/>
            <a:ext cx="6995160" cy="2862072"/>
          </a:xfrm>
          <a:prstGeom prst="roundRect">
            <a:avLst>
              <a:gd name="adj" fmla="val 9784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Rounded Rectangle 18"/>
          <p:cNvSpPr/>
          <p:nvPr/>
        </p:nvSpPr>
        <p:spPr>
          <a:xfrm>
            <a:off x="335280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3835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3293745" y="567055"/>
            <a:ext cx="6995160" cy="2862072"/>
          </a:xfrm>
          <a:prstGeom prst="roundRect">
            <a:avLst>
              <a:gd name="adj" fmla="val 9784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3293745" y="3551555"/>
            <a:ext cx="2531745" cy="2724785"/>
          </a:xfrm>
          <a:prstGeom prst="roundRect">
            <a:avLst>
              <a:gd name="adj" fmla="val 10276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996305" y="3551555"/>
            <a:ext cx="4292600" cy="2724785"/>
          </a:xfrm>
          <a:prstGeom prst="roundRect">
            <a:avLst>
              <a:gd name="adj" fmla="val 8652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 rot="16200000">
            <a:off x="-694690" y="2828925"/>
            <a:ext cx="3321685" cy="989965"/>
            <a:chOff x="611" y="546"/>
            <a:chExt cx="5231" cy="1559"/>
          </a:xfrm>
        </p:grpSpPr>
        <p:sp>
          <p:nvSpPr>
            <p:cNvPr id="20" name="Oval 19"/>
            <p:cNvSpPr/>
            <p:nvPr/>
          </p:nvSpPr>
          <p:spPr>
            <a:xfrm>
              <a:off x="711" y="893"/>
              <a:ext cx="931" cy="8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pic>
          <p:nvPicPr>
            <p:cNvPr id="21" name="Picture 20" descr="pngtree-human-icon-organization-human-work-vector-png-image_2115359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611" y="717"/>
              <a:ext cx="1131" cy="1131"/>
            </a:xfrm>
            <a:prstGeom prst="rect">
              <a:avLst/>
            </a:prstGeom>
          </p:spPr>
        </p:pic>
        <p:sp>
          <p:nvSpPr>
            <p:cNvPr id="22" name="Text Box 21"/>
            <p:cNvSpPr txBox="1"/>
            <p:nvPr/>
          </p:nvSpPr>
          <p:spPr>
            <a:xfrm>
              <a:off x="1532" y="546"/>
              <a:ext cx="3378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sz="3200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3500000" scaled="0"/>
                  </a:gradFill>
                  <a:effectLst/>
                </a:rPr>
                <a:t>Hr</a:t>
              </a:r>
              <a:r>
                <a:rPr lang="en-US" sz="3200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3500000" scaled="0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en-US" sz="3200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3500000" scaled="0"/>
                  </a:gradFill>
                  <a:effectLst/>
                </a:rPr>
                <a:t>Attrtion</a:t>
              </a:r>
              <a:endPara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/>
              </a:endParaRPr>
            </a:p>
          </p:txBody>
        </p:sp>
        <p:sp>
          <p:nvSpPr>
            <p:cNvPr id="23" name="Text Box 22"/>
            <p:cNvSpPr txBox="1"/>
            <p:nvPr/>
          </p:nvSpPr>
          <p:spPr>
            <a:xfrm>
              <a:off x="1642" y="1111"/>
              <a:ext cx="420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3200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3500000" scaled="0"/>
                  </a:gradFill>
                  <a:latin typeface="Arial Black" panose="020B0A04020102020204" charset="0"/>
                  <a:cs typeface="Arial Black" panose="020B0A04020102020204" charset="0"/>
                </a:rPr>
                <a:t>Dashboard</a:t>
              </a:r>
              <a:endPara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661" y="2085"/>
              <a:ext cx="4943" cy="2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9" name="Rounded Rectangle 18"/>
          <p:cNvSpPr/>
          <p:nvPr/>
        </p:nvSpPr>
        <p:spPr>
          <a:xfrm>
            <a:off x="335280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48920" y="292608"/>
            <a:ext cx="11521440" cy="6272784"/>
          </a:xfrm>
          <a:prstGeom prst="roundRect">
            <a:avLst>
              <a:gd name="adj" fmla="val 3867"/>
            </a:avLst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692650" y="567055"/>
            <a:ext cx="6995160" cy="2862072"/>
          </a:xfrm>
          <a:prstGeom prst="roundRect">
            <a:avLst>
              <a:gd name="adj" fmla="val 9784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51485" y="567055"/>
            <a:ext cx="591185" cy="55245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 descr="pngtree-human-icon-organization-human-work-vector-png-image_211535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985" y="455295"/>
            <a:ext cx="718185" cy="718185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972820" y="346710"/>
            <a:ext cx="21450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/>
              </a:rPr>
              <a:t>Hr</a:t>
            </a:r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effectLst/>
              </a:rPr>
              <a:t>Attrtion</a:t>
            </a:r>
            <a:endParaRPr lang="en-US" sz="3200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  <a:effectLst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042670" y="705485"/>
            <a:ext cx="266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3500000" scaled="0"/>
                </a:gradFill>
                <a:latin typeface="Arial Black" panose="020B0A04020102020204" charset="0"/>
                <a:cs typeface="Arial Black" panose="020B0A04020102020204" charset="0"/>
              </a:rPr>
              <a:t>Dashboard</a:t>
            </a:r>
            <a:endParaRPr lang="en-US" sz="3200"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3500000" scaled="0"/>
              </a:gradFill>
              <a:latin typeface="Arial Black" panose="020B0A04020102020204" charset="0"/>
              <a:cs typeface="Arial Black" panose="020B0A04020102020204" charset="0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419735" y="1323975"/>
            <a:ext cx="3138805" cy="127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Rounded Rectangle 1"/>
          <p:cNvSpPr/>
          <p:nvPr/>
        </p:nvSpPr>
        <p:spPr>
          <a:xfrm>
            <a:off x="4692650" y="3631565"/>
            <a:ext cx="6995160" cy="2862072"/>
          </a:xfrm>
          <a:prstGeom prst="roundRect">
            <a:avLst>
              <a:gd name="adj" fmla="val 9784"/>
            </a:avLst>
          </a:prstGeom>
          <a:solidFill>
            <a:srgbClr val="2E2F3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5" name="Picture 4" descr="academic-degree-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8025130" y="4780280"/>
            <a:ext cx="502285" cy="502285"/>
          </a:xfrm>
          <a:prstGeom prst="rect">
            <a:avLst/>
          </a:prstGeom>
        </p:spPr>
      </p:pic>
      <p:pic>
        <p:nvPicPr>
          <p:cNvPr id="17" name="Picture 16" descr="100734-200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5314950" y="4751705"/>
            <a:ext cx="492125" cy="492125"/>
          </a:xfrm>
          <a:prstGeom prst="rect">
            <a:avLst/>
          </a:prstGeom>
        </p:spPr>
      </p:pic>
      <p:pic>
        <p:nvPicPr>
          <p:cNvPr id="18" name="Picture 17" descr="Education,_Studying,_University,_Alumni_-_icon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9368155" y="4714240"/>
            <a:ext cx="568325" cy="568325"/>
          </a:xfrm>
          <a:prstGeom prst="rect">
            <a:avLst/>
          </a:prstGeom>
        </p:spPr>
      </p:pic>
      <p:pic>
        <p:nvPicPr>
          <p:cNvPr id="25" name="Picture 24" descr="35470-20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lum bright="70000" contrast="-70000"/>
          </a:blip>
          <a:stretch>
            <a:fillRect/>
          </a:stretch>
        </p:blipFill>
        <p:spPr>
          <a:xfrm>
            <a:off x="10757535" y="4751705"/>
            <a:ext cx="480695" cy="480695"/>
          </a:xfrm>
          <a:prstGeom prst="rect">
            <a:avLst/>
          </a:prstGeom>
        </p:spPr>
      </p:pic>
      <p:pic>
        <p:nvPicPr>
          <p:cNvPr id="26" name="Picture 25" descr="135664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6653530" y="4751705"/>
            <a:ext cx="530860" cy="530860"/>
          </a:xfrm>
          <a:prstGeom prst="rect">
            <a:avLst/>
          </a:prstGeom>
        </p:spPr>
      </p:pic>
      <p:sp>
        <p:nvSpPr>
          <p:cNvPr id="29" name="Oval 28"/>
          <p:cNvSpPr/>
          <p:nvPr>
            <p:custDataLst>
              <p:tags r:id="rId11"/>
            </p:custDataLst>
          </p:nvPr>
        </p:nvSpPr>
        <p:spPr>
          <a:xfrm>
            <a:off x="6562217" y="4641215"/>
            <a:ext cx="713105" cy="713232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0" name="Oval 29"/>
          <p:cNvSpPr/>
          <p:nvPr>
            <p:custDataLst>
              <p:tags r:id="rId12"/>
            </p:custDataLst>
          </p:nvPr>
        </p:nvSpPr>
        <p:spPr>
          <a:xfrm>
            <a:off x="10635107" y="4643247"/>
            <a:ext cx="713105" cy="713105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5204460" y="4647057"/>
            <a:ext cx="713232" cy="713105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2" name="Oval 31"/>
          <p:cNvSpPr/>
          <p:nvPr>
            <p:custDataLst>
              <p:tags r:id="rId13"/>
            </p:custDataLst>
          </p:nvPr>
        </p:nvSpPr>
        <p:spPr>
          <a:xfrm>
            <a:off x="9277477" y="4645152"/>
            <a:ext cx="713105" cy="713105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3" name="Oval 32"/>
          <p:cNvSpPr/>
          <p:nvPr>
            <p:custDataLst>
              <p:tags r:id="rId14"/>
            </p:custDataLst>
          </p:nvPr>
        </p:nvSpPr>
        <p:spPr>
          <a:xfrm>
            <a:off x="7919847" y="4648962"/>
            <a:ext cx="713105" cy="713105"/>
          </a:xfrm>
          <a:prstGeom prst="ellipse">
            <a:avLst/>
          </a:prstGeom>
          <a:noFill/>
          <a:ln w="254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29910" y="4557395"/>
            <a:ext cx="335280" cy="318135"/>
          </a:xfrm>
          <a:prstGeom prst="ellipse">
            <a:avLst/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Oval 34"/>
          <p:cNvSpPr/>
          <p:nvPr>
            <p:custDataLst>
              <p:tags r:id="rId15"/>
            </p:custDataLst>
          </p:nvPr>
        </p:nvSpPr>
        <p:spPr>
          <a:xfrm>
            <a:off x="7035800" y="4557395"/>
            <a:ext cx="335280" cy="318135"/>
          </a:xfrm>
          <a:prstGeom prst="ellipse">
            <a:avLst/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6" name="Oval 35"/>
          <p:cNvSpPr/>
          <p:nvPr>
            <p:custDataLst>
              <p:tags r:id="rId16"/>
            </p:custDataLst>
          </p:nvPr>
        </p:nvSpPr>
        <p:spPr>
          <a:xfrm>
            <a:off x="8388985" y="4557395"/>
            <a:ext cx="335280" cy="318135"/>
          </a:xfrm>
          <a:prstGeom prst="ellipse">
            <a:avLst/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7" name="Oval 36"/>
          <p:cNvSpPr/>
          <p:nvPr>
            <p:custDataLst>
              <p:tags r:id="rId17"/>
            </p:custDataLst>
          </p:nvPr>
        </p:nvSpPr>
        <p:spPr>
          <a:xfrm>
            <a:off x="9742170" y="4557395"/>
            <a:ext cx="335280" cy="318135"/>
          </a:xfrm>
          <a:prstGeom prst="ellipse">
            <a:avLst/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Oval 37"/>
          <p:cNvSpPr/>
          <p:nvPr>
            <p:custDataLst>
              <p:tags r:id="rId18"/>
            </p:custDataLst>
          </p:nvPr>
        </p:nvSpPr>
        <p:spPr>
          <a:xfrm>
            <a:off x="11135360" y="4570095"/>
            <a:ext cx="335280" cy="318135"/>
          </a:xfrm>
          <a:prstGeom prst="ellipse">
            <a:avLst/>
          </a:prstGeom>
          <a:solidFill>
            <a:srgbClr val="484B5C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Oval 38"/>
          <p:cNvSpPr/>
          <p:nvPr>
            <p:custDataLst>
              <p:tags r:id="rId19"/>
            </p:custDataLst>
          </p:nvPr>
        </p:nvSpPr>
        <p:spPr>
          <a:xfrm>
            <a:off x="7085965" y="4595495"/>
            <a:ext cx="234950" cy="246380"/>
          </a:xfrm>
          <a:prstGeom prst="ellipse">
            <a:avLst/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Oval 39"/>
          <p:cNvSpPr/>
          <p:nvPr>
            <p:custDataLst>
              <p:tags r:id="rId20"/>
            </p:custDataLst>
          </p:nvPr>
        </p:nvSpPr>
        <p:spPr>
          <a:xfrm>
            <a:off x="9792335" y="4595495"/>
            <a:ext cx="234950" cy="246380"/>
          </a:xfrm>
          <a:prstGeom prst="ellipse">
            <a:avLst/>
          </a:prstGeom>
          <a:solidFill>
            <a:srgbClr val="EE286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899025" y="5304790"/>
            <a:ext cx="14376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Below </a:t>
            </a:r>
            <a:r>
              <a:rPr lang="en-US" altLang="en-US" sz="1600">
                <a:solidFill>
                  <a:schemeClr val="bg1">
                    <a:lumMod val="75000"/>
                  </a:schemeClr>
                </a:solidFill>
              </a:rPr>
              <a:t>College</a:t>
            </a:r>
            <a:endParaRPr lang="en-US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 Box 6"/>
          <p:cNvSpPr txBox="1"/>
          <p:nvPr>
            <p:custDataLst>
              <p:tags r:id="rId21"/>
            </p:custDataLst>
          </p:nvPr>
        </p:nvSpPr>
        <p:spPr>
          <a:xfrm>
            <a:off x="6549390" y="5304790"/>
            <a:ext cx="77152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bg1">
                    <a:lumMod val="75000"/>
                  </a:schemeClr>
                </a:solidFill>
              </a:rPr>
              <a:t>Master </a:t>
            </a:r>
            <a:r>
              <a:rPr lang="en-US" altLang="en-US" sz="1300">
                <a:solidFill>
                  <a:schemeClr val="bg1">
                    <a:lumMod val="75000"/>
                  </a:schemeClr>
                </a:solidFill>
              </a:rPr>
              <a:t>Degree</a:t>
            </a:r>
            <a:endParaRPr lang="en-US" altLang="en-US" sz="13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 Box 7"/>
          <p:cNvSpPr txBox="1"/>
          <p:nvPr>
            <p:custDataLst>
              <p:tags r:id="rId22"/>
            </p:custDataLst>
          </p:nvPr>
        </p:nvSpPr>
        <p:spPr>
          <a:xfrm>
            <a:off x="7907020" y="5304790"/>
            <a:ext cx="804545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bg1">
                    <a:lumMod val="75000"/>
                  </a:schemeClr>
                </a:solidFill>
              </a:rPr>
              <a:t>College </a:t>
            </a:r>
            <a:r>
              <a:rPr lang="en-US" altLang="en-US" sz="1300">
                <a:solidFill>
                  <a:schemeClr val="bg1">
                    <a:lumMod val="75000"/>
                  </a:schemeClr>
                </a:solidFill>
              </a:rPr>
              <a:t>Degree</a:t>
            </a:r>
            <a:endParaRPr lang="en-US" altLang="en-US" sz="13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 Box 8"/>
          <p:cNvSpPr txBox="1"/>
          <p:nvPr>
            <p:custDataLst>
              <p:tags r:id="rId23"/>
            </p:custDataLst>
          </p:nvPr>
        </p:nvSpPr>
        <p:spPr>
          <a:xfrm>
            <a:off x="9183370" y="5304790"/>
            <a:ext cx="938530" cy="537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1600">
                <a:solidFill>
                  <a:schemeClr val="bg1">
                    <a:lumMod val="75000"/>
                  </a:schemeClr>
                </a:solidFill>
              </a:rPr>
              <a:t>Doctoral </a:t>
            </a:r>
            <a:r>
              <a:rPr lang="en-US" altLang="en-US" sz="1300">
                <a:solidFill>
                  <a:schemeClr val="bg1">
                    <a:lumMod val="75000"/>
                  </a:schemeClr>
                </a:solidFill>
              </a:rPr>
              <a:t>Degree</a:t>
            </a:r>
            <a:endParaRPr lang="en-US" altLang="en-US" sz="13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 Box 9"/>
          <p:cNvSpPr txBox="1"/>
          <p:nvPr>
            <p:custDataLst>
              <p:tags r:id="rId24"/>
            </p:custDataLst>
          </p:nvPr>
        </p:nvSpPr>
        <p:spPr>
          <a:xfrm>
            <a:off x="10543540" y="5297170"/>
            <a:ext cx="95758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600">
                <a:solidFill>
                  <a:schemeClr val="bg1">
                    <a:lumMod val="75000"/>
                  </a:schemeClr>
                </a:solidFill>
              </a:rPr>
              <a:t>Bachelor</a:t>
            </a:r>
            <a:endParaRPr lang="en-US" altLang="en-US" sz="16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0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1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2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3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4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5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6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7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18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2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3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4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5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6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7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8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ags/tag9.xml><?xml version="1.0" encoding="utf-8"?>
<p:tagLst xmlns:p="http://schemas.openxmlformats.org/presentationml/2006/main">
  <p:tag name="KSO_WM_DIAGRAM_VIRTUALLY_FRAME" val="{&quot;height&quot;:105.65,&quot;left&quot;:515.7,&quot;top&quot;:358.85,&quot;width&quot;:389.9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WPS Presentation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Arial Black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Dao Minh Thuan</dc:creator>
  <cp:lastModifiedBy>Thuấn Đào Minh</cp:lastModifiedBy>
  <cp:revision>9</cp:revision>
  <dcterms:created xsi:type="dcterms:W3CDTF">2025-07-03T13:28:00Z</dcterms:created>
  <dcterms:modified xsi:type="dcterms:W3CDTF">2025-07-13T11:26:47Z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BB804D4956394A89819CB66E705BA6D5_11</vt:lpwstr>
  </property>
  <property fmtid="{D5CDD505-2E9C-101B-9397-08002B2CF9AE}" pid="3" name="KSOProductBuildVer">
    <vt:lpwstr>1033-12.2.0.21931</vt:lpwstr>
  </property>
</Properties>
</file>