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8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12192000"/>
  <p:notesSz cx="6858000" cy="9144000"/>
  <p:embeddedFontLst>
    <p:embeddedFont>
      <p:font typeface="Nixie One"/>
      <p:regular r:id="rId28"/>
    </p:embeddedFont>
    <p:embeddedFont>
      <p:font typeface="Exo Medium"/>
      <p:regular r:id="rId29"/>
      <p:bold r:id="rId30"/>
      <p:italic r:id="rId31"/>
      <p:boldItalic r:id="rId32"/>
    </p:embeddedFont>
    <p:embeddedFont>
      <p:font typeface="Exo Black"/>
      <p:bold r:id="rId33"/>
      <p:boldItalic r:id="rId34"/>
    </p:embeddedFont>
    <p:embeddedFont>
      <p:font typeface="Helvetica Neue"/>
      <p:regular r:id="rId35"/>
      <p:bold r:id="rId36"/>
      <p:italic r:id="rId37"/>
      <p:boldItalic r:id="rId38"/>
    </p:embeddedFont>
    <p:embeddedFont>
      <p:font typeface="Ex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32">
          <p15:clr>
            <a:srgbClr val="A4A3A4"/>
          </p15:clr>
        </p15:guide>
        <p15:guide id="2" pos="336">
          <p15:clr>
            <a:srgbClr val="A4A3A4"/>
          </p15:clr>
        </p15:guide>
        <p15:guide id="3" pos="3504">
          <p15:clr>
            <a:srgbClr val="A4A3A4"/>
          </p15:clr>
        </p15:guide>
        <p15:guide id="4" orient="horz" pos="288">
          <p15:clr>
            <a:srgbClr val="A4A3A4"/>
          </p15:clr>
        </p15:guide>
        <p15:guide id="5" orient="horz" pos="480">
          <p15:clr>
            <a:srgbClr val="A4A3A4"/>
          </p15:clr>
        </p15:guide>
        <p15:guide id="6" pos="960">
          <p15:clr>
            <a:srgbClr val="A4A3A4"/>
          </p15:clr>
        </p15:guide>
        <p15:guide id="7" pos="2544">
          <p15:clr>
            <a:srgbClr val="A4A3A4"/>
          </p15:clr>
        </p15:guide>
        <p15:guide id="8" orient="horz" pos="816">
          <p15:clr>
            <a:srgbClr val="A4A3A4"/>
          </p15:clr>
        </p15:guide>
        <p15:guide id="9" pos="528">
          <p15:clr>
            <a:srgbClr val="A4A3A4"/>
          </p15:clr>
        </p15:guide>
        <p15:guide id="10" pos="3936">
          <p15:clr>
            <a:srgbClr val="A4A3A4"/>
          </p15:clr>
        </p15:guide>
      </p15:sldGuideLst>
    </p:ext>
    <p:ext uri="GoogleSlidesCustomDataVersion2">
      <go:slidesCustomData xmlns:go="http://customooxmlschemas.google.com/" r:id="rId43" roundtripDataSignature="AMtx7mhA27bv/lvOVyL8Du0NFQ05URYK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32" orient="horz"/>
        <p:guide pos="336"/>
        <p:guide pos="3504"/>
        <p:guide pos="288" orient="horz"/>
        <p:guide pos="480" orient="horz"/>
        <p:guide pos="960"/>
        <p:guide pos="2544"/>
        <p:guide pos="816" orient="horz"/>
        <p:guide pos="528"/>
        <p:guide pos="393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Exo-bold.fntdata"/><Relationship Id="rId20" Type="http://schemas.openxmlformats.org/officeDocument/2006/relationships/slide" Target="slides/slide14.xml"/><Relationship Id="rId42" Type="http://schemas.openxmlformats.org/officeDocument/2006/relationships/font" Target="fonts/Exo-boldItalic.fntdata"/><Relationship Id="rId41" Type="http://schemas.openxmlformats.org/officeDocument/2006/relationships/font" Target="fonts/Exo-italic.fntdata"/><Relationship Id="rId22" Type="http://schemas.openxmlformats.org/officeDocument/2006/relationships/slide" Target="slides/slide16.xml"/><Relationship Id="rId21" Type="http://schemas.openxmlformats.org/officeDocument/2006/relationships/slide" Target="slides/slide15.xml"/><Relationship Id="rId43" Type="http://customschemas.google.com/relationships/presentationmetadata" Target="meta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NixieOne-regular.fnt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ExoMedium-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ExoMedium-italic.fntdata"/><Relationship Id="rId30" Type="http://schemas.openxmlformats.org/officeDocument/2006/relationships/font" Target="fonts/ExoMedium-bold.fntdata"/><Relationship Id="rId11" Type="http://schemas.openxmlformats.org/officeDocument/2006/relationships/slide" Target="slides/slide5.xml"/><Relationship Id="rId33" Type="http://schemas.openxmlformats.org/officeDocument/2006/relationships/font" Target="fonts/ExoBlack-bold.fntdata"/><Relationship Id="rId10" Type="http://schemas.openxmlformats.org/officeDocument/2006/relationships/slide" Target="slides/slide4.xml"/><Relationship Id="rId32" Type="http://schemas.openxmlformats.org/officeDocument/2006/relationships/font" Target="fonts/ExoMedium-boldItalic.fntdata"/><Relationship Id="rId13" Type="http://schemas.openxmlformats.org/officeDocument/2006/relationships/slide" Target="slides/slide7.xml"/><Relationship Id="rId35" Type="http://schemas.openxmlformats.org/officeDocument/2006/relationships/font" Target="fonts/HelveticaNeue-regular.fntdata"/><Relationship Id="rId12" Type="http://schemas.openxmlformats.org/officeDocument/2006/relationships/slide" Target="slides/slide6.xml"/><Relationship Id="rId34" Type="http://schemas.openxmlformats.org/officeDocument/2006/relationships/font" Target="fonts/ExoBlack-boldItalic.fntdata"/><Relationship Id="rId15" Type="http://schemas.openxmlformats.org/officeDocument/2006/relationships/slide" Target="slides/slide9.xml"/><Relationship Id="rId37" Type="http://schemas.openxmlformats.org/officeDocument/2006/relationships/font" Target="fonts/HelveticaNeue-italic.fntdata"/><Relationship Id="rId14" Type="http://schemas.openxmlformats.org/officeDocument/2006/relationships/slide" Target="slides/slide8.xml"/><Relationship Id="rId36" Type="http://schemas.openxmlformats.org/officeDocument/2006/relationships/font" Target="fonts/HelveticaNeue-bold.fntdata"/><Relationship Id="rId17" Type="http://schemas.openxmlformats.org/officeDocument/2006/relationships/slide" Target="slides/slide11.xml"/><Relationship Id="rId39" Type="http://schemas.openxmlformats.org/officeDocument/2006/relationships/font" Target="fonts/Exo-regular.fntdata"/><Relationship Id="rId16" Type="http://schemas.openxmlformats.org/officeDocument/2006/relationships/slide" Target="slides/slide10.xml"/><Relationship Id="rId38" Type="http://schemas.openxmlformats.org/officeDocument/2006/relationships/font" Target="fonts/HelveticaNeue-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4184cb48d0_0_1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7" name="Google Shape;377;g24184cb48d0_0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830ea0ff47_1_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sz="1000">
                <a:latin typeface="Exo"/>
                <a:ea typeface="Exo"/>
                <a:cs typeface="Exo"/>
                <a:sym typeface="Exo"/>
              </a:rPr>
              <a:t>Khi đọc bảng này bạn sẽ đọc theo một số chiều:</a:t>
            </a:r>
            <a:endParaRPr sz="1000">
              <a:latin typeface="Exo"/>
              <a:ea typeface="Exo"/>
              <a:cs typeface="Exo"/>
              <a:sym typeface="Exo"/>
            </a:endParaRPr>
          </a:p>
          <a:p>
            <a:pPr indent="0" lvl="0" marL="0" rtl="0" algn="l">
              <a:lnSpc>
                <a:spcPct val="100000"/>
              </a:lnSpc>
              <a:spcBef>
                <a:spcPts val="0"/>
              </a:spcBef>
              <a:spcAft>
                <a:spcPts val="0"/>
              </a:spcAft>
              <a:buClr>
                <a:schemeClr val="dk1"/>
              </a:buClr>
              <a:buSzPts val="1100"/>
              <a:buFont typeface="Arial"/>
              <a:buNone/>
            </a:pPr>
            <a:r>
              <a:t/>
            </a:r>
            <a:endParaRPr sz="1000">
              <a:latin typeface="Exo"/>
              <a:ea typeface="Exo"/>
              <a:cs typeface="Exo"/>
              <a:sym typeface="Exo"/>
            </a:endParaRPr>
          </a:p>
          <a:p>
            <a:pPr indent="0" lvl="0" marL="0" rtl="0" algn="l">
              <a:lnSpc>
                <a:spcPct val="100000"/>
              </a:lnSpc>
              <a:spcBef>
                <a:spcPts val="0"/>
              </a:spcBef>
              <a:spcAft>
                <a:spcPts val="0"/>
              </a:spcAft>
              <a:buClr>
                <a:schemeClr val="dk1"/>
              </a:buClr>
              <a:buSzPts val="1100"/>
              <a:buFont typeface="Arial"/>
              <a:buNone/>
            </a:pPr>
            <a:r>
              <a:rPr lang="en-US" sz="1000">
                <a:latin typeface="Exo"/>
                <a:ea typeface="Exo"/>
                <a:cs typeface="Exo"/>
                <a:sym typeface="Exo"/>
              </a:rPr>
              <a:t>➤ Đọc theo hàng ngang từ trái sang: Tỷ lệ phần trăm thường giảm dần do khách hàng thường rời bỏ sau 1 thời gian dùng sản phẩm. Nếu bạn thấy tỷ lệ này tăng lên ở một tháng nào đó, đó là dấu hiệu cho thấy khách hàng quay lại sử dụng sản phẩm sau 1 thời gian rời bỏ. Đây là hành vi không thường thấy và rất đáng để bạn tìm hiểu lý do, bởi insight thú vị thường đến từ những dữ liệu bất thường như vậy.</a:t>
            </a:r>
            <a:endParaRPr sz="1000">
              <a:latin typeface="Exo"/>
              <a:ea typeface="Exo"/>
              <a:cs typeface="Exo"/>
              <a:sym typeface="Exo"/>
            </a:endParaRPr>
          </a:p>
          <a:p>
            <a:pPr indent="0" lvl="0" marL="0" rtl="0" algn="l">
              <a:lnSpc>
                <a:spcPct val="100000"/>
              </a:lnSpc>
              <a:spcBef>
                <a:spcPts val="0"/>
              </a:spcBef>
              <a:spcAft>
                <a:spcPts val="0"/>
              </a:spcAft>
              <a:buClr>
                <a:schemeClr val="dk1"/>
              </a:buClr>
              <a:buSzPts val="1100"/>
              <a:buFont typeface="Arial"/>
              <a:buNone/>
            </a:pPr>
            <a:r>
              <a:t/>
            </a:r>
            <a:endParaRPr sz="1000">
              <a:latin typeface="Exo"/>
              <a:ea typeface="Exo"/>
              <a:cs typeface="Exo"/>
              <a:sym typeface="Exo"/>
            </a:endParaRPr>
          </a:p>
          <a:p>
            <a:pPr indent="0" lvl="0" marL="0" rtl="0" algn="l">
              <a:lnSpc>
                <a:spcPct val="100000"/>
              </a:lnSpc>
              <a:spcBef>
                <a:spcPts val="0"/>
              </a:spcBef>
              <a:spcAft>
                <a:spcPts val="0"/>
              </a:spcAft>
              <a:buClr>
                <a:schemeClr val="dk1"/>
              </a:buClr>
              <a:buSzPts val="1100"/>
              <a:buFont typeface="Arial"/>
              <a:buNone/>
            </a:pPr>
            <a:r>
              <a:rPr lang="en-US" sz="1000">
                <a:latin typeface="Exo"/>
                <a:ea typeface="Exo"/>
                <a:cs typeface="Exo"/>
                <a:sym typeface="Exo"/>
              </a:rPr>
              <a:t>➤ Đọc theo hàng dọc từ trên xuống: Bạn sẽ kỳ vọng tỷ lệ phần trăm không giảm dần, bởi nếu tỷ lệ này giảm dần, nó cho thấy bạn đang không làm tốt việc giữ chân khách hàng trong các tháng gần đây.</a:t>
            </a:r>
            <a:endParaRPr sz="100"/>
          </a:p>
        </p:txBody>
      </p:sp>
      <p:sp>
        <p:nvSpPr>
          <p:cNvPr id="472" name="Google Shape;472;g2830ea0ff47_1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830ea0ff47_1_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483" name="Google Shape;483;g2830ea0ff47_1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825c76f4d8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4" name="Google Shape;494;g2825c76f4d8_0_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825c76f4d8_0_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0" name="Google Shape;500;g2825c76f4d8_0_5: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2825c76f4d8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6" name="Google Shape;506;g2825c76f4d8_4_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825c76f4d8_0_6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6" name="Google Shape;526;g2825c76f4d8_0_6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2825c76f4d8_0_6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7" name="Google Shape;537;g2825c76f4d8_0_6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2825c76f4d8_0_6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8" name="Google Shape;548;g2825c76f4d8_0_6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2825c76f4d8_0_6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9" name="Google Shape;559;g2825c76f4d8_0_6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2825c76f4d8_0_6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0" name="Google Shape;570;g2825c76f4d8_0_6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557c0d35ca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386" name="Google Shape;386;g2557c0d35ca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23d84f99588_4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1" name="Google Shape;581;g23d84f99588_4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2" name="Google Shape;582;g23d84f99588_4_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3" name="Google Shape;593;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825c76f4d8_0_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7" name="Google Shape;397;g2825c76f4d8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825c76f4d8_0_6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7" name="Google Shape;407;g2825c76f4d8_0_6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830ea0ff47_1_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417" name="Google Shape;417;g2830ea0ff47_1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830ea0ff47_1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sz="900">
                <a:latin typeface="Exo"/>
                <a:ea typeface="Exo"/>
                <a:cs typeface="Exo"/>
                <a:sym typeface="Exo"/>
              </a:rPr>
              <a:t>. Ví dụ: Trong 80 khách hàng của tháng 1, có 75 người còn tiếp tục dùng sản phẩm trong tháng 2, 72 người trong tháng 3,... </a:t>
            </a:r>
            <a:endParaRPr sz="900">
              <a:latin typeface="Exo"/>
              <a:ea typeface="Exo"/>
              <a:cs typeface="Exo"/>
              <a:sym typeface="Exo"/>
            </a:endParaRPr>
          </a:p>
          <a:p>
            <a:pPr indent="0" lvl="0" marL="0" rtl="0" algn="l">
              <a:lnSpc>
                <a:spcPct val="100000"/>
              </a:lnSpc>
              <a:spcBef>
                <a:spcPts val="0"/>
              </a:spcBef>
              <a:spcAft>
                <a:spcPts val="0"/>
              </a:spcAft>
              <a:buSzPts val="1400"/>
              <a:buNone/>
            </a:pPr>
            <a:r>
              <a:t/>
            </a:r>
            <a:endParaRPr sz="300"/>
          </a:p>
        </p:txBody>
      </p:sp>
      <p:sp>
        <p:nvSpPr>
          <p:cNvPr id="428" name="Google Shape;428;g2830ea0ff47_1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830ea0ff47_1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300"/>
          </a:p>
        </p:txBody>
      </p:sp>
      <p:sp>
        <p:nvSpPr>
          <p:cNvPr id="439" name="Google Shape;439;g2830ea0ff47_1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830ea0ff47_1_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300"/>
          </a:p>
        </p:txBody>
      </p:sp>
      <p:sp>
        <p:nvSpPr>
          <p:cNvPr id="450" name="Google Shape;450;g2830ea0ff47_1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830ea0ff47_1_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900"/>
              <a:t>Ví dụ, để tính tỷ lệ phần trăm số khách hàng được acquire từ tháng 1 còn tiếp tục dùng sản phẩm sau 3 tháng (tức tháng 4), ta lấy số khách hàng từ tháng 1 còn dùng sản phẩm ở tháng 4 chia cho số khách hàng tháng 1, tức 70/ 80 = 87.5%.</a:t>
            </a:r>
            <a:endParaRPr sz="900"/>
          </a:p>
          <a:p>
            <a:pPr indent="0" lvl="0" marL="0" rtl="0" algn="l">
              <a:lnSpc>
                <a:spcPct val="100000"/>
              </a:lnSpc>
              <a:spcBef>
                <a:spcPts val="0"/>
              </a:spcBef>
              <a:spcAft>
                <a:spcPts val="0"/>
              </a:spcAft>
              <a:buSzPts val="1400"/>
              <a:buNone/>
            </a:pPr>
            <a:r>
              <a:t/>
            </a:r>
            <a:endParaRPr sz="900"/>
          </a:p>
          <a:p>
            <a:pPr indent="0" lvl="0" marL="0" rtl="0" algn="l">
              <a:lnSpc>
                <a:spcPct val="100000"/>
              </a:lnSpc>
              <a:spcBef>
                <a:spcPts val="0"/>
              </a:spcBef>
              <a:spcAft>
                <a:spcPts val="0"/>
              </a:spcAft>
              <a:buSzPts val="1400"/>
              <a:buNone/>
            </a:pPr>
            <a:r>
              <a:t/>
            </a:r>
            <a:endParaRPr sz="300"/>
          </a:p>
        </p:txBody>
      </p:sp>
      <p:sp>
        <p:nvSpPr>
          <p:cNvPr id="461" name="Google Shape;461;g2830ea0ff47_1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7.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 name="Shape 16"/>
        <p:cNvGrpSpPr/>
        <p:nvPr/>
      </p:nvGrpSpPr>
      <p:grpSpPr>
        <a:xfrm>
          <a:off x="0" y="0"/>
          <a:ext cx="0" cy="0"/>
          <a:chOff x="0" y="0"/>
          <a:chExt cx="0" cy="0"/>
        </a:xfrm>
      </p:grpSpPr>
      <p:sp>
        <p:nvSpPr>
          <p:cNvPr id="17" name="Google Shape;17;g24184cb48d0_0_1593"/>
          <p:cNvSpPr/>
          <p:nvPr>
            <p:ph idx="2" type="pic"/>
          </p:nvPr>
        </p:nvSpPr>
        <p:spPr>
          <a:xfrm>
            <a:off x="5867401" y="1176112"/>
            <a:ext cx="4189500" cy="4202100"/>
          </a:xfrm>
          <a:prstGeom prst="rect">
            <a:avLst/>
          </a:prstGeom>
          <a:noFill/>
          <a:ln>
            <a:noFill/>
          </a:ln>
        </p:spPr>
      </p:sp>
      <p:sp>
        <p:nvSpPr>
          <p:cNvPr id="18" name="Google Shape;18;g24184cb48d0_0_1593"/>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40" name="Shape 40"/>
        <p:cNvGrpSpPr/>
        <p:nvPr/>
      </p:nvGrpSpPr>
      <p:grpSpPr>
        <a:xfrm>
          <a:off x="0" y="0"/>
          <a:ext cx="0" cy="0"/>
          <a:chOff x="0" y="0"/>
          <a:chExt cx="0" cy="0"/>
        </a:xfrm>
      </p:grpSpPr>
      <p:pic>
        <p:nvPicPr>
          <p:cNvPr id="41" name="Google Shape;41;g24184cb48d0_0_1617"/>
          <p:cNvPicPr preferRelativeResize="0"/>
          <p:nvPr/>
        </p:nvPicPr>
        <p:blipFill rotWithShape="1">
          <a:blip r:embed="rId2">
            <a:alphaModFix/>
          </a:blip>
          <a:srcRect b="0" l="0" r="0" t="0"/>
          <a:stretch/>
        </p:blipFill>
        <p:spPr>
          <a:xfrm>
            <a:off x="10479499" y="304801"/>
            <a:ext cx="1207149" cy="533400"/>
          </a:xfrm>
          <a:prstGeom prst="rect">
            <a:avLst/>
          </a:prstGeom>
          <a:noFill/>
          <a:ln>
            <a:noFill/>
          </a:ln>
        </p:spPr>
      </p:pic>
      <p:sp>
        <p:nvSpPr>
          <p:cNvPr id="42" name="Google Shape;42;g24184cb48d0_0_1617"/>
          <p:cNvSpPr/>
          <p:nvPr>
            <p:ph idx="2" type="pic"/>
          </p:nvPr>
        </p:nvSpPr>
        <p:spPr>
          <a:xfrm>
            <a:off x="533400" y="838200"/>
            <a:ext cx="4878300" cy="4953000"/>
          </a:xfrm>
          <a:prstGeom prst="rect">
            <a:avLst/>
          </a:prstGeom>
          <a:solidFill>
            <a:schemeClr val="lt1"/>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2">
  <p:cSld name="2_Title and Content_2">
    <p:spTree>
      <p:nvGrpSpPr>
        <p:cNvPr id="43" name="Shape 43"/>
        <p:cNvGrpSpPr/>
        <p:nvPr/>
      </p:nvGrpSpPr>
      <p:grpSpPr>
        <a:xfrm>
          <a:off x="0" y="0"/>
          <a:ext cx="0" cy="0"/>
          <a:chOff x="0" y="0"/>
          <a:chExt cx="0" cy="0"/>
        </a:xfrm>
      </p:grpSpPr>
      <p:sp>
        <p:nvSpPr>
          <p:cNvPr id="44" name="Google Shape;44;g24184cb48d0_0_1620"/>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 name="Google Shape;45;g24184cb48d0_0_162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With Logo">
  <p:cSld name="Blank Slide With Logo">
    <p:spTree>
      <p:nvGrpSpPr>
        <p:cNvPr id="46" name="Shape 46"/>
        <p:cNvGrpSpPr/>
        <p:nvPr/>
      </p:nvGrpSpPr>
      <p:grpSpPr>
        <a:xfrm>
          <a:off x="0" y="0"/>
          <a:ext cx="0" cy="0"/>
          <a:chOff x="0" y="0"/>
          <a:chExt cx="0" cy="0"/>
        </a:xfrm>
      </p:grpSpPr>
      <p:sp>
        <p:nvSpPr>
          <p:cNvPr id="47" name="Google Shape;47;g24184cb48d0_0_162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_Custom Layout">
  <p:cSld name="22_Custom Layout">
    <p:spTree>
      <p:nvGrpSpPr>
        <p:cNvPr id="48" name="Shape 48"/>
        <p:cNvGrpSpPr/>
        <p:nvPr/>
      </p:nvGrpSpPr>
      <p:grpSpPr>
        <a:xfrm>
          <a:off x="0" y="0"/>
          <a:ext cx="0" cy="0"/>
          <a:chOff x="0" y="0"/>
          <a:chExt cx="0" cy="0"/>
        </a:xfrm>
      </p:grpSpPr>
      <p:sp>
        <p:nvSpPr>
          <p:cNvPr id="49" name="Google Shape;49;g24184cb48d0_0_1625"/>
          <p:cNvSpPr/>
          <p:nvPr>
            <p:ph idx="2" type="pic"/>
          </p:nvPr>
        </p:nvSpPr>
        <p:spPr>
          <a:xfrm flipH="1" rot="10800000">
            <a:off x="755905" y="0"/>
            <a:ext cx="3295500" cy="4686300"/>
          </a:xfrm>
          <a:prstGeom prst="round2SameRect">
            <a:avLst>
              <a:gd fmla="val 16667" name="adj1"/>
              <a:gd fmla="val 0" name="adj2"/>
            </a:avLst>
          </a:prstGeom>
          <a:solidFill>
            <a:schemeClr val="lt1"/>
          </a:solidFill>
          <a:ln>
            <a:noFill/>
          </a:ln>
        </p:spPr>
      </p:sp>
      <p:sp>
        <p:nvSpPr>
          <p:cNvPr id="50" name="Google Shape;50;g24184cb48d0_0_1625"/>
          <p:cNvSpPr/>
          <p:nvPr>
            <p:ph idx="3" type="pic"/>
          </p:nvPr>
        </p:nvSpPr>
        <p:spPr>
          <a:xfrm>
            <a:off x="8153400" y="4357914"/>
            <a:ext cx="3295500" cy="2514600"/>
          </a:xfrm>
          <a:prstGeom prst="round2SameRect">
            <a:avLst>
              <a:gd fmla="val 16667" name="adj1"/>
              <a:gd fmla="val 0" name="adj2"/>
            </a:avLst>
          </a:prstGeom>
          <a:solidFill>
            <a:schemeClr val="lt1"/>
          </a:solidFill>
          <a:ln>
            <a:noFill/>
          </a:ln>
        </p:spPr>
      </p:sp>
      <p:sp>
        <p:nvSpPr>
          <p:cNvPr id="51" name="Google Shape;51;g24184cb48d0_0_1625"/>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3">
  <p:cSld name="2_Title and Content_3">
    <p:spTree>
      <p:nvGrpSpPr>
        <p:cNvPr id="52" name="Shape 52"/>
        <p:cNvGrpSpPr/>
        <p:nvPr/>
      </p:nvGrpSpPr>
      <p:grpSpPr>
        <a:xfrm>
          <a:off x="0" y="0"/>
          <a:ext cx="0" cy="0"/>
          <a:chOff x="0" y="0"/>
          <a:chExt cx="0" cy="0"/>
        </a:xfrm>
      </p:grpSpPr>
      <p:sp>
        <p:nvSpPr>
          <p:cNvPr id="53" name="Google Shape;53;g24184cb48d0_0_1629"/>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 name="Google Shape;54;g24184cb48d0_0_1629"/>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1">
  <p:cSld name="Picture with Caption">
    <p:spTree>
      <p:nvGrpSpPr>
        <p:cNvPr id="55" name="Shape 55"/>
        <p:cNvGrpSpPr/>
        <p:nvPr/>
      </p:nvGrpSpPr>
      <p:grpSpPr>
        <a:xfrm>
          <a:off x="0" y="0"/>
          <a:ext cx="0" cy="0"/>
          <a:chOff x="0" y="0"/>
          <a:chExt cx="0" cy="0"/>
        </a:xfrm>
      </p:grpSpPr>
      <p:sp>
        <p:nvSpPr>
          <p:cNvPr id="56" name="Google Shape;56;g24184cb48d0_0_1632"/>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ustom Layout 1">
  <p:cSld name="21_Custom Layout_1">
    <p:spTree>
      <p:nvGrpSpPr>
        <p:cNvPr id="57" name="Shape 57"/>
        <p:cNvGrpSpPr/>
        <p:nvPr/>
      </p:nvGrpSpPr>
      <p:grpSpPr>
        <a:xfrm>
          <a:off x="0" y="0"/>
          <a:ext cx="0" cy="0"/>
          <a:chOff x="0" y="0"/>
          <a:chExt cx="0" cy="0"/>
        </a:xfrm>
      </p:grpSpPr>
      <p:sp>
        <p:nvSpPr>
          <p:cNvPr id="58" name="Google Shape;58;g24184cb48d0_0_1634"/>
          <p:cNvSpPr/>
          <p:nvPr>
            <p:ph idx="2" type="pic"/>
          </p:nvPr>
        </p:nvSpPr>
        <p:spPr>
          <a:xfrm flipH="1" rot="-5400000">
            <a:off x="1488650" y="962300"/>
            <a:ext cx="2766000" cy="2774700"/>
          </a:xfrm>
          <a:prstGeom prst="roundRect">
            <a:avLst>
              <a:gd fmla="val 16667" name="adj"/>
            </a:avLst>
          </a:prstGeom>
          <a:solidFill>
            <a:schemeClr val="lt1"/>
          </a:solidFill>
          <a:ln>
            <a:noFill/>
          </a:ln>
          <a:effectLst>
            <a:outerShdw blurRad="57150" rotWithShape="0" algn="bl" dir="5400000" dist="19050">
              <a:srgbClr val="000000">
                <a:alpha val="46274"/>
              </a:srgbClr>
            </a:outerShdw>
          </a:effectLst>
        </p:spPr>
      </p:sp>
      <p:sp>
        <p:nvSpPr>
          <p:cNvPr id="59" name="Google Shape;59;g24184cb48d0_0_1634"/>
          <p:cNvSpPr/>
          <p:nvPr>
            <p:ph idx="3" type="pic"/>
          </p:nvPr>
        </p:nvSpPr>
        <p:spPr>
          <a:xfrm flipH="1" rot="-5400000">
            <a:off x="7780750" y="3450775"/>
            <a:ext cx="2766000" cy="2774700"/>
          </a:xfrm>
          <a:prstGeom prst="roundRect">
            <a:avLst>
              <a:gd fmla="val 16667" name="adj"/>
            </a:avLst>
          </a:prstGeom>
          <a:solidFill>
            <a:schemeClr val="lt1"/>
          </a:solidFill>
          <a:ln>
            <a:noFill/>
          </a:ln>
          <a:effectLst>
            <a:outerShdw blurRad="57150" rotWithShape="0" algn="bl" dir="5400000" dist="19050">
              <a:srgbClr val="000000">
                <a:alpha val="46274"/>
              </a:srgbClr>
            </a:outerShdw>
          </a:effectLst>
        </p:spPr>
      </p:sp>
      <p:sp>
        <p:nvSpPr>
          <p:cNvPr id="60" name="Google Shape;60;g24184cb48d0_0_163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1">
  <p:cSld name="2_Title and Content_1">
    <p:spTree>
      <p:nvGrpSpPr>
        <p:cNvPr id="61" name="Shape 61"/>
        <p:cNvGrpSpPr/>
        <p:nvPr/>
      </p:nvGrpSpPr>
      <p:grpSpPr>
        <a:xfrm>
          <a:off x="0" y="0"/>
          <a:ext cx="0" cy="0"/>
          <a:chOff x="0" y="0"/>
          <a:chExt cx="0" cy="0"/>
        </a:xfrm>
      </p:grpSpPr>
      <p:sp>
        <p:nvSpPr>
          <p:cNvPr id="62" name="Google Shape;62;g24184cb48d0_0_1638"/>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 name="Google Shape;63;g24184cb48d0_0_1638"/>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4">
  <p:cSld name="2_Title and Content_4">
    <p:spTree>
      <p:nvGrpSpPr>
        <p:cNvPr id="64" name="Shape 64"/>
        <p:cNvGrpSpPr/>
        <p:nvPr/>
      </p:nvGrpSpPr>
      <p:grpSpPr>
        <a:xfrm>
          <a:off x="0" y="0"/>
          <a:ext cx="0" cy="0"/>
          <a:chOff x="0" y="0"/>
          <a:chExt cx="0" cy="0"/>
        </a:xfrm>
      </p:grpSpPr>
      <p:sp>
        <p:nvSpPr>
          <p:cNvPr id="65" name="Google Shape;65;g24184cb48d0_0_1641"/>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 name="Google Shape;66;g24184cb48d0_0_1641"/>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 Slide_1">
    <p:spTree>
      <p:nvGrpSpPr>
        <p:cNvPr id="67" name="Shape 67"/>
        <p:cNvGrpSpPr/>
        <p:nvPr/>
      </p:nvGrpSpPr>
      <p:grpSpPr>
        <a:xfrm>
          <a:off x="0" y="0"/>
          <a:ext cx="0" cy="0"/>
          <a:chOff x="0" y="0"/>
          <a:chExt cx="0" cy="0"/>
        </a:xfrm>
      </p:grpSpPr>
      <p:sp>
        <p:nvSpPr>
          <p:cNvPr id="68" name="Google Shape;68;g24184cb48d0_0_1644"/>
          <p:cNvSpPr txBox="1"/>
          <p:nvPr>
            <p:ph type="title"/>
          </p:nvPr>
        </p:nvSpPr>
        <p:spPr>
          <a:xfrm>
            <a:off x="0" y="200177"/>
            <a:ext cx="12192000" cy="7758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595959"/>
              </a:buClr>
              <a:buSzPts val="4800"/>
              <a:buFont typeface="Calibri"/>
              <a:buNone/>
              <a:defRPr b="1" sz="4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g24184cb48d0_0_1644"/>
          <p:cNvSpPr txBox="1"/>
          <p:nvPr>
            <p:ph idx="1" type="body"/>
          </p:nvPr>
        </p:nvSpPr>
        <p:spPr>
          <a:xfrm>
            <a:off x="0" y="1005381"/>
            <a:ext cx="12192000" cy="419400"/>
          </a:xfrm>
          <a:prstGeom prst="rect">
            <a:avLst/>
          </a:prstGeom>
          <a:noFill/>
          <a:ln>
            <a:noFill/>
          </a:ln>
        </p:spPr>
        <p:txBody>
          <a:bodyPr anchorCtr="0" anchor="ctr" bIns="45700" lIns="91425" spcFirstLastPara="1" rIns="91425" wrap="square" tIns="45700">
            <a:noAutofit/>
          </a:bodyPr>
          <a:lstStyle>
            <a:lvl1pPr indent="-228600" lvl="0" marL="457200" marR="0" algn="ctr">
              <a:lnSpc>
                <a:spcPct val="90000"/>
              </a:lnSpc>
              <a:spcBef>
                <a:spcPts val="1000"/>
              </a:spcBef>
              <a:spcAft>
                <a:spcPts val="0"/>
              </a:spcAft>
              <a:buClr>
                <a:srgbClr val="595959"/>
              </a:buClr>
              <a:buSzPts val="2400"/>
              <a:buFont typeface="Arial"/>
              <a:buNone/>
              <a:defRPr b="0" i="0" sz="2400" u="none" cap="none" strike="noStrike">
                <a:solidFill>
                  <a:srgbClr val="595959"/>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0" name="Google Shape;70;g24184cb48d0_0_164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6">
  <p:cSld name="2_Title and Content_6">
    <p:spTree>
      <p:nvGrpSpPr>
        <p:cNvPr id="19" name="Shape 19"/>
        <p:cNvGrpSpPr/>
        <p:nvPr/>
      </p:nvGrpSpPr>
      <p:grpSpPr>
        <a:xfrm>
          <a:off x="0" y="0"/>
          <a:ext cx="0" cy="0"/>
          <a:chOff x="0" y="0"/>
          <a:chExt cx="0" cy="0"/>
        </a:xfrm>
      </p:grpSpPr>
      <p:sp>
        <p:nvSpPr>
          <p:cNvPr id="20" name="Google Shape;20;g24184cb48d0_0_1596"/>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 name="Google Shape;21;g24184cb48d0_0_1596"/>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71" name="Shape 71"/>
        <p:cNvGrpSpPr/>
        <p:nvPr/>
      </p:nvGrpSpPr>
      <p:grpSpPr>
        <a:xfrm>
          <a:off x="0" y="0"/>
          <a:ext cx="0" cy="0"/>
          <a:chOff x="0" y="0"/>
          <a:chExt cx="0" cy="0"/>
        </a:xfrm>
      </p:grpSpPr>
      <p:sp>
        <p:nvSpPr>
          <p:cNvPr id="72" name="Google Shape;72;g24184cb48d0_0_1648"/>
          <p:cNvSpPr/>
          <p:nvPr>
            <p:ph idx="2" type="pic"/>
          </p:nvPr>
        </p:nvSpPr>
        <p:spPr>
          <a:xfrm>
            <a:off x="6096000" y="1075673"/>
            <a:ext cx="4721100" cy="4735500"/>
          </a:xfrm>
          <a:prstGeom prst="rect">
            <a:avLst/>
          </a:prstGeom>
          <a:noFill/>
          <a:ln>
            <a:noFill/>
          </a:ln>
        </p:spPr>
      </p:sp>
      <p:sp>
        <p:nvSpPr>
          <p:cNvPr id="73" name="Google Shape;73;g24184cb48d0_0_1648"/>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74" name="Shape 74"/>
        <p:cNvGrpSpPr/>
        <p:nvPr/>
      </p:nvGrpSpPr>
      <p:grpSpPr>
        <a:xfrm>
          <a:off x="0" y="0"/>
          <a:ext cx="0" cy="0"/>
          <a:chOff x="0" y="0"/>
          <a:chExt cx="0" cy="0"/>
        </a:xfrm>
      </p:grpSpPr>
      <p:sp>
        <p:nvSpPr>
          <p:cNvPr id="75" name="Google Shape;75;g24184cb48d0_0_1651"/>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76" name="Google Shape;76;g24184cb48d0_0_165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g24184cb48d0_0_165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g24184cb48d0_0_165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9" name="Google Shape;79;g24184cb48d0_0_1651"/>
          <p:cNvSpPr/>
          <p:nvPr>
            <p:ph idx="2" type="pic"/>
          </p:nvPr>
        </p:nvSpPr>
        <p:spPr>
          <a:xfrm>
            <a:off x="647700" y="457200"/>
            <a:ext cx="3124200" cy="4495800"/>
          </a:xfrm>
          <a:prstGeom prst="rect">
            <a:avLst/>
          </a:prstGeom>
          <a:no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80" name="Shape 80"/>
        <p:cNvGrpSpPr/>
        <p:nvPr/>
      </p:nvGrpSpPr>
      <p:grpSpPr>
        <a:xfrm>
          <a:off x="0" y="0"/>
          <a:ext cx="0" cy="0"/>
          <a:chOff x="0" y="0"/>
          <a:chExt cx="0" cy="0"/>
        </a:xfrm>
      </p:grpSpPr>
      <p:sp>
        <p:nvSpPr>
          <p:cNvPr id="81" name="Google Shape;81;g24184cb48d0_0_1657"/>
          <p:cNvSpPr/>
          <p:nvPr>
            <p:ph idx="2" type="pic"/>
          </p:nvPr>
        </p:nvSpPr>
        <p:spPr>
          <a:xfrm>
            <a:off x="692600" y="1617450"/>
            <a:ext cx="5105700" cy="4567800"/>
          </a:xfrm>
          <a:prstGeom prst="rect">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2" name="Shape 82"/>
        <p:cNvGrpSpPr/>
        <p:nvPr/>
      </p:nvGrpSpPr>
      <p:grpSpPr>
        <a:xfrm>
          <a:off x="0" y="0"/>
          <a:ext cx="0" cy="0"/>
          <a:chOff x="0" y="0"/>
          <a:chExt cx="0" cy="0"/>
        </a:xfrm>
      </p:grpSpPr>
      <p:sp>
        <p:nvSpPr>
          <p:cNvPr id="83" name="Google Shape;83;g24184cb48d0_0_1659"/>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g24184cb48d0_0_1659"/>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85" name="Google Shape;85;g24184cb48d0_0_165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g24184cb48d0_0_165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g24184cb48d0_0_165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8" name="Shape 88"/>
        <p:cNvGrpSpPr/>
        <p:nvPr/>
      </p:nvGrpSpPr>
      <p:grpSpPr>
        <a:xfrm>
          <a:off x="0" y="0"/>
          <a:ext cx="0" cy="0"/>
          <a:chOff x="0" y="0"/>
          <a:chExt cx="0" cy="0"/>
        </a:xfrm>
      </p:grpSpPr>
      <p:sp>
        <p:nvSpPr>
          <p:cNvPr id="89" name="Google Shape;89;g24184cb48d0_0_166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g24184cb48d0_0_1665"/>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g24184cb48d0_0_1665"/>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g24184cb48d0_0_166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g24184cb48d0_0_166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g24184cb48d0_0_166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5" name="Shape 95"/>
        <p:cNvGrpSpPr/>
        <p:nvPr/>
      </p:nvGrpSpPr>
      <p:grpSpPr>
        <a:xfrm>
          <a:off x="0" y="0"/>
          <a:ext cx="0" cy="0"/>
          <a:chOff x="0" y="0"/>
          <a:chExt cx="0" cy="0"/>
        </a:xfrm>
      </p:grpSpPr>
      <p:sp>
        <p:nvSpPr>
          <p:cNvPr id="96" name="Google Shape;96;g24184cb48d0_0_1672"/>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g24184cb48d0_0_1672"/>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8" name="Google Shape;98;g24184cb48d0_0_1672"/>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g24184cb48d0_0_1672"/>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0" name="Google Shape;100;g24184cb48d0_0_1672"/>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g24184cb48d0_0_167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g24184cb48d0_0_167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g24184cb48d0_0_167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4" name="Shape 104"/>
        <p:cNvGrpSpPr/>
        <p:nvPr/>
      </p:nvGrpSpPr>
      <p:grpSpPr>
        <a:xfrm>
          <a:off x="0" y="0"/>
          <a:ext cx="0" cy="0"/>
          <a:chOff x="0" y="0"/>
          <a:chExt cx="0" cy="0"/>
        </a:xfrm>
      </p:grpSpPr>
      <p:sp>
        <p:nvSpPr>
          <p:cNvPr id="105" name="Google Shape;105;g24184cb48d0_0_168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g24184cb48d0_0_168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g24184cb48d0_0_168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g24184cb48d0_0_168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9" name="Shape 109"/>
        <p:cNvGrpSpPr/>
        <p:nvPr/>
      </p:nvGrpSpPr>
      <p:grpSpPr>
        <a:xfrm>
          <a:off x="0" y="0"/>
          <a:ext cx="0" cy="0"/>
          <a:chOff x="0" y="0"/>
          <a:chExt cx="0" cy="0"/>
        </a:xfrm>
      </p:grpSpPr>
      <p:sp>
        <p:nvSpPr>
          <p:cNvPr id="110" name="Google Shape;110;g24184cb48d0_0_1686"/>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g24184cb48d0_0_1686"/>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12" name="Google Shape;112;g24184cb48d0_0_1686"/>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13" name="Google Shape;113;g24184cb48d0_0_168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g24184cb48d0_0_168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g24184cb48d0_0_168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6" name="Shape 116"/>
        <p:cNvGrpSpPr/>
        <p:nvPr/>
      </p:nvGrpSpPr>
      <p:grpSpPr>
        <a:xfrm>
          <a:off x="0" y="0"/>
          <a:ext cx="0" cy="0"/>
          <a:chOff x="0" y="0"/>
          <a:chExt cx="0" cy="0"/>
        </a:xfrm>
      </p:grpSpPr>
      <p:sp>
        <p:nvSpPr>
          <p:cNvPr id="117" name="Google Shape;117;g24184cb48d0_0_1693"/>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g24184cb48d0_0_1693"/>
          <p:cNvSpPr/>
          <p:nvPr>
            <p:ph idx="2" type="pic"/>
          </p:nvPr>
        </p:nvSpPr>
        <p:spPr>
          <a:xfrm>
            <a:off x="5183188" y="987425"/>
            <a:ext cx="6172200" cy="4873500"/>
          </a:xfrm>
          <a:prstGeom prst="rect">
            <a:avLst/>
          </a:prstGeom>
          <a:noFill/>
          <a:ln>
            <a:noFill/>
          </a:ln>
        </p:spPr>
      </p:sp>
      <p:sp>
        <p:nvSpPr>
          <p:cNvPr id="119" name="Google Shape;119;g24184cb48d0_0_1693"/>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20" name="Google Shape;120;g24184cb48d0_0_169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g24184cb48d0_0_169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g24184cb48d0_0_169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3" name="Shape 123"/>
        <p:cNvGrpSpPr/>
        <p:nvPr/>
      </p:nvGrpSpPr>
      <p:grpSpPr>
        <a:xfrm>
          <a:off x="0" y="0"/>
          <a:ext cx="0" cy="0"/>
          <a:chOff x="0" y="0"/>
          <a:chExt cx="0" cy="0"/>
        </a:xfrm>
      </p:grpSpPr>
      <p:sp>
        <p:nvSpPr>
          <p:cNvPr id="124" name="Google Shape;124;g24184cb48d0_0_170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g24184cb48d0_0_1700"/>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g24184cb48d0_0_170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g24184cb48d0_0_170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g24184cb48d0_0_170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22" name="Shape 22"/>
        <p:cNvGrpSpPr/>
        <p:nvPr/>
      </p:nvGrpSpPr>
      <p:grpSpPr>
        <a:xfrm>
          <a:off x="0" y="0"/>
          <a:ext cx="0" cy="0"/>
          <a:chOff x="0" y="0"/>
          <a:chExt cx="0" cy="0"/>
        </a:xfrm>
      </p:grpSpPr>
      <p:sp>
        <p:nvSpPr>
          <p:cNvPr id="23" name="Google Shape;23;g24184cb48d0_0_1602"/>
          <p:cNvSpPr/>
          <p:nvPr>
            <p:ph idx="2" type="pic"/>
          </p:nvPr>
        </p:nvSpPr>
        <p:spPr>
          <a:xfrm>
            <a:off x="5844975" y="1692050"/>
            <a:ext cx="5336400" cy="4455900"/>
          </a:xfrm>
          <a:prstGeom prst="rect">
            <a:avLst/>
          </a:prstGeom>
          <a:solidFill>
            <a:schemeClr val="lt1"/>
          </a:solidFill>
          <a:ln>
            <a:noFill/>
          </a:ln>
        </p:spPr>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9" name="Shape 129"/>
        <p:cNvGrpSpPr/>
        <p:nvPr/>
      </p:nvGrpSpPr>
      <p:grpSpPr>
        <a:xfrm>
          <a:off x="0" y="0"/>
          <a:ext cx="0" cy="0"/>
          <a:chOff x="0" y="0"/>
          <a:chExt cx="0" cy="0"/>
        </a:xfrm>
      </p:grpSpPr>
      <p:sp>
        <p:nvSpPr>
          <p:cNvPr id="130" name="Google Shape;130;g24184cb48d0_0_1706"/>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g24184cb48d0_0_1706"/>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2" name="Google Shape;132;g24184cb48d0_0_170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g24184cb48d0_0_170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g24184cb48d0_0_170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35" name="Shape 135"/>
        <p:cNvGrpSpPr/>
        <p:nvPr/>
      </p:nvGrpSpPr>
      <p:grpSpPr>
        <a:xfrm>
          <a:off x="0" y="0"/>
          <a:ext cx="0" cy="0"/>
          <a:chOff x="0" y="0"/>
          <a:chExt cx="0" cy="0"/>
        </a:xfrm>
      </p:grpSpPr>
      <p:sp>
        <p:nvSpPr>
          <p:cNvPr id="136" name="Google Shape;136;g24184cb48d0_0_1712"/>
          <p:cNvSpPr/>
          <p:nvPr>
            <p:ph idx="2" type="pic"/>
          </p:nvPr>
        </p:nvSpPr>
        <p:spPr>
          <a:xfrm>
            <a:off x="533400" y="838200"/>
            <a:ext cx="4878300" cy="4953000"/>
          </a:xfrm>
          <a:prstGeom prst="rect">
            <a:avLst/>
          </a:prstGeom>
          <a:solidFill>
            <a:schemeClr val="lt1"/>
          </a:solid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Custom Layout">
  <p:cSld name="19_Custom Layout">
    <p:spTree>
      <p:nvGrpSpPr>
        <p:cNvPr id="137" name="Shape 137"/>
        <p:cNvGrpSpPr/>
        <p:nvPr/>
      </p:nvGrpSpPr>
      <p:grpSpPr>
        <a:xfrm>
          <a:off x="0" y="0"/>
          <a:ext cx="0" cy="0"/>
          <a:chOff x="0" y="0"/>
          <a:chExt cx="0" cy="0"/>
        </a:xfrm>
      </p:grpSpPr>
      <p:sp>
        <p:nvSpPr>
          <p:cNvPr id="138" name="Google Shape;138;g24184cb48d0_0_1714"/>
          <p:cNvSpPr/>
          <p:nvPr/>
        </p:nvSpPr>
        <p:spPr>
          <a:xfrm>
            <a:off x="0" y="0"/>
            <a:ext cx="12192000" cy="3124200"/>
          </a:xfrm>
          <a:prstGeom prst="rect">
            <a:avLst/>
          </a:prstGeom>
          <a:solidFill>
            <a:srgbClr val="E11F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9" name="Google Shape;139;g24184cb48d0_0_1714"/>
          <p:cNvSpPr/>
          <p:nvPr>
            <p:ph idx="2" type="pic"/>
          </p:nvPr>
        </p:nvSpPr>
        <p:spPr>
          <a:xfrm>
            <a:off x="996950" y="1710767"/>
            <a:ext cx="2349600" cy="2399100"/>
          </a:xfrm>
          <a:prstGeom prst="ellipse">
            <a:avLst/>
          </a:prstGeom>
          <a:solidFill>
            <a:schemeClr val="lt1"/>
          </a:solidFill>
          <a:ln>
            <a:noFill/>
          </a:ln>
        </p:spPr>
      </p:sp>
      <p:sp>
        <p:nvSpPr>
          <p:cNvPr id="140" name="Google Shape;140;g24184cb48d0_0_1714"/>
          <p:cNvSpPr/>
          <p:nvPr>
            <p:ph idx="3" type="pic"/>
          </p:nvPr>
        </p:nvSpPr>
        <p:spPr>
          <a:xfrm>
            <a:off x="4883150" y="1710767"/>
            <a:ext cx="2349600" cy="2399100"/>
          </a:xfrm>
          <a:prstGeom prst="ellipse">
            <a:avLst/>
          </a:prstGeom>
          <a:solidFill>
            <a:schemeClr val="lt1"/>
          </a:solidFill>
          <a:ln>
            <a:noFill/>
          </a:ln>
        </p:spPr>
      </p:sp>
      <p:sp>
        <p:nvSpPr>
          <p:cNvPr id="141" name="Google Shape;141;g24184cb48d0_0_1714"/>
          <p:cNvSpPr/>
          <p:nvPr>
            <p:ph idx="4" type="pic"/>
          </p:nvPr>
        </p:nvSpPr>
        <p:spPr>
          <a:xfrm>
            <a:off x="8769350" y="1710767"/>
            <a:ext cx="2349600" cy="2399100"/>
          </a:xfrm>
          <a:prstGeom prst="ellipse">
            <a:avLst/>
          </a:prstGeom>
          <a:solidFill>
            <a:schemeClr val="lt1"/>
          </a:solidFill>
          <a:ln>
            <a:noFill/>
          </a:ln>
        </p:spPr>
      </p:sp>
      <p:pic>
        <p:nvPicPr>
          <p:cNvPr id="142" name="Google Shape;142;g24184cb48d0_0_1714"/>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143" name="Google Shape;143;g24184cb48d0_0_171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44" name="Shape 144"/>
        <p:cNvGrpSpPr/>
        <p:nvPr/>
      </p:nvGrpSpPr>
      <p:grpSpPr>
        <a:xfrm>
          <a:off x="0" y="0"/>
          <a:ext cx="0" cy="0"/>
          <a:chOff x="0" y="0"/>
          <a:chExt cx="0" cy="0"/>
        </a:xfrm>
      </p:grpSpPr>
      <p:pic>
        <p:nvPicPr>
          <p:cNvPr id="145" name="Google Shape;145;g24184cb48d0_0_1721"/>
          <p:cNvPicPr preferRelativeResize="0"/>
          <p:nvPr/>
        </p:nvPicPr>
        <p:blipFill rotWithShape="1">
          <a:blip r:embed="rId2">
            <a:alphaModFix/>
          </a:blip>
          <a:srcRect b="0" l="0" r="0" t="0"/>
          <a:stretch/>
        </p:blipFill>
        <p:spPr>
          <a:xfrm>
            <a:off x="17207" y="1"/>
            <a:ext cx="12174793" cy="6872947"/>
          </a:xfrm>
          <a:prstGeom prst="rect">
            <a:avLst/>
          </a:prstGeom>
          <a:noFill/>
          <a:ln>
            <a:noFill/>
          </a:ln>
        </p:spPr>
      </p:pic>
      <p:pic>
        <p:nvPicPr>
          <p:cNvPr id="146" name="Google Shape;146;g24184cb48d0_0_1721"/>
          <p:cNvPicPr preferRelativeResize="0"/>
          <p:nvPr/>
        </p:nvPicPr>
        <p:blipFill rotWithShape="1">
          <a:blip r:embed="rId3">
            <a:alphaModFix/>
          </a:blip>
          <a:srcRect b="0" l="0" r="0" t="0"/>
          <a:stretch/>
        </p:blipFill>
        <p:spPr>
          <a:xfrm>
            <a:off x="10439400" y="304801"/>
            <a:ext cx="1247249" cy="349054"/>
          </a:xfrm>
          <a:prstGeom prst="rect">
            <a:avLst/>
          </a:prstGeom>
          <a:noFill/>
          <a:ln>
            <a:noFill/>
          </a:ln>
        </p:spPr>
      </p:pic>
      <p:sp>
        <p:nvSpPr>
          <p:cNvPr id="147" name="Google Shape;147;g24184cb48d0_0_1721"/>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ustom Layout">
  <p:cSld name="21_Custom Layout_2">
    <p:spTree>
      <p:nvGrpSpPr>
        <p:cNvPr id="148" name="Shape 148"/>
        <p:cNvGrpSpPr/>
        <p:nvPr/>
      </p:nvGrpSpPr>
      <p:grpSpPr>
        <a:xfrm>
          <a:off x="0" y="0"/>
          <a:ext cx="0" cy="0"/>
          <a:chOff x="0" y="0"/>
          <a:chExt cx="0" cy="0"/>
        </a:xfrm>
      </p:grpSpPr>
      <p:sp>
        <p:nvSpPr>
          <p:cNvPr id="149" name="Google Shape;149;g24184cb48d0_0_1725"/>
          <p:cNvSpPr/>
          <p:nvPr/>
        </p:nvSpPr>
        <p:spPr>
          <a:xfrm>
            <a:off x="7162800" y="0"/>
            <a:ext cx="5029200" cy="6858000"/>
          </a:xfrm>
          <a:prstGeom prst="rect">
            <a:avLst/>
          </a:prstGeom>
          <a:solidFill>
            <a:srgbClr val="E2262D"/>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0" name="Google Shape;150;g24184cb48d0_0_1725"/>
          <p:cNvSpPr/>
          <p:nvPr>
            <p:ph idx="2" type="pic"/>
          </p:nvPr>
        </p:nvSpPr>
        <p:spPr>
          <a:xfrm flipH="1" rot="-5400000">
            <a:off x="6248385" y="4099051"/>
            <a:ext cx="1828800" cy="2774700"/>
          </a:xfrm>
          <a:prstGeom prst="roundRect">
            <a:avLst>
              <a:gd fmla="val 16667" name="adj"/>
            </a:avLst>
          </a:prstGeom>
          <a:solidFill>
            <a:schemeClr val="lt1"/>
          </a:solidFill>
          <a:ln>
            <a:noFill/>
          </a:ln>
        </p:spPr>
      </p:sp>
      <p:sp>
        <p:nvSpPr>
          <p:cNvPr id="151" name="Google Shape;151;g24184cb48d0_0_1725"/>
          <p:cNvSpPr/>
          <p:nvPr>
            <p:ph idx="3" type="pic"/>
          </p:nvPr>
        </p:nvSpPr>
        <p:spPr>
          <a:xfrm flipH="1" rot="-5400000">
            <a:off x="6248386" y="2041651"/>
            <a:ext cx="1828800" cy="2774700"/>
          </a:xfrm>
          <a:prstGeom prst="roundRect">
            <a:avLst>
              <a:gd fmla="val 16667" name="adj"/>
            </a:avLst>
          </a:prstGeom>
          <a:solidFill>
            <a:schemeClr val="lt1"/>
          </a:solidFill>
          <a:ln>
            <a:noFill/>
          </a:ln>
        </p:spPr>
      </p:sp>
      <p:sp>
        <p:nvSpPr>
          <p:cNvPr id="152" name="Google Shape;152;g24184cb48d0_0_1725"/>
          <p:cNvSpPr/>
          <p:nvPr>
            <p:ph idx="4" type="pic"/>
          </p:nvPr>
        </p:nvSpPr>
        <p:spPr>
          <a:xfrm flipH="1" rot="-5400000">
            <a:off x="6248386" y="-8491"/>
            <a:ext cx="1828800" cy="2774700"/>
          </a:xfrm>
          <a:prstGeom prst="roundRect">
            <a:avLst>
              <a:gd fmla="val 16667" name="adj"/>
            </a:avLst>
          </a:prstGeom>
          <a:solidFill>
            <a:schemeClr val="lt1"/>
          </a:solidFill>
          <a:ln>
            <a:noFill/>
          </a:ln>
        </p:spPr>
      </p:sp>
      <p:pic>
        <p:nvPicPr>
          <p:cNvPr id="153" name="Google Shape;153;g24184cb48d0_0_1725"/>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154" name="Google Shape;154;g24184cb48d0_0_1725"/>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6">
  <p:cSld name="2_Title and Content_6">
    <p:spTree>
      <p:nvGrpSpPr>
        <p:cNvPr id="162" name="Shape 162"/>
        <p:cNvGrpSpPr/>
        <p:nvPr/>
      </p:nvGrpSpPr>
      <p:grpSpPr>
        <a:xfrm>
          <a:off x="0" y="0"/>
          <a:ext cx="0" cy="0"/>
          <a:chOff x="0" y="0"/>
          <a:chExt cx="0" cy="0"/>
        </a:xfrm>
      </p:grpSpPr>
      <p:sp>
        <p:nvSpPr>
          <p:cNvPr id="163" name="Google Shape;163;g20eeab159d8_2_613"/>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4" name="Google Shape;164;g20eeab159d8_2_61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165" name="Shape 165"/>
        <p:cNvGrpSpPr/>
        <p:nvPr/>
      </p:nvGrpSpPr>
      <p:grpSpPr>
        <a:xfrm>
          <a:off x="0" y="0"/>
          <a:ext cx="0" cy="0"/>
          <a:chOff x="0" y="0"/>
          <a:chExt cx="0" cy="0"/>
        </a:xfrm>
      </p:grpSpPr>
      <p:sp>
        <p:nvSpPr>
          <p:cNvPr id="166" name="Google Shape;166;p76"/>
          <p:cNvSpPr/>
          <p:nvPr>
            <p:ph idx="2" type="pic"/>
          </p:nvPr>
        </p:nvSpPr>
        <p:spPr>
          <a:xfrm>
            <a:off x="4806952" y="1588"/>
            <a:ext cx="7386637" cy="6858000"/>
          </a:xfrm>
          <a:prstGeom prst="rect">
            <a:avLst/>
          </a:prstGeom>
          <a:noFill/>
          <a:ln>
            <a:noFill/>
          </a:ln>
        </p:spPr>
      </p:sp>
      <p:sp>
        <p:nvSpPr>
          <p:cNvPr id="167" name="Google Shape;167;p76"/>
          <p:cNvSpPr/>
          <p:nvPr/>
        </p:nvSpPr>
        <p:spPr>
          <a:xfrm>
            <a:off x="-1981200" y="1176111"/>
            <a:ext cx="7086600" cy="8175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 and Content_1">
    <p:spTree>
      <p:nvGrpSpPr>
        <p:cNvPr id="168" name="Shape 168"/>
        <p:cNvGrpSpPr/>
        <p:nvPr/>
      </p:nvGrpSpPr>
      <p:grpSpPr>
        <a:xfrm>
          <a:off x="0" y="0"/>
          <a:ext cx="0" cy="0"/>
          <a:chOff x="0" y="0"/>
          <a:chExt cx="0" cy="0"/>
        </a:xfrm>
      </p:grpSpPr>
      <p:sp>
        <p:nvSpPr>
          <p:cNvPr id="169" name="Google Shape;169;g2825c76f4d8_0_60"/>
          <p:cNvSpPr txBox="1"/>
          <p:nvPr>
            <p:ph type="title"/>
          </p:nvPr>
        </p:nvSpPr>
        <p:spPr>
          <a:xfrm>
            <a:off x="683577" y="552132"/>
            <a:ext cx="3442200" cy="448800"/>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SzPts val="4400"/>
              <a:buNone/>
              <a:defRPr b="0" i="0" sz="2750">
                <a:solidFill>
                  <a:srgbClr val="39383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0" name="Google Shape;170;g2825c76f4d8_0_60"/>
          <p:cNvSpPr txBox="1"/>
          <p:nvPr>
            <p:ph idx="1" type="body"/>
          </p:nvPr>
        </p:nvSpPr>
        <p:spPr>
          <a:xfrm>
            <a:off x="773137" y="1512442"/>
            <a:ext cx="10827300" cy="4585200"/>
          </a:xfrm>
          <a:prstGeom prst="rect">
            <a:avLst/>
          </a:prstGeom>
          <a:noFill/>
          <a:ln>
            <a:noFill/>
          </a:ln>
        </p:spPr>
        <p:txBody>
          <a:bodyPr anchorCtr="0" anchor="t" bIns="0" lIns="0" spcFirstLastPara="1" rIns="0" wrap="square" tIns="0">
            <a:spAutoFit/>
          </a:bodyPr>
          <a:lstStyle>
            <a:lvl1pPr indent="-228600" lvl="0" marL="457200" algn="l">
              <a:lnSpc>
                <a:spcPct val="90000"/>
              </a:lnSpc>
              <a:spcBef>
                <a:spcPts val="1000"/>
              </a:spcBef>
              <a:spcAft>
                <a:spcPts val="0"/>
              </a:spcAft>
              <a:buSzPts val="2800"/>
              <a:buNone/>
              <a:defRPr b="0" i="0">
                <a:solidFill>
                  <a:schemeClr val="dk1"/>
                </a:solidFill>
              </a:defRPr>
            </a:lvl1pPr>
            <a:lvl2pPr indent="-228600" lvl="1" marL="914400" algn="l">
              <a:lnSpc>
                <a:spcPct val="90000"/>
              </a:lnSpc>
              <a:spcBef>
                <a:spcPts val="500"/>
              </a:spcBef>
              <a:spcAft>
                <a:spcPts val="0"/>
              </a:spcAft>
              <a:buSzPts val="2400"/>
              <a:buNone/>
              <a:defRPr/>
            </a:lvl2pPr>
            <a:lvl3pPr indent="-228600" lvl="2" marL="1371600" algn="l">
              <a:lnSpc>
                <a:spcPct val="90000"/>
              </a:lnSpc>
              <a:spcBef>
                <a:spcPts val="500"/>
              </a:spcBef>
              <a:spcAft>
                <a:spcPts val="0"/>
              </a:spcAft>
              <a:buSzPts val="2000"/>
              <a:buNone/>
              <a:defRPr/>
            </a:lvl3pPr>
            <a:lvl4pPr indent="-228600" lvl="3" marL="1828800" algn="l">
              <a:lnSpc>
                <a:spcPct val="90000"/>
              </a:lnSpc>
              <a:spcBef>
                <a:spcPts val="500"/>
              </a:spcBef>
              <a:spcAft>
                <a:spcPts val="0"/>
              </a:spcAft>
              <a:buSzPts val="1800"/>
              <a:buNone/>
              <a:defRPr/>
            </a:lvl4pPr>
            <a:lvl5pPr indent="-228600" lvl="4" marL="2286000" algn="l">
              <a:lnSpc>
                <a:spcPct val="90000"/>
              </a:lnSpc>
              <a:spcBef>
                <a:spcPts val="500"/>
              </a:spcBef>
              <a:spcAft>
                <a:spcPts val="0"/>
              </a:spcAft>
              <a:buSzPts val="1800"/>
              <a:buNone/>
              <a:defRPr/>
            </a:lvl5pPr>
            <a:lvl6pPr indent="-228600" lvl="5" marL="2743200" algn="l">
              <a:lnSpc>
                <a:spcPct val="90000"/>
              </a:lnSpc>
              <a:spcBef>
                <a:spcPts val="500"/>
              </a:spcBef>
              <a:spcAft>
                <a:spcPts val="0"/>
              </a:spcAft>
              <a:buSzPts val="1800"/>
              <a:buNone/>
              <a:defRPr/>
            </a:lvl6pPr>
            <a:lvl7pPr indent="-228600" lvl="6" marL="3200400" algn="l">
              <a:lnSpc>
                <a:spcPct val="90000"/>
              </a:lnSpc>
              <a:spcBef>
                <a:spcPts val="500"/>
              </a:spcBef>
              <a:spcAft>
                <a:spcPts val="0"/>
              </a:spcAft>
              <a:buSzPts val="1800"/>
              <a:buNone/>
              <a:defRPr/>
            </a:lvl7pPr>
            <a:lvl8pPr indent="-228600" lvl="7" marL="3657600" algn="l">
              <a:lnSpc>
                <a:spcPct val="90000"/>
              </a:lnSpc>
              <a:spcBef>
                <a:spcPts val="500"/>
              </a:spcBef>
              <a:spcAft>
                <a:spcPts val="0"/>
              </a:spcAft>
              <a:buSzPts val="1800"/>
              <a:buNone/>
              <a:defRPr/>
            </a:lvl8pPr>
            <a:lvl9pPr indent="-228600" lvl="8" marL="4114800" algn="l">
              <a:lnSpc>
                <a:spcPct val="90000"/>
              </a:lnSpc>
              <a:spcBef>
                <a:spcPts val="500"/>
              </a:spcBef>
              <a:spcAft>
                <a:spcPts val="0"/>
              </a:spcAft>
              <a:buSzPts val="1800"/>
              <a:buNone/>
              <a:defRPr/>
            </a:lvl9pPr>
          </a:lstStyle>
          <a:p/>
        </p:txBody>
      </p:sp>
      <p:sp>
        <p:nvSpPr>
          <p:cNvPr id="171" name="Google Shape;171;g2825c76f4d8_0_60"/>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2" name="Google Shape;172;g2825c76f4d8_0_60"/>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 name="Google Shape;173;g2825c76f4d8_0_60"/>
          <p:cNvSpPr txBox="1"/>
          <p:nvPr>
            <p:ph idx="12" type="sldNum"/>
          </p:nvPr>
        </p:nvSpPr>
        <p:spPr>
          <a:xfrm>
            <a:off x="8778240" y="6377940"/>
            <a:ext cx="2804100" cy="1848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4" name="Shape 174"/>
        <p:cNvGrpSpPr/>
        <p:nvPr/>
      </p:nvGrpSpPr>
      <p:grpSpPr>
        <a:xfrm>
          <a:off x="0" y="0"/>
          <a:ext cx="0" cy="0"/>
          <a:chOff x="0" y="0"/>
          <a:chExt cx="0" cy="0"/>
        </a:xfrm>
      </p:grpSpPr>
      <p:grpSp>
        <p:nvGrpSpPr>
          <p:cNvPr id="175" name="Google Shape;175;g2825c76f4d8_4_180"/>
          <p:cNvGrpSpPr/>
          <p:nvPr/>
        </p:nvGrpSpPr>
        <p:grpSpPr>
          <a:xfrm>
            <a:off x="834621" y="399168"/>
            <a:ext cx="1332416" cy="1332416"/>
            <a:chOff x="348199" y="179450"/>
            <a:chExt cx="1116300" cy="1116300"/>
          </a:xfrm>
        </p:grpSpPr>
        <p:sp>
          <p:nvSpPr>
            <p:cNvPr id="176" name="Google Shape;176;g2825c76f4d8_4_180"/>
            <p:cNvSpPr/>
            <p:nvPr/>
          </p:nvSpPr>
          <p:spPr>
            <a:xfrm rot="-5400000">
              <a:off x="574557" y="405788"/>
              <a:ext cx="663600" cy="663600"/>
            </a:xfrm>
            <a:prstGeom prst="pie">
              <a:avLst>
                <a:gd fmla="val 10792838" name="adj1"/>
                <a:gd fmla="val 16200000" name="adj2"/>
              </a:avLst>
            </a:prstGeom>
            <a:solidFill>
              <a:schemeClr val="dk2">
                <a:alpha val="1176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g2825c76f4d8_4_180"/>
            <p:cNvSpPr/>
            <p:nvPr/>
          </p:nvSpPr>
          <p:spPr>
            <a:xfrm rot="-5400000">
              <a:off x="348199" y="179450"/>
              <a:ext cx="1116300" cy="1116300"/>
            </a:xfrm>
            <a:prstGeom prst="pie">
              <a:avLst>
                <a:gd fmla="val 10792838" name="adj1"/>
                <a:gd fmla="val 16200000" name="adj2"/>
              </a:avLst>
            </a:prstGeom>
            <a:solidFill>
              <a:schemeClr val="dk2">
                <a:alpha val="1176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8" name="Google Shape;178;g2825c76f4d8_4_180"/>
          <p:cNvSpPr txBox="1"/>
          <p:nvPr>
            <p:ph type="title"/>
          </p:nvPr>
        </p:nvSpPr>
        <p:spPr>
          <a:xfrm>
            <a:off x="1738400" y="798100"/>
            <a:ext cx="9374100" cy="13323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g2825c76f4d8_4_180"/>
          <p:cNvSpPr txBox="1"/>
          <p:nvPr>
            <p:ph idx="1" type="body"/>
          </p:nvPr>
        </p:nvSpPr>
        <p:spPr>
          <a:xfrm>
            <a:off x="1738400" y="2653400"/>
            <a:ext cx="9374100" cy="338880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180" name="Google Shape;180;g2825c76f4d8_4_180"/>
          <p:cNvSpPr txBox="1"/>
          <p:nvPr>
            <p:ph idx="12" type="sldNum"/>
          </p:nvPr>
        </p:nvSpPr>
        <p:spPr>
          <a:xfrm>
            <a:off x="11268061" y="6315968"/>
            <a:ext cx="731700" cy="52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181" name="Shape 181"/>
        <p:cNvGrpSpPr/>
        <p:nvPr/>
      </p:nvGrpSpPr>
      <p:grpSpPr>
        <a:xfrm>
          <a:off x="0" y="0"/>
          <a:ext cx="0" cy="0"/>
          <a:chOff x="0" y="0"/>
          <a:chExt cx="0" cy="0"/>
        </a:xfrm>
      </p:grpSpPr>
      <p:sp>
        <p:nvSpPr>
          <p:cNvPr id="182" name="Google Shape;182;p77"/>
          <p:cNvSpPr/>
          <p:nvPr>
            <p:ph idx="2" type="pic"/>
          </p:nvPr>
        </p:nvSpPr>
        <p:spPr>
          <a:xfrm>
            <a:off x="5844975" y="1692050"/>
            <a:ext cx="5336400" cy="4455900"/>
          </a:xfrm>
          <a:prstGeom prst="rect">
            <a:avLst/>
          </a:prstGeom>
          <a:solidFill>
            <a:schemeClr val="lt1"/>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24" name="Shape 24"/>
        <p:cNvGrpSpPr/>
        <p:nvPr/>
      </p:nvGrpSpPr>
      <p:grpSpPr>
        <a:xfrm>
          <a:off x="0" y="0"/>
          <a:ext cx="0" cy="0"/>
          <a:chOff x="0" y="0"/>
          <a:chExt cx="0" cy="0"/>
        </a:xfrm>
      </p:grpSpPr>
      <p:sp>
        <p:nvSpPr>
          <p:cNvPr id="25" name="Google Shape;25;g24184cb48d0_0_1599"/>
          <p:cNvSpPr/>
          <p:nvPr>
            <p:ph idx="2" type="pic"/>
          </p:nvPr>
        </p:nvSpPr>
        <p:spPr>
          <a:xfrm>
            <a:off x="4806952" y="1588"/>
            <a:ext cx="7386600" cy="6858000"/>
          </a:xfrm>
          <a:prstGeom prst="rect">
            <a:avLst/>
          </a:prstGeom>
          <a:noFill/>
          <a:ln>
            <a:noFill/>
          </a:ln>
        </p:spPr>
      </p:sp>
      <p:sp>
        <p:nvSpPr>
          <p:cNvPr id="26" name="Google Shape;26;g24184cb48d0_0_1599"/>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83" name="Shape 183"/>
        <p:cNvGrpSpPr/>
        <p:nvPr/>
      </p:nvGrpSpPr>
      <p:grpSpPr>
        <a:xfrm>
          <a:off x="0" y="0"/>
          <a:ext cx="0" cy="0"/>
          <a:chOff x="0" y="0"/>
          <a:chExt cx="0" cy="0"/>
        </a:xfrm>
      </p:grpSpPr>
      <p:sp>
        <p:nvSpPr>
          <p:cNvPr id="184" name="Google Shape;184;p74"/>
          <p:cNvSpPr/>
          <p:nvPr>
            <p:ph idx="2" type="pic"/>
          </p:nvPr>
        </p:nvSpPr>
        <p:spPr>
          <a:xfrm>
            <a:off x="5867401" y="1176112"/>
            <a:ext cx="4189413" cy="4202113"/>
          </a:xfrm>
          <a:prstGeom prst="rect">
            <a:avLst/>
          </a:prstGeom>
          <a:noFill/>
          <a:ln>
            <a:noFill/>
          </a:ln>
        </p:spPr>
      </p:sp>
      <p:sp>
        <p:nvSpPr>
          <p:cNvPr id="185" name="Google Shape;185;p74"/>
          <p:cNvSpPr/>
          <p:nvPr/>
        </p:nvSpPr>
        <p:spPr>
          <a:xfrm>
            <a:off x="-1981200" y="1176111"/>
            <a:ext cx="7086600" cy="8175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186" name="Shape 186"/>
        <p:cNvGrpSpPr/>
        <p:nvPr/>
      </p:nvGrpSpPr>
      <p:grpSpPr>
        <a:xfrm>
          <a:off x="0" y="0"/>
          <a:ext cx="0" cy="0"/>
          <a:chOff x="0" y="0"/>
          <a:chExt cx="0" cy="0"/>
        </a:xfrm>
      </p:grpSpPr>
      <p:sp>
        <p:nvSpPr>
          <p:cNvPr id="187" name="Google Shape;187;g2825c76f4d8_0_66"/>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8" name="Google Shape;188;g2825c76f4d8_0_66"/>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9" name="Google Shape;189;g2825c76f4d8_0_66"/>
          <p:cNvSpPr txBox="1"/>
          <p:nvPr>
            <p:ph idx="12" type="sldNum"/>
          </p:nvPr>
        </p:nvSpPr>
        <p:spPr>
          <a:xfrm>
            <a:off x="8778240" y="6377940"/>
            <a:ext cx="2804100" cy="1848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p:cSld name="Title and Content_2">
    <p:spTree>
      <p:nvGrpSpPr>
        <p:cNvPr id="190" name="Shape 190"/>
        <p:cNvGrpSpPr/>
        <p:nvPr/>
      </p:nvGrpSpPr>
      <p:grpSpPr>
        <a:xfrm>
          <a:off x="0" y="0"/>
          <a:ext cx="0" cy="0"/>
          <a:chOff x="0" y="0"/>
          <a:chExt cx="0" cy="0"/>
        </a:xfrm>
      </p:grpSpPr>
      <p:sp>
        <p:nvSpPr>
          <p:cNvPr id="191" name="Google Shape;191;g2825c76f4d8_0_538"/>
          <p:cNvSpPr txBox="1"/>
          <p:nvPr>
            <p:ph type="title"/>
          </p:nvPr>
        </p:nvSpPr>
        <p:spPr>
          <a:xfrm>
            <a:off x="683577" y="552132"/>
            <a:ext cx="3442200" cy="448800"/>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SzPts val="4400"/>
              <a:buNone/>
              <a:defRPr b="0" i="0" sz="2750">
                <a:solidFill>
                  <a:srgbClr val="39383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2" name="Google Shape;192;g2825c76f4d8_0_538"/>
          <p:cNvSpPr txBox="1"/>
          <p:nvPr>
            <p:ph idx="1" type="body"/>
          </p:nvPr>
        </p:nvSpPr>
        <p:spPr>
          <a:xfrm>
            <a:off x="773137" y="1512442"/>
            <a:ext cx="10827300" cy="4585200"/>
          </a:xfrm>
          <a:prstGeom prst="rect">
            <a:avLst/>
          </a:prstGeom>
          <a:noFill/>
          <a:ln>
            <a:noFill/>
          </a:ln>
        </p:spPr>
        <p:txBody>
          <a:bodyPr anchorCtr="0" anchor="t" bIns="0" lIns="0" spcFirstLastPara="1" rIns="0" wrap="square" tIns="0">
            <a:spAutoFit/>
          </a:bodyPr>
          <a:lstStyle>
            <a:lvl1pPr indent="-228600" lvl="0" marL="457200" algn="l">
              <a:lnSpc>
                <a:spcPct val="90000"/>
              </a:lnSpc>
              <a:spcBef>
                <a:spcPts val="1000"/>
              </a:spcBef>
              <a:spcAft>
                <a:spcPts val="0"/>
              </a:spcAft>
              <a:buSzPts val="2800"/>
              <a:buNone/>
              <a:defRPr b="0" i="0">
                <a:solidFill>
                  <a:schemeClr val="dk1"/>
                </a:solidFill>
              </a:defRPr>
            </a:lvl1pPr>
            <a:lvl2pPr indent="-228600" lvl="1" marL="914400" algn="l">
              <a:lnSpc>
                <a:spcPct val="90000"/>
              </a:lnSpc>
              <a:spcBef>
                <a:spcPts val="500"/>
              </a:spcBef>
              <a:spcAft>
                <a:spcPts val="0"/>
              </a:spcAft>
              <a:buSzPts val="2400"/>
              <a:buNone/>
              <a:defRPr/>
            </a:lvl2pPr>
            <a:lvl3pPr indent="-228600" lvl="2" marL="1371600" algn="l">
              <a:lnSpc>
                <a:spcPct val="90000"/>
              </a:lnSpc>
              <a:spcBef>
                <a:spcPts val="500"/>
              </a:spcBef>
              <a:spcAft>
                <a:spcPts val="0"/>
              </a:spcAft>
              <a:buSzPts val="2000"/>
              <a:buNone/>
              <a:defRPr/>
            </a:lvl3pPr>
            <a:lvl4pPr indent="-228600" lvl="3" marL="1828800" algn="l">
              <a:lnSpc>
                <a:spcPct val="90000"/>
              </a:lnSpc>
              <a:spcBef>
                <a:spcPts val="500"/>
              </a:spcBef>
              <a:spcAft>
                <a:spcPts val="0"/>
              </a:spcAft>
              <a:buSzPts val="1800"/>
              <a:buNone/>
              <a:defRPr/>
            </a:lvl4pPr>
            <a:lvl5pPr indent="-228600" lvl="4" marL="2286000" algn="l">
              <a:lnSpc>
                <a:spcPct val="90000"/>
              </a:lnSpc>
              <a:spcBef>
                <a:spcPts val="500"/>
              </a:spcBef>
              <a:spcAft>
                <a:spcPts val="0"/>
              </a:spcAft>
              <a:buSzPts val="1800"/>
              <a:buNone/>
              <a:defRPr/>
            </a:lvl5pPr>
            <a:lvl6pPr indent="-228600" lvl="5" marL="2743200" algn="l">
              <a:lnSpc>
                <a:spcPct val="90000"/>
              </a:lnSpc>
              <a:spcBef>
                <a:spcPts val="500"/>
              </a:spcBef>
              <a:spcAft>
                <a:spcPts val="0"/>
              </a:spcAft>
              <a:buSzPts val="1800"/>
              <a:buNone/>
              <a:defRPr/>
            </a:lvl6pPr>
            <a:lvl7pPr indent="-228600" lvl="6" marL="3200400" algn="l">
              <a:lnSpc>
                <a:spcPct val="90000"/>
              </a:lnSpc>
              <a:spcBef>
                <a:spcPts val="500"/>
              </a:spcBef>
              <a:spcAft>
                <a:spcPts val="0"/>
              </a:spcAft>
              <a:buSzPts val="1800"/>
              <a:buNone/>
              <a:defRPr/>
            </a:lvl7pPr>
            <a:lvl8pPr indent="-228600" lvl="7" marL="3657600" algn="l">
              <a:lnSpc>
                <a:spcPct val="90000"/>
              </a:lnSpc>
              <a:spcBef>
                <a:spcPts val="500"/>
              </a:spcBef>
              <a:spcAft>
                <a:spcPts val="0"/>
              </a:spcAft>
              <a:buSzPts val="1800"/>
              <a:buNone/>
              <a:defRPr/>
            </a:lvl8pPr>
            <a:lvl9pPr indent="-228600" lvl="8" marL="4114800" algn="l">
              <a:lnSpc>
                <a:spcPct val="90000"/>
              </a:lnSpc>
              <a:spcBef>
                <a:spcPts val="500"/>
              </a:spcBef>
              <a:spcAft>
                <a:spcPts val="0"/>
              </a:spcAft>
              <a:buSzPts val="1800"/>
              <a:buNone/>
              <a:defRPr/>
            </a:lvl9pPr>
          </a:lstStyle>
          <a:p/>
        </p:txBody>
      </p:sp>
      <p:sp>
        <p:nvSpPr>
          <p:cNvPr id="193" name="Google Shape;193;g2825c76f4d8_0_538"/>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g2825c76f4d8_0_538"/>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g2825c76f4d8_0_538"/>
          <p:cNvSpPr txBox="1"/>
          <p:nvPr>
            <p:ph idx="12" type="sldNum"/>
          </p:nvPr>
        </p:nvSpPr>
        <p:spPr>
          <a:xfrm>
            <a:off x="8778240" y="6377940"/>
            <a:ext cx="2804100" cy="1848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type="obj">
  <p:cSld name="OBJECT">
    <p:spTree>
      <p:nvGrpSpPr>
        <p:cNvPr id="196" name="Shape 196"/>
        <p:cNvGrpSpPr/>
        <p:nvPr/>
      </p:nvGrpSpPr>
      <p:grpSpPr>
        <a:xfrm>
          <a:off x="0" y="0"/>
          <a:ext cx="0" cy="0"/>
          <a:chOff x="0" y="0"/>
          <a:chExt cx="0" cy="0"/>
        </a:xfrm>
      </p:grpSpPr>
      <p:sp>
        <p:nvSpPr>
          <p:cNvPr id="197" name="Google Shape;197;g2825c76f4d8_0_532"/>
          <p:cNvSpPr txBox="1"/>
          <p:nvPr>
            <p:ph type="ctrTitle"/>
          </p:nvPr>
        </p:nvSpPr>
        <p:spPr>
          <a:xfrm>
            <a:off x="2252091" y="2066988"/>
            <a:ext cx="7695600" cy="1378500"/>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SzPts val="4400"/>
              <a:buNone/>
              <a:defRPr b="1" i="0" sz="44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8" name="Google Shape;198;g2825c76f4d8_0_53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90000"/>
              </a:lnSpc>
              <a:spcBef>
                <a:spcPts val="1000"/>
              </a:spcBef>
              <a:spcAft>
                <a:spcPts val="0"/>
              </a:spcAft>
              <a:buSzPts val="2800"/>
              <a:buNone/>
              <a:defRPr/>
            </a:lvl1pPr>
            <a:lvl2pPr lvl="1" algn="l">
              <a:lnSpc>
                <a:spcPct val="90000"/>
              </a:lnSpc>
              <a:spcBef>
                <a:spcPts val="500"/>
              </a:spcBef>
              <a:spcAft>
                <a:spcPts val="0"/>
              </a:spcAft>
              <a:buSzPts val="2400"/>
              <a:buNone/>
              <a:defRPr/>
            </a:lvl2pPr>
            <a:lvl3pPr lvl="2" algn="l">
              <a:lnSpc>
                <a:spcPct val="90000"/>
              </a:lnSpc>
              <a:spcBef>
                <a:spcPts val="500"/>
              </a:spcBef>
              <a:spcAft>
                <a:spcPts val="0"/>
              </a:spcAft>
              <a:buSzPts val="2000"/>
              <a:buNone/>
              <a:defRPr/>
            </a:lvl3pPr>
            <a:lvl4pPr lvl="3" algn="l">
              <a:lnSpc>
                <a:spcPct val="90000"/>
              </a:lnSpc>
              <a:spcBef>
                <a:spcPts val="500"/>
              </a:spcBef>
              <a:spcAft>
                <a:spcPts val="0"/>
              </a:spcAft>
              <a:buSzPts val="1800"/>
              <a:buNone/>
              <a:defRPr/>
            </a:lvl4pPr>
            <a:lvl5pPr lvl="4" algn="l">
              <a:lnSpc>
                <a:spcPct val="90000"/>
              </a:lnSpc>
              <a:spcBef>
                <a:spcPts val="500"/>
              </a:spcBef>
              <a:spcAft>
                <a:spcPts val="0"/>
              </a:spcAft>
              <a:buSzPts val="1800"/>
              <a:buNone/>
              <a:defRPr/>
            </a:lvl5pPr>
            <a:lvl6pPr lvl="5" algn="l">
              <a:lnSpc>
                <a:spcPct val="90000"/>
              </a:lnSpc>
              <a:spcBef>
                <a:spcPts val="500"/>
              </a:spcBef>
              <a:spcAft>
                <a:spcPts val="0"/>
              </a:spcAft>
              <a:buSzPts val="1800"/>
              <a:buNone/>
              <a:defRPr/>
            </a:lvl6pPr>
            <a:lvl7pPr lvl="6" algn="l">
              <a:lnSpc>
                <a:spcPct val="90000"/>
              </a:lnSpc>
              <a:spcBef>
                <a:spcPts val="500"/>
              </a:spcBef>
              <a:spcAft>
                <a:spcPts val="0"/>
              </a:spcAft>
              <a:buSzPts val="1800"/>
              <a:buNone/>
              <a:defRPr/>
            </a:lvl7pPr>
            <a:lvl8pPr lvl="7" algn="l">
              <a:lnSpc>
                <a:spcPct val="90000"/>
              </a:lnSpc>
              <a:spcBef>
                <a:spcPts val="500"/>
              </a:spcBef>
              <a:spcAft>
                <a:spcPts val="0"/>
              </a:spcAft>
              <a:buSzPts val="1800"/>
              <a:buNone/>
              <a:defRPr/>
            </a:lvl8pPr>
            <a:lvl9pPr lvl="8" algn="l">
              <a:lnSpc>
                <a:spcPct val="90000"/>
              </a:lnSpc>
              <a:spcBef>
                <a:spcPts val="500"/>
              </a:spcBef>
              <a:spcAft>
                <a:spcPts val="0"/>
              </a:spcAft>
              <a:buSzPts val="1800"/>
              <a:buNone/>
              <a:defRPr/>
            </a:lvl9pPr>
          </a:lstStyle>
          <a:p/>
        </p:txBody>
      </p:sp>
      <p:sp>
        <p:nvSpPr>
          <p:cNvPr id="199" name="Google Shape;199;g2825c76f4d8_0_532"/>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0" name="Google Shape;200;g2825c76f4d8_0_532"/>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1" name="Google Shape;201;g2825c76f4d8_0_532"/>
          <p:cNvSpPr txBox="1"/>
          <p:nvPr>
            <p:ph idx="12" type="sldNum"/>
          </p:nvPr>
        </p:nvSpPr>
        <p:spPr>
          <a:xfrm>
            <a:off x="8778240" y="6377940"/>
            <a:ext cx="2804100" cy="1848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 Only">
    <p:spTree>
      <p:nvGrpSpPr>
        <p:cNvPr id="202" name="Shape 202"/>
        <p:cNvGrpSpPr/>
        <p:nvPr/>
      </p:nvGrpSpPr>
      <p:grpSpPr>
        <a:xfrm>
          <a:off x="0" y="0"/>
          <a:ext cx="0" cy="0"/>
          <a:chOff x="0" y="0"/>
          <a:chExt cx="0" cy="0"/>
        </a:xfrm>
      </p:grpSpPr>
      <p:sp>
        <p:nvSpPr>
          <p:cNvPr id="203" name="Google Shape;203;g2825c76f4d8_0_70"/>
          <p:cNvSpPr txBox="1"/>
          <p:nvPr>
            <p:ph type="title"/>
          </p:nvPr>
        </p:nvSpPr>
        <p:spPr>
          <a:xfrm>
            <a:off x="683577" y="552132"/>
            <a:ext cx="3442200" cy="448800"/>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SzPts val="4400"/>
              <a:buNone/>
              <a:defRPr b="0" i="0" sz="2750">
                <a:solidFill>
                  <a:srgbClr val="39383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4" name="Google Shape;204;g2825c76f4d8_0_70"/>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5" name="Google Shape;205;g2825c76f4d8_0_70"/>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6" name="Google Shape;206;g2825c76f4d8_0_70"/>
          <p:cNvSpPr txBox="1"/>
          <p:nvPr>
            <p:ph idx="12" type="sldNum"/>
          </p:nvPr>
        </p:nvSpPr>
        <p:spPr>
          <a:xfrm>
            <a:off x="8778240" y="6377940"/>
            <a:ext cx="2804100" cy="1848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 + 3 columns">
    <p:spTree>
      <p:nvGrpSpPr>
        <p:cNvPr id="207" name="Shape 207"/>
        <p:cNvGrpSpPr/>
        <p:nvPr/>
      </p:nvGrpSpPr>
      <p:grpSpPr>
        <a:xfrm>
          <a:off x="0" y="0"/>
          <a:ext cx="0" cy="0"/>
          <a:chOff x="0" y="0"/>
          <a:chExt cx="0" cy="0"/>
        </a:xfrm>
      </p:grpSpPr>
      <p:sp>
        <p:nvSpPr>
          <p:cNvPr id="208" name="Google Shape;208;g27666c7ea13_1_590"/>
          <p:cNvSpPr/>
          <p:nvPr/>
        </p:nvSpPr>
        <p:spPr>
          <a:xfrm rot="5400000">
            <a:off x="666232" y="209467"/>
            <a:ext cx="1527900" cy="1764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67725" lIns="67725" spcFirstLastPara="1" rIns="67725" wrap="square" tIns="67725">
            <a:noAutofit/>
          </a:bodyPr>
          <a:lstStyle/>
          <a:p>
            <a:pPr indent="0" lvl="0" marL="0" marR="0" rtl="0" algn="ctr">
              <a:lnSpc>
                <a:spcPct val="100000"/>
              </a:lnSpc>
              <a:spcBef>
                <a:spcPts val="0"/>
              </a:spcBef>
              <a:spcAft>
                <a:spcPts val="0"/>
              </a:spcAft>
              <a:buClr>
                <a:srgbClr val="FFFFFF"/>
              </a:buClr>
              <a:buSzPts val="4267"/>
              <a:buFont typeface="Helvetica Neue"/>
              <a:buNone/>
            </a:pPr>
            <a:r>
              <a:t/>
            </a:r>
            <a:endParaRPr b="0" i="0" sz="4267" u="none" cap="none" strike="noStrike">
              <a:solidFill>
                <a:srgbClr val="FFFFFF"/>
              </a:solidFill>
              <a:latin typeface="Helvetica Neue"/>
              <a:ea typeface="Helvetica Neue"/>
              <a:cs typeface="Helvetica Neue"/>
              <a:sym typeface="Helvetica Neue"/>
            </a:endParaRPr>
          </a:p>
        </p:txBody>
      </p:sp>
      <p:sp>
        <p:nvSpPr>
          <p:cNvPr id="209" name="Google Shape;209;g27666c7ea13_1_590"/>
          <p:cNvSpPr txBox="1"/>
          <p:nvPr>
            <p:ph type="title"/>
          </p:nvPr>
        </p:nvSpPr>
        <p:spPr>
          <a:xfrm>
            <a:off x="2310267" y="2314133"/>
            <a:ext cx="6592500" cy="86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210" name="Google Shape;210;g27666c7ea13_1_590"/>
          <p:cNvSpPr txBox="1"/>
          <p:nvPr>
            <p:ph idx="1" type="body"/>
          </p:nvPr>
        </p:nvSpPr>
        <p:spPr>
          <a:xfrm>
            <a:off x="2310267" y="3174533"/>
            <a:ext cx="2902500" cy="33933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8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211" name="Google Shape;211;g27666c7ea13_1_590"/>
          <p:cNvSpPr txBox="1"/>
          <p:nvPr>
            <p:ph idx="2" type="body"/>
          </p:nvPr>
        </p:nvSpPr>
        <p:spPr>
          <a:xfrm>
            <a:off x="5361296" y="3174533"/>
            <a:ext cx="2902500" cy="33933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8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212" name="Google Shape;212;g27666c7ea13_1_590"/>
          <p:cNvSpPr txBox="1"/>
          <p:nvPr>
            <p:ph idx="3" type="body"/>
          </p:nvPr>
        </p:nvSpPr>
        <p:spPr>
          <a:xfrm>
            <a:off x="8412327" y="3174533"/>
            <a:ext cx="2902500" cy="33933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8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213" name="Google Shape;213;g27666c7ea13_1_590"/>
          <p:cNvSpPr/>
          <p:nvPr/>
        </p:nvSpPr>
        <p:spPr>
          <a:xfrm flipH="1" rot="10800000">
            <a:off x="-165101" y="1411967"/>
            <a:ext cx="1093200" cy="9468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14" name="Google Shape;214;g27666c7ea13_1_590"/>
          <p:cNvSpPr/>
          <p:nvPr/>
        </p:nvSpPr>
        <p:spPr>
          <a:xfrm flipH="1" rot="10800000">
            <a:off x="850900" y="1920233"/>
            <a:ext cx="571500" cy="494700"/>
          </a:xfrm>
          <a:prstGeom prst="hexagon">
            <a:avLst>
              <a:gd fmla="val 28678" name="adj"/>
              <a:gd fmla="val 115470" name="vf"/>
            </a:avLst>
          </a:prstGeom>
          <a:solidFill>
            <a:srgbClr val="18476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15" name="Google Shape;215;g27666c7ea13_1_590"/>
          <p:cNvSpPr/>
          <p:nvPr/>
        </p:nvSpPr>
        <p:spPr>
          <a:xfrm flipH="1" rot="10800000">
            <a:off x="1993899" y="-175533"/>
            <a:ext cx="1093200" cy="9468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16" name="Google Shape;216;g27666c7ea13_1_590"/>
          <p:cNvSpPr/>
          <p:nvPr/>
        </p:nvSpPr>
        <p:spPr>
          <a:xfrm flipH="1" rot="10800000">
            <a:off x="437067" y="118567"/>
            <a:ext cx="478500" cy="414000"/>
          </a:xfrm>
          <a:prstGeom prst="hexagon">
            <a:avLst>
              <a:gd fmla="val 28678" name="adj"/>
              <a:gd fmla="val 115470" name="vf"/>
            </a:avLst>
          </a:prstGeom>
          <a:solidFill>
            <a:srgbClr val="00E1C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217" name="Google Shape;217;g27666c7ea13_1_590"/>
          <p:cNvGrpSpPr/>
          <p:nvPr/>
        </p:nvGrpSpPr>
        <p:grpSpPr>
          <a:xfrm>
            <a:off x="2306571" y="81501"/>
            <a:ext cx="468285" cy="432894"/>
            <a:chOff x="5975075" y="2327500"/>
            <a:chExt cx="420100" cy="388350"/>
          </a:xfrm>
        </p:grpSpPr>
        <p:sp>
          <p:nvSpPr>
            <p:cNvPr id="218" name="Google Shape;218;g27666c7ea13_1_590"/>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19" name="Google Shape;219;g27666c7ea13_1_590"/>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
        <p:nvSpPr>
          <p:cNvPr id="220" name="Google Shape;220;g27666c7ea13_1_590"/>
          <p:cNvSpPr/>
          <p:nvPr/>
        </p:nvSpPr>
        <p:spPr>
          <a:xfrm>
            <a:off x="270801" y="1693570"/>
            <a:ext cx="221405" cy="383589"/>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221" name="Google Shape;221;g27666c7ea13_1_590"/>
          <p:cNvGrpSpPr/>
          <p:nvPr/>
        </p:nvGrpSpPr>
        <p:grpSpPr>
          <a:xfrm>
            <a:off x="1205703" y="687003"/>
            <a:ext cx="510611" cy="809495"/>
            <a:chOff x="6718575" y="2318625"/>
            <a:chExt cx="256950" cy="407375"/>
          </a:xfrm>
        </p:grpSpPr>
        <p:sp>
          <p:nvSpPr>
            <p:cNvPr id="222" name="Google Shape;222;g27666c7ea13_1_590"/>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23" name="Google Shape;223;g27666c7ea13_1_590"/>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24" name="Google Shape;224;g27666c7ea13_1_590"/>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25" name="Google Shape;225;g27666c7ea13_1_590"/>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26" name="Google Shape;226;g27666c7ea13_1_590"/>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27" name="Google Shape;227;g27666c7ea13_1_590"/>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28" name="Google Shape;228;g27666c7ea13_1_590"/>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29" name="Google Shape;229;g27666c7ea13_1_590"/>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230" name="Google Shape;230;g27666c7ea13_1_590"/>
          <p:cNvGrpSpPr/>
          <p:nvPr/>
        </p:nvGrpSpPr>
        <p:grpSpPr>
          <a:xfrm>
            <a:off x="447810" y="2454146"/>
            <a:ext cx="457190" cy="466772"/>
            <a:chOff x="3951850" y="2985350"/>
            <a:chExt cx="407950" cy="416500"/>
          </a:xfrm>
        </p:grpSpPr>
        <p:sp>
          <p:nvSpPr>
            <p:cNvPr id="231" name="Google Shape;231;g27666c7ea13_1_590"/>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32" name="Google Shape;232;g27666c7ea13_1_590"/>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33" name="Google Shape;233;g27666c7ea13_1_590"/>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34" name="Google Shape;234;g27666c7ea13_1_590"/>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
        <p:nvSpPr>
          <p:cNvPr id="235" name="Google Shape;235;g27666c7ea13_1_590"/>
          <p:cNvSpPr txBox="1"/>
          <p:nvPr>
            <p:ph idx="12" type="sldNum"/>
          </p:nvPr>
        </p:nvSpPr>
        <p:spPr>
          <a:xfrm>
            <a:off x="18076" y="6380700"/>
            <a:ext cx="731700" cy="4773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19BBD5"/>
              </a:buClr>
              <a:buSzPts val="1600"/>
              <a:buFont typeface="Nixie One"/>
              <a:buNone/>
              <a:defRPr b="0" i="0" sz="1600" u="none" cap="none" strike="noStrike">
                <a:solidFill>
                  <a:srgbClr val="19BBD5"/>
                </a:solidFill>
                <a:latin typeface="Nixie One"/>
                <a:ea typeface="Nixie One"/>
                <a:cs typeface="Nixie One"/>
                <a:sym typeface="Nixie One"/>
              </a:defRPr>
            </a:lvl1pPr>
            <a:lvl2pPr indent="0" lvl="1" marL="0" marR="0" algn="l">
              <a:lnSpc>
                <a:spcPct val="100000"/>
              </a:lnSpc>
              <a:spcBef>
                <a:spcPts val="0"/>
              </a:spcBef>
              <a:spcAft>
                <a:spcPts val="0"/>
              </a:spcAft>
              <a:buClr>
                <a:srgbClr val="19BBD5"/>
              </a:buClr>
              <a:buSzPts val="1600"/>
              <a:buFont typeface="Nixie One"/>
              <a:buNone/>
              <a:defRPr b="0" i="0" sz="1600" u="none" cap="none" strike="noStrike">
                <a:solidFill>
                  <a:srgbClr val="19BBD5"/>
                </a:solidFill>
                <a:latin typeface="Nixie One"/>
                <a:ea typeface="Nixie One"/>
                <a:cs typeface="Nixie One"/>
                <a:sym typeface="Nixie One"/>
              </a:defRPr>
            </a:lvl2pPr>
            <a:lvl3pPr indent="0" lvl="2" marL="0" marR="0" algn="l">
              <a:lnSpc>
                <a:spcPct val="100000"/>
              </a:lnSpc>
              <a:spcBef>
                <a:spcPts val="0"/>
              </a:spcBef>
              <a:spcAft>
                <a:spcPts val="0"/>
              </a:spcAft>
              <a:buClr>
                <a:srgbClr val="19BBD5"/>
              </a:buClr>
              <a:buSzPts val="1600"/>
              <a:buFont typeface="Nixie One"/>
              <a:buNone/>
              <a:defRPr b="0" i="0" sz="1600" u="none" cap="none" strike="noStrike">
                <a:solidFill>
                  <a:srgbClr val="19BBD5"/>
                </a:solidFill>
                <a:latin typeface="Nixie One"/>
                <a:ea typeface="Nixie One"/>
                <a:cs typeface="Nixie One"/>
                <a:sym typeface="Nixie One"/>
              </a:defRPr>
            </a:lvl3pPr>
            <a:lvl4pPr indent="0" lvl="3" marL="0" marR="0" algn="l">
              <a:lnSpc>
                <a:spcPct val="100000"/>
              </a:lnSpc>
              <a:spcBef>
                <a:spcPts val="0"/>
              </a:spcBef>
              <a:spcAft>
                <a:spcPts val="0"/>
              </a:spcAft>
              <a:buClr>
                <a:srgbClr val="19BBD5"/>
              </a:buClr>
              <a:buSzPts val="1600"/>
              <a:buFont typeface="Nixie One"/>
              <a:buNone/>
              <a:defRPr b="0" i="0" sz="1600" u="none" cap="none" strike="noStrike">
                <a:solidFill>
                  <a:srgbClr val="19BBD5"/>
                </a:solidFill>
                <a:latin typeface="Nixie One"/>
                <a:ea typeface="Nixie One"/>
                <a:cs typeface="Nixie One"/>
                <a:sym typeface="Nixie One"/>
              </a:defRPr>
            </a:lvl4pPr>
            <a:lvl5pPr indent="0" lvl="4" marL="0" marR="0" algn="l">
              <a:lnSpc>
                <a:spcPct val="100000"/>
              </a:lnSpc>
              <a:spcBef>
                <a:spcPts val="0"/>
              </a:spcBef>
              <a:spcAft>
                <a:spcPts val="0"/>
              </a:spcAft>
              <a:buClr>
                <a:srgbClr val="19BBD5"/>
              </a:buClr>
              <a:buSzPts val="1600"/>
              <a:buFont typeface="Nixie One"/>
              <a:buNone/>
              <a:defRPr b="0" i="0" sz="1600" u="none" cap="none" strike="noStrike">
                <a:solidFill>
                  <a:srgbClr val="19BBD5"/>
                </a:solidFill>
                <a:latin typeface="Nixie One"/>
                <a:ea typeface="Nixie One"/>
                <a:cs typeface="Nixie One"/>
                <a:sym typeface="Nixie One"/>
              </a:defRPr>
            </a:lvl5pPr>
            <a:lvl6pPr indent="0" lvl="5" marL="0" marR="0" algn="l">
              <a:lnSpc>
                <a:spcPct val="100000"/>
              </a:lnSpc>
              <a:spcBef>
                <a:spcPts val="0"/>
              </a:spcBef>
              <a:spcAft>
                <a:spcPts val="0"/>
              </a:spcAft>
              <a:buClr>
                <a:srgbClr val="19BBD5"/>
              </a:buClr>
              <a:buSzPts val="1600"/>
              <a:buFont typeface="Nixie One"/>
              <a:buNone/>
              <a:defRPr b="0" i="0" sz="1600" u="none" cap="none" strike="noStrike">
                <a:solidFill>
                  <a:srgbClr val="19BBD5"/>
                </a:solidFill>
                <a:latin typeface="Nixie One"/>
                <a:ea typeface="Nixie One"/>
                <a:cs typeface="Nixie One"/>
                <a:sym typeface="Nixie One"/>
              </a:defRPr>
            </a:lvl6pPr>
            <a:lvl7pPr indent="0" lvl="6" marL="0" marR="0" algn="l">
              <a:lnSpc>
                <a:spcPct val="100000"/>
              </a:lnSpc>
              <a:spcBef>
                <a:spcPts val="0"/>
              </a:spcBef>
              <a:spcAft>
                <a:spcPts val="0"/>
              </a:spcAft>
              <a:buClr>
                <a:srgbClr val="19BBD5"/>
              </a:buClr>
              <a:buSzPts val="1600"/>
              <a:buFont typeface="Nixie One"/>
              <a:buNone/>
              <a:defRPr b="0" i="0" sz="1600" u="none" cap="none" strike="noStrike">
                <a:solidFill>
                  <a:srgbClr val="19BBD5"/>
                </a:solidFill>
                <a:latin typeface="Nixie One"/>
                <a:ea typeface="Nixie One"/>
                <a:cs typeface="Nixie One"/>
                <a:sym typeface="Nixie One"/>
              </a:defRPr>
            </a:lvl7pPr>
            <a:lvl8pPr indent="0" lvl="7" marL="0" marR="0" algn="l">
              <a:lnSpc>
                <a:spcPct val="100000"/>
              </a:lnSpc>
              <a:spcBef>
                <a:spcPts val="0"/>
              </a:spcBef>
              <a:spcAft>
                <a:spcPts val="0"/>
              </a:spcAft>
              <a:buClr>
                <a:srgbClr val="19BBD5"/>
              </a:buClr>
              <a:buSzPts val="1600"/>
              <a:buFont typeface="Nixie One"/>
              <a:buNone/>
              <a:defRPr b="0" i="0" sz="1600" u="none" cap="none" strike="noStrike">
                <a:solidFill>
                  <a:srgbClr val="19BBD5"/>
                </a:solidFill>
                <a:latin typeface="Nixie One"/>
                <a:ea typeface="Nixie One"/>
                <a:cs typeface="Nixie One"/>
                <a:sym typeface="Nixie One"/>
              </a:defRPr>
            </a:lvl8pPr>
            <a:lvl9pPr indent="0" lvl="8" marL="0" marR="0" algn="l">
              <a:lnSpc>
                <a:spcPct val="100000"/>
              </a:lnSpc>
              <a:spcBef>
                <a:spcPts val="0"/>
              </a:spcBef>
              <a:spcAft>
                <a:spcPts val="0"/>
              </a:spcAft>
              <a:buClr>
                <a:srgbClr val="19BBD5"/>
              </a:buClr>
              <a:buSzPts val="1600"/>
              <a:buFont typeface="Nixie One"/>
              <a:buNone/>
              <a:defRPr b="0" i="0" sz="1600" u="none" cap="none" strike="noStrike">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Custom Layout">
  <p:cSld name="17_Custom Layout">
    <p:spTree>
      <p:nvGrpSpPr>
        <p:cNvPr id="236" name="Shape 236"/>
        <p:cNvGrpSpPr/>
        <p:nvPr/>
      </p:nvGrpSpPr>
      <p:grpSpPr>
        <a:xfrm>
          <a:off x="0" y="0"/>
          <a:ext cx="0" cy="0"/>
          <a:chOff x="0" y="0"/>
          <a:chExt cx="0" cy="0"/>
        </a:xfrm>
      </p:grpSpPr>
      <p:sp>
        <p:nvSpPr>
          <p:cNvPr id="237" name="Google Shape;237;g1a0854cc649_9_1046"/>
          <p:cNvSpPr/>
          <p:nvPr>
            <p:ph idx="2" type="pic"/>
          </p:nvPr>
        </p:nvSpPr>
        <p:spPr>
          <a:xfrm>
            <a:off x="914400" y="1782093"/>
            <a:ext cx="2209800" cy="2256600"/>
          </a:xfrm>
          <a:prstGeom prst="ellipse">
            <a:avLst/>
          </a:prstGeom>
          <a:solidFill>
            <a:schemeClr val="lt1"/>
          </a:solidFill>
          <a:ln>
            <a:noFill/>
          </a:ln>
        </p:spPr>
      </p:sp>
      <p:sp>
        <p:nvSpPr>
          <p:cNvPr id="238" name="Google Shape;238;g1a0854cc649_9_1046"/>
          <p:cNvSpPr/>
          <p:nvPr>
            <p:ph idx="3" type="pic"/>
          </p:nvPr>
        </p:nvSpPr>
        <p:spPr>
          <a:xfrm>
            <a:off x="3657600" y="1782093"/>
            <a:ext cx="2209800" cy="2256600"/>
          </a:xfrm>
          <a:prstGeom prst="ellipse">
            <a:avLst/>
          </a:prstGeom>
          <a:solidFill>
            <a:schemeClr val="lt1"/>
          </a:solidFill>
          <a:ln>
            <a:noFill/>
          </a:ln>
        </p:spPr>
      </p:sp>
      <p:sp>
        <p:nvSpPr>
          <p:cNvPr id="239" name="Google Shape;239;g1a0854cc649_9_1046"/>
          <p:cNvSpPr/>
          <p:nvPr>
            <p:ph idx="4" type="pic"/>
          </p:nvPr>
        </p:nvSpPr>
        <p:spPr>
          <a:xfrm>
            <a:off x="6400800" y="1782093"/>
            <a:ext cx="2209800" cy="2256600"/>
          </a:xfrm>
          <a:prstGeom prst="ellipse">
            <a:avLst/>
          </a:prstGeom>
          <a:solidFill>
            <a:schemeClr val="lt1"/>
          </a:solidFill>
          <a:ln>
            <a:noFill/>
          </a:ln>
        </p:spPr>
      </p:sp>
      <p:sp>
        <p:nvSpPr>
          <p:cNvPr id="240" name="Google Shape;240;g1a0854cc649_9_1046"/>
          <p:cNvSpPr/>
          <p:nvPr>
            <p:ph idx="5" type="pic"/>
          </p:nvPr>
        </p:nvSpPr>
        <p:spPr>
          <a:xfrm>
            <a:off x="9144000" y="1782093"/>
            <a:ext cx="2209800" cy="2256600"/>
          </a:xfrm>
          <a:prstGeom prst="ellipse">
            <a:avLst/>
          </a:prstGeom>
          <a:solidFill>
            <a:schemeClr val="lt1"/>
          </a:solidFill>
          <a:ln>
            <a:noFill/>
          </a:ln>
        </p:spPr>
      </p:sp>
      <p:sp>
        <p:nvSpPr>
          <p:cNvPr id="241" name="Google Shape;241;g1a0854cc649_9_1046"/>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242" name="Shape 242"/>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3" name="Shape 243"/>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5">
  <p:cSld name="2_Title and Content_5">
    <p:spTree>
      <p:nvGrpSpPr>
        <p:cNvPr id="244" name="Shape 244"/>
        <p:cNvGrpSpPr/>
        <p:nvPr/>
      </p:nvGrpSpPr>
      <p:grpSpPr>
        <a:xfrm>
          <a:off x="0" y="0"/>
          <a:ext cx="0" cy="0"/>
          <a:chOff x="0" y="0"/>
          <a:chExt cx="0" cy="0"/>
        </a:xfrm>
      </p:grpSpPr>
      <p:sp>
        <p:nvSpPr>
          <p:cNvPr id="245" name="Google Shape;245;g20eeab159d8_2_431"/>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6" name="Google Shape;246;g20eeab159d8_2_431"/>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Custom Layout">
  <p:cSld name="17_Custom Layout">
    <p:spTree>
      <p:nvGrpSpPr>
        <p:cNvPr id="27" name="Shape 27"/>
        <p:cNvGrpSpPr/>
        <p:nvPr/>
      </p:nvGrpSpPr>
      <p:grpSpPr>
        <a:xfrm>
          <a:off x="0" y="0"/>
          <a:ext cx="0" cy="0"/>
          <a:chOff x="0" y="0"/>
          <a:chExt cx="0" cy="0"/>
        </a:xfrm>
      </p:grpSpPr>
      <p:sp>
        <p:nvSpPr>
          <p:cNvPr id="28" name="Google Shape;28;g24184cb48d0_0_1604"/>
          <p:cNvSpPr/>
          <p:nvPr>
            <p:ph idx="2" type="pic"/>
          </p:nvPr>
        </p:nvSpPr>
        <p:spPr>
          <a:xfrm>
            <a:off x="914400" y="1782093"/>
            <a:ext cx="2209800" cy="2256600"/>
          </a:xfrm>
          <a:prstGeom prst="ellipse">
            <a:avLst/>
          </a:prstGeom>
          <a:solidFill>
            <a:schemeClr val="lt1"/>
          </a:solidFill>
          <a:ln>
            <a:noFill/>
          </a:ln>
        </p:spPr>
      </p:sp>
      <p:sp>
        <p:nvSpPr>
          <p:cNvPr id="29" name="Google Shape;29;g24184cb48d0_0_1604"/>
          <p:cNvSpPr/>
          <p:nvPr>
            <p:ph idx="3" type="pic"/>
          </p:nvPr>
        </p:nvSpPr>
        <p:spPr>
          <a:xfrm>
            <a:off x="3657600" y="1782093"/>
            <a:ext cx="2209800" cy="2256600"/>
          </a:xfrm>
          <a:prstGeom prst="ellipse">
            <a:avLst/>
          </a:prstGeom>
          <a:solidFill>
            <a:schemeClr val="lt1"/>
          </a:solidFill>
          <a:ln>
            <a:noFill/>
          </a:ln>
        </p:spPr>
      </p:sp>
      <p:sp>
        <p:nvSpPr>
          <p:cNvPr id="30" name="Google Shape;30;g24184cb48d0_0_1604"/>
          <p:cNvSpPr/>
          <p:nvPr>
            <p:ph idx="4" type="pic"/>
          </p:nvPr>
        </p:nvSpPr>
        <p:spPr>
          <a:xfrm>
            <a:off x="6400800" y="1782093"/>
            <a:ext cx="2209800" cy="2256600"/>
          </a:xfrm>
          <a:prstGeom prst="ellipse">
            <a:avLst/>
          </a:prstGeom>
          <a:solidFill>
            <a:schemeClr val="lt1"/>
          </a:solidFill>
          <a:ln>
            <a:noFill/>
          </a:ln>
        </p:spPr>
      </p:sp>
      <p:sp>
        <p:nvSpPr>
          <p:cNvPr id="31" name="Google Shape;31;g24184cb48d0_0_1604"/>
          <p:cNvSpPr/>
          <p:nvPr>
            <p:ph idx="5" type="pic"/>
          </p:nvPr>
        </p:nvSpPr>
        <p:spPr>
          <a:xfrm>
            <a:off x="9144000" y="1782093"/>
            <a:ext cx="2209800" cy="2256600"/>
          </a:xfrm>
          <a:prstGeom prst="ellipse">
            <a:avLst/>
          </a:prstGeom>
          <a:solidFill>
            <a:schemeClr val="lt1"/>
          </a:solidFill>
          <a:ln>
            <a:noFill/>
          </a:ln>
        </p:spPr>
      </p:sp>
      <p:sp>
        <p:nvSpPr>
          <p:cNvPr id="32" name="Google Shape;32;g24184cb48d0_0_160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1">
  <p:cSld name="Content with Caption">
    <p:spTree>
      <p:nvGrpSpPr>
        <p:cNvPr id="247" name="Shape 247"/>
        <p:cNvGrpSpPr/>
        <p:nvPr/>
      </p:nvGrpSpPr>
      <p:grpSpPr>
        <a:xfrm>
          <a:off x="0" y="0"/>
          <a:ext cx="0" cy="0"/>
          <a:chOff x="0" y="0"/>
          <a:chExt cx="0" cy="0"/>
        </a:xfrm>
      </p:grpSpPr>
      <p:sp>
        <p:nvSpPr>
          <p:cNvPr id="248" name="Google Shape;248;g20eeab159d8_2_81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249" name="Shape 249"/>
        <p:cNvGrpSpPr/>
        <p:nvPr/>
      </p:nvGrpSpPr>
      <p:grpSpPr>
        <a:xfrm>
          <a:off x="0" y="0"/>
          <a:ext cx="0" cy="0"/>
          <a:chOff x="0" y="0"/>
          <a:chExt cx="0" cy="0"/>
        </a:xfrm>
      </p:grpSpPr>
      <p:pic>
        <p:nvPicPr>
          <p:cNvPr id="250" name="Google Shape;250;p79"/>
          <p:cNvPicPr preferRelativeResize="0"/>
          <p:nvPr/>
        </p:nvPicPr>
        <p:blipFill rotWithShape="1">
          <a:blip r:embed="rId2">
            <a:alphaModFix/>
          </a:blip>
          <a:srcRect b="0" l="0" r="0" t="0"/>
          <a:stretch/>
        </p:blipFill>
        <p:spPr>
          <a:xfrm>
            <a:off x="10479499" y="304801"/>
            <a:ext cx="1207148" cy="533400"/>
          </a:xfrm>
          <a:prstGeom prst="rect">
            <a:avLst/>
          </a:prstGeom>
          <a:noFill/>
          <a:ln>
            <a:noFill/>
          </a:ln>
        </p:spPr>
      </p:pic>
      <p:sp>
        <p:nvSpPr>
          <p:cNvPr id="251" name="Google Shape;251;p79"/>
          <p:cNvSpPr/>
          <p:nvPr>
            <p:ph idx="2" type="pic"/>
          </p:nvPr>
        </p:nvSpPr>
        <p:spPr>
          <a:xfrm>
            <a:off x="533400" y="838200"/>
            <a:ext cx="4878181" cy="4953000"/>
          </a:xfrm>
          <a:prstGeom prst="rect">
            <a:avLst/>
          </a:prstGeom>
          <a:solidFill>
            <a:schemeClr val="lt1"/>
          </a:solidFill>
          <a:ln>
            <a:noFill/>
          </a:ln>
        </p:spPr>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2">
  <p:cSld name="2_Title and Content_2">
    <p:spTree>
      <p:nvGrpSpPr>
        <p:cNvPr id="252" name="Shape 252"/>
        <p:cNvGrpSpPr/>
        <p:nvPr/>
      </p:nvGrpSpPr>
      <p:grpSpPr>
        <a:xfrm>
          <a:off x="0" y="0"/>
          <a:ext cx="0" cy="0"/>
          <a:chOff x="0" y="0"/>
          <a:chExt cx="0" cy="0"/>
        </a:xfrm>
      </p:grpSpPr>
      <p:sp>
        <p:nvSpPr>
          <p:cNvPr id="253" name="Google Shape;253;g1a0854cc649_9_1537"/>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4" name="Google Shape;254;g1a0854cc649_9_1537"/>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With Logo">
  <p:cSld name="Blank Slide With Logo">
    <p:spTree>
      <p:nvGrpSpPr>
        <p:cNvPr id="255" name="Shape 255"/>
        <p:cNvGrpSpPr/>
        <p:nvPr/>
      </p:nvGrpSpPr>
      <p:grpSpPr>
        <a:xfrm>
          <a:off x="0" y="0"/>
          <a:ext cx="0" cy="0"/>
          <a:chOff x="0" y="0"/>
          <a:chExt cx="0" cy="0"/>
        </a:xfrm>
      </p:grpSpPr>
      <p:sp>
        <p:nvSpPr>
          <p:cNvPr id="256" name="Google Shape;256;g1a0854cc649_9_104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_Custom Layout">
  <p:cSld name="22_Custom Layout">
    <p:spTree>
      <p:nvGrpSpPr>
        <p:cNvPr id="257" name="Shape 257"/>
        <p:cNvGrpSpPr/>
        <p:nvPr/>
      </p:nvGrpSpPr>
      <p:grpSpPr>
        <a:xfrm>
          <a:off x="0" y="0"/>
          <a:ext cx="0" cy="0"/>
          <a:chOff x="0" y="0"/>
          <a:chExt cx="0" cy="0"/>
        </a:xfrm>
      </p:grpSpPr>
      <p:sp>
        <p:nvSpPr>
          <p:cNvPr id="258" name="Google Shape;258;g1a0854cc649_9_283"/>
          <p:cNvSpPr/>
          <p:nvPr>
            <p:ph idx="2" type="pic"/>
          </p:nvPr>
        </p:nvSpPr>
        <p:spPr>
          <a:xfrm flipH="1" rot="10800000">
            <a:off x="755905" y="0"/>
            <a:ext cx="3295500" cy="4686300"/>
          </a:xfrm>
          <a:prstGeom prst="round2SameRect">
            <a:avLst>
              <a:gd fmla="val 16667" name="adj1"/>
              <a:gd fmla="val 0" name="adj2"/>
            </a:avLst>
          </a:prstGeom>
          <a:solidFill>
            <a:schemeClr val="lt1"/>
          </a:solidFill>
          <a:ln>
            <a:noFill/>
          </a:ln>
        </p:spPr>
      </p:sp>
      <p:sp>
        <p:nvSpPr>
          <p:cNvPr id="259" name="Google Shape;259;g1a0854cc649_9_283"/>
          <p:cNvSpPr/>
          <p:nvPr>
            <p:ph idx="3" type="pic"/>
          </p:nvPr>
        </p:nvSpPr>
        <p:spPr>
          <a:xfrm>
            <a:off x="8153400" y="4357914"/>
            <a:ext cx="3295500" cy="2514600"/>
          </a:xfrm>
          <a:prstGeom prst="round2SameRect">
            <a:avLst>
              <a:gd fmla="val 16667" name="adj1"/>
              <a:gd fmla="val 0" name="adj2"/>
            </a:avLst>
          </a:prstGeom>
          <a:solidFill>
            <a:schemeClr val="lt1"/>
          </a:solidFill>
          <a:ln>
            <a:noFill/>
          </a:ln>
        </p:spPr>
      </p:sp>
      <p:sp>
        <p:nvSpPr>
          <p:cNvPr id="260" name="Google Shape;260;g1a0854cc649_9_28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3">
  <p:cSld name="2_Title and Content_3">
    <p:spTree>
      <p:nvGrpSpPr>
        <p:cNvPr id="261" name="Shape 261"/>
        <p:cNvGrpSpPr/>
        <p:nvPr/>
      </p:nvGrpSpPr>
      <p:grpSpPr>
        <a:xfrm>
          <a:off x="0" y="0"/>
          <a:ext cx="0" cy="0"/>
          <a:chOff x="0" y="0"/>
          <a:chExt cx="0" cy="0"/>
        </a:xfrm>
      </p:grpSpPr>
      <p:sp>
        <p:nvSpPr>
          <p:cNvPr id="262" name="Google Shape;262;g1b88cec6dc8_0_186"/>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3" name="Google Shape;263;g1b88cec6dc8_0_186"/>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1">
  <p:cSld name="Picture with Caption">
    <p:spTree>
      <p:nvGrpSpPr>
        <p:cNvPr id="264" name="Shape 264"/>
        <p:cNvGrpSpPr/>
        <p:nvPr/>
      </p:nvGrpSpPr>
      <p:grpSpPr>
        <a:xfrm>
          <a:off x="0" y="0"/>
          <a:ext cx="0" cy="0"/>
          <a:chOff x="0" y="0"/>
          <a:chExt cx="0" cy="0"/>
        </a:xfrm>
      </p:grpSpPr>
      <p:sp>
        <p:nvSpPr>
          <p:cNvPr id="265" name="Google Shape;265;g1a0854cc649_9_1052"/>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ustom Layout 1">
  <p:cSld name="21_Custom Layout_1">
    <p:spTree>
      <p:nvGrpSpPr>
        <p:cNvPr id="266" name="Shape 266"/>
        <p:cNvGrpSpPr/>
        <p:nvPr/>
      </p:nvGrpSpPr>
      <p:grpSpPr>
        <a:xfrm>
          <a:off x="0" y="0"/>
          <a:ext cx="0" cy="0"/>
          <a:chOff x="0" y="0"/>
          <a:chExt cx="0" cy="0"/>
        </a:xfrm>
      </p:grpSpPr>
      <p:sp>
        <p:nvSpPr>
          <p:cNvPr id="267" name="Google Shape;267;g1a0854cc649_9_1540"/>
          <p:cNvSpPr/>
          <p:nvPr>
            <p:ph idx="2" type="pic"/>
          </p:nvPr>
        </p:nvSpPr>
        <p:spPr>
          <a:xfrm flipH="1" rot="-5400000">
            <a:off x="1488650" y="962300"/>
            <a:ext cx="2766000" cy="2774700"/>
          </a:xfrm>
          <a:prstGeom prst="roundRect">
            <a:avLst>
              <a:gd fmla="val 16667" name="adj"/>
            </a:avLst>
          </a:prstGeom>
          <a:solidFill>
            <a:schemeClr val="lt1"/>
          </a:solidFill>
          <a:ln>
            <a:noFill/>
          </a:ln>
          <a:effectLst>
            <a:outerShdw blurRad="57150" rotWithShape="0" algn="bl" dir="5400000" dist="19050">
              <a:srgbClr val="000000">
                <a:alpha val="46274"/>
              </a:srgbClr>
            </a:outerShdw>
          </a:effectLst>
        </p:spPr>
      </p:sp>
      <p:sp>
        <p:nvSpPr>
          <p:cNvPr id="268" name="Google Shape;268;g1a0854cc649_9_1540"/>
          <p:cNvSpPr/>
          <p:nvPr>
            <p:ph idx="3" type="pic"/>
          </p:nvPr>
        </p:nvSpPr>
        <p:spPr>
          <a:xfrm flipH="1" rot="-5400000">
            <a:off x="7780750" y="3450775"/>
            <a:ext cx="2766000" cy="2774700"/>
          </a:xfrm>
          <a:prstGeom prst="roundRect">
            <a:avLst>
              <a:gd fmla="val 16667" name="adj"/>
            </a:avLst>
          </a:prstGeom>
          <a:solidFill>
            <a:schemeClr val="lt1"/>
          </a:solidFill>
          <a:ln>
            <a:noFill/>
          </a:ln>
          <a:effectLst>
            <a:outerShdw blurRad="57150" rotWithShape="0" algn="bl" dir="5400000" dist="19050">
              <a:srgbClr val="000000">
                <a:alpha val="46274"/>
              </a:srgbClr>
            </a:outerShdw>
          </a:effectLst>
        </p:spPr>
      </p:sp>
      <p:sp>
        <p:nvSpPr>
          <p:cNvPr id="269" name="Google Shape;269;g1a0854cc649_9_154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1">
  <p:cSld name="2_Title and Content_1">
    <p:spTree>
      <p:nvGrpSpPr>
        <p:cNvPr id="270" name="Shape 270"/>
        <p:cNvGrpSpPr/>
        <p:nvPr/>
      </p:nvGrpSpPr>
      <p:grpSpPr>
        <a:xfrm>
          <a:off x="0" y="0"/>
          <a:ext cx="0" cy="0"/>
          <a:chOff x="0" y="0"/>
          <a:chExt cx="0" cy="0"/>
        </a:xfrm>
      </p:grpSpPr>
      <p:sp>
        <p:nvSpPr>
          <p:cNvPr id="271" name="Google Shape;271;g1a0854cc649_9_273"/>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2" name="Google Shape;272;g1a0854cc649_9_27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4">
  <p:cSld name="2_Title and Content_4">
    <p:spTree>
      <p:nvGrpSpPr>
        <p:cNvPr id="273" name="Shape 273"/>
        <p:cNvGrpSpPr/>
        <p:nvPr/>
      </p:nvGrpSpPr>
      <p:grpSpPr>
        <a:xfrm>
          <a:off x="0" y="0"/>
          <a:ext cx="0" cy="0"/>
          <a:chOff x="0" y="0"/>
          <a:chExt cx="0" cy="0"/>
        </a:xfrm>
      </p:grpSpPr>
      <p:sp>
        <p:nvSpPr>
          <p:cNvPr id="274" name="Google Shape;274;g1c89fc10746_0_170"/>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5" name="Google Shape;275;g1c89fc10746_0_17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33" name="Shape 33"/>
        <p:cNvGrpSpPr/>
        <p:nvPr/>
      </p:nvGrpSpPr>
      <p:grpSpPr>
        <a:xfrm>
          <a:off x="0" y="0"/>
          <a:ext cx="0" cy="0"/>
          <a:chOff x="0" y="0"/>
          <a:chExt cx="0" cy="0"/>
        </a:xfrm>
      </p:grpSpPr>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 Slide_1">
    <p:spTree>
      <p:nvGrpSpPr>
        <p:cNvPr id="276" name="Shape 276"/>
        <p:cNvGrpSpPr/>
        <p:nvPr/>
      </p:nvGrpSpPr>
      <p:grpSpPr>
        <a:xfrm>
          <a:off x="0" y="0"/>
          <a:ext cx="0" cy="0"/>
          <a:chOff x="0" y="0"/>
          <a:chExt cx="0" cy="0"/>
        </a:xfrm>
      </p:grpSpPr>
      <p:sp>
        <p:nvSpPr>
          <p:cNvPr id="277" name="Google Shape;277;g1a0854cc649_9_1551"/>
          <p:cNvSpPr txBox="1"/>
          <p:nvPr>
            <p:ph type="title"/>
          </p:nvPr>
        </p:nvSpPr>
        <p:spPr>
          <a:xfrm>
            <a:off x="0" y="200177"/>
            <a:ext cx="12192000" cy="7758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595959"/>
              </a:buClr>
              <a:buSzPts val="4800"/>
              <a:buFont typeface="Calibri"/>
              <a:buNone/>
              <a:defRPr b="1" sz="4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8" name="Google Shape;278;g1a0854cc649_9_1551"/>
          <p:cNvSpPr txBox="1"/>
          <p:nvPr>
            <p:ph idx="1" type="body"/>
          </p:nvPr>
        </p:nvSpPr>
        <p:spPr>
          <a:xfrm>
            <a:off x="0" y="1005381"/>
            <a:ext cx="12192000" cy="419400"/>
          </a:xfrm>
          <a:prstGeom prst="rect">
            <a:avLst/>
          </a:prstGeom>
          <a:noFill/>
          <a:ln>
            <a:noFill/>
          </a:ln>
        </p:spPr>
        <p:txBody>
          <a:bodyPr anchorCtr="0" anchor="ctr" bIns="45700" lIns="91425" spcFirstLastPara="1" rIns="91425" wrap="square" tIns="45700">
            <a:noAutofit/>
          </a:bodyPr>
          <a:lstStyle>
            <a:lvl1pPr indent="-228600" lvl="0" marL="457200" marR="0" algn="ctr">
              <a:lnSpc>
                <a:spcPct val="90000"/>
              </a:lnSpc>
              <a:spcBef>
                <a:spcPts val="1000"/>
              </a:spcBef>
              <a:spcAft>
                <a:spcPts val="0"/>
              </a:spcAft>
              <a:buClr>
                <a:srgbClr val="595959"/>
              </a:buClr>
              <a:buSzPts val="2400"/>
              <a:buFont typeface="Arial"/>
              <a:buNone/>
              <a:defRPr b="0" i="0" sz="2400" u="none" cap="none" strike="noStrike">
                <a:solidFill>
                  <a:srgbClr val="595959"/>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79" name="Google Shape;279;g1a0854cc649_9_1551"/>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280" name="Shape 280"/>
        <p:cNvGrpSpPr/>
        <p:nvPr/>
      </p:nvGrpSpPr>
      <p:grpSpPr>
        <a:xfrm>
          <a:off x="0" y="0"/>
          <a:ext cx="0" cy="0"/>
          <a:chOff x="0" y="0"/>
          <a:chExt cx="0" cy="0"/>
        </a:xfrm>
      </p:grpSpPr>
      <p:sp>
        <p:nvSpPr>
          <p:cNvPr id="281" name="Google Shape;281;p78"/>
          <p:cNvSpPr/>
          <p:nvPr>
            <p:ph idx="2" type="pic"/>
          </p:nvPr>
        </p:nvSpPr>
        <p:spPr>
          <a:xfrm>
            <a:off x="6096000" y="1075673"/>
            <a:ext cx="4721100" cy="4735500"/>
          </a:xfrm>
          <a:prstGeom prst="rect">
            <a:avLst/>
          </a:prstGeom>
          <a:noFill/>
          <a:ln>
            <a:noFill/>
          </a:ln>
        </p:spPr>
      </p:sp>
      <p:sp>
        <p:nvSpPr>
          <p:cNvPr id="282" name="Google Shape;282;p78"/>
          <p:cNvSpPr/>
          <p:nvPr/>
        </p:nvSpPr>
        <p:spPr>
          <a:xfrm>
            <a:off x="-1981200" y="1176111"/>
            <a:ext cx="7086600" cy="8175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83" name="Shape 283"/>
        <p:cNvGrpSpPr/>
        <p:nvPr/>
      </p:nvGrpSpPr>
      <p:grpSpPr>
        <a:xfrm>
          <a:off x="0" y="0"/>
          <a:ext cx="0" cy="0"/>
          <a:chOff x="0" y="0"/>
          <a:chExt cx="0" cy="0"/>
        </a:xfrm>
      </p:grpSpPr>
      <p:sp>
        <p:nvSpPr>
          <p:cNvPr id="284" name="Google Shape;284;p8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85" name="Google Shape;285;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6" name="Google Shape;286;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7" name="Google Shape;287;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88" name="Google Shape;288;p81"/>
          <p:cNvSpPr/>
          <p:nvPr>
            <p:ph idx="2" type="pic"/>
          </p:nvPr>
        </p:nvSpPr>
        <p:spPr>
          <a:xfrm>
            <a:off x="647700" y="457200"/>
            <a:ext cx="3124200" cy="4495800"/>
          </a:xfrm>
          <a:prstGeom prst="rect">
            <a:avLst/>
          </a:prstGeom>
          <a:noFill/>
          <a:ln>
            <a:noFill/>
          </a:ln>
        </p:spPr>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89" name="Shape 289"/>
        <p:cNvGrpSpPr/>
        <p:nvPr/>
      </p:nvGrpSpPr>
      <p:grpSpPr>
        <a:xfrm>
          <a:off x="0" y="0"/>
          <a:ext cx="0" cy="0"/>
          <a:chOff x="0" y="0"/>
          <a:chExt cx="0" cy="0"/>
        </a:xfrm>
      </p:grpSpPr>
      <p:sp>
        <p:nvSpPr>
          <p:cNvPr id="290" name="Google Shape;290;p82"/>
          <p:cNvSpPr/>
          <p:nvPr>
            <p:ph idx="2" type="pic"/>
          </p:nvPr>
        </p:nvSpPr>
        <p:spPr>
          <a:xfrm>
            <a:off x="692600" y="1617450"/>
            <a:ext cx="5105700" cy="4567800"/>
          </a:xfrm>
          <a:prstGeom prst="rect">
            <a:avLst/>
          </a:prstGeom>
          <a:noFill/>
          <a:ln>
            <a:noFill/>
          </a:ln>
        </p:spPr>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1" name="Shape 291"/>
        <p:cNvGrpSpPr/>
        <p:nvPr/>
      </p:nvGrpSpPr>
      <p:grpSpPr>
        <a:xfrm>
          <a:off x="0" y="0"/>
          <a:ext cx="0" cy="0"/>
          <a:chOff x="0" y="0"/>
          <a:chExt cx="0" cy="0"/>
        </a:xfrm>
      </p:grpSpPr>
      <p:sp>
        <p:nvSpPr>
          <p:cNvPr id="292" name="Google Shape;292;p8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3" name="Google Shape;293;p8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94" name="Google Shape;294;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5" name="Google Shape;295;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6" name="Google Shape;296;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7" name="Shape 297"/>
        <p:cNvGrpSpPr/>
        <p:nvPr/>
      </p:nvGrpSpPr>
      <p:grpSpPr>
        <a:xfrm>
          <a:off x="0" y="0"/>
          <a:ext cx="0" cy="0"/>
          <a:chOff x="0" y="0"/>
          <a:chExt cx="0" cy="0"/>
        </a:xfrm>
      </p:grpSpPr>
      <p:sp>
        <p:nvSpPr>
          <p:cNvPr id="298" name="Google Shape;298;p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9" name="Google Shape;299;p8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0" name="Google Shape;300;p8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1" name="Google Shape;301;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2" name="Google Shape;302;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3" name="Google Shape;303;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04" name="Shape 304"/>
        <p:cNvGrpSpPr/>
        <p:nvPr/>
      </p:nvGrpSpPr>
      <p:grpSpPr>
        <a:xfrm>
          <a:off x="0" y="0"/>
          <a:ext cx="0" cy="0"/>
          <a:chOff x="0" y="0"/>
          <a:chExt cx="0" cy="0"/>
        </a:xfrm>
      </p:grpSpPr>
      <p:sp>
        <p:nvSpPr>
          <p:cNvPr id="305" name="Google Shape;305;p8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6" name="Google Shape;306;p8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07" name="Google Shape;307;p8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8" name="Google Shape;308;p8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09" name="Google Shape;309;p8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0" name="Google Shape;310;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1" name="Google Shape;311;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2" name="Google Shape;312;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3" name="Shape 313"/>
        <p:cNvGrpSpPr/>
        <p:nvPr/>
      </p:nvGrpSpPr>
      <p:grpSpPr>
        <a:xfrm>
          <a:off x="0" y="0"/>
          <a:ext cx="0" cy="0"/>
          <a:chOff x="0" y="0"/>
          <a:chExt cx="0" cy="0"/>
        </a:xfrm>
      </p:grpSpPr>
      <p:sp>
        <p:nvSpPr>
          <p:cNvPr id="314" name="Google Shape;314;p8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5" name="Google Shape;315;p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6" name="Google Shape;316;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7" name="Google Shape;317;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18" name="Shape 318"/>
        <p:cNvGrpSpPr/>
        <p:nvPr/>
      </p:nvGrpSpPr>
      <p:grpSpPr>
        <a:xfrm>
          <a:off x="0" y="0"/>
          <a:ext cx="0" cy="0"/>
          <a:chOff x="0" y="0"/>
          <a:chExt cx="0" cy="0"/>
        </a:xfrm>
      </p:grpSpPr>
      <p:sp>
        <p:nvSpPr>
          <p:cNvPr id="319" name="Google Shape;319;p8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0" name="Google Shape;320;p8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321" name="Google Shape;321;p8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22" name="Google Shape;322;p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3" name="Google Shape;323;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4" name="Google Shape;324;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25" name="Shape 325"/>
        <p:cNvGrpSpPr/>
        <p:nvPr/>
      </p:nvGrpSpPr>
      <p:grpSpPr>
        <a:xfrm>
          <a:off x="0" y="0"/>
          <a:ext cx="0" cy="0"/>
          <a:chOff x="0" y="0"/>
          <a:chExt cx="0" cy="0"/>
        </a:xfrm>
      </p:grpSpPr>
      <p:sp>
        <p:nvSpPr>
          <p:cNvPr id="326" name="Google Shape;326;p8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7" name="Google Shape;327;p88"/>
          <p:cNvSpPr/>
          <p:nvPr>
            <p:ph idx="2" type="pic"/>
          </p:nvPr>
        </p:nvSpPr>
        <p:spPr>
          <a:xfrm>
            <a:off x="5183188" y="987425"/>
            <a:ext cx="6172200" cy="4873625"/>
          </a:xfrm>
          <a:prstGeom prst="rect">
            <a:avLst/>
          </a:prstGeom>
          <a:noFill/>
          <a:ln>
            <a:noFill/>
          </a:ln>
        </p:spPr>
      </p:sp>
      <p:sp>
        <p:nvSpPr>
          <p:cNvPr id="328" name="Google Shape;328;p8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29" name="Google Shape;329;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0" name="Google Shape;330;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1" name="Google Shape;331;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32" name="Shape 332"/>
        <p:cNvGrpSpPr/>
        <p:nvPr/>
      </p:nvGrpSpPr>
      <p:grpSpPr>
        <a:xfrm>
          <a:off x="0" y="0"/>
          <a:ext cx="0" cy="0"/>
          <a:chOff x="0" y="0"/>
          <a:chExt cx="0" cy="0"/>
        </a:xfrm>
      </p:grpSpPr>
      <p:sp>
        <p:nvSpPr>
          <p:cNvPr id="333" name="Google Shape;333;p8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4" name="Google Shape;334;p8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5" name="Google Shape;335;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6" name="Google Shape;336;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7" name="Google Shape;337;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38" name="Shape 338"/>
        <p:cNvGrpSpPr/>
        <p:nvPr/>
      </p:nvGrpSpPr>
      <p:grpSpPr>
        <a:xfrm>
          <a:off x="0" y="0"/>
          <a:ext cx="0" cy="0"/>
          <a:chOff x="0" y="0"/>
          <a:chExt cx="0" cy="0"/>
        </a:xfrm>
      </p:grpSpPr>
      <p:sp>
        <p:nvSpPr>
          <p:cNvPr id="339" name="Google Shape;339;p9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0" name="Google Shape;340;p9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1" name="Google Shape;341;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2" name="Google Shape;342;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3" name="Google Shape;343;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44" name="Shape 344"/>
        <p:cNvGrpSpPr/>
        <p:nvPr/>
      </p:nvGrpSpPr>
      <p:grpSpPr>
        <a:xfrm>
          <a:off x="0" y="0"/>
          <a:ext cx="0" cy="0"/>
          <a:chOff x="0" y="0"/>
          <a:chExt cx="0" cy="0"/>
        </a:xfrm>
      </p:grpSpPr>
      <p:sp>
        <p:nvSpPr>
          <p:cNvPr id="345" name="Google Shape;345;p91"/>
          <p:cNvSpPr/>
          <p:nvPr>
            <p:ph idx="2" type="pic"/>
          </p:nvPr>
        </p:nvSpPr>
        <p:spPr>
          <a:xfrm>
            <a:off x="533400" y="838200"/>
            <a:ext cx="4878181" cy="4953000"/>
          </a:xfrm>
          <a:prstGeom prst="rect">
            <a:avLst/>
          </a:prstGeom>
          <a:solidFill>
            <a:schemeClr val="lt1"/>
          </a:solidFill>
          <a:ln>
            <a:noFill/>
          </a:ln>
        </p:spPr>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Custom Layout">
  <p:cSld name="19_Custom Layout">
    <p:spTree>
      <p:nvGrpSpPr>
        <p:cNvPr id="346" name="Shape 346"/>
        <p:cNvGrpSpPr/>
        <p:nvPr/>
      </p:nvGrpSpPr>
      <p:grpSpPr>
        <a:xfrm>
          <a:off x="0" y="0"/>
          <a:ext cx="0" cy="0"/>
          <a:chOff x="0" y="0"/>
          <a:chExt cx="0" cy="0"/>
        </a:xfrm>
      </p:grpSpPr>
      <p:sp>
        <p:nvSpPr>
          <p:cNvPr id="347" name="Google Shape;347;g1a0854cc649_9_276"/>
          <p:cNvSpPr/>
          <p:nvPr/>
        </p:nvSpPr>
        <p:spPr>
          <a:xfrm>
            <a:off x="0" y="0"/>
            <a:ext cx="12192000" cy="3124200"/>
          </a:xfrm>
          <a:prstGeom prst="rect">
            <a:avLst/>
          </a:prstGeom>
          <a:solidFill>
            <a:srgbClr val="E11F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8" name="Google Shape;348;g1a0854cc649_9_276"/>
          <p:cNvSpPr/>
          <p:nvPr>
            <p:ph idx="2" type="pic"/>
          </p:nvPr>
        </p:nvSpPr>
        <p:spPr>
          <a:xfrm>
            <a:off x="996950" y="1710767"/>
            <a:ext cx="2349600" cy="2399100"/>
          </a:xfrm>
          <a:prstGeom prst="ellipse">
            <a:avLst/>
          </a:prstGeom>
          <a:solidFill>
            <a:schemeClr val="lt1"/>
          </a:solidFill>
          <a:ln>
            <a:noFill/>
          </a:ln>
        </p:spPr>
      </p:sp>
      <p:sp>
        <p:nvSpPr>
          <p:cNvPr id="349" name="Google Shape;349;g1a0854cc649_9_276"/>
          <p:cNvSpPr/>
          <p:nvPr>
            <p:ph idx="3" type="pic"/>
          </p:nvPr>
        </p:nvSpPr>
        <p:spPr>
          <a:xfrm>
            <a:off x="4883150" y="1710767"/>
            <a:ext cx="2349600" cy="2399100"/>
          </a:xfrm>
          <a:prstGeom prst="ellipse">
            <a:avLst/>
          </a:prstGeom>
          <a:solidFill>
            <a:schemeClr val="lt1"/>
          </a:solidFill>
          <a:ln>
            <a:noFill/>
          </a:ln>
        </p:spPr>
      </p:sp>
      <p:sp>
        <p:nvSpPr>
          <p:cNvPr id="350" name="Google Shape;350;g1a0854cc649_9_276"/>
          <p:cNvSpPr/>
          <p:nvPr>
            <p:ph idx="4" type="pic"/>
          </p:nvPr>
        </p:nvSpPr>
        <p:spPr>
          <a:xfrm>
            <a:off x="8769350" y="1710767"/>
            <a:ext cx="2349600" cy="2399100"/>
          </a:xfrm>
          <a:prstGeom prst="ellipse">
            <a:avLst/>
          </a:prstGeom>
          <a:solidFill>
            <a:schemeClr val="lt1"/>
          </a:solidFill>
          <a:ln>
            <a:noFill/>
          </a:ln>
        </p:spPr>
      </p:sp>
      <p:pic>
        <p:nvPicPr>
          <p:cNvPr id="351" name="Google Shape;351;g1a0854cc649_9_276"/>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352" name="Google Shape;352;g1a0854cc649_9_276"/>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53" name="Shape 353"/>
        <p:cNvGrpSpPr/>
        <p:nvPr/>
      </p:nvGrpSpPr>
      <p:grpSpPr>
        <a:xfrm>
          <a:off x="0" y="0"/>
          <a:ext cx="0" cy="0"/>
          <a:chOff x="0" y="0"/>
          <a:chExt cx="0" cy="0"/>
        </a:xfrm>
      </p:grpSpPr>
      <p:pic>
        <p:nvPicPr>
          <p:cNvPr id="354" name="Google Shape;354;g1a0854cc649_9_1533"/>
          <p:cNvPicPr preferRelativeResize="0"/>
          <p:nvPr/>
        </p:nvPicPr>
        <p:blipFill rotWithShape="1">
          <a:blip r:embed="rId2">
            <a:alphaModFix/>
          </a:blip>
          <a:srcRect b="0" l="0" r="0" t="0"/>
          <a:stretch/>
        </p:blipFill>
        <p:spPr>
          <a:xfrm>
            <a:off x="17207" y="1"/>
            <a:ext cx="12174793" cy="6872947"/>
          </a:xfrm>
          <a:prstGeom prst="rect">
            <a:avLst/>
          </a:prstGeom>
          <a:noFill/>
          <a:ln>
            <a:noFill/>
          </a:ln>
        </p:spPr>
      </p:pic>
      <p:pic>
        <p:nvPicPr>
          <p:cNvPr id="355" name="Google Shape;355;g1a0854cc649_9_1533"/>
          <p:cNvPicPr preferRelativeResize="0"/>
          <p:nvPr/>
        </p:nvPicPr>
        <p:blipFill rotWithShape="1">
          <a:blip r:embed="rId3">
            <a:alphaModFix/>
          </a:blip>
          <a:srcRect b="0" l="0" r="0" t="0"/>
          <a:stretch/>
        </p:blipFill>
        <p:spPr>
          <a:xfrm>
            <a:off x="10439400" y="304801"/>
            <a:ext cx="1247249" cy="349054"/>
          </a:xfrm>
          <a:prstGeom prst="rect">
            <a:avLst/>
          </a:prstGeom>
          <a:noFill/>
          <a:ln>
            <a:noFill/>
          </a:ln>
        </p:spPr>
      </p:pic>
      <p:sp>
        <p:nvSpPr>
          <p:cNvPr id="356" name="Google Shape;356;g1a0854cc649_9_153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ustom Layout">
  <p:cSld name="21_Custom Layout_2">
    <p:spTree>
      <p:nvGrpSpPr>
        <p:cNvPr id="357" name="Shape 357"/>
        <p:cNvGrpSpPr/>
        <p:nvPr/>
      </p:nvGrpSpPr>
      <p:grpSpPr>
        <a:xfrm>
          <a:off x="0" y="0"/>
          <a:ext cx="0" cy="0"/>
          <a:chOff x="0" y="0"/>
          <a:chExt cx="0" cy="0"/>
        </a:xfrm>
      </p:grpSpPr>
      <p:sp>
        <p:nvSpPr>
          <p:cNvPr id="358" name="Google Shape;358;g1a0854cc649_9_1544"/>
          <p:cNvSpPr/>
          <p:nvPr/>
        </p:nvSpPr>
        <p:spPr>
          <a:xfrm>
            <a:off x="7162800" y="0"/>
            <a:ext cx="5029200" cy="6858000"/>
          </a:xfrm>
          <a:prstGeom prst="rect">
            <a:avLst/>
          </a:prstGeom>
          <a:solidFill>
            <a:srgbClr val="E2262D"/>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9" name="Google Shape;359;g1a0854cc649_9_1544"/>
          <p:cNvSpPr/>
          <p:nvPr>
            <p:ph idx="2" type="pic"/>
          </p:nvPr>
        </p:nvSpPr>
        <p:spPr>
          <a:xfrm flipH="1" rot="-5400000">
            <a:off x="6248385" y="4099051"/>
            <a:ext cx="1828800" cy="2774700"/>
          </a:xfrm>
          <a:prstGeom prst="roundRect">
            <a:avLst>
              <a:gd fmla="val 16667" name="adj"/>
            </a:avLst>
          </a:prstGeom>
          <a:solidFill>
            <a:schemeClr val="lt1"/>
          </a:solidFill>
          <a:ln>
            <a:noFill/>
          </a:ln>
        </p:spPr>
      </p:sp>
      <p:sp>
        <p:nvSpPr>
          <p:cNvPr id="360" name="Google Shape;360;g1a0854cc649_9_1544"/>
          <p:cNvSpPr/>
          <p:nvPr>
            <p:ph idx="3" type="pic"/>
          </p:nvPr>
        </p:nvSpPr>
        <p:spPr>
          <a:xfrm flipH="1" rot="-5400000">
            <a:off x="6248386" y="2041651"/>
            <a:ext cx="1828800" cy="2774700"/>
          </a:xfrm>
          <a:prstGeom prst="roundRect">
            <a:avLst>
              <a:gd fmla="val 16667" name="adj"/>
            </a:avLst>
          </a:prstGeom>
          <a:solidFill>
            <a:schemeClr val="lt1"/>
          </a:solidFill>
          <a:ln>
            <a:noFill/>
          </a:ln>
        </p:spPr>
      </p:sp>
      <p:sp>
        <p:nvSpPr>
          <p:cNvPr id="361" name="Google Shape;361;g1a0854cc649_9_1544"/>
          <p:cNvSpPr/>
          <p:nvPr>
            <p:ph idx="4" type="pic"/>
          </p:nvPr>
        </p:nvSpPr>
        <p:spPr>
          <a:xfrm flipH="1" rot="-5400000">
            <a:off x="6248386" y="-8491"/>
            <a:ext cx="1828800" cy="2774700"/>
          </a:xfrm>
          <a:prstGeom prst="roundRect">
            <a:avLst>
              <a:gd fmla="val 16667" name="adj"/>
            </a:avLst>
          </a:prstGeom>
          <a:solidFill>
            <a:schemeClr val="lt1"/>
          </a:solidFill>
          <a:ln>
            <a:noFill/>
          </a:ln>
        </p:spPr>
      </p:sp>
      <p:pic>
        <p:nvPicPr>
          <p:cNvPr id="362" name="Google Shape;362;g1a0854cc649_9_1544"/>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363" name="Google Shape;363;g1a0854cc649_9_154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1" showMasterSp="0">
  <p:cSld name="Two Content">
    <p:bg>
      <p:bgPr>
        <a:solidFill>
          <a:schemeClr val="lt1"/>
        </a:solidFill>
      </p:bgPr>
    </p:bg>
    <p:spTree>
      <p:nvGrpSpPr>
        <p:cNvPr id="364" name="Shape 364"/>
        <p:cNvGrpSpPr/>
        <p:nvPr/>
      </p:nvGrpSpPr>
      <p:grpSpPr>
        <a:xfrm>
          <a:off x="0" y="0"/>
          <a:ext cx="0" cy="0"/>
          <a:chOff x="0" y="0"/>
          <a:chExt cx="0" cy="0"/>
        </a:xfrm>
      </p:grpSpPr>
      <p:sp>
        <p:nvSpPr>
          <p:cNvPr id="365" name="Google Shape;365;g2825c76f4d8_0_544"/>
          <p:cNvSpPr/>
          <p:nvPr/>
        </p:nvSpPr>
        <p:spPr>
          <a:xfrm>
            <a:off x="257175" y="266700"/>
            <a:ext cx="11677650" cy="6334125"/>
          </a:xfrm>
          <a:custGeom>
            <a:rect b="b" l="l" r="r" t="t"/>
            <a:pathLst>
              <a:path extrusionOk="0" h="6334125" w="11677650">
                <a:moveTo>
                  <a:pt x="11677650" y="0"/>
                </a:moveTo>
                <a:lnTo>
                  <a:pt x="0" y="0"/>
                </a:lnTo>
                <a:lnTo>
                  <a:pt x="0" y="6334125"/>
                </a:lnTo>
                <a:lnTo>
                  <a:pt x="11677650" y="6334125"/>
                </a:lnTo>
                <a:lnTo>
                  <a:pt x="11677650" y="0"/>
                </a:lnTo>
                <a:close/>
              </a:path>
            </a:pathLst>
          </a:custGeom>
          <a:solidFill>
            <a:srgbClr val="F5F5F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6" name="Google Shape;366;g2825c76f4d8_0_544"/>
          <p:cNvSpPr/>
          <p:nvPr/>
        </p:nvSpPr>
        <p:spPr>
          <a:xfrm>
            <a:off x="604837" y="1204975"/>
            <a:ext cx="10983595" cy="0"/>
          </a:xfrm>
          <a:custGeom>
            <a:rect b="b" l="l" r="r" t="t"/>
            <a:pathLst>
              <a:path extrusionOk="0" h="120000" w="10983595">
                <a:moveTo>
                  <a:pt x="0" y="0"/>
                </a:moveTo>
                <a:lnTo>
                  <a:pt x="10983150" y="0"/>
                </a:lnTo>
              </a:path>
            </a:pathLst>
          </a:custGeom>
          <a:noFill/>
          <a:ln cap="flat" cmpd="sng" w="25400">
            <a:solidFill>
              <a:srgbClr val="D24625"/>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7" name="Google Shape;367;g2825c76f4d8_0_544"/>
          <p:cNvSpPr/>
          <p:nvPr/>
        </p:nvSpPr>
        <p:spPr>
          <a:xfrm>
            <a:off x="266700" y="4800650"/>
            <a:ext cx="11658600" cy="17907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8" name="Google Shape;368;g2825c76f4d8_0_544"/>
          <p:cNvSpPr/>
          <p:nvPr/>
        </p:nvSpPr>
        <p:spPr>
          <a:xfrm>
            <a:off x="600075" y="2286000"/>
            <a:ext cx="7429500" cy="4086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9" name="Google Shape;369;g2825c76f4d8_0_544"/>
          <p:cNvSpPr txBox="1"/>
          <p:nvPr>
            <p:ph type="title"/>
          </p:nvPr>
        </p:nvSpPr>
        <p:spPr>
          <a:xfrm>
            <a:off x="683577" y="552132"/>
            <a:ext cx="3442200" cy="448800"/>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SzPts val="4400"/>
              <a:buNone/>
              <a:defRPr b="0" i="0" sz="2750">
                <a:solidFill>
                  <a:srgbClr val="39383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0" name="Google Shape;370;g2825c76f4d8_0_544"/>
          <p:cNvSpPr txBox="1"/>
          <p:nvPr>
            <p:ph idx="1" type="body"/>
          </p:nvPr>
        </p:nvSpPr>
        <p:spPr>
          <a:xfrm>
            <a:off x="609600" y="1577340"/>
            <a:ext cx="5303400" cy="4526400"/>
          </a:xfrm>
          <a:prstGeom prst="rect">
            <a:avLst/>
          </a:prstGeom>
          <a:noFill/>
          <a:ln>
            <a:noFill/>
          </a:ln>
        </p:spPr>
        <p:txBody>
          <a:bodyPr anchorCtr="0" anchor="t" bIns="0" lIns="0" spcFirstLastPara="1" rIns="0" wrap="square" tIns="0">
            <a:spAutoFit/>
          </a:bodyPr>
          <a:lstStyle>
            <a:lvl1pPr indent="-228600" lvl="0" marL="457200" algn="l">
              <a:lnSpc>
                <a:spcPct val="90000"/>
              </a:lnSpc>
              <a:spcBef>
                <a:spcPts val="1000"/>
              </a:spcBef>
              <a:spcAft>
                <a:spcPts val="0"/>
              </a:spcAft>
              <a:buSzPts val="2800"/>
              <a:buNone/>
              <a:defRPr/>
            </a:lvl1pPr>
            <a:lvl2pPr indent="-228600" lvl="1" marL="914400" algn="l">
              <a:lnSpc>
                <a:spcPct val="90000"/>
              </a:lnSpc>
              <a:spcBef>
                <a:spcPts val="500"/>
              </a:spcBef>
              <a:spcAft>
                <a:spcPts val="0"/>
              </a:spcAft>
              <a:buSzPts val="2400"/>
              <a:buNone/>
              <a:defRPr/>
            </a:lvl2pPr>
            <a:lvl3pPr indent="-228600" lvl="2" marL="1371600" algn="l">
              <a:lnSpc>
                <a:spcPct val="90000"/>
              </a:lnSpc>
              <a:spcBef>
                <a:spcPts val="500"/>
              </a:spcBef>
              <a:spcAft>
                <a:spcPts val="0"/>
              </a:spcAft>
              <a:buSzPts val="2000"/>
              <a:buNone/>
              <a:defRPr/>
            </a:lvl3pPr>
            <a:lvl4pPr indent="-228600" lvl="3" marL="1828800" algn="l">
              <a:lnSpc>
                <a:spcPct val="90000"/>
              </a:lnSpc>
              <a:spcBef>
                <a:spcPts val="500"/>
              </a:spcBef>
              <a:spcAft>
                <a:spcPts val="0"/>
              </a:spcAft>
              <a:buSzPts val="1800"/>
              <a:buNone/>
              <a:defRPr/>
            </a:lvl4pPr>
            <a:lvl5pPr indent="-228600" lvl="4" marL="2286000" algn="l">
              <a:lnSpc>
                <a:spcPct val="90000"/>
              </a:lnSpc>
              <a:spcBef>
                <a:spcPts val="500"/>
              </a:spcBef>
              <a:spcAft>
                <a:spcPts val="0"/>
              </a:spcAft>
              <a:buSzPts val="1800"/>
              <a:buNone/>
              <a:defRPr/>
            </a:lvl5pPr>
            <a:lvl6pPr indent="-228600" lvl="5" marL="2743200" algn="l">
              <a:lnSpc>
                <a:spcPct val="90000"/>
              </a:lnSpc>
              <a:spcBef>
                <a:spcPts val="500"/>
              </a:spcBef>
              <a:spcAft>
                <a:spcPts val="0"/>
              </a:spcAft>
              <a:buSzPts val="1800"/>
              <a:buNone/>
              <a:defRPr/>
            </a:lvl6pPr>
            <a:lvl7pPr indent="-228600" lvl="6" marL="3200400" algn="l">
              <a:lnSpc>
                <a:spcPct val="90000"/>
              </a:lnSpc>
              <a:spcBef>
                <a:spcPts val="500"/>
              </a:spcBef>
              <a:spcAft>
                <a:spcPts val="0"/>
              </a:spcAft>
              <a:buSzPts val="1800"/>
              <a:buNone/>
              <a:defRPr/>
            </a:lvl7pPr>
            <a:lvl8pPr indent="-228600" lvl="7" marL="3657600" algn="l">
              <a:lnSpc>
                <a:spcPct val="90000"/>
              </a:lnSpc>
              <a:spcBef>
                <a:spcPts val="500"/>
              </a:spcBef>
              <a:spcAft>
                <a:spcPts val="0"/>
              </a:spcAft>
              <a:buSzPts val="1800"/>
              <a:buNone/>
              <a:defRPr/>
            </a:lvl8pPr>
            <a:lvl9pPr indent="-228600" lvl="8" marL="4114800" algn="l">
              <a:lnSpc>
                <a:spcPct val="90000"/>
              </a:lnSpc>
              <a:spcBef>
                <a:spcPts val="500"/>
              </a:spcBef>
              <a:spcAft>
                <a:spcPts val="0"/>
              </a:spcAft>
              <a:buSzPts val="1800"/>
              <a:buNone/>
              <a:defRPr/>
            </a:lvl9pPr>
          </a:lstStyle>
          <a:p/>
        </p:txBody>
      </p:sp>
      <p:sp>
        <p:nvSpPr>
          <p:cNvPr id="371" name="Google Shape;371;g2825c76f4d8_0_544"/>
          <p:cNvSpPr txBox="1"/>
          <p:nvPr>
            <p:ph idx="2" type="body"/>
          </p:nvPr>
        </p:nvSpPr>
        <p:spPr>
          <a:xfrm>
            <a:off x="6278880" y="1577340"/>
            <a:ext cx="5303400" cy="4526400"/>
          </a:xfrm>
          <a:prstGeom prst="rect">
            <a:avLst/>
          </a:prstGeom>
          <a:noFill/>
          <a:ln>
            <a:noFill/>
          </a:ln>
        </p:spPr>
        <p:txBody>
          <a:bodyPr anchorCtr="0" anchor="t" bIns="0" lIns="0" spcFirstLastPara="1" rIns="0" wrap="square" tIns="0">
            <a:spAutoFit/>
          </a:bodyPr>
          <a:lstStyle>
            <a:lvl1pPr indent="-228600" lvl="0" marL="457200" algn="l">
              <a:lnSpc>
                <a:spcPct val="90000"/>
              </a:lnSpc>
              <a:spcBef>
                <a:spcPts val="1000"/>
              </a:spcBef>
              <a:spcAft>
                <a:spcPts val="0"/>
              </a:spcAft>
              <a:buSzPts val="2800"/>
              <a:buNone/>
              <a:defRPr/>
            </a:lvl1pPr>
            <a:lvl2pPr indent="-228600" lvl="1" marL="914400" algn="l">
              <a:lnSpc>
                <a:spcPct val="90000"/>
              </a:lnSpc>
              <a:spcBef>
                <a:spcPts val="500"/>
              </a:spcBef>
              <a:spcAft>
                <a:spcPts val="0"/>
              </a:spcAft>
              <a:buSzPts val="2400"/>
              <a:buNone/>
              <a:defRPr/>
            </a:lvl2pPr>
            <a:lvl3pPr indent="-228600" lvl="2" marL="1371600" algn="l">
              <a:lnSpc>
                <a:spcPct val="90000"/>
              </a:lnSpc>
              <a:spcBef>
                <a:spcPts val="500"/>
              </a:spcBef>
              <a:spcAft>
                <a:spcPts val="0"/>
              </a:spcAft>
              <a:buSzPts val="2000"/>
              <a:buNone/>
              <a:defRPr/>
            </a:lvl3pPr>
            <a:lvl4pPr indent="-228600" lvl="3" marL="1828800" algn="l">
              <a:lnSpc>
                <a:spcPct val="90000"/>
              </a:lnSpc>
              <a:spcBef>
                <a:spcPts val="500"/>
              </a:spcBef>
              <a:spcAft>
                <a:spcPts val="0"/>
              </a:spcAft>
              <a:buSzPts val="1800"/>
              <a:buNone/>
              <a:defRPr/>
            </a:lvl4pPr>
            <a:lvl5pPr indent="-228600" lvl="4" marL="2286000" algn="l">
              <a:lnSpc>
                <a:spcPct val="90000"/>
              </a:lnSpc>
              <a:spcBef>
                <a:spcPts val="500"/>
              </a:spcBef>
              <a:spcAft>
                <a:spcPts val="0"/>
              </a:spcAft>
              <a:buSzPts val="1800"/>
              <a:buNone/>
              <a:defRPr/>
            </a:lvl5pPr>
            <a:lvl6pPr indent="-228600" lvl="5" marL="2743200" algn="l">
              <a:lnSpc>
                <a:spcPct val="90000"/>
              </a:lnSpc>
              <a:spcBef>
                <a:spcPts val="500"/>
              </a:spcBef>
              <a:spcAft>
                <a:spcPts val="0"/>
              </a:spcAft>
              <a:buSzPts val="1800"/>
              <a:buNone/>
              <a:defRPr/>
            </a:lvl6pPr>
            <a:lvl7pPr indent="-228600" lvl="6" marL="3200400" algn="l">
              <a:lnSpc>
                <a:spcPct val="90000"/>
              </a:lnSpc>
              <a:spcBef>
                <a:spcPts val="500"/>
              </a:spcBef>
              <a:spcAft>
                <a:spcPts val="0"/>
              </a:spcAft>
              <a:buSzPts val="1800"/>
              <a:buNone/>
              <a:defRPr/>
            </a:lvl7pPr>
            <a:lvl8pPr indent="-228600" lvl="7" marL="3657600" algn="l">
              <a:lnSpc>
                <a:spcPct val="90000"/>
              </a:lnSpc>
              <a:spcBef>
                <a:spcPts val="500"/>
              </a:spcBef>
              <a:spcAft>
                <a:spcPts val="0"/>
              </a:spcAft>
              <a:buSzPts val="1800"/>
              <a:buNone/>
              <a:defRPr/>
            </a:lvl8pPr>
            <a:lvl9pPr indent="-228600" lvl="8" marL="4114800" algn="l">
              <a:lnSpc>
                <a:spcPct val="90000"/>
              </a:lnSpc>
              <a:spcBef>
                <a:spcPts val="500"/>
              </a:spcBef>
              <a:spcAft>
                <a:spcPts val="0"/>
              </a:spcAft>
              <a:buSzPts val="1800"/>
              <a:buNone/>
              <a:defRPr/>
            </a:lvl9pPr>
          </a:lstStyle>
          <a:p/>
        </p:txBody>
      </p:sp>
      <p:sp>
        <p:nvSpPr>
          <p:cNvPr id="372" name="Google Shape;372;g2825c76f4d8_0_544"/>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3" name="Google Shape;373;g2825c76f4d8_0_544"/>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4" name="Google Shape;374;g2825c76f4d8_0_544"/>
          <p:cNvSpPr txBox="1"/>
          <p:nvPr>
            <p:ph idx="12" type="sldNum"/>
          </p:nvPr>
        </p:nvSpPr>
        <p:spPr>
          <a:xfrm>
            <a:off x="8778240" y="6377940"/>
            <a:ext cx="2804100" cy="1848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5">
  <p:cSld name="2_Title and Content_5">
    <p:spTree>
      <p:nvGrpSpPr>
        <p:cNvPr id="35" name="Shape 35"/>
        <p:cNvGrpSpPr/>
        <p:nvPr/>
      </p:nvGrpSpPr>
      <p:grpSpPr>
        <a:xfrm>
          <a:off x="0" y="0"/>
          <a:ext cx="0" cy="0"/>
          <a:chOff x="0" y="0"/>
          <a:chExt cx="0" cy="0"/>
        </a:xfrm>
      </p:grpSpPr>
      <p:sp>
        <p:nvSpPr>
          <p:cNvPr id="36" name="Google Shape;36;g24184cb48d0_0_1612"/>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 name="Google Shape;37;g24184cb48d0_0_1612"/>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1">
  <p:cSld name="Content with Caption">
    <p:spTree>
      <p:nvGrpSpPr>
        <p:cNvPr id="38" name="Shape 38"/>
        <p:cNvGrpSpPr/>
        <p:nvPr/>
      </p:nvGrpSpPr>
      <p:grpSpPr>
        <a:xfrm>
          <a:off x="0" y="0"/>
          <a:ext cx="0" cy="0"/>
          <a:chOff x="0" y="0"/>
          <a:chExt cx="0" cy="0"/>
        </a:xfrm>
      </p:grpSpPr>
      <p:sp>
        <p:nvSpPr>
          <p:cNvPr id="39" name="Google Shape;39;g24184cb48d0_0_1615"/>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slideLayout" Target="../slideLayouts/slideLayout34.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36" Type="http://schemas.openxmlformats.org/officeDocument/2006/relationships/theme" Target="../theme/theme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73.xml"/><Relationship Id="rId20" Type="http://schemas.openxmlformats.org/officeDocument/2006/relationships/slideLayout" Target="../slideLayouts/slideLayout53.xml"/><Relationship Id="rId42" Type="http://schemas.openxmlformats.org/officeDocument/2006/relationships/slideLayout" Target="../slideLayouts/slideLayout75.xml"/><Relationship Id="rId41" Type="http://schemas.openxmlformats.org/officeDocument/2006/relationships/slideLayout" Target="../slideLayouts/slideLayout74.xml"/><Relationship Id="rId22" Type="http://schemas.openxmlformats.org/officeDocument/2006/relationships/slideLayout" Target="../slideLayouts/slideLayout55.xml"/><Relationship Id="rId44" Type="http://schemas.openxmlformats.org/officeDocument/2006/relationships/theme" Target="../theme/theme1.xml"/><Relationship Id="rId21" Type="http://schemas.openxmlformats.org/officeDocument/2006/relationships/slideLayout" Target="../slideLayouts/slideLayout54.xml"/><Relationship Id="rId43" Type="http://schemas.openxmlformats.org/officeDocument/2006/relationships/slideLayout" Target="../slideLayouts/slideLayout76.xml"/><Relationship Id="rId24" Type="http://schemas.openxmlformats.org/officeDocument/2006/relationships/slideLayout" Target="../slideLayouts/slideLayout57.xml"/><Relationship Id="rId23" Type="http://schemas.openxmlformats.org/officeDocument/2006/relationships/slideLayout" Target="../slideLayouts/slideLayout56.xml"/><Relationship Id="rId1" Type="http://schemas.openxmlformats.org/officeDocument/2006/relationships/image" Target="../media/image2.png"/><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9" Type="http://schemas.openxmlformats.org/officeDocument/2006/relationships/slideLayout" Target="../slideLayouts/slideLayout42.xml"/><Relationship Id="rId26" Type="http://schemas.openxmlformats.org/officeDocument/2006/relationships/slideLayout" Target="../slideLayouts/slideLayout59.xml"/><Relationship Id="rId25" Type="http://schemas.openxmlformats.org/officeDocument/2006/relationships/slideLayout" Target="../slideLayouts/slideLayout58.xml"/><Relationship Id="rId28" Type="http://schemas.openxmlformats.org/officeDocument/2006/relationships/slideLayout" Target="../slideLayouts/slideLayout61.xml"/><Relationship Id="rId27" Type="http://schemas.openxmlformats.org/officeDocument/2006/relationships/slideLayout" Target="../slideLayouts/slideLayout60.xml"/><Relationship Id="rId5" Type="http://schemas.openxmlformats.org/officeDocument/2006/relationships/slideLayout" Target="../slideLayouts/slideLayout38.xml"/><Relationship Id="rId6" Type="http://schemas.openxmlformats.org/officeDocument/2006/relationships/slideLayout" Target="../slideLayouts/slideLayout39.xml"/><Relationship Id="rId29" Type="http://schemas.openxmlformats.org/officeDocument/2006/relationships/slideLayout" Target="../slideLayouts/slideLayout62.xml"/><Relationship Id="rId7" Type="http://schemas.openxmlformats.org/officeDocument/2006/relationships/slideLayout" Target="../slideLayouts/slideLayout40.xml"/><Relationship Id="rId8" Type="http://schemas.openxmlformats.org/officeDocument/2006/relationships/slideLayout" Target="../slideLayouts/slideLayout41.xml"/><Relationship Id="rId31" Type="http://schemas.openxmlformats.org/officeDocument/2006/relationships/slideLayout" Target="../slideLayouts/slideLayout64.xml"/><Relationship Id="rId30" Type="http://schemas.openxmlformats.org/officeDocument/2006/relationships/slideLayout" Target="../slideLayouts/slideLayout63.xml"/><Relationship Id="rId11" Type="http://schemas.openxmlformats.org/officeDocument/2006/relationships/slideLayout" Target="../slideLayouts/slideLayout44.xml"/><Relationship Id="rId33" Type="http://schemas.openxmlformats.org/officeDocument/2006/relationships/slideLayout" Target="../slideLayouts/slideLayout66.xml"/><Relationship Id="rId10" Type="http://schemas.openxmlformats.org/officeDocument/2006/relationships/slideLayout" Target="../slideLayouts/slideLayout43.xml"/><Relationship Id="rId32" Type="http://schemas.openxmlformats.org/officeDocument/2006/relationships/slideLayout" Target="../slideLayouts/slideLayout65.xml"/><Relationship Id="rId13" Type="http://schemas.openxmlformats.org/officeDocument/2006/relationships/slideLayout" Target="../slideLayouts/slideLayout46.xml"/><Relationship Id="rId35" Type="http://schemas.openxmlformats.org/officeDocument/2006/relationships/slideLayout" Target="../slideLayouts/slideLayout68.xml"/><Relationship Id="rId12" Type="http://schemas.openxmlformats.org/officeDocument/2006/relationships/slideLayout" Target="../slideLayouts/slideLayout45.xml"/><Relationship Id="rId34" Type="http://schemas.openxmlformats.org/officeDocument/2006/relationships/slideLayout" Target="../slideLayouts/slideLayout67.xml"/><Relationship Id="rId15" Type="http://schemas.openxmlformats.org/officeDocument/2006/relationships/slideLayout" Target="../slideLayouts/slideLayout48.xml"/><Relationship Id="rId37" Type="http://schemas.openxmlformats.org/officeDocument/2006/relationships/slideLayout" Target="../slideLayouts/slideLayout70.xml"/><Relationship Id="rId14" Type="http://schemas.openxmlformats.org/officeDocument/2006/relationships/slideLayout" Target="../slideLayouts/slideLayout47.xml"/><Relationship Id="rId36" Type="http://schemas.openxmlformats.org/officeDocument/2006/relationships/slideLayout" Target="../slideLayouts/slideLayout69.xml"/><Relationship Id="rId17" Type="http://schemas.openxmlformats.org/officeDocument/2006/relationships/slideLayout" Target="../slideLayouts/slideLayout50.xml"/><Relationship Id="rId39" Type="http://schemas.openxmlformats.org/officeDocument/2006/relationships/slideLayout" Target="../slideLayouts/slideLayout72.xml"/><Relationship Id="rId16" Type="http://schemas.openxmlformats.org/officeDocument/2006/relationships/slideLayout" Target="../slideLayouts/slideLayout49.xml"/><Relationship Id="rId38" Type="http://schemas.openxmlformats.org/officeDocument/2006/relationships/slideLayout" Target="../slideLayouts/slideLayout71.xml"/><Relationship Id="rId19" Type="http://schemas.openxmlformats.org/officeDocument/2006/relationships/slideLayout" Target="../slideLayouts/slideLayout52.xml"/><Relationship Id="rId18"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g24184cb48d0_0_158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g24184cb48d0_0_158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g24184cb48d0_0_158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g24184cb48d0_0_158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g24184cb48d0_0_158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g24184cb48d0_0_1586"/>
          <p:cNvPicPr preferRelativeResize="0"/>
          <p:nvPr/>
        </p:nvPicPr>
        <p:blipFill rotWithShape="1">
          <a:blip r:embed="rId1">
            <a:alphaModFix/>
          </a:blip>
          <a:srcRect b="0" l="0" r="0" t="0"/>
          <a:stretch/>
        </p:blipFill>
        <p:spPr>
          <a:xfrm>
            <a:off x="10479499" y="304801"/>
            <a:ext cx="1207149" cy="533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5" name="Shape 155"/>
        <p:cNvGrpSpPr/>
        <p:nvPr/>
      </p:nvGrpSpPr>
      <p:grpSpPr>
        <a:xfrm>
          <a:off x="0" y="0"/>
          <a:ext cx="0" cy="0"/>
          <a:chOff x="0" y="0"/>
          <a:chExt cx="0" cy="0"/>
        </a:xfrm>
      </p:grpSpPr>
      <p:sp>
        <p:nvSpPr>
          <p:cNvPr id="156" name="Google Shape;156;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57" name="Google Shape;157;p7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8" name="Google Shape;158;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9" name="Google Shape;159;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0" name="Google Shape;160;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61" name="Google Shape;161;p73"/>
          <p:cNvPicPr preferRelativeResize="0"/>
          <p:nvPr/>
        </p:nvPicPr>
        <p:blipFill rotWithShape="1">
          <a:blip r:embed="rId1">
            <a:alphaModFix/>
          </a:blip>
          <a:srcRect b="0" l="0" r="0" t="0"/>
          <a:stretch/>
        </p:blipFill>
        <p:spPr>
          <a:xfrm>
            <a:off x="10479499" y="304801"/>
            <a:ext cx="1207148" cy="533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 id="2147483714" r:id="rId32"/>
    <p:sldLayoutId id="2147483715" r:id="rId33"/>
    <p:sldLayoutId id="2147483716" r:id="rId34"/>
    <p:sldLayoutId id="2147483717" r:id="rId35"/>
    <p:sldLayoutId id="2147483718" r:id="rId36"/>
    <p:sldLayoutId id="2147483719" r:id="rId37"/>
    <p:sldLayoutId id="2147483720" r:id="rId38"/>
    <p:sldLayoutId id="2147483721" r:id="rId39"/>
    <p:sldLayoutId id="2147483722" r:id="rId40"/>
    <p:sldLayoutId id="2147483723" r:id="rId41"/>
    <p:sldLayoutId id="2147483724" r:id="rId42"/>
    <p:sldLayoutId id="2147483725" r:id="rId4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2.xml"/><Relationship Id="rId3" Type="http://schemas.openxmlformats.org/officeDocument/2006/relationships/hyperlink" Target="https://docs.google.com/spreadsheets/d/1udcryyEYQktxx-5htXzIRGWmd2ci1SA9/edit?usp=drive_link&amp;ouid=107520910760433885549&amp;rtpof=true&amp;sd=tru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5.xml"/><Relationship Id="rId3" Type="http://schemas.openxmlformats.org/officeDocument/2006/relationships/image" Target="../media/image23.jpg"/><Relationship Id="rId4" Type="http://schemas.openxmlformats.org/officeDocument/2006/relationships/image" Target="../media/image18.png"/><Relationship Id="rId5"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6.xml"/><Relationship Id="rId3" Type="http://schemas.openxmlformats.org/officeDocument/2006/relationships/image" Target="../media/image23.jpg"/><Relationship Id="rId4" Type="http://schemas.openxmlformats.org/officeDocument/2006/relationships/image" Target="../media/image18.png"/><Relationship Id="rId5"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7.xml"/><Relationship Id="rId3" Type="http://schemas.openxmlformats.org/officeDocument/2006/relationships/image" Target="../media/image23.jpg"/><Relationship Id="rId4" Type="http://schemas.openxmlformats.org/officeDocument/2006/relationships/image" Target="../media/image18.png"/><Relationship Id="rId5"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8.xml"/><Relationship Id="rId3" Type="http://schemas.openxmlformats.org/officeDocument/2006/relationships/image" Target="../media/image23.jpg"/><Relationship Id="rId4" Type="http://schemas.openxmlformats.org/officeDocument/2006/relationships/image" Target="../media/image18.png"/><Relationship Id="rId5"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9.xml"/><Relationship Id="rId3" Type="http://schemas.openxmlformats.org/officeDocument/2006/relationships/image" Target="../media/image23.jpg"/><Relationship Id="rId4" Type="http://schemas.openxmlformats.org/officeDocument/2006/relationships/image" Target="../media/image18.png"/><Relationship Id="rId5"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0.xml"/><Relationship Id="rId3"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1.xml"/><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pic>
        <p:nvPicPr>
          <p:cNvPr id="379" name="Google Shape;379;g24184cb48d0_0_154"/>
          <p:cNvPicPr preferRelativeResize="0"/>
          <p:nvPr/>
        </p:nvPicPr>
        <p:blipFill rotWithShape="1">
          <a:blip r:embed="rId3">
            <a:alphaModFix/>
          </a:blip>
          <a:srcRect b="0" l="0" r="0" t="0"/>
          <a:stretch/>
        </p:blipFill>
        <p:spPr>
          <a:xfrm>
            <a:off x="1" y="0"/>
            <a:ext cx="12192000" cy="6882658"/>
          </a:xfrm>
          <a:prstGeom prst="rect">
            <a:avLst/>
          </a:prstGeom>
          <a:noFill/>
          <a:ln>
            <a:noFill/>
          </a:ln>
        </p:spPr>
      </p:pic>
      <p:sp>
        <p:nvSpPr>
          <p:cNvPr id="380" name="Google Shape;380;g24184cb48d0_0_154"/>
          <p:cNvSpPr txBox="1"/>
          <p:nvPr>
            <p:ph idx="4294967295" type="title"/>
          </p:nvPr>
        </p:nvSpPr>
        <p:spPr>
          <a:xfrm>
            <a:off x="1316175" y="2509100"/>
            <a:ext cx="9365700" cy="716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6000"/>
              <a:buFont typeface="Exo Black"/>
              <a:buNone/>
            </a:pPr>
            <a:r>
              <a:rPr lang="en-US" sz="4200">
                <a:solidFill>
                  <a:schemeClr val="lt1"/>
                </a:solidFill>
                <a:latin typeface="Exo Black"/>
                <a:ea typeface="Exo Black"/>
                <a:cs typeface="Exo Black"/>
                <a:sym typeface="Exo Black"/>
              </a:rPr>
              <a:t>BUSINESS INTELLIGENCE ANALYST</a:t>
            </a:r>
            <a:endParaRPr sz="4200">
              <a:solidFill>
                <a:schemeClr val="lt1"/>
              </a:solidFill>
              <a:latin typeface="Exo Black"/>
              <a:ea typeface="Exo Black"/>
              <a:cs typeface="Exo Black"/>
              <a:sym typeface="Exo Black"/>
            </a:endParaRPr>
          </a:p>
        </p:txBody>
      </p:sp>
      <p:pic>
        <p:nvPicPr>
          <p:cNvPr id="381" name="Google Shape;381;g24184cb48d0_0_154"/>
          <p:cNvPicPr preferRelativeResize="0"/>
          <p:nvPr/>
        </p:nvPicPr>
        <p:blipFill rotWithShape="1">
          <a:blip r:embed="rId4">
            <a:alphaModFix/>
          </a:blip>
          <a:srcRect b="0" l="0" r="0" t="0"/>
          <a:stretch/>
        </p:blipFill>
        <p:spPr>
          <a:xfrm>
            <a:off x="5274575" y="564970"/>
            <a:ext cx="1642874" cy="730432"/>
          </a:xfrm>
          <a:prstGeom prst="rect">
            <a:avLst/>
          </a:prstGeom>
          <a:noFill/>
          <a:ln>
            <a:noFill/>
          </a:ln>
        </p:spPr>
      </p:pic>
      <p:sp>
        <p:nvSpPr>
          <p:cNvPr id="382" name="Google Shape;382;g24184cb48d0_0_154"/>
          <p:cNvSpPr txBox="1"/>
          <p:nvPr/>
        </p:nvSpPr>
        <p:spPr>
          <a:xfrm>
            <a:off x="9753825" y="6339500"/>
            <a:ext cx="2455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Exo"/>
                <a:ea typeface="Exo"/>
                <a:cs typeface="Exo"/>
                <a:sym typeface="Exo"/>
              </a:rPr>
              <a:t>doc@mindx.edu.vn</a:t>
            </a:r>
            <a:endParaRPr b="1" i="0" sz="1400" u="none" cap="none" strike="noStrike">
              <a:solidFill>
                <a:schemeClr val="lt1"/>
              </a:solidFill>
              <a:latin typeface="Exo"/>
              <a:ea typeface="Exo"/>
              <a:cs typeface="Exo"/>
              <a:sym typeface="Exo"/>
            </a:endParaRPr>
          </a:p>
        </p:txBody>
      </p:sp>
      <p:sp>
        <p:nvSpPr>
          <p:cNvPr id="383" name="Google Shape;383;g24184cb48d0_0_154"/>
          <p:cNvSpPr txBox="1"/>
          <p:nvPr>
            <p:ph idx="4294967295" type="body"/>
          </p:nvPr>
        </p:nvSpPr>
        <p:spPr>
          <a:xfrm>
            <a:off x="333750" y="3352800"/>
            <a:ext cx="11524500" cy="7305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None/>
            </a:pPr>
            <a:r>
              <a:rPr lang="en-US" sz="4000">
                <a:solidFill>
                  <a:schemeClr val="lt1"/>
                </a:solidFill>
                <a:latin typeface="Exo Medium"/>
                <a:ea typeface="Exo Medium"/>
                <a:cs typeface="Exo Medium"/>
                <a:sym typeface="Exo Medium"/>
              </a:rPr>
              <a:t>Bài 9: Phân tích Cohort </a:t>
            </a:r>
            <a:br>
              <a:rPr lang="en-US" sz="4000">
                <a:solidFill>
                  <a:schemeClr val="lt1"/>
                </a:solidFill>
                <a:latin typeface="Exo Medium"/>
                <a:ea typeface="Exo Medium"/>
                <a:cs typeface="Exo Medium"/>
                <a:sym typeface="Exo Medium"/>
              </a:rPr>
            </a:br>
            <a:r>
              <a:rPr lang="en-US" sz="4000">
                <a:solidFill>
                  <a:schemeClr val="lt1"/>
                </a:solidFill>
                <a:latin typeface="Exo Medium"/>
                <a:ea typeface="Exo Medium"/>
                <a:cs typeface="Exo Medium"/>
                <a:sym typeface="Exo Medium"/>
              </a:rPr>
              <a:t>(Retention over User &amp; Product Lifetime)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g2830ea0ff47_1_59"/>
          <p:cNvSpPr txBox="1"/>
          <p:nvPr/>
        </p:nvSpPr>
        <p:spPr>
          <a:xfrm>
            <a:off x="1557450" y="1674300"/>
            <a:ext cx="9077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Exo"/>
              <a:ea typeface="Exo"/>
              <a:cs typeface="Exo"/>
              <a:sym typeface="Exo"/>
            </a:endParaRPr>
          </a:p>
        </p:txBody>
      </p:sp>
      <p:pic>
        <p:nvPicPr>
          <p:cNvPr id="475" name="Google Shape;475;g2830ea0ff47_1_59"/>
          <p:cNvPicPr preferRelativeResize="0"/>
          <p:nvPr/>
        </p:nvPicPr>
        <p:blipFill rotWithShape="1">
          <a:blip r:embed="rId3">
            <a:alphaModFix/>
          </a:blip>
          <a:srcRect b="64829" l="-169" r="65618" t="0"/>
          <a:stretch/>
        </p:blipFill>
        <p:spPr>
          <a:xfrm>
            <a:off x="8046324" y="5104800"/>
            <a:ext cx="4145677" cy="1822826"/>
          </a:xfrm>
          <a:prstGeom prst="rect">
            <a:avLst/>
          </a:prstGeom>
          <a:noFill/>
          <a:ln>
            <a:noFill/>
          </a:ln>
        </p:spPr>
      </p:pic>
      <p:sp>
        <p:nvSpPr>
          <p:cNvPr id="476" name="Google Shape;476;g2830ea0ff47_1_59"/>
          <p:cNvSpPr txBox="1"/>
          <p:nvPr/>
        </p:nvSpPr>
        <p:spPr>
          <a:xfrm>
            <a:off x="10363200" y="2438400"/>
            <a:ext cx="1524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g2830ea0ff47_1_59"/>
          <p:cNvSpPr txBox="1"/>
          <p:nvPr/>
        </p:nvSpPr>
        <p:spPr>
          <a:xfrm>
            <a:off x="2537850" y="635025"/>
            <a:ext cx="7047000" cy="7635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1" i="0" lang="en-US" sz="3400" u="none" cap="none" strike="noStrike">
                <a:solidFill>
                  <a:srgbClr val="000000"/>
                </a:solidFill>
                <a:latin typeface="Exo"/>
                <a:ea typeface="Exo"/>
                <a:cs typeface="Exo"/>
                <a:sym typeface="Exo"/>
              </a:rPr>
              <a:t>Bước 5: Cách đọc Cohort Analysis</a:t>
            </a:r>
            <a:endParaRPr b="1" i="0" sz="3400" u="none" cap="none" strike="noStrike">
              <a:solidFill>
                <a:srgbClr val="000000"/>
              </a:solidFill>
              <a:latin typeface="Exo"/>
              <a:ea typeface="Exo"/>
              <a:cs typeface="Exo"/>
              <a:sym typeface="Exo"/>
            </a:endParaRPr>
          </a:p>
        </p:txBody>
      </p:sp>
      <p:sp>
        <p:nvSpPr>
          <p:cNvPr id="478" name="Google Shape;478;g2830ea0ff47_1_59"/>
          <p:cNvSpPr txBox="1"/>
          <p:nvPr/>
        </p:nvSpPr>
        <p:spPr>
          <a:xfrm>
            <a:off x="296075" y="2089950"/>
            <a:ext cx="4857000" cy="267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US" sz="1800" u="none" cap="none" strike="noStrike">
                <a:solidFill>
                  <a:srgbClr val="000000"/>
                </a:solidFill>
                <a:latin typeface="Exo"/>
                <a:ea typeface="Exo"/>
                <a:cs typeface="Exo"/>
                <a:sym typeface="Exo"/>
              </a:rPr>
              <a:t>Khi đọc bảng này bạn sẽ đọc theo một số chiều:</a:t>
            </a:r>
            <a:endParaRPr b="0" i="0" sz="18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100"/>
              <a:buFont typeface="Arial"/>
              <a:buNone/>
            </a:pPr>
            <a:r>
              <a:t/>
            </a:r>
            <a:endParaRPr b="0" i="0" sz="18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100"/>
              <a:buFont typeface="Arial"/>
              <a:buNone/>
            </a:pPr>
            <a:r>
              <a:t/>
            </a:r>
            <a:endParaRPr b="0" i="0" sz="18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100"/>
              <a:buFont typeface="Arial"/>
              <a:buNone/>
            </a:pPr>
            <a:r>
              <a:rPr b="0" i="0" lang="en-US" sz="1800" u="none" cap="none" strike="noStrike">
                <a:solidFill>
                  <a:srgbClr val="000000"/>
                </a:solidFill>
                <a:latin typeface="Exo"/>
                <a:ea typeface="Exo"/>
                <a:cs typeface="Exo"/>
                <a:sym typeface="Exo"/>
              </a:rPr>
              <a:t>➤ Đọc theo hàng ngang: Tăng tỷ lệ khách hàng quay lại là điều thú vị và cần kiểm tra.</a:t>
            </a:r>
            <a:endParaRPr b="0" i="0" sz="18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100"/>
              <a:buFont typeface="Arial"/>
              <a:buNone/>
            </a:pPr>
            <a:r>
              <a:t/>
            </a:r>
            <a:endParaRPr b="0" i="0" sz="18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100"/>
              <a:buFont typeface="Arial"/>
              <a:buNone/>
            </a:pPr>
            <a:r>
              <a:rPr b="0" i="0" lang="en-US" sz="1800" u="none" cap="none" strike="noStrike">
                <a:solidFill>
                  <a:srgbClr val="000000"/>
                </a:solidFill>
                <a:latin typeface="Exo"/>
                <a:ea typeface="Exo"/>
                <a:cs typeface="Exo"/>
                <a:sym typeface="Exo"/>
              </a:rPr>
              <a:t>➤ Đọc theo hàng dọc: Giữ chân khách hàng là quan trọng để không giảm tỷ lệ.</a:t>
            </a:r>
            <a:endParaRPr b="0" i="0" sz="1800" u="none" cap="none" strike="noStrike">
              <a:solidFill>
                <a:srgbClr val="000000"/>
              </a:solidFill>
              <a:latin typeface="Exo"/>
              <a:ea typeface="Exo"/>
              <a:cs typeface="Exo"/>
              <a:sym typeface="Exo"/>
            </a:endParaRPr>
          </a:p>
        </p:txBody>
      </p:sp>
      <p:sp>
        <p:nvSpPr>
          <p:cNvPr id="479" name="Google Shape;479;g2830ea0ff47_1_59"/>
          <p:cNvSpPr txBox="1"/>
          <p:nvPr/>
        </p:nvSpPr>
        <p:spPr>
          <a:xfrm>
            <a:off x="533400" y="5646775"/>
            <a:ext cx="10199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80" name="Google Shape;480;g2830ea0ff47_1_59"/>
          <p:cNvPicPr preferRelativeResize="0"/>
          <p:nvPr/>
        </p:nvPicPr>
        <p:blipFill rotWithShape="1">
          <a:blip r:embed="rId4">
            <a:alphaModFix/>
          </a:blip>
          <a:srcRect b="0" l="0" r="0" t="0"/>
          <a:stretch/>
        </p:blipFill>
        <p:spPr>
          <a:xfrm>
            <a:off x="5153075" y="1579200"/>
            <a:ext cx="6550751" cy="4290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g2830ea0ff47_1_8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486" name="Google Shape;486;g2830ea0ff47_1_83"/>
          <p:cNvSpPr txBox="1"/>
          <p:nvPr/>
        </p:nvSpPr>
        <p:spPr>
          <a:xfrm>
            <a:off x="5053975" y="1070075"/>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487" name="Google Shape;487;g2830ea0ff47_1_83"/>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488" name="Google Shape;488;g2830ea0ff47_1_83"/>
          <p:cNvSpPr/>
          <p:nvPr/>
        </p:nvSpPr>
        <p:spPr>
          <a:xfrm>
            <a:off x="5110803" y="4104368"/>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lt1"/>
                </a:solidFill>
                <a:latin typeface="Exo"/>
                <a:ea typeface="Exo"/>
                <a:cs typeface="Exo"/>
                <a:sym typeface="Exo"/>
              </a:rPr>
              <a:t>   3.  Case Study</a:t>
            </a:r>
            <a:endParaRPr b="1" i="0" sz="2000" u="none" cap="none" strike="noStrike">
              <a:solidFill>
                <a:schemeClr val="lt1"/>
              </a:solidFill>
              <a:latin typeface="Exo"/>
              <a:ea typeface="Exo"/>
              <a:cs typeface="Exo"/>
              <a:sym typeface="Exo"/>
            </a:endParaRPr>
          </a:p>
        </p:txBody>
      </p:sp>
      <p:sp>
        <p:nvSpPr>
          <p:cNvPr id="489" name="Google Shape;489;g2830ea0ff47_1_83"/>
          <p:cNvSpPr/>
          <p:nvPr/>
        </p:nvSpPr>
        <p:spPr>
          <a:xfrm>
            <a:off x="5110803" y="2139666"/>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rgbClr val="E31F26"/>
                </a:solidFill>
                <a:latin typeface="Exo"/>
                <a:ea typeface="Exo"/>
                <a:cs typeface="Exo"/>
                <a:sym typeface="Exo"/>
              </a:rPr>
              <a:t>   1. Gi ới thiệu Cohort Analysis</a:t>
            </a:r>
            <a:endParaRPr b="1" i="0" sz="2000" u="none" cap="none" strike="noStrike">
              <a:solidFill>
                <a:srgbClr val="E31F26"/>
              </a:solidFill>
              <a:latin typeface="Exo"/>
              <a:ea typeface="Exo"/>
              <a:cs typeface="Exo"/>
              <a:sym typeface="Exo"/>
            </a:endParaRPr>
          </a:p>
        </p:txBody>
      </p:sp>
      <p:sp>
        <p:nvSpPr>
          <p:cNvPr id="490" name="Google Shape;490;g2830ea0ff47_1_83"/>
          <p:cNvSpPr/>
          <p:nvPr/>
        </p:nvSpPr>
        <p:spPr>
          <a:xfrm>
            <a:off x="5110803" y="3122014"/>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2. Cách xây dựng và đọc Cohort Analysis</a:t>
            </a:r>
            <a:endParaRPr b="0" i="0" sz="2000" u="none" cap="none" strike="noStrike">
              <a:solidFill>
                <a:schemeClr val="dk1"/>
              </a:solidFill>
              <a:latin typeface="Calibri"/>
              <a:ea typeface="Calibri"/>
              <a:cs typeface="Calibri"/>
              <a:sym typeface="Calibri"/>
            </a:endParaRPr>
          </a:p>
        </p:txBody>
      </p:sp>
      <p:sp>
        <p:nvSpPr>
          <p:cNvPr id="491" name="Google Shape;491;g2830ea0ff47_1_83"/>
          <p:cNvSpPr/>
          <p:nvPr/>
        </p:nvSpPr>
        <p:spPr>
          <a:xfrm>
            <a:off x="5110803" y="5015401"/>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4. Practices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g2825c76f4d8_0_0"/>
          <p:cNvSpPr txBox="1"/>
          <p:nvPr>
            <p:ph type="title"/>
          </p:nvPr>
        </p:nvSpPr>
        <p:spPr>
          <a:xfrm>
            <a:off x="4276375" y="855000"/>
            <a:ext cx="3408900" cy="754800"/>
          </a:xfrm>
          <a:prstGeom prst="rect">
            <a:avLst/>
          </a:prstGeom>
          <a:noFill/>
          <a:ln>
            <a:noFill/>
          </a:ln>
        </p:spPr>
        <p:txBody>
          <a:bodyPr anchorCtr="0" anchor="t" bIns="0" lIns="0" spcFirstLastPara="1" rIns="0" wrap="square" tIns="15875">
            <a:spAutoFit/>
          </a:bodyPr>
          <a:lstStyle/>
          <a:p>
            <a:pPr indent="0" lvl="0" marL="12700" rtl="0" algn="ctr">
              <a:lnSpc>
                <a:spcPct val="100000"/>
              </a:lnSpc>
              <a:spcBef>
                <a:spcPts val="0"/>
              </a:spcBef>
              <a:spcAft>
                <a:spcPts val="0"/>
              </a:spcAft>
              <a:buSzPts val="4400"/>
              <a:buNone/>
            </a:pPr>
            <a:r>
              <a:rPr b="1" lang="en-US" sz="4800">
                <a:solidFill>
                  <a:schemeClr val="dk1"/>
                </a:solidFill>
                <a:latin typeface="Exo"/>
                <a:ea typeface="Exo"/>
                <a:cs typeface="Exo"/>
                <a:sym typeface="Exo"/>
              </a:rPr>
              <a:t>Dataset</a:t>
            </a:r>
            <a:endParaRPr b="1" sz="4800">
              <a:solidFill>
                <a:schemeClr val="dk1"/>
              </a:solidFill>
              <a:latin typeface="Exo"/>
              <a:ea typeface="Exo"/>
              <a:cs typeface="Exo"/>
              <a:sym typeface="Exo"/>
            </a:endParaRPr>
          </a:p>
        </p:txBody>
      </p:sp>
      <p:sp>
        <p:nvSpPr>
          <p:cNvPr id="497" name="Google Shape;497;g2825c76f4d8_0_0"/>
          <p:cNvSpPr txBox="1"/>
          <p:nvPr/>
        </p:nvSpPr>
        <p:spPr>
          <a:xfrm>
            <a:off x="690427" y="1744099"/>
            <a:ext cx="10760100" cy="4218300"/>
          </a:xfrm>
          <a:prstGeom prst="rect">
            <a:avLst/>
          </a:prstGeom>
          <a:noFill/>
          <a:ln>
            <a:noFill/>
          </a:ln>
        </p:spPr>
        <p:txBody>
          <a:bodyPr anchorCtr="0" anchor="t" bIns="0" lIns="0" spcFirstLastPara="1" rIns="0" wrap="square" tIns="16500">
            <a:spAutoFit/>
          </a:bodyPr>
          <a:lstStyle/>
          <a:p>
            <a:pPr indent="0" lvl="0" marL="12700" marR="0" rtl="0" algn="l">
              <a:lnSpc>
                <a:spcPct val="117272"/>
              </a:lnSpc>
              <a:spcBef>
                <a:spcPts val="0"/>
              </a:spcBef>
              <a:spcAft>
                <a:spcPts val="0"/>
              </a:spcAft>
              <a:buClr>
                <a:srgbClr val="000000"/>
              </a:buClr>
              <a:buSzPts val="2650"/>
              <a:buFont typeface="Arial"/>
              <a:buNone/>
            </a:pPr>
            <a:r>
              <a:rPr b="1" i="0" lang="en-US" sz="2650" u="none" cap="none" strike="noStrike">
                <a:solidFill>
                  <a:srgbClr val="E31F26"/>
                </a:solidFill>
                <a:latin typeface="Exo"/>
                <a:ea typeface="Exo"/>
                <a:cs typeface="Exo"/>
                <a:sym typeface="Exo"/>
              </a:rPr>
              <a:t>Case study:</a:t>
            </a:r>
            <a:r>
              <a:rPr b="1" i="0" lang="en-US" sz="2650" u="none" cap="none" strike="noStrike">
                <a:solidFill>
                  <a:srgbClr val="D24625"/>
                </a:solidFill>
                <a:latin typeface="Exo"/>
                <a:ea typeface="Exo"/>
                <a:cs typeface="Exo"/>
                <a:sym typeface="Exo"/>
              </a:rPr>
              <a:t> </a:t>
            </a:r>
            <a:r>
              <a:rPr b="0" i="0" lang="en-US" sz="2300" u="sng" cap="none" strike="noStrike">
                <a:solidFill>
                  <a:schemeClr val="hlink"/>
                </a:solidFill>
                <a:latin typeface="Exo Medium"/>
                <a:ea typeface="Exo Medium"/>
                <a:cs typeface="Exo Medium"/>
                <a:sym typeface="Exo Medium"/>
                <a:hlinkClick r:id="rId3"/>
              </a:rPr>
              <a:t>link</a:t>
            </a:r>
            <a:endParaRPr b="1" i="0" sz="2650" u="none" cap="none" strike="noStrike">
              <a:solidFill>
                <a:srgbClr val="000000"/>
              </a:solidFill>
              <a:latin typeface="Exo"/>
              <a:ea typeface="Exo"/>
              <a:cs typeface="Exo"/>
              <a:sym typeface="Exo"/>
            </a:endParaRPr>
          </a:p>
          <a:p>
            <a:pPr indent="0" lvl="0" marL="12700" marR="0" rtl="0" algn="l">
              <a:lnSpc>
                <a:spcPct val="118958"/>
              </a:lnSpc>
              <a:spcBef>
                <a:spcPts val="0"/>
              </a:spcBef>
              <a:spcAft>
                <a:spcPts val="0"/>
              </a:spcAft>
              <a:buClr>
                <a:srgbClr val="000000"/>
              </a:buClr>
              <a:buSzPts val="2300"/>
              <a:buFont typeface="Arial"/>
              <a:buNone/>
            </a:pPr>
            <a:r>
              <a:rPr b="0" i="0" lang="en-US" sz="2300" u="none" cap="none" strike="noStrike">
                <a:solidFill>
                  <a:srgbClr val="000000"/>
                </a:solidFill>
                <a:latin typeface="Exo Medium"/>
                <a:ea typeface="Exo Medium"/>
                <a:cs typeface="Exo Medium"/>
                <a:sym typeface="Exo Medium"/>
              </a:rPr>
              <a:t>Đây là một bộ dữ liệu quốc tế chứa tất cả các giao dịch diễn ra từ ngày 01/12/2010 đến ngày 09/12/2011 của một doanh nghiệp bán lẻ trực tuyến không cần cửa hàng, có trụ sở tại và được đăng ký tại Vương quốc Anh.</a:t>
            </a:r>
            <a:endParaRPr b="0" i="0" sz="2300" u="none" cap="none" strike="noStrike">
              <a:solidFill>
                <a:srgbClr val="000000"/>
              </a:solidFill>
              <a:latin typeface="Exo Medium"/>
              <a:ea typeface="Exo Medium"/>
              <a:cs typeface="Exo Medium"/>
              <a:sym typeface="Exo Medium"/>
            </a:endParaRPr>
          </a:p>
          <a:p>
            <a:pPr indent="0" lvl="0" marL="12700" rtl="0" algn="l">
              <a:lnSpc>
                <a:spcPct val="118958"/>
              </a:lnSpc>
              <a:spcBef>
                <a:spcPts val="0"/>
              </a:spcBef>
              <a:spcAft>
                <a:spcPts val="0"/>
              </a:spcAft>
              <a:buClr>
                <a:schemeClr val="dk1"/>
              </a:buClr>
              <a:buSzPts val="2300"/>
              <a:buFont typeface="Arial"/>
              <a:buNone/>
            </a:pPr>
            <a:r>
              <a:rPr lang="en-US" sz="2300">
                <a:solidFill>
                  <a:srgbClr val="FF0000"/>
                </a:solidFill>
                <a:latin typeface="Exo Medium"/>
                <a:ea typeface="Exo Medium"/>
                <a:cs typeface="Exo Medium"/>
                <a:sym typeface="Exo Medium"/>
              </a:rPr>
              <a:t>BOD yêu cầu bạn phân tích mức độ gắn bó của KH với doanh nghiệp theo thời gian và đưa ra các đề xuất nhằm tăng cường khả năng giữ chân khách hàng?</a:t>
            </a:r>
            <a:endParaRPr b="0" i="0" sz="2300" u="none" cap="none" strike="noStrike">
              <a:solidFill>
                <a:srgbClr val="000000"/>
              </a:solidFill>
              <a:latin typeface="Exo Medium"/>
              <a:ea typeface="Exo Medium"/>
              <a:cs typeface="Exo Medium"/>
              <a:sym typeface="Exo Medium"/>
            </a:endParaRPr>
          </a:p>
          <a:p>
            <a:pPr indent="0" lvl="0" marL="12700" marR="0" rtl="0" algn="l">
              <a:lnSpc>
                <a:spcPct val="118958"/>
              </a:lnSpc>
              <a:spcBef>
                <a:spcPts val="0"/>
              </a:spcBef>
              <a:spcAft>
                <a:spcPts val="0"/>
              </a:spcAft>
              <a:buClr>
                <a:srgbClr val="000000"/>
              </a:buClr>
              <a:buSzPts val="2300"/>
              <a:buFont typeface="Arial"/>
              <a:buNone/>
            </a:pPr>
            <a:r>
              <a:t/>
            </a:r>
            <a:endParaRPr b="0" i="0" sz="2300" u="none" cap="none" strike="noStrike">
              <a:solidFill>
                <a:srgbClr val="000000"/>
              </a:solidFill>
              <a:latin typeface="Exo Medium"/>
              <a:ea typeface="Exo Medium"/>
              <a:cs typeface="Exo Medium"/>
              <a:sym typeface="Exo Medium"/>
            </a:endParaRPr>
          </a:p>
          <a:p>
            <a:pPr indent="0" lvl="0" marL="12700" marR="0" rtl="0" algn="l">
              <a:lnSpc>
                <a:spcPct val="118958"/>
              </a:lnSpc>
              <a:spcBef>
                <a:spcPts val="0"/>
              </a:spcBef>
              <a:spcAft>
                <a:spcPts val="0"/>
              </a:spcAft>
              <a:buClr>
                <a:srgbClr val="000000"/>
              </a:buClr>
              <a:buSzPts val="2300"/>
              <a:buFont typeface="Arial"/>
              <a:buNone/>
            </a:pPr>
            <a:r>
              <a:t/>
            </a:r>
            <a:endParaRPr b="0" i="0" sz="2300" u="none" cap="none" strike="noStrike">
              <a:solidFill>
                <a:srgbClr val="000000"/>
              </a:solidFill>
              <a:latin typeface="Exo Medium"/>
              <a:ea typeface="Exo Medium"/>
              <a:cs typeface="Exo Medium"/>
              <a:sym typeface="Exo Medium"/>
            </a:endParaRPr>
          </a:p>
          <a:p>
            <a:pPr indent="0" lvl="0" marL="12700" marR="0" rtl="0" algn="l">
              <a:lnSpc>
                <a:spcPct val="118958"/>
              </a:lnSpc>
              <a:spcBef>
                <a:spcPts val="0"/>
              </a:spcBef>
              <a:spcAft>
                <a:spcPts val="0"/>
              </a:spcAft>
              <a:buClr>
                <a:srgbClr val="000000"/>
              </a:buClr>
              <a:buSzPts val="2300"/>
              <a:buFont typeface="Arial"/>
              <a:buNone/>
            </a:pPr>
            <a:r>
              <a:t/>
            </a:r>
            <a:endParaRPr b="0" i="0" sz="2300" u="none" cap="none" strike="noStrike">
              <a:solidFill>
                <a:srgbClr val="000000"/>
              </a:solidFill>
              <a:latin typeface="Exo Medium"/>
              <a:ea typeface="Exo Medium"/>
              <a:cs typeface="Exo Medium"/>
              <a:sym typeface="Exo Medium"/>
            </a:endParaRPr>
          </a:p>
          <a:p>
            <a:pPr indent="0" lvl="0" marL="12700" marR="0" rtl="0" algn="l">
              <a:lnSpc>
                <a:spcPct val="118958"/>
              </a:lnSpc>
              <a:spcBef>
                <a:spcPts val="0"/>
              </a:spcBef>
              <a:spcAft>
                <a:spcPts val="0"/>
              </a:spcAft>
              <a:buClr>
                <a:srgbClr val="000000"/>
              </a:buClr>
              <a:buSzPts val="2300"/>
              <a:buFont typeface="Arial"/>
              <a:buNone/>
            </a:pPr>
            <a:r>
              <a:t/>
            </a:r>
            <a:endParaRPr b="0" i="0" sz="2300" u="none" cap="none" strike="noStrike">
              <a:solidFill>
                <a:srgbClr val="000000"/>
              </a:solidFill>
              <a:latin typeface="Exo Medium"/>
              <a:ea typeface="Exo Medium"/>
              <a:cs typeface="Exo Medium"/>
              <a:sym typeface="Exo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g2825c76f4d8_0_5"/>
          <p:cNvSpPr txBox="1"/>
          <p:nvPr/>
        </p:nvSpPr>
        <p:spPr>
          <a:xfrm>
            <a:off x="310175" y="1157925"/>
            <a:ext cx="11285700" cy="5403300"/>
          </a:xfrm>
          <a:prstGeom prst="rect">
            <a:avLst/>
          </a:prstGeom>
          <a:noFill/>
          <a:ln>
            <a:noFill/>
          </a:ln>
        </p:spPr>
        <p:txBody>
          <a:bodyPr anchorCtr="0" anchor="t" bIns="91425" lIns="91425" spcFirstLastPara="1" rIns="91425" wrap="square" tIns="91425">
            <a:spAutoFit/>
          </a:bodyPr>
          <a:lstStyle/>
          <a:p>
            <a:pPr indent="0" lvl="0" marL="12700" marR="0" rtl="0" algn="l">
              <a:lnSpc>
                <a:spcPct val="117272"/>
              </a:lnSpc>
              <a:spcBef>
                <a:spcPts val="0"/>
              </a:spcBef>
              <a:spcAft>
                <a:spcPts val="0"/>
              </a:spcAft>
              <a:buClr>
                <a:srgbClr val="000000"/>
              </a:buClr>
              <a:buSzPts val="2650"/>
              <a:buFont typeface="Arial"/>
              <a:buNone/>
            </a:pPr>
            <a:r>
              <a:rPr b="1" i="0" lang="en-US" sz="2650" u="none" cap="none" strike="noStrike">
                <a:solidFill>
                  <a:srgbClr val="E31F26"/>
                </a:solidFill>
                <a:latin typeface="Exo"/>
                <a:ea typeface="Exo"/>
                <a:cs typeface="Exo"/>
                <a:sym typeface="Exo"/>
              </a:rPr>
              <a:t>Data Dictionary:</a:t>
            </a:r>
            <a:br>
              <a:rPr b="1" i="0" lang="en-US" sz="2650" u="none" cap="none" strike="noStrike">
                <a:solidFill>
                  <a:srgbClr val="D24625"/>
                </a:solidFill>
                <a:latin typeface="Exo"/>
                <a:ea typeface="Exo"/>
                <a:cs typeface="Exo"/>
                <a:sym typeface="Exo"/>
              </a:rPr>
            </a:br>
            <a:r>
              <a:rPr b="0" i="0" lang="en-US" sz="1600" u="none" cap="none" strike="noStrike">
                <a:solidFill>
                  <a:srgbClr val="000000"/>
                </a:solidFill>
                <a:latin typeface="Exo Medium"/>
                <a:ea typeface="Exo Medium"/>
                <a:cs typeface="Exo Medium"/>
                <a:sym typeface="Exo Medium"/>
              </a:rPr>
              <a:t>Dưới đây là data dictionary (từ điển dữ liệu) để giải thích các trường dữ liệu trong bảng dữ liệu có các cột sau:</a:t>
            </a:r>
            <a:endParaRPr b="0" i="0" sz="1600" u="none" cap="none" strike="noStrike">
              <a:solidFill>
                <a:srgbClr val="000000"/>
              </a:solidFill>
              <a:latin typeface="Exo Medium"/>
              <a:ea typeface="Exo Medium"/>
              <a:cs typeface="Exo Medium"/>
              <a:sym typeface="Exo Medium"/>
            </a:endParaRPr>
          </a:p>
          <a:p>
            <a:pPr indent="0" lvl="0" marL="12700" marR="0" rtl="0" algn="l">
              <a:lnSpc>
                <a:spcPct val="117272"/>
              </a:lnSpc>
              <a:spcBef>
                <a:spcPts val="0"/>
              </a:spcBef>
              <a:spcAft>
                <a:spcPts val="0"/>
              </a:spcAft>
              <a:buClr>
                <a:srgbClr val="000000"/>
              </a:buClr>
              <a:buSzPts val="2650"/>
              <a:buFont typeface="Arial"/>
              <a:buNone/>
            </a:pPr>
            <a:r>
              <a:t/>
            </a:r>
            <a:endParaRPr b="0" i="0" sz="1600" u="none" cap="none" strike="noStrike">
              <a:solidFill>
                <a:srgbClr val="000000"/>
              </a:solidFill>
              <a:latin typeface="Exo Medium"/>
              <a:ea typeface="Exo Medium"/>
              <a:cs typeface="Exo Medium"/>
              <a:sym typeface="Exo Medium"/>
            </a:endParaRPr>
          </a:p>
          <a:p>
            <a:pPr indent="-330200" lvl="0" marL="457200" marR="0" rtl="0" algn="l">
              <a:lnSpc>
                <a:spcPct val="117272"/>
              </a:lnSpc>
              <a:spcBef>
                <a:spcPts val="0"/>
              </a:spcBef>
              <a:spcAft>
                <a:spcPts val="0"/>
              </a:spcAft>
              <a:buClr>
                <a:srgbClr val="000000"/>
              </a:buClr>
              <a:buSzPts val="1600"/>
              <a:buFont typeface="Exo Medium"/>
              <a:buAutoNum type="arabicPeriod"/>
            </a:pPr>
            <a:r>
              <a:rPr b="0" i="0" lang="en-US" sz="1600" u="none" cap="none" strike="noStrike">
                <a:solidFill>
                  <a:srgbClr val="000000"/>
                </a:solidFill>
                <a:latin typeface="Exo Medium"/>
                <a:ea typeface="Exo Medium"/>
                <a:cs typeface="Exo Medium"/>
                <a:sym typeface="Exo Medium"/>
              </a:rPr>
              <a:t>InvoiceNo: Mã số hóa đơn. Đây là số duy nhất được gán cho mỗi giao dịch mua sắm hoặc đơn hàng.</a:t>
            </a:r>
            <a:endParaRPr b="0" i="0" sz="1600" u="none" cap="none" strike="noStrike">
              <a:solidFill>
                <a:srgbClr val="000000"/>
              </a:solidFill>
              <a:latin typeface="Exo Medium"/>
              <a:ea typeface="Exo Medium"/>
              <a:cs typeface="Exo Medium"/>
              <a:sym typeface="Exo Medium"/>
            </a:endParaRPr>
          </a:p>
          <a:p>
            <a:pPr indent="-330200" lvl="0" marL="457200" marR="0" rtl="0" algn="l">
              <a:lnSpc>
                <a:spcPct val="117272"/>
              </a:lnSpc>
              <a:spcBef>
                <a:spcPts val="0"/>
              </a:spcBef>
              <a:spcAft>
                <a:spcPts val="0"/>
              </a:spcAft>
              <a:buClr>
                <a:srgbClr val="000000"/>
              </a:buClr>
              <a:buSzPts val="1600"/>
              <a:buFont typeface="Exo Medium"/>
              <a:buAutoNum type="arabicPeriod"/>
            </a:pPr>
            <a:r>
              <a:rPr b="0" i="0" lang="en-US" sz="1600" u="none" cap="none" strike="noStrike">
                <a:solidFill>
                  <a:srgbClr val="000000"/>
                </a:solidFill>
                <a:latin typeface="Exo Medium"/>
                <a:ea typeface="Exo Medium"/>
                <a:cs typeface="Exo Medium"/>
                <a:sym typeface="Exo Medium"/>
              </a:rPr>
              <a:t>StockCode: Mã hàng hóa hoặc sản phẩm. Đây là mã số duy nhất dùng để xác định sản phẩm hoặc hàng hóa cụ thể trong kho.</a:t>
            </a:r>
            <a:endParaRPr b="0" i="0" sz="1600" u="none" cap="none" strike="noStrike">
              <a:solidFill>
                <a:srgbClr val="000000"/>
              </a:solidFill>
              <a:latin typeface="Exo Medium"/>
              <a:ea typeface="Exo Medium"/>
              <a:cs typeface="Exo Medium"/>
              <a:sym typeface="Exo Medium"/>
            </a:endParaRPr>
          </a:p>
          <a:p>
            <a:pPr indent="-330200" lvl="0" marL="457200" marR="0" rtl="0" algn="l">
              <a:lnSpc>
                <a:spcPct val="117272"/>
              </a:lnSpc>
              <a:spcBef>
                <a:spcPts val="0"/>
              </a:spcBef>
              <a:spcAft>
                <a:spcPts val="0"/>
              </a:spcAft>
              <a:buClr>
                <a:srgbClr val="000000"/>
              </a:buClr>
              <a:buSzPts val="1600"/>
              <a:buFont typeface="Exo Medium"/>
              <a:buAutoNum type="arabicPeriod"/>
            </a:pPr>
            <a:r>
              <a:rPr b="0" i="0" lang="en-US" sz="1600" u="none" cap="none" strike="noStrike">
                <a:solidFill>
                  <a:srgbClr val="000000"/>
                </a:solidFill>
                <a:latin typeface="Exo Medium"/>
                <a:ea typeface="Exo Medium"/>
                <a:cs typeface="Exo Medium"/>
                <a:sym typeface="Exo Medium"/>
              </a:rPr>
              <a:t>Description: Mô tả của sản phẩm hoặc hàng hóa tương ứng với mã StockCode.</a:t>
            </a:r>
            <a:endParaRPr b="0" i="0" sz="1600" u="none" cap="none" strike="noStrike">
              <a:solidFill>
                <a:srgbClr val="000000"/>
              </a:solidFill>
              <a:latin typeface="Exo Medium"/>
              <a:ea typeface="Exo Medium"/>
              <a:cs typeface="Exo Medium"/>
              <a:sym typeface="Exo Medium"/>
            </a:endParaRPr>
          </a:p>
          <a:p>
            <a:pPr indent="-330200" lvl="0" marL="457200" marR="0" rtl="0" algn="l">
              <a:lnSpc>
                <a:spcPct val="117272"/>
              </a:lnSpc>
              <a:spcBef>
                <a:spcPts val="0"/>
              </a:spcBef>
              <a:spcAft>
                <a:spcPts val="0"/>
              </a:spcAft>
              <a:buClr>
                <a:srgbClr val="000000"/>
              </a:buClr>
              <a:buSzPts val="1600"/>
              <a:buFont typeface="Exo Medium"/>
              <a:buAutoNum type="arabicPeriod"/>
            </a:pPr>
            <a:r>
              <a:rPr b="0" i="0" lang="en-US" sz="1600" u="none" cap="none" strike="noStrike">
                <a:solidFill>
                  <a:srgbClr val="000000"/>
                </a:solidFill>
                <a:latin typeface="Exo Medium"/>
                <a:ea typeface="Exo Medium"/>
                <a:cs typeface="Exo Medium"/>
                <a:sym typeface="Exo Medium"/>
              </a:rPr>
              <a:t>Quantity: Số lượng sản phẩm hoặc hàng hóa được mua trong giao dịch hoặc đơn hàng.</a:t>
            </a:r>
            <a:endParaRPr b="0" i="0" sz="1600" u="none" cap="none" strike="noStrike">
              <a:solidFill>
                <a:srgbClr val="000000"/>
              </a:solidFill>
              <a:latin typeface="Exo Medium"/>
              <a:ea typeface="Exo Medium"/>
              <a:cs typeface="Exo Medium"/>
              <a:sym typeface="Exo Medium"/>
            </a:endParaRPr>
          </a:p>
          <a:p>
            <a:pPr indent="-330200" lvl="0" marL="457200" marR="0" rtl="0" algn="l">
              <a:lnSpc>
                <a:spcPct val="117272"/>
              </a:lnSpc>
              <a:spcBef>
                <a:spcPts val="0"/>
              </a:spcBef>
              <a:spcAft>
                <a:spcPts val="0"/>
              </a:spcAft>
              <a:buClr>
                <a:srgbClr val="000000"/>
              </a:buClr>
              <a:buSzPts val="1600"/>
              <a:buFont typeface="Exo Medium"/>
              <a:buAutoNum type="arabicPeriod"/>
            </a:pPr>
            <a:r>
              <a:rPr b="0" i="0" lang="en-US" sz="1600" u="none" cap="none" strike="noStrike">
                <a:solidFill>
                  <a:srgbClr val="000000"/>
                </a:solidFill>
                <a:latin typeface="Exo Medium"/>
                <a:ea typeface="Exo Medium"/>
                <a:cs typeface="Exo Medium"/>
                <a:sym typeface="Exo Medium"/>
              </a:rPr>
              <a:t>InvoiceDate: Ngày và thời gian giao dịch hoặc đơn hàng được tạo.</a:t>
            </a:r>
            <a:endParaRPr b="0" i="0" sz="1600" u="none" cap="none" strike="noStrike">
              <a:solidFill>
                <a:srgbClr val="000000"/>
              </a:solidFill>
              <a:latin typeface="Exo Medium"/>
              <a:ea typeface="Exo Medium"/>
              <a:cs typeface="Exo Medium"/>
              <a:sym typeface="Exo Medium"/>
            </a:endParaRPr>
          </a:p>
          <a:p>
            <a:pPr indent="-330200" lvl="0" marL="457200" marR="0" rtl="0" algn="l">
              <a:lnSpc>
                <a:spcPct val="117272"/>
              </a:lnSpc>
              <a:spcBef>
                <a:spcPts val="0"/>
              </a:spcBef>
              <a:spcAft>
                <a:spcPts val="0"/>
              </a:spcAft>
              <a:buClr>
                <a:srgbClr val="000000"/>
              </a:buClr>
              <a:buSzPts val="1600"/>
              <a:buFont typeface="Exo Medium"/>
              <a:buAutoNum type="arabicPeriod"/>
            </a:pPr>
            <a:r>
              <a:rPr b="0" i="0" lang="en-US" sz="1600" u="none" cap="none" strike="noStrike">
                <a:solidFill>
                  <a:srgbClr val="000000"/>
                </a:solidFill>
                <a:latin typeface="Exo Medium"/>
                <a:ea typeface="Exo Medium"/>
                <a:cs typeface="Exo Medium"/>
                <a:sym typeface="Exo Medium"/>
              </a:rPr>
              <a:t>UnitPrice: Giá một đơn vị của sản phẩm hoặc hàng hóa.</a:t>
            </a:r>
            <a:endParaRPr b="0" i="0" sz="1600" u="none" cap="none" strike="noStrike">
              <a:solidFill>
                <a:srgbClr val="000000"/>
              </a:solidFill>
              <a:latin typeface="Exo Medium"/>
              <a:ea typeface="Exo Medium"/>
              <a:cs typeface="Exo Medium"/>
              <a:sym typeface="Exo Medium"/>
            </a:endParaRPr>
          </a:p>
          <a:p>
            <a:pPr indent="-330200" lvl="0" marL="457200" marR="0" rtl="0" algn="l">
              <a:lnSpc>
                <a:spcPct val="117272"/>
              </a:lnSpc>
              <a:spcBef>
                <a:spcPts val="0"/>
              </a:spcBef>
              <a:spcAft>
                <a:spcPts val="0"/>
              </a:spcAft>
              <a:buClr>
                <a:srgbClr val="000000"/>
              </a:buClr>
              <a:buSzPts val="1600"/>
              <a:buFont typeface="Exo Medium"/>
              <a:buAutoNum type="arabicPeriod"/>
            </a:pPr>
            <a:r>
              <a:rPr b="0" i="0" lang="en-US" sz="1600" u="none" cap="none" strike="noStrike">
                <a:solidFill>
                  <a:srgbClr val="000000"/>
                </a:solidFill>
                <a:latin typeface="Exo Medium"/>
                <a:ea typeface="Exo Medium"/>
                <a:cs typeface="Exo Medium"/>
                <a:sym typeface="Exo Medium"/>
              </a:rPr>
              <a:t>CustomerID: Mã số duy nhất được gán cho mỗi khách hàng.</a:t>
            </a:r>
            <a:endParaRPr b="0" i="0" sz="1600" u="none" cap="none" strike="noStrike">
              <a:solidFill>
                <a:srgbClr val="000000"/>
              </a:solidFill>
              <a:latin typeface="Exo Medium"/>
              <a:ea typeface="Exo Medium"/>
              <a:cs typeface="Exo Medium"/>
              <a:sym typeface="Exo Medium"/>
            </a:endParaRPr>
          </a:p>
          <a:p>
            <a:pPr indent="-330200" lvl="0" marL="457200" marR="0" rtl="0" algn="l">
              <a:lnSpc>
                <a:spcPct val="117272"/>
              </a:lnSpc>
              <a:spcBef>
                <a:spcPts val="0"/>
              </a:spcBef>
              <a:spcAft>
                <a:spcPts val="0"/>
              </a:spcAft>
              <a:buClr>
                <a:srgbClr val="000000"/>
              </a:buClr>
              <a:buSzPts val="1600"/>
              <a:buFont typeface="Exo Medium"/>
              <a:buAutoNum type="arabicPeriod"/>
            </a:pPr>
            <a:r>
              <a:rPr b="0" i="0" lang="en-US" sz="1600" u="none" cap="none" strike="noStrike">
                <a:solidFill>
                  <a:srgbClr val="000000"/>
                </a:solidFill>
                <a:latin typeface="Exo Medium"/>
                <a:ea typeface="Exo Medium"/>
                <a:cs typeface="Exo Medium"/>
                <a:sym typeface="Exo Medium"/>
              </a:rPr>
              <a:t>Country: Quốc gia liên quan đến giao dịch hoặc đơn hàng.</a:t>
            </a:r>
            <a:endParaRPr b="0" i="0" sz="1600" u="none" cap="none" strike="noStrike">
              <a:solidFill>
                <a:srgbClr val="000000"/>
              </a:solidFill>
              <a:latin typeface="Exo Medium"/>
              <a:ea typeface="Exo Medium"/>
              <a:cs typeface="Exo Medium"/>
              <a:sym typeface="Exo Medium"/>
            </a:endParaRPr>
          </a:p>
          <a:p>
            <a:pPr indent="0" lvl="0" marL="12700" marR="0" rtl="0" algn="l">
              <a:lnSpc>
                <a:spcPct val="117272"/>
              </a:lnSpc>
              <a:spcBef>
                <a:spcPts val="0"/>
              </a:spcBef>
              <a:spcAft>
                <a:spcPts val="0"/>
              </a:spcAft>
              <a:buClr>
                <a:srgbClr val="000000"/>
              </a:buClr>
              <a:buSzPts val="2650"/>
              <a:buFont typeface="Arial"/>
              <a:buNone/>
            </a:pPr>
            <a:r>
              <a:t/>
            </a:r>
            <a:endParaRPr b="0" i="0" sz="1600" u="none" cap="none" strike="noStrike">
              <a:solidFill>
                <a:srgbClr val="000000"/>
              </a:solidFill>
              <a:latin typeface="Exo Medium"/>
              <a:ea typeface="Exo Medium"/>
              <a:cs typeface="Exo Medium"/>
              <a:sym typeface="Exo Medium"/>
            </a:endParaRPr>
          </a:p>
          <a:p>
            <a:pPr indent="0" lvl="0" marL="12700" marR="0" rtl="0" algn="l">
              <a:lnSpc>
                <a:spcPct val="117272"/>
              </a:lnSpc>
              <a:spcBef>
                <a:spcPts val="0"/>
              </a:spcBef>
              <a:spcAft>
                <a:spcPts val="0"/>
              </a:spcAft>
              <a:buClr>
                <a:srgbClr val="000000"/>
              </a:buClr>
              <a:buSzPts val="2650"/>
              <a:buFont typeface="Arial"/>
              <a:buNone/>
            </a:pPr>
            <a:r>
              <a:rPr b="0" i="0" lang="en-US" sz="1600" u="none" cap="none" strike="noStrike">
                <a:solidFill>
                  <a:srgbClr val="000000"/>
                </a:solidFill>
                <a:latin typeface="Exo Medium"/>
                <a:ea typeface="Exo Medium"/>
                <a:cs typeface="Exo Medium"/>
                <a:sym typeface="Exo Medium"/>
              </a:rPr>
              <a:t>Đây là các trường thông tin quan trọng để theo dõi và phân tích dữ liệu về giao dịch mua sắm hoặc đơn hàng trong một cơ sở dữ liệu bán lẻ hoặc thương mại điện tử. Các thông tin này giúp theo dõi sản phẩm được mua, khách hàng tham gia, giá trị giao dịch và thời gian thực hiện giao dịch.</a:t>
            </a:r>
            <a:endParaRPr b="1" i="0" sz="1950" u="none" cap="none" strike="noStrike">
              <a:solidFill>
                <a:srgbClr val="D24625"/>
              </a:solidFill>
              <a:latin typeface="Exo"/>
              <a:ea typeface="Exo"/>
              <a:cs typeface="Exo"/>
              <a:sym typeface="Exo"/>
            </a:endParaRPr>
          </a:p>
          <a:p>
            <a:pPr indent="0" lvl="0" marL="12700" marR="0" rtl="0" algn="l">
              <a:lnSpc>
                <a:spcPct val="117272"/>
              </a:lnSpc>
              <a:spcBef>
                <a:spcPts val="0"/>
              </a:spcBef>
              <a:spcAft>
                <a:spcPts val="0"/>
              </a:spcAft>
              <a:buClr>
                <a:srgbClr val="000000"/>
              </a:buClr>
              <a:buSzPts val="2650"/>
              <a:buFont typeface="Arial"/>
              <a:buNone/>
            </a:pPr>
            <a:r>
              <a:t/>
            </a:r>
            <a:endParaRPr b="1" i="0" sz="2650" u="none" cap="none" strike="noStrike">
              <a:solidFill>
                <a:srgbClr val="D24625"/>
              </a:solidFill>
              <a:latin typeface="Exo"/>
              <a:ea typeface="Exo"/>
              <a:cs typeface="Exo"/>
              <a:sym typeface="Exo"/>
            </a:endParaRPr>
          </a:p>
        </p:txBody>
      </p:sp>
      <p:sp>
        <p:nvSpPr>
          <p:cNvPr id="503" name="Google Shape;503;g2825c76f4d8_0_5"/>
          <p:cNvSpPr txBox="1"/>
          <p:nvPr>
            <p:ph type="title"/>
          </p:nvPr>
        </p:nvSpPr>
        <p:spPr>
          <a:xfrm>
            <a:off x="4238100" y="384600"/>
            <a:ext cx="3408900" cy="754800"/>
          </a:xfrm>
          <a:prstGeom prst="rect">
            <a:avLst/>
          </a:prstGeom>
          <a:noFill/>
          <a:ln>
            <a:noFill/>
          </a:ln>
        </p:spPr>
        <p:txBody>
          <a:bodyPr anchorCtr="0" anchor="t" bIns="0" lIns="0" spcFirstLastPara="1" rIns="0" wrap="square" tIns="15875">
            <a:spAutoFit/>
          </a:bodyPr>
          <a:lstStyle/>
          <a:p>
            <a:pPr indent="0" lvl="0" marL="12700" rtl="0" algn="ctr">
              <a:lnSpc>
                <a:spcPct val="100000"/>
              </a:lnSpc>
              <a:spcBef>
                <a:spcPts val="0"/>
              </a:spcBef>
              <a:spcAft>
                <a:spcPts val="0"/>
              </a:spcAft>
              <a:buSzPts val="4400"/>
              <a:buNone/>
            </a:pPr>
            <a:r>
              <a:rPr b="1" lang="en-US" sz="4800">
                <a:solidFill>
                  <a:schemeClr val="dk1"/>
                </a:solidFill>
                <a:latin typeface="Exo"/>
                <a:ea typeface="Exo"/>
                <a:cs typeface="Exo"/>
                <a:sym typeface="Exo"/>
              </a:rPr>
              <a:t>Dataset</a:t>
            </a:r>
            <a:endParaRPr b="1" sz="4800">
              <a:solidFill>
                <a:schemeClr val="dk1"/>
              </a:solidFill>
              <a:latin typeface="Exo"/>
              <a:ea typeface="Exo"/>
              <a:cs typeface="Exo"/>
              <a:sym typeface="Ex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g2825c76f4d8_4_8"/>
          <p:cNvSpPr txBox="1"/>
          <p:nvPr>
            <p:ph type="title"/>
          </p:nvPr>
        </p:nvSpPr>
        <p:spPr>
          <a:xfrm>
            <a:off x="1546633" y="270433"/>
            <a:ext cx="9374100" cy="788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400"/>
              <a:buNone/>
            </a:pPr>
            <a:r>
              <a:rPr b="1" lang="en-US">
                <a:solidFill>
                  <a:srgbClr val="E21F26"/>
                </a:solidFill>
                <a:latin typeface="Exo"/>
                <a:ea typeface="Exo"/>
                <a:cs typeface="Exo"/>
                <a:sym typeface="Exo"/>
              </a:rPr>
              <a:t>ANALYSIS</a:t>
            </a:r>
            <a:r>
              <a:rPr b="1" lang="en-US">
                <a:latin typeface="Exo"/>
                <a:ea typeface="Exo"/>
                <a:cs typeface="Exo"/>
                <a:sym typeface="Exo"/>
              </a:rPr>
              <a:t> PROCESS</a:t>
            </a:r>
            <a:endParaRPr b="1">
              <a:latin typeface="Exo"/>
              <a:ea typeface="Exo"/>
              <a:cs typeface="Exo"/>
              <a:sym typeface="Exo"/>
            </a:endParaRPr>
          </a:p>
        </p:txBody>
      </p:sp>
      <p:grpSp>
        <p:nvGrpSpPr>
          <p:cNvPr id="509" name="Google Shape;509;g2825c76f4d8_4_8"/>
          <p:cNvGrpSpPr/>
          <p:nvPr/>
        </p:nvGrpSpPr>
        <p:grpSpPr>
          <a:xfrm>
            <a:off x="0" y="1383413"/>
            <a:ext cx="2952726" cy="4290074"/>
            <a:chOff x="0" y="1189989"/>
            <a:chExt cx="2214600" cy="3217636"/>
          </a:xfrm>
        </p:grpSpPr>
        <p:sp>
          <p:nvSpPr>
            <p:cNvPr id="510" name="Google Shape;510;g2825c76f4d8_4_8"/>
            <p:cNvSpPr/>
            <p:nvPr/>
          </p:nvSpPr>
          <p:spPr>
            <a:xfrm>
              <a:off x="0" y="1189989"/>
              <a:ext cx="2214600" cy="669000"/>
            </a:xfrm>
            <a:prstGeom prst="homePlate">
              <a:avLst>
                <a:gd fmla="val 50000" name="adj"/>
              </a:avLst>
            </a:prstGeom>
            <a:solidFill>
              <a:srgbClr val="802017"/>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Exo Medium"/>
                  <a:ea typeface="Exo Medium"/>
                  <a:cs typeface="Exo Medium"/>
                  <a:sym typeface="Exo Medium"/>
                </a:rPr>
                <a:t>Business Understanding</a:t>
              </a:r>
              <a:endParaRPr b="0" i="0" sz="1600" u="none" cap="none" strike="noStrike">
                <a:solidFill>
                  <a:srgbClr val="FFFFFF"/>
                </a:solidFill>
                <a:latin typeface="Exo Medium"/>
                <a:ea typeface="Exo Medium"/>
                <a:cs typeface="Exo Medium"/>
                <a:sym typeface="Exo Medium"/>
              </a:endParaRPr>
            </a:p>
          </p:txBody>
        </p:sp>
        <p:sp>
          <p:nvSpPr>
            <p:cNvPr id="511" name="Google Shape;511;g2825c76f4d8_4_8"/>
            <p:cNvSpPr txBox="1"/>
            <p:nvPr/>
          </p:nvSpPr>
          <p:spPr>
            <a:xfrm>
              <a:off x="107602" y="2057125"/>
              <a:ext cx="1624500" cy="23505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rgbClr val="0E1633"/>
                  </a:solidFill>
                  <a:latin typeface="Exo Medium"/>
                  <a:ea typeface="Exo Medium"/>
                  <a:cs typeface="Exo Medium"/>
                  <a:sym typeface="Exo Medium"/>
                </a:rPr>
                <a:t>Đặt câu hỏi? </a:t>
              </a:r>
              <a:endParaRPr b="0" i="0" sz="1800" u="none" cap="none" strike="noStrike">
                <a:solidFill>
                  <a:srgbClr val="0E1633"/>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rgbClr val="0E1633"/>
                  </a:solidFill>
                  <a:latin typeface="Exo Medium"/>
                  <a:ea typeface="Exo Medium"/>
                  <a:cs typeface="Exo Medium"/>
                  <a:sym typeface="Exo Medium"/>
                </a:rPr>
                <a:t>Làm rõ yêu cầu phân tích?</a:t>
              </a:r>
              <a:endParaRPr b="0" i="0" sz="1800" u="none" cap="none" strike="noStrike">
                <a:solidFill>
                  <a:srgbClr val="0E1633"/>
                </a:solidFill>
                <a:latin typeface="Exo Medium"/>
                <a:ea typeface="Exo Medium"/>
                <a:cs typeface="Exo Medium"/>
                <a:sym typeface="Exo Medium"/>
              </a:endParaRPr>
            </a:p>
          </p:txBody>
        </p:sp>
      </p:grpSp>
      <p:grpSp>
        <p:nvGrpSpPr>
          <p:cNvPr id="512" name="Google Shape;512;g2825c76f4d8_4_8"/>
          <p:cNvGrpSpPr/>
          <p:nvPr/>
        </p:nvGrpSpPr>
        <p:grpSpPr>
          <a:xfrm>
            <a:off x="2451039" y="1383127"/>
            <a:ext cx="2751931" cy="4290359"/>
            <a:chOff x="1838325" y="1189775"/>
            <a:chExt cx="2064000" cy="3217850"/>
          </a:xfrm>
        </p:grpSpPr>
        <p:sp>
          <p:nvSpPr>
            <p:cNvPr id="513" name="Google Shape;513;g2825c76f4d8_4_8"/>
            <p:cNvSpPr/>
            <p:nvPr/>
          </p:nvSpPr>
          <p:spPr>
            <a:xfrm>
              <a:off x="1838325" y="1189775"/>
              <a:ext cx="2064000" cy="669000"/>
            </a:xfrm>
            <a:prstGeom prst="chevron">
              <a:avLst>
                <a:gd fmla="val 50000" name="adj"/>
              </a:avLst>
            </a:prstGeom>
            <a:solidFill>
              <a:srgbClr val="A72A1E"/>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Exo Medium"/>
                  <a:ea typeface="Exo Medium"/>
                  <a:cs typeface="Exo Medium"/>
                  <a:sym typeface="Exo Medium"/>
                </a:rPr>
                <a:t>Data Preparation</a:t>
              </a:r>
              <a:endParaRPr b="0" i="0" sz="1600" u="none" cap="none" strike="noStrike">
                <a:solidFill>
                  <a:srgbClr val="FFFFFF"/>
                </a:solidFill>
                <a:latin typeface="Exo Medium"/>
                <a:ea typeface="Exo Medium"/>
                <a:cs typeface="Exo Medium"/>
                <a:sym typeface="Exo Medium"/>
              </a:endParaRPr>
            </a:p>
          </p:txBody>
        </p:sp>
        <p:sp>
          <p:nvSpPr>
            <p:cNvPr id="514" name="Google Shape;514;g2825c76f4d8_4_8"/>
            <p:cNvSpPr txBox="1"/>
            <p:nvPr/>
          </p:nvSpPr>
          <p:spPr>
            <a:xfrm>
              <a:off x="2017250" y="2057125"/>
              <a:ext cx="1624500" cy="23505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rgbClr val="0E1633"/>
                  </a:solidFill>
                  <a:latin typeface="Exo Medium"/>
                  <a:ea typeface="Exo Medium"/>
                  <a:cs typeface="Exo Medium"/>
                  <a:sym typeface="Exo Medium"/>
                </a:rPr>
                <a:t>Chuẩn bị dữ liệu để thực hiện phân tích</a:t>
              </a:r>
              <a:endParaRPr b="0" i="0" sz="1500" u="none" cap="none" strike="noStrike">
                <a:solidFill>
                  <a:srgbClr val="000000"/>
                </a:solidFill>
                <a:latin typeface="Exo Medium"/>
                <a:ea typeface="Exo Medium"/>
                <a:cs typeface="Exo Medium"/>
                <a:sym typeface="Exo Medium"/>
              </a:endParaRPr>
            </a:p>
          </p:txBody>
        </p:sp>
      </p:grpSp>
      <p:grpSp>
        <p:nvGrpSpPr>
          <p:cNvPr id="515" name="Google Shape;515;g2825c76f4d8_4_8"/>
          <p:cNvGrpSpPr/>
          <p:nvPr/>
        </p:nvGrpSpPr>
        <p:grpSpPr>
          <a:xfrm>
            <a:off x="4688882" y="1383127"/>
            <a:ext cx="2751931" cy="4290359"/>
            <a:chOff x="3516750" y="1189775"/>
            <a:chExt cx="2064000" cy="3217850"/>
          </a:xfrm>
        </p:grpSpPr>
        <p:sp>
          <p:nvSpPr>
            <p:cNvPr id="516" name="Google Shape;516;g2825c76f4d8_4_8"/>
            <p:cNvSpPr/>
            <p:nvPr/>
          </p:nvSpPr>
          <p:spPr>
            <a:xfrm>
              <a:off x="3516750" y="1189775"/>
              <a:ext cx="2064000" cy="669000"/>
            </a:xfrm>
            <a:prstGeom prst="chevron">
              <a:avLst>
                <a:gd fmla="val 50000" name="adj"/>
              </a:avLst>
            </a:prstGeom>
            <a:solidFill>
              <a:srgbClr val="B02C20"/>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Exo Medium"/>
                  <a:ea typeface="Exo Medium"/>
                  <a:cs typeface="Exo Medium"/>
                  <a:sym typeface="Exo Medium"/>
                </a:rPr>
                <a:t>Data Cleaning</a:t>
              </a:r>
              <a:endParaRPr b="0" i="0" sz="1600" u="none" cap="none" strike="noStrike">
                <a:solidFill>
                  <a:srgbClr val="FFFFFF"/>
                </a:solidFill>
                <a:latin typeface="Exo Medium"/>
                <a:ea typeface="Exo Medium"/>
                <a:cs typeface="Exo Medium"/>
                <a:sym typeface="Exo Medium"/>
              </a:endParaRPr>
            </a:p>
          </p:txBody>
        </p:sp>
        <p:sp>
          <p:nvSpPr>
            <p:cNvPr id="517" name="Google Shape;517;g2825c76f4d8_4_8"/>
            <p:cNvSpPr txBox="1"/>
            <p:nvPr/>
          </p:nvSpPr>
          <p:spPr>
            <a:xfrm>
              <a:off x="3739450" y="2057125"/>
              <a:ext cx="1624500" cy="23505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rgbClr val="0E1633"/>
                  </a:solidFill>
                  <a:latin typeface="Exo Medium"/>
                  <a:ea typeface="Exo Medium"/>
                  <a:cs typeface="Exo Medium"/>
                  <a:sym typeface="Exo Medium"/>
                </a:rPr>
                <a:t>Khám phá, xử lý dữ liệu nếu cần.</a:t>
              </a:r>
              <a:endParaRPr b="0" i="0" sz="1500" u="none" cap="none" strike="noStrike">
                <a:solidFill>
                  <a:srgbClr val="000000"/>
                </a:solidFill>
                <a:latin typeface="Exo Medium"/>
                <a:ea typeface="Exo Medium"/>
                <a:cs typeface="Exo Medium"/>
                <a:sym typeface="Exo Medium"/>
              </a:endParaRPr>
            </a:p>
          </p:txBody>
        </p:sp>
      </p:grpSp>
      <p:grpSp>
        <p:nvGrpSpPr>
          <p:cNvPr id="518" name="Google Shape;518;g2825c76f4d8_4_8"/>
          <p:cNvGrpSpPr/>
          <p:nvPr/>
        </p:nvGrpSpPr>
        <p:grpSpPr>
          <a:xfrm>
            <a:off x="9165137" y="1383127"/>
            <a:ext cx="2751936" cy="4230384"/>
            <a:chOff x="6874025" y="1189775"/>
            <a:chExt cx="2064003" cy="3172868"/>
          </a:xfrm>
        </p:grpSpPr>
        <p:sp>
          <p:nvSpPr>
            <p:cNvPr id="519" name="Google Shape;519;g2825c76f4d8_4_8"/>
            <p:cNvSpPr/>
            <p:nvPr/>
          </p:nvSpPr>
          <p:spPr>
            <a:xfrm>
              <a:off x="6874025" y="1189775"/>
              <a:ext cx="2064000" cy="669000"/>
            </a:xfrm>
            <a:prstGeom prst="chevron">
              <a:avLst>
                <a:gd fmla="val 50000" name="adj"/>
              </a:avLst>
            </a:prstGeom>
            <a:solidFill>
              <a:srgbClr val="D83829"/>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Exo Medium"/>
                  <a:ea typeface="Exo Medium"/>
                  <a:cs typeface="Exo Medium"/>
                  <a:sym typeface="Exo Medium"/>
                </a:rPr>
                <a:t>Sharing</a:t>
              </a:r>
              <a:endParaRPr b="0" i="0" sz="1600" u="none" cap="none" strike="noStrike">
                <a:solidFill>
                  <a:srgbClr val="FFFFFF"/>
                </a:solidFill>
                <a:latin typeface="Exo Medium"/>
                <a:ea typeface="Exo Medium"/>
                <a:cs typeface="Exo Medium"/>
                <a:sym typeface="Exo Medium"/>
              </a:endParaRPr>
            </a:p>
          </p:txBody>
        </p:sp>
        <p:sp>
          <p:nvSpPr>
            <p:cNvPr id="520" name="Google Shape;520;g2825c76f4d8_4_8"/>
            <p:cNvSpPr txBox="1"/>
            <p:nvPr/>
          </p:nvSpPr>
          <p:spPr>
            <a:xfrm>
              <a:off x="7313528" y="2012143"/>
              <a:ext cx="1624500" cy="23505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rgbClr val="0E1633"/>
                  </a:solidFill>
                  <a:latin typeface="Exo Medium"/>
                  <a:ea typeface="Exo Medium"/>
                  <a:cs typeface="Exo Medium"/>
                  <a:sym typeface="Exo Medium"/>
                </a:rPr>
                <a:t>Chia sẻ các kết quả phân tích dựa trên hiểu biết của bản thân và các insights thu được từ dữ liệu thông qua Storytelling</a:t>
              </a:r>
              <a:endParaRPr b="0" i="0" sz="1500" u="none" cap="none" strike="noStrike">
                <a:solidFill>
                  <a:srgbClr val="000000"/>
                </a:solidFill>
                <a:latin typeface="Exo Medium"/>
                <a:ea typeface="Exo Medium"/>
                <a:cs typeface="Exo Medium"/>
                <a:sym typeface="Exo Medium"/>
              </a:endParaRPr>
            </a:p>
          </p:txBody>
        </p:sp>
      </p:grpSp>
      <p:grpSp>
        <p:nvGrpSpPr>
          <p:cNvPr id="521" name="Google Shape;521;g2825c76f4d8_4_8"/>
          <p:cNvGrpSpPr/>
          <p:nvPr/>
        </p:nvGrpSpPr>
        <p:grpSpPr>
          <a:xfrm>
            <a:off x="6926960" y="1383127"/>
            <a:ext cx="2751931" cy="4855157"/>
            <a:chOff x="5195350" y="1189775"/>
            <a:chExt cx="2064000" cy="3641459"/>
          </a:xfrm>
        </p:grpSpPr>
        <p:sp>
          <p:nvSpPr>
            <p:cNvPr id="522" name="Google Shape;522;g2825c76f4d8_4_8"/>
            <p:cNvSpPr/>
            <p:nvPr/>
          </p:nvSpPr>
          <p:spPr>
            <a:xfrm>
              <a:off x="5195350" y="1189775"/>
              <a:ext cx="2064000" cy="669000"/>
            </a:xfrm>
            <a:prstGeom prst="chevron">
              <a:avLst>
                <a:gd fmla="val 50000" name="adj"/>
              </a:avLst>
            </a:prstGeom>
            <a:solidFill>
              <a:srgbClr val="BE2F2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Exo Medium"/>
                  <a:ea typeface="Exo Medium"/>
                  <a:cs typeface="Exo Medium"/>
                  <a:sym typeface="Exo Medium"/>
                </a:rPr>
                <a:t>Analysis</a:t>
              </a:r>
              <a:endParaRPr b="0" i="0" sz="1600" u="none" cap="none" strike="noStrike">
                <a:solidFill>
                  <a:srgbClr val="FFFFFF"/>
                </a:solidFill>
                <a:latin typeface="Exo Medium"/>
                <a:ea typeface="Exo Medium"/>
                <a:cs typeface="Exo Medium"/>
                <a:sym typeface="Exo Medium"/>
              </a:endParaRPr>
            </a:p>
          </p:txBody>
        </p:sp>
        <p:sp>
          <p:nvSpPr>
            <p:cNvPr id="523" name="Google Shape;523;g2825c76f4d8_4_8"/>
            <p:cNvSpPr txBox="1"/>
            <p:nvPr/>
          </p:nvSpPr>
          <p:spPr>
            <a:xfrm>
              <a:off x="5580758" y="2057134"/>
              <a:ext cx="1624500" cy="27741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rgbClr val="0E1633"/>
                  </a:solidFill>
                  <a:latin typeface="Exo Medium"/>
                  <a:ea typeface="Exo Medium"/>
                  <a:cs typeface="Exo Medium"/>
                  <a:sym typeface="Exo Medium"/>
                </a:rPr>
                <a:t>Thực hiện các phân tích khác nhau để có được thông tin chuyên sâu. </a:t>
              </a:r>
              <a:endParaRPr b="0" i="0" sz="1800" u="none" cap="none" strike="noStrike">
                <a:solidFill>
                  <a:srgbClr val="0E1633"/>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rgbClr val="0E1633"/>
                  </a:solidFill>
                  <a:latin typeface="Exo Medium"/>
                  <a:ea typeface="Exo Medium"/>
                  <a:cs typeface="Exo Medium"/>
                  <a:sym typeface="Exo Medium"/>
                </a:rPr>
                <a:t>Tập trung vào bốn loại phân tích dữ liệu: Descriptive, Diagnostic</a:t>
              </a:r>
              <a:endParaRPr b="0" i="0" sz="1500" u="none" cap="none" strike="noStrike">
                <a:solidFill>
                  <a:srgbClr val="000000"/>
                </a:solidFill>
                <a:latin typeface="Exo Medium"/>
                <a:ea typeface="Exo Medium"/>
                <a:cs typeface="Exo Medium"/>
                <a:sym typeface="Exo Medium"/>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12"/>
                                        </p:tgtEl>
                                        <p:attrNameLst>
                                          <p:attrName>style.visibility</p:attrName>
                                        </p:attrNameLst>
                                      </p:cBhvr>
                                      <p:to>
                                        <p:strVal val="visible"/>
                                      </p:to>
                                    </p:set>
                                    <p:anim calcmode="lin" valueType="num">
                                      <p:cBhvr additive="base">
                                        <p:cTn dur="1000"/>
                                        <p:tgtEl>
                                          <p:spTgt spid="51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15"/>
                                        </p:tgtEl>
                                        <p:attrNameLst>
                                          <p:attrName>style.visibility</p:attrName>
                                        </p:attrNameLst>
                                      </p:cBhvr>
                                      <p:to>
                                        <p:strVal val="visible"/>
                                      </p:to>
                                    </p:set>
                                    <p:anim calcmode="lin" valueType="num">
                                      <p:cBhvr additive="base">
                                        <p:cTn dur="1000"/>
                                        <p:tgtEl>
                                          <p:spTgt spid="51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21"/>
                                        </p:tgtEl>
                                        <p:attrNameLst>
                                          <p:attrName>style.visibility</p:attrName>
                                        </p:attrNameLst>
                                      </p:cBhvr>
                                      <p:to>
                                        <p:strVal val="visible"/>
                                      </p:to>
                                    </p:set>
                                    <p:anim calcmode="lin" valueType="num">
                                      <p:cBhvr additive="base">
                                        <p:cTn dur="1000"/>
                                        <p:tgtEl>
                                          <p:spTgt spid="52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18"/>
                                        </p:tgtEl>
                                        <p:attrNameLst>
                                          <p:attrName>style.visibility</p:attrName>
                                        </p:attrNameLst>
                                      </p:cBhvr>
                                      <p:to>
                                        <p:strVal val="visible"/>
                                      </p:to>
                                    </p:set>
                                    <p:anim calcmode="lin" valueType="num">
                                      <p:cBhvr additive="base">
                                        <p:cTn dur="1000"/>
                                        <p:tgtEl>
                                          <p:spTgt spid="51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pic>
        <p:nvPicPr>
          <p:cNvPr id="528" name="Google Shape;528;g2825c76f4d8_0_611"/>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529" name="Google Shape;529;g2825c76f4d8_0_611"/>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530" name="Google Shape;530;g2825c76f4d8_0_611"/>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531" name="Google Shape;531;g2825c76f4d8_0_611"/>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532" name="Google Shape;532;g2825c76f4d8_0_611"/>
          <p:cNvSpPr txBox="1"/>
          <p:nvPr/>
        </p:nvSpPr>
        <p:spPr>
          <a:xfrm>
            <a:off x="533398" y="2591575"/>
            <a:ext cx="8455800" cy="2447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Bước 1: Business Understanding</a:t>
            </a:r>
            <a:endParaRPr b="0" i="0" sz="5100" u="none" cap="none" strike="noStrike">
              <a:solidFill>
                <a:schemeClr val="lt1"/>
              </a:solidFill>
              <a:latin typeface="Exo Black"/>
              <a:ea typeface="Exo Black"/>
              <a:cs typeface="Exo Black"/>
              <a:sym typeface="Exo Black"/>
            </a:endParaRPr>
          </a:p>
          <a:p>
            <a:pPr indent="0" lvl="0" marL="0" marR="0" rtl="0" algn="l">
              <a:lnSpc>
                <a:spcPct val="100000"/>
              </a:lnSpc>
              <a:spcBef>
                <a:spcPts val="0"/>
              </a:spcBef>
              <a:spcAft>
                <a:spcPts val="0"/>
              </a:spcAft>
              <a:buClr>
                <a:srgbClr val="000000"/>
              </a:buClr>
              <a:buSzPts val="2500"/>
              <a:buFont typeface="Arial"/>
              <a:buNone/>
            </a:pPr>
            <a:r>
              <a:t/>
            </a:r>
            <a:endParaRPr b="0" i="0" sz="5100" u="none" cap="none" strike="noStrike">
              <a:solidFill>
                <a:schemeClr val="lt1"/>
              </a:solidFill>
              <a:latin typeface="Exo Black"/>
              <a:ea typeface="Exo Black"/>
              <a:cs typeface="Exo Black"/>
              <a:sym typeface="Exo Black"/>
            </a:endParaRPr>
          </a:p>
        </p:txBody>
      </p:sp>
      <p:sp>
        <p:nvSpPr>
          <p:cNvPr id="533" name="Google Shape;533;g2825c76f4d8_0_611"/>
          <p:cNvSpPr txBox="1"/>
          <p:nvPr/>
        </p:nvSpPr>
        <p:spPr>
          <a:xfrm>
            <a:off x="551998" y="3736000"/>
            <a:ext cx="84558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t/>
            </a:r>
            <a:endParaRPr b="0" i="0" sz="2000" u="none" cap="none" strike="noStrike">
              <a:solidFill>
                <a:schemeClr val="lt1"/>
              </a:solidFill>
              <a:latin typeface="Exo Black"/>
              <a:ea typeface="Exo Black"/>
              <a:cs typeface="Exo Black"/>
              <a:sym typeface="Exo Black"/>
            </a:endParaRPr>
          </a:p>
        </p:txBody>
      </p:sp>
      <p:pic>
        <p:nvPicPr>
          <p:cNvPr id="534" name="Google Shape;534;g2825c76f4d8_0_611"/>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pic>
        <p:nvPicPr>
          <p:cNvPr id="539" name="Google Shape;539;g2825c76f4d8_0_621"/>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540" name="Google Shape;540;g2825c76f4d8_0_621"/>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541" name="Google Shape;541;g2825c76f4d8_0_621"/>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542" name="Google Shape;542;g2825c76f4d8_0_621"/>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543" name="Google Shape;543;g2825c76f4d8_0_621"/>
          <p:cNvSpPr txBox="1"/>
          <p:nvPr/>
        </p:nvSpPr>
        <p:spPr>
          <a:xfrm>
            <a:off x="551998" y="2897800"/>
            <a:ext cx="8455800" cy="8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Bước 2: Data Preparation</a:t>
            </a:r>
            <a:endParaRPr b="0" i="0" sz="5100" u="none" cap="none" strike="noStrike">
              <a:solidFill>
                <a:schemeClr val="lt1"/>
              </a:solidFill>
              <a:latin typeface="Exo Black"/>
              <a:ea typeface="Exo Black"/>
              <a:cs typeface="Exo Black"/>
              <a:sym typeface="Exo Black"/>
            </a:endParaRPr>
          </a:p>
        </p:txBody>
      </p:sp>
      <p:sp>
        <p:nvSpPr>
          <p:cNvPr id="544" name="Google Shape;544;g2825c76f4d8_0_621"/>
          <p:cNvSpPr txBox="1"/>
          <p:nvPr/>
        </p:nvSpPr>
        <p:spPr>
          <a:xfrm>
            <a:off x="-2" y="3561050"/>
            <a:ext cx="84558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t/>
            </a:r>
            <a:endParaRPr b="0" i="0" sz="2000" u="none" cap="none" strike="noStrike">
              <a:solidFill>
                <a:schemeClr val="lt1"/>
              </a:solidFill>
              <a:latin typeface="Exo Black"/>
              <a:ea typeface="Exo Black"/>
              <a:cs typeface="Exo Black"/>
              <a:sym typeface="Exo Black"/>
            </a:endParaRPr>
          </a:p>
        </p:txBody>
      </p:sp>
      <p:pic>
        <p:nvPicPr>
          <p:cNvPr id="545" name="Google Shape;545;g2825c76f4d8_0_621"/>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pic>
        <p:nvPicPr>
          <p:cNvPr id="550" name="Google Shape;550;g2825c76f4d8_0_631"/>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551" name="Google Shape;551;g2825c76f4d8_0_631"/>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552" name="Google Shape;552;g2825c76f4d8_0_631"/>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553" name="Google Shape;553;g2825c76f4d8_0_631"/>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554" name="Google Shape;554;g2825c76f4d8_0_631"/>
          <p:cNvSpPr txBox="1"/>
          <p:nvPr/>
        </p:nvSpPr>
        <p:spPr>
          <a:xfrm>
            <a:off x="551998" y="2897800"/>
            <a:ext cx="8455800" cy="2447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Bước 3: Xác định </a:t>
            </a:r>
            <a:endParaRPr b="0" i="0" sz="5100" u="none" cap="none" strike="noStrike">
              <a:solidFill>
                <a:schemeClr val="lt1"/>
              </a:solidFill>
              <a:latin typeface="Exo Black"/>
              <a:ea typeface="Exo Black"/>
              <a:cs typeface="Exo Black"/>
              <a:sym typeface="Exo Black"/>
            </a:endParaRPr>
          </a:p>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phương pháp phân tích</a:t>
            </a:r>
            <a:endParaRPr b="0" i="0" sz="5100" u="none" cap="none" strike="noStrike">
              <a:solidFill>
                <a:schemeClr val="lt1"/>
              </a:solidFill>
              <a:latin typeface="Exo Black"/>
              <a:ea typeface="Exo Black"/>
              <a:cs typeface="Exo Black"/>
              <a:sym typeface="Exo Black"/>
            </a:endParaRPr>
          </a:p>
          <a:p>
            <a:pPr indent="0" lvl="0" marL="0" marR="0" rtl="0" algn="l">
              <a:lnSpc>
                <a:spcPct val="100000"/>
              </a:lnSpc>
              <a:spcBef>
                <a:spcPts val="0"/>
              </a:spcBef>
              <a:spcAft>
                <a:spcPts val="0"/>
              </a:spcAft>
              <a:buClr>
                <a:srgbClr val="000000"/>
              </a:buClr>
              <a:buSzPts val="2500"/>
              <a:buFont typeface="Arial"/>
              <a:buNone/>
            </a:pPr>
            <a:r>
              <a:t/>
            </a:r>
            <a:endParaRPr b="0" i="0" sz="5100" u="none" cap="none" strike="noStrike">
              <a:solidFill>
                <a:schemeClr val="lt1"/>
              </a:solidFill>
              <a:latin typeface="Exo Black"/>
              <a:ea typeface="Exo Black"/>
              <a:cs typeface="Exo Black"/>
              <a:sym typeface="Exo Black"/>
            </a:endParaRPr>
          </a:p>
        </p:txBody>
      </p:sp>
      <p:sp>
        <p:nvSpPr>
          <p:cNvPr id="555" name="Google Shape;555;g2825c76f4d8_0_631"/>
          <p:cNvSpPr txBox="1"/>
          <p:nvPr/>
        </p:nvSpPr>
        <p:spPr>
          <a:xfrm>
            <a:off x="-2" y="3561050"/>
            <a:ext cx="84558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t/>
            </a:r>
            <a:endParaRPr b="0" i="0" sz="2000" u="none" cap="none" strike="noStrike">
              <a:solidFill>
                <a:schemeClr val="lt1"/>
              </a:solidFill>
              <a:latin typeface="Exo Black"/>
              <a:ea typeface="Exo Black"/>
              <a:cs typeface="Exo Black"/>
              <a:sym typeface="Exo Black"/>
            </a:endParaRPr>
          </a:p>
        </p:txBody>
      </p:sp>
      <p:pic>
        <p:nvPicPr>
          <p:cNvPr id="556" name="Google Shape;556;g2825c76f4d8_0_631"/>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pic>
        <p:nvPicPr>
          <p:cNvPr id="561" name="Google Shape;561;g2825c76f4d8_0_641"/>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562" name="Google Shape;562;g2825c76f4d8_0_641"/>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563" name="Google Shape;563;g2825c76f4d8_0_641"/>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564" name="Google Shape;564;g2825c76f4d8_0_641"/>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565" name="Google Shape;565;g2825c76f4d8_0_641"/>
          <p:cNvSpPr txBox="1"/>
          <p:nvPr/>
        </p:nvSpPr>
        <p:spPr>
          <a:xfrm>
            <a:off x="552000" y="2897800"/>
            <a:ext cx="8720400" cy="8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Bước 4: Thực hiện phân tích</a:t>
            </a:r>
            <a:endParaRPr b="0" i="0" sz="5100" u="none" cap="none" strike="noStrike">
              <a:solidFill>
                <a:schemeClr val="lt1"/>
              </a:solidFill>
              <a:latin typeface="Exo Black"/>
              <a:ea typeface="Exo Black"/>
              <a:cs typeface="Exo Black"/>
              <a:sym typeface="Exo Black"/>
            </a:endParaRPr>
          </a:p>
        </p:txBody>
      </p:sp>
      <p:sp>
        <p:nvSpPr>
          <p:cNvPr id="566" name="Google Shape;566;g2825c76f4d8_0_641"/>
          <p:cNvSpPr txBox="1"/>
          <p:nvPr/>
        </p:nvSpPr>
        <p:spPr>
          <a:xfrm>
            <a:off x="-2" y="3561050"/>
            <a:ext cx="84558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t/>
            </a:r>
            <a:endParaRPr b="0" i="0" sz="2000" u="none" cap="none" strike="noStrike">
              <a:solidFill>
                <a:schemeClr val="lt1"/>
              </a:solidFill>
              <a:latin typeface="Exo Black"/>
              <a:ea typeface="Exo Black"/>
              <a:cs typeface="Exo Black"/>
              <a:sym typeface="Exo Black"/>
            </a:endParaRPr>
          </a:p>
        </p:txBody>
      </p:sp>
      <p:pic>
        <p:nvPicPr>
          <p:cNvPr id="567" name="Google Shape;567;g2825c76f4d8_0_641"/>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pic>
        <p:nvPicPr>
          <p:cNvPr id="572" name="Google Shape;572;g2825c76f4d8_0_651"/>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573" name="Google Shape;573;g2825c76f4d8_0_651"/>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574" name="Google Shape;574;g2825c76f4d8_0_651"/>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575" name="Google Shape;575;g2825c76f4d8_0_651"/>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576" name="Google Shape;576;g2825c76f4d8_0_651"/>
          <p:cNvSpPr txBox="1"/>
          <p:nvPr/>
        </p:nvSpPr>
        <p:spPr>
          <a:xfrm>
            <a:off x="552000" y="2897800"/>
            <a:ext cx="8720400" cy="8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Bước 5: Đưa ra kết luận</a:t>
            </a:r>
            <a:endParaRPr b="0" i="0" sz="5100" u="none" cap="none" strike="noStrike">
              <a:solidFill>
                <a:schemeClr val="lt1"/>
              </a:solidFill>
              <a:latin typeface="Exo Black"/>
              <a:ea typeface="Exo Black"/>
              <a:cs typeface="Exo Black"/>
              <a:sym typeface="Exo Black"/>
            </a:endParaRPr>
          </a:p>
        </p:txBody>
      </p:sp>
      <p:sp>
        <p:nvSpPr>
          <p:cNvPr id="577" name="Google Shape;577;g2825c76f4d8_0_651"/>
          <p:cNvSpPr txBox="1"/>
          <p:nvPr/>
        </p:nvSpPr>
        <p:spPr>
          <a:xfrm>
            <a:off x="-2" y="3561050"/>
            <a:ext cx="84558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t/>
            </a:r>
            <a:endParaRPr b="0" i="0" sz="2000" u="none" cap="none" strike="noStrike">
              <a:solidFill>
                <a:schemeClr val="lt1"/>
              </a:solidFill>
              <a:latin typeface="Exo Black"/>
              <a:ea typeface="Exo Black"/>
              <a:cs typeface="Exo Black"/>
              <a:sym typeface="Exo Black"/>
            </a:endParaRPr>
          </a:p>
        </p:txBody>
      </p:sp>
      <p:pic>
        <p:nvPicPr>
          <p:cNvPr id="578" name="Google Shape;578;g2825c76f4d8_0_651"/>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g2557c0d35ca_0_2"/>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389" name="Google Shape;389;g2557c0d35ca_0_2"/>
          <p:cNvSpPr txBox="1"/>
          <p:nvPr/>
        </p:nvSpPr>
        <p:spPr>
          <a:xfrm>
            <a:off x="5053975" y="1070075"/>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390" name="Google Shape;390;g2557c0d35ca_0_2"/>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391" name="Google Shape;391;g2557c0d35ca_0_2"/>
          <p:cNvSpPr/>
          <p:nvPr/>
        </p:nvSpPr>
        <p:spPr>
          <a:xfrm>
            <a:off x="5143853" y="2106343"/>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lt1"/>
                </a:solidFill>
                <a:latin typeface="Exo"/>
                <a:ea typeface="Exo"/>
                <a:cs typeface="Exo"/>
                <a:sym typeface="Exo"/>
              </a:rPr>
              <a:t>   1.  Giới thiệu Cohort Analysis</a:t>
            </a:r>
            <a:endParaRPr b="1" i="0" sz="2000" u="none" cap="none" strike="noStrike">
              <a:solidFill>
                <a:schemeClr val="lt1"/>
              </a:solidFill>
              <a:latin typeface="Exo"/>
              <a:ea typeface="Exo"/>
              <a:cs typeface="Exo"/>
              <a:sym typeface="Exo"/>
            </a:endParaRPr>
          </a:p>
        </p:txBody>
      </p:sp>
      <p:sp>
        <p:nvSpPr>
          <p:cNvPr id="392" name="Google Shape;392;g2557c0d35ca_0_2"/>
          <p:cNvSpPr/>
          <p:nvPr/>
        </p:nvSpPr>
        <p:spPr>
          <a:xfrm>
            <a:off x="5143853" y="3076028"/>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rgbClr val="E31F26"/>
                </a:solidFill>
                <a:latin typeface="Exo"/>
                <a:ea typeface="Exo"/>
                <a:cs typeface="Exo"/>
                <a:sym typeface="Exo"/>
              </a:rPr>
              <a:t>   2. Cách xây dựng và đọc Cohort Analysis</a:t>
            </a:r>
            <a:endParaRPr b="1" i="0" sz="2000" u="none" cap="none" strike="noStrike">
              <a:solidFill>
                <a:srgbClr val="E31F26"/>
              </a:solidFill>
              <a:latin typeface="Exo"/>
              <a:ea typeface="Exo"/>
              <a:cs typeface="Exo"/>
              <a:sym typeface="Exo"/>
            </a:endParaRPr>
          </a:p>
        </p:txBody>
      </p:sp>
      <p:sp>
        <p:nvSpPr>
          <p:cNvPr id="393" name="Google Shape;393;g2557c0d35ca_0_2"/>
          <p:cNvSpPr/>
          <p:nvPr/>
        </p:nvSpPr>
        <p:spPr>
          <a:xfrm>
            <a:off x="5143853" y="4045714"/>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3. Case Study</a:t>
            </a:r>
            <a:endParaRPr b="0" i="0" sz="2000" u="none" cap="none" strike="noStrike">
              <a:solidFill>
                <a:schemeClr val="dk1"/>
              </a:solidFill>
              <a:latin typeface="Calibri"/>
              <a:ea typeface="Calibri"/>
              <a:cs typeface="Calibri"/>
              <a:sym typeface="Calibri"/>
            </a:endParaRPr>
          </a:p>
        </p:txBody>
      </p:sp>
      <p:sp>
        <p:nvSpPr>
          <p:cNvPr id="394" name="Google Shape;394;g2557c0d35ca_0_2"/>
          <p:cNvSpPr/>
          <p:nvPr/>
        </p:nvSpPr>
        <p:spPr>
          <a:xfrm>
            <a:off x="5110803" y="5015401"/>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4. Practices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pic>
        <p:nvPicPr>
          <p:cNvPr id="584" name="Google Shape;584;g23d84f99588_4_13"/>
          <p:cNvPicPr preferRelativeResize="0"/>
          <p:nvPr/>
        </p:nvPicPr>
        <p:blipFill rotWithShape="1">
          <a:blip r:embed="rId3">
            <a:alphaModFix/>
          </a:blip>
          <a:srcRect b="0" l="0" r="0" t="0"/>
          <a:stretch/>
        </p:blipFill>
        <p:spPr>
          <a:xfrm flipH="1">
            <a:off x="8445000" y="1208850"/>
            <a:ext cx="2991925" cy="3019925"/>
          </a:xfrm>
          <a:prstGeom prst="rect">
            <a:avLst/>
          </a:prstGeom>
          <a:noFill/>
          <a:ln>
            <a:noFill/>
          </a:ln>
        </p:spPr>
      </p:pic>
      <p:sp>
        <p:nvSpPr>
          <p:cNvPr id="585" name="Google Shape;585;g23d84f99588_4_13"/>
          <p:cNvSpPr txBox="1"/>
          <p:nvPr/>
        </p:nvSpPr>
        <p:spPr>
          <a:xfrm>
            <a:off x="838200" y="2015325"/>
            <a:ext cx="7994100" cy="4464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700"/>
              <a:buFont typeface="Arial"/>
              <a:buNone/>
            </a:pPr>
            <a:r>
              <a:rPr b="1" i="0" lang="en-US" sz="1700" u="none" cap="none" strike="noStrike">
                <a:solidFill>
                  <a:srgbClr val="E2262D"/>
                </a:solidFill>
                <a:latin typeface="Exo"/>
                <a:ea typeface="Exo"/>
                <a:cs typeface="Exo"/>
                <a:sym typeface="Exo"/>
              </a:rPr>
              <a:t>Hoàn thiện bài báo cáo Cohort Analysis</a:t>
            </a:r>
            <a:endParaRPr b="1" i="0" sz="1700" u="none" cap="none" strike="noStrike">
              <a:solidFill>
                <a:srgbClr val="E2262D"/>
              </a:solidFill>
              <a:latin typeface="Exo"/>
              <a:ea typeface="Exo"/>
              <a:cs typeface="Exo"/>
              <a:sym typeface="Exo"/>
            </a:endParaRPr>
          </a:p>
        </p:txBody>
      </p:sp>
      <p:sp>
        <p:nvSpPr>
          <p:cNvPr id="586" name="Google Shape;586;g23d84f99588_4_13"/>
          <p:cNvSpPr txBox="1"/>
          <p:nvPr/>
        </p:nvSpPr>
        <p:spPr>
          <a:xfrm>
            <a:off x="3880050" y="898275"/>
            <a:ext cx="44319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Exo"/>
                <a:ea typeface="Exo"/>
                <a:cs typeface="Exo"/>
                <a:sym typeface="Exo"/>
              </a:rPr>
              <a:t> PRACTICES</a:t>
            </a:r>
            <a:endParaRPr b="1" i="0" sz="1400" u="none" cap="none" strike="noStrike">
              <a:solidFill>
                <a:srgbClr val="000000"/>
              </a:solidFill>
              <a:latin typeface="Arial"/>
              <a:ea typeface="Arial"/>
              <a:cs typeface="Arial"/>
              <a:sym typeface="Arial"/>
            </a:endParaRPr>
          </a:p>
        </p:txBody>
      </p:sp>
      <p:grpSp>
        <p:nvGrpSpPr>
          <p:cNvPr id="587" name="Google Shape;587;g23d84f99588_4_13"/>
          <p:cNvGrpSpPr/>
          <p:nvPr/>
        </p:nvGrpSpPr>
        <p:grpSpPr>
          <a:xfrm>
            <a:off x="4249105" y="1015070"/>
            <a:ext cx="474874" cy="474408"/>
            <a:chOff x="3040984" y="3681059"/>
            <a:chExt cx="356164" cy="355815"/>
          </a:xfrm>
        </p:grpSpPr>
        <p:sp>
          <p:nvSpPr>
            <p:cNvPr id="588" name="Google Shape;588;g23d84f99588_4_13"/>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589" name="Google Shape;589;g23d84f99588_4_13"/>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590" name="Google Shape;590;g23d84f99588_4_13"/>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pic>
        <p:nvPicPr>
          <p:cNvPr id="595" name="Google Shape;595;p65"/>
          <p:cNvPicPr preferRelativeResize="0"/>
          <p:nvPr/>
        </p:nvPicPr>
        <p:blipFill rotWithShape="1">
          <a:blip r:embed="rId3">
            <a:alphaModFix/>
          </a:blip>
          <a:srcRect b="0" l="0" r="0" t="0"/>
          <a:stretch/>
        </p:blipFill>
        <p:spPr>
          <a:xfrm>
            <a:off x="21841" y="0"/>
            <a:ext cx="12246359" cy="6913347"/>
          </a:xfrm>
          <a:prstGeom prst="rect">
            <a:avLst/>
          </a:prstGeom>
          <a:noFill/>
          <a:ln>
            <a:noFill/>
          </a:ln>
        </p:spPr>
      </p:pic>
      <p:pic>
        <p:nvPicPr>
          <p:cNvPr id="596" name="Google Shape;596;p65"/>
          <p:cNvPicPr preferRelativeResize="0"/>
          <p:nvPr/>
        </p:nvPicPr>
        <p:blipFill rotWithShape="1">
          <a:blip r:embed="rId4">
            <a:alphaModFix/>
          </a:blip>
          <a:srcRect b="0" l="0" r="0" t="0"/>
          <a:stretch/>
        </p:blipFill>
        <p:spPr>
          <a:xfrm rot="10800000">
            <a:off x="8915400" y="457201"/>
            <a:ext cx="4724400" cy="1939200"/>
          </a:xfrm>
          <a:prstGeom prst="rect">
            <a:avLst/>
          </a:prstGeom>
          <a:noFill/>
          <a:ln>
            <a:noFill/>
          </a:ln>
        </p:spPr>
      </p:pic>
      <p:sp>
        <p:nvSpPr>
          <p:cNvPr id="597" name="Google Shape;597;p65"/>
          <p:cNvSpPr/>
          <p:nvPr/>
        </p:nvSpPr>
        <p:spPr>
          <a:xfrm>
            <a:off x="3124200" y="3136659"/>
            <a:ext cx="8382000"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000"/>
              <a:buFont typeface="Arial"/>
              <a:buNone/>
            </a:pPr>
            <a:r>
              <a:rPr b="1" i="0" lang="en-US" sz="7000" u="none" cap="none" strike="noStrike">
                <a:solidFill>
                  <a:schemeClr val="lt1"/>
                </a:solidFill>
                <a:latin typeface="Exo"/>
                <a:ea typeface="Exo"/>
                <a:cs typeface="Exo"/>
                <a:sym typeface="Exo"/>
              </a:rPr>
              <a:t>THANK YOU !</a:t>
            </a:r>
            <a:endParaRPr b="0" i="0" sz="1400" u="none" cap="none" strike="noStrike">
              <a:solidFill>
                <a:srgbClr val="000000"/>
              </a:solidFill>
              <a:latin typeface="Arial"/>
              <a:ea typeface="Arial"/>
              <a:cs typeface="Arial"/>
              <a:sym typeface="Arial"/>
            </a:endParaRPr>
          </a:p>
        </p:txBody>
      </p:sp>
      <p:pic>
        <p:nvPicPr>
          <p:cNvPr id="598" name="Google Shape;598;p65"/>
          <p:cNvPicPr preferRelativeResize="0"/>
          <p:nvPr/>
        </p:nvPicPr>
        <p:blipFill rotWithShape="1">
          <a:blip r:embed="rId5">
            <a:alphaModFix/>
          </a:blip>
          <a:srcRect b="0" l="0" r="0" t="0"/>
          <a:stretch/>
        </p:blipFill>
        <p:spPr>
          <a:xfrm>
            <a:off x="10439400" y="333768"/>
            <a:ext cx="1322658" cy="588062"/>
          </a:xfrm>
          <a:prstGeom prst="rect">
            <a:avLst/>
          </a:prstGeom>
          <a:noFill/>
          <a:ln>
            <a:noFill/>
          </a:ln>
        </p:spPr>
      </p:pic>
      <p:pic>
        <p:nvPicPr>
          <p:cNvPr id="599" name="Google Shape;599;p65"/>
          <p:cNvPicPr preferRelativeResize="0"/>
          <p:nvPr/>
        </p:nvPicPr>
        <p:blipFill rotWithShape="1">
          <a:blip r:embed="rId4">
            <a:alphaModFix/>
          </a:blip>
          <a:srcRect b="0" l="0" r="0" t="0"/>
          <a:stretch/>
        </p:blipFill>
        <p:spPr>
          <a:xfrm>
            <a:off x="1672015" y="4005968"/>
            <a:ext cx="7319585" cy="300443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g2825c76f4d8_0_86"/>
          <p:cNvSpPr txBox="1"/>
          <p:nvPr/>
        </p:nvSpPr>
        <p:spPr>
          <a:xfrm>
            <a:off x="1557450" y="1674300"/>
            <a:ext cx="9077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Exo"/>
              <a:ea typeface="Exo"/>
              <a:cs typeface="Exo"/>
              <a:sym typeface="Exo"/>
            </a:endParaRPr>
          </a:p>
        </p:txBody>
      </p:sp>
      <p:pic>
        <p:nvPicPr>
          <p:cNvPr id="400" name="Google Shape;400;g2825c76f4d8_0_86"/>
          <p:cNvPicPr preferRelativeResize="0"/>
          <p:nvPr/>
        </p:nvPicPr>
        <p:blipFill rotWithShape="1">
          <a:blip r:embed="rId3">
            <a:alphaModFix/>
          </a:blip>
          <a:srcRect b="64829" l="-169" r="65618" t="0"/>
          <a:stretch/>
        </p:blipFill>
        <p:spPr>
          <a:xfrm>
            <a:off x="8046324" y="5104800"/>
            <a:ext cx="4145677" cy="1822826"/>
          </a:xfrm>
          <a:prstGeom prst="rect">
            <a:avLst/>
          </a:prstGeom>
          <a:noFill/>
          <a:ln>
            <a:noFill/>
          </a:ln>
        </p:spPr>
      </p:pic>
      <p:sp>
        <p:nvSpPr>
          <p:cNvPr id="401" name="Google Shape;401;g2825c76f4d8_0_86"/>
          <p:cNvSpPr txBox="1"/>
          <p:nvPr/>
        </p:nvSpPr>
        <p:spPr>
          <a:xfrm>
            <a:off x="10363200" y="2438400"/>
            <a:ext cx="1524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g2825c76f4d8_0_86"/>
          <p:cNvSpPr txBox="1"/>
          <p:nvPr/>
        </p:nvSpPr>
        <p:spPr>
          <a:xfrm>
            <a:off x="838200" y="1674300"/>
            <a:ext cx="98439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US" sz="1800" u="none" cap="none" strike="noStrike">
                <a:solidFill>
                  <a:srgbClr val="000000"/>
                </a:solidFill>
                <a:latin typeface="Exo"/>
                <a:ea typeface="Exo"/>
                <a:cs typeface="Exo"/>
                <a:sym typeface="Exo"/>
              </a:rPr>
              <a:t>Cohort analysis là phương pháp phân tích hiệu quả giúp bạn hiểu rõ hơn về cách user đang sử dụng sản phẩm. Cùng với Retention rate và Churn rate, Cohort analysis cung cấp nhiều insight về mức độ gắn bó của user với sản phẩm theo thời gian, từ đó tính được Customer Lifetime Value một cách chính xác hơn.</a:t>
            </a:r>
            <a:endParaRPr b="0" i="0" sz="18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100"/>
              <a:buFont typeface="Arial"/>
              <a:buNone/>
            </a:pPr>
            <a:r>
              <a:t/>
            </a:r>
            <a:endParaRPr b="0" i="0" sz="1800" u="none" cap="none" strike="noStrike">
              <a:solidFill>
                <a:srgbClr val="000000"/>
              </a:solidFill>
              <a:latin typeface="Exo"/>
              <a:ea typeface="Exo"/>
              <a:cs typeface="Exo"/>
              <a:sym typeface="Exo"/>
            </a:endParaRPr>
          </a:p>
        </p:txBody>
      </p:sp>
      <p:sp>
        <p:nvSpPr>
          <p:cNvPr id="403" name="Google Shape;403;g2825c76f4d8_0_86"/>
          <p:cNvSpPr txBox="1"/>
          <p:nvPr/>
        </p:nvSpPr>
        <p:spPr>
          <a:xfrm>
            <a:off x="3143975" y="635025"/>
            <a:ext cx="6441000" cy="7635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1" i="0" lang="en-US" sz="3400" u="none" cap="none" strike="noStrike">
                <a:solidFill>
                  <a:srgbClr val="000000"/>
                </a:solidFill>
                <a:latin typeface="Exo"/>
                <a:ea typeface="Exo"/>
                <a:cs typeface="Exo"/>
                <a:sym typeface="Exo"/>
              </a:rPr>
              <a:t>Giới thiệu về Cohort Analysis</a:t>
            </a:r>
            <a:endParaRPr b="1" i="0" sz="3400" u="none" cap="none" strike="noStrike">
              <a:solidFill>
                <a:srgbClr val="000000"/>
              </a:solidFill>
              <a:latin typeface="Exo"/>
              <a:ea typeface="Exo"/>
              <a:cs typeface="Exo"/>
              <a:sym typeface="Exo"/>
            </a:endParaRPr>
          </a:p>
        </p:txBody>
      </p:sp>
      <p:pic>
        <p:nvPicPr>
          <p:cNvPr id="404" name="Google Shape;404;g2825c76f4d8_0_86"/>
          <p:cNvPicPr preferRelativeResize="0"/>
          <p:nvPr/>
        </p:nvPicPr>
        <p:blipFill rotWithShape="1">
          <a:blip r:embed="rId4">
            <a:alphaModFix/>
          </a:blip>
          <a:srcRect b="0" l="0" r="0" t="0"/>
          <a:stretch/>
        </p:blipFill>
        <p:spPr>
          <a:xfrm>
            <a:off x="3219275" y="3244200"/>
            <a:ext cx="6058250" cy="3215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g2825c76f4d8_0_601"/>
          <p:cNvSpPr txBox="1"/>
          <p:nvPr/>
        </p:nvSpPr>
        <p:spPr>
          <a:xfrm>
            <a:off x="1557450" y="1674300"/>
            <a:ext cx="9077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Exo"/>
              <a:ea typeface="Exo"/>
              <a:cs typeface="Exo"/>
              <a:sym typeface="Exo"/>
            </a:endParaRPr>
          </a:p>
        </p:txBody>
      </p:sp>
      <p:pic>
        <p:nvPicPr>
          <p:cNvPr id="410" name="Google Shape;410;g2825c76f4d8_0_601"/>
          <p:cNvPicPr preferRelativeResize="0"/>
          <p:nvPr/>
        </p:nvPicPr>
        <p:blipFill rotWithShape="1">
          <a:blip r:embed="rId3">
            <a:alphaModFix/>
          </a:blip>
          <a:srcRect b="64829" l="-169" r="65618" t="0"/>
          <a:stretch/>
        </p:blipFill>
        <p:spPr>
          <a:xfrm>
            <a:off x="8046324" y="5104800"/>
            <a:ext cx="4145677" cy="1822826"/>
          </a:xfrm>
          <a:prstGeom prst="rect">
            <a:avLst/>
          </a:prstGeom>
          <a:noFill/>
          <a:ln>
            <a:noFill/>
          </a:ln>
        </p:spPr>
      </p:pic>
      <p:sp>
        <p:nvSpPr>
          <p:cNvPr id="411" name="Google Shape;411;g2825c76f4d8_0_601"/>
          <p:cNvSpPr txBox="1"/>
          <p:nvPr/>
        </p:nvSpPr>
        <p:spPr>
          <a:xfrm>
            <a:off x="10363200" y="2438400"/>
            <a:ext cx="1524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g2825c76f4d8_0_601"/>
          <p:cNvSpPr txBox="1"/>
          <p:nvPr/>
        </p:nvSpPr>
        <p:spPr>
          <a:xfrm>
            <a:off x="3143975" y="635025"/>
            <a:ext cx="6441000" cy="7635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1" i="0" lang="en-US" sz="3400" u="none" cap="none" strike="noStrike">
                <a:solidFill>
                  <a:srgbClr val="000000"/>
                </a:solidFill>
                <a:latin typeface="Exo"/>
                <a:ea typeface="Exo"/>
                <a:cs typeface="Exo"/>
                <a:sym typeface="Exo"/>
              </a:rPr>
              <a:t>Cohort Analysis</a:t>
            </a:r>
            <a:endParaRPr b="1" i="0" sz="3400" u="none" cap="none" strike="noStrike">
              <a:solidFill>
                <a:srgbClr val="000000"/>
              </a:solidFill>
              <a:latin typeface="Exo"/>
              <a:ea typeface="Exo"/>
              <a:cs typeface="Exo"/>
              <a:sym typeface="Exo"/>
            </a:endParaRPr>
          </a:p>
        </p:txBody>
      </p:sp>
      <p:sp>
        <p:nvSpPr>
          <p:cNvPr id="413" name="Google Shape;413;g2825c76f4d8_0_601"/>
          <p:cNvSpPr txBox="1"/>
          <p:nvPr/>
        </p:nvSpPr>
        <p:spPr>
          <a:xfrm>
            <a:off x="431675" y="1948875"/>
            <a:ext cx="5657100" cy="184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US" sz="1800" u="none" cap="none" strike="noStrike">
                <a:solidFill>
                  <a:srgbClr val="000000"/>
                </a:solidFill>
                <a:latin typeface="Exo"/>
                <a:ea typeface="Exo"/>
                <a:cs typeface="Exo"/>
                <a:sym typeface="Exo"/>
              </a:rPr>
              <a:t>Ý tưởng đằng sau Cohort analysis là việc công ty muốn tìm hiểu xem những người dùng mới trong từng khoảng thời gian sẽ tiếp tục sử dụng sản phẩm với tỷ lệ thế nào, ví dụ như trong 100 người dùng của tuần 1 tháng 10, có bao nhiêu người tiếp tục dùng sản phẩm trong tuần 2, tuần 3,...</a:t>
            </a:r>
            <a:endParaRPr b="0" i="0" sz="1800" u="none" cap="none" strike="noStrike">
              <a:solidFill>
                <a:srgbClr val="000000"/>
              </a:solidFill>
              <a:latin typeface="Exo"/>
              <a:ea typeface="Exo"/>
              <a:cs typeface="Exo"/>
              <a:sym typeface="Exo"/>
            </a:endParaRPr>
          </a:p>
        </p:txBody>
      </p:sp>
      <p:pic>
        <p:nvPicPr>
          <p:cNvPr id="414" name="Google Shape;414;g2825c76f4d8_0_601"/>
          <p:cNvPicPr preferRelativeResize="0"/>
          <p:nvPr/>
        </p:nvPicPr>
        <p:blipFill rotWithShape="1">
          <a:blip r:embed="rId4">
            <a:alphaModFix/>
          </a:blip>
          <a:srcRect b="0" l="0" r="0" t="0"/>
          <a:stretch/>
        </p:blipFill>
        <p:spPr>
          <a:xfrm>
            <a:off x="5977200" y="1948875"/>
            <a:ext cx="5820902" cy="41315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g2830ea0ff47_1_7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420" name="Google Shape;420;g2830ea0ff47_1_73"/>
          <p:cNvSpPr txBox="1"/>
          <p:nvPr/>
        </p:nvSpPr>
        <p:spPr>
          <a:xfrm>
            <a:off x="5053975" y="1070075"/>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421" name="Google Shape;421;g2830ea0ff47_1_73"/>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422" name="Google Shape;422;g2830ea0ff47_1_73"/>
          <p:cNvSpPr/>
          <p:nvPr/>
        </p:nvSpPr>
        <p:spPr>
          <a:xfrm>
            <a:off x="5143853" y="3092706"/>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lt1"/>
                </a:solidFill>
                <a:latin typeface="Exo"/>
                <a:ea typeface="Exo"/>
                <a:cs typeface="Exo"/>
                <a:sym typeface="Exo"/>
              </a:rPr>
              <a:t>   2.  Cách xây dựng và đọc Cohort Analysis</a:t>
            </a:r>
            <a:endParaRPr b="1" i="0" sz="2000" u="none" cap="none" strike="noStrike">
              <a:solidFill>
                <a:schemeClr val="lt1"/>
              </a:solidFill>
              <a:latin typeface="Exo"/>
              <a:ea typeface="Exo"/>
              <a:cs typeface="Exo"/>
              <a:sym typeface="Exo"/>
            </a:endParaRPr>
          </a:p>
        </p:txBody>
      </p:sp>
      <p:sp>
        <p:nvSpPr>
          <p:cNvPr id="423" name="Google Shape;423;g2830ea0ff47_1_73"/>
          <p:cNvSpPr/>
          <p:nvPr/>
        </p:nvSpPr>
        <p:spPr>
          <a:xfrm>
            <a:off x="5110803" y="2139666"/>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rgbClr val="E31F26"/>
                </a:solidFill>
                <a:latin typeface="Exo"/>
                <a:ea typeface="Exo"/>
                <a:cs typeface="Exo"/>
                <a:sym typeface="Exo"/>
              </a:rPr>
              <a:t>   1. Gi ới thiệu Cohort Analysis</a:t>
            </a:r>
            <a:endParaRPr b="1" i="0" sz="2000" u="none" cap="none" strike="noStrike">
              <a:solidFill>
                <a:srgbClr val="E31F26"/>
              </a:solidFill>
              <a:latin typeface="Exo"/>
              <a:ea typeface="Exo"/>
              <a:cs typeface="Exo"/>
              <a:sym typeface="Exo"/>
            </a:endParaRPr>
          </a:p>
        </p:txBody>
      </p:sp>
      <p:sp>
        <p:nvSpPr>
          <p:cNvPr id="424" name="Google Shape;424;g2830ea0ff47_1_73"/>
          <p:cNvSpPr/>
          <p:nvPr/>
        </p:nvSpPr>
        <p:spPr>
          <a:xfrm>
            <a:off x="5143853" y="4045714"/>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3. Case Study</a:t>
            </a:r>
            <a:endParaRPr b="0" i="0" sz="2000" u="none" cap="none" strike="noStrike">
              <a:solidFill>
                <a:schemeClr val="dk1"/>
              </a:solidFill>
              <a:latin typeface="Calibri"/>
              <a:ea typeface="Calibri"/>
              <a:cs typeface="Calibri"/>
              <a:sym typeface="Calibri"/>
            </a:endParaRPr>
          </a:p>
        </p:txBody>
      </p:sp>
      <p:sp>
        <p:nvSpPr>
          <p:cNvPr id="425" name="Google Shape;425;g2830ea0ff47_1_73"/>
          <p:cNvSpPr/>
          <p:nvPr/>
        </p:nvSpPr>
        <p:spPr>
          <a:xfrm>
            <a:off x="5110803" y="5015401"/>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4. Practices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g2830ea0ff47_1_10"/>
          <p:cNvSpPr txBox="1"/>
          <p:nvPr/>
        </p:nvSpPr>
        <p:spPr>
          <a:xfrm>
            <a:off x="1557450" y="1674300"/>
            <a:ext cx="9077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Exo"/>
              <a:ea typeface="Exo"/>
              <a:cs typeface="Exo"/>
              <a:sym typeface="Exo"/>
            </a:endParaRPr>
          </a:p>
        </p:txBody>
      </p:sp>
      <p:pic>
        <p:nvPicPr>
          <p:cNvPr id="431" name="Google Shape;431;g2830ea0ff47_1_10"/>
          <p:cNvPicPr preferRelativeResize="0"/>
          <p:nvPr/>
        </p:nvPicPr>
        <p:blipFill rotWithShape="1">
          <a:blip r:embed="rId3">
            <a:alphaModFix/>
          </a:blip>
          <a:srcRect b="64829" l="-169" r="65618" t="0"/>
          <a:stretch/>
        </p:blipFill>
        <p:spPr>
          <a:xfrm>
            <a:off x="8046324" y="5104800"/>
            <a:ext cx="4145677" cy="1822826"/>
          </a:xfrm>
          <a:prstGeom prst="rect">
            <a:avLst/>
          </a:prstGeom>
          <a:noFill/>
          <a:ln>
            <a:noFill/>
          </a:ln>
        </p:spPr>
      </p:pic>
      <p:sp>
        <p:nvSpPr>
          <p:cNvPr id="432" name="Google Shape;432;g2830ea0ff47_1_10"/>
          <p:cNvSpPr txBox="1"/>
          <p:nvPr/>
        </p:nvSpPr>
        <p:spPr>
          <a:xfrm>
            <a:off x="10363200" y="2438400"/>
            <a:ext cx="1524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g2830ea0ff47_1_10"/>
          <p:cNvSpPr txBox="1"/>
          <p:nvPr/>
        </p:nvSpPr>
        <p:spPr>
          <a:xfrm>
            <a:off x="989200" y="771100"/>
            <a:ext cx="9448200" cy="7635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1" i="0" lang="en-US" sz="3400" u="none" cap="none" strike="noStrike">
                <a:solidFill>
                  <a:srgbClr val="000000"/>
                </a:solidFill>
                <a:latin typeface="Exo"/>
                <a:ea typeface="Exo"/>
                <a:cs typeface="Exo"/>
                <a:sym typeface="Exo"/>
              </a:rPr>
              <a:t>Bước 1: Tổng hợp số liệu về user/khách hàng</a:t>
            </a:r>
            <a:endParaRPr b="1" i="0" sz="3400" u="none" cap="none" strike="noStrike">
              <a:solidFill>
                <a:srgbClr val="000000"/>
              </a:solidFill>
              <a:latin typeface="Exo"/>
              <a:ea typeface="Exo"/>
              <a:cs typeface="Exo"/>
              <a:sym typeface="Exo"/>
            </a:endParaRPr>
          </a:p>
        </p:txBody>
      </p:sp>
      <p:sp>
        <p:nvSpPr>
          <p:cNvPr id="434" name="Google Shape;434;g2830ea0ff47_1_10"/>
          <p:cNvSpPr txBox="1"/>
          <p:nvPr/>
        </p:nvSpPr>
        <p:spPr>
          <a:xfrm>
            <a:off x="508950" y="1497225"/>
            <a:ext cx="101073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US" sz="1800" u="none" cap="none" strike="noStrike">
                <a:solidFill>
                  <a:srgbClr val="000000"/>
                </a:solidFill>
                <a:latin typeface="Exo"/>
                <a:ea typeface="Exo"/>
                <a:cs typeface="Exo"/>
                <a:sym typeface="Exo"/>
              </a:rPr>
              <a:t>Bắt đầu từ bảng A1, nhiệm vụ đầu tiên là xác định số lượng user/ khách hàng mà bạn có mỗi tháng, và bao nhiêu trong số họ tiếp tục dùng sản phẩm trong các tháng tiếp theo</a:t>
            </a:r>
            <a:r>
              <a:rPr lang="en-US" sz="1800">
                <a:latin typeface="Exo"/>
                <a:ea typeface="Exo"/>
                <a:cs typeface="Exo"/>
                <a:sym typeface="Exo"/>
              </a:rPr>
              <a:t>,</a:t>
            </a:r>
            <a:endParaRPr b="0" i="0" sz="1800" u="none" cap="none" strike="noStrike">
              <a:solidFill>
                <a:srgbClr val="000000"/>
              </a:solidFill>
              <a:latin typeface="Exo"/>
              <a:ea typeface="Exo"/>
              <a:cs typeface="Exo"/>
              <a:sym typeface="Exo"/>
            </a:endParaRPr>
          </a:p>
        </p:txBody>
      </p:sp>
      <p:pic>
        <p:nvPicPr>
          <p:cNvPr id="435" name="Google Shape;435;g2830ea0ff47_1_10"/>
          <p:cNvPicPr preferRelativeResize="0"/>
          <p:nvPr/>
        </p:nvPicPr>
        <p:blipFill rotWithShape="1">
          <a:blip r:embed="rId4">
            <a:alphaModFix/>
          </a:blip>
          <a:srcRect b="0" l="0" r="0" t="0"/>
          <a:stretch/>
        </p:blipFill>
        <p:spPr>
          <a:xfrm>
            <a:off x="989200" y="2236125"/>
            <a:ext cx="9843974" cy="2322450"/>
          </a:xfrm>
          <a:prstGeom prst="rect">
            <a:avLst/>
          </a:prstGeom>
          <a:noFill/>
          <a:ln>
            <a:noFill/>
          </a:ln>
        </p:spPr>
      </p:pic>
      <p:sp>
        <p:nvSpPr>
          <p:cNvPr id="436" name="Google Shape;436;g2830ea0ff47_1_10"/>
          <p:cNvSpPr txBox="1"/>
          <p:nvPr/>
        </p:nvSpPr>
        <p:spPr>
          <a:xfrm>
            <a:off x="613750" y="4789475"/>
            <a:ext cx="101991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Exo"/>
                <a:ea typeface="Exo"/>
                <a:cs typeface="Exo"/>
                <a:sym typeface="Exo"/>
              </a:rPr>
              <a:t>Quá trình xây dựng cohort analysis yêu cầu bạn phải có khả năng phân tách rạch ròi tập khách hàng sử dụng sản phẩm của mình mỗi tháng. </a:t>
            </a:r>
            <a:endParaRPr b="0" i="0" sz="18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Exo"/>
                <a:ea typeface="Exo"/>
                <a:cs typeface="Exo"/>
                <a:sym typeface="Exo"/>
              </a:rPr>
              <a:t>Ví dụ trong bảng trên, trong 110 khách hàng của tháng 4/2013, bạn cần đo được rằng có 103 khách hàng dùng sản phẩm trong cả tháng 3 và 4; </a:t>
            </a:r>
            <a:endParaRPr b="0" i="0" sz="18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Exo"/>
                <a:ea typeface="Exo"/>
                <a:cs typeface="Exo"/>
                <a:sym typeface="Exo"/>
              </a:rPr>
              <a:t>82 khách hàng dùng trong cả tháng 2, 3, 4; và 70 khách hàng dùng sản phẩm từ tháng 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g2830ea0ff47_1_23"/>
          <p:cNvSpPr txBox="1"/>
          <p:nvPr/>
        </p:nvSpPr>
        <p:spPr>
          <a:xfrm>
            <a:off x="1557450" y="1674300"/>
            <a:ext cx="9077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Exo"/>
              <a:ea typeface="Exo"/>
              <a:cs typeface="Exo"/>
              <a:sym typeface="Exo"/>
            </a:endParaRPr>
          </a:p>
        </p:txBody>
      </p:sp>
      <p:pic>
        <p:nvPicPr>
          <p:cNvPr id="442" name="Google Shape;442;g2830ea0ff47_1_23"/>
          <p:cNvPicPr preferRelativeResize="0"/>
          <p:nvPr/>
        </p:nvPicPr>
        <p:blipFill rotWithShape="1">
          <a:blip r:embed="rId3">
            <a:alphaModFix/>
          </a:blip>
          <a:srcRect b="64829" l="-169" r="65618" t="0"/>
          <a:stretch/>
        </p:blipFill>
        <p:spPr>
          <a:xfrm>
            <a:off x="8046324" y="5104800"/>
            <a:ext cx="4145677" cy="1822826"/>
          </a:xfrm>
          <a:prstGeom prst="rect">
            <a:avLst/>
          </a:prstGeom>
          <a:noFill/>
          <a:ln>
            <a:noFill/>
          </a:ln>
        </p:spPr>
      </p:pic>
      <p:sp>
        <p:nvSpPr>
          <p:cNvPr id="443" name="Google Shape;443;g2830ea0ff47_1_23"/>
          <p:cNvSpPr txBox="1"/>
          <p:nvPr/>
        </p:nvSpPr>
        <p:spPr>
          <a:xfrm>
            <a:off x="10363200" y="2438400"/>
            <a:ext cx="1524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g2830ea0ff47_1_23"/>
          <p:cNvSpPr txBox="1"/>
          <p:nvPr/>
        </p:nvSpPr>
        <p:spPr>
          <a:xfrm>
            <a:off x="1059900" y="677425"/>
            <a:ext cx="9303300" cy="7635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1" i="0" lang="en-US" sz="3400" u="none" cap="none" strike="noStrike">
                <a:solidFill>
                  <a:srgbClr val="000000"/>
                </a:solidFill>
                <a:latin typeface="Exo"/>
                <a:ea typeface="Exo"/>
                <a:cs typeface="Exo"/>
                <a:sym typeface="Exo"/>
              </a:rPr>
              <a:t>Bước 2: So sánh số lượng người dùng còn lại</a:t>
            </a:r>
            <a:endParaRPr b="1" i="0" sz="3400" u="none" cap="none" strike="noStrike">
              <a:solidFill>
                <a:srgbClr val="000000"/>
              </a:solidFill>
              <a:latin typeface="Exo"/>
              <a:ea typeface="Exo"/>
              <a:cs typeface="Exo"/>
              <a:sym typeface="Exo"/>
            </a:endParaRPr>
          </a:p>
        </p:txBody>
      </p:sp>
      <p:sp>
        <p:nvSpPr>
          <p:cNvPr id="445" name="Google Shape;445;g2830ea0ff47_1_23"/>
          <p:cNvSpPr txBox="1"/>
          <p:nvPr/>
        </p:nvSpPr>
        <p:spPr>
          <a:xfrm>
            <a:off x="579300" y="1535700"/>
            <a:ext cx="101073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US" sz="1800" u="none" cap="none" strike="noStrike">
                <a:solidFill>
                  <a:srgbClr val="000000"/>
                </a:solidFill>
                <a:latin typeface="Exo"/>
                <a:ea typeface="Exo"/>
                <a:cs typeface="Exo"/>
                <a:sym typeface="Exo"/>
              </a:rPr>
              <a:t>Với bảng A2, ta đơn giản là căn trái các số liệu ở bảng A1, để dễ dàng so sánh số lượng người dùng còn lại sau 1 tháng, 2 tháng, 3 tháng,... sử dụng sản phẩm.</a:t>
            </a:r>
            <a:endParaRPr b="0" i="0" sz="1800" u="none" cap="none" strike="noStrike">
              <a:solidFill>
                <a:srgbClr val="000000"/>
              </a:solidFill>
              <a:latin typeface="Exo"/>
              <a:ea typeface="Exo"/>
              <a:cs typeface="Exo"/>
              <a:sym typeface="Exo"/>
            </a:endParaRPr>
          </a:p>
        </p:txBody>
      </p:sp>
      <p:sp>
        <p:nvSpPr>
          <p:cNvPr id="446" name="Google Shape;446;g2830ea0ff47_1_23"/>
          <p:cNvSpPr txBox="1"/>
          <p:nvPr/>
        </p:nvSpPr>
        <p:spPr>
          <a:xfrm>
            <a:off x="699300" y="4583400"/>
            <a:ext cx="10199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Exo"/>
                <a:ea typeface="Exo"/>
                <a:cs typeface="Exo"/>
                <a:sym typeface="Exo"/>
              </a:rPr>
              <a:t>Tiêu đề của bảng cũng chuyển từ các tháng cụ thể ở A1 thành “lifetime month”, số tháng trong vòng đời khách hàng, ở bảng A2.</a:t>
            </a:r>
            <a:endParaRPr b="0" i="0" sz="1400" u="none" cap="none" strike="noStrike">
              <a:solidFill>
                <a:srgbClr val="000000"/>
              </a:solidFill>
              <a:latin typeface="Arial"/>
              <a:ea typeface="Arial"/>
              <a:cs typeface="Arial"/>
              <a:sym typeface="Arial"/>
            </a:endParaRPr>
          </a:p>
        </p:txBody>
      </p:sp>
      <p:pic>
        <p:nvPicPr>
          <p:cNvPr id="447" name="Google Shape;447;g2830ea0ff47_1_23"/>
          <p:cNvPicPr preferRelativeResize="0"/>
          <p:nvPr/>
        </p:nvPicPr>
        <p:blipFill rotWithShape="1">
          <a:blip r:embed="rId4">
            <a:alphaModFix/>
          </a:blip>
          <a:srcRect b="0" l="0" r="0" t="0"/>
          <a:stretch/>
        </p:blipFill>
        <p:spPr>
          <a:xfrm>
            <a:off x="367150" y="2457450"/>
            <a:ext cx="11049000" cy="1943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g2830ea0ff47_1_37"/>
          <p:cNvSpPr txBox="1"/>
          <p:nvPr/>
        </p:nvSpPr>
        <p:spPr>
          <a:xfrm>
            <a:off x="1557450" y="1674300"/>
            <a:ext cx="9077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Exo"/>
              <a:ea typeface="Exo"/>
              <a:cs typeface="Exo"/>
              <a:sym typeface="Exo"/>
            </a:endParaRPr>
          </a:p>
        </p:txBody>
      </p:sp>
      <p:pic>
        <p:nvPicPr>
          <p:cNvPr id="453" name="Google Shape;453;g2830ea0ff47_1_37"/>
          <p:cNvPicPr preferRelativeResize="0"/>
          <p:nvPr/>
        </p:nvPicPr>
        <p:blipFill rotWithShape="1">
          <a:blip r:embed="rId3">
            <a:alphaModFix/>
          </a:blip>
          <a:srcRect b="64829" l="-169" r="65618" t="0"/>
          <a:stretch/>
        </p:blipFill>
        <p:spPr>
          <a:xfrm>
            <a:off x="8046324" y="5104800"/>
            <a:ext cx="4145677" cy="1822826"/>
          </a:xfrm>
          <a:prstGeom prst="rect">
            <a:avLst/>
          </a:prstGeom>
          <a:noFill/>
          <a:ln>
            <a:noFill/>
          </a:ln>
        </p:spPr>
      </p:pic>
      <p:sp>
        <p:nvSpPr>
          <p:cNvPr id="454" name="Google Shape;454;g2830ea0ff47_1_37"/>
          <p:cNvSpPr txBox="1"/>
          <p:nvPr/>
        </p:nvSpPr>
        <p:spPr>
          <a:xfrm>
            <a:off x="10363200" y="2438400"/>
            <a:ext cx="1524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g2830ea0ff47_1_37"/>
          <p:cNvSpPr txBox="1"/>
          <p:nvPr/>
        </p:nvSpPr>
        <p:spPr>
          <a:xfrm>
            <a:off x="2537850" y="635025"/>
            <a:ext cx="7047000" cy="7635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1" i="0" lang="en-US" sz="3400" u="none" cap="none" strike="noStrike">
                <a:solidFill>
                  <a:srgbClr val="000000"/>
                </a:solidFill>
                <a:latin typeface="Exo"/>
                <a:ea typeface="Exo"/>
                <a:cs typeface="Exo"/>
                <a:sym typeface="Exo"/>
              </a:rPr>
              <a:t>Bước 3: Số lượng khách hàng rời bỏ sản phẩm trong mỗi tháng</a:t>
            </a:r>
            <a:endParaRPr b="1" i="0" sz="3400" u="none" cap="none" strike="noStrike">
              <a:solidFill>
                <a:srgbClr val="000000"/>
              </a:solidFill>
              <a:latin typeface="Exo"/>
              <a:ea typeface="Exo"/>
              <a:cs typeface="Exo"/>
              <a:sym typeface="Exo"/>
            </a:endParaRPr>
          </a:p>
        </p:txBody>
      </p:sp>
      <p:sp>
        <p:nvSpPr>
          <p:cNvPr id="456" name="Google Shape;456;g2830ea0ff47_1_37"/>
          <p:cNvSpPr txBox="1"/>
          <p:nvPr/>
        </p:nvSpPr>
        <p:spPr>
          <a:xfrm>
            <a:off x="431675" y="1948875"/>
            <a:ext cx="101073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US" sz="1800" u="none" cap="none" strike="noStrike">
                <a:solidFill>
                  <a:srgbClr val="000000"/>
                </a:solidFill>
                <a:latin typeface="Exo"/>
                <a:ea typeface="Exo"/>
                <a:cs typeface="Exo"/>
                <a:sym typeface="Exo"/>
              </a:rPr>
              <a:t>Bảng A3 thể hiện số lượng khách hàng rời bỏ sản phẩm trong mỗi tháng xuyên suốt vòng đời sử dụng sản phẩm. Số liệu từ các bảng A2 và A3 sẽ được sử dụng để tính các tỷ lệ trong bảng Cohort analysis.</a:t>
            </a:r>
            <a:endParaRPr b="0" i="0" sz="1800" u="none" cap="none" strike="noStrike">
              <a:solidFill>
                <a:srgbClr val="000000"/>
              </a:solidFill>
              <a:latin typeface="Exo"/>
              <a:ea typeface="Exo"/>
              <a:cs typeface="Exo"/>
              <a:sym typeface="Exo"/>
            </a:endParaRPr>
          </a:p>
        </p:txBody>
      </p:sp>
      <p:sp>
        <p:nvSpPr>
          <p:cNvPr id="457" name="Google Shape;457;g2830ea0ff47_1_37"/>
          <p:cNvSpPr txBox="1"/>
          <p:nvPr/>
        </p:nvSpPr>
        <p:spPr>
          <a:xfrm>
            <a:off x="533400" y="5646775"/>
            <a:ext cx="10199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58" name="Google Shape;458;g2830ea0ff47_1_37"/>
          <p:cNvPicPr preferRelativeResize="0"/>
          <p:nvPr/>
        </p:nvPicPr>
        <p:blipFill rotWithShape="1">
          <a:blip r:embed="rId4">
            <a:alphaModFix/>
          </a:blip>
          <a:srcRect b="0" l="0" r="0" t="0"/>
          <a:stretch/>
        </p:blipFill>
        <p:spPr>
          <a:xfrm>
            <a:off x="536850" y="3224925"/>
            <a:ext cx="11049000" cy="1943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g2830ea0ff47_1_48"/>
          <p:cNvSpPr txBox="1"/>
          <p:nvPr/>
        </p:nvSpPr>
        <p:spPr>
          <a:xfrm>
            <a:off x="1557450" y="1674300"/>
            <a:ext cx="9077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Exo"/>
              <a:ea typeface="Exo"/>
              <a:cs typeface="Exo"/>
              <a:sym typeface="Exo"/>
            </a:endParaRPr>
          </a:p>
        </p:txBody>
      </p:sp>
      <p:pic>
        <p:nvPicPr>
          <p:cNvPr id="464" name="Google Shape;464;g2830ea0ff47_1_48"/>
          <p:cNvPicPr preferRelativeResize="0"/>
          <p:nvPr/>
        </p:nvPicPr>
        <p:blipFill rotWithShape="1">
          <a:blip r:embed="rId3">
            <a:alphaModFix/>
          </a:blip>
          <a:srcRect b="64829" l="-169" r="65618" t="0"/>
          <a:stretch/>
        </p:blipFill>
        <p:spPr>
          <a:xfrm>
            <a:off x="8046324" y="5104800"/>
            <a:ext cx="4145677" cy="1822826"/>
          </a:xfrm>
          <a:prstGeom prst="rect">
            <a:avLst/>
          </a:prstGeom>
          <a:noFill/>
          <a:ln>
            <a:noFill/>
          </a:ln>
        </p:spPr>
      </p:pic>
      <p:sp>
        <p:nvSpPr>
          <p:cNvPr id="465" name="Google Shape;465;g2830ea0ff47_1_48"/>
          <p:cNvSpPr txBox="1"/>
          <p:nvPr/>
        </p:nvSpPr>
        <p:spPr>
          <a:xfrm>
            <a:off x="10363200" y="2438400"/>
            <a:ext cx="1524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g2830ea0ff47_1_48"/>
          <p:cNvSpPr txBox="1"/>
          <p:nvPr/>
        </p:nvSpPr>
        <p:spPr>
          <a:xfrm>
            <a:off x="2537850" y="635025"/>
            <a:ext cx="7047000" cy="7635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1" i="0" lang="en-US" sz="3400" u="none" cap="none" strike="noStrike">
                <a:solidFill>
                  <a:srgbClr val="000000"/>
                </a:solidFill>
                <a:latin typeface="Exo"/>
                <a:ea typeface="Exo"/>
                <a:cs typeface="Exo"/>
                <a:sym typeface="Exo"/>
              </a:rPr>
              <a:t>Bước 4: Lập bảng Customer Cohort Analysis</a:t>
            </a:r>
            <a:endParaRPr b="1" i="0" sz="3400" u="none" cap="none" strike="noStrike">
              <a:solidFill>
                <a:srgbClr val="000000"/>
              </a:solidFill>
              <a:latin typeface="Exo"/>
              <a:ea typeface="Exo"/>
              <a:cs typeface="Exo"/>
              <a:sym typeface="Exo"/>
            </a:endParaRPr>
          </a:p>
        </p:txBody>
      </p:sp>
      <p:sp>
        <p:nvSpPr>
          <p:cNvPr id="467" name="Google Shape;467;g2830ea0ff47_1_48"/>
          <p:cNvSpPr txBox="1"/>
          <p:nvPr/>
        </p:nvSpPr>
        <p:spPr>
          <a:xfrm>
            <a:off x="431675" y="1948875"/>
            <a:ext cx="101073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US" sz="1800" u="none" cap="none" strike="noStrike">
                <a:solidFill>
                  <a:srgbClr val="000000"/>
                </a:solidFill>
                <a:latin typeface="Exo"/>
                <a:ea typeface="Exo"/>
                <a:cs typeface="Exo"/>
                <a:sym typeface="Exo"/>
              </a:rPr>
              <a:t>Đến với bảng B1, ta tính tỷ lệ phần trăm khách hàng của từng tháng còn dùng sản phẩm (retention rate) lần lượt sau 1, 2, 3,... tháng sau.</a:t>
            </a:r>
            <a:endParaRPr b="0" i="0" sz="1800" u="none" cap="none" strike="noStrike">
              <a:solidFill>
                <a:srgbClr val="000000"/>
              </a:solidFill>
              <a:latin typeface="Exo"/>
              <a:ea typeface="Exo"/>
              <a:cs typeface="Exo"/>
              <a:sym typeface="Exo"/>
            </a:endParaRPr>
          </a:p>
        </p:txBody>
      </p:sp>
      <p:sp>
        <p:nvSpPr>
          <p:cNvPr id="468" name="Google Shape;468;g2830ea0ff47_1_48"/>
          <p:cNvSpPr txBox="1"/>
          <p:nvPr/>
        </p:nvSpPr>
        <p:spPr>
          <a:xfrm>
            <a:off x="533400" y="5646775"/>
            <a:ext cx="10199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69" name="Google Shape;469;g2830ea0ff47_1_48"/>
          <p:cNvPicPr preferRelativeResize="0"/>
          <p:nvPr/>
        </p:nvPicPr>
        <p:blipFill rotWithShape="1">
          <a:blip r:embed="rId4">
            <a:alphaModFix/>
          </a:blip>
          <a:srcRect b="0" l="0" r="0" t="0"/>
          <a:stretch/>
        </p:blipFill>
        <p:spPr>
          <a:xfrm>
            <a:off x="5229600" y="2925300"/>
            <a:ext cx="5942325" cy="3121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CCCCCC"/>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CCCCCC"/>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2022-09-07T10:58:32Z</dcterms:created>
  <dc:creator>admin</dc:creator>
</cp:coreProperties>
</file>