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Exo Medium"/>
      <p:regular r:id="rId50"/>
      <p:bold r:id="rId51"/>
      <p:italic r:id="rId52"/>
      <p:boldItalic r:id="rId53"/>
    </p:embeddedFont>
    <p:embeddedFont>
      <p:font typeface="Pacifico"/>
      <p:regular r:id="rId54"/>
    </p:embeddedFont>
    <p:embeddedFont>
      <p:font typeface="Exo Black"/>
      <p:bold r:id="rId55"/>
      <p:boldItalic r:id="rId56"/>
    </p:embeddedFont>
    <p:embeddedFont>
      <p:font typeface="Exo 2"/>
      <p:regular r:id="rId57"/>
      <p:bold r:id="rId58"/>
      <p:italic r:id="rId59"/>
      <p:boldItalic r:id="rId60"/>
    </p:embeddedFont>
    <p:embeddedFont>
      <p:font typeface="Exo"/>
      <p:regular r:id="rId61"/>
      <p:bold r:id="rId62"/>
      <p:italic r:id="rId63"/>
      <p:boldItalic r:id="rId64"/>
    </p:embeddedFont>
    <p:embeddedFont>
      <p:font typeface="Exo SemiBold"/>
      <p:regular r:id="rId65"/>
      <p:bold r:id="rId66"/>
      <p:italic r:id="rId67"/>
      <p:boldItalic r:id="rId68"/>
    </p:embeddedFont>
    <p:embeddedFont>
      <p:font typeface="Exo ExtraBold"/>
      <p:bold r:id="rId69"/>
      <p:boldItalic r:id="rId70"/>
    </p:embeddedFont>
    <p:embeddedFont>
      <p:font typeface="Exo Light"/>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75" roundtripDataSignature="AMtx7mjyF+X8nt+a/iOKHX6XtnM8j0Kv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77B0F7-87A2-4389-BA27-D947ED7B4ADC}">
  <a:tblStyle styleId="{CC77B0F7-87A2-4389-BA27-D947ED7B4ADC}"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ExoLight-italic.fntdata"/><Relationship Id="rId72" Type="http://schemas.openxmlformats.org/officeDocument/2006/relationships/font" Target="fonts/ExoLight-bold.fntdata"/><Relationship Id="rId31" Type="http://schemas.openxmlformats.org/officeDocument/2006/relationships/slide" Target="slides/slide25.xml"/><Relationship Id="rId75" Type="http://customschemas.google.com/relationships/presentationmetadata" Target="metadata"/><Relationship Id="rId30" Type="http://schemas.openxmlformats.org/officeDocument/2006/relationships/slide" Target="slides/slide24.xml"/><Relationship Id="rId74" Type="http://schemas.openxmlformats.org/officeDocument/2006/relationships/font" Target="fonts/ExoLight-boldItalic.fntdata"/><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ExoLight-regular.fntdata"/><Relationship Id="rId70" Type="http://schemas.openxmlformats.org/officeDocument/2006/relationships/font" Target="fonts/ExoExtraBold-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Exo-bold.fntdata"/><Relationship Id="rId61" Type="http://schemas.openxmlformats.org/officeDocument/2006/relationships/font" Target="fonts/Exo-regular.fntdata"/><Relationship Id="rId20" Type="http://schemas.openxmlformats.org/officeDocument/2006/relationships/slide" Target="slides/slide14.xml"/><Relationship Id="rId64" Type="http://schemas.openxmlformats.org/officeDocument/2006/relationships/font" Target="fonts/Exo-boldItalic.fntdata"/><Relationship Id="rId63" Type="http://schemas.openxmlformats.org/officeDocument/2006/relationships/font" Target="fonts/Exo-italic.fntdata"/><Relationship Id="rId22" Type="http://schemas.openxmlformats.org/officeDocument/2006/relationships/slide" Target="slides/slide16.xml"/><Relationship Id="rId66" Type="http://schemas.openxmlformats.org/officeDocument/2006/relationships/font" Target="fonts/ExoSemiBold-bold.fntdata"/><Relationship Id="rId21" Type="http://schemas.openxmlformats.org/officeDocument/2006/relationships/slide" Target="slides/slide15.xml"/><Relationship Id="rId65" Type="http://schemas.openxmlformats.org/officeDocument/2006/relationships/font" Target="fonts/ExoSemiBold-regular.fntdata"/><Relationship Id="rId24" Type="http://schemas.openxmlformats.org/officeDocument/2006/relationships/slide" Target="slides/slide18.xml"/><Relationship Id="rId68" Type="http://schemas.openxmlformats.org/officeDocument/2006/relationships/font" Target="fonts/ExoSemiBold-boldItalic.fntdata"/><Relationship Id="rId23" Type="http://schemas.openxmlformats.org/officeDocument/2006/relationships/slide" Target="slides/slide17.xml"/><Relationship Id="rId67" Type="http://schemas.openxmlformats.org/officeDocument/2006/relationships/font" Target="fonts/ExoSemiBold-italic.fntdata"/><Relationship Id="rId60" Type="http://schemas.openxmlformats.org/officeDocument/2006/relationships/font" Target="fonts/Exo2-bold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ExoExtraBold-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xoMedium-bold.fntdata"/><Relationship Id="rId50" Type="http://schemas.openxmlformats.org/officeDocument/2006/relationships/font" Target="fonts/ExoMedium-regular.fntdata"/><Relationship Id="rId53" Type="http://schemas.openxmlformats.org/officeDocument/2006/relationships/font" Target="fonts/ExoMedium-boldItalic.fntdata"/><Relationship Id="rId52" Type="http://schemas.openxmlformats.org/officeDocument/2006/relationships/font" Target="fonts/ExoMedium-italic.fntdata"/><Relationship Id="rId11" Type="http://schemas.openxmlformats.org/officeDocument/2006/relationships/slide" Target="slides/slide5.xml"/><Relationship Id="rId55" Type="http://schemas.openxmlformats.org/officeDocument/2006/relationships/font" Target="fonts/ExoBlack-bold.fntdata"/><Relationship Id="rId10" Type="http://schemas.openxmlformats.org/officeDocument/2006/relationships/slide" Target="slides/slide4.xml"/><Relationship Id="rId54" Type="http://schemas.openxmlformats.org/officeDocument/2006/relationships/font" Target="fonts/Pacifico-regular.fntdata"/><Relationship Id="rId13" Type="http://schemas.openxmlformats.org/officeDocument/2006/relationships/slide" Target="slides/slide7.xml"/><Relationship Id="rId57" Type="http://schemas.openxmlformats.org/officeDocument/2006/relationships/font" Target="fonts/Exo2-regular.fntdata"/><Relationship Id="rId12" Type="http://schemas.openxmlformats.org/officeDocument/2006/relationships/slide" Target="slides/slide6.xml"/><Relationship Id="rId56" Type="http://schemas.openxmlformats.org/officeDocument/2006/relationships/font" Target="fonts/ExoBlack-boldItalic.fntdata"/><Relationship Id="rId15" Type="http://schemas.openxmlformats.org/officeDocument/2006/relationships/slide" Target="slides/slide9.xml"/><Relationship Id="rId59" Type="http://schemas.openxmlformats.org/officeDocument/2006/relationships/font" Target="fonts/Exo2-italic.fntdata"/><Relationship Id="rId14" Type="http://schemas.openxmlformats.org/officeDocument/2006/relationships/slide" Target="slides/slide8.xml"/><Relationship Id="rId58" Type="http://schemas.openxmlformats.org/officeDocument/2006/relationships/font" Target="fonts/Exo2-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forms/d/e/1FAIpQLSfWgz5mf_s2NlIeP477f1TyR9OEkOWvEI3fo23r5jIGShND-A/viewfor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48deb62c3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91" name="Google Shape;291;g248deb62c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c8af5bdbe4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g1c8af5bdbe4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0" name="Google Shape;3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4c37084270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33" name="Google Shape;333;g24c37084270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c37084270_0_2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43" name="Google Shape;343;g24c37084270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4" name="Google Shape;344;g24c37084270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4c37084270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4c37084270_0_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24c37084270_0_3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4c37084270_0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24c37084270_0_2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1" name="Google Shape;371;g24c37084270_0_2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2" name="Google Shape;6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12" name="Google Shape;6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3f70226f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2f3f70226f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2f3f70226f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4c3708427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22" name="Google Shape;622;g24c3708427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3" name="Google Shape;623;g24c3708427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33" name="Google Shape;63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49" name="Google Shape;6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63" name="Google Shape;66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4" name="Google Shape;66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4c37084270_0_7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g24c37084270_0_7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8" name="Google Shape;678;g24c37084270_0_7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4c37084270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699" name="Google Shape;699;g24c37084270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09" name="Google Shape;70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0" name="Google Shape;710;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8" name="Google Shape;71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28" name="Google Shape;72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9" name="Google Shape;72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37" name="Google Shape;73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8" name="Google Shape;738;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3f70226f8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2f3f70226f8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46" name="Google Shape;74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7" name="Google Shape;747;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5" name="Google Shape;755;p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2" name="Google Shape;762;p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9" name="Google Shape;769;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76" name="Google Shape;77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7" name="Google Shape;777;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5" name="Google Shape;78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95" name="Google Shape;79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6" name="Google Shape;796;p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3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228600" lvl="0" marL="457200" rtl="0" algn="l">
              <a:lnSpc>
                <a:spcPct val="100000"/>
              </a:lnSpc>
              <a:spcBef>
                <a:spcPts val="0"/>
              </a:spcBef>
              <a:spcAft>
                <a:spcPts val="0"/>
              </a:spcAft>
              <a:buSzPts val="1400"/>
              <a:buNone/>
            </a:pPr>
            <a:r>
              <a:t/>
            </a:r>
            <a:endParaRPr/>
          </a:p>
        </p:txBody>
      </p:sp>
      <p:sp>
        <p:nvSpPr>
          <p:cNvPr id="805" name="Google Shape;805;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14" name="Google Shape;81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5" name="Google Shape;815;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23" name="Google Shape;82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4" name="Google Shape;824;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3f70226f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f3f70226f8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g2f3f70226f8_0_8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34" name="Google Shape;83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5" name="Google Shape;835;p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89c1ff1271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843" name="Google Shape;843;g289c1ff127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3" name="Google Shape;853;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4" name="Google Shape;854;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6" name="Google Shape;86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3f70226f8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f3f70226f8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f3f70226f8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3f70226f8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2f3f70226f8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f3f70226f8_0_1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57b4957b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3157b4957b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3157b4957b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12bcc18441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g312bcc18441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312bcc18441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508330ce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31508330ce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Hoạt động này khoảng 10-12 phút ( 2’ Mentor giới thiệu bản thân + 5-10’ để các bạn điền khảo sát) </a:t>
            </a:r>
            <a:endParaRPr/>
          </a:p>
          <a:p>
            <a:pPr indent="-317500" lvl="0" marL="457200" rtl="0" algn="l">
              <a:lnSpc>
                <a:spcPct val="100000"/>
              </a:lnSpc>
              <a:spcBef>
                <a:spcPts val="0"/>
              </a:spcBef>
              <a:spcAft>
                <a:spcPts val="0"/>
              </a:spcAft>
              <a:buSzPts val="1400"/>
              <a:buAutoNum type="arabicPeriod"/>
            </a:pPr>
            <a:r>
              <a:rPr b="1" lang="en-US"/>
              <a:t>Mentor giới thiệu về bản thân</a:t>
            </a:r>
            <a:endParaRPr b="1"/>
          </a:p>
          <a:p>
            <a:pPr indent="-317500" lvl="0" marL="457200" rtl="0" algn="l">
              <a:lnSpc>
                <a:spcPct val="100000"/>
              </a:lnSpc>
              <a:spcBef>
                <a:spcPts val="0"/>
              </a:spcBef>
              <a:spcAft>
                <a:spcPts val="0"/>
              </a:spcAft>
              <a:buSzPts val="1400"/>
              <a:buAutoNum type="arabicPeriod"/>
            </a:pPr>
            <a:r>
              <a:rPr b="1" lang="en-US"/>
              <a:t>Hướng dẫn học viên điền form khảo sát mục tiêu học tập, nêu rõ mục đích: </a:t>
            </a:r>
            <a:endParaRPr b="1"/>
          </a:p>
          <a:p>
            <a:pPr indent="-317500" lvl="0" marL="457200" rtl="0" algn="l">
              <a:lnSpc>
                <a:spcPct val="100000"/>
              </a:lnSpc>
              <a:spcBef>
                <a:spcPts val="0"/>
              </a:spcBef>
              <a:spcAft>
                <a:spcPts val="0"/>
              </a:spcAft>
              <a:buSzPts val="1400"/>
              <a:buChar char="-"/>
            </a:pPr>
            <a:r>
              <a:rPr lang="en-US"/>
              <a:t>GV, mentor nắm rõ được mục tiêu học tập của học viên</a:t>
            </a:r>
            <a:endParaRPr/>
          </a:p>
          <a:p>
            <a:pPr indent="-317500" lvl="0" marL="457200" rtl="0" algn="l">
              <a:lnSpc>
                <a:spcPct val="100000"/>
              </a:lnSpc>
              <a:spcBef>
                <a:spcPts val="0"/>
              </a:spcBef>
              <a:spcAft>
                <a:spcPts val="0"/>
              </a:spcAft>
              <a:buSzPts val="1400"/>
              <a:buChar char="-"/>
            </a:pPr>
            <a:r>
              <a:rPr lang="en-US"/>
              <a:t>Từ đó, có sự custom về bài giảng, case study hay BTVN để hỗ trợ học viên tốt nhất</a:t>
            </a:r>
            <a:endParaRPr/>
          </a:p>
          <a:p>
            <a:pPr indent="0" lvl="0" marL="0" rtl="0" algn="l">
              <a:lnSpc>
                <a:spcPct val="100000"/>
              </a:lnSpc>
              <a:spcBef>
                <a:spcPts val="0"/>
              </a:spcBef>
              <a:spcAft>
                <a:spcPts val="0"/>
              </a:spcAft>
              <a:buSzPts val="1400"/>
              <a:buNone/>
            </a:pPr>
            <a:r>
              <a:rPr lang="en-US"/>
              <a:t>Form khảo sát: </a:t>
            </a:r>
            <a:r>
              <a:rPr lang="en-US" u="sng">
                <a:solidFill>
                  <a:schemeClr val="hlink"/>
                </a:solidFill>
                <a:hlinkClick r:id="rId2"/>
              </a:rPr>
              <a:t>https://docs.google.com/forms/d/e/1FAIpQLSfWgz5mf_s2NlIeP477f1TyR9OEkOWvEI3fo23r5jIGShND-A/viewform</a:t>
            </a:r>
            <a:endParaRPr/>
          </a:p>
          <a:p>
            <a:pPr indent="-317500" lvl="0" marL="457200" rtl="0" algn="l">
              <a:lnSpc>
                <a:spcPct val="100000"/>
              </a:lnSpc>
              <a:spcBef>
                <a:spcPts val="0"/>
              </a:spcBef>
              <a:spcAft>
                <a:spcPts val="0"/>
              </a:spcAft>
              <a:buSzPts val="1400"/>
              <a:buAutoNum type="arabicPeriod"/>
            </a:pPr>
            <a:r>
              <a:rPr b="1" lang="en-US"/>
              <a:t>Một số câu hỏi,</a:t>
            </a:r>
            <a:r>
              <a:rPr lang="en-US"/>
              <a:t> Mentor có thể tham khảo để hướng dẫn học viên làm rõ mục tiêu học tập của mình</a:t>
            </a:r>
            <a:endParaRPr/>
          </a:p>
          <a:p>
            <a:pPr indent="-317500" lvl="0" marL="457200" rtl="0" algn="l">
              <a:lnSpc>
                <a:spcPct val="100000"/>
              </a:lnSpc>
              <a:spcBef>
                <a:spcPts val="0"/>
              </a:spcBef>
              <a:spcAft>
                <a:spcPts val="0"/>
              </a:spcAft>
              <a:buSzPts val="1400"/>
              <a:buChar char="-"/>
            </a:pPr>
            <a:r>
              <a:rPr lang="en-US"/>
              <a:t>Sau khóa học này, bạn muốn làm gì (chuyển ngành: công việc mong muốn đấy như thế nào?) hoặc muốn có thay đổi gì trong công việc (học để bổ trợ công việc hiện tại)</a:t>
            </a:r>
            <a:endParaRPr/>
          </a:p>
          <a:p>
            <a:pPr indent="0" lvl="0" marL="0" rtl="0" algn="l">
              <a:lnSpc>
                <a:spcPct val="100000"/>
              </a:lnSpc>
              <a:spcBef>
                <a:spcPts val="0"/>
              </a:spcBef>
              <a:spcAft>
                <a:spcPts val="0"/>
              </a:spcAft>
              <a:buSzPts val="1400"/>
              <a:buNone/>
            </a:pPr>
            <a:r>
              <a:rPr lang="en-US"/>
              <a:t>Đối tượng học để bổ trợ công việc hiện tại;</a:t>
            </a:r>
            <a:endParaRPr/>
          </a:p>
          <a:p>
            <a:pPr indent="-317500" lvl="0" marL="457200" rtl="0" algn="l">
              <a:lnSpc>
                <a:spcPct val="100000"/>
              </a:lnSpc>
              <a:spcBef>
                <a:spcPts val="0"/>
              </a:spcBef>
              <a:spcAft>
                <a:spcPts val="0"/>
              </a:spcAft>
              <a:buSzPts val="1400"/>
              <a:buChar char="-"/>
            </a:pPr>
            <a:r>
              <a:rPr lang="en-US"/>
              <a:t>Công việc hiện tại là gì? có khó khăn gì? DA hỗ trợ công việc của bạn như nào?</a:t>
            </a:r>
            <a:endParaRPr/>
          </a:p>
          <a:p>
            <a:pPr indent="0" lvl="0" marL="0" rtl="0" algn="l">
              <a:lnSpc>
                <a:spcPct val="100000"/>
              </a:lnSpc>
              <a:spcBef>
                <a:spcPts val="0"/>
              </a:spcBef>
              <a:spcAft>
                <a:spcPts val="0"/>
              </a:spcAft>
              <a:buSzPts val="1400"/>
              <a:buNone/>
            </a:pPr>
            <a:r>
              <a:rPr lang="en-US"/>
              <a:t>Đối tượng học để chuyển ngành:</a:t>
            </a:r>
            <a:endParaRPr/>
          </a:p>
          <a:p>
            <a:pPr indent="-317500" lvl="0" marL="457200" rtl="0" algn="l">
              <a:lnSpc>
                <a:spcPct val="100000"/>
              </a:lnSpc>
              <a:spcBef>
                <a:spcPts val="0"/>
              </a:spcBef>
              <a:spcAft>
                <a:spcPts val="0"/>
              </a:spcAft>
              <a:buSzPts val="1400"/>
              <a:buChar char="-"/>
            </a:pPr>
            <a:r>
              <a:rPr lang="en-US"/>
              <a:t>Công việc như nào</a:t>
            </a:r>
            <a:endParaRPr/>
          </a:p>
          <a:p>
            <a:pPr indent="-317500" lvl="0" marL="457200" rtl="0" algn="l">
              <a:lnSpc>
                <a:spcPct val="100000"/>
              </a:lnSpc>
              <a:spcBef>
                <a:spcPts val="0"/>
              </a:spcBef>
              <a:spcAft>
                <a:spcPts val="0"/>
              </a:spcAft>
              <a:buSzPts val="1400"/>
              <a:buAutoNum type="arabicPeriod"/>
            </a:pPr>
            <a:r>
              <a:rPr b="1" lang="en-US"/>
              <a:t>Nhấn mạnh: Nếu trong quá trình học bạn có thêm mục tiêu nào, hay mong muốn được hỗ trợ, cứ chia sẻ với GV/Mentor để chúng tôi hỗ trợ bạn </a:t>
            </a:r>
            <a:endParaRPr b="1"/>
          </a:p>
          <a:p>
            <a:pPr indent="-317500" lvl="0" marL="457200" rtl="0" algn="l">
              <a:lnSpc>
                <a:spcPct val="100000"/>
              </a:lnSpc>
              <a:spcBef>
                <a:spcPts val="0"/>
              </a:spcBef>
              <a:spcAft>
                <a:spcPts val="0"/>
              </a:spcAft>
              <a:buSzPts val="1400"/>
              <a:buAutoNum type="arabicPeriod"/>
            </a:pPr>
            <a:r>
              <a:rPr b="1" lang="en-US"/>
              <a:t>Mentor check xem HV điền đủ chưa:</a:t>
            </a:r>
            <a:endParaRPr b="1"/>
          </a:p>
          <a:p>
            <a:pPr indent="-317500" lvl="0" marL="457200" rtl="0" algn="l">
              <a:lnSpc>
                <a:spcPct val="100000"/>
              </a:lnSpc>
              <a:spcBef>
                <a:spcPts val="0"/>
              </a:spcBef>
              <a:spcAft>
                <a:spcPts val="0"/>
              </a:spcAft>
              <a:buSzPts val="1400"/>
              <a:buChar char="-"/>
            </a:pPr>
            <a:r>
              <a:rPr lang="en-US"/>
              <a:t>Nếu còn thời gian thì có thể check nhanh 1 số phản hồi, phân tích với các bạn </a:t>
            </a:r>
            <a:endParaRPr/>
          </a:p>
        </p:txBody>
      </p:sp>
      <p:sp>
        <p:nvSpPr>
          <p:cNvPr id="282" name="Google Shape;282;g31508330ce9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1" name="Shape 41"/>
        <p:cNvGrpSpPr/>
        <p:nvPr/>
      </p:nvGrpSpPr>
      <p:grpSpPr>
        <a:xfrm>
          <a:off x="0" y="0"/>
          <a:ext cx="0" cy="0"/>
          <a:chOff x="0" y="0"/>
          <a:chExt cx="0" cy="0"/>
        </a:xfrm>
      </p:grpSpPr>
      <p:sp>
        <p:nvSpPr>
          <p:cNvPr id="42" name="Google Shape;42;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3" name="Google Shape;43;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7" name="Shape 47"/>
        <p:cNvGrpSpPr/>
        <p:nvPr/>
      </p:nvGrpSpPr>
      <p:grpSpPr>
        <a:xfrm>
          <a:off x="0" y="0"/>
          <a:ext cx="0" cy="0"/>
          <a:chOff x="0" y="0"/>
          <a:chExt cx="0" cy="0"/>
        </a:xfrm>
      </p:grpSpPr>
      <p:sp>
        <p:nvSpPr>
          <p:cNvPr id="48" name="Google Shape;48;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2" name="Google Shape;52;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8"/>
          <p:cNvSpPr/>
          <p:nvPr>
            <p:ph idx="2" type="pic"/>
          </p:nvPr>
        </p:nvSpPr>
        <p:spPr>
          <a:xfrm>
            <a:off x="5183188" y="987425"/>
            <a:ext cx="6172200" cy="4873625"/>
          </a:xfrm>
          <a:prstGeom prst="rect">
            <a:avLst/>
          </a:prstGeom>
          <a:noFill/>
          <a:ln>
            <a:noFill/>
          </a:ln>
        </p:spPr>
      </p:sp>
      <p:sp>
        <p:nvSpPr>
          <p:cNvPr id="86" name="Google Shape;86;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7" name="Google Shape;87;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19" name="Shape 19"/>
        <p:cNvGrpSpPr/>
        <p:nvPr/>
      </p:nvGrpSpPr>
      <p:grpSpPr>
        <a:xfrm>
          <a:off x="0" y="0"/>
          <a:ext cx="0" cy="0"/>
          <a:chOff x="0" y="0"/>
          <a:chExt cx="0" cy="0"/>
        </a:xfrm>
      </p:grpSpPr>
      <p:sp>
        <p:nvSpPr>
          <p:cNvPr id="20" name="Google Shape;20;g2f3f70226f8_0_4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2" name="Shape 102"/>
        <p:cNvGrpSpPr/>
        <p:nvPr/>
      </p:nvGrpSpPr>
      <p:grpSpPr>
        <a:xfrm>
          <a:off x="0" y="0"/>
          <a:ext cx="0" cy="0"/>
          <a:chOff x="0" y="0"/>
          <a:chExt cx="0" cy="0"/>
        </a:xfrm>
      </p:grpSpPr>
      <p:sp>
        <p:nvSpPr>
          <p:cNvPr id="103" name="Google Shape;103;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04" name="Shape 104"/>
        <p:cNvGrpSpPr/>
        <p:nvPr/>
      </p:nvGrpSpPr>
      <p:grpSpPr>
        <a:xfrm>
          <a:off x="0" y="0"/>
          <a:ext cx="0" cy="0"/>
          <a:chOff x="0" y="0"/>
          <a:chExt cx="0" cy="0"/>
        </a:xfrm>
      </p:grpSpPr>
      <p:sp>
        <p:nvSpPr>
          <p:cNvPr id="105" name="Google Shape;105;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g1a0854cc649_9_276"/>
          <p:cNvSpPr/>
          <p:nvPr>
            <p:ph idx="2" type="pic"/>
          </p:nvPr>
        </p:nvSpPr>
        <p:spPr>
          <a:xfrm>
            <a:off x="996950" y="1710767"/>
            <a:ext cx="2349600" cy="2399100"/>
          </a:xfrm>
          <a:prstGeom prst="ellipse">
            <a:avLst/>
          </a:prstGeom>
          <a:solidFill>
            <a:schemeClr val="lt1"/>
          </a:solidFill>
          <a:ln>
            <a:noFill/>
          </a:ln>
        </p:spPr>
      </p:sp>
      <p:sp>
        <p:nvSpPr>
          <p:cNvPr id="107" name="Google Shape;107;g1a0854cc649_9_276"/>
          <p:cNvSpPr/>
          <p:nvPr>
            <p:ph idx="3" type="pic"/>
          </p:nvPr>
        </p:nvSpPr>
        <p:spPr>
          <a:xfrm>
            <a:off x="4883150" y="1710767"/>
            <a:ext cx="2349600" cy="2399100"/>
          </a:xfrm>
          <a:prstGeom prst="ellipse">
            <a:avLst/>
          </a:prstGeom>
          <a:solidFill>
            <a:schemeClr val="lt1"/>
          </a:solidFill>
          <a:ln>
            <a:noFill/>
          </a:ln>
        </p:spPr>
      </p:sp>
      <p:sp>
        <p:nvSpPr>
          <p:cNvPr id="108" name="Google Shape;108;g1a0854cc649_9_276"/>
          <p:cNvSpPr/>
          <p:nvPr>
            <p:ph idx="4" type="pic"/>
          </p:nvPr>
        </p:nvSpPr>
        <p:spPr>
          <a:xfrm>
            <a:off x="8769350" y="1710767"/>
            <a:ext cx="2349600" cy="2399100"/>
          </a:xfrm>
          <a:prstGeom prst="ellipse">
            <a:avLst/>
          </a:prstGeom>
          <a:solidFill>
            <a:schemeClr val="lt1"/>
          </a:solidFill>
          <a:ln>
            <a:noFill/>
          </a:ln>
        </p:spPr>
      </p:sp>
      <p:pic>
        <p:nvPicPr>
          <p:cNvPr id="109" name="Google Shape;109;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0" name="Google Shape;110;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1" name="Shape 111"/>
        <p:cNvGrpSpPr/>
        <p:nvPr/>
      </p:nvGrpSpPr>
      <p:grpSpPr>
        <a:xfrm>
          <a:off x="0" y="0"/>
          <a:ext cx="0" cy="0"/>
          <a:chOff x="0" y="0"/>
          <a:chExt cx="0" cy="0"/>
        </a:xfrm>
      </p:grpSpPr>
      <p:pic>
        <p:nvPicPr>
          <p:cNvPr id="112" name="Google Shape;112;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13" name="Google Shape;113;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14" name="Google Shape;114;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15" name="Shape 115"/>
        <p:cNvGrpSpPr/>
        <p:nvPr/>
      </p:nvGrpSpPr>
      <p:grpSpPr>
        <a:xfrm>
          <a:off x="0" y="0"/>
          <a:ext cx="0" cy="0"/>
          <a:chOff x="0" y="0"/>
          <a:chExt cx="0" cy="0"/>
        </a:xfrm>
      </p:grpSpPr>
      <p:sp>
        <p:nvSpPr>
          <p:cNvPr id="116" name="Google Shape;116;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7" name="Google Shape;117;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18" name="Google Shape;118;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19" name="Google Shape;119;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20" name="Google Shape;120;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21" name="Google Shape;121;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22" name="Shape 122"/>
        <p:cNvGrpSpPr/>
        <p:nvPr/>
      </p:nvGrpSpPr>
      <p:grpSpPr>
        <a:xfrm>
          <a:off x="0" y="0"/>
          <a:ext cx="0" cy="0"/>
          <a:chOff x="0" y="0"/>
          <a:chExt cx="0" cy="0"/>
        </a:xfrm>
      </p:grpSpPr>
      <p:sp>
        <p:nvSpPr>
          <p:cNvPr id="123" name="Google Shape;123;g2f3f70226f8_0_441"/>
          <p:cNvSpPr/>
          <p:nvPr>
            <p:ph idx="2" type="pic"/>
          </p:nvPr>
        </p:nvSpPr>
        <p:spPr>
          <a:xfrm>
            <a:off x="4806952" y="1588"/>
            <a:ext cx="7386600" cy="6858000"/>
          </a:xfrm>
          <a:prstGeom prst="rect">
            <a:avLst/>
          </a:prstGeom>
          <a:noFill/>
          <a:ln>
            <a:noFill/>
          </a:ln>
        </p:spPr>
      </p:sp>
      <p:sp>
        <p:nvSpPr>
          <p:cNvPr id="124" name="Google Shape;124;g2f3f70226f8_0_4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22" name="Shape 22"/>
        <p:cNvGrpSpPr/>
        <p:nvPr/>
      </p:nvGrpSpPr>
      <p:grpSpPr>
        <a:xfrm>
          <a:off x="0" y="0"/>
          <a:ext cx="0" cy="0"/>
          <a:chOff x="0" y="0"/>
          <a:chExt cx="0" cy="0"/>
        </a:xfrm>
      </p:grpSpPr>
      <p:sp>
        <p:nvSpPr>
          <p:cNvPr id="23" name="Google Shape;23;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5" name="Shape 25"/>
        <p:cNvGrpSpPr/>
        <p:nvPr/>
      </p:nvGrpSpPr>
      <p:grpSpPr>
        <a:xfrm>
          <a:off x="0" y="0"/>
          <a:ext cx="0" cy="0"/>
          <a:chOff x="0" y="0"/>
          <a:chExt cx="0" cy="0"/>
        </a:xfrm>
      </p:grpSpPr>
      <p:sp>
        <p:nvSpPr>
          <p:cNvPr id="26" name="Google Shape;26;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7" name="Shape 27"/>
        <p:cNvGrpSpPr/>
        <p:nvPr/>
      </p:nvGrpSpPr>
      <p:grpSpPr>
        <a:xfrm>
          <a:off x="0" y="0"/>
          <a:ext cx="0" cy="0"/>
          <a:chOff x="0" y="0"/>
          <a:chExt cx="0" cy="0"/>
        </a:xfrm>
      </p:grpSpPr>
      <p:sp>
        <p:nvSpPr>
          <p:cNvPr id="28" name="Google Shape;28;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0" name="Google Shape;30;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7">
    <p:spTree>
      <p:nvGrpSpPr>
        <p:cNvPr id="33" name="Shape 33"/>
        <p:cNvGrpSpPr/>
        <p:nvPr/>
      </p:nvGrpSpPr>
      <p:grpSpPr>
        <a:xfrm>
          <a:off x="0" y="0"/>
          <a:ext cx="0" cy="0"/>
          <a:chOff x="0" y="0"/>
          <a:chExt cx="0" cy="0"/>
        </a:xfrm>
      </p:grpSpPr>
      <p:sp>
        <p:nvSpPr>
          <p:cNvPr id="34" name="Google Shape;34;g24c37084270_0_492"/>
          <p:cNvSpPr/>
          <p:nvPr>
            <p:ph idx="2" type="pic"/>
          </p:nvPr>
        </p:nvSpPr>
        <p:spPr>
          <a:xfrm>
            <a:off x="4806952" y="1588"/>
            <a:ext cx="7386600" cy="6858000"/>
          </a:xfrm>
          <a:prstGeom prst="rect">
            <a:avLst/>
          </a:prstGeom>
          <a:noFill/>
          <a:ln>
            <a:noFill/>
          </a:ln>
        </p:spPr>
      </p:sp>
      <p:sp>
        <p:nvSpPr>
          <p:cNvPr id="35" name="Google Shape;35;g24c37084270_0_49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6" name="Shape 36"/>
        <p:cNvGrpSpPr/>
        <p:nvPr/>
      </p:nvGrpSpPr>
      <p:grpSpPr>
        <a:xfrm>
          <a:off x="0" y="0"/>
          <a:ext cx="0" cy="0"/>
          <a:chOff x="0" y="0"/>
          <a:chExt cx="0" cy="0"/>
        </a:xfrm>
      </p:grpSpPr>
      <p:sp>
        <p:nvSpPr>
          <p:cNvPr id="37" name="Google Shape;37;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38" name="Shape 38"/>
        <p:cNvGrpSpPr/>
        <p:nvPr/>
      </p:nvGrpSpPr>
      <p:grpSpPr>
        <a:xfrm>
          <a:off x="0" y="0"/>
          <a:ext cx="0" cy="0"/>
          <a:chOff x="0" y="0"/>
          <a:chExt cx="0" cy="0"/>
        </a:xfrm>
      </p:grpSpPr>
      <p:sp>
        <p:nvSpPr>
          <p:cNvPr id="39" name="Google Shape;39;g24c5fdd6318_0_166"/>
          <p:cNvSpPr/>
          <p:nvPr>
            <p:ph idx="2" type="pic"/>
          </p:nvPr>
        </p:nvSpPr>
        <p:spPr>
          <a:xfrm>
            <a:off x="4806952" y="1588"/>
            <a:ext cx="7386600" cy="6858000"/>
          </a:xfrm>
          <a:prstGeom prst="rect">
            <a:avLst/>
          </a:prstGeom>
          <a:noFill/>
          <a:ln>
            <a:noFill/>
          </a:ln>
        </p:spPr>
      </p:sp>
      <p:sp>
        <p:nvSpPr>
          <p:cNvPr id="40" name="Google Shape;40;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theme" Target="../theme/theme1.xml"/><Relationship Id="rId25" Type="http://schemas.openxmlformats.org/officeDocument/2006/relationships/slideLayout" Target="../slideLayouts/slideLayout2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8.gif"/><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0.png"/><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34.png"/><Relationship Id="rId5"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0.png"/><Relationship Id="rId4" Type="http://schemas.openxmlformats.org/officeDocument/2006/relationships/image" Target="../media/image26.png"/><Relationship Id="rId5"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41.png"/><Relationship Id="rId5"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5.png"/><Relationship Id="rId4" Type="http://schemas.openxmlformats.org/officeDocument/2006/relationships/image" Target="../media/image26.png"/><Relationship Id="rId5"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5.jpg"/><Relationship Id="rId4" Type="http://schemas.openxmlformats.org/officeDocument/2006/relationships/image" Target="../media/image18.png"/><Relationship Id="rId5"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 Id="rId3" Type="http://schemas.openxmlformats.org/officeDocument/2006/relationships/image" Target="../media/image39.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41.png"/><Relationship Id="rId4"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4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41.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image" Target="../media/image4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46.png"/><Relationship Id="rId4" Type="http://schemas.openxmlformats.org/officeDocument/2006/relationships/image" Target="../media/image45.png"/><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file/d/1mOTe-kDbX8b5HoUhx5cc9oru-sS5Wk0f/view?usp=drive_link" TargetMode="Externa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hyperlink" Target="https://docs.google.com/document/d/1WvgyVf5qK-iWZbl58uK4D_GS2xqiQACjPlKj3e9PXhM/edit?tab=t.0" TargetMode="External"/><Relationship Id="rId5" Type="http://schemas.openxmlformats.org/officeDocument/2006/relationships/hyperlink" Target="https://drive.google.com/file/d/1sc1F9Yj2AUX-EOYI10iC7CaoSMbYxqUv/view"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hyperlink" Target="https://docs.google.com/forms/d/e/1FAIpQLSfWgz5mf_s2NlIeP477f1TyR9OEkOWvEI3fo23r5jIGShND-A/viewfor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
          <p:cNvPicPr preferRelativeResize="0"/>
          <p:nvPr/>
        </p:nvPicPr>
        <p:blipFill rotWithShape="1">
          <a:blip r:embed="rId3">
            <a:alphaModFix/>
          </a:blip>
          <a:srcRect b="0" l="0" r="0" t="0"/>
          <a:stretch/>
        </p:blipFill>
        <p:spPr>
          <a:xfrm>
            <a:off x="0" y="0"/>
            <a:ext cx="12191999" cy="6882658"/>
          </a:xfrm>
          <a:prstGeom prst="rect">
            <a:avLst/>
          </a:prstGeom>
          <a:noFill/>
          <a:ln>
            <a:noFill/>
          </a:ln>
        </p:spPr>
      </p:pic>
      <p:sp>
        <p:nvSpPr>
          <p:cNvPr id="130" name="Google Shape;130;p1"/>
          <p:cNvSpPr txBox="1"/>
          <p:nvPr>
            <p:ph idx="4294967295" type="title"/>
          </p:nvPr>
        </p:nvSpPr>
        <p:spPr>
          <a:xfrm>
            <a:off x="1338470" y="2865437"/>
            <a:ext cx="10853530" cy="715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
        <p:nvSpPr>
          <p:cNvPr id="131" name="Google Shape;131;p1"/>
          <p:cNvSpPr txBox="1"/>
          <p:nvPr>
            <p:ph idx="4294967295" type="body"/>
          </p:nvPr>
        </p:nvSpPr>
        <p:spPr>
          <a:xfrm>
            <a:off x="2488800" y="3737550"/>
            <a:ext cx="7549200" cy="797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PYTHON FOR DATA SCIENCE</a:t>
            </a:r>
            <a:endParaRPr/>
          </a:p>
          <a:p>
            <a:pPr indent="0" lvl="0" marL="0" rtl="0" algn="l">
              <a:lnSpc>
                <a:spcPct val="90000"/>
              </a:lnSpc>
              <a:spcBef>
                <a:spcPts val="0"/>
              </a:spcBef>
              <a:spcAft>
                <a:spcPts val="0"/>
              </a:spcAft>
              <a:buClr>
                <a:schemeClr val="lt1"/>
              </a:buClr>
              <a:buSzPts val="4000"/>
              <a:buNone/>
            </a:pPr>
            <a:r>
              <a:t/>
            </a:r>
            <a:endParaRPr/>
          </a:p>
        </p:txBody>
      </p:sp>
      <p:pic>
        <p:nvPicPr>
          <p:cNvPr id="132" name="Google Shape;132;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248deb62c30_0_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94" name="Google Shape;294;g248deb62c30_0_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95" name="Google Shape;295;g248deb62c30_0_0"/>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Lịch sử ra đời của Py và cài đặt Python trên máy</a:t>
            </a:r>
            <a:endParaRPr b="1" i="0" sz="2000" u="none" cap="none" strike="noStrike">
              <a:solidFill>
                <a:schemeClr val="lt1"/>
              </a:solidFill>
              <a:latin typeface="Exo"/>
              <a:ea typeface="Exo"/>
              <a:cs typeface="Exo"/>
              <a:sym typeface="Exo"/>
            </a:endParaRPr>
          </a:p>
        </p:txBody>
      </p:sp>
      <p:sp>
        <p:nvSpPr>
          <p:cNvPr id="296" name="Google Shape;296;g248deb62c30_0_0"/>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OOP trong Python</a:t>
            </a:r>
            <a:endParaRPr b="1" i="0" sz="2000" u="none" cap="none" strike="noStrike">
              <a:solidFill>
                <a:srgbClr val="E31F26"/>
              </a:solidFill>
              <a:latin typeface="Exo"/>
              <a:ea typeface="Exo"/>
              <a:cs typeface="Exo"/>
              <a:sym typeface="Exo"/>
            </a:endParaRPr>
          </a:p>
        </p:txBody>
      </p:sp>
      <p:sp>
        <p:nvSpPr>
          <p:cNvPr id="297" name="Google Shape;297;g248deb62c30_0_0"/>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Ôn tập lại về cú pháp trong Python </a:t>
            </a:r>
            <a:endParaRPr b="0" i="0" sz="2000" u="none" cap="none" strike="noStrike">
              <a:solidFill>
                <a:schemeClr val="dk1"/>
              </a:solidFill>
              <a:latin typeface="Calibri"/>
              <a:ea typeface="Calibri"/>
              <a:cs typeface="Calibri"/>
              <a:sym typeface="Calibri"/>
            </a:endParaRPr>
          </a:p>
        </p:txBody>
      </p:sp>
      <p:sp>
        <p:nvSpPr>
          <p:cNvPr id="298" name="Google Shape;298;g248deb62c30_0_0"/>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g1c8af5bdbe4_0_106"/>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04" name="Google Shape;304;g1c8af5bdbe4_0_106"/>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305" name="Google Shape;305;g1c8af5bdbe4_0_106"/>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06" name="Google Shape;306;g1c8af5bdbe4_0_106"/>
          <p:cNvSpPr txBox="1"/>
          <p:nvPr/>
        </p:nvSpPr>
        <p:spPr>
          <a:xfrm>
            <a:off x="551998" y="2905023"/>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LỊCH SỬ VÀ CÀI ĐẶT</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 PYTHON</a:t>
            </a:r>
            <a:endParaRPr b="0" i="0" sz="5100" u="none" cap="none" strike="noStrike">
              <a:solidFill>
                <a:schemeClr val="lt1"/>
              </a:solidFill>
              <a:latin typeface="Exo Black"/>
              <a:ea typeface="Exo Black"/>
              <a:cs typeface="Exo Black"/>
              <a:sym typeface="Exo Black"/>
            </a:endParaRPr>
          </a:p>
        </p:txBody>
      </p:sp>
      <p:pic>
        <p:nvPicPr>
          <p:cNvPr id="307" name="Google Shape;307;g1c8af5bdbe4_0_106"/>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Lịch sử của Python</a:t>
            </a:r>
            <a:endParaRPr/>
          </a:p>
        </p:txBody>
      </p:sp>
      <p:sp>
        <p:nvSpPr>
          <p:cNvPr id="314" name="Google Shape;314;p5"/>
          <p:cNvSpPr txBox="1"/>
          <p:nvPr>
            <p:ph idx="1" type="body"/>
          </p:nvPr>
        </p:nvSpPr>
        <p:spPr>
          <a:xfrm>
            <a:off x="838200" y="1825625"/>
            <a:ext cx="10515600" cy="45438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1000"/>
              </a:spcBef>
              <a:spcAft>
                <a:spcPts val="0"/>
              </a:spcAft>
              <a:buSzPts val="2800"/>
              <a:buNone/>
            </a:pPr>
            <a:r>
              <a:rPr lang="en-US">
                <a:latin typeface="Exo"/>
                <a:ea typeface="Exo"/>
                <a:cs typeface="Exo"/>
                <a:sym typeface="Exo"/>
              </a:rPr>
              <a:t>Được ra đời ở Hà Lan, đầu những năm 90s bởi Guido van Rossum</a:t>
            </a:r>
            <a:endParaRPr>
              <a:latin typeface="Exo"/>
              <a:ea typeface="Exo"/>
              <a:cs typeface="Exo"/>
              <a:sym typeface="Exo"/>
            </a:endParaRPr>
          </a:p>
          <a:p>
            <a:pPr indent="0" lvl="0" marL="457200" rtl="0" algn="l">
              <a:lnSpc>
                <a:spcPct val="90000"/>
              </a:lnSpc>
              <a:spcBef>
                <a:spcPts val="1000"/>
              </a:spcBef>
              <a:spcAft>
                <a:spcPts val="0"/>
              </a:spcAft>
              <a:buSzPts val="2800"/>
              <a:buNone/>
            </a:pPr>
            <a:r>
              <a:rPr lang="en-US">
                <a:latin typeface="Exo"/>
                <a:ea typeface="Exo"/>
                <a:cs typeface="Exo"/>
                <a:sym typeface="Exo"/>
              </a:rPr>
              <a:t>Ban đầu, </a:t>
            </a:r>
            <a:r>
              <a:rPr b="1" lang="en-US">
                <a:latin typeface="Exo"/>
                <a:ea typeface="Exo"/>
                <a:cs typeface="Exo"/>
                <a:sym typeface="Exo"/>
              </a:rPr>
              <a:t>Python</a:t>
            </a:r>
            <a:r>
              <a:rPr lang="en-US">
                <a:latin typeface="Exo"/>
                <a:ea typeface="Exo"/>
                <a:cs typeface="Exo"/>
                <a:sym typeface="Exo"/>
              </a:rPr>
              <a:t> được đặt tên là Monty Python</a:t>
            </a:r>
            <a:endParaRPr>
              <a:latin typeface="Exo"/>
              <a:ea typeface="Exo"/>
              <a:cs typeface="Exo"/>
              <a:sym typeface="Exo"/>
            </a:endParaRPr>
          </a:p>
          <a:p>
            <a:pPr indent="0" lvl="0" marL="457200" rtl="0" algn="l">
              <a:lnSpc>
                <a:spcPct val="90000"/>
              </a:lnSpc>
              <a:spcBef>
                <a:spcPts val="1000"/>
              </a:spcBef>
              <a:spcAft>
                <a:spcPts val="0"/>
              </a:spcAft>
              <a:buClr>
                <a:schemeClr val="dk1"/>
              </a:buClr>
              <a:buSzPts val="1100"/>
              <a:buFont typeface="Arial"/>
              <a:buNone/>
            </a:pPr>
            <a:r>
              <a:rPr lang="en-US">
                <a:latin typeface="Exo"/>
                <a:ea typeface="Exo"/>
                <a:cs typeface="Exo"/>
                <a:sym typeface="Exo"/>
              </a:rPr>
              <a:t>Được coi là một ngôn ngữ kịch bản, tuy nhiên Python</a:t>
            </a:r>
            <a:endParaRPr>
              <a:latin typeface="Exo"/>
              <a:ea typeface="Exo"/>
              <a:cs typeface="Exo"/>
              <a:sym typeface="Exo"/>
            </a:endParaRPr>
          </a:p>
          <a:p>
            <a:pPr indent="0" lvl="0" marL="457200" rtl="0" algn="l">
              <a:lnSpc>
                <a:spcPct val="90000"/>
              </a:lnSpc>
              <a:spcBef>
                <a:spcPts val="1000"/>
              </a:spcBef>
              <a:spcAft>
                <a:spcPts val="0"/>
              </a:spcAft>
              <a:buSzPts val="2800"/>
              <a:buNone/>
            </a:pPr>
            <a:r>
              <a:rPr lang="en-US">
                <a:latin typeface="Exo"/>
                <a:ea typeface="Exo"/>
                <a:cs typeface="Exo"/>
                <a:sym typeface="Exo"/>
              </a:rPr>
              <a:t>có thể mở rộng, hỗ trợ OOP ngay từ đầu</a:t>
            </a:r>
            <a:endParaRPr/>
          </a:p>
          <a:p>
            <a:pPr indent="0" lvl="0" marL="457200" rtl="0" algn="l">
              <a:lnSpc>
                <a:spcPct val="90000"/>
              </a:lnSpc>
              <a:spcBef>
                <a:spcPts val="1000"/>
              </a:spcBef>
              <a:spcAft>
                <a:spcPts val="0"/>
              </a:spcAft>
              <a:buSzPts val="2800"/>
              <a:buNone/>
            </a:pPr>
            <a:r>
              <a:rPr lang="en-US">
                <a:latin typeface="Exo"/>
                <a:ea typeface="Exo"/>
                <a:cs typeface="Exo"/>
                <a:sym typeface="Exo"/>
              </a:rPr>
              <a:t>Ưu điểm: Có rất nhiều thư viện hỗ trợ về Data Science</a:t>
            </a:r>
            <a:endParaRPr/>
          </a:p>
          <a:p>
            <a:pPr indent="0" lvl="0" marL="457200" rtl="0" algn="l">
              <a:lnSpc>
                <a:spcPct val="90000"/>
              </a:lnSpc>
              <a:spcBef>
                <a:spcPts val="1000"/>
              </a:spcBef>
              <a:spcAft>
                <a:spcPts val="0"/>
              </a:spcAft>
              <a:buSzPts val="2800"/>
              <a:buNone/>
            </a:pPr>
            <a:r>
              <a:rPr lang="en-US">
                <a:latin typeface="Exo"/>
                <a:ea typeface="Exo"/>
                <a:cs typeface="Exo"/>
                <a:sym typeface="Exo"/>
              </a:rPr>
              <a:t>Nhược điểm:  Tốc độ là nhược điểm của Python, tuy nhiên nó không phải là vấn đề quá lớn do các thư viện mới ra đời gần đây đã có cải thiện về tốc độ thực thi</a:t>
            </a:r>
            <a:endParaRPr>
              <a:latin typeface="Exo"/>
              <a:ea typeface="Exo"/>
              <a:cs typeface="Exo"/>
              <a:sym typeface="Exo"/>
            </a:endParaRPr>
          </a:p>
        </p:txBody>
      </p:sp>
      <p:pic>
        <p:nvPicPr>
          <p:cNvPr id="315" name="Google Shape;315;p5"/>
          <p:cNvPicPr preferRelativeResize="0"/>
          <p:nvPr/>
        </p:nvPicPr>
        <p:blipFill rotWithShape="1">
          <a:blip r:embed="rId3">
            <a:alphaModFix/>
          </a:blip>
          <a:srcRect b="0" l="0" r="0" t="0"/>
          <a:stretch/>
        </p:blipFill>
        <p:spPr>
          <a:xfrm>
            <a:off x="6156063" y="461163"/>
            <a:ext cx="1133475" cy="1133475"/>
          </a:xfrm>
          <a:prstGeom prst="rect">
            <a:avLst/>
          </a:prstGeom>
          <a:noFill/>
          <a:ln>
            <a:noFill/>
          </a:ln>
        </p:spPr>
      </p:pic>
      <p:pic>
        <p:nvPicPr>
          <p:cNvPr id="316" name="Google Shape;316;p5"/>
          <p:cNvPicPr preferRelativeResize="0"/>
          <p:nvPr/>
        </p:nvPicPr>
        <p:blipFill rotWithShape="1">
          <a:blip r:embed="rId4">
            <a:alphaModFix/>
          </a:blip>
          <a:srcRect b="0" l="0" r="0" t="0"/>
          <a:stretch/>
        </p:blipFill>
        <p:spPr>
          <a:xfrm>
            <a:off x="1163533" y="1943134"/>
            <a:ext cx="88821" cy="190315"/>
          </a:xfrm>
          <a:prstGeom prst="rect">
            <a:avLst/>
          </a:prstGeom>
          <a:noFill/>
          <a:ln>
            <a:noFill/>
          </a:ln>
        </p:spPr>
      </p:pic>
      <p:pic>
        <p:nvPicPr>
          <p:cNvPr id="317" name="Google Shape;317;p5"/>
          <p:cNvPicPr preferRelativeResize="0"/>
          <p:nvPr/>
        </p:nvPicPr>
        <p:blipFill rotWithShape="1">
          <a:blip r:embed="rId4">
            <a:alphaModFix/>
          </a:blip>
          <a:srcRect b="0" l="0" r="0" t="0"/>
          <a:stretch/>
        </p:blipFill>
        <p:spPr>
          <a:xfrm>
            <a:off x="1163533" y="2835809"/>
            <a:ext cx="88821" cy="190315"/>
          </a:xfrm>
          <a:prstGeom prst="rect">
            <a:avLst/>
          </a:prstGeom>
          <a:noFill/>
          <a:ln>
            <a:noFill/>
          </a:ln>
        </p:spPr>
      </p:pic>
      <p:pic>
        <p:nvPicPr>
          <p:cNvPr id="318" name="Google Shape;318;p5"/>
          <p:cNvPicPr preferRelativeResize="0"/>
          <p:nvPr/>
        </p:nvPicPr>
        <p:blipFill rotWithShape="1">
          <a:blip r:embed="rId4">
            <a:alphaModFix/>
          </a:blip>
          <a:srcRect b="0" l="0" r="0" t="0"/>
          <a:stretch/>
        </p:blipFill>
        <p:spPr>
          <a:xfrm>
            <a:off x="1163533" y="3360384"/>
            <a:ext cx="88821" cy="190315"/>
          </a:xfrm>
          <a:prstGeom prst="rect">
            <a:avLst/>
          </a:prstGeom>
          <a:noFill/>
          <a:ln>
            <a:noFill/>
          </a:ln>
        </p:spPr>
      </p:pic>
      <p:pic>
        <p:nvPicPr>
          <p:cNvPr id="319" name="Google Shape;319;p5"/>
          <p:cNvPicPr preferRelativeResize="0"/>
          <p:nvPr/>
        </p:nvPicPr>
        <p:blipFill rotWithShape="1">
          <a:blip r:embed="rId4">
            <a:alphaModFix/>
          </a:blip>
          <a:srcRect b="0" l="0" r="0" t="0"/>
          <a:stretch/>
        </p:blipFill>
        <p:spPr>
          <a:xfrm>
            <a:off x="1163533" y="4381909"/>
            <a:ext cx="88821" cy="190315"/>
          </a:xfrm>
          <a:prstGeom prst="rect">
            <a:avLst/>
          </a:prstGeom>
          <a:noFill/>
          <a:ln>
            <a:noFill/>
          </a:ln>
        </p:spPr>
      </p:pic>
      <p:pic>
        <p:nvPicPr>
          <p:cNvPr id="320" name="Google Shape;320;p5"/>
          <p:cNvPicPr preferRelativeResize="0"/>
          <p:nvPr/>
        </p:nvPicPr>
        <p:blipFill rotWithShape="1">
          <a:blip r:embed="rId4">
            <a:alphaModFix/>
          </a:blip>
          <a:srcRect b="0" l="0" r="0" t="0"/>
          <a:stretch/>
        </p:blipFill>
        <p:spPr>
          <a:xfrm>
            <a:off x="1163533" y="4883459"/>
            <a:ext cx="88821" cy="1903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
          <p:cNvSpPr txBox="1"/>
          <p:nvPr>
            <p:ph type="title"/>
          </p:nvPr>
        </p:nvSpPr>
        <p:spPr>
          <a:xfrm>
            <a:off x="838200" y="12570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phiên bản và cài đặt Python</a:t>
            </a:r>
            <a:endParaRPr>
              <a:latin typeface="Exo Black"/>
              <a:ea typeface="Exo Black"/>
              <a:cs typeface="Exo Black"/>
              <a:sym typeface="Exo Black"/>
            </a:endParaRPr>
          </a:p>
        </p:txBody>
      </p:sp>
      <p:sp>
        <p:nvSpPr>
          <p:cNvPr id="326" name="Google Shape;326;p6"/>
          <p:cNvSpPr txBox="1"/>
          <p:nvPr>
            <p:ph idx="1" type="body"/>
          </p:nvPr>
        </p:nvSpPr>
        <p:spPr>
          <a:xfrm>
            <a:off x="751527" y="1160914"/>
            <a:ext cx="10515600" cy="3955463"/>
          </a:xfrm>
          <a:prstGeom prst="rect">
            <a:avLst/>
          </a:prstGeom>
          <a:noFill/>
          <a:ln>
            <a:noFill/>
          </a:ln>
        </p:spPr>
        <p:txBody>
          <a:bodyPr anchorCtr="0" anchor="t" bIns="45700" lIns="91425" spcFirstLastPara="1" rIns="91425" wrap="square" tIns="45700">
            <a:normAutofit fontScale="85000" lnSpcReduction="20000"/>
          </a:bodyPr>
          <a:lstStyle/>
          <a:p>
            <a:pPr indent="0" lvl="0" marL="457200" rtl="0" algn="l">
              <a:lnSpc>
                <a:spcPct val="115000"/>
              </a:lnSpc>
              <a:spcBef>
                <a:spcPts val="1000"/>
              </a:spcBef>
              <a:spcAft>
                <a:spcPts val="0"/>
              </a:spcAft>
              <a:buSzPct val="284676"/>
              <a:buNone/>
            </a:pPr>
            <a:r>
              <a:rPr lang="en-US">
                <a:latin typeface="Exo"/>
                <a:ea typeface="Exo"/>
                <a:cs typeface="Exo"/>
                <a:sym typeface="Exo"/>
              </a:rPr>
              <a:t>Python</a:t>
            </a:r>
            <a:r>
              <a:rPr b="1" lang="en-US">
                <a:latin typeface="Exo"/>
                <a:ea typeface="Exo"/>
                <a:cs typeface="Exo"/>
                <a:sym typeface="Exo"/>
              </a:rPr>
              <a:t> </a:t>
            </a:r>
            <a:r>
              <a:rPr b="1" lang="en-US">
                <a:solidFill>
                  <a:srgbClr val="E31F26"/>
                </a:solidFill>
                <a:latin typeface="Exo"/>
                <a:ea typeface="Exo"/>
                <a:cs typeface="Exo"/>
                <a:sym typeface="Exo"/>
              </a:rPr>
              <a:t>2</a:t>
            </a:r>
            <a:r>
              <a:rPr b="1" lang="en-US">
                <a:latin typeface="Exo"/>
                <a:ea typeface="Exo"/>
                <a:cs typeface="Exo"/>
                <a:sym typeface="Exo"/>
              </a:rPr>
              <a:t> </a:t>
            </a:r>
            <a:r>
              <a:rPr lang="en-US">
                <a:latin typeface="Exo"/>
                <a:ea typeface="Exo"/>
                <a:cs typeface="Exo"/>
                <a:sym typeface="Exo"/>
              </a:rPr>
              <a:t>vs Python </a:t>
            </a:r>
            <a:r>
              <a:rPr b="1" lang="en-US">
                <a:solidFill>
                  <a:srgbClr val="E31F26"/>
                </a:solidFill>
                <a:latin typeface="Exo"/>
                <a:ea typeface="Exo"/>
                <a:cs typeface="Exo"/>
                <a:sym typeface="Exo"/>
              </a:rPr>
              <a:t>3</a:t>
            </a:r>
            <a:r>
              <a:rPr lang="en-US">
                <a:latin typeface="Exo"/>
                <a:ea typeface="Exo"/>
                <a:cs typeface="Exo"/>
                <a:sym typeface="Exo"/>
              </a:rPr>
              <a:t>?</a:t>
            </a:r>
            <a:br>
              <a:rPr lang="en-US">
                <a:latin typeface="Exo"/>
                <a:ea typeface="Exo"/>
                <a:cs typeface="Exo"/>
                <a:sym typeface="Exo"/>
              </a:rPr>
            </a:br>
            <a:r>
              <a:rPr lang="en-US" sz="1800">
                <a:latin typeface="Exo"/>
                <a:ea typeface="Exo"/>
                <a:cs typeface="Exo"/>
                <a:sym typeface="Exo"/>
              </a:rPr>
              <a:t>Python 2 được sử dụng rộng rãi trong nhiều ngành 🡪 Nguyên nhân là vì các công ty không quan tâm đến việc cập nhật hệ thống của họ.</a:t>
            </a:r>
            <a:endParaRPr sz="1800">
              <a:latin typeface="Exo"/>
              <a:ea typeface="Exo"/>
              <a:cs typeface="Exo"/>
              <a:sym typeface="Exo"/>
            </a:endParaRPr>
          </a:p>
          <a:p>
            <a:pPr indent="0" lvl="0" marL="457200" rtl="0" algn="l">
              <a:lnSpc>
                <a:spcPct val="115000"/>
              </a:lnSpc>
              <a:spcBef>
                <a:spcPts val="1000"/>
              </a:spcBef>
              <a:spcAft>
                <a:spcPts val="0"/>
              </a:spcAft>
              <a:buSzPct val="183005"/>
              <a:buNone/>
            </a:pPr>
            <a:r>
              <a:rPr lang="en-US" sz="1800">
                <a:latin typeface="Exo"/>
                <a:ea typeface="Exo"/>
                <a:cs typeface="Exo"/>
                <a:sym typeface="Exo"/>
              </a:rPr>
              <a:t>Hiện tại, phần lớn các thư viện được sử dụng rộng rãi nhất đã được chuyển sang Python 3 🡪 an toàn để bắt đầu dự án bằng Python 3 trong hầu hết các trường hợp.</a:t>
            </a:r>
            <a:endParaRPr sz="1800">
              <a:latin typeface="Exo"/>
              <a:ea typeface="Exo"/>
              <a:cs typeface="Exo"/>
              <a:sym typeface="Exo"/>
            </a:endParaRPr>
          </a:p>
          <a:p>
            <a:pPr indent="0" lvl="0" marL="457200" rtl="0" algn="l">
              <a:lnSpc>
                <a:spcPct val="90000"/>
              </a:lnSpc>
              <a:spcBef>
                <a:spcPts val="1000"/>
              </a:spcBef>
              <a:spcAft>
                <a:spcPts val="0"/>
              </a:spcAft>
              <a:buSzPct val="183005"/>
              <a:buNone/>
            </a:pPr>
            <a:r>
              <a:t/>
            </a:r>
            <a:endParaRPr sz="1800">
              <a:latin typeface="Exo 2"/>
              <a:ea typeface="Exo 2"/>
              <a:cs typeface="Exo 2"/>
              <a:sym typeface="Exo 2"/>
            </a:endParaRPr>
          </a:p>
          <a:p>
            <a:pPr indent="-391983" lvl="0" marL="457200" rtl="0" algn="l">
              <a:lnSpc>
                <a:spcPct val="90000"/>
              </a:lnSpc>
              <a:spcBef>
                <a:spcPts val="1000"/>
              </a:spcBef>
              <a:spcAft>
                <a:spcPts val="0"/>
              </a:spcAft>
              <a:buSzPct val="108108"/>
              <a:buChar char="•"/>
            </a:pPr>
            <a:r>
              <a:rPr lang="en-US">
                <a:latin typeface="Exo"/>
                <a:ea typeface="Exo"/>
                <a:cs typeface="Exo"/>
                <a:sym typeface="Exo"/>
              </a:rPr>
              <a:t>Chạy chương trình Python – </a:t>
            </a:r>
            <a:r>
              <a:rPr b="1" lang="en-US">
                <a:latin typeface="Exo"/>
                <a:ea typeface="Exo"/>
                <a:cs typeface="Exo"/>
                <a:sym typeface="Exo"/>
              </a:rPr>
              <a:t>Thực hành với Mentor:</a:t>
            </a:r>
            <a:endParaRPr/>
          </a:p>
          <a:p>
            <a:pPr indent="0" lvl="0" marL="457200" rtl="0" algn="l">
              <a:lnSpc>
                <a:spcPct val="90000"/>
              </a:lnSpc>
              <a:spcBef>
                <a:spcPts val="1000"/>
              </a:spcBef>
              <a:spcAft>
                <a:spcPts val="0"/>
              </a:spcAft>
              <a:buSzPct val="117646"/>
              <a:buNone/>
            </a:pPr>
            <a:r>
              <a:rPr lang="en-US">
                <a:latin typeface="Exo"/>
                <a:ea typeface="Exo"/>
                <a:cs typeface="Exo"/>
                <a:sym typeface="Exo"/>
              </a:rPr>
              <a:t>Chạy trên server </a:t>
            </a:r>
            <a:endParaRPr/>
          </a:p>
          <a:p>
            <a:pPr indent="0" lvl="0" marL="457200" rtl="0" algn="l">
              <a:lnSpc>
                <a:spcPct val="115000"/>
              </a:lnSpc>
              <a:spcBef>
                <a:spcPts val="1000"/>
              </a:spcBef>
              <a:spcAft>
                <a:spcPts val="0"/>
              </a:spcAft>
              <a:buSzPct val="117646"/>
              <a:buNone/>
            </a:pPr>
            <a:r>
              <a:rPr lang="en-US">
                <a:latin typeface="Exo"/>
                <a:ea typeface="Exo"/>
                <a:cs typeface="Exo"/>
                <a:sym typeface="Exo"/>
              </a:rPr>
              <a:t>Chạy với Python interactive shell: gõ các dòng lệnh command line của console hoặc trên IDE của Python.</a:t>
            </a:r>
            <a:endParaRPr/>
          </a:p>
          <a:p>
            <a:pPr indent="0" lvl="0" marL="457200" rtl="0" algn="l">
              <a:lnSpc>
                <a:spcPct val="90000"/>
              </a:lnSpc>
              <a:spcBef>
                <a:spcPts val="1000"/>
              </a:spcBef>
              <a:spcAft>
                <a:spcPts val="0"/>
              </a:spcAft>
              <a:buSzPct val="117646"/>
              <a:buNone/>
            </a:pPr>
            <a:r>
              <a:rPr lang="en-US">
                <a:latin typeface="Exo"/>
                <a:ea typeface="Exo"/>
                <a:cs typeface="Exo"/>
                <a:sym typeface="Exo"/>
              </a:rPr>
              <a:t>Chạy trên Jupyter Notebook với Anaconda hoặc Miniconda</a:t>
            </a:r>
            <a:endParaRPr>
              <a:latin typeface="Exo"/>
              <a:ea typeface="Exo"/>
              <a:cs typeface="Exo"/>
              <a:sym typeface="Exo"/>
            </a:endParaRPr>
          </a:p>
        </p:txBody>
      </p:sp>
      <p:pic>
        <p:nvPicPr>
          <p:cNvPr id="327" name="Google Shape;327;p6"/>
          <p:cNvPicPr preferRelativeResize="0"/>
          <p:nvPr/>
        </p:nvPicPr>
        <p:blipFill rotWithShape="1">
          <a:blip r:embed="rId3">
            <a:alphaModFix/>
          </a:blip>
          <a:srcRect b="0" l="0" r="0" t="0"/>
          <a:stretch/>
        </p:blipFill>
        <p:spPr>
          <a:xfrm>
            <a:off x="2655785" y="5022269"/>
            <a:ext cx="6597235" cy="1417791"/>
          </a:xfrm>
          <a:prstGeom prst="rect">
            <a:avLst/>
          </a:prstGeom>
          <a:noFill/>
          <a:ln>
            <a:noFill/>
          </a:ln>
        </p:spPr>
      </p:pic>
      <p:pic>
        <p:nvPicPr>
          <p:cNvPr id="328" name="Google Shape;328;p6"/>
          <p:cNvPicPr preferRelativeResize="0"/>
          <p:nvPr/>
        </p:nvPicPr>
        <p:blipFill rotWithShape="1">
          <a:blip r:embed="rId4">
            <a:alphaModFix/>
          </a:blip>
          <a:srcRect b="0" l="0" r="0" t="0"/>
          <a:stretch/>
        </p:blipFill>
        <p:spPr>
          <a:xfrm>
            <a:off x="1163533" y="3360384"/>
            <a:ext cx="88821" cy="190315"/>
          </a:xfrm>
          <a:prstGeom prst="rect">
            <a:avLst/>
          </a:prstGeom>
          <a:noFill/>
          <a:ln>
            <a:noFill/>
          </a:ln>
        </p:spPr>
      </p:pic>
      <p:pic>
        <p:nvPicPr>
          <p:cNvPr id="329" name="Google Shape;329;p6"/>
          <p:cNvPicPr preferRelativeResize="0"/>
          <p:nvPr/>
        </p:nvPicPr>
        <p:blipFill rotWithShape="1">
          <a:blip r:embed="rId4">
            <a:alphaModFix/>
          </a:blip>
          <a:srcRect b="0" l="0" r="0" t="0"/>
          <a:stretch/>
        </p:blipFill>
        <p:spPr>
          <a:xfrm>
            <a:off x="1163533" y="3838934"/>
            <a:ext cx="88821" cy="190315"/>
          </a:xfrm>
          <a:prstGeom prst="rect">
            <a:avLst/>
          </a:prstGeom>
          <a:noFill/>
          <a:ln>
            <a:noFill/>
          </a:ln>
        </p:spPr>
      </p:pic>
      <p:pic>
        <p:nvPicPr>
          <p:cNvPr id="330" name="Google Shape;330;p6"/>
          <p:cNvPicPr preferRelativeResize="0"/>
          <p:nvPr/>
        </p:nvPicPr>
        <p:blipFill rotWithShape="1">
          <a:blip r:embed="rId4">
            <a:alphaModFix/>
          </a:blip>
          <a:srcRect b="0" l="0" r="0" t="0"/>
          <a:stretch/>
        </p:blipFill>
        <p:spPr>
          <a:xfrm>
            <a:off x="1163533" y="4575159"/>
            <a:ext cx="88821" cy="19031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4c37084270_0_96"/>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36" name="Google Shape;336;g24c37084270_0_96"/>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37" name="Google Shape;337;g24c37084270_0_96"/>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Lịch sử ra đời của Py và cài đặt Python trên máy</a:t>
            </a:r>
            <a:endParaRPr b="1" i="0" sz="2000" u="none" cap="none" strike="noStrike">
              <a:solidFill>
                <a:srgbClr val="E31F26"/>
              </a:solidFill>
              <a:latin typeface="Exo"/>
              <a:ea typeface="Exo"/>
              <a:cs typeface="Exo"/>
              <a:sym typeface="Exo"/>
            </a:endParaRPr>
          </a:p>
        </p:txBody>
      </p:sp>
      <p:sp>
        <p:nvSpPr>
          <p:cNvPr id="338" name="Google Shape;338;g24c37084270_0_96"/>
          <p:cNvSpPr/>
          <p:nvPr/>
        </p:nvSpPr>
        <p:spPr>
          <a:xfrm>
            <a:off x="5143853" y="30760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OOP trong Python</a:t>
            </a:r>
            <a:endParaRPr b="1" i="0" sz="2000" u="none" cap="none" strike="noStrike">
              <a:solidFill>
                <a:schemeClr val="lt1"/>
              </a:solidFill>
              <a:latin typeface="Exo"/>
              <a:ea typeface="Exo"/>
              <a:cs typeface="Exo"/>
              <a:sym typeface="Exo"/>
            </a:endParaRPr>
          </a:p>
        </p:txBody>
      </p:sp>
      <p:sp>
        <p:nvSpPr>
          <p:cNvPr id="339" name="Google Shape;339;g24c37084270_0_96"/>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3. Ôn tập lại cú pháp cơ bản của Python</a:t>
            </a:r>
            <a:endParaRPr b="1" i="0" sz="2000" u="none" cap="none" strike="noStrike">
              <a:solidFill>
                <a:srgbClr val="E31F26"/>
              </a:solidFill>
              <a:latin typeface="Exo"/>
              <a:ea typeface="Exo"/>
              <a:cs typeface="Exo"/>
              <a:sym typeface="Exo"/>
            </a:endParaRPr>
          </a:p>
        </p:txBody>
      </p:sp>
      <p:sp>
        <p:nvSpPr>
          <p:cNvPr id="340" name="Google Shape;340;g24c37084270_0_96"/>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4c37084270_0_292"/>
          <p:cNvSpPr txBox="1"/>
          <p:nvPr>
            <p:ph type="title"/>
          </p:nvPr>
        </p:nvSpPr>
        <p:spPr>
          <a:xfrm>
            <a:off x="13167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FUNCTIONS : HÀM</a:t>
            </a:r>
            <a:endParaRPr/>
          </a:p>
        </p:txBody>
      </p:sp>
      <p:sp>
        <p:nvSpPr>
          <p:cNvPr id="347" name="Google Shape;347;g24c37084270_0_292"/>
          <p:cNvSpPr txBox="1"/>
          <p:nvPr>
            <p:ph idx="1" type="body"/>
          </p:nvPr>
        </p:nvSpPr>
        <p:spPr>
          <a:xfrm>
            <a:off x="838200" y="1690696"/>
            <a:ext cx="10515600" cy="3093300"/>
          </a:xfrm>
          <a:prstGeom prst="rect">
            <a:avLst/>
          </a:prstGeom>
          <a:noFill/>
          <a:ln>
            <a:noFill/>
          </a:ln>
        </p:spPr>
        <p:txBody>
          <a:bodyPr anchorCtr="0" anchor="t" bIns="45700" lIns="91425" spcFirstLastPara="1" rIns="91425" wrap="square" tIns="45700">
            <a:normAutofit lnSpcReduction="20000"/>
          </a:bodyPr>
          <a:lstStyle/>
          <a:p>
            <a:pPr indent="0" lvl="0" marL="457200" rtl="0" algn="l">
              <a:lnSpc>
                <a:spcPct val="115000"/>
              </a:lnSpc>
              <a:spcBef>
                <a:spcPts val="1000"/>
              </a:spcBef>
              <a:spcAft>
                <a:spcPts val="0"/>
              </a:spcAft>
              <a:buSzPts val="3613"/>
              <a:buNone/>
            </a:pPr>
            <a:r>
              <a:rPr lang="en-US" sz="1800">
                <a:latin typeface="Exo 2"/>
                <a:ea typeface="Exo 2"/>
                <a:cs typeface="Exo 2"/>
                <a:sym typeface="Exo 2"/>
              </a:rPr>
              <a:t>Hàm (function) đều được khai báo bằng từ khoá </a:t>
            </a:r>
            <a:r>
              <a:rPr b="1" lang="en-US" sz="1800">
                <a:solidFill>
                  <a:srgbClr val="00669A"/>
                </a:solidFill>
                <a:latin typeface="Courier New"/>
                <a:ea typeface="Courier New"/>
                <a:cs typeface="Courier New"/>
                <a:sym typeface="Courier New"/>
              </a:rPr>
              <a:t>def</a:t>
            </a:r>
            <a:r>
              <a:rPr lang="en-US" sz="1800">
                <a:latin typeface="Exo 2"/>
                <a:ea typeface="Exo 2"/>
                <a:cs typeface="Exo 2"/>
                <a:sym typeface="Exo 2"/>
              </a:rPr>
              <a:t>. Hàm (function) chứa một đoạn code và có thể có cả từ khoá  </a:t>
            </a:r>
            <a:r>
              <a:rPr b="1" lang="en-US" sz="1800">
                <a:solidFill>
                  <a:srgbClr val="00669A"/>
                </a:solidFill>
                <a:latin typeface="Courier New"/>
                <a:ea typeface="Courier New"/>
                <a:cs typeface="Courier New"/>
                <a:sym typeface="Courier New"/>
              </a:rPr>
              <a:t>return </a:t>
            </a:r>
            <a:r>
              <a:rPr lang="en-US" sz="1800">
                <a:latin typeface="Exo 2"/>
                <a:ea typeface="Exo 2"/>
                <a:cs typeface="Exo 2"/>
                <a:sym typeface="Exo 2"/>
              </a:rPr>
              <a:t>tùy vào mục đích của hàm</a:t>
            </a:r>
            <a:endParaRPr/>
          </a:p>
          <a:p>
            <a:pPr indent="0" lvl="0" marL="685800" rtl="0" algn="l">
              <a:lnSpc>
                <a:spcPct val="115000"/>
              </a:lnSpc>
              <a:spcBef>
                <a:spcPts val="1000"/>
              </a:spcBef>
              <a:spcAft>
                <a:spcPts val="0"/>
              </a:spcAft>
              <a:buSzPts val="3613"/>
              <a:buNone/>
            </a:pPr>
            <a:r>
              <a:t/>
            </a:r>
            <a:endParaRPr sz="2600">
              <a:solidFill>
                <a:srgbClr val="000000"/>
              </a:solidFill>
              <a:latin typeface="Exo 2"/>
              <a:ea typeface="Exo 2"/>
              <a:cs typeface="Exo 2"/>
              <a:sym typeface="Exo 2"/>
            </a:endParaRPr>
          </a:p>
          <a:p>
            <a:pPr indent="457200" lvl="0" marL="0" rtl="0" algn="l">
              <a:lnSpc>
                <a:spcPct val="115000"/>
              </a:lnSpc>
              <a:spcBef>
                <a:spcPts val="1000"/>
              </a:spcBef>
              <a:spcAft>
                <a:spcPts val="0"/>
              </a:spcAft>
              <a:buSzPts val="3613"/>
              <a:buNone/>
            </a:pPr>
            <a:r>
              <a:t/>
            </a:r>
            <a:endParaRPr sz="2600">
              <a:solidFill>
                <a:srgbClr val="000000"/>
              </a:solidFill>
              <a:latin typeface="Exo 2"/>
              <a:ea typeface="Exo 2"/>
              <a:cs typeface="Exo 2"/>
              <a:sym typeface="Exo 2"/>
            </a:endParaRPr>
          </a:p>
          <a:p>
            <a:pPr indent="457200" lvl="0" marL="0" rtl="0" algn="l">
              <a:lnSpc>
                <a:spcPct val="115000"/>
              </a:lnSpc>
              <a:spcBef>
                <a:spcPts val="1000"/>
              </a:spcBef>
              <a:spcAft>
                <a:spcPts val="0"/>
              </a:spcAft>
              <a:buSzPts val="3613"/>
              <a:buNone/>
            </a:pPr>
            <a:r>
              <a:t/>
            </a:r>
            <a:endParaRPr sz="1800">
              <a:solidFill>
                <a:srgbClr val="000000"/>
              </a:solidFill>
              <a:latin typeface="Exo 2"/>
              <a:ea typeface="Exo 2"/>
              <a:cs typeface="Exo 2"/>
              <a:sym typeface="Exo 2"/>
            </a:endParaRPr>
          </a:p>
          <a:p>
            <a:pPr indent="457200" lvl="0" marL="0" rtl="0" algn="l">
              <a:lnSpc>
                <a:spcPct val="115000"/>
              </a:lnSpc>
              <a:spcBef>
                <a:spcPts val="1000"/>
              </a:spcBef>
              <a:spcAft>
                <a:spcPts val="0"/>
              </a:spcAft>
              <a:buSzPts val="3613"/>
              <a:buNone/>
            </a:pPr>
            <a:r>
              <a:rPr lang="en-US" sz="1800">
                <a:solidFill>
                  <a:srgbClr val="000000"/>
                </a:solidFill>
                <a:latin typeface="Exo 2"/>
                <a:ea typeface="Exo 2"/>
                <a:cs typeface="Exo 2"/>
                <a:sym typeface="Exo 2"/>
              </a:rPr>
              <a:t>Python hỗ trợ 1 loại hàm đặc biệt gọi hàm </a:t>
            </a:r>
            <a:r>
              <a:rPr b="1" lang="en-US" sz="1800">
                <a:solidFill>
                  <a:srgbClr val="000000"/>
                </a:solidFill>
                <a:latin typeface="Exo 2"/>
                <a:ea typeface="Exo 2"/>
                <a:cs typeface="Exo 2"/>
                <a:sym typeface="Exo 2"/>
              </a:rPr>
              <a:t>“lambda”</a:t>
            </a:r>
            <a:r>
              <a:rPr lang="en-US" sz="1800">
                <a:solidFill>
                  <a:srgbClr val="000000"/>
                </a:solidFill>
                <a:latin typeface="Exo 2"/>
                <a:ea typeface="Exo 2"/>
                <a:cs typeface="Exo 2"/>
                <a:sym typeface="Exo 2"/>
              </a:rPr>
              <a:t>, là một cách khai báo hàm bao gồm một câu</a:t>
            </a:r>
            <a:endParaRPr sz="1800">
              <a:solidFill>
                <a:srgbClr val="000000"/>
              </a:solidFill>
              <a:latin typeface="Exo 2"/>
              <a:ea typeface="Exo 2"/>
              <a:cs typeface="Exo 2"/>
              <a:sym typeface="Exo 2"/>
            </a:endParaRPr>
          </a:p>
          <a:p>
            <a:pPr indent="457200" lvl="0" marL="0" rtl="0" algn="l">
              <a:lnSpc>
                <a:spcPct val="115000"/>
              </a:lnSpc>
              <a:spcBef>
                <a:spcPts val="1000"/>
              </a:spcBef>
              <a:spcAft>
                <a:spcPts val="0"/>
              </a:spcAft>
              <a:buSzPts val="3613"/>
              <a:buNone/>
            </a:pPr>
            <a:r>
              <a:rPr lang="en-US" sz="1800">
                <a:solidFill>
                  <a:srgbClr val="000000"/>
                </a:solidFill>
                <a:latin typeface="Exo 2"/>
                <a:ea typeface="Exo 2"/>
                <a:cs typeface="Exo 2"/>
                <a:sym typeface="Exo 2"/>
              </a:rPr>
              <a:t>lệnh duy nhất. Chúng được xác định bằng từ khóa </a:t>
            </a:r>
            <a:r>
              <a:rPr b="1" lang="en-US" sz="1800">
                <a:solidFill>
                  <a:srgbClr val="00669A"/>
                </a:solidFill>
                <a:latin typeface="Courier New"/>
                <a:ea typeface="Courier New"/>
                <a:cs typeface="Courier New"/>
                <a:sym typeface="Courier New"/>
              </a:rPr>
              <a:t>lambda</a:t>
            </a:r>
            <a:r>
              <a:rPr lang="en-US" sz="1800">
                <a:solidFill>
                  <a:srgbClr val="000000"/>
                </a:solidFill>
                <a:latin typeface="Exo 2"/>
                <a:ea typeface="Exo 2"/>
                <a:cs typeface="Exo 2"/>
                <a:sym typeface="Exo 2"/>
              </a:rPr>
              <a:t>.</a:t>
            </a:r>
            <a:endParaRPr>
              <a:latin typeface="Exo"/>
              <a:ea typeface="Exo"/>
              <a:cs typeface="Exo"/>
              <a:sym typeface="Exo"/>
            </a:endParaRPr>
          </a:p>
        </p:txBody>
      </p:sp>
      <p:sp>
        <p:nvSpPr>
          <p:cNvPr id="348" name="Google Shape;348;g24c37084270_0_292"/>
          <p:cNvSpPr txBox="1"/>
          <p:nvPr/>
        </p:nvSpPr>
        <p:spPr>
          <a:xfrm>
            <a:off x="3998900" y="2403850"/>
            <a:ext cx="2903700" cy="7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def </a:t>
            </a:r>
            <a:r>
              <a:rPr b="1" i="0" lang="en-US" sz="1400" u="none" cap="none" strike="noStrike">
                <a:solidFill>
                  <a:srgbClr val="CD00FF"/>
                </a:solidFill>
                <a:latin typeface="Courier New"/>
                <a:ea typeface="Courier New"/>
                <a:cs typeface="Courier New"/>
                <a:sym typeface="Courier New"/>
              </a:rPr>
              <a:t>my_function</a:t>
            </a:r>
            <a:r>
              <a:rPr b="0" i="0" lang="en-US" sz="1400" u="none" cap="none" strike="noStrike">
                <a:solidFill>
                  <a:schemeClr val="dk1"/>
                </a:solidFill>
                <a:latin typeface="Courier New"/>
                <a:ea typeface="Courier New"/>
                <a:cs typeface="Courier New"/>
                <a:sym typeface="Courier New"/>
              </a:rPr>
              <a:t>(</a:t>
            </a:r>
            <a:r>
              <a:rPr b="0" i="0" lang="en-US" sz="1400" u="none" cap="none" strike="noStrike">
                <a:solidFill>
                  <a:srgbClr val="000089"/>
                </a:solidFill>
                <a:latin typeface="Courier New"/>
                <a:ea typeface="Courier New"/>
                <a:cs typeface="Courier New"/>
                <a:sym typeface="Courier New"/>
              </a:rPr>
              <a:t>x</a:t>
            </a:r>
            <a:r>
              <a:rPr b="0" i="0" lang="en-US" sz="1400" u="none" cap="none" strike="noStrike">
                <a:solidFill>
                  <a:schemeClr val="dk1"/>
                </a:solidFill>
                <a:latin typeface="Courier New"/>
                <a:ea typeface="Courier New"/>
                <a:cs typeface="Courier New"/>
                <a:sym typeface="Courier New"/>
              </a:rPr>
              <a:t>, </a:t>
            </a:r>
            <a:r>
              <a:rPr b="0" i="0" lang="en-US" sz="1400" u="none" cap="none" strike="noStrike">
                <a:solidFill>
                  <a:srgbClr val="000089"/>
                </a:solidFill>
                <a:latin typeface="Courier New"/>
                <a:ea typeface="Courier New"/>
                <a:cs typeface="Courier New"/>
                <a:sym typeface="Courier New"/>
              </a:rPr>
              <a:t>y</a:t>
            </a:r>
            <a:r>
              <a:rPr b="0" i="0" lang="en-US"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Exo 2"/>
              <a:ea typeface="Exo 2"/>
              <a:cs typeface="Exo 2"/>
              <a:sym typeface="Exo 2"/>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    return </a:t>
            </a:r>
            <a:r>
              <a:rPr b="0" i="0" lang="en-US" sz="1400" u="none" cap="none" strike="noStrike">
                <a:solidFill>
                  <a:srgbClr val="000089"/>
                </a:solidFill>
                <a:latin typeface="Courier New"/>
                <a:ea typeface="Courier New"/>
                <a:cs typeface="Courier New"/>
                <a:sym typeface="Courier New"/>
              </a:rPr>
              <a:t>x </a:t>
            </a:r>
            <a:r>
              <a:rPr b="0" i="0" lang="en-US" sz="1400" u="none" cap="none" strike="noStrike">
                <a:solidFill>
                  <a:srgbClr val="555555"/>
                </a:solidFill>
                <a:latin typeface="Courier New"/>
                <a:ea typeface="Courier New"/>
                <a:cs typeface="Courier New"/>
                <a:sym typeface="Courier New"/>
              </a:rPr>
              <a:t>+ </a:t>
            </a:r>
            <a:r>
              <a:rPr b="0" i="0" lang="en-US" sz="1400" u="none" cap="none" strike="noStrike">
                <a:solidFill>
                  <a:srgbClr val="000089"/>
                </a:solidFill>
                <a:latin typeface="Courier New"/>
                <a:ea typeface="Courier New"/>
                <a:cs typeface="Courier New"/>
                <a:sym typeface="Courier New"/>
              </a:rPr>
              <a:t>y</a:t>
            </a:r>
            <a:endParaRPr b="0" i="0" sz="1400" u="none" cap="none" strike="noStrike">
              <a:solidFill>
                <a:srgbClr val="000000"/>
              </a:solidFill>
              <a:latin typeface="Arial"/>
              <a:ea typeface="Arial"/>
              <a:cs typeface="Arial"/>
              <a:sym typeface="Arial"/>
            </a:endParaRPr>
          </a:p>
        </p:txBody>
      </p:sp>
      <p:sp>
        <p:nvSpPr>
          <p:cNvPr id="349" name="Google Shape;349;g24c37084270_0_292"/>
          <p:cNvSpPr txBox="1"/>
          <p:nvPr/>
        </p:nvSpPr>
        <p:spPr>
          <a:xfrm>
            <a:off x="3900325" y="4610750"/>
            <a:ext cx="4528500" cy="10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def </a:t>
            </a:r>
            <a:r>
              <a:rPr b="1" i="0" lang="en-US" sz="1400" u="none" cap="none" strike="noStrike">
                <a:solidFill>
                  <a:srgbClr val="CD00FF"/>
                </a:solidFill>
                <a:latin typeface="Courier New"/>
                <a:ea typeface="Courier New"/>
                <a:cs typeface="Courier New"/>
                <a:sym typeface="Courier New"/>
              </a:rPr>
              <a:t>short_function</a:t>
            </a:r>
            <a:r>
              <a:rPr b="0" i="0" lang="en-US" sz="1400" u="none" cap="none" strike="noStrike">
                <a:solidFill>
                  <a:schemeClr val="dk1"/>
                </a:solidFill>
                <a:latin typeface="Courier New"/>
                <a:ea typeface="Courier New"/>
                <a:cs typeface="Courier New"/>
                <a:sym typeface="Courier New"/>
              </a:rPr>
              <a:t>(</a:t>
            </a:r>
            <a:r>
              <a:rPr b="0" i="0" lang="en-US" sz="1400" u="none" cap="none" strike="noStrike">
                <a:solidFill>
                  <a:srgbClr val="000089"/>
                </a:solidFill>
                <a:latin typeface="Courier New"/>
                <a:ea typeface="Courier New"/>
                <a:cs typeface="Courier New"/>
                <a:sym typeface="Courier New"/>
              </a:rPr>
              <a:t>x</a:t>
            </a:r>
            <a:r>
              <a:rPr b="0" i="0" lang="en-US"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Exo 2"/>
              <a:ea typeface="Exo 2"/>
              <a:cs typeface="Exo 2"/>
              <a:sym typeface="Exo 2"/>
            </a:endParaRPr>
          </a:p>
          <a:p>
            <a:pPr indent="45720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return </a:t>
            </a:r>
            <a:r>
              <a:rPr b="0" i="0" lang="en-US" sz="1400" u="none" cap="none" strike="noStrike">
                <a:solidFill>
                  <a:srgbClr val="000089"/>
                </a:solidFill>
                <a:latin typeface="Courier New"/>
                <a:ea typeface="Courier New"/>
                <a:cs typeface="Courier New"/>
                <a:sym typeface="Courier New"/>
              </a:rPr>
              <a:t>x </a:t>
            </a:r>
            <a:r>
              <a:rPr b="0" i="0" lang="en-US" sz="1400" u="none" cap="none" strike="noStrike">
                <a:solidFill>
                  <a:srgbClr val="555555"/>
                </a:solidFill>
                <a:latin typeface="Courier New"/>
                <a:ea typeface="Courier New"/>
                <a:cs typeface="Courier New"/>
                <a:sym typeface="Courier New"/>
              </a:rPr>
              <a:t>* </a:t>
            </a:r>
            <a:r>
              <a:rPr b="0" i="0" lang="en-US" sz="1400" u="none" cap="none" strike="noStrike">
                <a:solidFill>
                  <a:srgbClr val="FF6600"/>
                </a:solidFill>
                <a:latin typeface="Courier New"/>
                <a:ea typeface="Courier New"/>
                <a:cs typeface="Courier New"/>
                <a:sym typeface="Courier New"/>
              </a:rPr>
              <a:t>2</a:t>
            </a:r>
            <a:r>
              <a:rPr b="0" i="0" lang="en-US" sz="1400" u="none" cap="none" strike="noStrike">
                <a:solidFill>
                  <a:srgbClr val="000089"/>
                </a:solidFill>
                <a:latin typeface="Courier New"/>
                <a:ea typeface="Courier New"/>
                <a:cs typeface="Courier New"/>
                <a:sym typeface="Courier New"/>
              </a:rPr>
              <a:t> </a:t>
            </a:r>
            <a:endParaRPr b="0" i="0" sz="1400" u="none" cap="none" strike="noStrike">
              <a:solidFill>
                <a:schemeClr val="dk1"/>
              </a:solidFill>
              <a:latin typeface="Exo 2"/>
              <a:ea typeface="Exo 2"/>
              <a:cs typeface="Exo 2"/>
              <a:sym typeface="Exo 2"/>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anon</a:t>
            </a:r>
            <a:r>
              <a:rPr b="0" i="0" lang="en-US" sz="1400" u="none" cap="none" strike="noStrike">
                <a:solidFill>
                  <a:srgbClr val="000089"/>
                </a:solidFill>
                <a:latin typeface="Courier New"/>
                <a:ea typeface="Courier New"/>
                <a:cs typeface="Courier New"/>
                <a:sym typeface="Courier New"/>
              </a:rPr>
              <a:t> </a:t>
            </a:r>
            <a:r>
              <a:rPr b="0" i="0" lang="en-US" sz="1400" u="none" cap="none" strike="noStrike">
                <a:solidFill>
                  <a:srgbClr val="555555"/>
                </a:solidFill>
                <a:latin typeface="Courier New"/>
                <a:ea typeface="Courier New"/>
                <a:cs typeface="Courier New"/>
                <a:sym typeface="Courier New"/>
              </a:rPr>
              <a:t>= </a:t>
            </a:r>
            <a:r>
              <a:rPr b="1" i="0" lang="en-US" sz="1400" u="none" cap="none" strike="noStrike">
                <a:solidFill>
                  <a:srgbClr val="00669A"/>
                </a:solidFill>
                <a:latin typeface="Courier New"/>
                <a:ea typeface="Courier New"/>
                <a:cs typeface="Courier New"/>
                <a:sym typeface="Courier New"/>
              </a:rPr>
              <a:t>lambda </a:t>
            </a:r>
            <a:r>
              <a:rPr b="0" i="0" lang="en-US" sz="1400" u="none" cap="none" strike="noStrike">
                <a:solidFill>
                  <a:srgbClr val="000089"/>
                </a:solidFill>
                <a:latin typeface="Courier New"/>
                <a:ea typeface="Courier New"/>
                <a:cs typeface="Courier New"/>
                <a:sym typeface="Courier New"/>
              </a:rPr>
              <a:t>x</a:t>
            </a:r>
            <a:r>
              <a:rPr b="0" i="0" lang="en-US" sz="1400" u="none" cap="none" strike="noStrike">
                <a:solidFill>
                  <a:schemeClr val="dk1"/>
                </a:solidFill>
                <a:latin typeface="Courier New"/>
                <a:ea typeface="Courier New"/>
                <a:cs typeface="Courier New"/>
                <a:sym typeface="Courier New"/>
              </a:rPr>
              <a:t>: </a:t>
            </a:r>
            <a:r>
              <a:rPr b="0" i="0" lang="en-US" sz="1400" u="none" cap="none" strike="noStrike">
                <a:solidFill>
                  <a:srgbClr val="000089"/>
                </a:solidFill>
                <a:latin typeface="Courier New"/>
                <a:ea typeface="Courier New"/>
                <a:cs typeface="Courier New"/>
                <a:sym typeface="Courier New"/>
              </a:rPr>
              <a:t>x </a:t>
            </a:r>
            <a:r>
              <a:rPr b="0" i="0" lang="en-US" sz="1400" u="none" cap="none" strike="noStrike">
                <a:solidFill>
                  <a:srgbClr val="555555"/>
                </a:solidFill>
                <a:latin typeface="Courier New"/>
                <a:ea typeface="Courier New"/>
                <a:cs typeface="Courier New"/>
                <a:sym typeface="Courier New"/>
              </a:rPr>
              <a:t>* </a:t>
            </a:r>
            <a:r>
              <a:rPr b="0" i="0" lang="en-US" sz="1400" u="none" cap="none" strike="noStrike">
                <a:solidFill>
                  <a:srgbClr val="FF6600"/>
                </a:solidFill>
                <a:latin typeface="Courier New"/>
                <a:ea typeface="Courier New"/>
                <a:cs typeface="Courier New"/>
                <a:sym typeface="Courier New"/>
              </a:rPr>
              <a:t>2</a:t>
            </a:r>
            <a:endParaRPr b="0" i="0" sz="1400" u="none" cap="none" strike="noStrike">
              <a:solidFill>
                <a:schemeClr val="dk1"/>
              </a:solidFill>
              <a:latin typeface="Exo 2"/>
              <a:ea typeface="Exo 2"/>
              <a:cs typeface="Exo 2"/>
              <a:sym typeface="Exo 2"/>
            </a:endParaRPr>
          </a:p>
        </p:txBody>
      </p:sp>
      <p:sp>
        <p:nvSpPr>
          <p:cNvPr id="350" name="Google Shape;350;g24c37084270_0_292"/>
          <p:cNvSpPr txBox="1"/>
          <p:nvPr/>
        </p:nvSpPr>
        <p:spPr>
          <a:xfrm>
            <a:off x="838200" y="5710825"/>
            <a:ext cx="10969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1800"/>
              <a:buFont typeface="Arial"/>
              <a:buNone/>
            </a:pPr>
            <a:r>
              <a:rPr b="0" i="0" lang="en-US" sz="1800" u="none" cap="none" strike="noStrike">
                <a:solidFill>
                  <a:schemeClr val="dk1"/>
                </a:solidFill>
                <a:latin typeface="Exo 2"/>
                <a:ea typeface="Exo 2"/>
                <a:cs typeface="Exo 2"/>
                <a:sym typeface="Exo 2"/>
              </a:rPr>
              <a:t>Trong ví dụ trên, hàm </a:t>
            </a:r>
            <a:r>
              <a:rPr b="1" i="0" lang="en-US" sz="1800" u="none" cap="none" strike="noStrike">
                <a:solidFill>
                  <a:srgbClr val="00669A"/>
                </a:solidFill>
                <a:latin typeface="Courier New"/>
                <a:ea typeface="Courier New"/>
                <a:cs typeface="Courier New"/>
                <a:sym typeface="Courier New"/>
              </a:rPr>
              <a:t>anon</a:t>
            </a:r>
            <a:r>
              <a:rPr b="1" i="0" lang="en-US" sz="1400" u="none" cap="none" strike="noStrike">
                <a:solidFill>
                  <a:srgbClr val="00669A"/>
                </a:solidFill>
                <a:latin typeface="Courier New"/>
                <a:ea typeface="Courier New"/>
                <a:cs typeface="Courier New"/>
                <a:sym typeface="Courier New"/>
              </a:rPr>
              <a:t> </a:t>
            </a:r>
            <a:r>
              <a:rPr b="0" i="0" lang="en-US" sz="1800" u="none" cap="none" strike="noStrike">
                <a:solidFill>
                  <a:schemeClr val="dk1"/>
                </a:solidFill>
                <a:latin typeface="Exo 2"/>
                <a:ea typeface="Exo 2"/>
                <a:cs typeface="Exo 2"/>
                <a:sym typeface="Exo 2"/>
              </a:rPr>
              <a:t>vẫn có thể tính toán và trả về các giá trị giống với hàm </a:t>
            </a:r>
            <a:r>
              <a:rPr b="1" i="0" lang="en-US" sz="1800" u="none" cap="none" strike="noStrike">
                <a:solidFill>
                  <a:srgbClr val="CD00FF"/>
                </a:solidFill>
                <a:latin typeface="Courier New"/>
                <a:ea typeface="Courier New"/>
                <a:cs typeface="Courier New"/>
                <a:sym typeface="Courier New"/>
              </a:rPr>
              <a:t>short_function.</a:t>
            </a:r>
            <a:endParaRPr b="1" i="0" sz="1800" u="none" cap="none" strike="noStrike">
              <a:solidFill>
                <a:srgbClr val="000000"/>
              </a:solidFill>
              <a:latin typeface="Arial"/>
              <a:ea typeface="Arial"/>
              <a:cs typeface="Arial"/>
              <a:sym typeface="Arial"/>
            </a:endParaRPr>
          </a:p>
        </p:txBody>
      </p:sp>
      <p:pic>
        <p:nvPicPr>
          <p:cNvPr id="351" name="Google Shape;351;g24c37084270_0_292"/>
          <p:cNvPicPr preferRelativeResize="0"/>
          <p:nvPr/>
        </p:nvPicPr>
        <p:blipFill rotWithShape="1">
          <a:blip r:embed="rId3">
            <a:alphaModFix/>
          </a:blip>
          <a:srcRect b="0" l="0" r="0" t="0"/>
          <a:stretch/>
        </p:blipFill>
        <p:spPr>
          <a:xfrm>
            <a:off x="1227883" y="1778059"/>
            <a:ext cx="88821" cy="190315"/>
          </a:xfrm>
          <a:prstGeom prst="rect">
            <a:avLst/>
          </a:prstGeom>
          <a:noFill/>
          <a:ln>
            <a:noFill/>
          </a:ln>
        </p:spPr>
      </p:pic>
      <p:pic>
        <p:nvPicPr>
          <p:cNvPr id="352" name="Google Shape;352;g24c37084270_0_292"/>
          <p:cNvPicPr preferRelativeResize="0"/>
          <p:nvPr/>
        </p:nvPicPr>
        <p:blipFill rotWithShape="1">
          <a:blip r:embed="rId3">
            <a:alphaModFix/>
          </a:blip>
          <a:srcRect b="0" l="0" r="0" t="0"/>
          <a:stretch/>
        </p:blipFill>
        <p:spPr>
          <a:xfrm>
            <a:off x="1227883" y="3807284"/>
            <a:ext cx="88821" cy="1903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4c37084270_0_335"/>
          <p:cNvSpPr txBox="1"/>
          <p:nvPr/>
        </p:nvSpPr>
        <p:spPr>
          <a:xfrm>
            <a:off x="412275" y="1533450"/>
            <a:ext cx="10980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1800" u="none" cap="none" strike="noStrike">
                <a:solidFill>
                  <a:srgbClr val="E31F26"/>
                </a:solidFill>
                <a:latin typeface="Exo"/>
                <a:ea typeface="Exo"/>
                <a:cs typeface="Exo"/>
                <a:sym typeface="Exo"/>
              </a:rPr>
              <a:t>Bài tập 1</a:t>
            </a:r>
            <a:r>
              <a:rPr b="0" i="0" lang="en-US" sz="1800" u="none" cap="none" strike="noStrike">
                <a:solidFill>
                  <a:schemeClr val="dk1"/>
                </a:solidFill>
                <a:latin typeface="Exo Medium"/>
                <a:ea typeface="Exo Medium"/>
                <a:cs typeface="Exo Medium"/>
                <a:sym typeface="Exo Medium"/>
              </a:rPr>
              <a:t>: Bạn hãy thực hiện đoạn code Python in ra màn hình nội dung “HelloWorld”</a:t>
            </a:r>
            <a:endParaRPr b="0" i="0" sz="1800" u="none" cap="none" strike="noStrike">
              <a:solidFill>
                <a:srgbClr val="000000"/>
              </a:solidFill>
              <a:latin typeface="Exo Medium"/>
              <a:ea typeface="Exo Medium"/>
              <a:cs typeface="Exo Medium"/>
              <a:sym typeface="Exo Medium"/>
            </a:endParaRPr>
          </a:p>
        </p:txBody>
      </p:sp>
      <p:grpSp>
        <p:nvGrpSpPr>
          <p:cNvPr id="359" name="Google Shape;359;g24c37084270_0_335"/>
          <p:cNvGrpSpPr/>
          <p:nvPr/>
        </p:nvGrpSpPr>
        <p:grpSpPr>
          <a:xfrm>
            <a:off x="608461" y="688838"/>
            <a:ext cx="764257" cy="763507"/>
            <a:chOff x="3040984" y="3681059"/>
            <a:chExt cx="356164" cy="355815"/>
          </a:xfrm>
        </p:grpSpPr>
        <p:sp>
          <p:nvSpPr>
            <p:cNvPr id="360" name="Google Shape;360;g24c37084270_0_335"/>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1" name="Google Shape;361;g24c37084270_0_335"/>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2" name="Google Shape;362;g24c37084270_0_335"/>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363" name="Google Shape;363;g24c37084270_0_335"/>
          <p:cNvSpPr txBox="1"/>
          <p:nvPr/>
        </p:nvSpPr>
        <p:spPr>
          <a:xfrm>
            <a:off x="1478250" y="5379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Mini Exam:</a:t>
            </a:r>
            <a:endParaRPr b="1" i="0" sz="3400" u="none" cap="none" strike="noStrike">
              <a:solidFill>
                <a:srgbClr val="E31F26"/>
              </a:solidFill>
              <a:latin typeface="Exo"/>
              <a:ea typeface="Exo"/>
              <a:cs typeface="Exo"/>
              <a:sym typeface="Exo"/>
            </a:endParaRPr>
          </a:p>
        </p:txBody>
      </p:sp>
      <p:pic>
        <p:nvPicPr>
          <p:cNvPr id="364" name="Google Shape;364;g24c37084270_0_335"/>
          <p:cNvPicPr preferRelativeResize="0"/>
          <p:nvPr/>
        </p:nvPicPr>
        <p:blipFill rotWithShape="1">
          <a:blip r:embed="rId3">
            <a:alphaModFix/>
          </a:blip>
          <a:srcRect b="0" l="0" r="0" t="0"/>
          <a:stretch/>
        </p:blipFill>
        <p:spPr>
          <a:xfrm>
            <a:off x="5900550" y="3823875"/>
            <a:ext cx="5717101" cy="2883075"/>
          </a:xfrm>
          <a:prstGeom prst="rect">
            <a:avLst/>
          </a:prstGeom>
          <a:noFill/>
          <a:ln>
            <a:noFill/>
          </a:ln>
        </p:spPr>
      </p:pic>
      <p:pic>
        <p:nvPicPr>
          <p:cNvPr id="365" name="Google Shape;365;g24c37084270_0_335"/>
          <p:cNvPicPr preferRelativeResize="0"/>
          <p:nvPr/>
        </p:nvPicPr>
        <p:blipFill rotWithShape="1">
          <a:blip r:embed="rId4">
            <a:alphaModFix/>
          </a:blip>
          <a:srcRect b="0" l="0" r="0" t="0"/>
          <a:stretch/>
        </p:blipFill>
        <p:spPr>
          <a:xfrm>
            <a:off x="1175950" y="4286075"/>
            <a:ext cx="3405285" cy="2571925"/>
          </a:xfrm>
          <a:prstGeom prst="rect">
            <a:avLst/>
          </a:prstGeom>
          <a:noFill/>
          <a:ln>
            <a:noFill/>
          </a:ln>
        </p:spPr>
      </p:pic>
      <p:sp>
        <p:nvSpPr>
          <p:cNvPr id="366" name="Google Shape;366;g24c37084270_0_335"/>
          <p:cNvSpPr txBox="1"/>
          <p:nvPr/>
        </p:nvSpPr>
        <p:spPr>
          <a:xfrm>
            <a:off x="412275" y="2187738"/>
            <a:ext cx="10980900" cy="7608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1800" u="none" cap="none" strike="noStrike">
                <a:solidFill>
                  <a:srgbClr val="E31F26"/>
                </a:solidFill>
                <a:latin typeface="Exo"/>
                <a:ea typeface="Exo"/>
                <a:cs typeface="Exo"/>
                <a:sym typeface="Exo"/>
              </a:rPr>
              <a:t>Bài tập 2</a:t>
            </a:r>
            <a:r>
              <a:rPr b="0" i="0" lang="en-US" sz="1800" u="none" cap="none" strike="noStrike">
                <a:solidFill>
                  <a:schemeClr val="dk1"/>
                </a:solidFill>
                <a:latin typeface="Exo Medium"/>
                <a:ea typeface="Exo Medium"/>
                <a:cs typeface="Exo Medium"/>
                <a:sym typeface="Exo Medium"/>
              </a:rPr>
              <a:t>: Bạn hãy dùng hàm len() kết hợp với tạo danh sách có các phần tử như sau </a:t>
            </a:r>
            <a:r>
              <a:rPr b="0" i="0" lang="en-US" sz="1800" u="none" cap="none" strike="noStrike">
                <a:solidFill>
                  <a:schemeClr val="dk1"/>
                </a:solidFill>
                <a:latin typeface="Arial"/>
                <a:ea typeface="Arial"/>
                <a:cs typeface="Arial"/>
                <a:sym typeface="Arial"/>
              </a:rPr>
              <a:t>[</a:t>
            </a:r>
            <a:r>
              <a:rPr b="0" i="0" lang="en-US" sz="1800" u="none" cap="none" strike="noStrike">
                <a:solidFill>
                  <a:schemeClr val="dk1"/>
                </a:solidFill>
                <a:latin typeface="Exo Medium"/>
                <a:ea typeface="Exo Medium"/>
                <a:cs typeface="Exo Medium"/>
                <a:sym typeface="Exo Medium"/>
              </a:rPr>
              <a:t>1,2,3,4</a:t>
            </a:r>
            <a:r>
              <a:rPr b="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Exo Medium"/>
                <a:ea typeface="Exo Medium"/>
                <a:cs typeface="Exo Medium"/>
                <a:sym typeface="Exo Medium"/>
              </a:rPr>
              <a:t>Sau đó in ra màn hình độ dài của danh sách vừa tạo.</a:t>
            </a:r>
            <a:endParaRPr b="0" i="0" sz="1800" u="none" cap="none" strike="noStrike">
              <a:solidFill>
                <a:srgbClr val="000000"/>
              </a:solidFill>
              <a:latin typeface="Exo Medium"/>
              <a:ea typeface="Exo Medium"/>
              <a:cs typeface="Exo Medium"/>
              <a:sym typeface="Exo Medium"/>
            </a:endParaRPr>
          </a:p>
        </p:txBody>
      </p:sp>
      <p:sp>
        <p:nvSpPr>
          <p:cNvPr id="367" name="Google Shape;367;g24c37084270_0_335"/>
          <p:cNvSpPr txBox="1"/>
          <p:nvPr/>
        </p:nvSpPr>
        <p:spPr>
          <a:xfrm>
            <a:off x="366200" y="3141138"/>
            <a:ext cx="10980900" cy="7608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1800" u="none" cap="none" strike="noStrike">
                <a:solidFill>
                  <a:srgbClr val="E31F26"/>
                </a:solidFill>
                <a:latin typeface="Exo"/>
                <a:ea typeface="Exo"/>
                <a:cs typeface="Exo"/>
                <a:sym typeface="Exo"/>
              </a:rPr>
              <a:t>Bài tập 3</a:t>
            </a:r>
            <a:r>
              <a:rPr b="0" i="0" lang="en-US" sz="1800" u="none" cap="none" strike="noStrike">
                <a:solidFill>
                  <a:schemeClr val="dk1"/>
                </a:solidFill>
                <a:latin typeface="Exo Medium"/>
                <a:ea typeface="Exo Medium"/>
                <a:cs typeface="Exo Medium"/>
                <a:sym typeface="Exo Medium"/>
              </a:rPr>
              <a:t>: Bạn hãy dùng hàm remove() và xoá phần số 1 ra khỏi danh sách đã tạo</a:t>
            </a:r>
            <a:r>
              <a:rPr b="0" i="0" lang="en-US" sz="1800" u="none" cap="none" strike="noStrike">
                <a:solidFill>
                  <a:schemeClr val="dk1"/>
                </a:solidFill>
                <a:latin typeface="Arial"/>
                <a:ea typeface="Arial"/>
                <a:cs typeface="Arial"/>
                <a:sym typeface="Arial"/>
              </a:rPr>
              <a:t>. </a:t>
            </a:r>
            <a:r>
              <a:rPr b="0" i="0" lang="en-US" sz="1800" u="none" cap="none" strike="noStrike">
                <a:solidFill>
                  <a:schemeClr val="dk1"/>
                </a:solidFill>
                <a:latin typeface="Exo Medium"/>
                <a:ea typeface="Exo Medium"/>
                <a:cs typeface="Exo Medium"/>
                <a:sym typeface="Exo Medium"/>
              </a:rPr>
              <a:t>Sau đó in ra màn hình độ dài của danh sách vừa tạo.</a:t>
            </a:r>
            <a:endParaRPr b="0" i="0" sz="18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grpSp>
        <p:nvGrpSpPr>
          <p:cNvPr id="373" name="Google Shape;373;g24c37084270_0_283"/>
          <p:cNvGrpSpPr/>
          <p:nvPr/>
        </p:nvGrpSpPr>
        <p:grpSpPr>
          <a:xfrm>
            <a:off x="6535552" y="3087885"/>
            <a:ext cx="4441546" cy="3368650"/>
            <a:chOff x="3627475" y="1848475"/>
            <a:chExt cx="6096000" cy="4572000"/>
          </a:xfrm>
        </p:grpSpPr>
        <p:pic>
          <p:nvPicPr>
            <p:cNvPr id="374" name="Google Shape;374;g24c37084270_0_283"/>
            <p:cNvPicPr preferRelativeResize="0"/>
            <p:nvPr/>
          </p:nvPicPr>
          <p:blipFill rotWithShape="1">
            <a:blip r:embed="rId3">
              <a:alphaModFix/>
            </a:blip>
            <a:srcRect b="0" l="0" r="0" t="0"/>
            <a:stretch/>
          </p:blipFill>
          <p:spPr>
            <a:xfrm>
              <a:off x="3627475" y="1848475"/>
              <a:ext cx="6096000" cy="4572000"/>
            </a:xfrm>
            <a:prstGeom prst="rect">
              <a:avLst/>
            </a:prstGeom>
            <a:noFill/>
            <a:ln>
              <a:noFill/>
            </a:ln>
          </p:spPr>
        </p:pic>
        <p:sp>
          <p:nvSpPr>
            <p:cNvPr id="375" name="Google Shape;375;g24c37084270_0_283"/>
            <p:cNvSpPr txBox="1"/>
            <p:nvPr/>
          </p:nvSpPr>
          <p:spPr>
            <a:xfrm>
              <a:off x="3668650" y="1889625"/>
              <a:ext cx="1004700" cy="543000"/>
            </a:xfrm>
            <a:prstGeom prst="rect">
              <a:avLst/>
            </a:prstGeom>
            <a:solidFill>
              <a:srgbClr val="FCFCFC"/>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376" name="Google Shape;376;g24c37084270_0_283"/>
          <p:cNvGrpSpPr/>
          <p:nvPr/>
        </p:nvGrpSpPr>
        <p:grpSpPr>
          <a:xfrm>
            <a:off x="518787" y="2961036"/>
            <a:ext cx="5443649" cy="3424603"/>
            <a:chOff x="-1819" y="3209641"/>
            <a:chExt cx="6103430" cy="3703875"/>
          </a:xfrm>
        </p:grpSpPr>
        <p:sp>
          <p:nvSpPr>
            <p:cNvPr id="377" name="Google Shape;377;g24c37084270_0_283"/>
            <p:cNvSpPr/>
            <p:nvPr/>
          </p:nvSpPr>
          <p:spPr>
            <a:xfrm>
              <a:off x="2353982" y="5284890"/>
              <a:ext cx="3735273" cy="1545524"/>
            </a:xfrm>
            <a:custGeom>
              <a:rect b="b" l="l" r="r" t="t"/>
              <a:pathLst>
                <a:path extrusionOk="0" h="70299" w="169901">
                  <a:moveTo>
                    <a:pt x="0" y="1"/>
                  </a:moveTo>
                  <a:lnTo>
                    <a:pt x="31404" y="70298"/>
                  </a:lnTo>
                  <a:lnTo>
                    <a:pt x="169901" y="61886"/>
                  </a:lnTo>
                  <a:lnTo>
                    <a:pt x="7608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8" name="Google Shape;378;g24c37084270_0_283"/>
            <p:cNvSpPr/>
            <p:nvPr/>
          </p:nvSpPr>
          <p:spPr>
            <a:xfrm>
              <a:off x="2340769" y="5273897"/>
              <a:ext cx="3760842" cy="1567530"/>
            </a:xfrm>
            <a:custGeom>
              <a:rect b="b" l="l" r="r" t="t"/>
              <a:pathLst>
                <a:path extrusionOk="0" h="71300" w="171064">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79" name="Google Shape;379;g24c37084270_0_283"/>
            <p:cNvSpPr/>
            <p:nvPr/>
          </p:nvSpPr>
          <p:spPr>
            <a:xfrm>
              <a:off x="2353982" y="5284890"/>
              <a:ext cx="734277" cy="1617612"/>
            </a:xfrm>
            <a:custGeom>
              <a:rect b="b" l="l" r="r" t="t"/>
              <a:pathLst>
                <a:path extrusionOk="0" h="73578" w="33399">
                  <a:moveTo>
                    <a:pt x="0" y="1"/>
                  </a:moveTo>
                  <a:lnTo>
                    <a:pt x="0" y="4686"/>
                  </a:lnTo>
                  <a:lnTo>
                    <a:pt x="23614" y="67529"/>
                  </a:lnTo>
                  <a:lnTo>
                    <a:pt x="33399" y="73577"/>
                  </a:lnTo>
                  <a:lnTo>
                    <a:pt x="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0" name="Google Shape;380;g24c37084270_0_283"/>
            <p:cNvSpPr/>
            <p:nvPr/>
          </p:nvSpPr>
          <p:spPr>
            <a:xfrm>
              <a:off x="2343055" y="5273919"/>
              <a:ext cx="758614" cy="1639597"/>
            </a:xfrm>
            <a:custGeom>
              <a:rect b="b" l="l" r="r" t="t"/>
              <a:pathLst>
                <a:path extrusionOk="0" h="74578" w="34506">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1" name="Google Shape;381;g24c37084270_0_283"/>
            <p:cNvSpPr/>
            <p:nvPr/>
          </p:nvSpPr>
          <p:spPr>
            <a:xfrm>
              <a:off x="2667601" y="5348647"/>
              <a:ext cx="1354232" cy="1035362"/>
            </a:xfrm>
            <a:custGeom>
              <a:rect b="b" l="l" r="r" t="t"/>
              <a:pathLst>
                <a:path extrusionOk="0" h="47094" w="61598">
                  <a:moveTo>
                    <a:pt x="29236" y="1"/>
                  </a:moveTo>
                  <a:lnTo>
                    <a:pt x="0" y="4691"/>
                  </a:lnTo>
                  <a:lnTo>
                    <a:pt x="22321" y="47094"/>
                  </a:lnTo>
                  <a:lnTo>
                    <a:pt x="61598" y="37941"/>
                  </a:lnTo>
                  <a:lnTo>
                    <a:pt x="2923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2" name="Google Shape;382;g24c37084270_0_283"/>
            <p:cNvSpPr/>
            <p:nvPr/>
          </p:nvSpPr>
          <p:spPr>
            <a:xfrm>
              <a:off x="2654388" y="5337698"/>
              <a:ext cx="1381142" cy="1057237"/>
            </a:xfrm>
            <a:custGeom>
              <a:rect b="b" l="l" r="r" t="t"/>
              <a:pathLst>
                <a:path extrusionOk="0" h="48089" w="62822">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3" name="Google Shape;383;g24c37084270_0_283"/>
            <p:cNvSpPr/>
            <p:nvPr/>
          </p:nvSpPr>
          <p:spPr>
            <a:xfrm>
              <a:off x="3158310" y="6182765"/>
              <a:ext cx="863527" cy="225764"/>
            </a:xfrm>
            <a:custGeom>
              <a:rect b="b" l="l" r="r" t="t"/>
              <a:pathLst>
                <a:path extrusionOk="0" h="10269" w="39278">
                  <a:moveTo>
                    <a:pt x="39278" y="1"/>
                  </a:moveTo>
                  <a:lnTo>
                    <a:pt x="1" y="9154"/>
                  </a:lnTo>
                  <a:lnTo>
                    <a:pt x="1" y="10269"/>
                  </a:lnTo>
                  <a:lnTo>
                    <a:pt x="38607" y="2457"/>
                  </a:lnTo>
                  <a:lnTo>
                    <a:pt x="3927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4" name="Google Shape;384;g24c37084270_0_283"/>
            <p:cNvSpPr/>
            <p:nvPr/>
          </p:nvSpPr>
          <p:spPr>
            <a:xfrm>
              <a:off x="3147208" y="6171751"/>
              <a:ext cx="887139" cy="247793"/>
            </a:xfrm>
            <a:custGeom>
              <a:rect b="b" l="l" r="r" t="t"/>
              <a:pathLst>
                <a:path extrusionOk="0" h="11271" w="40352">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5" name="Google Shape;385;g24c37084270_0_283"/>
            <p:cNvSpPr/>
            <p:nvPr/>
          </p:nvSpPr>
          <p:spPr>
            <a:xfrm>
              <a:off x="3283538" y="5625045"/>
              <a:ext cx="129074" cy="77453"/>
            </a:xfrm>
            <a:custGeom>
              <a:rect b="b" l="l" r="r" t="t"/>
              <a:pathLst>
                <a:path extrusionOk="0" h="3523" w="5871">
                  <a:moveTo>
                    <a:pt x="4111" y="0"/>
                  </a:moveTo>
                  <a:lnTo>
                    <a:pt x="1" y="1084"/>
                  </a:lnTo>
                  <a:lnTo>
                    <a:pt x="1651" y="3523"/>
                  </a:lnTo>
                  <a:lnTo>
                    <a:pt x="5870" y="2382"/>
                  </a:lnTo>
                  <a:lnTo>
                    <a:pt x="4111"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6" name="Google Shape;386;g24c37084270_0_283"/>
            <p:cNvSpPr/>
            <p:nvPr/>
          </p:nvSpPr>
          <p:spPr>
            <a:xfrm>
              <a:off x="3484769" y="5917887"/>
              <a:ext cx="149168" cy="89325"/>
            </a:xfrm>
            <a:custGeom>
              <a:rect b="b" l="l" r="r" t="t"/>
              <a:pathLst>
                <a:path extrusionOk="0" h="4063" w="6785">
                  <a:moveTo>
                    <a:pt x="4782" y="0"/>
                  </a:moveTo>
                  <a:lnTo>
                    <a:pt x="1" y="1293"/>
                  </a:lnTo>
                  <a:lnTo>
                    <a:pt x="1869" y="4063"/>
                  </a:lnTo>
                  <a:lnTo>
                    <a:pt x="6785" y="2717"/>
                  </a:lnTo>
                  <a:lnTo>
                    <a:pt x="4782"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7" name="Google Shape;387;g24c37084270_0_283"/>
            <p:cNvSpPr/>
            <p:nvPr/>
          </p:nvSpPr>
          <p:spPr>
            <a:xfrm>
              <a:off x="3207909" y="5517625"/>
              <a:ext cx="114234" cy="59272"/>
            </a:xfrm>
            <a:custGeom>
              <a:rect b="b" l="l" r="r" t="t"/>
              <a:pathLst>
                <a:path extrusionOk="0" h="2696" w="5196">
                  <a:moveTo>
                    <a:pt x="3950" y="0"/>
                  </a:moveTo>
                  <a:lnTo>
                    <a:pt x="1" y="876"/>
                  </a:lnTo>
                  <a:lnTo>
                    <a:pt x="1229" y="2696"/>
                  </a:lnTo>
                  <a:lnTo>
                    <a:pt x="5195" y="1686"/>
                  </a:lnTo>
                  <a:lnTo>
                    <a:pt x="3950"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8" name="Google Shape;388;g24c37084270_0_283"/>
            <p:cNvSpPr/>
            <p:nvPr/>
          </p:nvSpPr>
          <p:spPr>
            <a:xfrm>
              <a:off x="3375634" y="5758385"/>
              <a:ext cx="151653" cy="100449"/>
            </a:xfrm>
            <a:custGeom>
              <a:rect b="b" l="l" r="r" t="t"/>
              <a:pathLst>
                <a:path extrusionOk="0" h="4569" w="6898">
                  <a:moveTo>
                    <a:pt x="4394" y="1"/>
                  </a:moveTo>
                  <a:lnTo>
                    <a:pt x="1" y="1211"/>
                  </a:lnTo>
                  <a:lnTo>
                    <a:pt x="2269" y="4569"/>
                  </a:lnTo>
                  <a:lnTo>
                    <a:pt x="6898" y="3389"/>
                  </a:lnTo>
                  <a:lnTo>
                    <a:pt x="4394"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89" name="Google Shape;389;g24c37084270_0_283"/>
            <p:cNvSpPr/>
            <p:nvPr/>
          </p:nvSpPr>
          <p:spPr>
            <a:xfrm>
              <a:off x="3552065" y="5819570"/>
              <a:ext cx="132526" cy="81476"/>
            </a:xfrm>
            <a:custGeom>
              <a:rect b="b" l="l" r="r" t="t"/>
              <a:pathLst>
                <a:path extrusionOk="0" h="3706" w="6028">
                  <a:moveTo>
                    <a:pt x="3968" y="0"/>
                  </a:moveTo>
                  <a:lnTo>
                    <a:pt x="1" y="1010"/>
                  </a:lnTo>
                  <a:lnTo>
                    <a:pt x="1986" y="3706"/>
                  </a:lnTo>
                  <a:lnTo>
                    <a:pt x="6027" y="2613"/>
                  </a:lnTo>
                  <a:lnTo>
                    <a:pt x="3968"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0" name="Google Shape;390;g24c37084270_0_283"/>
            <p:cNvSpPr/>
            <p:nvPr/>
          </p:nvSpPr>
          <p:spPr>
            <a:xfrm>
              <a:off x="3434313" y="5845710"/>
              <a:ext cx="146200" cy="87786"/>
            </a:xfrm>
            <a:custGeom>
              <a:rect b="b" l="l" r="r" t="t"/>
              <a:pathLst>
                <a:path extrusionOk="0" h="3993" w="6650">
                  <a:moveTo>
                    <a:pt x="4656" y="0"/>
                  </a:moveTo>
                  <a:lnTo>
                    <a:pt x="1" y="1184"/>
                  </a:lnTo>
                  <a:lnTo>
                    <a:pt x="1895" y="3993"/>
                  </a:lnTo>
                  <a:lnTo>
                    <a:pt x="6650" y="2704"/>
                  </a:lnTo>
                  <a:lnTo>
                    <a:pt x="4656"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1" name="Google Shape;391;g24c37084270_0_283"/>
            <p:cNvSpPr/>
            <p:nvPr/>
          </p:nvSpPr>
          <p:spPr>
            <a:xfrm>
              <a:off x="3109305" y="5540314"/>
              <a:ext cx="110497" cy="61778"/>
            </a:xfrm>
            <a:custGeom>
              <a:rect b="b" l="l" r="r" t="t"/>
              <a:pathLst>
                <a:path extrusionOk="0" h="2810" w="5026">
                  <a:moveTo>
                    <a:pt x="3780" y="0"/>
                  </a:moveTo>
                  <a:lnTo>
                    <a:pt x="1" y="832"/>
                  </a:lnTo>
                  <a:lnTo>
                    <a:pt x="1224" y="2809"/>
                  </a:lnTo>
                  <a:lnTo>
                    <a:pt x="5026" y="1838"/>
                  </a:lnTo>
                  <a:lnTo>
                    <a:pt x="3780"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2" name="Google Shape;392;g24c37084270_0_283"/>
            <p:cNvSpPr/>
            <p:nvPr/>
          </p:nvSpPr>
          <p:spPr>
            <a:xfrm>
              <a:off x="3328542" y="5690143"/>
              <a:ext cx="134416" cy="82048"/>
            </a:xfrm>
            <a:custGeom>
              <a:rect b="b" l="l" r="r" t="t"/>
              <a:pathLst>
                <a:path extrusionOk="0" h="3732" w="6114">
                  <a:moveTo>
                    <a:pt x="4250" y="0"/>
                  </a:moveTo>
                  <a:lnTo>
                    <a:pt x="0" y="1150"/>
                  </a:lnTo>
                  <a:lnTo>
                    <a:pt x="1746" y="3732"/>
                  </a:lnTo>
                  <a:lnTo>
                    <a:pt x="6114" y="2526"/>
                  </a:lnTo>
                  <a:lnTo>
                    <a:pt x="4250"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3" name="Google Shape;393;g24c37084270_0_283"/>
            <p:cNvSpPr/>
            <p:nvPr/>
          </p:nvSpPr>
          <p:spPr>
            <a:xfrm>
              <a:off x="3243723" y="5567509"/>
              <a:ext cx="120830" cy="68461"/>
            </a:xfrm>
            <a:custGeom>
              <a:rect b="b" l="l" r="r" t="t"/>
              <a:pathLst>
                <a:path extrusionOk="0" h="3114" w="5496">
                  <a:moveTo>
                    <a:pt x="3993" y="0"/>
                  </a:moveTo>
                  <a:lnTo>
                    <a:pt x="0" y="1015"/>
                  </a:lnTo>
                  <a:lnTo>
                    <a:pt x="1415" y="3114"/>
                  </a:lnTo>
                  <a:lnTo>
                    <a:pt x="5495" y="2034"/>
                  </a:lnTo>
                  <a:lnTo>
                    <a:pt x="3993"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4" name="Google Shape;394;g24c37084270_0_283"/>
            <p:cNvSpPr/>
            <p:nvPr/>
          </p:nvSpPr>
          <p:spPr>
            <a:xfrm>
              <a:off x="2928939" y="5644655"/>
              <a:ext cx="126392" cy="75277"/>
            </a:xfrm>
            <a:custGeom>
              <a:rect b="b" l="l" r="r" t="t"/>
              <a:pathLst>
                <a:path extrusionOk="0" h="3424" w="5749">
                  <a:moveTo>
                    <a:pt x="4512" y="1"/>
                  </a:moveTo>
                  <a:lnTo>
                    <a:pt x="1" y="1150"/>
                  </a:lnTo>
                  <a:lnTo>
                    <a:pt x="1259" y="3423"/>
                  </a:lnTo>
                  <a:lnTo>
                    <a:pt x="5749" y="2239"/>
                  </a:lnTo>
                  <a:lnTo>
                    <a:pt x="4512"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5" name="Google Shape;395;g24c37084270_0_283"/>
            <p:cNvSpPr/>
            <p:nvPr/>
          </p:nvSpPr>
          <p:spPr>
            <a:xfrm>
              <a:off x="2882220" y="5737147"/>
              <a:ext cx="98735" cy="75365"/>
            </a:xfrm>
            <a:custGeom>
              <a:rect b="b" l="l" r="r" t="t"/>
              <a:pathLst>
                <a:path extrusionOk="0" h="3428" w="4491">
                  <a:moveTo>
                    <a:pt x="3053" y="0"/>
                  </a:moveTo>
                  <a:lnTo>
                    <a:pt x="1" y="806"/>
                  </a:lnTo>
                  <a:lnTo>
                    <a:pt x="1390" y="3427"/>
                  </a:lnTo>
                  <a:lnTo>
                    <a:pt x="4490" y="2591"/>
                  </a:lnTo>
                  <a:lnTo>
                    <a:pt x="3053"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6" name="Google Shape;396;g24c37084270_0_283"/>
            <p:cNvSpPr/>
            <p:nvPr/>
          </p:nvSpPr>
          <p:spPr>
            <a:xfrm>
              <a:off x="3079823" y="5494365"/>
              <a:ext cx="103791" cy="51049"/>
            </a:xfrm>
            <a:custGeom>
              <a:rect b="b" l="l" r="r" t="t"/>
              <a:pathLst>
                <a:path extrusionOk="0" h="2322" w="4721">
                  <a:moveTo>
                    <a:pt x="3710" y="0"/>
                  </a:moveTo>
                  <a:lnTo>
                    <a:pt x="0" y="762"/>
                  </a:lnTo>
                  <a:lnTo>
                    <a:pt x="967" y="2321"/>
                  </a:lnTo>
                  <a:lnTo>
                    <a:pt x="4721" y="1494"/>
                  </a:lnTo>
                  <a:lnTo>
                    <a:pt x="3710"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7" name="Google Shape;397;g24c37084270_0_283"/>
            <p:cNvSpPr/>
            <p:nvPr/>
          </p:nvSpPr>
          <p:spPr>
            <a:xfrm>
              <a:off x="2893631" y="5584064"/>
              <a:ext cx="127139" cy="72594"/>
            </a:xfrm>
            <a:custGeom>
              <a:rect b="b" l="l" r="r" t="t"/>
              <a:pathLst>
                <a:path extrusionOk="0" h="3302" w="5783">
                  <a:moveTo>
                    <a:pt x="4590" y="0"/>
                  </a:moveTo>
                  <a:lnTo>
                    <a:pt x="0" y="1011"/>
                  </a:lnTo>
                  <a:lnTo>
                    <a:pt x="1272" y="3301"/>
                  </a:lnTo>
                  <a:lnTo>
                    <a:pt x="5783" y="2152"/>
                  </a:lnTo>
                  <a:lnTo>
                    <a:pt x="4590"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8" name="Google Shape;398;g24c37084270_0_283"/>
            <p:cNvSpPr/>
            <p:nvPr/>
          </p:nvSpPr>
          <p:spPr>
            <a:xfrm>
              <a:off x="2981989" y="5514173"/>
              <a:ext cx="103879" cy="53160"/>
            </a:xfrm>
            <a:custGeom>
              <a:rect b="b" l="l" r="r" t="t"/>
              <a:pathLst>
                <a:path extrusionOk="0" h="2418" w="4725">
                  <a:moveTo>
                    <a:pt x="3754" y="1"/>
                  </a:moveTo>
                  <a:lnTo>
                    <a:pt x="0" y="767"/>
                  </a:lnTo>
                  <a:lnTo>
                    <a:pt x="915" y="2417"/>
                  </a:lnTo>
                  <a:lnTo>
                    <a:pt x="4725" y="1573"/>
                  </a:lnTo>
                  <a:lnTo>
                    <a:pt x="375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399" name="Google Shape;399;g24c37084270_0_283"/>
            <p:cNvSpPr/>
            <p:nvPr/>
          </p:nvSpPr>
          <p:spPr>
            <a:xfrm>
              <a:off x="2813099" y="5609633"/>
              <a:ext cx="93656" cy="67494"/>
            </a:xfrm>
            <a:custGeom>
              <a:rect b="b" l="l" r="r" t="t"/>
              <a:pathLst>
                <a:path extrusionOk="0" h="3070" w="4260">
                  <a:moveTo>
                    <a:pt x="2984" y="0"/>
                  </a:moveTo>
                  <a:lnTo>
                    <a:pt x="1" y="662"/>
                  </a:lnTo>
                  <a:lnTo>
                    <a:pt x="1272" y="3070"/>
                  </a:lnTo>
                  <a:lnTo>
                    <a:pt x="4260" y="2308"/>
                  </a:lnTo>
                  <a:lnTo>
                    <a:pt x="2984"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0" name="Google Shape;400;g24c37084270_0_283"/>
            <p:cNvSpPr/>
            <p:nvPr/>
          </p:nvSpPr>
          <p:spPr>
            <a:xfrm>
              <a:off x="2865182" y="5534180"/>
              <a:ext cx="121885" cy="58722"/>
            </a:xfrm>
            <a:custGeom>
              <a:rect b="b" l="l" r="r" t="t"/>
              <a:pathLst>
                <a:path extrusionOk="0" h="2671" w="5544">
                  <a:moveTo>
                    <a:pt x="4625" y="1"/>
                  </a:moveTo>
                  <a:lnTo>
                    <a:pt x="1" y="946"/>
                  </a:lnTo>
                  <a:lnTo>
                    <a:pt x="959" y="2670"/>
                  </a:lnTo>
                  <a:lnTo>
                    <a:pt x="5544" y="1655"/>
                  </a:lnTo>
                  <a:lnTo>
                    <a:pt x="4625"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1" name="Google Shape;401;g24c37084270_0_283"/>
            <p:cNvSpPr/>
            <p:nvPr/>
          </p:nvSpPr>
          <p:spPr>
            <a:xfrm>
              <a:off x="3181879" y="5652790"/>
              <a:ext cx="122940" cy="77871"/>
            </a:xfrm>
            <a:custGeom>
              <a:rect b="b" l="l" r="r" t="t"/>
              <a:pathLst>
                <a:path extrusionOk="0" h="3542" w="5592">
                  <a:moveTo>
                    <a:pt x="3941" y="1"/>
                  </a:moveTo>
                  <a:lnTo>
                    <a:pt x="0" y="1042"/>
                  </a:lnTo>
                  <a:lnTo>
                    <a:pt x="1546" y="3541"/>
                  </a:lnTo>
                  <a:lnTo>
                    <a:pt x="5591" y="2444"/>
                  </a:lnTo>
                  <a:lnTo>
                    <a:pt x="3941"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2" name="Google Shape;402;g24c37084270_0_283"/>
            <p:cNvSpPr/>
            <p:nvPr/>
          </p:nvSpPr>
          <p:spPr>
            <a:xfrm>
              <a:off x="3267929" y="5789120"/>
              <a:ext cx="142485" cy="98339"/>
            </a:xfrm>
            <a:custGeom>
              <a:rect b="b" l="l" r="r" t="t"/>
              <a:pathLst>
                <a:path extrusionOk="0" h="4473" w="6481">
                  <a:moveTo>
                    <a:pt x="4220" y="1"/>
                  </a:moveTo>
                  <a:lnTo>
                    <a:pt x="1" y="1163"/>
                  </a:lnTo>
                  <a:lnTo>
                    <a:pt x="2052" y="4473"/>
                  </a:lnTo>
                  <a:lnTo>
                    <a:pt x="6480" y="3345"/>
                  </a:lnTo>
                  <a:lnTo>
                    <a:pt x="4220"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3" name="Google Shape;403;g24c37084270_0_283"/>
            <p:cNvSpPr/>
            <p:nvPr/>
          </p:nvSpPr>
          <p:spPr>
            <a:xfrm>
              <a:off x="3009449" y="5562035"/>
              <a:ext cx="111750" cy="65603"/>
            </a:xfrm>
            <a:custGeom>
              <a:rect b="b" l="l" r="r" t="t"/>
              <a:pathLst>
                <a:path extrusionOk="0" h="2984" w="5083">
                  <a:moveTo>
                    <a:pt x="3850" y="1"/>
                  </a:moveTo>
                  <a:lnTo>
                    <a:pt x="1" y="850"/>
                  </a:lnTo>
                  <a:lnTo>
                    <a:pt x="1185" y="2984"/>
                  </a:lnTo>
                  <a:lnTo>
                    <a:pt x="5082" y="1991"/>
                  </a:lnTo>
                  <a:lnTo>
                    <a:pt x="3850"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4" name="Google Shape;404;g24c37084270_0_283"/>
            <p:cNvSpPr/>
            <p:nvPr/>
          </p:nvSpPr>
          <p:spPr>
            <a:xfrm>
              <a:off x="2959015" y="5880645"/>
              <a:ext cx="108276" cy="87610"/>
            </a:xfrm>
            <a:custGeom>
              <a:rect b="b" l="l" r="r" t="t"/>
              <a:pathLst>
                <a:path extrusionOk="0" h="3985" w="4925">
                  <a:moveTo>
                    <a:pt x="3179" y="0"/>
                  </a:moveTo>
                  <a:lnTo>
                    <a:pt x="0" y="876"/>
                  </a:lnTo>
                  <a:lnTo>
                    <a:pt x="1650" y="3985"/>
                  </a:lnTo>
                  <a:lnTo>
                    <a:pt x="4925" y="3153"/>
                  </a:lnTo>
                  <a:lnTo>
                    <a:pt x="3179"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5" name="Google Shape;405;g24c37084270_0_283"/>
            <p:cNvSpPr/>
            <p:nvPr/>
          </p:nvSpPr>
          <p:spPr>
            <a:xfrm>
              <a:off x="3223892" y="5719427"/>
              <a:ext cx="128107" cy="82246"/>
            </a:xfrm>
            <a:custGeom>
              <a:rect b="b" l="l" r="r" t="t"/>
              <a:pathLst>
                <a:path extrusionOk="0" h="3741" w="5827">
                  <a:moveTo>
                    <a:pt x="4077" y="1"/>
                  </a:moveTo>
                  <a:lnTo>
                    <a:pt x="1" y="1102"/>
                  </a:lnTo>
                  <a:lnTo>
                    <a:pt x="1638" y="3741"/>
                  </a:lnTo>
                  <a:lnTo>
                    <a:pt x="5827" y="2587"/>
                  </a:lnTo>
                  <a:lnTo>
                    <a:pt x="4077"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6" name="Google Shape;406;g24c37084270_0_283"/>
            <p:cNvSpPr/>
            <p:nvPr/>
          </p:nvSpPr>
          <p:spPr>
            <a:xfrm>
              <a:off x="3042866" y="5618911"/>
              <a:ext cx="116059" cy="71143"/>
            </a:xfrm>
            <a:custGeom>
              <a:rect b="b" l="l" r="r" t="t"/>
              <a:pathLst>
                <a:path extrusionOk="0" h="3236" w="5279">
                  <a:moveTo>
                    <a:pt x="3933" y="0"/>
                  </a:moveTo>
                  <a:lnTo>
                    <a:pt x="1" y="1002"/>
                  </a:lnTo>
                  <a:lnTo>
                    <a:pt x="1237" y="3236"/>
                  </a:lnTo>
                  <a:lnTo>
                    <a:pt x="5278" y="2169"/>
                  </a:lnTo>
                  <a:lnTo>
                    <a:pt x="3933"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7" name="Google Shape;407;g24c37084270_0_283"/>
            <p:cNvSpPr/>
            <p:nvPr/>
          </p:nvSpPr>
          <p:spPr>
            <a:xfrm>
              <a:off x="3222375" y="6173971"/>
              <a:ext cx="134526" cy="88951"/>
            </a:xfrm>
            <a:custGeom>
              <a:rect b="b" l="l" r="r" t="t"/>
              <a:pathLst>
                <a:path extrusionOk="0" h="4046" w="6119">
                  <a:moveTo>
                    <a:pt x="4498" y="0"/>
                  </a:moveTo>
                  <a:lnTo>
                    <a:pt x="0" y="1145"/>
                  </a:lnTo>
                  <a:lnTo>
                    <a:pt x="1607" y="4046"/>
                  </a:lnTo>
                  <a:lnTo>
                    <a:pt x="6118" y="2926"/>
                  </a:lnTo>
                  <a:lnTo>
                    <a:pt x="4498"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8" name="Google Shape;408;g24c37084270_0_283"/>
            <p:cNvSpPr/>
            <p:nvPr/>
          </p:nvSpPr>
          <p:spPr>
            <a:xfrm>
              <a:off x="3123948" y="5398927"/>
              <a:ext cx="128876" cy="79080"/>
            </a:xfrm>
            <a:custGeom>
              <a:rect b="b" l="l" r="r" t="t"/>
              <a:pathLst>
                <a:path extrusionOk="0" h="3597" w="5862">
                  <a:moveTo>
                    <a:pt x="3789" y="0"/>
                  </a:moveTo>
                  <a:lnTo>
                    <a:pt x="1" y="627"/>
                  </a:lnTo>
                  <a:lnTo>
                    <a:pt x="2008" y="3597"/>
                  </a:lnTo>
                  <a:lnTo>
                    <a:pt x="5862" y="2809"/>
                  </a:lnTo>
                  <a:lnTo>
                    <a:pt x="378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09" name="Google Shape;409;g24c37084270_0_283"/>
            <p:cNvSpPr/>
            <p:nvPr/>
          </p:nvSpPr>
          <p:spPr>
            <a:xfrm>
              <a:off x="2814638" y="5446591"/>
              <a:ext cx="144771" cy="94887"/>
            </a:xfrm>
            <a:custGeom>
              <a:rect b="b" l="l" r="r" t="t"/>
              <a:pathLst>
                <a:path extrusionOk="0" h="4316" w="6585">
                  <a:moveTo>
                    <a:pt x="4721" y="1"/>
                  </a:moveTo>
                  <a:lnTo>
                    <a:pt x="1" y="780"/>
                  </a:lnTo>
                  <a:lnTo>
                    <a:pt x="1960" y="4316"/>
                  </a:lnTo>
                  <a:lnTo>
                    <a:pt x="6585" y="3371"/>
                  </a:lnTo>
                  <a:lnTo>
                    <a:pt x="4721"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0" name="Google Shape;410;g24c37084270_0_283"/>
            <p:cNvSpPr/>
            <p:nvPr/>
          </p:nvSpPr>
          <p:spPr>
            <a:xfrm>
              <a:off x="2963983" y="5707181"/>
              <a:ext cx="129931" cy="83015"/>
            </a:xfrm>
            <a:custGeom>
              <a:rect b="b" l="l" r="r" t="t"/>
              <a:pathLst>
                <a:path extrusionOk="0" h="3776" w="5910">
                  <a:moveTo>
                    <a:pt x="4490" y="0"/>
                  </a:moveTo>
                  <a:lnTo>
                    <a:pt x="1" y="1185"/>
                  </a:lnTo>
                  <a:lnTo>
                    <a:pt x="1437" y="3775"/>
                  </a:lnTo>
                  <a:lnTo>
                    <a:pt x="5909" y="2565"/>
                  </a:lnTo>
                  <a:lnTo>
                    <a:pt x="4490"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1" name="Google Shape;411;g24c37084270_0_283"/>
            <p:cNvSpPr/>
            <p:nvPr/>
          </p:nvSpPr>
          <p:spPr>
            <a:xfrm>
              <a:off x="3203226" y="5904389"/>
              <a:ext cx="142749" cy="92887"/>
            </a:xfrm>
            <a:custGeom>
              <a:rect b="b" l="l" r="r" t="t"/>
              <a:pathLst>
                <a:path extrusionOk="0" h="4225" w="6493">
                  <a:moveTo>
                    <a:pt x="4681" y="0"/>
                  </a:moveTo>
                  <a:lnTo>
                    <a:pt x="0" y="1189"/>
                  </a:lnTo>
                  <a:lnTo>
                    <a:pt x="1681" y="4224"/>
                  </a:lnTo>
                  <a:lnTo>
                    <a:pt x="6493" y="2922"/>
                  </a:lnTo>
                  <a:lnTo>
                    <a:pt x="4681"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2" name="Google Shape;412;g24c37084270_0_283"/>
            <p:cNvSpPr/>
            <p:nvPr/>
          </p:nvSpPr>
          <p:spPr>
            <a:xfrm>
              <a:off x="3156112" y="5818800"/>
              <a:ext cx="142001" cy="98427"/>
            </a:xfrm>
            <a:custGeom>
              <a:rect b="b" l="l" r="r" t="t"/>
              <a:pathLst>
                <a:path extrusionOk="0" h="4477" w="6459">
                  <a:moveTo>
                    <a:pt x="4416" y="0"/>
                  </a:moveTo>
                  <a:lnTo>
                    <a:pt x="1" y="1215"/>
                  </a:lnTo>
                  <a:lnTo>
                    <a:pt x="1808" y="4477"/>
                  </a:lnTo>
                  <a:lnTo>
                    <a:pt x="6458" y="3297"/>
                  </a:lnTo>
                  <a:lnTo>
                    <a:pt x="4416"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3" name="Google Shape;413;g24c37084270_0_283"/>
            <p:cNvSpPr/>
            <p:nvPr/>
          </p:nvSpPr>
          <p:spPr>
            <a:xfrm>
              <a:off x="3321155" y="5875566"/>
              <a:ext cx="139891" cy="89061"/>
            </a:xfrm>
            <a:custGeom>
              <a:rect b="b" l="l" r="r" t="t"/>
              <a:pathLst>
                <a:path extrusionOk="0" h="4051" w="6363">
                  <a:moveTo>
                    <a:pt x="4455" y="1"/>
                  </a:moveTo>
                  <a:lnTo>
                    <a:pt x="1" y="1137"/>
                  </a:lnTo>
                  <a:lnTo>
                    <a:pt x="1804" y="4050"/>
                  </a:lnTo>
                  <a:lnTo>
                    <a:pt x="6363" y="2818"/>
                  </a:lnTo>
                  <a:lnTo>
                    <a:pt x="4455"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4" name="Google Shape;414;g24c37084270_0_283"/>
            <p:cNvSpPr/>
            <p:nvPr/>
          </p:nvSpPr>
          <p:spPr>
            <a:xfrm>
              <a:off x="3077339" y="5679612"/>
              <a:ext cx="123710" cy="80047"/>
            </a:xfrm>
            <a:custGeom>
              <a:rect b="b" l="l" r="r" t="t"/>
              <a:pathLst>
                <a:path extrusionOk="0" h="3641" w="5627">
                  <a:moveTo>
                    <a:pt x="4076" y="0"/>
                  </a:moveTo>
                  <a:lnTo>
                    <a:pt x="0" y="1076"/>
                  </a:lnTo>
                  <a:lnTo>
                    <a:pt x="1420" y="3640"/>
                  </a:lnTo>
                  <a:lnTo>
                    <a:pt x="5626" y="2504"/>
                  </a:lnTo>
                  <a:lnTo>
                    <a:pt x="4076"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5" name="Google Shape;415;g24c37084270_0_283"/>
            <p:cNvSpPr/>
            <p:nvPr/>
          </p:nvSpPr>
          <p:spPr>
            <a:xfrm>
              <a:off x="3144350" y="5593738"/>
              <a:ext cx="115465" cy="68945"/>
            </a:xfrm>
            <a:custGeom>
              <a:rect b="b" l="l" r="r" t="t"/>
              <a:pathLst>
                <a:path extrusionOk="0" h="3136" w="5252">
                  <a:moveTo>
                    <a:pt x="3828" y="0"/>
                  </a:moveTo>
                  <a:lnTo>
                    <a:pt x="0" y="971"/>
                  </a:lnTo>
                  <a:lnTo>
                    <a:pt x="1337" y="3135"/>
                  </a:lnTo>
                  <a:lnTo>
                    <a:pt x="5252" y="2099"/>
                  </a:lnTo>
                  <a:lnTo>
                    <a:pt x="3828"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6" name="Google Shape;416;g24c37084270_0_283"/>
            <p:cNvSpPr/>
            <p:nvPr/>
          </p:nvSpPr>
          <p:spPr>
            <a:xfrm>
              <a:off x="3115901" y="5747678"/>
              <a:ext cx="129184" cy="84642"/>
            </a:xfrm>
            <a:custGeom>
              <a:rect b="b" l="l" r="r" t="t"/>
              <a:pathLst>
                <a:path extrusionOk="0" h="3850" w="5876">
                  <a:moveTo>
                    <a:pt x="4242" y="0"/>
                  </a:moveTo>
                  <a:lnTo>
                    <a:pt x="1" y="1145"/>
                  </a:lnTo>
                  <a:lnTo>
                    <a:pt x="1499" y="3849"/>
                  </a:lnTo>
                  <a:lnTo>
                    <a:pt x="5875" y="2643"/>
                  </a:lnTo>
                  <a:lnTo>
                    <a:pt x="4242"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7" name="Google Shape;417;g24c37084270_0_283"/>
            <p:cNvSpPr/>
            <p:nvPr/>
          </p:nvSpPr>
          <p:spPr>
            <a:xfrm>
              <a:off x="3368929" y="5950426"/>
              <a:ext cx="141891" cy="89259"/>
            </a:xfrm>
            <a:custGeom>
              <a:rect b="b" l="l" r="r" t="t"/>
              <a:pathLst>
                <a:path extrusionOk="0" h="4060" w="6454">
                  <a:moveTo>
                    <a:pt x="4586" y="1"/>
                  </a:moveTo>
                  <a:lnTo>
                    <a:pt x="1" y="1242"/>
                  </a:lnTo>
                  <a:lnTo>
                    <a:pt x="1747" y="4059"/>
                  </a:lnTo>
                  <a:lnTo>
                    <a:pt x="6454" y="2770"/>
                  </a:lnTo>
                  <a:lnTo>
                    <a:pt x="4586"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8" name="Google Shape;418;g24c37084270_0_283"/>
            <p:cNvSpPr/>
            <p:nvPr/>
          </p:nvSpPr>
          <p:spPr>
            <a:xfrm>
              <a:off x="3289958" y="6056702"/>
              <a:ext cx="154423" cy="100252"/>
            </a:xfrm>
            <a:custGeom>
              <a:rect b="b" l="l" r="r" t="t"/>
              <a:pathLst>
                <a:path extrusionOk="0" h="4560" w="7024">
                  <a:moveTo>
                    <a:pt x="5034" y="0"/>
                  </a:moveTo>
                  <a:lnTo>
                    <a:pt x="0" y="1380"/>
                  </a:lnTo>
                  <a:lnTo>
                    <a:pt x="1760" y="4559"/>
                  </a:lnTo>
                  <a:lnTo>
                    <a:pt x="7024" y="3214"/>
                  </a:lnTo>
                  <a:lnTo>
                    <a:pt x="503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19" name="Google Shape;419;g24c37084270_0_283"/>
            <p:cNvSpPr/>
            <p:nvPr/>
          </p:nvSpPr>
          <p:spPr>
            <a:xfrm>
              <a:off x="3002369" y="5963265"/>
              <a:ext cx="110299" cy="88380"/>
            </a:xfrm>
            <a:custGeom>
              <a:rect b="b" l="l" r="r" t="t"/>
              <a:pathLst>
                <a:path extrusionOk="0" h="4020" w="5017">
                  <a:moveTo>
                    <a:pt x="3288" y="0"/>
                  </a:moveTo>
                  <a:lnTo>
                    <a:pt x="1" y="836"/>
                  </a:lnTo>
                  <a:lnTo>
                    <a:pt x="1686" y="4019"/>
                  </a:lnTo>
                  <a:lnTo>
                    <a:pt x="5017" y="3118"/>
                  </a:lnTo>
                  <a:lnTo>
                    <a:pt x="3288"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0" name="Google Shape;420;g24c37084270_0_283"/>
            <p:cNvSpPr/>
            <p:nvPr/>
          </p:nvSpPr>
          <p:spPr>
            <a:xfrm>
              <a:off x="2919859" y="5807302"/>
              <a:ext cx="101681" cy="79300"/>
            </a:xfrm>
            <a:custGeom>
              <a:rect b="b" l="l" r="r" t="t"/>
              <a:pathLst>
                <a:path extrusionOk="0" h="3607" w="4625">
                  <a:moveTo>
                    <a:pt x="3114" y="1"/>
                  </a:moveTo>
                  <a:lnTo>
                    <a:pt x="0" y="846"/>
                  </a:lnTo>
                  <a:lnTo>
                    <a:pt x="1463" y="3606"/>
                  </a:lnTo>
                  <a:lnTo>
                    <a:pt x="4625" y="2731"/>
                  </a:lnTo>
                  <a:lnTo>
                    <a:pt x="3114"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1" name="Google Shape;421;g24c37084270_0_283"/>
            <p:cNvSpPr/>
            <p:nvPr/>
          </p:nvSpPr>
          <p:spPr>
            <a:xfrm>
              <a:off x="3177284" y="6090955"/>
              <a:ext cx="136615" cy="94909"/>
            </a:xfrm>
            <a:custGeom>
              <a:rect b="b" l="l" r="r" t="t"/>
              <a:pathLst>
                <a:path extrusionOk="0" h="4317" w="6214">
                  <a:moveTo>
                    <a:pt x="4459" y="1"/>
                  </a:moveTo>
                  <a:lnTo>
                    <a:pt x="0" y="1225"/>
                  </a:lnTo>
                  <a:lnTo>
                    <a:pt x="1716" y="4316"/>
                  </a:lnTo>
                  <a:lnTo>
                    <a:pt x="6214" y="3171"/>
                  </a:lnTo>
                  <a:lnTo>
                    <a:pt x="4459"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2" name="Google Shape;422;g24c37084270_0_283"/>
            <p:cNvSpPr/>
            <p:nvPr/>
          </p:nvSpPr>
          <p:spPr>
            <a:xfrm>
              <a:off x="3002941" y="5776765"/>
              <a:ext cx="131272" cy="86577"/>
            </a:xfrm>
            <a:custGeom>
              <a:rect b="b" l="l" r="r" t="t"/>
              <a:pathLst>
                <a:path extrusionOk="0" h="3938" w="5971">
                  <a:moveTo>
                    <a:pt x="4473" y="1"/>
                  </a:moveTo>
                  <a:lnTo>
                    <a:pt x="1" y="1211"/>
                  </a:lnTo>
                  <a:lnTo>
                    <a:pt x="1512" y="3937"/>
                  </a:lnTo>
                  <a:lnTo>
                    <a:pt x="5971" y="2709"/>
                  </a:lnTo>
                  <a:lnTo>
                    <a:pt x="4473"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3" name="Google Shape;423;g24c37084270_0_283"/>
            <p:cNvSpPr/>
            <p:nvPr/>
          </p:nvSpPr>
          <p:spPr>
            <a:xfrm>
              <a:off x="3176998" y="5473787"/>
              <a:ext cx="108188" cy="49994"/>
            </a:xfrm>
            <a:custGeom>
              <a:rect b="b" l="l" r="r" t="t"/>
              <a:pathLst>
                <a:path extrusionOk="0" h="2274" w="4921">
                  <a:moveTo>
                    <a:pt x="3884" y="0"/>
                  </a:moveTo>
                  <a:lnTo>
                    <a:pt x="0" y="793"/>
                  </a:lnTo>
                  <a:lnTo>
                    <a:pt x="1002" y="2273"/>
                  </a:lnTo>
                  <a:lnTo>
                    <a:pt x="4921" y="1407"/>
                  </a:lnTo>
                  <a:lnTo>
                    <a:pt x="3884"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4" name="Google Shape;424;g24c37084270_0_283"/>
            <p:cNvSpPr/>
            <p:nvPr/>
          </p:nvSpPr>
          <p:spPr>
            <a:xfrm>
              <a:off x="2785068" y="5558034"/>
              <a:ext cx="86181" cy="52654"/>
            </a:xfrm>
            <a:custGeom>
              <a:rect b="b" l="l" r="r" t="t"/>
              <a:pathLst>
                <a:path extrusionOk="0" h="2395" w="3920">
                  <a:moveTo>
                    <a:pt x="2957" y="0"/>
                  </a:moveTo>
                  <a:lnTo>
                    <a:pt x="0" y="605"/>
                  </a:lnTo>
                  <a:lnTo>
                    <a:pt x="949" y="2395"/>
                  </a:lnTo>
                  <a:lnTo>
                    <a:pt x="3919" y="1737"/>
                  </a:lnTo>
                  <a:lnTo>
                    <a:pt x="2957"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5" name="Google Shape;425;g24c37084270_0_283"/>
            <p:cNvSpPr/>
            <p:nvPr/>
          </p:nvSpPr>
          <p:spPr>
            <a:xfrm>
              <a:off x="3028598" y="5415284"/>
              <a:ext cx="123907" cy="82444"/>
            </a:xfrm>
            <a:custGeom>
              <a:rect b="b" l="l" r="r" t="t"/>
              <a:pathLst>
                <a:path extrusionOk="0" h="3750" w="5636">
                  <a:moveTo>
                    <a:pt x="3611" y="1"/>
                  </a:moveTo>
                  <a:lnTo>
                    <a:pt x="1" y="597"/>
                  </a:lnTo>
                  <a:lnTo>
                    <a:pt x="1956" y="3750"/>
                  </a:lnTo>
                  <a:lnTo>
                    <a:pt x="5635" y="3001"/>
                  </a:lnTo>
                  <a:lnTo>
                    <a:pt x="3611"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6" name="Google Shape;426;g24c37084270_0_283"/>
            <p:cNvSpPr/>
            <p:nvPr/>
          </p:nvSpPr>
          <p:spPr>
            <a:xfrm>
              <a:off x="2933820" y="5430981"/>
              <a:ext cx="122369" cy="86665"/>
            </a:xfrm>
            <a:custGeom>
              <a:rect b="b" l="l" r="r" t="t"/>
              <a:pathLst>
                <a:path extrusionOk="0" h="3942" w="5566">
                  <a:moveTo>
                    <a:pt x="3598" y="1"/>
                  </a:moveTo>
                  <a:lnTo>
                    <a:pt x="1" y="597"/>
                  </a:lnTo>
                  <a:lnTo>
                    <a:pt x="1852" y="3941"/>
                  </a:lnTo>
                  <a:lnTo>
                    <a:pt x="5566" y="3179"/>
                  </a:lnTo>
                  <a:lnTo>
                    <a:pt x="3598"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7" name="Google Shape;427;g24c37084270_0_283"/>
            <p:cNvSpPr/>
            <p:nvPr/>
          </p:nvSpPr>
          <p:spPr>
            <a:xfrm>
              <a:off x="2848143" y="5673676"/>
              <a:ext cx="93832" cy="67802"/>
            </a:xfrm>
            <a:custGeom>
              <a:rect b="b" l="l" r="r" t="t"/>
              <a:pathLst>
                <a:path extrusionOk="0" h="3084" w="4268">
                  <a:moveTo>
                    <a:pt x="3005" y="0"/>
                  </a:moveTo>
                  <a:lnTo>
                    <a:pt x="1" y="767"/>
                  </a:lnTo>
                  <a:lnTo>
                    <a:pt x="1229" y="3083"/>
                  </a:lnTo>
                  <a:lnTo>
                    <a:pt x="4268" y="2282"/>
                  </a:lnTo>
                  <a:lnTo>
                    <a:pt x="3005"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8" name="Google Shape;428;g24c37084270_0_283"/>
            <p:cNvSpPr/>
            <p:nvPr/>
          </p:nvSpPr>
          <p:spPr>
            <a:xfrm>
              <a:off x="3223518" y="5384373"/>
              <a:ext cx="118257" cy="73144"/>
            </a:xfrm>
            <a:custGeom>
              <a:rect b="b" l="l" r="r" t="t"/>
              <a:pathLst>
                <a:path extrusionOk="0" h="3327" w="5379">
                  <a:moveTo>
                    <a:pt x="3288" y="0"/>
                  </a:moveTo>
                  <a:lnTo>
                    <a:pt x="0" y="540"/>
                  </a:lnTo>
                  <a:lnTo>
                    <a:pt x="2056" y="3327"/>
                  </a:lnTo>
                  <a:lnTo>
                    <a:pt x="5378" y="264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29" name="Google Shape;429;g24c37084270_0_283"/>
            <p:cNvSpPr/>
            <p:nvPr/>
          </p:nvSpPr>
          <p:spPr>
            <a:xfrm>
              <a:off x="2735095" y="5466312"/>
              <a:ext cx="107529" cy="91436"/>
            </a:xfrm>
            <a:custGeom>
              <a:rect b="b" l="l" r="r" t="t"/>
              <a:pathLst>
                <a:path extrusionOk="0" h="4159" w="4891">
                  <a:moveTo>
                    <a:pt x="2918" y="1"/>
                  </a:moveTo>
                  <a:lnTo>
                    <a:pt x="0" y="479"/>
                  </a:lnTo>
                  <a:lnTo>
                    <a:pt x="1947" y="4159"/>
                  </a:lnTo>
                  <a:lnTo>
                    <a:pt x="4890" y="3558"/>
                  </a:lnTo>
                  <a:lnTo>
                    <a:pt x="2918"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0" name="Google Shape;430;g24c37084270_0_283"/>
            <p:cNvSpPr/>
            <p:nvPr/>
          </p:nvSpPr>
          <p:spPr>
            <a:xfrm>
              <a:off x="3129993" y="6202970"/>
              <a:ext cx="112871" cy="83213"/>
            </a:xfrm>
            <a:custGeom>
              <a:rect b="b" l="l" r="r" t="t"/>
              <a:pathLst>
                <a:path extrusionOk="0" h="3785" w="5134">
                  <a:moveTo>
                    <a:pt x="3532" y="1"/>
                  </a:moveTo>
                  <a:lnTo>
                    <a:pt x="0" y="898"/>
                  </a:lnTo>
                  <a:lnTo>
                    <a:pt x="1524" y="3785"/>
                  </a:lnTo>
                  <a:lnTo>
                    <a:pt x="5134" y="2892"/>
                  </a:lnTo>
                  <a:lnTo>
                    <a:pt x="3532"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1" name="Google Shape;431;g24c37084270_0_283"/>
            <p:cNvSpPr/>
            <p:nvPr/>
          </p:nvSpPr>
          <p:spPr>
            <a:xfrm>
              <a:off x="3467444" y="6108763"/>
              <a:ext cx="152906" cy="92403"/>
            </a:xfrm>
            <a:custGeom>
              <a:rect b="b" l="l" r="r" t="t"/>
              <a:pathLst>
                <a:path extrusionOk="0" h="4203" w="6955">
                  <a:moveTo>
                    <a:pt x="4973" y="1"/>
                  </a:moveTo>
                  <a:lnTo>
                    <a:pt x="0" y="1268"/>
                  </a:lnTo>
                  <a:lnTo>
                    <a:pt x="1816" y="4203"/>
                  </a:lnTo>
                  <a:lnTo>
                    <a:pt x="6954" y="2931"/>
                  </a:lnTo>
                  <a:lnTo>
                    <a:pt x="4973"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2" name="Google Shape;432;g24c37084270_0_283"/>
            <p:cNvSpPr/>
            <p:nvPr/>
          </p:nvSpPr>
          <p:spPr>
            <a:xfrm>
              <a:off x="3335995" y="6140466"/>
              <a:ext cx="156357" cy="94206"/>
            </a:xfrm>
            <a:custGeom>
              <a:rect b="b" l="l" r="r" t="t"/>
              <a:pathLst>
                <a:path extrusionOk="0" h="4285" w="7112">
                  <a:moveTo>
                    <a:pt x="5300" y="0"/>
                  </a:moveTo>
                  <a:lnTo>
                    <a:pt x="1" y="1354"/>
                  </a:lnTo>
                  <a:lnTo>
                    <a:pt x="1625" y="4285"/>
                  </a:lnTo>
                  <a:lnTo>
                    <a:pt x="7112" y="2931"/>
                  </a:lnTo>
                  <a:lnTo>
                    <a:pt x="5300"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3" name="Google Shape;433;g24c37084270_0_283"/>
            <p:cNvSpPr/>
            <p:nvPr/>
          </p:nvSpPr>
          <p:spPr>
            <a:xfrm>
              <a:off x="3591990" y="6075741"/>
              <a:ext cx="161898" cy="93744"/>
            </a:xfrm>
            <a:custGeom>
              <a:rect b="b" l="l" r="r" t="t"/>
              <a:pathLst>
                <a:path extrusionOk="0" h="4264" w="7364">
                  <a:moveTo>
                    <a:pt x="5200" y="1"/>
                  </a:moveTo>
                  <a:lnTo>
                    <a:pt x="1" y="1329"/>
                  </a:lnTo>
                  <a:lnTo>
                    <a:pt x="1982" y="4264"/>
                  </a:lnTo>
                  <a:lnTo>
                    <a:pt x="7364" y="2931"/>
                  </a:lnTo>
                  <a:lnTo>
                    <a:pt x="520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4" name="Google Shape;434;g24c37084270_0_283"/>
            <p:cNvSpPr/>
            <p:nvPr/>
          </p:nvSpPr>
          <p:spPr>
            <a:xfrm>
              <a:off x="3721703" y="6047116"/>
              <a:ext cx="147937" cy="89347"/>
            </a:xfrm>
            <a:custGeom>
              <a:rect b="b" l="l" r="r" t="t"/>
              <a:pathLst>
                <a:path extrusionOk="0" h="4064" w="6729">
                  <a:moveTo>
                    <a:pt x="4416" y="1"/>
                  </a:moveTo>
                  <a:lnTo>
                    <a:pt x="1" y="1124"/>
                  </a:lnTo>
                  <a:lnTo>
                    <a:pt x="2165" y="4063"/>
                  </a:lnTo>
                  <a:lnTo>
                    <a:pt x="6728" y="2931"/>
                  </a:lnTo>
                  <a:lnTo>
                    <a:pt x="441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5" name="Google Shape;435;g24c37084270_0_283"/>
            <p:cNvSpPr/>
            <p:nvPr/>
          </p:nvSpPr>
          <p:spPr>
            <a:xfrm>
              <a:off x="3087474" y="6121888"/>
              <a:ext cx="112805" cy="87522"/>
            </a:xfrm>
            <a:custGeom>
              <a:rect b="b" l="l" r="r" t="t"/>
              <a:pathLst>
                <a:path extrusionOk="0" h="3981" w="5131">
                  <a:moveTo>
                    <a:pt x="3419" y="0"/>
                  </a:moveTo>
                  <a:lnTo>
                    <a:pt x="1" y="937"/>
                  </a:lnTo>
                  <a:lnTo>
                    <a:pt x="1612" y="3980"/>
                  </a:lnTo>
                  <a:lnTo>
                    <a:pt x="5130" y="3083"/>
                  </a:lnTo>
                  <a:lnTo>
                    <a:pt x="3419"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6" name="Google Shape;436;g24c37084270_0_283"/>
            <p:cNvSpPr/>
            <p:nvPr/>
          </p:nvSpPr>
          <p:spPr>
            <a:xfrm>
              <a:off x="3247548" y="5981733"/>
              <a:ext cx="144947" cy="92029"/>
            </a:xfrm>
            <a:custGeom>
              <a:rect b="b" l="l" r="r" t="t"/>
              <a:pathLst>
                <a:path extrusionOk="0" h="4186" w="6593">
                  <a:moveTo>
                    <a:pt x="4847" y="1"/>
                  </a:moveTo>
                  <a:lnTo>
                    <a:pt x="0" y="1311"/>
                  </a:lnTo>
                  <a:lnTo>
                    <a:pt x="1594" y="4185"/>
                  </a:lnTo>
                  <a:lnTo>
                    <a:pt x="6593" y="2818"/>
                  </a:lnTo>
                  <a:lnTo>
                    <a:pt x="4847"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7" name="Google Shape;437;g24c37084270_0_283"/>
            <p:cNvSpPr/>
            <p:nvPr/>
          </p:nvSpPr>
          <p:spPr>
            <a:xfrm>
              <a:off x="3415361" y="6024142"/>
              <a:ext cx="152708" cy="99394"/>
            </a:xfrm>
            <a:custGeom>
              <a:rect b="b" l="l" r="r" t="t"/>
              <a:pathLst>
                <a:path extrusionOk="0" h="4521" w="6946">
                  <a:moveTo>
                    <a:pt x="4738" y="1"/>
                  </a:moveTo>
                  <a:lnTo>
                    <a:pt x="1" y="1298"/>
                  </a:lnTo>
                  <a:lnTo>
                    <a:pt x="1999" y="4520"/>
                  </a:lnTo>
                  <a:lnTo>
                    <a:pt x="6946" y="3262"/>
                  </a:lnTo>
                  <a:lnTo>
                    <a:pt x="4738"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8" name="Google Shape;438;g24c37084270_0_283"/>
            <p:cNvSpPr/>
            <p:nvPr/>
          </p:nvSpPr>
          <p:spPr>
            <a:xfrm>
              <a:off x="3134676" y="6014468"/>
              <a:ext cx="133273" cy="90117"/>
            </a:xfrm>
            <a:custGeom>
              <a:rect b="b" l="l" r="r" t="t"/>
              <a:pathLst>
                <a:path extrusionOk="0" h="4099" w="6062">
                  <a:moveTo>
                    <a:pt x="4468" y="1"/>
                  </a:moveTo>
                  <a:lnTo>
                    <a:pt x="0" y="1211"/>
                  </a:lnTo>
                  <a:lnTo>
                    <a:pt x="1603" y="4098"/>
                  </a:lnTo>
                  <a:lnTo>
                    <a:pt x="6062" y="2879"/>
                  </a:lnTo>
                  <a:lnTo>
                    <a:pt x="4468"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39" name="Google Shape;439;g24c37084270_0_283"/>
            <p:cNvSpPr/>
            <p:nvPr/>
          </p:nvSpPr>
          <p:spPr>
            <a:xfrm>
              <a:off x="3046406" y="6045006"/>
              <a:ext cx="108870" cy="84093"/>
            </a:xfrm>
            <a:custGeom>
              <a:rect b="b" l="l" r="r" t="t"/>
              <a:pathLst>
                <a:path extrusionOk="0" h="3825" w="4952">
                  <a:moveTo>
                    <a:pt x="3349" y="1"/>
                  </a:moveTo>
                  <a:lnTo>
                    <a:pt x="1" y="907"/>
                  </a:lnTo>
                  <a:lnTo>
                    <a:pt x="1546" y="3824"/>
                  </a:lnTo>
                  <a:lnTo>
                    <a:pt x="4952" y="2892"/>
                  </a:lnTo>
                  <a:lnTo>
                    <a:pt x="3349"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0" name="Google Shape;440;g24c37084270_0_283"/>
            <p:cNvSpPr/>
            <p:nvPr/>
          </p:nvSpPr>
          <p:spPr>
            <a:xfrm>
              <a:off x="3043548" y="5849536"/>
              <a:ext cx="137582" cy="96712"/>
            </a:xfrm>
            <a:custGeom>
              <a:rect b="b" l="l" r="r" t="t"/>
              <a:pathLst>
                <a:path extrusionOk="0" h="4399" w="6258">
                  <a:moveTo>
                    <a:pt x="4459" y="0"/>
                  </a:moveTo>
                  <a:lnTo>
                    <a:pt x="0" y="1232"/>
                  </a:lnTo>
                  <a:lnTo>
                    <a:pt x="1755" y="4398"/>
                  </a:lnTo>
                  <a:lnTo>
                    <a:pt x="6257" y="3249"/>
                  </a:lnTo>
                  <a:lnTo>
                    <a:pt x="4459"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1" name="Google Shape;441;g24c37084270_0_283"/>
            <p:cNvSpPr/>
            <p:nvPr/>
          </p:nvSpPr>
          <p:spPr>
            <a:xfrm>
              <a:off x="3534543" y="5990263"/>
              <a:ext cx="162381" cy="101681"/>
            </a:xfrm>
            <a:custGeom>
              <a:rect b="b" l="l" r="r" t="t"/>
              <a:pathLst>
                <a:path extrusionOk="0" h="4625" w="7386">
                  <a:moveTo>
                    <a:pt x="4947" y="0"/>
                  </a:moveTo>
                  <a:lnTo>
                    <a:pt x="1" y="1354"/>
                  </a:lnTo>
                  <a:lnTo>
                    <a:pt x="2213" y="4625"/>
                  </a:lnTo>
                  <a:lnTo>
                    <a:pt x="7386" y="3310"/>
                  </a:lnTo>
                  <a:lnTo>
                    <a:pt x="4947"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2" name="Google Shape;442;g24c37084270_0_283"/>
            <p:cNvSpPr/>
            <p:nvPr/>
          </p:nvSpPr>
          <p:spPr>
            <a:xfrm>
              <a:off x="3089497" y="5934244"/>
              <a:ext cx="136043" cy="93568"/>
            </a:xfrm>
            <a:custGeom>
              <a:rect b="b" l="l" r="r" t="t"/>
              <a:pathLst>
                <a:path extrusionOk="0" h="4256" w="6188">
                  <a:moveTo>
                    <a:pt x="4503" y="1"/>
                  </a:moveTo>
                  <a:lnTo>
                    <a:pt x="0" y="1150"/>
                  </a:lnTo>
                  <a:lnTo>
                    <a:pt x="1720" y="4255"/>
                  </a:lnTo>
                  <a:lnTo>
                    <a:pt x="6188" y="3049"/>
                  </a:lnTo>
                  <a:lnTo>
                    <a:pt x="4503"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3" name="Google Shape;443;g24c37084270_0_283"/>
            <p:cNvSpPr/>
            <p:nvPr/>
          </p:nvSpPr>
          <p:spPr>
            <a:xfrm>
              <a:off x="3487451" y="5731497"/>
              <a:ext cx="141803" cy="97569"/>
            </a:xfrm>
            <a:custGeom>
              <a:rect b="b" l="l" r="r" t="t"/>
              <a:pathLst>
                <a:path extrusionOk="0" h="4438" w="6450">
                  <a:moveTo>
                    <a:pt x="3741" y="0"/>
                  </a:moveTo>
                  <a:lnTo>
                    <a:pt x="0" y="1032"/>
                  </a:lnTo>
                  <a:lnTo>
                    <a:pt x="2509" y="4437"/>
                  </a:lnTo>
                  <a:lnTo>
                    <a:pt x="6449" y="3431"/>
                  </a:lnTo>
                  <a:lnTo>
                    <a:pt x="3741"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4" name="Google Shape;444;g24c37084270_0_283"/>
            <p:cNvSpPr/>
            <p:nvPr/>
          </p:nvSpPr>
          <p:spPr>
            <a:xfrm>
              <a:off x="3346921" y="5544425"/>
              <a:ext cx="109529" cy="63778"/>
            </a:xfrm>
            <a:custGeom>
              <a:rect b="b" l="l" r="r" t="t"/>
              <a:pathLst>
                <a:path extrusionOk="0" h="2901" w="4982">
                  <a:moveTo>
                    <a:pt x="3418" y="1"/>
                  </a:moveTo>
                  <a:lnTo>
                    <a:pt x="0" y="872"/>
                  </a:lnTo>
                  <a:lnTo>
                    <a:pt x="1498" y="2901"/>
                  </a:lnTo>
                  <a:lnTo>
                    <a:pt x="4982" y="1982"/>
                  </a:lnTo>
                  <a:lnTo>
                    <a:pt x="3418" y="1"/>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5" name="Google Shape;445;g24c37084270_0_283"/>
            <p:cNvSpPr/>
            <p:nvPr/>
          </p:nvSpPr>
          <p:spPr>
            <a:xfrm>
              <a:off x="3310448" y="5497619"/>
              <a:ext cx="101681" cy="53160"/>
            </a:xfrm>
            <a:custGeom>
              <a:rect b="b" l="l" r="r" t="t"/>
              <a:pathLst>
                <a:path extrusionOk="0" h="2418" w="4625">
                  <a:moveTo>
                    <a:pt x="3401" y="0"/>
                  </a:moveTo>
                  <a:lnTo>
                    <a:pt x="0" y="754"/>
                  </a:lnTo>
                  <a:lnTo>
                    <a:pt x="1232" y="2417"/>
                  </a:lnTo>
                  <a:lnTo>
                    <a:pt x="4625" y="1555"/>
                  </a:lnTo>
                  <a:lnTo>
                    <a:pt x="3401"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6" name="Google Shape;446;g24c37084270_0_283"/>
            <p:cNvSpPr/>
            <p:nvPr/>
          </p:nvSpPr>
          <p:spPr>
            <a:xfrm>
              <a:off x="3658518" y="5960869"/>
              <a:ext cx="150224" cy="98229"/>
            </a:xfrm>
            <a:custGeom>
              <a:rect b="b" l="l" r="r" t="t"/>
              <a:pathLst>
                <a:path extrusionOk="0" h="4468" w="6833">
                  <a:moveTo>
                    <a:pt x="4194" y="0"/>
                  </a:moveTo>
                  <a:lnTo>
                    <a:pt x="1" y="1150"/>
                  </a:lnTo>
                  <a:lnTo>
                    <a:pt x="2444" y="4468"/>
                  </a:lnTo>
                  <a:lnTo>
                    <a:pt x="6833" y="3349"/>
                  </a:lnTo>
                  <a:lnTo>
                    <a:pt x="4194"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7" name="Google Shape;447;g24c37084270_0_283"/>
            <p:cNvSpPr/>
            <p:nvPr/>
          </p:nvSpPr>
          <p:spPr>
            <a:xfrm>
              <a:off x="3389221" y="5600531"/>
              <a:ext cx="117774" cy="72770"/>
            </a:xfrm>
            <a:custGeom>
              <a:rect b="b" l="l" r="r" t="t"/>
              <a:pathLst>
                <a:path extrusionOk="0" h="3310" w="5357">
                  <a:moveTo>
                    <a:pt x="3511" y="0"/>
                  </a:moveTo>
                  <a:lnTo>
                    <a:pt x="1" y="928"/>
                  </a:lnTo>
                  <a:lnTo>
                    <a:pt x="1756" y="3310"/>
                  </a:lnTo>
                  <a:lnTo>
                    <a:pt x="5357" y="2339"/>
                  </a:lnTo>
                  <a:lnTo>
                    <a:pt x="3511"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8" name="Google Shape;448;g24c37084270_0_283"/>
            <p:cNvSpPr/>
            <p:nvPr/>
          </p:nvSpPr>
          <p:spPr>
            <a:xfrm>
              <a:off x="3605115" y="5889549"/>
              <a:ext cx="135757" cy="83873"/>
            </a:xfrm>
            <a:custGeom>
              <a:rect b="b" l="l" r="r" t="t"/>
              <a:pathLst>
                <a:path extrusionOk="0" h="3815" w="6175">
                  <a:moveTo>
                    <a:pt x="4063" y="0"/>
                  </a:moveTo>
                  <a:lnTo>
                    <a:pt x="0" y="1102"/>
                  </a:lnTo>
                  <a:lnTo>
                    <a:pt x="2003" y="3815"/>
                  </a:lnTo>
                  <a:lnTo>
                    <a:pt x="6175" y="2674"/>
                  </a:lnTo>
                  <a:lnTo>
                    <a:pt x="4063"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49" name="Google Shape;449;g24c37084270_0_283"/>
            <p:cNvSpPr/>
            <p:nvPr/>
          </p:nvSpPr>
          <p:spPr>
            <a:xfrm>
              <a:off x="3278284" y="5455495"/>
              <a:ext cx="96800" cy="45685"/>
            </a:xfrm>
            <a:custGeom>
              <a:rect b="b" l="l" r="r" t="t"/>
              <a:pathLst>
                <a:path extrusionOk="0" h="2078" w="4403">
                  <a:moveTo>
                    <a:pt x="3349" y="0"/>
                  </a:moveTo>
                  <a:lnTo>
                    <a:pt x="0" y="684"/>
                  </a:lnTo>
                  <a:lnTo>
                    <a:pt x="1032" y="2078"/>
                  </a:lnTo>
                  <a:lnTo>
                    <a:pt x="4402" y="1333"/>
                  </a:lnTo>
                  <a:lnTo>
                    <a:pt x="3349"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0" name="Google Shape;450;g24c37084270_0_283"/>
            <p:cNvSpPr/>
            <p:nvPr/>
          </p:nvSpPr>
          <p:spPr>
            <a:xfrm>
              <a:off x="3437193" y="5664486"/>
              <a:ext cx="122654" cy="76991"/>
            </a:xfrm>
            <a:custGeom>
              <a:rect b="b" l="l" r="r" t="t"/>
              <a:pathLst>
                <a:path extrusionOk="0" h="3502" w="5579">
                  <a:moveTo>
                    <a:pt x="3623" y="0"/>
                  </a:moveTo>
                  <a:lnTo>
                    <a:pt x="0" y="980"/>
                  </a:lnTo>
                  <a:lnTo>
                    <a:pt x="1860" y="3501"/>
                  </a:lnTo>
                  <a:lnTo>
                    <a:pt x="5578" y="2478"/>
                  </a:lnTo>
                  <a:lnTo>
                    <a:pt x="3623"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1" name="Google Shape;451;g24c37084270_0_283"/>
            <p:cNvSpPr/>
            <p:nvPr/>
          </p:nvSpPr>
          <p:spPr>
            <a:xfrm>
              <a:off x="3864827" y="5441908"/>
              <a:ext cx="623143" cy="495608"/>
            </a:xfrm>
            <a:custGeom>
              <a:rect b="b" l="l" r="r" t="t"/>
              <a:pathLst>
                <a:path extrusionOk="0" h="22543" w="28344">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2" name="Google Shape;452;g24c37084270_0_283"/>
            <p:cNvSpPr/>
            <p:nvPr/>
          </p:nvSpPr>
          <p:spPr>
            <a:xfrm>
              <a:off x="3850844" y="5430915"/>
              <a:ext cx="637037" cy="517615"/>
            </a:xfrm>
            <a:custGeom>
              <a:rect b="b" l="l" r="r" t="t"/>
              <a:pathLst>
                <a:path extrusionOk="0" h="23544" w="28976">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3" name="Google Shape;453;g24c37084270_0_283"/>
            <p:cNvSpPr/>
            <p:nvPr/>
          </p:nvSpPr>
          <p:spPr>
            <a:xfrm>
              <a:off x="4125219" y="5441908"/>
              <a:ext cx="362093" cy="449659"/>
            </a:xfrm>
            <a:custGeom>
              <a:rect b="b" l="l" r="r" t="t"/>
              <a:pathLst>
                <a:path extrusionOk="0" h="20453" w="1647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4" name="Google Shape;454;g24c37084270_0_283"/>
            <p:cNvSpPr/>
            <p:nvPr/>
          </p:nvSpPr>
          <p:spPr>
            <a:xfrm>
              <a:off x="4112973" y="5430915"/>
              <a:ext cx="374712" cy="471666"/>
            </a:xfrm>
            <a:custGeom>
              <a:rect b="b" l="l" r="r" t="t"/>
              <a:pathLst>
                <a:path extrusionOk="0" h="21454" w="17044">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5" name="Google Shape;455;g24c37084270_0_283"/>
            <p:cNvSpPr/>
            <p:nvPr/>
          </p:nvSpPr>
          <p:spPr>
            <a:xfrm>
              <a:off x="3683317" y="3749158"/>
              <a:ext cx="1069548" cy="2247219"/>
            </a:xfrm>
            <a:custGeom>
              <a:rect b="b" l="l" r="r" t="t"/>
              <a:pathLst>
                <a:path extrusionOk="0" h="102216" w="48649">
                  <a:moveTo>
                    <a:pt x="1" y="1"/>
                  </a:moveTo>
                  <a:lnTo>
                    <a:pt x="1" y="63827"/>
                  </a:lnTo>
                  <a:lnTo>
                    <a:pt x="48648" y="102216"/>
                  </a:lnTo>
                  <a:lnTo>
                    <a:pt x="48648" y="3571"/>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6" name="Google Shape;456;g24c37084270_0_283"/>
            <p:cNvSpPr/>
            <p:nvPr/>
          </p:nvSpPr>
          <p:spPr>
            <a:xfrm>
              <a:off x="3672302" y="3738121"/>
              <a:ext cx="1091555" cy="2269182"/>
            </a:xfrm>
            <a:custGeom>
              <a:rect b="b" l="l" r="r" t="t"/>
              <a:pathLst>
                <a:path extrusionOk="0" h="103215" w="4965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7" name="Google Shape;457;g24c37084270_0_283"/>
            <p:cNvSpPr/>
            <p:nvPr/>
          </p:nvSpPr>
          <p:spPr>
            <a:xfrm>
              <a:off x="3756835" y="3822786"/>
              <a:ext cx="897889" cy="1736881"/>
            </a:xfrm>
            <a:custGeom>
              <a:rect b="b" l="l" r="r" t="t"/>
              <a:pathLst>
                <a:path extrusionOk="0" h="79003" w="40841">
                  <a:moveTo>
                    <a:pt x="1" y="0"/>
                  </a:moveTo>
                  <a:lnTo>
                    <a:pt x="1" y="53786"/>
                  </a:lnTo>
                  <a:lnTo>
                    <a:pt x="40841" y="79002"/>
                  </a:lnTo>
                  <a:lnTo>
                    <a:pt x="40841" y="3571"/>
                  </a:lnTo>
                  <a:lnTo>
                    <a:pt x="1" y="0"/>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8" name="Google Shape;458;g24c37084270_0_283"/>
            <p:cNvSpPr/>
            <p:nvPr/>
          </p:nvSpPr>
          <p:spPr>
            <a:xfrm>
              <a:off x="3745843" y="3811728"/>
              <a:ext cx="919896" cy="1758932"/>
            </a:xfrm>
            <a:custGeom>
              <a:rect b="b" l="l" r="r" t="t"/>
              <a:pathLst>
                <a:path extrusionOk="0" h="80006" w="41842">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59" name="Google Shape;459;g24c37084270_0_283"/>
            <p:cNvSpPr/>
            <p:nvPr/>
          </p:nvSpPr>
          <p:spPr>
            <a:xfrm>
              <a:off x="4752852" y="3827667"/>
              <a:ext cx="107990" cy="2169194"/>
            </a:xfrm>
            <a:custGeom>
              <a:rect b="b" l="l" r="r" t="t"/>
              <a:pathLst>
                <a:path extrusionOk="0" h="98667" w="4912">
                  <a:moveTo>
                    <a:pt x="0" y="0"/>
                  </a:moveTo>
                  <a:lnTo>
                    <a:pt x="0" y="98667"/>
                  </a:lnTo>
                  <a:lnTo>
                    <a:pt x="4912" y="98667"/>
                  </a:lnTo>
                  <a:lnTo>
                    <a:pt x="491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0" name="Google Shape;460;g24c37084270_0_283"/>
            <p:cNvSpPr/>
            <p:nvPr/>
          </p:nvSpPr>
          <p:spPr>
            <a:xfrm>
              <a:off x="4741926" y="3816653"/>
              <a:ext cx="129931" cy="2191223"/>
            </a:xfrm>
            <a:custGeom>
              <a:rect b="b" l="l" r="r" t="t"/>
              <a:pathLst>
                <a:path extrusionOk="0" h="99669" w="591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1" name="Google Shape;461;g24c37084270_0_283"/>
            <p:cNvSpPr/>
            <p:nvPr/>
          </p:nvSpPr>
          <p:spPr>
            <a:xfrm>
              <a:off x="3815712" y="3896393"/>
              <a:ext cx="755646" cy="1481767"/>
            </a:xfrm>
            <a:custGeom>
              <a:rect b="b" l="l" r="r" t="t"/>
              <a:pathLst>
                <a:path extrusionOk="0" h="67399" w="34371">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2" name="Google Shape;462;g24c37084270_0_283"/>
            <p:cNvSpPr/>
            <p:nvPr/>
          </p:nvSpPr>
          <p:spPr>
            <a:xfrm>
              <a:off x="3804719" y="3885312"/>
              <a:ext cx="777631" cy="1503840"/>
            </a:xfrm>
            <a:custGeom>
              <a:rect b="b" l="l" r="r" t="t"/>
              <a:pathLst>
                <a:path extrusionOk="0" h="68403" w="35371">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3" name="Google Shape;463;g24c37084270_0_283"/>
            <p:cNvSpPr/>
            <p:nvPr/>
          </p:nvSpPr>
          <p:spPr>
            <a:xfrm>
              <a:off x="3864827" y="4023907"/>
              <a:ext cx="662386" cy="1251144"/>
            </a:xfrm>
            <a:custGeom>
              <a:rect b="b" l="l" r="r" t="t"/>
              <a:pathLst>
                <a:path extrusionOk="0" h="56909" w="30129">
                  <a:moveTo>
                    <a:pt x="1" y="1"/>
                  </a:moveTo>
                  <a:lnTo>
                    <a:pt x="1" y="40841"/>
                  </a:lnTo>
                  <a:lnTo>
                    <a:pt x="30129" y="56908"/>
                  </a:lnTo>
                  <a:lnTo>
                    <a:pt x="30129" y="5357"/>
                  </a:lnTo>
                  <a:lnTo>
                    <a:pt x="1" y="1"/>
                  </a:lnTo>
                  <a:close/>
                </a:path>
              </a:pathLst>
            </a:custGeom>
            <a:solidFill>
              <a:srgbClr val="4454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4" name="Google Shape;464;g24c37084270_0_283"/>
            <p:cNvSpPr/>
            <p:nvPr/>
          </p:nvSpPr>
          <p:spPr>
            <a:xfrm>
              <a:off x="3853812" y="4013002"/>
              <a:ext cx="684415" cy="1273063"/>
            </a:xfrm>
            <a:custGeom>
              <a:rect b="b" l="l" r="r" t="t"/>
              <a:pathLst>
                <a:path extrusionOk="0" h="57906" w="31131">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5" name="Google Shape;465;g24c37084270_0_283"/>
            <p:cNvSpPr/>
            <p:nvPr/>
          </p:nvSpPr>
          <p:spPr>
            <a:xfrm>
              <a:off x="3961517" y="4426962"/>
              <a:ext cx="424970" cy="480196"/>
            </a:xfrm>
            <a:custGeom>
              <a:rect b="b" l="l" r="r" t="t"/>
              <a:pathLst>
                <a:path extrusionOk="0" h="21842" w="1933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6" name="Google Shape;466;g24c37084270_0_283"/>
            <p:cNvSpPr/>
            <p:nvPr/>
          </p:nvSpPr>
          <p:spPr>
            <a:xfrm>
              <a:off x="3970048" y="4317080"/>
              <a:ext cx="395092" cy="131053"/>
            </a:xfrm>
            <a:custGeom>
              <a:rect b="b" l="l" r="r" t="t"/>
              <a:pathLst>
                <a:path extrusionOk="0" h="5961" w="17971">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7" name="Google Shape;467;g24c37084270_0_283"/>
            <p:cNvSpPr/>
            <p:nvPr/>
          </p:nvSpPr>
          <p:spPr>
            <a:xfrm>
              <a:off x="3955384" y="4214035"/>
              <a:ext cx="504820" cy="156247"/>
            </a:xfrm>
            <a:custGeom>
              <a:rect b="b" l="l" r="r" t="t"/>
              <a:pathLst>
                <a:path extrusionOk="0" h="7107" w="22962">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8" name="Google Shape;468;g24c37084270_0_283"/>
            <p:cNvSpPr/>
            <p:nvPr/>
          </p:nvSpPr>
          <p:spPr>
            <a:xfrm>
              <a:off x="3891165" y="6536617"/>
              <a:ext cx="692857" cy="224137"/>
            </a:xfrm>
            <a:custGeom>
              <a:rect b="b" l="l" r="r" t="t"/>
              <a:pathLst>
                <a:path extrusionOk="0" h="10195" w="31515">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69" name="Google Shape;469;g24c37084270_0_283"/>
            <p:cNvSpPr/>
            <p:nvPr/>
          </p:nvSpPr>
          <p:spPr>
            <a:xfrm>
              <a:off x="3921790" y="6525624"/>
              <a:ext cx="649459" cy="246122"/>
            </a:xfrm>
            <a:custGeom>
              <a:rect b="b" l="l" r="r" t="t"/>
              <a:pathLst>
                <a:path extrusionOk="0" h="11195" w="29541">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0" name="Google Shape;470;g24c37084270_0_283"/>
            <p:cNvSpPr/>
            <p:nvPr/>
          </p:nvSpPr>
          <p:spPr>
            <a:xfrm>
              <a:off x="4057725" y="6658547"/>
              <a:ext cx="496487" cy="102186"/>
            </a:xfrm>
            <a:custGeom>
              <a:rect b="b" l="l" r="r" t="t"/>
              <a:pathLst>
                <a:path extrusionOk="0" h="4648" w="22583">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1" name="Google Shape;471;g24c37084270_0_283"/>
            <p:cNvSpPr/>
            <p:nvPr/>
          </p:nvSpPr>
          <p:spPr>
            <a:xfrm>
              <a:off x="4043368" y="6647532"/>
              <a:ext cx="522430" cy="124215"/>
            </a:xfrm>
            <a:custGeom>
              <a:rect b="b" l="l" r="r" t="t"/>
              <a:pathLst>
                <a:path extrusionOk="0" h="5650" w="23763">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2" name="Google Shape;472;g24c37084270_0_283"/>
            <p:cNvSpPr/>
            <p:nvPr/>
          </p:nvSpPr>
          <p:spPr>
            <a:xfrm>
              <a:off x="3451549" y="3947025"/>
              <a:ext cx="203559" cy="118257"/>
            </a:xfrm>
            <a:custGeom>
              <a:rect b="b" l="l" r="r" t="t"/>
              <a:pathLst>
                <a:path extrusionOk="0" h="5379" w="9259">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3" name="Google Shape;473;g24c37084270_0_283"/>
            <p:cNvSpPr/>
            <p:nvPr/>
          </p:nvSpPr>
          <p:spPr>
            <a:xfrm>
              <a:off x="3353143" y="3895843"/>
              <a:ext cx="83213" cy="55710"/>
            </a:xfrm>
            <a:custGeom>
              <a:rect b="b" l="l" r="r" t="t"/>
              <a:pathLst>
                <a:path extrusionOk="0" h="2534" w="3785">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4" name="Google Shape;474;g24c37084270_0_283"/>
            <p:cNvSpPr/>
            <p:nvPr/>
          </p:nvSpPr>
          <p:spPr>
            <a:xfrm>
              <a:off x="3490507" y="4396138"/>
              <a:ext cx="88292" cy="35989"/>
            </a:xfrm>
            <a:custGeom>
              <a:rect b="b" l="l" r="r" t="t"/>
              <a:pathLst>
                <a:path extrusionOk="0" h="1637" w="4016">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5" name="Google Shape;475;g24c37084270_0_283"/>
            <p:cNvSpPr/>
            <p:nvPr/>
          </p:nvSpPr>
          <p:spPr>
            <a:xfrm>
              <a:off x="3267269" y="4370328"/>
              <a:ext cx="187642" cy="47444"/>
            </a:xfrm>
            <a:custGeom>
              <a:rect b="b" l="l" r="r" t="t"/>
              <a:pathLst>
                <a:path extrusionOk="0" h="2158" w="8535">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6" name="Google Shape;476;g24c37084270_0_283"/>
            <p:cNvSpPr/>
            <p:nvPr/>
          </p:nvSpPr>
          <p:spPr>
            <a:xfrm>
              <a:off x="3332565" y="4812890"/>
              <a:ext cx="225456" cy="83169"/>
            </a:xfrm>
            <a:custGeom>
              <a:rect b="b" l="l" r="r" t="t"/>
              <a:pathLst>
                <a:path extrusionOk="0" h="3783" w="10255">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7" name="Google Shape;477;g24c37084270_0_283"/>
            <p:cNvSpPr/>
            <p:nvPr/>
          </p:nvSpPr>
          <p:spPr>
            <a:xfrm>
              <a:off x="527782" y="3647960"/>
              <a:ext cx="1174834" cy="3125190"/>
            </a:xfrm>
            <a:custGeom>
              <a:rect b="b" l="l" r="r" t="t"/>
              <a:pathLst>
                <a:path extrusionOk="0" h="142151" w="53438">
                  <a:moveTo>
                    <a:pt x="0" y="1"/>
                  </a:moveTo>
                  <a:lnTo>
                    <a:pt x="0" y="142150"/>
                  </a:lnTo>
                  <a:lnTo>
                    <a:pt x="53438" y="142150"/>
                  </a:lnTo>
                  <a:lnTo>
                    <a:pt x="53438"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8" name="Google Shape;478;g24c37084270_0_283"/>
            <p:cNvSpPr/>
            <p:nvPr/>
          </p:nvSpPr>
          <p:spPr>
            <a:xfrm>
              <a:off x="513140" y="3633318"/>
              <a:ext cx="1204118" cy="3154474"/>
            </a:xfrm>
            <a:custGeom>
              <a:rect b="b" l="l" r="r" t="t"/>
              <a:pathLst>
                <a:path extrusionOk="0" h="143483" w="5477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79" name="Google Shape;479;g24c37084270_0_283"/>
            <p:cNvSpPr/>
            <p:nvPr/>
          </p:nvSpPr>
          <p:spPr>
            <a:xfrm>
              <a:off x="581580" y="3735945"/>
              <a:ext cx="1055852" cy="782160"/>
            </a:xfrm>
            <a:custGeom>
              <a:rect b="b" l="l" r="r" t="t"/>
              <a:pathLst>
                <a:path extrusionOk="0" h="35577" w="48026">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0" name="Google Shape;480;g24c37084270_0_283"/>
            <p:cNvSpPr/>
            <p:nvPr/>
          </p:nvSpPr>
          <p:spPr>
            <a:xfrm>
              <a:off x="904191" y="4058578"/>
              <a:ext cx="410614" cy="136901"/>
            </a:xfrm>
            <a:custGeom>
              <a:rect b="b" l="l" r="r" t="t"/>
              <a:pathLst>
                <a:path extrusionOk="0" h="6227"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1" name="Google Shape;481;g24c37084270_0_283"/>
            <p:cNvSpPr/>
            <p:nvPr/>
          </p:nvSpPr>
          <p:spPr>
            <a:xfrm>
              <a:off x="581580" y="4614187"/>
              <a:ext cx="1055852" cy="782160"/>
            </a:xfrm>
            <a:custGeom>
              <a:rect b="b" l="l" r="r" t="t"/>
              <a:pathLst>
                <a:path extrusionOk="0" h="35577" w="48026">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2" name="Google Shape;482;g24c37084270_0_283"/>
            <p:cNvSpPr/>
            <p:nvPr/>
          </p:nvSpPr>
          <p:spPr>
            <a:xfrm>
              <a:off x="904191" y="4936820"/>
              <a:ext cx="410614" cy="136923"/>
            </a:xfrm>
            <a:custGeom>
              <a:rect b="b" l="l" r="r" t="t"/>
              <a:pathLst>
                <a:path extrusionOk="0" h="6228" w="18677">
                  <a:moveTo>
                    <a:pt x="1" y="0"/>
                  </a:moveTo>
                  <a:lnTo>
                    <a:pt x="1" y="6227"/>
                  </a:lnTo>
                  <a:lnTo>
                    <a:pt x="18677" y="6227"/>
                  </a:lnTo>
                  <a:lnTo>
                    <a:pt x="1867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3" name="Google Shape;483;g24c37084270_0_283"/>
            <p:cNvSpPr/>
            <p:nvPr/>
          </p:nvSpPr>
          <p:spPr>
            <a:xfrm>
              <a:off x="581580" y="5492452"/>
              <a:ext cx="1055852" cy="782138"/>
            </a:xfrm>
            <a:custGeom>
              <a:rect b="b" l="l" r="r" t="t"/>
              <a:pathLst>
                <a:path extrusionOk="0" h="35576" w="48026">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4" name="Google Shape;484;g24c37084270_0_283"/>
            <p:cNvSpPr/>
            <p:nvPr/>
          </p:nvSpPr>
          <p:spPr>
            <a:xfrm>
              <a:off x="904191" y="5815063"/>
              <a:ext cx="410614" cy="136923"/>
            </a:xfrm>
            <a:custGeom>
              <a:rect b="b" l="l" r="r" t="t"/>
              <a:pathLst>
                <a:path extrusionOk="0" h="6228" w="18677">
                  <a:moveTo>
                    <a:pt x="1" y="1"/>
                  </a:moveTo>
                  <a:lnTo>
                    <a:pt x="1" y="6227"/>
                  </a:lnTo>
                  <a:lnTo>
                    <a:pt x="18677" y="6227"/>
                  </a:lnTo>
                  <a:lnTo>
                    <a:pt x="1867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5" name="Google Shape;485;g24c37084270_0_283"/>
            <p:cNvSpPr/>
            <p:nvPr/>
          </p:nvSpPr>
          <p:spPr>
            <a:xfrm>
              <a:off x="1220601" y="6315270"/>
              <a:ext cx="1743389" cy="510272"/>
            </a:xfrm>
            <a:custGeom>
              <a:rect b="b" l="l" r="r" t="t"/>
              <a:pathLst>
                <a:path extrusionOk="0" h="23210" w="79299">
                  <a:moveTo>
                    <a:pt x="68835" y="0"/>
                  </a:moveTo>
                  <a:cubicBezTo>
                    <a:pt x="54435" y="893"/>
                    <a:pt x="27655" y="12720"/>
                    <a:pt x="27655" y="12720"/>
                  </a:cubicBezTo>
                  <a:lnTo>
                    <a:pt x="0" y="23209"/>
                  </a:lnTo>
                  <a:lnTo>
                    <a:pt x="79299" y="23209"/>
                  </a:lnTo>
                  <a:lnTo>
                    <a:pt x="68835" y="0"/>
                  </a:ln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6" name="Google Shape;486;g24c37084270_0_283"/>
            <p:cNvSpPr/>
            <p:nvPr/>
          </p:nvSpPr>
          <p:spPr>
            <a:xfrm>
              <a:off x="1205278" y="6304211"/>
              <a:ext cx="1772123" cy="532345"/>
            </a:xfrm>
            <a:custGeom>
              <a:rect b="b" l="l" r="r" t="t"/>
              <a:pathLst>
                <a:path extrusionOk="0" h="24214" w="80606">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7" name="Google Shape;487;g24c37084270_0_283"/>
            <p:cNvSpPr/>
            <p:nvPr/>
          </p:nvSpPr>
          <p:spPr>
            <a:xfrm>
              <a:off x="1741189" y="3520270"/>
              <a:ext cx="1396179" cy="1549019"/>
            </a:xfrm>
            <a:custGeom>
              <a:rect b="b" l="l" r="r" t="t"/>
              <a:pathLst>
                <a:path extrusionOk="0" h="70458" w="63506">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8" name="Google Shape;488;g24c37084270_0_283"/>
            <p:cNvSpPr/>
            <p:nvPr/>
          </p:nvSpPr>
          <p:spPr>
            <a:xfrm>
              <a:off x="1741189" y="3544586"/>
              <a:ext cx="1203085" cy="1264335"/>
            </a:xfrm>
            <a:custGeom>
              <a:rect b="b" l="l" r="r" t="t"/>
              <a:pathLst>
                <a:path extrusionOk="0" h="57509" w="54723">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89" name="Google Shape;489;g24c37084270_0_283"/>
            <p:cNvSpPr/>
            <p:nvPr/>
          </p:nvSpPr>
          <p:spPr>
            <a:xfrm>
              <a:off x="1729690" y="3507404"/>
              <a:ext cx="1410514" cy="1571136"/>
            </a:xfrm>
            <a:custGeom>
              <a:rect b="b" l="l" r="r" t="t"/>
              <a:pathLst>
                <a:path extrusionOk="0" h="71464" w="64158">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0" name="Google Shape;490;g24c37084270_0_283"/>
            <p:cNvSpPr/>
            <p:nvPr/>
          </p:nvSpPr>
          <p:spPr>
            <a:xfrm>
              <a:off x="2112057" y="3285754"/>
              <a:ext cx="112211" cy="142924"/>
            </a:xfrm>
            <a:custGeom>
              <a:rect b="b" l="l" r="r" t="t"/>
              <a:pathLst>
                <a:path extrusionOk="0" h="6501" w="5104">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1" name="Google Shape;491;g24c37084270_0_283"/>
            <p:cNvSpPr/>
            <p:nvPr/>
          </p:nvSpPr>
          <p:spPr>
            <a:xfrm>
              <a:off x="2102098" y="3274827"/>
              <a:ext cx="132899" cy="164844"/>
            </a:xfrm>
            <a:custGeom>
              <a:rect b="b" l="l" r="r" t="t"/>
              <a:pathLst>
                <a:path extrusionOk="0" h="7498" w="6045">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2" name="Google Shape;492;g24c37084270_0_283"/>
            <p:cNvSpPr/>
            <p:nvPr/>
          </p:nvSpPr>
          <p:spPr>
            <a:xfrm>
              <a:off x="2180607" y="3244114"/>
              <a:ext cx="127821" cy="156643"/>
            </a:xfrm>
            <a:custGeom>
              <a:rect b="b" l="l" r="r" t="t"/>
              <a:pathLst>
                <a:path extrusionOk="0" h="7125" w="5814">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3" name="Google Shape;493;g24c37084270_0_283"/>
            <p:cNvSpPr/>
            <p:nvPr/>
          </p:nvSpPr>
          <p:spPr>
            <a:xfrm>
              <a:off x="2179640" y="3233143"/>
              <a:ext cx="139231" cy="178672"/>
            </a:xfrm>
            <a:custGeom>
              <a:rect b="b" l="l" r="r" t="t"/>
              <a:pathLst>
                <a:path extrusionOk="0" h="8127" w="6333">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4" name="Google Shape;494;g24c37084270_0_283"/>
            <p:cNvSpPr/>
            <p:nvPr/>
          </p:nvSpPr>
          <p:spPr>
            <a:xfrm>
              <a:off x="2255379" y="3221096"/>
              <a:ext cx="165239" cy="172912"/>
            </a:xfrm>
            <a:custGeom>
              <a:rect b="b" l="l" r="r" t="t"/>
              <a:pathLst>
                <a:path extrusionOk="0" h="7865" w="7516">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5" name="Google Shape;495;g24c37084270_0_283"/>
            <p:cNvSpPr/>
            <p:nvPr/>
          </p:nvSpPr>
          <p:spPr>
            <a:xfrm>
              <a:off x="2253070" y="3210081"/>
              <a:ext cx="178958" cy="194941"/>
            </a:xfrm>
            <a:custGeom>
              <a:rect b="b" l="l" r="r" t="t"/>
              <a:pathLst>
                <a:path extrusionOk="0" h="8867" w="814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6" name="Google Shape;496;g24c37084270_0_283"/>
            <p:cNvSpPr/>
            <p:nvPr/>
          </p:nvSpPr>
          <p:spPr>
            <a:xfrm>
              <a:off x="2330238" y="3220700"/>
              <a:ext cx="180761" cy="175418"/>
            </a:xfrm>
            <a:custGeom>
              <a:rect b="b" l="l" r="r" t="t"/>
              <a:pathLst>
                <a:path extrusionOk="0" h="7979" w="8222">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7" name="Google Shape;497;g24c37084270_0_283"/>
            <p:cNvSpPr/>
            <p:nvPr/>
          </p:nvSpPr>
          <p:spPr>
            <a:xfrm>
              <a:off x="2320081" y="3209641"/>
              <a:ext cx="201932" cy="197381"/>
            </a:xfrm>
            <a:custGeom>
              <a:rect b="b" l="l" r="r" t="t"/>
              <a:pathLst>
                <a:path extrusionOk="0" h="8978" w="9185">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8" name="Google Shape;498;g24c37084270_0_283"/>
            <p:cNvSpPr/>
            <p:nvPr/>
          </p:nvSpPr>
          <p:spPr>
            <a:xfrm>
              <a:off x="2778934" y="4205812"/>
              <a:ext cx="218201" cy="56238"/>
            </a:xfrm>
            <a:custGeom>
              <a:rect b="b" l="l" r="r" t="t"/>
              <a:pathLst>
                <a:path extrusionOk="0" h="2558" w="9925">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499" name="Google Shape;499;g24c37084270_0_283"/>
            <p:cNvSpPr/>
            <p:nvPr/>
          </p:nvSpPr>
          <p:spPr>
            <a:xfrm>
              <a:off x="2766204" y="4194666"/>
              <a:ext cx="242407" cy="78355"/>
            </a:xfrm>
            <a:custGeom>
              <a:rect b="b" l="l" r="r" t="t"/>
              <a:pathLst>
                <a:path extrusionOk="0" h="3564" w="11026">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rgbClr val="5B9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0" name="Google Shape;500;g24c37084270_0_283"/>
            <p:cNvSpPr/>
            <p:nvPr/>
          </p:nvSpPr>
          <p:spPr>
            <a:xfrm>
              <a:off x="835949" y="4405218"/>
              <a:ext cx="1086763" cy="2431409"/>
            </a:xfrm>
            <a:custGeom>
              <a:rect b="b" l="l" r="r" t="t"/>
              <a:pathLst>
                <a:path extrusionOk="0" h="110594" w="49432">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1" name="Google Shape;501;g24c37084270_0_283"/>
            <p:cNvSpPr/>
            <p:nvPr/>
          </p:nvSpPr>
          <p:spPr>
            <a:xfrm>
              <a:off x="835949" y="4405306"/>
              <a:ext cx="1086763" cy="2431321"/>
            </a:xfrm>
            <a:custGeom>
              <a:rect b="b" l="l" r="r" t="t"/>
              <a:pathLst>
                <a:path extrusionOk="0" h="110590" w="49432">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2" name="Google Shape;502;g24c37084270_0_283"/>
            <p:cNvSpPr/>
            <p:nvPr/>
          </p:nvSpPr>
          <p:spPr>
            <a:xfrm>
              <a:off x="824648" y="4394226"/>
              <a:ext cx="1109253" cy="2453416"/>
            </a:xfrm>
            <a:custGeom>
              <a:rect b="b" l="l" r="r" t="t"/>
              <a:pathLst>
                <a:path extrusionOk="0" h="111595" w="50455">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3" name="Google Shape;503;g24c37084270_0_283"/>
            <p:cNvSpPr/>
            <p:nvPr/>
          </p:nvSpPr>
          <p:spPr>
            <a:xfrm>
              <a:off x="1619897" y="4463127"/>
              <a:ext cx="356817" cy="754965"/>
            </a:xfrm>
            <a:custGeom>
              <a:rect b="b" l="l" r="r" t="t"/>
              <a:pathLst>
                <a:path extrusionOk="0" h="34340" w="16230">
                  <a:moveTo>
                    <a:pt x="0" y="1"/>
                  </a:moveTo>
                  <a:lnTo>
                    <a:pt x="12180" y="22173"/>
                  </a:lnTo>
                  <a:lnTo>
                    <a:pt x="12833" y="34340"/>
                  </a:lnTo>
                  <a:cubicBezTo>
                    <a:pt x="12833" y="34340"/>
                    <a:pt x="16229" y="25661"/>
                    <a:pt x="14718" y="20000"/>
                  </a:cubicBezTo>
                  <a:cubicBezTo>
                    <a:pt x="13212" y="14340"/>
                    <a:pt x="1" y="1"/>
                    <a:pt x="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4" name="Google Shape;504;g24c37084270_0_283"/>
            <p:cNvSpPr/>
            <p:nvPr/>
          </p:nvSpPr>
          <p:spPr>
            <a:xfrm>
              <a:off x="1605628" y="4452047"/>
              <a:ext cx="362665" cy="777060"/>
            </a:xfrm>
            <a:custGeom>
              <a:rect b="b" l="l" r="r" t="t"/>
              <a:pathLst>
                <a:path extrusionOk="0" h="35345" w="16496">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5" name="Google Shape;505;g24c37084270_0_283"/>
            <p:cNvSpPr/>
            <p:nvPr/>
          </p:nvSpPr>
          <p:spPr>
            <a:xfrm>
              <a:off x="1827349" y="5184857"/>
              <a:ext cx="141034" cy="1393673"/>
            </a:xfrm>
            <a:custGeom>
              <a:rect b="b" l="l" r="r" t="t"/>
              <a:pathLst>
                <a:path extrusionOk="0" h="63392" w="6415">
                  <a:moveTo>
                    <a:pt x="4150" y="1"/>
                  </a:moveTo>
                  <a:lnTo>
                    <a:pt x="3393" y="1512"/>
                  </a:lnTo>
                  <a:lnTo>
                    <a:pt x="1" y="52828"/>
                  </a:lnTo>
                  <a:lnTo>
                    <a:pt x="3771" y="63392"/>
                  </a:lnTo>
                  <a:lnTo>
                    <a:pt x="6415" y="42264"/>
                  </a:lnTo>
                  <a:lnTo>
                    <a:pt x="415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6" name="Google Shape;506;g24c37084270_0_283"/>
            <p:cNvSpPr/>
            <p:nvPr/>
          </p:nvSpPr>
          <p:spPr>
            <a:xfrm>
              <a:off x="1816246" y="5173909"/>
              <a:ext cx="163239" cy="1415636"/>
            </a:xfrm>
            <a:custGeom>
              <a:rect b="b" l="l" r="r" t="t"/>
              <a:pathLst>
                <a:path extrusionOk="0" h="64391" w="7425">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7" name="Google Shape;507;g24c37084270_0_283"/>
            <p:cNvSpPr/>
            <p:nvPr/>
          </p:nvSpPr>
          <p:spPr>
            <a:xfrm>
              <a:off x="1594724" y="3352083"/>
              <a:ext cx="1050201" cy="1380350"/>
            </a:xfrm>
            <a:custGeom>
              <a:rect b="b" l="l" r="r" t="t"/>
              <a:pathLst>
                <a:path extrusionOk="0" h="62786" w="47769">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8" name="Google Shape;508;g24c37084270_0_283"/>
            <p:cNvSpPr/>
            <p:nvPr/>
          </p:nvSpPr>
          <p:spPr>
            <a:xfrm>
              <a:off x="1594724" y="3352105"/>
              <a:ext cx="1019181" cy="1380328"/>
            </a:xfrm>
            <a:custGeom>
              <a:rect b="b" l="l" r="r" t="t"/>
              <a:pathLst>
                <a:path extrusionOk="0" h="62785" w="46358">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09" name="Google Shape;509;g24c37084270_0_283"/>
            <p:cNvSpPr/>
            <p:nvPr/>
          </p:nvSpPr>
          <p:spPr>
            <a:xfrm>
              <a:off x="2385377" y="3755973"/>
              <a:ext cx="144288" cy="107023"/>
            </a:xfrm>
            <a:custGeom>
              <a:rect b="b" l="l" r="r" t="t"/>
              <a:pathLst>
                <a:path extrusionOk="0" h="4868" w="6563">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0" name="Google Shape;510;g24c37084270_0_283"/>
            <p:cNvSpPr/>
            <p:nvPr/>
          </p:nvSpPr>
          <p:spPr>
            <a:xfrm>
              <a:off x="2445594" y="3916026"/>
              <a:ext cx="31131" cy="93458"/>
            </a:xfrm>
            <a:custGeom>
              <a:rect b="b" l="l" r="r" t="t"/>
              <a:pathLst>
                <a:path extrusionOk="0" h="4251" w="1416">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1" name="Google Shape;511;g24c37084270_0_283"/>
            <p:cNvSpPr/>
            <p:nvPr/>
          </p:nvSpPr>
          <p:spPr>
            <a:xfrm>
              <a:off x="1633110" y="3341047"/>
              <a:ext cx="1023578" cy="1402401"/>
            </a:xfrm>
            <a:custGeom>
              <a:rect b="b" l="l" r="r" t="t"/>
              <a:pathLst>
                <a:path extrusionOk="0" h="63789" w="46558">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2" name="Google Shape;512;g24c37084270_0_283"/>
            <p:cNvSpPr/>
            <p:nvPr/>
          </p:nvSpPr>
          <p:spPr>
            <a:xfrm>
              <a:off x="1594724" y="3352083"/>
              <a:ext cx="1047124" cy="807025"/>
            </a:xfrm>
            <a:custGeom>
              <a:rect b="b" l="l" r="r" t="t"/>
              <a:pathLst>
                <a:path extrusionOk="0" h="36708" w="47629">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rgbClr val="3A38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3" name="Google Shape;513;g24c37084270_0_283"/>
            <p:cNvSpPr/>
            <p:nvPr/>
          </p:nvSpPr>
          <p:spPr>
            <a:xfrm>
              <a:off x="1633110" y="3341047"/>
              <a:ext cx="1008562" cy="829054"/>
            </a:xfrm>
            <a:custGeom>
              <a:rect b="b" l="l" r="r" t="t"/>
              <a:pathLst>
                <a:path extrusionOk="0" h="37710" w="45875">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4" name="Google Shape;514;g24c37084270_0_283"/>
            <p:cNvSpPr/>
            <p:nvPr/>
          </p:nvSpPr>
          <p:spPr>
            <a:xfrm>
              <a:off x="1693217" y="3448796"/>
              <a:ext cx="875399" cy="384144"/>
            </a:xfrm>
            <a:custGeom>
              <a:rect b="b" l="l" r="r" t="t"/>
              <a:pathLst>
                <a:path extrusionOk="0" h="17473" w="39818">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5" name="Google Shape;515;g24c37084270_0_283"/>
            <p:cNvSpPr/>
            <p:nvPr/>
          </p:nvSpPr>
          <p:spPr>
            <a:xfrm>
              <a:off x="1783884" y="3768967"/>
              <a:ext cx="378933" cy="167570"/>
            </a:xfrm>
            <a:custGeom>
              <a:rect b="b" l="l" r="r" t="t"/>
              <a:pathLst>
                <a:path extrusionOk="0" h="7622" w="17236">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6" name="Google Shape;516;g24c37084270_0_283"/>
            <p:cNvSpPr/>
            <p:nvPr/>
          </p:nvSpPr>
          <p:spPr>
            <a:xfrm>
              <a:off x="1859755" y="3959380"/>
              <a:ext cx="211825" cy="332259"/>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7" name="Google Shape;517;g24c37084270_0_283"/>
            <p:cNvSpPr/>
            <p:nvPr/>
          </p:nvSpPr>
          <p:spPr>
            <a:xfrm>
              <a:off x="1859755" y="3959380"/>
              <a:ext cx="211825" cy="332259"/>
            </a:xfrm>
            <a:custGeom>
              <a:rect b="b" l="l" r="r" t="t"/>
              <a:pathLst>
                <a:path extrusionOk="0" h="15113" w="9635">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8" name="Google Shape;518;g24c37084270_0_283"/>
            <p:cNvSpPr/>
            <p:nvPr/>
          </p:nvSpPr>
          <p:spPr>
            <a:xfrm>
              <a:off x="1862679" y="3948432"/>
              <a:ext cx="220202" cy="354178"/>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19" name="Google Shape;519;g24c37084270_0_283"/>
            <p:cNvSpPr/>
            <p:nvPr/>
          </p:nvSpPr>
          <p:spPr>
            <a:xfrm>
              <a:off x="1862679" y="3948432"/>
              <a:ext cx="220202" cy="354178"/>
            </a:xfrm>
            <a:custGeom>
              <a:rect b="b" l="l" r="r" t="t"/>
              <a:pathLst>
                <a:path extrusionOk="0" h="16110" w="10016">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0" name="Google Shape;520;g24c37084270_0_283"/>
            <p:cNvSpPr/>
            <p:nvPr/>
          </p:nvSpPr>
          <p:spPr>
            <a:xfrm>
              <a:off x="1554227" y="4293116"/>
              <a:ext cx="476855" cy="657505"/>
            </a:xfrm>
            <a:custGeom>
              <a:rect b="b" l="l" r="r" t="t"/>
              <a:pathLst>
                <a:path extrusionOk="0" h="29907" w="2169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1" name="Google Shape;521;g24c37084270_0_283"/>
            <p:cNvSpPr/>
            <p:nvPr/>
          </p:nvSpPr>
          <p:spPr>
            <a:xfrm>
              <a:off x="1554227" y="4293116"/>
              <a:ext cx="251794" cy="237438"/>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2" name="Google Shape;522;g24c37084270_0_283"/>
            <p:cNvSpPr/>
            <p:nvPr/>
          </p:nvSpPr>
          <p:spPr>
            <a:xfrm>
              <a:off x="1554227" y="4293116"/>
              <a:ext cx="251794" cy="237438"/>
            </a:xfrm>
            <a:custGeom>
              <a:rect b="b" l="l" r="r" t="t"/>
              <a:pathLst>
                <a:path extrusionOk="0" h="10800" w="11453">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3" name="Google Shape;523;g24c37084270_0_283"/>
            <p:cNvSpPr/>
            <p:nvPr/>
          </p:nvSpPr>
          <p:spPr>
            <a:xfrm>
              <a:off x="1541959" y="4282145"/>
              <a:ext cx="500796" cy="679490"/>
            </a:xfrm>
            <a:custGeom>
              <a:rect b="b" l="l" r="r" t="t"/>
              <a:pathLst>
                <a:path extrusionOk="0" h="30907" w="22779">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4" name="Google Shape;524;g24c37084270_0_283"/>
            <p:cNvSpPr/>
            <p:nvPr/>
          </p:nvSpPr>
          <p:spPr>
            <a:xfrm>
              <a:off x="2520256" y="4945922"/>
              <a:ext cx="828966" cy="628002"/>
            </a:xfrm>
            <a:custGeom>
              <a:rect b="b" l="l" r="r" t="t"/>
              <a:pathLst>
                <a:path extrusionOk="0" h="28565" w="37706">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5" name="Google Shape;525;g24c37084270_0_283"/>
            <p:cNvSpPr/>
            <p:nvPr/>
          </p:nvSpPr>
          <p:spPr>
            <a:xfrm>
              <a:off x="2508780" y="4934863"/>
              <a:ext cx="851831" cy="649987"/>
            </a:xfrm>
            <a:custGeom>
              <a:rect b="b" l="l" r="r" t="t"/>
              <a:pathLst>
                <a:path extrusionOk="0" h="29565" w="38746">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6" name="Google Shape;526;g24c37084270_0_283"/>
            <p:cNvSpPr/>
            <p:nvPr/>
          </p:nvSpPr>
          <p:spPr>
            <a:xfrm>
              <a:off x="1052481" y="4778944"/>
              <a:ext cx="1551943" cy="1629330"/>
            </a:xfrm>
            <a:custGeom>
              <a:rect b="b" l="l" r="r" t="t"/>
              <a:pathLst>
                <a:path extrusionOk="0" h="74111" w="70591">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7" name="Google Shape;527;g24c37084270_0_283"/>
            <p:cNvSpPr/>
            <p:nvPr/>
          </p:nvSpPr>
          <p:spPr>
            <a:xfrm>
              <a:off x="1052481" y="4778944"/>
              <a:ext cx="1379229" cy="1629242"/>
            </a:xfrm>
            <a:custGeom>
              <a:rect b="b" l="l" r="r" t="t"/>
              <a:pathLst>
                <a:path extrusionOk="0" h="74107" w="62735">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8" name="Google Shape;528;g24c37084270_0_283"/>
            <p:cNvSpPr/>
            <p:nvPr/>
          </p:nvSpPr>
          <p:spPr>
            <a:xfrm>
              <a:off x="1058131" y="4767908"/>
              <a:ext cx="1558341" cy="1651227"/>
            </a:xfrm>
            <a:custGeom>
              <a:rect b="b" l="l" r="r" t="t"/>
              <a:pathLst>
                <a:path extrusionOk="0" h="75107" w="70882">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29" name="Google Shape;529;g24c37084270_0_283"/>
            <p:cNvSpPr/>
            <p:nvPr/>
          </p:nvSpPr>
          <p:spPr>
            <a:xfrm>
              <a:off x="2408066" y="5509886"/>
              <a:ext cx="110101" cy="193380"/>
            </a:xfrm>
            <a:custGeom>
              <a:rect b="b" l="l" r="r" t="t"/>
              <a:pathLst>
                <a:path extrusionOk="0" h="8796" w="5008">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0" name="Google Shape;530;g24c37084270_0_283"/>
            <p:cNvSpPr/>
            <p:nvPr/>
          </p:nvSpPr>
          <p:spPr>
            <a:xfrm>
              <a:off x="13307" y="4661104"/>
              <a:ext cx="778137" cy="2174844"/>
            </a:xfrm>
            <a:custGeom>
              <a:rect b="b" l="l" r="r" t="t"/>
              <a:pathLst>
                <a:path extrusionOk="0" h="98924" w="35394">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1" name="Google Shape;531;g24c37084270_0_283"/>
            <p:cNvSpPr/>
            <p:nvPr/>
          </p:nvSpPr>
          <p:spPr>
            <a:xfrm>
              <a:off x="665" y="4650133"/>
              <a:ext cx="802848" cy="2196829"/>
            </a:xfrm>
            <a:custGeom>
              <a:rect b="b" l="l" r="r" t="t"/>
              <a:pathLst>
                <a:path extrusionOk="0" h="99924" w="36518">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2" name="Google Shape;532;g24c37084270_0_283"/>
            <p:cNvSpPr/>
            <p:nvPr/>
          </p:nvSpPr>
          <p:spPr>
            <a:xfrm>
              <a:off x="65016" y="4661104"/>
              <a:ext cx="778313" cy="2174844"/>
            </a:xfrm>
            <a:custGeom>
              <a:rect b="b" l="l" r="r" t="t"/>
              <a:pathLst>
                <a:path extrusionOk="0" h="98924" w="35402">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3" name="Google Shape;533;g24c37084270_0_283"/>
            <p:cNvSpPr/>
            <p:nvPr/>
          </p:nvSpPr>
          <p:spPr>
            <a:xfrm>
              <a:off x="52374" y="4650133"/>
              <a:ext cx="802826" cy="2196829"/>
            </a:xfrm>
            <a:custGeom>
              <a:rect b="b" l="l" r="r" t="t"/>
              <a:pathLst>
                <a:path extrusionOk="0" h="99924" w="36517">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4" name="Google Shape;534;g24c37084270_0_283"/>
            <p:cNvSpPr/>
            <p:nvPr/>
          </p:nvSpPr>
          <p:spPr>
            <a:xfrm>
              <a:off x="13307" y="4661104"/>
              <a:ext cx="482131" cy="298710"/>
            </a:xfrm>
            <a:custGeom>
              <a:rect b="b" l="l" r="r" t="t"/>
              <a:pathLst>
                <a:path extrusionOk="0" h="13587" w="21930">
                  <a:moveTo>
                    <a:pt x="19578" y="1"/>
                  </a:moveTo>
                  <a:lnTo>
                    <a:pt x="1" y="13586"/>
                  </a:lnTo>
                  <a:lnTo>
                    <a:pt x="2352" y="13586"/>
                  </a:lnTo>
                  <a:lnTo>
                    <a:pt x="2192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5" name="Google Shape;535;g24c37084270_0_283"/>
            <p:cNvSpPr/>
            <p:nvPr/>
          </p:nvSpPr>
          <p:spPr>
            <a:xfrm>
              <a:off x="-1819" y="4650089"/>
              <a:ext cx="512382" cy="320739"/>
            </a:xfrm>
            <a:custGeom>
              <a:rect b="b" l="l" r="r" t="t"/>
              <a:pathLst>
                <a:path extrusionOk="0" h="14589" w="23306">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6" name="Google Shape;536;g24c37084270_0_283"/>
            <p:cNvSpPr/>
            <p:nvPr/>
          </p:nvSpPr>
          <p:spPr>
            <a:xfrm rot="10800000">
              <a:off x="2438400" y="4267319"/>
              <a:ext cx="152400" cy="45600"/>
            </a:xfrm>
            <a:prstGeom prst="arc">
              <a:avLst>
                <a:gd fmla="val 16200000" name="adj1"/>
                <a:gd fmla="val 0" name="adj2"/>
              </a:avLst>
            </a:prstGeom>
            <a:noFill/>
            <a:ln cap="flat" cmpd="sng" w="9525">
              <a:solidFill>
                <a:srgbClr val="5B9BD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537" name="Google Shape;537;g24c37084270_0_283"/>
            <p:cNvSpPr/>
            <p:nvPr/>
          </p:nvSpPr>
          <p:spPr>
            <a:xfrm rot="-8668145">
              <a:off x="4027499" y="4601565"/>
              <a:ext cx="261936" cy="136028"/>
            </a:xfrm>
            <a:custGeom>
              <a:rect b="b" l="l" r="r" t="t"/>
              <a:pathLst>
                <a:path extrusionOk="0" h="8995" w="15207">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8" name="Google Shape;538;g24c37084270_0_283"/>
            <p:cNvSpPr/>
            <p:nvPr/>
          </p:nvSpPr>
          <p:spPr>
            <a:xfrm>
              <a:off x="3292795" y="5627375"/>
              <a:ext cx="129074" cy="77453"/>
            </a:xfrm>
            <a:custGeom>
              <a:rect b="b" l="l" r="r" t="t"/>
              <a:pathLst>
                <a:path extrusionOk="0" h="3523" w="5871">
                  <a:moveTo>
                    <a:pt x="4111" y="0"/>
                  </a:moveTo>
                  <a:lnTo>
                    <a:pt x="1" y="1084"/>
                  </a:lnTo>
                  <a:lnTo>
                    <a:pt x="1651" y="3523"/>
                  </a:lnTo>
                  <a:lnTo>
                    <a:pt x="5870" y="2382"/>
                  </a:lnTo>
                  <a:lnTo>
                    <a:pt x="411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39" name="Google Shape;539;g24c37084270_0_283"/>
            <p:cNvSpPr/>
            <p:nvPr/>
          </p:nvSpPr>
          <p:spPr>
            <a:xfrm>
              <a:off x="3494026" y="5920217"/>
              <a:ext cx="149168" cy="89325"/>
            </a:xfrm>
            <a:custGeom>
              <a:rect b="b" l="l" r="r" t="t"/>
              <a:pathLst>
                <a:path extrusionOk="0" h="4063" w="6785">
                  <a:moveTo>
                    <a:pt x="4782" y="0"/>
                  </a:moveTo>
                  <a:lnTo>
                    <a:pt x="1" y="1293"/>
                  </a:lnTo>
                  <a:lnTo>
                    <a:pt x="1869" y="4063"/>
                  </a:lnTo>
                  <a:lnTo>
                    <a:pt x="6785" y="2717"/>
                  </a:lnTo>
                  <a:lnTo>
                    <a:pt x="478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0" name="Google Shape;540;g24c37084270_0_283"/>
            <p:cNvSpPr/>
            <p:nvPr/>
          </p:nvSpPr>
          <p:spPr>
            <a:xfrm>
              <a:off x="3217166" y="5519955"/>
              <a:ext cx="114234" cy="59272"/>
            </a:xfrm>
            <a:custGeom>
              <a:rect b="b" l="l" r="r" t="t"/>
              <a:pathLst>
                <a:path extrusionOk="0" h="2696" w="5196">
                  <a:moveTo>
                    <a:pt x="3950" y="0"/>
                  </a:moveTo>
                  <a:lnTo>
                    <a:pt x="1" y="876"/>
                  </a:lnTo>
                  <a:lnTo>
                    <a:pt x="1229" y="2696"/>
                  </a:lnTo>
                  <a:lnTo>
                    <a:pt x="5195" y="1686"/>
                  </a:lnTo>
                  <a:lnTo>
                    <a:pt x="395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1" name="Google Shape;541;g24c37084270_0_283"/>
            <p:cNvSpPr/>
            <p:nvPr/>
          </p:nvSpPr>
          <p:spPr>
            <a:xfrm>
              <a:off x="3384891" y="5760715"/>
              <a:ext cx="151653" cy="100449"/>
            </a:xfrm>
            <a:custGeom>
              <a:rect b="b" l="l" r="r" t="t"/>
              <a:pathLst>
                <a:path extrusionOk="0" h="4569" w="6898">
                  <a:moveTo>
                    <a:pt x="4394" y="1"/>
                  </a:moveTo>
                  <a:lnTo>
                    <a:pt x="1" y="1211"/>
                  </a:lnTo>
                  <a:lnTo>
                    <a:pt x="2269" y="4569"/>
                  </a:lnTo>
                  <a:lnTo>
                    <a:pt x="6898" y="3389"/>
                  </a:lnTo>
                  <a:lnTo>
                    <a:pt x="439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2" name="Google Shape;542;g24c37084270_0_283"/>
            <p:cNvSpPr/>
            <p:nvPr/>
          </p:nvSpPr>
          <p:spPr>
            <a:xfrm>
              <a:off x="3561322" y="5821900"/>
              <a:ext cx="132526" cy="81476"/>
            </a:xfrm>
            <a:custGeom>
              <a:rect b="b" l="l" r="r" t="t"/>
              <a:pathLst>
                <a:path extrusionOk="0" h="3706" w="6028">
                  <a:moveTo>
                    <a:pt x="3968" y="0"/>
                  </a:moveTo>
                  <a:lnTo>
                    <a:pt x="1" y="1010"/>
                  </a:lnTo>
                  <a:lnTo>
                    <a:pt x="1986" y="3706"/>
                  </a:lnTo>
                  <a:lnTo>
                    <a:pt x="6027" y="2613"/>
                  </a:lnTo>
                  <a:lnTo>
                    <a:pt x="396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3" name="Google Shape;543;g24c37084270_0_283"/>
            <p:cNvSpPr/>
            <p:nvPr/>
          </p:nvSpPr>
          <p:spPr>
            <a:xfrm>
              <a:off x="3443570" y="5848040"/>
              <a:ext cx="146200" cy="87786"/>
            </a:xfrm>
            <a:custGeom>
              <a:rect b="b" l="l" r="r" t="t"/>
              <a:pathLst>
                <a:path extrusionOk="0" h="3993" w="6650">
                  <a:moveTo>
                    <a:pt x="4656" y="0"/>
                  </a:moveTo>
                  <a:lnTo>
                    <a:pt x="1" y="1184"/>
                  </a:lnTo>
                  <a:lnTo>
                    <a:pt x="1895" y="3993"/>
                  </a:lnTo>
                  <a:lnTo>
                    <a:pt x="6650" y="2704"/>
                  </a:lnTo>
                  <a:lnTo>
                    <a:pt x="465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4" name="Google Shape;544;g24c37084270_0_283"/>
            <p:cNvSpPr/>
            <p:nvPr/>
          </p:nvSpPr>
          <p:spPr>
            <a:xfrm>
              <a:off x="3118562" y="5542644"/>
              <a:ext cx="110497" cy="61778"/>
            </a:xfrm>
            <a:custGeom>
              <a:rect b="b" l="l" r="r" t="t"/>
              <a:pathLst>
                <a:path extrusionOk="0" h="2810" w="5026">
                  <a:moveTo>
                    <a:pt x="3780" y="0"/>
                  </a:moveTo>
                  <a:lnTo>
                    <a:pt x="1" y="832"/>
                  </a:lnTo>
                  <a:lnTo>
                    <a:pt x="1224" y="2809"/>
                  </a:lnTo>
                  <a:lnTo>
                    <a:pt x="5026" y="1838"/>
                  </a:lnTo>
                  <a:lnTo>
                    <a:pt x="378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5" name="Google Shape;545;g24c37084270_0_283"/>
            <p:cNvSpPr/>
            <p:nvPr/>
          </p:nvSpPr>
          <p:spPr>
            <a:xfrm>
              <a:off x="3337799" y="5692473"/>
              <a:ext cx="134416" cy="82048"/>
            </a:xfrm>
            <a:custGeom>
              <a:rect b="b" l="l" r="r" t="t"/>
              <a:pathLst>
                <a:path extrusionOk="0" h="3732" w="6114">
                  <a:moveTo>
                    <a:pt x="4250" y="0"/>
                  </a:moveTo>
                  <a:lnTo>
                    <a:pt x="0" y="1150"/>
                  </a:lnTo>
                  <a:lnTo>
                    <a:pt x="1746" y="3732"/>
                  </a:lnTo>
                  <a:lnTo>
                    <a:pt x="6114" y="2526"/>
                  </a:lnTo>
                  <a:lnTo>
                    <a:pt x="425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6" name="Google Shape;546;g24c37084270_0_283"/>
            <p:cNvSpPr/>
            <p:nvPr/>
          </p:nvSpPr>
          <p:spPr>
            <a:xfrm>
              <a:off x="3252980" y="5569839"/>
              <a:ext cx="120830" cy="68461"/>
            </a:xfrm>
            <a:custGeom>
              <a:rect b="b" l="l" r="r" t="t"/>
              <a:pathLst>
                <a:path extrusionOk="0" h="3114" w="5496">
                  <a:moveTo>
                    <a:pt x="3993" y="0"/>
                  </a:moveTo>
                  <a:lnTo>
                    <a:pt x="0" y="1015"/>
                  </a:lnTo>
                  <a:lnTo>
                    <a:pt x="1415" y="3114"/>
                  </a:lnTo>
                  <a:lnTo>
                    <a:pt x="5495" y="2034"/>
                  </a:lnTo>
                  <a:lnTo>
                    <a:pt x="399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7" name="Google Shape;547;g24c37084270_0_283"/>
            <p:cNvSpPr/>
            <p:nvPr/>
          </p:nvSpPr>
          <p:spPr>
            <a:xfrm>
              <a:off x="2938196" y="5646985"/>
              <a:ext cx="126392" cy="75277"/>
            </a:xfrm>
            <a:custGeom>
              <a:rect b="b" l="l" r="r" t="t"/>
              <a:pathLst>
                <a:path extrusionOk="0" h="3424" w="5749">
                  <a:moveTo>
                    <a:pt x="4512" y="1"/>
                  </a:moveTo>
                  <a:lnTo>
                    <a:pt x="1" y="1150"/>
                  </a:lnTo>
                  <a:lnTo>
                    <a:pt x="1259" y="3423"/>
                  </a:lnTo>
                  <a:lnTo>
                    <a:pt x="5749" y="2239"/>
                  </a:lnTo>
                  <a:lnTo>
                    <a:pt x="451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8" name="Google Shape;548;g24c37084270_0_283"/>
            <p:cNvSpPr/>
            <p:nvPr/>
          </p:nvSpPr>
          <p:spPr>
            <a:xfrm>
              <a:off x="2891477" y="5739477"/>
              <a:ext cx="98735" cy="75365"/>
            </a:xfrm>
            <a:custGeom>
              <a:rect b="b" l="l" r="r" t="t"/>
              <a:pathLst>
                <a:path extrusionOk="0" h="3428" w="4491">
                  <a:moveTo>
                    <a:pt x="3053" y="0"/>
                  </a:moveTo>
                  <a:lnTo>
                    <a:pt x="1" y="806"/>
                  </a:lnTo>
                  <a:lnTo>
                    <a:pt x="1390" y="3427"/>
                  </a:lnTo>
                  <a:lnTo>
                    <a:pt x="4490" y="2591"/>
                  </a:lnTo>
                  <a:lnTo>
                    <a:pt x="305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49" name="Google Shape;549;g24c37084270_0_283"/>
            <p:cNvSpPr/>
            <p:nvPr/>
          </p:nvSpPr>
          <p:spPr>
            <a:xfrm>
              <a:off x="2902888" y="5586394"/>
              <a:ext cx="127139" cy="72594"/>
            </a:xfrm>
            <a:custGeom>
              <a:rect b="b" l="l" r="r" t="t"/>
              <a:pathLst>
                <a:path extrusionOk="0" h="3302" w="5783">
                  <a:moveTo>
                    <a:pt x="4590" y="0"/>
                  </a:moveTo>
                  <a:lnTo>
                    <a:pt x="0" y="1011"/>
                  </a:lnTo>
                  <a:lnTo>
                    <a:pt x="1272" y="3301"/>
                  </a:lnTo>
                  <a:lnTo>
                    <a:pt x="5783" y="2152"/>
                  </a:lnTo>
                  <a:lnTo>
                    <a:pt x="459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0" name="Google Shape;550;g24c37084270_0_283"/>
            <p:cNvSpPr/>
            <p:nvPr/>
          </p:nvSpPr>
          <p:spPr>
            <a:xfrm>
              <a:off x="2822356" y="5611963"/>
              <a:ext cx="93656" cy="67494"/>
            </a:xfrm>
            <a:custGeom>
              <a:rect b="b" l="l" r="r" t="t"/>
              <a:pathLst>
                <a:path extrusionOk="0" h="3070" w="4260">
                  <a:moveTo>
                    <a:pt x="2984" y="0"/>
                  </a:moveTo>
                  <a:lnTo>
                    <a:pt x="1" y="662"/>
                  </a:lnTo>
                  <a:lnTo>
                    <a:pt x="1272" y="3070"/>
                  </a:lnTo>
                  <a:lnTo>
                    <a:pt x="4260" y="2308"/>
                  </a:lnTo>
                  <a:lnTo>
                    <a:pt x="298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1" name="Google Shape;551;g24c37084270_0_283"/>
            <p:cNvSpPr/>
            <p:nvPr/>
          </p:nvSpPr>
          <p:spPr>
            <a:xfrm>
              <a:off x="2874439" y="5536510"/>
              <a:ext cx="121885" cy="58722"/>
            </a:xfrm>
            <a:custGeom>
              <a:rect b="b" l="l" r="r" t="t"/>
              <a:pathLst>
                <a:path extrusionOk="0" h="2671" w="5544">
                  <a:moveTo>
                    <a:pt x="4625" y="1"/>
                  </a:moveTo>
                  <a:lnTo>
                    <a:pt x="1" y="946"/>
                  </a:lnTo>
                  <a:lnTo>
                    <a:pt x="959" y="2670"/>
                  </a:lnTo>
                  <a:lnTo>
                    <a:pt x="5544" y="1655"/>
                  </a:lnTo>
                  <a:lnTo>
                    <a:pt x="462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2" name="Google Shape;552;g24c37084270_0_283"/>
            <p:cNvSpPr/>
            <p:nvPr/>
          </p:nvSpPr>
          <p:spPr>
            <a:xfrm>
              <a:off x="3191136" y="5655120"/>
              <a:ext cx="122940" cy="77871"/>
            </a:xfrm>
            <a:custGeom>
              <a:rect b="b" l="l" r="r" t="t"/>
              <a:pathLst>
                <a:path extrusionOk="0" h="3542" w="5592">
                  <a:moveTo>
                    <a:pt x="3941" y="1"/>
                  </a:moveTo>
                  <a:lnTo>
                    <a:pt x="0" y="1042"/>
                  </a:lnTo>
                  <a:lnTo>
                    <a:pt x="1546" y="3541"/>
                  </a:lnTo>
                  <a:lnTo>
                    <a:pt x="5591" y="2444"/>
                  </a:lnTo>
                  <a:lnTo>
                    <a:pt x="394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3" name="Google Shape;553;g24c37084270_0_283"/>
            <p:cNvSpPr/>
            <p:nvPr/>
          </p:nvSpPr>
          <p:spPr>
            <a:xfrm>
              <a:off x="3277186" y="5791450"/>
              <a:ext cx="142485" cy="98339"/>
            </a:xfrm>
            <a:custGeom>
              <a:rect b="b" l="l" r="r" t="t"/>
              <a:pathLst>
                <a:path extrusionOk="0" h="4473" w="6481">
                  <a:moveTo>
                    <a:pt x="4220" y="1"/>
                  </a:moveTo>
                  <a:lnTo>
                    <a:pt x="1" y="1163"/>
                  </a:lnTo>
                  <a:lnTo>
                    <a:pt x="2052" y="4473"/>
                  </a:lnTo>
                  <a:lnTo>
                    <a:pt x="6480" y="3345"/>
                  </a:lnTo>
                  <a:lnTo>
                    <a:pt x="422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4" name="Google Shape;554;g24c37084270_0_283"/>
            <p:cNvSpPr/>
            <p:nvPr/>
          </p:nvSpPr>
          <p:spPr>
            <a:xfrm>
              <a:off x="3018706" y="5564365"/>
              <a:ext cx="111750" cy="65603"/>
            </a:xfrm>
            <a:custGeom>
              <a:rect b="b" l="l" r="r" t="t"/>
              <a:pathLst>
                <a:path extrusionOk="0" h="2984" w="5083">
                  <a:moveTo>
                    <a:pt x="3850" y="1"/>
                  </a:moveTo>
                  <a:lnTo>
                    <a:pt x="1" y="850"/>
                  </a:lnTo>
                  <a:lnTo>
                    <a:pt x="1185" y="2984"/>
                  </a:lnTo>
                  <a:lnTo>
                    <a:pt x="5082" y="1991"/>
                  </a:lnTo>
                  <a:lnTo>
                    <a:pt x="3850"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5" name="Google Shape;555;g24c37084270_0_283"/>
            <p:cNvSpPr/>
            <p:nvPr/>
          </p:nvSpPr>
          <p:spPr>
            <a:xfrm>
              <a:off x="2968272" y="5882975"/>
              <a:ext cx="108276" cy="87610"/>
            </a:xfrm>
            <a:custGeom>
              <a:rect b="b" l="l" r="r" t="t"/>
              <a:pathLst>
                <a:path extrusionOk="0" h="3985" w="4925">
                  <a:moveTo>
                    <a:pt x="3179" y="0"/>
                  </a:moveTo>
                  <a:lnTo>
                    <a:pt x="0" y="876"/>
                  </a:lnTo>
                  <a:lnTo>
                    <a:pt x="1650" y="3985"/>
                  </a:lnTo>
                  <a:lnTo>
                    <a:pt x="4925" y="3153"/>
                  </a:lnTo>
                  <a:lnTo>
                    <a:pt x="317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6" name="Google Shape;556;g24c37084270_0_283"/>
            <p:cNvSpPr/>
            <p:nvPr/>
          </p:nvSpPr>
          <p:spPr>
            <a:xfrm>
              <a:off x="3233149" y="5721757"/>
              <a:ext cx="128107" cy="82246"/>
            </a:xfrm>
            <a:custGeom>
              <a:rect b="b" l="l" r="r" t="t"/>
              <a:pathLst>
                <a:path extrusionOk="0" h="3741" w="5827">
                  <a:moveTo>
                    <a:pt x="4077" y="1"/>
                  </a:moveTo>
                  <a:lnTo>
                    <a:pt x="1" y="1102"/>
                  </a:lnTo>
                  <a:lnTo>
                    <a:pt x="1638" y="3741"/>
                  </a:lnTo>
                  <a:lnTo>
                    <a:pt x="5827" y="2587"/>
                  </a:lnTo>
                  <a:lnTo>
                    <a:pt x="407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7" name="Google Shape;557;g24c37084270_0_283"/>
            <p:cNvSpPr/>
            <p:nvPr/>
          </p:nvSpPr>
          <p:spPr>
            <a:xfrm>
              <a:off x="3052123" y="5621241"/>
              <a:ext cx="116059" cy="71143"/>
            </a:xfrm>
            <a:custGeom>
              <a:rect b="b" l="l" r="r" t="t"/>
              <a:pathLst>
                <a:path extrusionOk="0" h="3236" w="5279">
                  <a:moveTo>
                    <a:pt x="3933" y="0"/>
                  </a:moveTo>
                  <a:lnTo>
                    <a:pt x="1" y="1002"/>
                  </a:lnTo>
                  <a:lnTo>
                    <a:pt x="1237" y="3236"/>
                  </a:lnTo>
                  <a:lnTo>
                    <a:pt x="5278" y="2169"/>
                  </a:lnTo>
                  <a:lnTo>
                    <a:pt x="393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8" name="Google Shape;558;g24c37084270_0_283"/>
            <p:cNvSpPr/>
            <p:nvPr/>
          </p:nvSpPr>
          <p:spPr>
            <a:xfrm>
              <a:off x="3231632" y="6176301"/>
              <a:ext cx="134526" cy="88951"/>
            </a:xfrm>
            <a:custGeom>
              <a:rect b="b" l="l" r="r" t="t"/>
              <a:pathLst>
                <a:path extrusionOk="0" h="4046" w="6119">
                  <a:moveTo>
                    <a:pt x="4498" y="0"/>
                  </a:moveTo>
                  <a:lnTo>
                    <a:pt x="0" y="1145"/>
                  </a:lnTo>
                  <a:lnTo>
                    <a:pt x="1607" y="4046"/>
                  </a:lnTo>
                  <a:lnTo>
                    <a:pt x="6118" y="2926"/>
                  </a:lnTo>
                  <a:lnTo>
                    <a:pt x="449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59" name="Google Shape;559;g24c37084270_0_283"/>
            <p:cNvSpPr/>
            <p:nvPr/>
          </p:nvSpPr>
          <p:spPr>
            <a:xfrm>
              <a:off x="2823895" y="5448921"/>
              <a:ext cx="144771" cy="94887"/>
            </a:xfrm>
            <a:custGeom>
              <a:rect b="b" l="l" r="r" t="t"/>
              <a:pathLst>
                <a:path extrusionOk="0" h="4316" w="6585">
                  <a:moveTo>
                    <a:pt x="4721" y="1"/>
                  </a:moveTo>
                  <a:lnTo>
                    <a:pt x="1" y="780"/>
                  </a:lnTo>
                  <a:lnTo>
                    <a:pt x="1960" y="4316"/>
                  </a:lnTo>
                  <a:lnTo>
                    <a:pt x="6585" y="3371"/>
                  </a:lnTo>
                  <a:lnTo>
                    <a:pt x="4721"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0" name="Google Shape;560;g24c37084270_0_283"/>
            <p:cNvSpPr/>
            <p:nvPr/>
          </p:nvSpPr>
          <p:spPr>
            <a:xfrm>
              <a:off x="2973240" y="5709511"/>
              <a:ext cx="129931" cy="83015"/>
            </a:xfrm>
            <a:custGeom>
              <a:rect b="b" l="l" r="r" t="t"/>
              <a:pathLst>
                <a:path extrusionOk="0" h="3776" w="5910">
                  <a:moveTo>
                    <a:pt x="4490" y="0"/>
                  </a:moveTo>
                  <a:lnTo>
                    <a:pt x="1" y="1185"/>
                  </a:lnTo>
                  <a:lnTo>
                    <a:pt x="1437" y="3775"/>
                  </a:lnTo>
                  <a:lnTo>
                    <a:pt x="5909" y="2565"/>
                  </a:lnTo>
                  <a:lnTo>
                    <a:pt x="449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1" name="Google Shape;561;g24c37084270_0_283"/>
            <p:cNvSpPr/>
            <p:nvPr/>
          </p:nvSpPr>
          <p:spPr>
            <a:xfrm>
              <a:off x="3212483" y="5906719"/>
              <a:ext cx="142749" cy="92887"/>
            </a:xfrm>
            <a:custGeom>
              <a:rect b="b" l="l" r="r" t="t"/>
              <a:pathLst>
                <a:path extrusionOk="0" h="4225" w="6493">
                  <a:moveTo>
                    <a:pt x="4681" y="0"/>
                  </a:moveTo>
                  <a:lnTo>
                    <a:pt x="0" y="1189"/>
                  </a:lnTo>
                  <a:lnTo>
                    <a:pt x="1681" y="4224"/>
                  </a:lnTo>
                  <a:lnTo>
                    <a:pt x="6493" y="2922"/>
                  </a:lnTo>
                  <a:lnTo>
                    <a:pt x="468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2" name="Google Shape;562;g24c37084270_0_283"/>
            <p:cNvSpPr/>
            <p:nvPr/>
          </p:nvSpPr>
          <p:spPr>
            <a:xfrm>
              <a:off x="3165369" y="5821130"/>
              <a:ext cx="142001" cy="98427"/>
            </a:xfrm>
            <a:custGeom>
              <a:rect b="b" l="l" r="r" t="t"/>
              <a:pathLst>
                <a:path extrusionOk="0" h="4477" w="6459">
                  <a:moveTo>
                    <a:pt x="4416" y="0"/>
                  </a:moveTo>
                  <a:lnTo>
                    <a:pt x="1" y="1215"/>
                  </a:lnTo>
                  <a:lnTo>
                    <a:pt x="1808" y="4477"/>
                  </a:lnTo>
                  <a:lnTo>
                    <a:pt x="6458" y="3297"/>
                  </a:lnTo>
                  <a:lnTo>
                    <a:pt x="441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3" name="Google Shape;563;g24c37084270_0_283"/>
            <p:cNvSpPr/>
            <p:nvPr/>
          </p:nvSpPr>
          <p:spPr>
            <a:xfrm>
              <a:off x="3330412" y="5877896"/>
              <a:ext cx="139891" cy="89061"/>
            </a:xfrm>
            <a:custGeom>
              <a:rect b="b" l="l" r="r" t="t"/>
              <a:pathLst>
                <a:path extrusionOk="0" h="4051" w="6363">
                  <a:moveTo>
                    <a:pt x="4455" y="1"/>
                  </a:moveTo>
                  <a:lnTo>
                    <a:pt x="1" y="1137"/>
                  </a:lnTo>
                  <a:lnTo>
                    <a:pt x="1804" y="4050"/>
                  </a:lnTo>
                  <a:lnTo>
                    <a:pt x="6363" y="2818"/>
                  </a:lnTo>
                  <a:lnTo>
                    <a:pt x="4455"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4" name="Google Shape;564;g24c37084270_0_283"/>
            <p:cNvSpPr/>
            <p:nvPr/>
          </p:nvSpPr>
          <p:spPr>
            <a:xfrm>
              <a:off x="3086596" y="5681942"/>
              <a:ext cx="123710" cy="80047"/>
            </a:xfrm>
            <a:custGeom>
              <a:rect b="b" l="l" r="r" t="t"/>
              <a:pathLst>
                <a:path extrusionOk="0" h="3641" w="5627">
                  <a:moveTo>
                    <a:pt x="4076" y="0"/>
                  </a:moveTo>
                  <a:lnTo>
                    <a:pt x="0" y="1076"/>
                  </a:lnTo>
                  <a:lnTo>
                    <a:pt x="1420" y="3640"/>
                  </a:lnTo>
                  <a:lnTo>
                    <a:pt x="5626" y="2504"/>
                  </a:lnTo>
                  <a:lnTo>
                    <a:pt x="4076"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5" name="Google Shape;565;g24c37084270_0_283"/>
            <p:cNvSpPr/>
            <p:nvPr/>
          </p:nvSpPr>
          <p:spPr>
            <a:xfrm>
              <a:off x="3153607" y="5596068"/>
              <a:ext cx="115465" cy="68945"/>
            </a:xfrm>
            <a:custGeom>
              <a:rect b="b" l="l" r="r" t="t"/>
              <a:pathLst>
                <a:path extrusionOk="0" h="3136" w="5252">
                  <a:moveTo>
                    <a:pt x="3828" y="0"/>
                  </a:moveTo>
                  <a:lnTo>
                    <a:pt x="0" y="971"/>
                  </a:lnTo>
                  <a:lnTo>
                    <a:pt x="1337" y="3135"/>
                  </a:lnTo>
                  <a:lnTo>
                    <a:pt x="5252" y="2099"/>
                  </a:lnTo>
                  <a:lnTo>
                    <a:pt x="382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6" name="Google Shape;566;g24c37084270_0_283"/>
            <p:cNvSpPr/>
            <p:nvPr/>
          </p:nvSpPr>
          <p:spPr>
            <a:xfrm>
              <a:off x="3125158" y="5750008"/>
              <a:ext cx="129184" cy="84642"/>
            </a:xfrm>
            <a:custGeom>
              <a:rect b="b" l="l" r="r" t="t"/>
              <a:pathLst>
                <a:path extrusionOk="0" h="3850" w="5876">
                  <a:moveTo>
                    <a:pt x="4242" y="0"/>
                  </a:moveTo>
                  <a:lnTo>
                    <a:pt x="1" y="1145"/>
                  </a:lnTo>
                  <a:lnTo>
                    <a:pt x="1499" y="3849"/>
                  </a:lnTo>
                  <a:lnTo>
                    <a:pt x="5875" y="2643"/>
                  </a:lnTo>
                  <a:lnTo>
                    <a:pt x="4242"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7" name="Google Shape;567;g24c37084270_0_283"/>
            <p:cNvSpPr/>
            <p:nvPr/>
          </p:nvSpPr>
          <p:spPr>
            <a:xfrm>
              <a:off x="3378186" y="5952756"/>
              <a:ext cx="141891" cy="89259"/>
            </a:xfrm>
            <a:custGeom>
              <a:rect b="b" l="l" r="r" t="t"/>
              <a:pathLst>
                <a:path extrusionOk="0" h="4060" w="6454">
                  <a:moveTo>
                    <a:pt x="4586" y="1"/>
                  </a:moveTo>
                  <a:lnTo>
                    <a:pt x="1" y="1242"/>
                  </a:lnTo>
                  <a:lnTo>
                    <a:pt x="1747" y="4059"/>
                  </a:lnTo>
                  <a:lnTo>
                    <a:pt x="6454" y="2770"/>
                  </a:lnTo>
                  <a:lnTo>
                    <a:pt x="4586"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8" name="Google Shape;568;g24c37084270_0_283"/>
            <p:cNvSpPr/>
            <p:nvPr/>
          </p:nvSpPr>
          <p:spPr>
            <a:xfrm>
              <a:off x="3011626" y="5965595"/>
              <a:ext cx="110299" cy="88380"/>
            </a:xfrm>
            <a:custGeom>
              <a:rect b="b" l="l" r="r" t="t"/>
              <a:pathLst>
                <a:path extrusionOk="0" h="4020" w="5017">
                  <a:moveTo>
                    <a:pt x="3288" y="0"/>
                  </a:moveTo>
                  <a:lnTo>
                    <a:pt x="1" y="836"/>
                  </a:lnTo>
                  <a:lnTo>
                    <a:pt x="1686" y="4019"/>
                  </a:lnTo>
                  <a:lnTo>
                    <a:pt x="5017" y="3118"/>
                  </a:lnTo>
                  <a:lnTo>
                    <a:pt x="3288"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69" name="Google Shape;569;g24c37084270_0_283"/>
            <p:cNvSpPr/>
            <p:nvPr/>
          </p:nvSpPr>
          <p:spPr>
            <a:xfrm>
              <a:off x="2929116" y="5809632"/>
              <a:ext cx="101681" cy="79300"/>
            </a:xfrm>
            <a:custGeom>
              <a:rect b="b" l="l" r="r" t="t"/>
              <a:pathLst>
                <a:path extrusionOk="0" h="3607" w="4625">
                  <a:moveTo>
                    <a:pt x="3114" y="1"/>
                  </a:moveTo>
                  <a:lnTo>
                    <a:pt x="0" y="846"/>
                  </a:lnTo>
                  <a:lnTo>
                    <a:pt x="1463" y="3606"/>
                  </a:lnTo>
                  <a:lnTo>
                    <a:pt x="4625" y="2731"/>
                  </a:lnTo>
                  <a:lnTo>
                    <a:pt x="3114"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0" name="Google Shape;570;g24c37084270_0_283"/>
            <p:cNvSpPr/>
            <p:nvPr/>
          </p:nvSpPr>
          <p:spPr>
            <a:xfrm>
              <a:off x="3186541" y="6093285"/>
              <a:ext cx="136615" cy="94909"/>
            </a:xfrm>
            <a:custGeom>
              <a:rect b="b" l="l" r="r" t="t"/>
              <a:pathLst>
                <a:path extrusionOk="0" h="4317" w="6214">
                  <a:moveTo>
                    <a:pt x="4459" y="1"/>
                  </a:moveTo>
                  <a:lnTo>
                    <a:pt x="0" y="1225"/>
                  </a:lnTo>
                  <a:lnTo>
                    <a:pt x="1716" y="4316"/>
                  </a:lnTo>
                  <a:lnTo>
                    <a:pt x="6214" y="3171"/>
                  </a:lnTo>
                  <a:lnTo>
                    <a:pt x="445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1" name="Google Shape;571;g24c37084270_0_283"/>
            <p:cNvSpPr/>
            <p:nvPr/>
          </p:nvSpPr>
          <p:spPr>
            <a:xfrm>
              <a:off x="3012198" y="5779095"/>
              <a:ext cx="131272" cy="86577"/>
            </a:xfrm>
            <a:custGeom>
              <a:rect b="b" l="l" r="r" t="t"/>
              <a:pathLst>
                <a:path extrusionOk="0" h="3938" w="5971">
                  <a:moveTo>
                    <a:pt x="4473" y="1"/>
                  </a:moveTo>
                  <a:lnTo>
                    <a:pt x="1" y="1211"/>
                  </a:lnTo>
                  <a:lnTo>
                    <a:pt x="1512" y="3937"/>
                  </a:lnTo>
                  <a:lnTo>
                    <a:pt x="5971" y="2709"/>
                  </a:lnTo>
                  <a:lnTo>
                    <a:pt x="4473"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2" name="Google Shape;572;g24c37084270_0_283"/>
            <p:cNvSpPr/>
            <p:nvPr/>
          </p:nvSpPr>
          <p:spPr>
            <a:xfrm>
              <a:off x="3186255" y="5476117"/>
              <a:ext cx="108188" cy="49994"/>
            </a:xfrm>
            <a:custGeom>
              <a:rect b="b" l="l" r="r" t="t"/>
              <a:pathLst>
                <a:path extrusionOk="0" h="2274" w="4921">
                  <a:moveTo>
                    <a:pt x="3884" y="0"/>
                  </a:moveTo>
                  <a:lnTo>
                    <a:pt x="0" y="793"/>
                  </a:lnTo>
                  <a:lnTo>
                    <a:pt x="1002" y="2273"/>
                  </a:lnTo>
                  <a:lnTo>
                    <a:pt x="4921" y="1407"/>
                  </a:lnTo>
                  <a:lnTo>
                    <a:pt x="388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3" name="Google Shape;573;g24c37084270_0_283"/>
            <p:cNvSpPr/>
            <p:nvPr/>
          </p:nvSpPr>
          <p:spPr>
            <a:xfrm>
              <a:off x="2794325" y="5560364"/>
              <a:ext cx="86181" cy="52654"/>
            </a:xfrm>
            <a:custGeom>
              <a:rect b="b" l="l" r="r" t="t"/>
              <a:pathLst>
                <a:path extrusionOk="0" h="2395" w="3920">
                  <a:moveTo>
                    <a:pt x="2957" y="0"/>
                  </a:moveTo>
                  <a:lnTo>
                    <a:pt x="0" y="605"/>
                  </a:lnTo>
                  <a:lnTo>
                    <a:pt x="949" y="2395"/>
                  </a:lnTo>
                  <a:lnTo>
                    <a:pt x="3919" y="1737"/>
                  </a:lnTo>
                  <a:lnTo>
                    <a:pt x="295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4" name="Google Shape;574;g24c37084270_0_283"/>
            <p:cNvSpPr/>
            <p:nvPr/>
          </p:nvSpPr>
          <p:spPr>
            <a:xfrm>
              <a:off x="2857400" y="5676006"/>
              <a:ext cx="93832" cy="67802"/>
            </a:xfrm>
            <a:custGeom>
              <a:rect b="b" l="l" r="r" t="t"/>
              <a:pathLst>
                <a:path extrusionOk="0" h="3084" w="4268">
                  <a:moveTo>
                    <a:pt x="3005" y="0"/>
                  </a:moveTo>
                  <a:lnTo>
                    <a:pt x="1" y="767"/>
                  </a:lnTo>
                  <a:lnTo>
                    <a:pt x="1229" y="3083"/>
                  </a:lnTo>
                  <a:lnTo>
                    <a:pt x="4268" y="2282"/>
                  </a:lnTo>
                  <a:lnTo>
                    <a:pt x="3005"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5" name="Google Shape;575;g24c37084270_0_283"/>
            <p:cNvSpPr/>
            <p:nvPr/>
          </p:nvSpPr>
          <p:spPr>
            <a:xfrm>
              <a:off x="2744352" y="5468642"/>
              <a:ext cx="107529" cy="91436"/>
            </a:xfrm>
            <a:custGeom>
              <a:rect b="b" l="l" r="r" t="t"/>
              <a:pathLst>
                <a:path extrusionOk="0" h="4159" w="4891">
                  <a:moveTo>
                    <a:pt x="2918" y="1"/>
                  </a:moveTo>
                  <a:lnTo>
                    <a:pt x="0" y="479"/>
                  </a:lnTo>
                  <a:lnTo>
                    <a:pt x="1947" y="4159"/>
                  </a:lnTo>
                  <a:lnTo>
                    <a:pt x="4890" y="3558"/>
                  </a:lnTo>
                  <a:lnTo>
                    <a:pt x="291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6" name="Google Shape;576;g24c37084270_0_283"/>
            <p:cNvSpPr/>
            <p:nvPr/>
          </p:nvSpPr>
          <p:spPr>
            <a:xfrm>
              <a:off x="3139250" y="6205300"/>
              <a:ext cx="112871" cy="83213"/>
            </a:xfrm>
            <a:custGeom>
              <a:rect b="b" l="l" r="r" t="t"/>
              <a:pathLst>
                <a:path extrusionOk="0" h="3785" w="5134">
                  <a:moveTo>
                    <a:pt x="3532" y="1"/>
                  </a:moveTo>
                  <a:lnTo>
                    <a:pt x="0" y="898"/>
                  </a:lnTo>
                  <a:lnTo>
                    <a:pt x="1524" y="3785"/>
                  </a:lnTo>
                  <a:lnTo>
                    <a:pt x="5134" y="2892"/>
                  </a:lnTo>
                  <a:lnTo>
                    <a:pt x="3532"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7" name="Google Shape;577;g24c37084270_0_283"/>
            <p:cNvSpPr/>
            <p:nvPr/>
          </p:nvSpPr>
          <p:spPr>
            <a:xfrm>
              <a:off x="3345252" y="6142796"/>
              <a:ext cx="156357" cy="94206"/>
            </a:xfrm>
            <a:custGeom>
              <a:rect b="b" l="l" r="r" t="t"/>
              <a:pathLst>
                <a:path extrusionOk="0" h="4285" w="7112">
                  <a:moveTo>
                    <a:pt x="5300" y="0"/>
                  </a:moveTo>
                  <a:lnTo>
                    <a:pt x="1" y="1354"/>
                  </a:lnTo>
                  <a:lnTo>
                    <a:pt x="1625" y="4285"/>
                  </a:lnTo>
                  <a:lnTo>
                    <a:pt x="7112" y="2931"/>
                  </a:lnTo>
                  <a:lnTo>
                    <a:pt x="5300"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8" name="Google Shape;578;g24c37084270_0_283"/>
            <p:cNvSpPr/>
            <p:nvPr/>
          </p:nvSpPr>
          <p:spPr>
            <a:xfrm>
              <a:off x="3096731" y="6124218"/>
              <a:ext cx="112805" cy="87522"/>
            </a:xfrm>
            <a:custGeom>
              <a:rect b="b" l="l" r="r" t="t"/>
              <a:pathLst>
                <a:path extrusionOk="0" h="3981" w="5131">
                  <a:moveTo>
                    <a:pt x="3419" y="0"/>
                  </a:moveTo>
                  <a:lnTo>
                    <a:pt x="1" y="937"/>
                  </a:lnTo>
                  <a:lnTo>
                    <a:pt x="1612" y="3980"/>
                  </a:lnTo>
                  <a:lnTo>
                    <a:pt x="5130" y="3083"/>
                  </a:lnTo>
                  <a:lnTo>
                    <a:pt x="341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79" name="Google Shape;579;g24c37084270_0_283"/>
            <p:cNvSpPr/>
            <p:nvPr/>
          </p:nvSpPr>
          <p:spPr>
            <a:xfrm>
              <a:off x="3256805" y="5984063"/>
              <a:ext cx="144947" cy="92029"/>
            </a:xfrm>
            <a:custGeom>
              <a:rect b="b" l="l" r="r" t="t"/>
              <a:pathLst>
                <a:path extrusionOk="0" h="4186" w="6593">
                  <a:moveTo>
                    <a:pt x="4847" y="1"/>
                  </a:moveTo>
                  <a:lnTo>
                    <a:pt x="0" y="1311"/>
                  </a:lnTo>
                  <a:lnTo>
                    <a:pt x="1594" y="4185"/>
                  </a:lnTo>
                  <a:lnTo>
                    <a:pt x="6593" y="2818"/>
                  </a:lnTo>
                  <a:lnTo>
                    <a:pt x="4847"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0" name="Google Shape;580;g24c37084270_0_283"/>
            <p:cNvSpPr/>
            <p:nvPr/>
          </p:nvSpPr>
          <p:spPr>
            <a:xfrm>
              <a:off x="3424618" y="6026472"/>
              <a:ext cx="152708" cy="99394"/>
            </a:xfrm>
            <a:custGeom>
              <a:rect b="b" l="l" r="r" t="t"/>
              <a:pathLst>
                <a:path extrusionOk="0" h="4521" w="6946">
                  <a:moveTo>
                    <a:pt x="4738" y="1"/>
                  </a:moveTo>
                  <a:lnTo>
                    <a:pt x="1" y="1298"/>
                  </a:lnTo>
                  <a:lnTo>
                    <a:pt x="1999" y="4520"/>
                  </a:lnTo>
                  <a:lnTo>
                    <a:pt x="6946" y="3262"/>
                  </a:lnTo>
                  <a:lnTo>
                    <a:pt x="473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1" name="Google Shape;581;g24c37084270_0_283"/>
            <p:cNvSpPr/>
            <p:nvPr/>
          </p:nvSpPr>
          <p:spPr>
            <a:xfrm>
              <a:off x="3143933" y="6016798"/>
              <a:ext cx="133273" cy="90117"/>
            </a:xfrm>
            <a:custGeom>
              <a:rect b="b" l="l" r="r" t="t"/>
              <a:pathLst>
                <a:path extrusionOk="0" h="4099" w="6062">
                  <a:moveTo>
                    <a:pt x="4468" y="1"/>
                  </a:moveTo>
                  <a:lnTo>
                    <a:pt x="0" y="1211"/>
                  </a:lnTo>
                  <a:lnTo>
                    <a:pt x="1603" y="4098"/>
                  </a:lnTo>
                  <a:lnTo>
                    <a:pt x="6062" y="2879"/>
                  </a:lnTo>
                  <a:lnTo>
                    <a:pt x="446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2" name="Google Shape;582;g24c37084270_0_283"/>
            <p:cNvSpPr/>
            <p:nvPr/>
          </p:nvSpPr>
          <p:spPr>
            <a:xfrm>
              <a:off x="3055663" y="6047336"/>
              <a:ext cx="108870" cy="84093"/>
            </a:xfrm>
            <a:custGeom>
              <a:rect b="b" l="l" r="r" t="t"/>
              <a:pathLst>
                <a:path extrusionOk="0" h="3825" w="4952">
                  <a:moveTo>
                    <a:pt x="3349" y="1"/>
                  </a:moveTo>
                  <a:lnTo>
                    <a:pt x="1" y="907"/>
                  </a:lnTo>
                  <a:lnTo>
                    <a:pt x="1546" y="3824"/>
                  </a:lnTo>
                  <a:lnTo>
                    <a:pt x="4952" y="2892"/>
                  </a:lnTo>
                  <a:lnTo>
                    <a:pt x="3349"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3" name="Google Shape;583;g24c37084270_0_283"/>
            <p:cNvSpPr/>
            <p:nvPr/>
          </p:nvSpPr>
          <p:spPr>
            <a:xfrm>
              <a:off x="3052805" y="5851866"/>
              <a:ext cx="137582" cy="96712"/>
            </a:xfrm>
            <a:custGeom>
              <a:rect b="b" l="l" r="r" t="t"/>
              <a:pathLst>
                <a:path extrusionOk="0" h="4399" w="6258">
                  <a:moveTo>
                    <a:pt x="4459" y="0"/>
                  </a:moveTo>
                  <a:lnTo>
                    <a:pt x="0" y="1232"/>
                  </a:lnTo>
                  <a:lnTo>
                    <a:pt x="1755" y="4398"/>
                  </a:lnTo>
                  <a:lnTo>
                    <a:pt x="6257" y="3249"/>
                  </a:lnTo>
                  <a:lnTo>
                    <a:pt x="445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4" name="Google Shape;584;g24c37084270_0_283"/>
            <p:cNvSpPr/>
            <p:nvPr/>
          </p:nvSpPr>
          <p:spPr>
            <a:xfrm>
              <a:off x="3543800" y="5992593"/>
              <a:ext cx="162381" cy="101681"/>
            </a:xfrm>
            <a:custGeom>
              <a:rect b="b" l="l" r="r" t="t"/>
              <a:pathLst>
                <a:path extrusionOk="0" h="4625" w="7386">
                  <a:moveTo>
                    <a:pt x="4947" y="0"/>
                  </a:moveTo>
                  <a:lnTo>
                    <a:pt x="1" y="1354"/>
                  </a:lnTo>
                  <a:lnTo>
                    <a:pt x="2213" y="4625"/>
                  </a:lnTo>
                  <a:lnTo>
                    <a:pt x="7386" y="3310"/>
                  </a:lnTo>
                  <a:lnTo>
                    <a:pt x="4947"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5" name="Google Shape;585;g24c37084270_0_283"/>
            <p:cNvSpPr/>
            <p:nvPr/>
          </p:nvSpPr>
          <p:spPr>
            <a:xfrm>
              <a:off x="3098754" y="5936574"/>
              <a:ext cx="136043" cy="93568"/>
            </a:xfrm>
            <a:custGeom>
              <a:rect b="b" l="l" r="r" t="t"/>
              <a:pathLst>
                <a:path extrusionOk="0" h="4256" w="6188">
                  <a:moveTo>
                    <a:pt x="4503" y="1"/>
                  </a:moveTo>
                  <a:lnTo>
                    <a:pt x="0" y="1150"/>
                  </a:lnTo>
                  <a:lnTo>
                    <a:pt x="1720" y="4255"/>
                  </a:lnTo>
                  <a:lnTo>
                    <a:pt x="6188" y="3049"/>
                  </a:lnTo>
                  <a:lnTo>
                    <a:pt x="4503"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6" name="Google Shape;586;g24c37084270_0_283"/>
            <p:cNvSpPr/>
            <p:nvPr/>
          </p:nvSpPr>
          <p:spPr>
            <a:xfrm>
              <a:off x="3496708" y="5733827"/>
              <a:ext cx="141803" cy="97569"/>
            </a:xfrm>
            <a:custGeom>
              <a:rect b="b" l="l" r="r" t="t"/>
              <a:pathLst>
                <a:path extrusionOk="0" h="4438" w="6450">
                  <a:moveTo>
                    <a:pt x="3741" y="0"/>
                  </a:moveTo>
                  <a:lnTo>
                    <a:pt x="0" y="1032"/>
                  </a:lnTo>
                  <a:lnTo>
                    <a:pt x="2509" y="4437"/>
                  </a:lnTo>
                  <a:lnTo>
                    <a:pt x="6449" y="3431"/>
                  </a:lnTo>
                  <a:lnTo>
                    <a:pt x="374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7" name="Google Shape;587;g24c37084270_0_283"/>
            <p:cNvSpPr/>
            <p:nvPr/>
          </p:nvSpPr>
          <p:spPr>
            <a:xfrm>
              <a:off x="3356178" y="5546755"/>
              <a:ext cx="109529" cy="63778"/>
            </a:xfrm>
            <a:custGeom>
              <a:rect b="b" l="l" r="r" t="t"/>
              <a:pathLst>
                <a:path extrusionOk="0" h="2901" w="4982">
                  <a:moveTo>
                    <a:pt x="3418" y="1"/>
                  </a:moveTo>
                  <a:lnTo>
                    <a:pt x="0" y="872"/>
                  </a:lnTo>
                  <a:lnTo>
                    <a:pt x="1498" y="2901"/>
                  </a:lnTo>
                  <a:lnTo>
                    <a:pt x="4982" y="1982"/>
                  </a:lnTo>
                  <a:lnTo>
                    <a:pt x="3418" y="1"/>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8" name="Google Shape;588;g24c37084270_0_283"/>
            <p:cNvSpPr/>
            <p:nvPr/>
          </p:nvSpPr>
          <p:spPr>
            <a:xfrm>
              <a:off x="3319705" y="5499949"/>
              <a:ext cx="101681" cy="53160"/>
            </a:xfrm>
            <a:custGeom>
              <a:rect b="b" l="l" r="r" t="t"/>
              <a:pathLst>
                <a:path extrusionOk="0" h="2418" w="4625">
                  <a:moveTo>
                    <a:pt x="3401" y="0"/>
                  </a:moveTo>
                  <a:lnTo>
                    <a:pt x="0" y="754"/>
                  </a:lnTo>
                  <a:lnTo>
                    <a:pt x="1232" y="2417"/>
                  </a:lnTo>
                  <a:lnTo>
                    <a:pt x="4625" y="1555"/>
                  </a:lnTo>
                  <a:lnTo>
                    <a:pt x="340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89" name="Google Shape;589;g24c37084270_0_283"/>
            <p:cNvSpPr/>
            <p:nvPr/>
          </p:nvSpPr>
          <p:spPr>
            <a:xfrm>
              <a:off x="3667775" y="5963199"/>
              <a:ext cx="150224" cy="98229"/>
            </a:xfrm>
            <a:custGeom>
              <a:rect b="b" l="l" r="r" t="t"/>
              <a:pathLst>
                <a:path extrusionOk="0" h="4468" w="6833">
                  <a:moveTo>
                    <a:pt x="4194" y="0"/>
                  </a:moveTo>
                  <a:lnTo>
                    <a:pt x="1" y="1150"/>
                  </a:lnTo>
                  <a:lnTo>
                    <a:pt x="2444" y="4468"/>
                  </a:lnTo>
                  <a:lnTo>
                    <a:pt x="6833" y="3349"/>
                  </a:lnTo>
                  <a:lnTo>
                    <a:pt x="4194"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0" name="Google Shape;590;g24c37084270_0_283"/>
            <p:cNvSpPr/>
            <p:nvPr/>
          </p:nvSpPr>
          <p:spPr>
            <a:xfrm>
              <a:off x="3398478" y="5602861"/>
              <a:ext cx="117774" cy="72770"/>
            </a:xfrm>
            <a:custGeom>
              <a:rect b="b" l="l" r="r" t="t"/>
              <a:pathLst>
                <a:path extrusionOk="0" h="3310" w="5357">
                  <a:moveTo>
                    <a:pt x="3511" y="0"/>
                  </a:moveTo>
                  <a:lnTo>
                    <a:pt x="1" y="928"/>
                  </a:lnTo>
                  <a:lnTo>
                    <a:pt x="1756" y="3310"/>
                  </a:lnTo>
                  <a:lnTo>
                    <a:pt x="5357" y="2339"/>
                  </a:lnTo>
                  <a:lnTo>
                    <a:pt x="3511"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1" name="Google Shape;591;g24c37084270_0_283"/>
            <p:cNvSpPr/>
            <p:nvPr/>
          </p:nvSpPr>
          <p:spPr>
            <a:xfrm>
              <a:off x="3614372" y="5891879"/>
              <a:ext cx="135757" cy="83873"/>
            </a:xfrm>
            <a:custGeom>
              <a:rect b="b" l="l" r="r" t="t"/>
              <a:pathLst>
                <a:path extrusionOk="0" h="3815" w="6175">
                  <a:moveTo>
                    <a:pt x="4063" y="0"/>
                  </a:moveTo>
                  <a:lnTo>
                    <a:pt x="0" y="1102"/>
                  </a:lnTo>
                  <a:lnTo>
                    <a:pt x="2003" y="3815"/>
                  </a:lnTo>
                  <a:lnTo>
                    <a:pt x="6175" y="2674"/>
                  </a:lnTo>
                  <a:lnTo>
                    <a:pt x="406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2" name="Google Shape;592;g24c37084270_0_283"/>
            <p:cNvSpPr/>
            <p:nvPr/>
          </p:nvSpPr>
          <p:spPr>
            <a:xfrm>
              <a:off x="3287541" y="5457825"/>
              <a:ext cx="96800" cy="45685"/>
            </a:xfrm>
            <a:custGeom>
              <a:rect b="b" l="l" r="r" t="t"/>
              <a:pathLst>
                <a:path extrusionOk="0" h="2078" w="4403">
                  <a:moveTo>
                    <a:pt x="3349" y="0"/>
                  </a:moveTo>
                  <a:lnTo>
                    <a:pt x="0" y="684"/>
                  </a:lnTo>
                  <a:lnTo>
                    <a:pt x="1032" y="2078"/>
                  </a:lnTo>
                  <a:lnTo>
                    <a:pt x="4402" y="1333"/>
                  </a:lnTo>
                  <a:lnTo>
                    <a:pt x="3349"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593" name="Google Shape;593;g24c37084270_0_283"/>
            <p:cNvSpPr/>
            <p:nvPr/>
          </p:nvSpPr>
          <p:spPr>
            <a:xfrm>
              <a:off x="3446450" y="5666816"/>
              <a:ext cx="122654" cy="76991"/>
            </a:xfrm>
            <a:custGeom>
              <a:rect b="b" l="l" r="r" t="t"/>
              <a:pathLst>
                <a:path extrusionOk="0" h="3502" w="5579">
                  <a:moveTo>
                    <a:pt x="3623" y="0"/>
                  </a:moveTo>
                  <a:lnTo>
                    <a:pt x="0" y="980"/>
                  </a:lnTo>
                  <a:lnTo>
                    <a:pt x="1860" y="3501"/>
                  </a:lnTo>
                  <a:lnTo>
                    <a:pt x="5578" y="2478"/>
                  </a:lnTo>
                  <a:lnTo>
                    <a:pt x="3623" y="0"/>
                  </a:lnTo>
                  <a:close/>
                </a:path>
              </a:pathLst>
            </a:custGeom>
            <a:solidFill>
              <a:srgbClr val="1F1C5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grpSp>
      <p:pic>
        <p:nvPicPr>
          <p:cNvPr id="594" name="Google Shape;594;g24c37084270_0_283"/>
          <p:cNvPicPr preferRelativeResize="0"/>
          <p:nvPr/>
        </p:nvPicPr>
        <p:blipFill rotWithShape="1">
          <a:blip r:embed="rId4">
            <a:alphaModFix/>
          </a:blip>
          <a:srcRect b="0" l="0" r="0" t="0"/>
          <a:stretch/>
        </p:blipFill>
        <p:spPr>
          <a:xfrm>
            <a:off x="1348851" y="675038"/>
            <a:ext cx="1431200" cy="1089125"/>
          </a:xfrm>
          <a:prstGeom prst="rect">
            <a:avLst/>
          </a:prstGeom>
          <a:noFill/>
          <a:ln>
            <a:noFill/>
          </a:ln>
        </p:spPr>
      </p:pic>
      <p:sp>
        <p:nvSpPr>
          <p:cNvPr id="595" name="Google Shape;595;g24c37084270_0_283"/>
          <p:cNvSpPr txBox="1"/>
          <p:nvPr/>
        </p:nvSpPr>
        <p:spPr>
          <a:xfrm>
            <a:off x="3335225" y="1277288"/>
            <a:ext cx="1024800" cy="7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ctr">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len</a:t>
            </a:r>
            <a:r>
              <a:rPr b="0" i="0" lang="en-US" sz="1400" u="none" cap="none" strike="noStrike">
                <a:solidFill>
                  <a:schemeClr val="dk1"/>
                </a:solidFill>
                <a:latin typeface="Courier New"/>
                <a:ea typeface="Courier New"/>
                <a:cs typeface="Courier New"/>
                <a:sym typeface="Courier New"/>
              </a:rPr>
              <a:t>(</a:t>
            </a:r>
            <a:r>
              <a:rPr b="0" i="0" lang="en-US" sz="1400" u="none" cap="none" strike="noStrike">
                <a:solidFill>
                  <a:srgbClr val="000089"/>
                </a:solidFill>
                <a:latin typeface="Courier New"/>
                <a:ea typeface="Courier New"/>
                <a:cs typeface="Courier New"/>
                <a:sym typeface="Courier New"/>
              </a:rPr>
              <a:t>l</a:t>
            </a:r>
            <a:r>
              <a:rPr b="0" i="0" lang="en-US"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Exo 2"/>
              <a:ea typeface="Exo 2"/>
              <a:cs typeface="Exo 2"/>
              <a:sym typeface="Exo 2"/>
            </a:endParaRPr>
          </a:p>
          <a:p>
            <a:pPr indent="0" lvl="2" marL="0" marR="0" rtl="0" algn="l">
              <a:lnSpc>
                <a:spcPct val="115000"/>
              </a:lnSpc>
              <a:spcBef>
                <a:spcPts val="500"/>
              </a:spcBef>
              <a:spcAft>
                <a:spcPts val="0"/>
              </a:spcAft>
              <a:buClr>
                <a:srgbClr val="000000"/>
              </a:buClr>
              <a:buSzPts val="1400"/>
              <a:buFont typeface="Arial"/>
              <a:buNone/>
            </a:pPr>
            <a:r>
              <a:rPr b="0" i="0" lang="en-US" sz="1400" u="none" cap="none" strike="noStrike">
                <a:solidFill>
                  <a:schemeClr val="dk1"/>
                </a:solidFill>
                <a:latin typeface="Courier New"/>
                <a:ea typeface="Courier New"/>
                <a:cs typeface="Courier New"/>
                <a:sym typeface="Courier New"/>
              </a:rPr>
              <a:t>&gt;&gt;&gt; 4</a:t>
            </a:r>
            <a:endParaRPr b="0" i="0" sz="1400" u="none" cap="none" strike="noStrike">
              <a:solidFill>
                <a:schemeClr val="dk1"/>
              </a:solidFill>
              <a:latin typeface="Arial"/>
              <a:ea typeface="Arial"/>
              <a:cs typeface="Arial"/>
              <a:sym typeface="Arial"/>
            </a:endParaRPr>
          </a:p>
        </p:txBody>
      </p:sp>
      <p:sp>
        <p:nvSpPr>
          <p:cNvPr id="596" name="Google Shape;596;g24c37084270_0_283"/>
          <p:cNvSpPr txBox="1"/>
          <p:nvPr/>
        </p:nvSpPr>
        <p:spPr>
          <a:xfrm>
            <a:off x="7796650" y="1277300"/>
            <a:ext cx="1431300" cy="7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ctr">
              <a:lnSpc>
                <a:spcPct val="115000"/>
              </a:lnSpc>
              <a:spcBef>
                <a:spcPts val="500"/>
              </a:spcBef>
              <a:spcAft>
                <a:spcPts val="0"/>
              </a:spcAft>
              <a:buClr>
                <a:srgbClr val="000000"/>
              </a:buClr>
              <a:buSzPts val="1400"/>
              <a:buFont typeface="Arial"/>
              <a:buNone/>
            </a:pPr>
            <a:r>
              <a:rPr b="0" i="0" lang="en-US" sz="1400" u="none" cap="none" strike="noStrike">
                <a:solidFill>
                  <a:srgbClr val="000089"/>
                </a:solidFill>
                <a:latin typeface="Courier New"/>
                <a:ea typeface="Courier New"/>
                <a:cs typeface="Courier New"/>
                <a:sym typeface="Courier New"/>
              </a:rPr>
              <a:t>l.</a:t>
            </a:r>
            <a:r>
              <a:rPr b="1" i="0" lang="en-US" sz="1400" u="none" cap="none" strike="noStrike">
                <a:solidFill>
                  <a:srgbClr val="00669A"/>
                </a:solidFill>
                <a:latin typeface="Courier New"/>
                <a:ea typeface="Courier New"/>
                <a:cs typeface="Courier New"/>
                <a:sym typeface="Courier New"/>
              </a:rPr>
              <a:t>remove</a:t>
            </a:r>
            <a:r>
              <a:rPr b="0" i="0" lang="en-US" sz="1400" u="none" cap="none" strike="noStrike">
                <a:solidFill>
                  <a:schemeClr val="dk1"/>
                </a:solidFill>
                <a:latin typeface="Courier New"/>
                <a:ea typeface="Courier New"/>
                <a:cs typeface="Courier New"/>
                <a:sym typeface="Courier New"/>
              </a:rPr>
              <a:t>(</a:t>
            </a:r>
            <a:r>
              <a:rPr b="0" i="0" lang="en-US" sz="1400" u="none" cap="none" strike="noStrike">
                <a:solidFill>
                  <a:schemeClr val="dk1"/>
                </a:solidFill>
                <a:latin typeface="Arial"/>
                <a:ea typeface="Arial"/>
                <a:cs typeface="Arial"/>
                <a:sym typeface="Arial"/>
              </a:rPr>
              <a:t>1</a:t>
            </a:r>
            <a:r>
              <a:rPr b="0" i="0" lang="en-US"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Courier New"/>
              <a:ea typeface="Courier New"/>
              <a:cs typeface="Courier New"/>
              <a:sym typeface="Courier New"/>
            </a:endParaRPr>
          </a:p>
          <a:p>
            <a:pPr indent="0" lvl="2" marL="0" marR="0" rtl="0" algn="ctr">
              <a:lnSpc>
                <a:spcPct val="115000"/>
              </a:lnSpc>
              <a:spcBef>
                <a:spcPts val="500"/>
              </a:spcBef>
              <a:spcAft>
                <a:spcPts val="0"/>
              </a:spcAft>
              <a:buClr>
                <a:srgbClr val="000000"/>
              </a:buClr>
              <a:buSzPts val="1400"/>
              <a:buFont typeface="Arial"/>
              <a:buNone/>
            </a:pPr>
            <a:r>
              <a:rPr b="0" i="0" lang="en-US" sz="1400" u="none" cap="none" strike="noStrike">
                <a:solidFill>
                  <a:schemeClr val="dk1"/>
                </a:solidFill>
                <a:latin typeface="Courier New"/>
                <a:ea typeface="Courier New"/>
                <a:cs typeface="Courier New"/>
                <a:sym typeface="Courier New"/>
              </a:rPr>
              <a:t>&gt;&gt;&gt; [2,3,4]</a:t>
            </a:r>
            <a:endParaRPr b="0" i="0" sz="1400" u="none" cap="none" strike="noStrike">
              <a:solidFill>
                <a:schemeClr val="dk1"/>
              </a:solidFill>
              <a:latin typeface="Arial"/>
              <a:ea typeface="Arial"/>
              <a:cs typeface="Arial"/>
              <a:sym typeface="Arial"/>
            </a:endParaRPr>
          </a:p>
        </p:txBody>
      </p:sp>
      <p:sp>
        <p:nvSpPr>
          <p:cNvPr id="597" name="Google Shape;597;g24c37084270_0_283"/>
          <p:cNvSpPr txBox="1"/>
          <p:nvPr/>
        </p:nvSpPr>
        <p:spPr>
          <a:xfrm>
            <a:off x="2053925" y="2091500"/>
            <a:ext cx="35874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ctr">
              <a:lnSpc>
                <a:spcPct val="115000"/>
              </a:lnSpc>
              <a:spcBef>
                <a:spcPts val="500"/>
              </a:spcBef>
              <a:spcAft>
                <a:spcPts val="0"/>
              </a:spcAft>
              <a:buClr>
                <a:srgbClr val="000000"/>
              </a:buClr>
              <a:buSzPts val="1400"/>
              <a:buFont typeface="Arial"/>
              <a:buNone/>
            </a:pPr>
            <a:r>
              <a:rPr b="0" i="0" lang="en-US" sz="1400" u="none" cap="none" strike="noStrike">
                <a:solidFill>
                  <a:schemeClr val="dk1"/>
                </a:solidFill>
                <a:latin typeface="Courier New"/>
                <a:ea typeface="Courier New"/>
                <a:cs typeface="Courier New"/>
                <a:sym typeface="Courier New"/>
              </a:rPr>
              <a:t>Gọi hàm</a:t>
            </a:r>
            <a:r>
              <a:rPr b="1" i="0" lang="en-US" sz="1400" u="none" cap="none" strike="noStrike">
                <a:solidFill>
                  <a:srgbClr val="00669A"/>
                </a:solidFill>
                <a:latin typeface="Courier New"/>
                <a:ea typeface="Courier New"/>
                <a:cs typeface="Courier New"/>
                <a:sym typeface="Courier New"/>
              </a:rPr>
              <a:t> len</a:t>
            </a:r>
            <a:r>
              <a:rPr b="0" i="0" lang="en-US" sz="1400" u="none" cap="none" strike="noStrike">
                <a:solidFill>
                  <a:schemeClr val="dk1"/>
                </a:solidFill>
                <a:latin typeface="Courier New"/>
                <a:ea typeface="Courier New"/>
                <a:cs typeface="Courier New"/>
                <a:sym typeface="Courier New"/>
              </a:rPr>
              <a:t>() để in ra độ dài của danh sách l</a:t>
            </a:r>
            <a:endParaRPr b="0" i="0" sz="1400" u="none" cap="none" strike="noStrike">
              <a:solidFill>
                <a:schemeClr val="dk1"/>
              </a:solidFill>
              <a:latin typeface="Arial"/>
              <a:ea typeface="Arial"/>
              <a:cs typeface="Arial"/>
              <a:sym typeface="Arial"/>
            </a:endParaRPr>
          </a:p>
        </p:txBody>
      </p:sp>
      <p:sp>
        <p:nvSpPr>
          <p:cNvPr id="598" name="Google Shape;598;g24c37084270_0_283"/>
          <p:cNvSpPr txBox="1"/>
          <p:nvPr/>
        </p:nvSpPr>
        <p:spPr>
          <a:xfrm>
            <a:off x="6718600" y="2091500"/>
            <a:ext cx="35874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ctr">
              <a:lnSpc>
                <a:spcPct val="115000"/>
              </a:lnSpc>
              <a:spcBef>
                <a:spcPts val="500"/>
              </a:spcBef>
              <a:spcAft>
                <a:spcPts val="0"/>
              </a:spcAft>
              <a:buClr>
                <a:srgbClr val="000000"/>
              </a:buClr>
              <a:buSzPts val="1400"/>
              <a:buFont typeface="Arial"/>
              <a:buNone/>
            </a:pPr>
            <a:r>
              <a:rPr b="0" i="0" lang="en-US" sz="1400" u="none" cap="none" strike="noStrike">
                <a:solidFill>
                  <a:schemeClr val="dk1"/>
                </a:solidFill>
                <a:latin typeface="Courier New"/>
                <a:ea typeface="Courier New"/>
                <a:cs typeface="Courier New"/>
                <a:sym typeface="Courier New"/>
              </a:rPr>
              <a:t>Gọi hàm</a:t>
            </a:r>
            <a:r>
              <a:rPr b="1" i="0" lang="en-US" sz="1400" u="none" cap="none" strike="noStrike">
                <a:solidFill>
                  <a:srgbClr val="00669A"/>
                </a:solidFill>
                <a:latin typeface="Courier New"/>
                <a:ea typeface="Courier New"/>
                <a:cs typeface="Courier New"/>
                <a:sym typeface="Courier New"/>
              </a:rPr>
              <a:t> remove</a:t>
            </a:r>
            <a:r>
              <a:rPr b="0" i="0" lang="en-US" sz="1400" u="none" cap="none" strike="noStrike">
                <a:solidFill>
                  <a:schemeClr val="dk1"/>
                </a:solidFill>
                <a:latin typeface="Courier New"/>
                <a:ea typeface="Courier New"/>
                <a:cs typeface="Courier New"/>
                <a:sym typeface="Courier New"/>
              </a:rPr>
              <a:t>() để xóa phần tử trong danh sách l</a:t>
            </a:r>
            <a:endParaRPr b="0" i="0" sz="1400" u="none" cap="none" strike="noStrike">
              <a:solidFill>
                <a:schemeClr val="dk1"/>
              </a:solidFill>
              <a:latin typeface="Arial"/>
              <a:ea typeface="Arial"/>
              <a:cs typeface="Arial"/>
              <a:sym typeface="Arial"/>
            </a:endParaRPr>
          </a:p>
        </p:txBody>
      </p:sp>
      <p:sp>
        <p:nvSpPr>
          <p:cNvPr id="599" name="Google Shape;599;g24c37084270_0_283"/>
          <p:cNvSpPr txBox="1"/>
          <p:nvPr/>
        </p:nvSpPr>
        <p:spPr>
          <a:xfrm>
            <a:off x="875075" y="713600"/>
            <a:ext cx="109809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7916"/>
              </a:lnSpc>
              <a:spcBef>
                <a:spcPts val="0"/>
              </a:spcBef>
              <a:spcAft>
                <a:spcPts val="80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Cùng là hàm như nhau, sao khi gọi hàm lại có sự khác biệt về cú pháp?</a:t>
            </a:r>
            <a:endParaRPr b="0" i="0" sz="18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pic>
        <p:nvPicPr>
          <p:cNvPr id="604" name="Google Shape;604;p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605" name="Google Shape;605;p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606" name="Google Shape;606;p9"/>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607" name="Google Shape;607;p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608" name="Google Shape;608;p9"/>
          <p:cNvSpPr txBox="1"/>
          <p:nvPr/>
        </p:nvSpPr>
        <p:spPr>
          <a:xfrm>
            <a:off x="598098" y="2444123"/>
            <a:ext cx="8455800" cy="24474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LẬP TRÌNH HƯỚNG ĐỐI TƯỢNG TRONG PYTHON</a:t>
            </a:r>
            <a:endParaRPr sz="5100">
              <a:solidFill>
                <a:schemeClr val="lt1"/>
              </a:solidFill>
              <a:latin typeface="Exo Black"/>
              <a:ea typeface="Exo Black"/>
              <a:cs typeface="Exo Black"/>
              <a:sym typeface="Exo Black"/>
            </a:endParaRPr>
          </a:p>
          <a:p>
            <a:pPr indent="0" lvl="0" marL="0" rtl="0" algn="ctr">
              <a:spcBef>
                <a:spcPts val="0"/>
              </a:spcBef>
              <a:spcAft>
                <a:spcPts val="0"/>
              </a:spcAft>
              <a:buClr>
                <a:srgbClr val="000000"/>
              </a:buClr>
              <a:buSzPts val="2500"/>
              <a:buFont typeface="Arial"/>
              <a:buNone/>
            </a:pPr>
            <a:r>
              <a:rPr lang="en-US" sz="5100">
                <a:solidFill>
                  <a:schemeClr val="lt1"/>
                </a:solidFill>
                <a:latin typeface="Exo Black"/>
                <a:ea typeface="Exo Black"/>
                <a:cs typeface="Exo Black"/>
                <a:sym typeface="Exo Black"/>
              </a:rPr>
              <a:t>(OOP)</a:t>
            </a:r>
            <a:endParaRPr sz="5100">
              <a:solidFill>
                <a:schemeClr val="lt1"/>
              </a:solidFill>
              <a:latin typeface="Exo Black"/>
              <a:ea typeface="Exo Black"/>
              <a:cs typeface="Exo Black"/>
              <a:sym typeface="Exo Black"/>
            </a:endParaRPr>
          </a:p>
        </p:txBody>
      </p:sp>
      <p:pic>
        <p:nvPicPr>
          <p:cNvPr id="609" name="Google Shape;609;p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
          <p:cNvSpPr txBox="1"/>
          <p:nvPr>
            <p:ph type="title"/>
          </p:nvPr>
        </p:nvSpPr>
        <p:spPr>
          <a:xfrm>
            <a:off x="762000" y="1524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Hướng đối tượng (Object Oriented)</a:t>
            </a:r>
            <a:endParaRPr/>
          </a:p>
        </p:txBody>
      </p:sp>
      <p:sp>
        <p:nvSpPr>
          <p:cNvPr id="616" name="Google Shape;616;p10"/>
          <p:cNvSpPr txBox="1"/>
          <p:nvPr>
            <p:ph idx="1" type="body"/>
          </p:nvPr>
        </p:nvSpPr>
        <p:spPr>
          <a:xfrm>
            <a:off x="762000" y="1288599"/>
            <a:ext cx="10515600" cy="5467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2800"/>
              <a:buNone/>
            </a:pPr>
            <a:r>
              <a:rPr lang="en-US">
                <a:latin typeface="Exo"/>
                <a:ea typeface="Exo"/>
                <a:cs typeface="Exo"/>
                <a:sym typeface="Exo"/>
              </a:rPr>
              <a:t>Một đối tượng (object) được tạo thành bởi 1 tập hợp dữ liệu mà chúng chứa đựng </a:t>
            </a:r>
            <a:r>
              <a:rPr b="1" lang="en-US">
                <a:latin typeface="Exo"/>
                <a:ea typeface="Exo"/>
                <a:cs typeface="Exo"/>
                <a:sym typeface="Exo"/>
              </a:rPr>
              <a:t>(data) </a:t>
            </a:r>
            <a:r>
              <a:rPr lang="en-US">
                <a:latin typeface="Exo"/>
                <a:ea typeface="Exo"/>
                <a:cs typeface="Exo"/>
                <a:sym typeface="Exo"/>
              </a:rPr>
              <a:t> và các hành vi của chúng </a:t>
            </a:r>
            <a:r>
              <a:rPr b="1" lang="en-US">
                <a:latin typeface="Exo"/>
                <a:ea typeface="Exo"/>
                <a:cs typeface="Exo"/>
                <a:sym typeface="Exo"/>
              </a:rPr>
              <a:t>(behaviors)</a:t>
            </a:r>
            <a:r>
              <a:rPr lang="en-US">
                <a:latin typeface="Exo"/>
                <a:ea typeface="Exo"/>
                <a:cs typeface="Exo"/>
                <a:sym typeface="Exo"/>
              </a:rPr>
              <a:t>.</a:t>
            </a:r>
            <a:endParaRPr/>
          </a:p>
          <a:p>
            <a:pPr indent="0" lvl="0" marL="50800" rtl="0" algn="l">
              <a:lnSpc>
                <a:spcPct val="90000"/>
              </a:lnSpc>
              <a:spcBef>
                <a:spcPts val="1000"/>
              </a:spcBef>
              <a:spcAft>
                <a:spcPts val="0"/>
              </a:spcAft>
              <a:buSzPts val="2800"/>
              <a:buNone/>
            </a:pPr>
            <a:r>
              <a:rPr lang="en-US">
                <a:latin typeface="Exo"/>
                <a:ea typeface="Exo"/>
                <a:cs typeface="Exo"/>
                <a:sym typeface="Exo"/>
              </a:rPr>
              <a:t>Python hỗ trợ nhiều kiểu dữ liệu được xây dựng sẵn:  </a:t>
            </a:r>
            <a:endParaRPr/>
          </a:p>
          <a:p>
            <a:pPr indent="0" lvl="0" marL="50800" rtl="0" algn="l">
              <a:lnSpc>
                <a:spcPct val="90000"/>
              </a:lnSpc>
              <a:spcBef>
                <a:spcPts val="1000"/>
              </a:spcBef>
              <a:spcAft>
                <a:spcPts val="0"/>
              </a:spcAft>
              <a:buSzPts val="2800"/>
              <a:buNone/>
            </a:pPr>
            <a:r>
              <a:rPr b="0" i="0" lang="en-US" sz="1800" u="none" strike="noStrike">
                <a:latin typeface="Courier New"/>
                <a:ea typeface="Courier New"/>
                <a:cs typeface="Courier New"/>
                <a:sym typeface="Courier New"/>
              </a:rPr>
              <a:t>1234</a:t>
            </a:r>
            <a:endParaRPr/>
          </a:p>
          <a:p>
            <a:pPr indent="0" lvl="0" marL="50800" rtl="0" algn="l">
              <a:lnSpc>
                <a:spcPct val="90000"/>
              </a:lnSpc>
              <a:spcBef>
                <a:spcPts val="1000"/>
              </a:spcBef>
              <a:spcAft>
                <a:spcPts val="0"/>
              </a:spcAft>
              <a:buSzPts val="2800"/>
              <a:buNone/>
            </a:pPr>
            <a:r>
              <a:rPr b="0" i="0" lang="en-US" sz="1800" u="none" strike="noStrike">
                <a:latin typeface="Courier New"/>
                <a:ea typeface="Courier New"/>
                <a:cs typeface="Courier New"/>
                <a:sym typeface="Courier New"/>
              </a:rPr>
              <a:t>3.14159</a:t>
            </a:r>
            <a:endParaRPr/>
          </a:p>
          <a:p>
            <a:pPr indent="0" lvl="0" marL="50800" rtl="0" algn="l">
              <a:lnSpc>
                <a:spcPct val="90000"/>
              </a:lnSpc>
              <a:spcBef>
                <a:spcPts val="1000"/>
              </a:spcBef>
              <a:spcAft>
                <a:spcPts val="0"/>
              </a:spcAft>
              <a:buSzPts val="2800"/>
              <a:buNone/>
            </a:pPr>
            <a:r>
              <a:rPr b="0" i="0" lang="en-US" sz="1800" u="none" strike="noStrike">
                <a:latin typeface="Courier New"/>
                <a:ea typeface="Courier New"/>
                <a:cs typeface="Courier New"/>
                <a:sym typeface="Courier New"/>
              </a:rPr>
              <a:t>"Hello"</a:t>
            </a:r>
            <a:endParaRPr/>
          </a:p>
          <a:p>
            <a:pPr indent="0" lvl="0" marL="50800" rtl="0" algn="l">
              <a:lnSpc>
                <a:spcPct val="90000"/>
              </a:lnSpc>
              <a:spcBef>
                <a:spcPts val="1000"/>
              </a:spcBef>
              <a:spcAft>
                <a:spcPts val="0"/>
              </a:spcAft>
              <a:buSzPts val="2800"/>
              <a:buNone/>
            </a:pPr>
            <a:r>
              <a:rPr b="0" i="0" lang="en-US" sz="1800" u="none" strike="noStrike">
                <a:latin typeface="Courier New"/>
                <a:ea typeface="Courier New"/>
                <a:cs typeface="Courier New"/>
                <a:sym typeface="Courier New"/>
              </a:rPr>
              <a:t>[1, 5, 7, 11, 13]</a:t>
            </a:r>
            <a:endParaRPr/>
          </a:p>
          <a:p>
            <a:pPr indent="0" lvl="0" marL="50800" rtl="0" algn="l">
              <a:lnSpc>
                <a:spcPct val="90000"/>
              </a:lnSpc>
              <a:spcBef>
                <a:spcPts val="1000"/>
              </a:spcBef>
              <a:spcAft>
                <a:spcPts val="0"/>
              </a:spcAft>
              <a:buSzPts val="2800"/>
              <a:buNone/>
            </a:pPr>
            <a:r>
              <a:rPr b="0" i="0" lang="en-US" sz="1800" u="none" strike="noStrike">
                <a:latin typeface="Courier New"/>
                <a:ea typeface="Courier New"/>
                <a:cs typeface="Courier New"/>
                <a:sym typeface="Courier New"/>
              </a:rPr>
              <a:t>{"CA": "California", "MA": "Massachusetts"}</a:t>
            </a:r>
            <a:endParaRPr>
              <a:latin typeface="Exo"/>
              <a:ea typeface="Exo"/>
              <a:cs typeface="Exo"/>
              <a:sym typeface="Exo"/>
            </a:endParaRPr>
          </a:p>
        </p:txBody>
      </p:sp>
      <p:pic>
        <p:nvPicPr>
          <p:cNvPr id="617" name="Google Shape;617;p10"/>
          <p:cNvPicPr preferRelativeResize="0"/>
          <p:nvPr/>
        </p:nvPicPr>
        <p:blipFill rotWithShape="1">
          <a:blip r:embed="rId3">
            <a:alphaModFix/>
          </a:blip>
          <a:srcRect b="0" l="0" r="0" t="0"/>
          <a:stretch/>
        </p:blipFill>
        <p:spPr>
          <a:xfrm>
            <a:off x="673183" y="1446184"/>
            <a:ext cx="88821" cy="190315"/>
          </a:xfrm>
          <a:prstGeom prst="rect">
            <a:avLst/>
          </a:prstGeom>
          <a:noFill/>
          <a:ln>
            <a:noFill/>
          </a:ln>
        </p:spPr>
      </p:pic>
      <p:pic>
        <p:nvPicPr>
          <p:cNvPr id="618" name="Google Shape;618;p10"/>
          <p:cNvPicPr preferRelativeResize="0"/>
          <p:nvPr/>
        </p:nvPicPr>
        <p:blipFill rotWithShape="1">
          <a:blip r:embed="rId3">
            <a:alphaModFix/>
          </a:blip>
          <a:srcRect b="0" l="0" r="0" t="0"/>
          <a:stretch/>
        </p:blipFill>
        <p:spPr>
          <a:xfrm>
            <a:off x="673183" y="2513734"/>
            <a:ext cx="88821" cy="190315"/>
          </a:xfrm>
          <a:prstGeom prst="rect">
            <a:avLst/>
          </a:prstGeom>
          <a:noFill/>
          <a:ln>
            <a:noFill/>
          </a:ln>
        </p:spPr>
      </p:pic>
      <p:pic>
        <p:nvPicPr>
          <p:cNvPr id="619" name="Google Shape;619;p10"/>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f3f70226f8_0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139" name="Google Shape;139;g2f3f70226f8_0_0"/>
          <p:cNvPicPr preferRelativeResize="0"/>
          <p:nvPr/>
        </p:nvPicPr>
        <p:blipFill rotWithShape="1">
          <a:blip r:embed="rId3">
            <a:alphaModFix/>
          </a:blip>
          <a:srcRect b="0" l="0" r="0" t="0"/>
          <a:stretch/>
        </p:blipFill>
        <p:spPr>
          <a:xfrm>
            <a:off x="5287925" y="5100500"/>
            <a:ext cx="253575" cy="212675"/>
          </a:xfrm>
          <a:prstGeom prst="rect">
            <a:avLst/>
          </a:prstGeom>
          <a:noFill/>
          <a:ln>
            <a:noFill/>
          </a:ln>
        </p:spPr>
      </p:pic>
      <p:pic>
        <p:nvPicPr>
          <p:cNvPr id="140" name="Google Shape;140;g2f3f70226f8_0_0"/>
          <p:cNvPicPr preferRelativeResize="0"/>
          <p:nvPr/>
        </p:nvPicPr>
        <p:blipFill rotWithShape="1">
          <a:blip r:embed="rId4">
            <a:alphaModFix/>
          </a:blip>
          <a:srcRect b="0" l="0" r="0" t="0"/>
          <a:stretch/>
        </p:blipFill>
        <p:spPr>
          <a:xfrm>
            <a:off x="1124049" y="4868286"/>
            <a:ext cx="643254" cy="677100"/>
          </a:xfrm>
          <a:prstGeom prst="rect">
            <a:avLst/>
          </a:prstGeom>
          <a:noFill/>
          <a:ln>
            <a:noFill/>
          </a:ln>
        </p:spPr>
      </p:pic>
      <p:pic>
        <p:nvPicPr>
          <p:cNvPr id="141" name="Google Shape;141;g2f3f70226f8_0_0"/>
          <p:cNvPicPr preferRelativeResize="0"/>
          <p:nvPr/>
        </p:nvPicPr>
        <p:blipFill rotWithShape="1">
          <a:blip r:embed="rId3">
            <a:alphaModFix/>
          </a:blip>
          <a:srcRect b="0" l="0" r="0" t="0"/>
          <a:stretch/>
        </p:blipFill>
        <p:spPr>
          <a:xfrm>
            <a:off x="7351100" y="2544788"/>
            <a:ext cx="253575" cy="212675"/>
          </a:xfrm>
          <a:prstGeom prst="rect">
            <a:avLst/>
          </a:prstGeom>
          <a:noFill/>
          <a:ln>
            <a:noFill/>
          </a:ln>
        </p:spPr>
      </p:pic>
      <p:pic>
        <p:nvPicPr>
          <p:cNvPr id="142" name="Google Shape;142;g2f3f70226f8_0_0"/>
          <p:cNvPicPr preferRelativeResize="0"/>
          <p:nvPr/>
        </p:nvPicPr>
        <p:blipFill rotWithShape="1">
          <a:blip r:embed="rId3">
            <a:alphaModFix/>
          </a:blip>
          <a:srcRect b="0" l="0" r="0" t="0"/>
          <a:stretch/>
        </p:blipFill>
        <p:spPr>
          <a:xfrm>
            <a:off x="9556250" y="1873813"/>
            <a:ext cx="253575" cy="212675"/>
          </a:xfrm>
          <a:prstGeom prst="rect">
            <a:avLst/>
          </a:prstGeom>
          <a:noFill/>
          <a:ln>
            <a:noFill/>
          </a:ln>
        </p:spPr>
      </p:pic>
      <p:grpSp>
        <p:nvGrpSpPr>
          <p:cNvPr id="143" name="Google Shape;143;g2f3f70226f8_0_0"/>
          <p:cNvGrpSpPr/>
          <p:nvPr/>
        </p:nvGrpSpPr>
        <p:grpSpPr>
          <a:xfrm>
            <a:off x="4348238" y="5278038"/>
            <a:ext cx="1986600" cy="943100"/>
            <a:chOff x="2294363" y="5506125"/>
            <a:chExt cx="1986600" cy="943100"/>
          </a:xfrm>
        </p:grpSpPr>
        <p:sp>
          <p:nvSpPr>
            <p:cNvPr id="144" name="Google Shape;144;g2f3f70226f8_0_0"/>
            <p:cNvSpPr txBox="1"/>
            <p:nvPr/>
          </p:nvSpPr>
          <p:spPr>
            <a:xfrm>
              <a:off x="2897226" y="5506125"/>
              <a:ext cx="10329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1700" u="none" cap="none" strike="noStrike">
                  <a:solidFill>
                    <a:srgbClr val="E2262D"/>
                  </a:solidFill>
                  <a:latin typeface="Exo ExtraBold"/>
                  <a:ea typeface="Exo ExtraBold"/>
                  <a:cs typeface="Exo ExtraBold"/>
                  <a:sym typeface="Exo ExtraBold"/>
                </a:rPr>
                <a:t>Level  1</a:t>
              </a:r>
              <a:endParaRPr b="0" i="0" sz="1700" u="none" cap="none" strike="noStrike">
                <a:solidFill>
                  <a:srgbClr val="E2262D"/>
                </a:solidFill>
                <a:latin typeface="Exo ExtraBold"/>
                <a:ea typeface="Exo ExtraBold"/>
                <a:cs typeface="Exo ExtraBold"/>
                <a:sym typeface="Exo ExtraBold"/>
              </a:endParaRPr>
            </a:p>
          </p:txBody>
        </p:sp>
        <p:sp>
          <p:nvSpPr>
            <p:cNvPr id="145" name="Google Shape;145;g2f3f70226f8_0_0"/>
            <p:cNvSpPr txBox="1"/>
            <p:nvPr/>
          </p:nvSpPr>
          <p:spPr>
            <a:xfrm>
              <a:off x="2294363" y="5802725"/>
              <a:ext cx="1986600" cy="6465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0000"/>
                </a:lnSpc>
                <a:spcBef>
                  <a:spcPts val="0"/>
                </a:spcBef>
                <a:spcAft>
                  <a:spcPts val="0"/>
                </a:spcAft>
                <a:buClr>
                  <a:schemeClr val="dk1"/>
                </a:buClr>
                <a:buSzPts val="1200"/>
                <a:buFont typeface="Exo SemiBold"/>
                <a:buChar char="●"/>
              </a:pPr>
              <a:r>
                <a:rPr b="0" i="0" lang="en-US" sz="1200" u="none" cap="none" strike="noStrike">
                  <a:solidFill>
                    <a:schemeClr val="dk1"/>
                  </a:solidFill>
                  <a:latin typeface="Exo SemiBold"/>
                  <a:ea typeface="Exo SemiBold"/>
                  <a:cs typeface="Exo SemiBold"/>
                  <a:sym typeface="Exo SemiBold"/>
                </a:rPr>
                <a:t>SQL</a:t>
              </a:r>
              <a:endParaRPr b="0" i="0" sz="1200" u="none" cap="none" strike="noStrike">
                <a:solidFill>
                  <a:schemeClr val="dk1"/>
                </a:solidFill>
                <a:latin typeface="Exo SemiBold"/>
                <a:ea typeface="Exo SemiBold"/>
                <a:cs typeface="Exo SemiBold"/>
                <a:sym typeface="Exo SemiBold"/>
              </a:endParaRPr>
            </a:p>
            <a:p>
              <a:pPr indent="-304800" lvl="0" marL="457200" marR="0" rtl="0" algn="l">
                <a:lnSpc>
                  <a:spcPct val="100000"/>
                </a:lnSpc>
                <a:spcBef>
                  <a:spcPts val="0"/>
                </a:spcBef>
                <a:spcAft>
                  <a:spcPts val="0"/>
                </a:spcAft>
                <a:buClr>
                  <a:schemeClr val="dk1"/>
                </a:buClr>
                <a:buSzPts val="1200"/>
                <a:buFont typeface="Exo SemiBold"/>
                <a:buChar char="●"/>
              </a:pPr>
              <a:r>
                <a:rPr b="0" i="0" lang="en-US" sz="1200" u="none" cap="none" strike="noStrike">
                  <a:solidFill>
                    <a:schemeClr val="dk1"/>
                  </a:solidFill>
                  <a:latin typeface="Exo SemiBold"/>
                  <a:ea typeface="Exo SemiBold"/>
                  <a:cs typeface="Exo SemiBold"/>
                  <a:sym typeface="Exo SemiBold"/>
                </a:rPr>
                <a:t>Power BI Basic</a:t>
              </a:r>
              <a:endParaRPr b="0" i="0" sz="1200" u="none" cap="none" strike="noStrike">
                <a:solidFill>
                  <a:schemeClr val="dk1"/>
                </a:solidFill>
                <a:latin typeface="Exo SemiBold"/>
                <a:ea typeface="Exo SemiBold"/>
                <a:cs typeface="Exo SemiBold"/>
                <a:sym typeface="Exo SemiBold"/>
              </a:endParaRPr>
            </a:p>
            <a:p>
              <a:pPr indent="-304800" lvl="0" marL="457200" marR="0" rtl="0" algn="l">
                <a:lnSpc>
                  <a:spcPct val="100000"/>
                </a:lnSpc>
                <a:spcBef>
                  <a:spcPts val="0"/>
                </a:spcBef>
                <a:spcAft>
                  <a:spcPts val="0"/>
                </a:spcAft>
                <a:buClr>
                  <a:schemeClr val="dk1"/>
                </a:buClr>
                <a:buSzPts val="1200"/>
                <a:buFont typeface="Exo SemiBold"/>
                <a:buChar char="●"/>
              </a:pPr>
              <a:r>
                <a:rPr b="0" i="0" lang="en-US" sz="1200" u="none" cap="none" strike="noStrike">
                  <a:solidFill>
                    <a:schemeClr val="dk1"/>
                  </a:solidFill>
                  <a:latin typeface="Exo SemiBold"/>
                  <a:ea typeface="Exo SemiBold"/>
                  <a:cs typeface="Exo SemiBold"/>
                  <a:sym typeface="Exo SemiBold"/>
                </a:rPr>
                <a:t>Python Basic</a:t>
              </a:r>
              <a:endParaRPr b="0" i="0" sz="1200" u="none" cap="none" strike="noStrike">
                <a:solidFill>
                  <a:schemeClr val="dk1"/>
                </a:solidFill>
                <a:latin typeface="Exo SemiBold"/>
                <a:ea typeface="Exo SemiBold"/>
                <a:cs typeface="Exo SemiBold"/>
                <a:sym typeface="Exo SemiBold"/>
              </a:endParaRPr>
            </a:p>
          </p:txBody>
        </p:sp>
      </p:grpSp>
      <p:grpSp>
        <p:nvGrpSpPr>
          <p:cNvPr id="146" name="Google Shape;146;g2f3f70226f8_0_0"/>
          <p:cNvGrpSpPr/>
          <p:nvPr/>
        </p:nvGrpSpPr>
        <p:grpSpPr>
          <a:xfrm>
            <a:off x="4171527" y="2667863"/>
            <a:ext cx="2362200" cy="1510525"/>
            <a:chOff x="2440027" y="2860825"/>
            <a:chExt cx="2362200" cy="1510525"/>
          </a:xfrm>
        </p:grpSpPr>
        <p:pic>
          <p:nvPicPr>
            <p:cNvPr id="147" name="Google Shape;147;g2f3f70226f8_0_0"/>
            <p:cNvPicPr preferRelativeResize="0"/>
            <p:nvPr/>
          </p:nvPicPr>
          <p:blipFill rotWithShape="1">
            <a:blip r:embed="rId3">
              <a:alphaModFix/>
            </a:blip>
            <a:srcRect b="0" l="0" r="0" t="0"/>
            <a:stretch/>
          </p:blipFill>
          <p:spPr>
            <a:xfrm flipH="1">
              <a:off x="3163900" y="4158675"/>
              <a:ext cx="253575" cy="212675"/>
            </a:xfrm>
            <a:prstGeom prst="rect">
              <a:avLst/>
            </a:prstGeom>
            <a:noFill/>
            <a:ln>
              <a:noFill/>
            </a:ln>
          </p:spPr>
        </p:pic>
        <p:sp>
          <p:nvSpPr>
            <p:cNvPr id="148" name="Google Shape;148;g2f3f70226f8_0_0"/>
            <p:cNvSpPr txBox="1"/>
            <p:nvPr/>
          </p:nvSpPr>
          <p:spPr>
            <a:xfrm>
              <a:off x="3050625" y="2860825"/>
              <a:ext cx="10965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1700" u="none" cap="none" strike="noStrike">
                  <a:solidFill>
                    <a:srgbClr val="E2262D"/>
                  </a:solidFill>
                  <a:latin typeface="Exo ExtraBold"/>
                  <a:ea typeface="Exo ExtraBold"/>
                  <a:cs typeface="Exo ExtraBold"/>
                  <a:sym typeface="Exo ExtraBold"/>
                </a:rPr>
                <a:t>Level  2</a:t>
              </a:r>
              <a:endParaRPr b="0" i="0" sz="1700" u="none" cap="none" strike="noStrike">
                <a:solidFill>
                  <a:srgbClr val="E2262D"/>
                </a:solidFill>
                <a:latin typeface="Exo ExtraBold"/>
                <a:ea typeface="Exo ExtraBold"/>
                <a:cs typeface="Exo ExtraBold"/>
                <a:sym typeface="Exo ExtraBold"/>
              </a:endParaRPr>
            </a:p>
          </p:txBody>
        </p:sp>
        <p:sp>
          <p:nvSpPr>
            <p:cNvPr id="149" name="Google Shape;149;g2f3f70226f8_0_0"/>
            <p:cNvSpPr txBox="1"/>
            <p:nvPr/>
          </p:nvSpPr>
          <p:spPr>
            <a:xfrm>
              <a:off x="2440027" y="3168100"/>
              <a:ext cx="2362200" cy="646500"/>
            </a:xfrm>
            <a:prstGeom prst="rect">
              <a:avLst/>
            </a:prstGeom>
            <a:noFill/>
            <a:ln>
              <a:noFill/>
            </a:ln>
          </p:spPr>
          <p:txBody>
            <a:bodyPr anchorCtr="0" anchor="t" bIns="45700" lIns="91425" spcFirstLastPara="1" rIns="91425" wrap="square" tIns="45700">
              <a:spAutoFit/>
            </a:bodyPr>
            <a:lstStyle/>
            <a:p>
              <a:pPr indent="-304800" lvl="0" marL="457200" marR="0" rtl="0" algn="l">
                <a:lnSpc>
                  <a:spcPct val="100000"/>
                </a:lnSpc>
                <a:spcBef>
                  <a:spcPts val="0"/>
                </a:spcBef>
                <a:spcAft>
                  <a:spcPts val="0"/>
                </a:spcAft>
                <a:buClr>
                  <a:schemeClr val="dk1"/>
                </a:buClr>
                <a:buSzPts val="1200"/>
                <a:buFont typeface="Exo SemiBold"/>
                <a:buChar char="●"/>
              </a:pPr>
              <a:r>
                <a:rPr b="0" i="0" lang="en-US" sz="1200" u="none" cap="none" strike="noStrike">
                  <a:solidFill>
                    <a:schemeClr val="dk1"/>
                  </a:solidFill>
                  <a:latin typeface="Exo SemiBold"/>
                  <a:ea typeface="Exo SemiBold"/>
                  <a:cs typeface="Exo SemiBold"/>
                  <a:sym typeface="Exo SemiBold"/>
                </a:rPr>
                <a:t>Data Ingestion </a:t>
              </a:r>
              <a:endParaRPr b="0" i="0" sz="1200" u="none" cap="none" strike="noStrike">
                <a:solidFill>
                  <a:schemeClr val="dk1"/>
                </a:solidFill>
                <a:latin typeface="Exo SemiBold"/>
                <a:ea typeface="Exo SemiBold"/>
                <a:cs typeface="Exo SemiBold"/>
                <a:sym typeface="Exo SemiBold"/>
              </a:endParaRPr>
            </a:p>
            <a:p>
              <a:pPr indent="-304800" lvl="0" marL="457200" marR="0" rtl="0" algn="l">
                <a:lnSpc>
                  <a:spcPct val="100000"/>
                </a:lnSpc>
                <a:spcBef>
                  <a:spcPts val="0"/>
                </a:spcBef>
                <a:spcAft>
                  <a:spcPts val="0"/>
                </a:spcAft>
                <a:buClr>
                  <a:schemeClr val="dk1"/>
                </a:buClr>
                <a:buSzPts val="1200"/>
                <a:buFont typeface="Exo SemiBold"/>
                <a:buChar char="●"/>
              </a:pPr>
              <a:r>
                <a:rPr b="0" i="0" lang="en-US" sz="1200" u="none" cap="none" strike="noStrike">
                  <a:solidFill>
                    <a:schemeClr val="dk1"/>
                  </a:solidFill>
                  <a:latin typeface="Exo SemiBold"/>
                  <a:ea typeface="Exo SemiBold"/>
                  <a:cs typeface="Exo SemiBold"/>
                  <a:sym typeface="Exo SemiBold"/>
                </a:rPr>
                <a:t>Analyze framework</a:t>
              </a:r>
              <a:endParaRPr b="0" i="0" sz="1200" u="none" cap="none" strike="noStrike">
                <a:solidFill>
                  <a:schemeClr val="dk1"/>
                </a:solidFill>
                <a:latin typeface="Exo SemiBold"/>
                <a:ea typeface="Exo SemiBold"/>
                <a:cs typeface="Exo SemiBold"/>
                <a:sym typeface="Exo SemiBold"/>
              </a:endParaRPr>
            </a:p>
            <a:p>
              <a:pPr indent="-304800" lvl="0" marL="457200" marR="0" rtl="0" algn="l">
                <a:lnSpc>
                  <a:spcPct val="100000"/>
                </a:lnSpc>
                <a:spcBef>
                  <a:spcPts val="0"/>
                </a:spcBef>
                <a:spcAft>
                  <a:spcPts val="0"/>
                </a:spcAft>
                <a:buClr>
                  <a:schemeClr val="dk1"/>
                </a:buClr>
                <a:buSzPts val="1200"/>
                <a:buFont typeface="Exo SemiBold"/>
                <a:buChar char="●"/>
              </a:pPr>
              <a:r>
                <a:rPr b="0" i="0" lang="en-US" sz="1200" u="none" cap="none" strike="noStrike">
                  <a:solidFill>
                    <a:schemeClr val="dk1"/>
                  </a:solidFill>
                  <a:latin typeface="Exo SemiBold"/>
                  <a:ea typeface="Exo SemiBold"/>
                  <a:cs typeface="Exo SemiBold"/>
                  <a:sym typeface="Exo SemiBold"/>
                </a:rPr>
                <a:t>CASE STUDY domains</a:t>
              </a:r>
              <a:endParaRPr b="0" i="0" sz="1200" u="none" cap="none" strike="noStrike">
                <a:solidFill>
                  <a:schemeClr val="dk1"/>
                </a:solidFill>
                <a:latin typeface="Exo SemiBold"/>
                <a:ea typeface="Exo SemiBold"/>
                <a:cs typeface="Exo SemiBold"/>
                <a:sym typeface="Exo SemiBold"/>
              </a:endParaRPr>
            </a:p>
          </p:txBody>
        </p:sp>
        <p:sp>
          <p:nvSpPr>
            <p:cNvPr id="150" name="Google Shape;150;g2f3f70226f8_0_0"/>
            <p:cNvSpPr txBox="1"/>
            <p:nvPr/>
          </p:nvSpPr>
          <p:spPr>
            <a:xfrm>
              <a:off x="2770575" y="3825888"/>
              <a:ext cx="19044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1300" u="none" cap="none" strike="noStrike">
                  <a:solidFill>
                    <a:srgbClr val="E2262D"/>
                  </a:solidFill>
                  <a:latin typeface="Exo"/>
                  <a:ea typeface="Exo"/>
                  <a:cs typeface="Exo"/>
                  <a:sym typeface="Exo"/>
                </a:rPr>
                <a:t>Diagnostic Analysis</a:t>
              </a:r>
              <a:endParaRPr b="1" i="0" sz="1300" u="none" cap="none" strike="noStrike">
                <a:solidFill>
                  <a:srgbClr val="E2262D"/>
                </a:solidFill>
                <a:latin typeface="Exo"/>
                <a:ea typeface="Exo"/>
                <a:cs typeface="Exo"/>
                <a:sym typeface="Exo"/>
              </a:endParaRPr>
            </a:p>
          </p:txBody>
        </p:sp>
      </p:grpSp>
      <p:grpSp>
        <p:nvGrpSpPr>
          <p:cNvPr id="151" name="Google Shape;151;g2f3f70226f8_0_0"/>
          <p:cNvGrpSpPr/>
          <p:nvPr/>
        </p:nvGrpSpPr>
        <p:grpSpPr>
          <a:xfrm>
            <a:off x="2397402" y="1322338"/>
            <a:ext cx="2362200" cy="1207838"/>
            <a:chOff x="2418502" y="1515300"/>
            <a:chExt cx="2362200" cy="1207838"/>
          </a:xfrm>
        </p:grpSpPr>
        <p:sp>
          <p:nvSpPr>
            <p:cNvPr id="152" name="Google Shape;152;g2f3f70226f8_0_0"/>
            <p:cNvSpPr txBox="1"/>
            <p:nvPr/>
          </p:nvSpPr>
          <p:spPr>
            <a:xfrm>
              <a:off x="2548201" y="1515300"/>
              <a:ext cx="9945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1700" u="none" cap="none" strike="noStrike">
                  <a:solidFill>
                    <a:srgbClr val="E2262D"/>
                  </a:solidFill>
                  <a:latin typeface="Exo ExtraBold"/>
                  <a:ea typeface="Exo ExtraBold"/>
                  <a:cs typeface="Exo ExtraBold"/>
                  <a:sym typeface="Exo ExtraBold"/>
                </a:rPr>
                <a:t>Level 3</a:t>
              </a:r>
              <a:endParaRPr b="0" i="0" sz="1700" u="none" cap="none" strike="noStrike">
                <a:solidFill>
                  <a:srgbClr val="E2262D"/>
                </a:solidFill>
                <a:latin typeface="Exo ExtraBold"/>
                <a:ea typeface="Exo ExtraBold"/>
                <a:cs typeface="Exo ExtraBold"/>
                <a:sym typeface="Exo ExtraBold"/>
              </a:endParaRPr>
            </a:p>
          </p:txBody>
        </p:sp>
        <p:sp>
          <p:nvSpPr>
            <p:cNvPr id="153" name="Google Shape;153;g2f3f70226f8_0_0"/>
            <p:cNvSpPr txBox="1"/>
            <p:nvPr/>
          </p:nvSpPr>
          <p:spPr>
            <a:xfrm>
              <a:off x="2418502" y="1872963"/>
              <a:ext cx="2362200" cy="7695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chemeClr val="dk1"/>
                </a:buClr>
                <a:buSzPts val="1100"/>
                <a:buFont typeface="Exo SemiBold"/>
                <a:buChar char="●"/>
              </a:pPr>
              <a:r>
                <a:rPr b="0" i="0" lang="en-US" sz="1100" u="none" cap="none" strike="noStrike">
                  <a:solidFill>
                    <a:schemeClr val="dk1"/>
                  </a:solidFill>
                  <a:latin typeface="Exo SemiBold"/>
                  <a:ea typeface="Exo SemiBold"/>
                  <a:cs typeface="Exo SemiBold"/>
                  <a:sym typeface="Exo SemiBold"/>
                </a:rPr>
                <a:t>ting Automatic</a:t>
              </a:r>
              <a:endParaRPr b="0" i="0" sz="1100" u="none" cap="none" strike="noStrike">
                <a:solidFill>
                  <a:schemeClr val="dk1"/>
                </a:solidFill>
                <a:latin typeface="Exo SemiBold"/>
                <a:ea typeface="Exo SemiBold"/>
                <a:cs typeface="Exo SemiBold"/>
                <a:sym typeface="Exo SemiBold"/>
              </a:endParaRPr>
            </a:p>
            <a:p>
              <a:pPr indent="-298450" lvl="0" marL="457200" marR="0" rtl="0" algn="l">
                <a:lnSpc>
                  <a:spcPct val="100000"/>
                </a:lnSpc>
                <a:spcBef>
                  <a:spcPts val="0"/>
                </a:spcBef>
                <a:spcAft>
                  <a:spcPts val="0"/>
                </a:spcAft>
                <a:buClr>
                  <a:schemeClr val="dk1"/>
                </a:buClr>
                <a:buSzPts val="1100"/>
                <a:buFont typeface="Exo SemiBold"/>
                <a:buChar char="●"/>
              </a:pPr>
              <a:r>
                <a:rPr b="0" i="0" lang="en-US" sz="1100" u="none" cap="none" strike="noStrike">
                  <a:solidFill>
                    <a:schemeClr val="dk1"/>
                  </a:solidFill>
                  <a:latin typeface="Exo SemiBold"/>
                  <a:ea typeface="Exo SemiBold"/>
                  <a:cs typeface="Exo SemiBold"/>
                  <a:sym typeface="Exo SemiBold"/>
                </a:rPr>
                <a:t>Statistic - Probability</a:t>
              </a:r>
              <a:endParaRPr b="0" i="0" sz="1100" u="none" cap="none" strike="noStrike">
                <a:solidFill>
                  <a:schemeClr val="dk1"/>
                </a:solidFill>
                <a:latin typeface="Exo SemiBold"/>
                <a:ea typeface="Exo SemiBold"/>
                <a:cs typeface="Exo SemiBold"/>
                <a:sym typeface="Exo SemiBold"/>
              </a:endParaRPr>
            </a:p>
            <a:p>
              <a:pPr indent="-298450" lvl="0" marL="457200" marR="0" rtl="0" algn="l">
                <a:lnSpc>
                  <a:spcPct val="100000"/>
                </a:lnSpc>
                <a:spcBef>
                  <a:spcPts val="0"/>
                </a:spcBef>
                <a:spcAft>
                  <a:spcPts val="0"/>
                </a:spcAft>
                <a:buClr>
                  <a:schemeClr val="dk1"/>
                </a:buClr>
                <a:buSzPts val="1100"/>
                <a:buFont typeface="Exo SemiBold"/>
                <a:buChar char="●"/>
              </a:pPr>
              <a:r>
                <a:rPr lang="en-US" sz="1100">
                  <a:solidFill>
                    <a:schemeClr val="dk1"/>
                  </a:solidFill>
                  <a:latin typeface="Exo SemiBold"/>
                  <a:ea typeface="Exo SemiBold"/>
                  <a:cs typeface="Exo SemiBold"/>
                  <a:sym typeface="Exo SemiBold"/>
                </a:rPr>
                <a:t>Data Collec</a:t>
              </a:r>
              <a:r>
                <a:rPr b="0" i="0" lang="en-US" sz="1100" u="none" cap="none" strike="noStrike">
                  <a:solidFill>
                    <a:schemeClr val="dk1"/>
                  </a:solidFill>
                  <a:latin typeface="Exo SemiBold"/>
                  <a:ea typeface="Exo SemiBold"/>
                  <a:cs typeface="Exo SemiBold"/>
                  <a:sym typeface="Exo SemiBold"/>
                </a:rPr>
                <a:t>Machine Learning</a:t>
              </a:r>
              <a:endParaRPr b="0" i="0" sz="900" u="none" cap="none" strike="noStrike">
                <a:solidFill>
                  <a:schemeClr val="dk1"/>
                </a:solidFill>
                <a:latin typeface="Exo SemiBold"/>
                <a:ea typeface="Exo SemiBold"/>
                <a:cs typeface="Exo SemiBold"/>
                <a:sym typeface="Exo SemiBold"/>
              </a:endParaRPr>
            </a:p>
          </p:txBody>
        </p:sp>
        <p:sp>
          <p:nvSpPr>
            <p:cNvPr id="154" name="Google Shape;154;g2f3f70226f8_0_0"/>
            <p:cNvSpPr txBox="1"/>
            <p:nvPr/>
          </p:nvSpPr>
          <p:spPr>
            <a:xfrm>
              <a:off x="2548200" y="2430638"/>
              <a:ext cx="17091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1300" u="none" cap="none" strike="noStrike">
                  <a:solidFill>
                    <a:srgbClr val="E2262D"/>
                  </a:solidFill>
                  <a:latin typeface="Exo"/>
                  <a:ea typeface="Exo"/>
                  <a:cs typeface="Exo"/>
                  <a:sym typeface="Exo"/>
                </a:rPr>
                <a:t>Predictive Analysis</a:t>
              </a:r>
              <a:endParaRPr b="1" i="0" sz="1300" u="none" cap="none" strike="noStrike">
                <a:solidFill>
                  <a:srgbClr val="E2262D"/>
                </a:solidFill>
                <a:latin typeface="Exo"/>
                <a:ea typeface="Exo"/>
                <a:cs typeface="Exo"/>
                <a:sym typeface="Exo"/>
              </a:endParaRPr>
            </a:p>
          </p:txBody>
        </p:sp>
      </p:grpSp>
      <p:pic>
        <p:nvPicPr>
          <p:cNvPr id="155" name="Google Shape;155;g2f3f70226f8_0_0"/>
          <p:cNvPicPr preferRelativeResize="0"/>
          <p:nvPr/>
        </p:nvPicPr>
        <p:blipFill rotWithShape="1">
          <a:blip r:embed="rId3">
            <a:alphaModFix/>
          </a:blip>
          <a:srcRect b="0" l="0" r="0" t="0"/>
          <a:stretch/>
        </p:blipFill>
        <p:spPr>
          <a:xfrm>
            <a:off x="2908025" y="2544788"/>
            <a:ext cx="253575" cy="212675"/>
          </a:xfrm>
          <a:prstGeom prst="rect">
            <a:avLst/>
          </a:prstGeom>
          <a:noFill/>
          <a:ln>
            <a:noFill/>
          </a:ln>
        </p:spPr>
      </p:pic>
      <p:sp>
        <p:nvSpPr>
          <p:cNvPr id="156" name="Google Shape;156;g2f3f70226f8_0_0"/>
          <p:cNvSpPr txBox="1"/>
          <p:nvPr/>
        </p:nvSpPr>
        <p:spPr>
          <a:xfrm>
            <a:off x="10307250" y="1795488"/>
            <a:ext cx="1641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1800" u="none" cap="none" strike="noStrike">
                <a:solidFill>
                  <a:srgbClr val="E2262D"/>
                </a:solidFill>
                <a:latin typeface="Exo ExtraBold"/>
                <a:ea typeface="Exo ExtraBold"/>
                <a:cs typeface="Exo ExtraBold"/>
                <a:sym typeface="Exo ExtraBold"/>
              </a:rPr>
              <a:t>Fresher DA</a:t>
            </a:r>
            <a:endParaRPr b="0" i="0" sz="1800" u="none" cap="none" strike="noStrike">
              <a:solidFill>
                <a:srgbClr val="E2262D"/>
              </a:solidFill>
              <a:latin typeface="Exo ExtraBold"/>
              <a:ea typeface="Exo ExtraBold"/>
              <a:cs typeface="Exo ExtraBold"/>
              <a:sym typeface="Exo ExtraBold"/>
            </a:endParaRPr>
          </a:p>
        </p:txBody>
      </p:sp>
      <p:pic>
        <p:nvPicPr>
          <p:cNvPr id="157" name="Google Shape;157;g2f3f70226f8_0_0"/>
          <p:cNvPicPr preferRelativeResize="0"/>
          <p:nvPr/>
        </p:nvPicPr>
        <p:blipFill rotWithShape="1">
          <a:blip r:embed="rId5">
            <a:alphaModFix/>
          </a:blip>
          <a:srcRect b="52074" l="0" r="65618" t="0"/>
          <a:stretch/>
        </p:blipFill>
        <p:spPr>
          <a:xfrm flipH="1">
            <a:off x="9223499" y="5158208"/>
            <a:ext cx="2965501" cy="1785642"/>
          </a:xfrm>
          <a:prstGeom prst="rect">
            <a:avLst/>
          </a:prstGeom>
          <a:noFill/>
          <a:ln>
            <a:noFill/>
          </a:ln>
        </p:spPr>
      </p:pic>
      <p:pic>
        <p:nvPicPr>
          <p:cNvPr id="158" name="Google Shape;158;g2f3f70226f8_0_0"/>
          <p:cNvPicPr preferRelativeResize="0"/>
          <p:nvPr/>
        </p:nvPicPr>
        <p:blipFill rotWithShape="1">
          <a:blip r:embed="rId5">
            <a:alphaModFix/>
          </a:blip>
          <a:srcRect b="52074" l="0" r="65618" t="0"/>
          <a:stretch/>
        </p:blipFill>
        <p:spPr>
          <a:xfrm flipH="1">
            <a:off x="-443125" y="-101850"/>
            <a:ext cx="2418500" cy="1456269"/>
          </a:xfrm>
          <a:prstGeom prst="rect">
            <a:avLst/>
          </a:prstGeom>
          <a:noFill/>
          <a:ln>
            <a:noFill/>
          </a:ln>
        </p:spPr>
      </p:pic>
      <p:sp>
        <p:nvSpPr>
          <p:cNvPr id="159" name="Google Shape;159;g2f3f70226f8_0_0"/>
          <p:cNvSpPr txBox="1"/>
          <p:nvPr/>
        </p:nvSpPr>
        <p:spPr>
          <a:xfrm>
            <a:off x="1672025" y="425338"/>
            <a:ext cx="84558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LỘ TRÌNH HỌC DA Ở MIND</a:t>
            </a:r>
            <a:r>
              <a:rPr b="1" i="0" lang="en-US" sz="3800" u="none" cap="none" strike="noStrike">
                <a:solidFill>
                  <a:srgbClr val="E31F26"/>
                </a:solidFill>
                <a:latin typeface="Exo"/>
                <a:ea typeface="Exo"/>
                <a:cs typeface="Exo"/>
                <a:sym typeface="Exo"/>
              </a:rPr>
              <a:t>X</a:t>
            </a:r>
            <a:endParaRPr b="1" i="0" sz="3800" u="none" cap="none" strike="noStrike">
              <a:solidFill>
                <a:srgbClr val="E31F26"/>
              </a:solidFill>
              <a:latin typeface="Exo"/>
              <a:ea typeface="Exo"/>
              <a:cs typeface="Exo"/>
              <a:sym typeface="Exo"/>
            </a:endParaRPr>
          </a:p>
        </p:txBody>
      </p:sp>
      <p:sp>
        <p:nvSpPr>
          <p:cNvPr id="160" name="Google Shape;160;g2f3f70226f8_0_0"/>
          <p:cNvSpPr txBox="1"/>
          <p:nvPr/>
        </p:nvSpPr>
        <p:spPr>
          <a:xfrm>
            <a:off x="4454675" y="6161250"/>
            <a:ext cx="17514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1300" u="none" cap="none" strike="noStrike">
                <a:solidFill>
                  <a:srgbClr val="E2262D"/>
                </a:solidFill>
                <a:latin typeface="Exo"/>
                <a:ea typeface="Exo"/>
                <a:cs typeface="Exo"/>
                <a:sym typeface="Exo"/>
              </a:rPr>
              <a:t>Descriptive Analysis</a:t>
            </a:r>
            <a:endParaRPr b="1" i="0" sz="1300" u="none" cap="none" strike="noStrike">
              <a:solidFill>
                <a:srgbClr val="E2262D"/>
              </a:solidFill>
              <a:latin typeface="Exo"/>
              <a:ea typeface="Exo"/>
              <a:cs typeface="Exo"/>
              <a:sym typeface="Exo"/>
            </a:endParaRPr>
          </a:p>
        </p:txBody>
      </p:sp>
      <p:pic>
        <p:nvPicPr>
          <p:cNvPr id="161" name="Google Shape;161;g2f3f70226f8_0_0"/>
          <p:cNvPicPr preferRelativeResize="0"/>
          <p:nvPr/>
        </p:nvPicPr>
        <p:blipFill rotWithShape="1">
          <a:blip r:embed="rId3">
            <a:alphaModFix/>
          </a:blip>
          <a:srcRect b="0" l="0" r="0" t="0"/>
          <a:stretch/>
        </p:blipFill>
        <p:spPr>
          <a:xfrm flipH="1">
            <a:off x="5203587" y="3954850"/>
            <a:ext cx="253575" cy="212675"/>
          </a:xfrm>
          <a:prstGeom prst="rect">
            <a:avLst/>
          </a:prstGeom>
          <a:noFill/>
          <a:ln>
            <a:noFill/>
          </a:ln>
        </p:spPr>
      </p:pic>
      <p:sp>
        <p:nvSpPr>
          <p:cNvPr id="162" name="Google Shape;162;g2f3f70226f8_0_0"/>
          <p:cNvSpPr txBox="1"/>
          <p:nvPr/>
        </p:nvSpPr>
        <p:spPr>
          <a:xfrm>
            <a:off x="6406475" y="1680000"/>
            <a:ext cx="2696700" cy="600300"/>
          </a:xfrm>
          <a:prstGeom prst="rect">
            <a:avLst/>
          </a:prstGeom>
          <a:noFill/>
          <a:ln>
            <a:noFill/>
          </a:ln>
        </p:spPr>
        <p:txBody>
          <a:bodyPr anchorCtr="0" anchor="t" bIns="45700" lIns="91425" spcFirstLastPara="1" rIns="91425" wrap="square" tIns="45700">
            <a:spAutoFit/>
          </a:bodyPr>
          <a:lstStyle/>
          <a:p>
            <a:pPr indent="-298450" lvl="0" marL="457200" marR="0" rtl="0" algn="l">
              <a:lnSpc>
                <a:spcPct val="100000"/>
              </a:lnSpc>
              <a:spcBef>
                <a:spcPts val="0"/>
              </a:spcBef>
              <a:spcAft>
                <a:spcPts val="0"/>
              </a:spcAft>
              <a:buClr>
                <a:schemeClr val="dk1"/>
              </a:buClr>
              <a:buSzPts val="1100"/>
              <a:buFont typeface="Exo SemiBold"/>
              <a:buChar char="●"/>
            </a:pPr>
            <a:r>
              <a:rPr b="0" i="0" lang="en-US" sz="1100" u="none" cap="none" strike="noStrike">
                <a:solidFill>
                  <a:schemeClr val="dk1"/>
                </a:solidFill>
                <a:latin typeface="Exo SemiBold"/>
                <a:ea typeface="Exo SemiBold"/>
                <a:cs typeface="Exo SemiBold"/>
                <a:sym typeface="Exo SemiBold"/>
              </a:rPr>
              <a:t>Review knowledge</a:t>
            </a:r>
            <a:endParaRPr b="0" i="0" sz="1100" u="none" cap="none" strike="noStrike">
              <a:solidFill>
                <a:schemeClr val="dk1"/>
              </a:solidFill>
              <a:latin typeface="Exo SemiBold"/>
              <a:ea typeface="Exo SemiBold"/>
              <a:cs typeface="Exo SemiBold"/>
              <a:sym typeface="Exo SemiBold"/>
            </a:endParaRPr>
          </a:p>
          <a:p>
            <a:pPr indent="-298450" lvl="0" marL="457200" marR="0" rtl="0" algn="l">
              <a:lnSpc>
                <a:spcPct val="100000"/>
              </a:lnSpc>
              <a:spcBef>
                <a:spcPts val="0"/>
              </a:spcBef>
              <a:spcAft>
                <a:spcPts val="0"/>
              </a:spcAft>
              <a:buClr>
                <a:schemeClr val="dk1"/>
              </a:buClr>
              <a:buSzPts val="1100"/>
              <a:buFont typeface="Exo SemiBold"/>
              <a:buChar char="●"/>
            </a:pPr>
            <a:r>
              <a:rPr b="0" i="0" lang="en-US" sz="1100" u="none" cap="none" strike="noStrike">
                <a:solidFill>
                  <a:schemeClr val="dk1"/>
                </a:solidFill>
                <a:latin typeface="Exo SemiBold"/>
                <a:ea typeface="Exo SemiBold"/>
                <a:cs typeface="Exo SemiBold"/>
                <a:sym typeface="Exo SemiBold"/>
              </a:rPr>
              <a:t>Writing CV - Build Portfolio</a:t>
            </a:r>
            <a:endParaRPr b="0" i="0" sz="1100" u="none" cap="none" strike="noStrike">
              <a:solidFill>
                <a:schemeClr val="dk1"/>
              </a:solidFill>
              <a:latin typeface="Exo SemiBold"/>
              <a:ea typeface="Exo SemiBold"/>
              <a:cs typeface="Exo SemiBold"/>
              <a:sym typeface="Exo SemiBold"/>
            </a:endParaRPr>
          </a:p>
          <a:p>
            <a:pPr indent="-298450" lvl="0" marL="457200" marR="0" rtl="0" algn="l">
              <a:lnSpc>
                <a:spcPct val="100000"/>
              </a:lnSpc>
              <a:spcBef>
                <a:spcPts val="0"/>
              </a:spcBef>
              <a:spcAft>
                <a:spcPts val="0"/>
              </a:spcAft>
              <a:buClr>
                <a:schemeClr val="dk1"/>
              </a:buClr>
              <a:buSzPts val="1100"/>
              <a:buFont typeface="Exo SemiBold"/>
              <a:buChar char="●"/>
            </a:pPr>
            <a:r>
              <a:rPr b="0" i="0" lang="en-US" sz="1100" u="none" cap="none" strike="noStrike">
                <a:solidFill>
                  <a:schemeClr val="dk1"/>
                </a:solidFill>
                <a:latin typeface="Exo SemiBold"/>
                <a:ea typeface="Exo SemiBold"/>
                <a:cs typeface="Exo SemiBold"/>
                <a:sym typeface="Exo SemiBold"/>
              </a:rPr>
              <a:t>Mock Interview </a:t>
            </a:r>
            <a:endParaRPr b="0" i="0" sz="900" u="none" cap="none" strike="noStrike">
              <a:solidFill>
                <a:schemeClr val="dk1"/>
              </a:solidFill>
              <a:latin typeface="Exo SemiBold"/>
              <a:ea typeface="Exo SemiBold"/>
              <a:cs typeface="Exo SemiBold"/>
              <a:sym typeface="Exo SemiBold"/>
            </a:endParaRPr>
          </a:p>
        </p:txBody>
      </p:sp>
      <p:sp>
        <p:nvSpPr>
          <p:cNvPr id="163" name="Google Shape;163;g2f3f70226f8_0_0"/>
          <p:cNvSpPr txBox="1"/>
          <p:nvPr/>
        </p:nvSpPr>
        <p:spPr>
          <a:xfrm>
            <a:off x="7123626" y="1322338"/>
            <a:ext cx="994500" cy="3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1700" u="none" cap="none" strike="noStrike">
                <a:solidFill>
                  <a:srgbClr val="E2262D"/>
                </a:solidFill>
                <a:latin typeface="Exo ExtraBold"/>
                <a:ea typeface="Exo ExtraBold"/>
                <a:cs typeface="Exo ExtraBold"/>
                <a:sym typeface="Exo ExtraBold"/>
              </a:rPr>
              <a:t>Level 4</a:t>
            </a:r>
            <a:endParaRPr b="0" i="0" sz="1700" u="none" cap="none" strike="noStrike">
              <a:solidFill>
                <a:srgbClr val="E2262D"/>
              </a:solidFill>
              <a:latin typeface="Exo ExtraBold"/>
              <a:ea typeface="Exo ExtraBold"/>
              <a:cs typeface="Exo ExtraBold"/>
              <a:sym typeface="Exo ExtraBold"/>
            </a:endParaRPr>
          </a:p>
        </p:txBody>
      </p:sp>
      <p:sp>
        <p:nvSpPr>
          <p:cNvPr id="164" name="Google Shape;164;g2f3f70226f8_0_0"/>
          <p:cNvSpPr txBox="1"/>
          <p:nvPr/>
        </p:nvSpPr>
        <p:spPr>
          <a:xfrm>
            <a:off x="6167325" y="2237663"/>
            <a:ext cx="3133500" cy="292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1300" u="none" cap="none" strike="noStrike">
                <a:solidFill>
                  <a:srgbClr val="E2262D"/>
                </a:solidFill>
                <a:latin typeface="Exo"/>
                <a:ea typeface="Exo"/>
                <a:cs typeface="Exo"/>
                <a:sym typeface="Exo"/>
              </a:rPr>
              <a:t>Review - Build Portfolio - Interview</a:t>
            </a:r>
            <a:endParaRPr b="1" i="0" sz="1300" u="none" cap="none" strike="noStrike">
              <a:solidFill>
                <a:srgbClr val="E2262D"/>
              </a:solidFill>
              <a:latin typeface="Exo"/>
              <a:ea typeface="Exo"/>
              <a:cs typeface="Exo"/>
              <a:sym typeface="Exo"/>
            </a:endParaRPr>
          </a:p>
        </p:txBody>
      </p:sp>
      <p:pic>
        <p:nvPicPr>
          <p:cNvPr id="165" name="Google Shape;165;g2f3f70226f8_0_0"/>
          <p:cNvPicPr preferRelativeResize="0"/>
          <p:nvPr/>
        </p:nvPicPr>
        <p:blipFill rotWithShape="1">
          <a:blip r:embed="rId6">
            <a:alphaModFix/>
          </a:blip>
          <a:srcRect b="0" l="0" r="0" t="0"/>
          <a:stretch/>
        </p:blipFill>
        <p:spPr>
          <a:xfrm>
            <a:off x="9852026" y="1717640"/>
            <a:ext cx="525006" cy="525000"/>
          </a:xfrm>
          <a:prstGeom prst="rect">
            <a:avLst/>
          </a:prstGeom>
          <a:noFill/>
          <a:ln>
            <a:noFill/>
          </a:ln>
        </p:spPr>
      </p:pic>
      <p:sp>
        <p:nvSpPr>
          <p:cNvPr id="166" name="Google Shape;166;g2f3f70226f8_0_0"/>
          <p:cNvSpPr txBox="1"/>
          <p:nvPr/>
        </p:nvSpPr>
        <p:spPr>
          <a:xfrm>
            <a:off x="533401" y="1405063"/>
            <a:ext cx="1554900" cy="276900"/>
          </a:xfrm>
          <a:prstGeom prst="rect">
            <a:avLst/>
          </a:prstGeom>
          <a:solidFill>
            <a:srgbClr val="E06666"/>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Exo SemiBold"/>
                <a:ea typeface="Exo SemiBold"/>
                <a:cs typeface="Exo SemiBold"/>
                <a:sym typeface="Exo SemiBold"/>
              </a:rPr>
              <a:t>We at here</a:t>
            </a:r>
            <a:endParaRPr b="0" i="0" sz="1200" u="none" cap="none" strike="noStrike">
              <a:solidFill>
                <a:schemeClr val="lt1"/>
              </a:solidFill>
              <a:latin typeface="Exo SemiBold"/>
              <a:ea typeface="Exo SemiBold"/>
              <a:cs typeface="Exo SemiBold"/>
              <a:sym typeface="Exo SemiBold"/>
            </a:endParaRPr>
          </a:p>
        </p:txBody>
      </p:sp>
      <p:pic>
        <p:nvPicPr>
          <p:cNvPr id="167" name="Google Shape;167;g2f3f70226f8_0_0"/>
          <p:cNvPicPr preferRelativeResize="0"/>
          <p:nvPr/>
        </p:nvPicPr>
        <p:blipFill rotWithShape="1">
          <a:blip r:embed="rId7">
            <a:alphaModFix/>
          </a:blip>
          <a:srcRect b="0" l="0" r="0" t="0"/>
          <a:stretch/>
        </p:blipFill>
        <p:spPr>
          <a:xfrm>
            <a:off x="5885113" y="5214498"/>
            <a:ext cx="421775" cy="421775"/>
          </a:xfrm>
          <a:prstGeom prst="rect">
            <a:avLst/>
          </a:prstGeom>
          <a:noFill/>
          <a:ln>
            <a:noFill/>
          </a:ln>
        </p:spPr>
      </p:pic>
      <p:pic>
        <p:nvPicPr>
          <p:cNvPr id="168" name="Google Shape;168;g2f3f70226f8_0_0"/>
          <p:cNvPicPr preferRelativeResize="0"/>
          <p:nvPr/>
        </p:nvPicPr>
        <p:blipFill rotWithShape="1">
          <a:blip r:embed="rId3">
            <a:alphaModFix/>
          </a:blip>
          <a:srcRect b="0" l="0" r="0" t="0"/>
          <a:stretch/>
        </p:blipFill>
        <p:spPr>
          <a:xfrm>
            <a:off x="2243875" y="1437188"/>
            <a:ext cx="253575" cy="212675"/>
          </a:xfrm>
          <a:prstGeom prst="rect">
            <a:avLst/>
          </a:prstGeom>
          <a:noFill/>
          <a:ln>
            <a:noFill/>
          </a:ln>
        </p:spPr>
      </p:pic>
      <p:pic>
        <p:nvPicPr>
          <p:cNvPr id="169" name="Google Shape;169;g2f3f70226f8_0_0"/>
          <p:cNvPicPr preferRelativeResize="0"/>
          <p:nvPr/>
        </p:nvPicPr>
        <p:blipFill rotWithShape="1">
          <a:blip r:embed="rId7">
            <a:alphaModFix/>
          </a:blip>
          <a:srcRect b="0" l="0" r="0" t="0"/>
          <a:stretch/>
        </p:blipFill>
        <p:spPr>
          <a:xfrm>
            <a:off x="5689025" y="2602173"/>
            <a:ext cx="421775" cy="421775"/>
          </a:xfrm>
          <a:prstGeom prst="rect">
            <a:avLst/>
          </a:prstGeom>
          <a:noFill/>
          <a:ln>
            <a:noFill/>
          </a:ln>
        </p:spPr>
      </p:pic>
      <p:pic>
        <p:nvPicPr>
          <p:cNvPr id="170" name="Google Shape;170;g2f3f70226f8_0_0"/>
          <p:cNvPicPr preferRelativeResize="0"/>
          <p:nvPr/>
        </p:nvPicPr>
        <p:blipFill rotWithShape="1">
          <a:blip r:embed="rId8">
            <a:alphaModFix/>
          </a:blip>
          <a:srcRect b="0" l="0" r="0" t="0"/>
          <a:stretch/>
        </p:blipFill>
        <p:spPr>
          <a:xfrm>
            <a:off x="1672025" y="1984588"/>
            <a:ext cx="7884227" cy="322990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g24c37084270_0_0"/>
          <p:cNvSpPr txBox="1"/>
          <p:nvPr>
            <p:ph type="title"/>
          </p:nvPr>
        </p:nvSpPr>
        <p:spPr>
          <a:xfrm>
            <a:off x="762100" y="511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Hướng đối tượng (Object Oriented)</a:t>
            </a:r>
            <a:endParaRPr/>
          </a:p>
        </p:txBody>
      </p:sp>
      <p:sp>
        <p:nvSpPr>
          <p:cNvPr id="626" name="Google Shape;626;g24c37084270_0_0"/>
          <p:cNvSpPr txBox="1"/>
          <p:nvPr>
            <p:ph idx="1" type="body"/>
          </p:nvPr>
        </p:nvSpPr>
        <p:spPr>
          <a:xfrm>
            <a:off x="762100" y="1648099"/>
            <a:ext cx="10515600" cy="24078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a:ea typeface="Exo"/>
                <a:cs typeface="Exo"/>
                <a:sym typeface="Exo"/>
              </a:rPr>
              <a:t>Trong Python, classes được dùng để định nghĩa các đặc điểm của “class” , and objects được gọi là các “instances of classes”.</a:t>
            </a:r>
            <a:endParaRPr>
              <a:latin typeface="Exo"/>
              <a:ea typeface="Exo"/>
              <a:cs typeface="Exo"/>
              <a:sym typeface="Exo"/>
            </a:endParaRPr>
          </a:p>
          <a:p>
            <a:pPr indent="0" lvl="0" marL="0" rtl="0" algn="l">
              <a:lnSpc>
                <a:spcPct val="90000"/>
              </a:lnSpc>
              <a:spcBef>
                <a:spcPts val="1000"/>
              </a:spcBef>
              <a:spcAft>
                <a:spcPts val="0"/>
              </a:spcAft>
              <a:buSzPts val="2800"/>
              <a:buNone/>
            </a:pPr>
            <a:r>
              <a:t/>
            </a:r>
            <a:endParaRPr sz="600">
              <a:latin typeface="Exo"/>
              <a:ea typeface="Exo"/>
              <a:cs typeface="Exo"/>
              <a:sym typeface="Exo"/>
            </a:endParaRPr>
          </a:p>
          <a:p>
            <a:pPr indent="0" lvl="0" marL="0" rtl="0" algn="l">
              <a:lnSpc>
                <a:spcPct val="90000"/>
              </a:lnSpc>
              <a:spcBef>
                <a:spcPts val="1000"/>
              </a:spcBef>
              <a:spcAft>
                <a:spcPts val="0"/>
              </a:spcAft>
              <a:buSzPts val="2800"/>
              <a:buNone/>
            </a:pPr>
            <a:r>
              <a:t/>
            </a:r>
            <a:endParaRPr>
              <a:latin typeface="Exo"/>
              <a:ea typeface="Exo"/>
              <a:cs typeface="Exo"/>
              <a:sym typeface="Exo"/>
            </a:endParaRPr>
          </a:p>
        </p:txBody>
      </p:sp>
      <p:sp>
        <p:nvSpPr>
          <p:cNvPr id="627" name="Google Shape;627;g24c37084270_0_0"/>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628" name="Google Shape;628;g24c37084270_0_0"/>
          <p:cNvPicPr preferRelativeResize="0"/>
          <p:nvPr/>
        </p:nvPicPr>
        <p:blipFill rotWithShape="1">
          <a:blip r:embed="rId3">
            <a:alphaModFix/>
          </a:blip>
          <a:srcRect b="0" l="0" r="0" t="0"/>
          <a:stretch/>
        </p:blipFill>
        <p:spPr>
          <a:xfrm>
            <a:off x="673283" y="1805684"/>
            <a:ext cx="88821" cy="190315"/>
          </a:xfrm>
          <a:prstGeom prst="rect">
            <a:avLst/>
          </a:prstGeom>
          <a:noFill/>
          <a:ln>
            <a:noFill/>
          </a:ln>
        </p:spPr>
      </p:pic>
      <p:pic>
        <p:nvPicPr>
          <p:cNvPr id="629" name="Google Shape;629;g24c37084270_0_0"/>
          <p:cNvPicPr preferRelativeResize="0"/>
          <p:nvPr/>
        </p:nvPicPr>
        <p:blipFill rotWithShape="1">
          <a:blip r:embed="rId4">
            <a:alphaModFix/>
          </a:blip>
          <a:srcRect b="0" l="0" r="0" t="0"/>
          <a:stretch/>
        </p:blipFill>
        <p:spPr>
          <a:xfrm>
            <a:off x="5978925" y="2811499"/>
            <a:ext cx="5224937" cy="2856800"/>
          </a:xfrm>
          <a:prstGeom prst="rect">
            <a:avLst/>
          </a:prstGeom>
          <a:noFill/>
          <a:ln>
            <a:noFill/>
          </a:ln>
        </p:spPr>
      </p:pic>
      <p:pic>
        <p:nvPicPr>
          <p:cNvPr id="630" name="Google Shape;630;g24c37084270_0_0"/>
          <p:cNvPicPr preferRelativeResize="0"/>
          <p:nvPr/>
        </p:nvPicPr>
        <p:blipFill rotWithShape="1">
          <a:blip r:embed="rId5">
            <a:alphaModFix/>
          </a:blip>
          <a:srcRect b="0" l="0" r="0" t="0"/>
          <a:stretch/>
        </p:blipFill>
        <p:spPr>
          <a:xfrm>
            <a:off x="348925" y="2854774"/>
            <a:ext cx="5259787" cy="2856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4"/>
          <p:cNvSpPr txBox="1"/>
          <p:nvPr>
            <p:ph type="title"/>
          </p:nvPr>
        </p:nvSpPr>
        <p:spPr>
          <a:xfrm>
            <a:off x="838200" y="1438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OOP: DỮ LIỆU MÔ TẢ ĐỐI TƯỢNG</a:t>
            </a:r>
            <a:endParaRPr/>
          </a:p>
        </p:txBody>
      </p:sp>
      <p:sp>
        <p:nvSpPr>
          <p:cNvPr id="637" name="Google Shape;637;p14"/>
          <p:cNvSpPr txBox="1"/>
          <p:nvPr>
            <p:ph idx="1" type="body"/>
          </p:nvPr>
        </p:nvSpPr>
        <p:spPr>
          <a:xfrm>
            <a:off x="684575" y="1334350"/>
            <a:ext cx="7632600" cy="5270400"/>
          </a:xfrm>
          <a:prstGeom prst="rect">
            <a:avLst/>
          </a:prstGeom>
          <a:noFill/>
          <a:ln>
            <a:noFill/>
          </a:ln>
        </p:spPr>
        <p:txBody>
          <a:bodyPr anchorCtr="0" anchor="t" bIns="45700" lIns="91425" spcFirstLastPara="1" rIns="91425" wrap="square" tIns="45700">
            <a:normAutofit fontScale="70000" lnSpcReduction="10000"/>
          </a:bodyPr>
          <a:lstStyle/>
          <a:p>
            <a:pPr indent="0" lvl="0" marL="0" rtl="0" algn="l">
              <a:lnSpc>
                <a:spcPct val="90000"/>
              </a:lnSpc>
              <a:spcBef>
                <a:spcPts val="1000"/>
              </a:spcBef>
              <a:spcAft>
                <a:spcPts val="0"/>
              </a:spcAft>
              <a:buSzPct val="142857"/>
              <a:buNone/>
            </a:pPr>
            <a:r>
              <a:rPr b="1" lang="en-US">
                <a:latin typeface="Exo"/>
                <a:ea typeface="Exo"/>
                <a:cs typeface="Exo"/>
                <a:sym typeface="Exo"/>
              </a:rPr>
              <a:t>Ví dụ:</a:t>
            </a:r>
            <a:endParaRPr b="1">
              <a:latin typeface="Exo"/>
              <a:ea typeface="Exo"/>
              <a:cs typeface="Exo"/>
              <a:sym typeface="Exo"/>
            </a:endParaRPr>
          </a:p>
          <a:p>
            <a:pPr indent="0" lvl="0" marL="0" rtl="0" algn="l">
              <a:lnSpc>
                <a:spcPct val="90000"/>
              </a:lnSpc>
              <a:spcBef>
                <a:spcPts val="1000"/>
              </a:spcBef>
              <a:spcAft>
                <a:spcPts val="0"/>
              </a:spcAft>
              <a:buSzPct val="241400"/>
              <a:buNone/>
            </a:pPr>
            <a:r>
              <a:t/>
            </a:r>
            <a:endParaRPr b="1" sz="1657">
              <a:latin typeface="Exo"/>
              <a:ea typeface="Exo"/>
              <a:cs typeface="Exo"/>
              <a:sym typeface="Exo"/>
            </a:endParaRPr>
          </a:p>
          <a:p>
            <a:pPr indent="0" lvl="0" marL="0" rtl="0" algn="l">
              <a:lnSpc>
                <a:spcPct val="115000"/>
              </a:lnSpc>
              <a:spcBef>
                <a:spcPts val="100"/>
              </a:spcBef>
              <a:spcAft>
                <a:spcPts val="0"/>
              </a:spcAft>
              <a:buSzPct val="142857"/>
              <a:buNone/>
            </a:pPr>
            <a:r>
              <a:rPr lang="en-US">
                <a:latin typeface="Exo"/>
                <a:ea typeface="Exo"/>
                <a:cs typeface="Exo"/>
                <a:sym typeface="Exo"/>
              </a:rPr>
              <a:t>Tất cả chúng đều là “</a:t>
            </a:r>
            <a:r>
              <a:rPr b="1" lang="en-US" u="sng">
                <a:latin typeface="Exo"/>
                <a:ea typeface="Exo"/>
                <a:cs typeface="Exo"/>
                <a:sym typeface="Exo"/>
              </a:rPr>
              <a:t>instance</a:t>
            </a:r>
            <a:r>
              <a:rPr lang="en-US">
                <a:latin typeface="Exo"/>
                <a:ea typeface="Exo"/>
                <a:cs typeface="Exo"/>
                <a:sym typeface="Exo"/>
              </a:rPr>
              <a:t>” của “</a:t>
            </a:r>
            <a:r>
              <a:rPr b="1" lang="en-US" u="sng">
                <a:latin typeface="Exo"/>
                <a:ea typeface="Exo"/>
                <a:cs typeface="Exo"/>
                <a:sym typeface="Exo"/>
              </a:rPr>
              <a:t>class</a:t>
            </a:r>
            <a:r>
              <a:rPr lang="en-US">
                <a:latin typeface="Exo"/>
                <a:ea typeface="Exo"/>
                <a:cs typeface="Exo"/>
                <a:sym typeface="Exo"/>
              </a:rPr>
              <a:t>” cam, có thuộc tính (</a:t>
            </a:r>
            <a:r>
              <a:rPr i="1" lang="en-US">
                <a:latin typeface="Exo"/>
                <a:ea typeface="Exo"/>
                <a:cs typeface="Exo"/>
                <a:sym typeface="Exo"/>
              </a:rPr>
              <a:t>attribute</a:t>
            </a:r>
            <a:r>
              <a:rPr lang="en-US">
                <a:latin typeface="Exo"/>
                <a:ea typeface="Exo"/>
                <a:cs typeface="Exo"/>
                <a:sym typeface="Exo"/>
              </a:rPr>
              <a:t>) là </a:t>
            </a:r>
            <a:r>
              <a:rPr i="1" lang="en-US" u="sng">
                <a:latin typeface="Exo"/>
                <a:ea typeface="Exo"/>
                <a:cs typeface="Exo"/>
                <a:sym typeface="Exo"/>
              </a:rPr>
              <a:t>Weight</a:t>
            </a:r>
            <a:r>
              <a:rPr lang="en-US">
                <a:latin typeface="Exo"/>
                <a:ea typeface="Exo"/>
                <a:cs typeface="Exo"/>
                <a:sym typeface="Exo"/>
              </a:rPr>
              <a:t>, tuy nhiên, mỗi quả cam (</a:t>
            </a:r>
            <a:r>
              <a:rPr i="1" lang="en-US" u="sng">
                <a:latin typeface="Exo"/>
                <a:ea typeface="Exo"/>
                <a:cs typeface="Exo"/>
                <a:sym typeface="Exo"/>
              </a:rPr>
              <a:t>instance</a:t>
            </a:r>
            <a:r>
              <a:rPr lang="en-US">
                <a:latin typeface="Exo"/>
                <a:ea typeface="Exo"/>
                <a:cs typeface="Exo"/>
                <a:sym typeface="Exo"/>
              </a:rPr>
              <a:t>) lại có một giá trị thuộc tính (</a:t>
            </a:r>
            <a:r>
              <a:rPr i="1" lang="en-US">
                <a:latin typeface="Exo"/>
                <a:ea typeface="Exo"/>
                <a:cs typeface="Exo"/>
                <a:sym typeface="Exo"/>
              </a:rPr>
              <a:t>attribute</a:t>
            </a:r>
            <a:r>
              <a:rPr lang="en-US">
                <a:latin typeface="Exo"/>
                <a:ea typeface="Exo"/>
                <a:cs typeface="Exo"/>
                <a:sym typeface="Exo"/>
              </a:rPr>
              <a:t>) này khác nhau.</a:t>
            </a:r>
            <a:endParaRPr/>
          </a:p>
          <a:p>
            <a:pPr indent="0" lvl="0" marL="0" rtl="0" algn="l">
              <a:lnSpc>
                <a:spcPct val="115000"/>
              </a:lnSpc>
              <a:spcBef>
                <a:spcPts val="1000"/>
              </a:spcBef>
              <a:spcAft>
                <a:spcPts val="0"/>
              </a:spcAft>
              <a:buSzPct val="142857"/>
              <a:buNone/>
            </a:pPr>
            <a:r>
              <a:rPr lang="en-US">
                <a:latin typeface="Exo"/>
                <a:ea typeface="Exo"/>
                <a:cs typeface="Exo"/>
                <a:sym typeface="Exo"/>
              </a:rPr>
              <a:t>Các thuộc tính (</a:t>
            </a:r>
            <a:r>
              <a:rPr i="1" lang="en-US">
                <a:latin typeface="Exo"/>
                <a:ea typeface="Exo"/>
                <a:cs typeface="Exo"/>
                <a:sym typeface="Exo"/>
              </a:rPr>
              <a:t>Attributes</a:t>
            </a:r>
            <a:r>
              <a:rPr lang="en-US">
                <a:latin typeface="Exo"/>
                <a:ea typeface="Exo"/>
                <a:cs typeface="Exo"/>
                <a:sym typeface="Exo"/>
              </a:rPr>
              <a:t>) của mỗi instance không nhất thiết phải là giá trị </a:t>
            </a:r>
            <a:r>
              <a:rPr b="1" lang="en-US" u="sng">
                <a:latin typeface="Exo"/>
                <a:ea typeface="Exo"/>
                <a:cs typeface="Exo"/>
                <a:sym typeface="Exo"/>
              </a:rPr>
              <a:t>“unique”</a:t>
            </a:r>
            <a:endParaRPr b="1" u="sng">
              <a:latin typeface="Exo"/>
              <a:ea typeface="Exo"/>
              <a:cs typeface="Exo"/>
              <a:sym typeface="Exo"/>
            </a:endParaRPr>
          </a:p>
          <a:p>
            <a:pPr indent="0" lvl="0" marL="0" rtl="0" algn="l">
              <a:lnSpc>
                <a:spcPct val="115000"/>
              </a:lnSpc>
              <a:spcBef>
                <a:spcPts val="1000"/>
              </a:spcBef>
              <a:spcAft>
                <a:spcPts val="0"/>
              </a:spcAft>
              <a:buSzPct val="142857"/>
              <a:buNone/>
            </a:pPr>
            <a:r>
              <a:rPr lang="en-US">
                <a:latin typeface="Exo"/>
                <a:ea typeface="Exo"/>
                <a:cs typeface="Exo"/>
                <a:sym typeface="Exo"/>
              </a:rPr>
              <a:t>Ví dụ, có thể có 2 quả cam có cùng khối lượng.</a:t>
            </a:r>
            <a:endParaRPr/>
          </a:p>
          <a:p>
            <a:pPr indent="0" lvl="0" marL="0" rtl="0" algn="l">
              <a:lnSpc>
                <a:spcPct val="115000"/>
              </a:lnSpc>
              <a:spcBef>
                <a:spcPts val="1000"/>
              </a:spcBef>
              <a:spcAft>
                <a:spcPts val="0"/>
              </a:spcAft>
              <a:buSzPct val="142857"/>
              <a:buNone/>
            </a:pPr>
            <a:r>
              <a:rPr b="1" lang="en-US">
                <a:latin typeface="Exo"/>
                <a:ea typeface="Exo"/>
                <a:cs typeface="Exo"/>
                <a:sym typeface="Exo"/>
              </a:rPr>
              <a:t>Ví dụ 2:</a:t>
            </a:r>
            <a:endParaRPr/>
          </a:p>
          <a:p>
            <a:pPr indent="0" lvl="0" marL="0" rtl="0" algn="l">
              <a:lnSpc>
                <a:spcPct val="115000"/>
              </a:lnSpc>
              <a:spcBef>
                <a:spcPts val="1000"/>
              </a:spcBef>
              <a:spcAft>
                <a:spcPts val="0"/>
              </a:spcAft>
              <a:buSzPct val="142857"/>
              <a:buNone/>
            </a:pPr>
            <a:r>
              <a:rPr lang="en-US">
                <a:latin typeface="Exo"/>
                <a:ea typeface="Exo"/>
                <a:cs typeface="Exo"/>
                <a:sym typeface="Exo"/>
              </a:rPr>
              <a:t>Táo: Chúng có thể có cùng 1 màu sắc (</a:t>
            </a:r>
            <a:r>
              <a:rPr i="1" lang="en-US" u="sng">
                <a:latin typeface="Exo"/>
                <a:ea typeface="Exo"/>
                <a:cs typeface="Exo"/>
                <a:sym typeface="Exo"/>
              </a:rPr>
              <a:t>Color</a:t>
            </a:r>
            <a:r>
              <a:rPr lang="en-US">
                <a:latin typeface="Exo"/>
                <a:ea typeface="Exo"/>
                <a:cs typeface="Exo"/>
                <a:sym typeface="Exo"/>
              </a:rPr>
              <a:t>). Nhưng thùng chứa (barrel) có thể có nhiều kích cỡ khác nhau</a:t>
            </a:r>
            <a:endParaRPr/>
          </a:p>
          <a:p>
            <a:pPr indent="0" lvl="0" marL="0" rtl="0" algn="l">
              <a:lnSpc>
                <a:spcPct val="115000"/>
              </a:lnSpc>
              <a:spcBef>
                <a:spcPts val="1000"/>
              </a:spcBef>
              <a:spcAft>
                <a:spcPts val="0"/>
              </a:spcAft>
              <a:buSzPct val="142857"/>
              <a:buNone/>
            </a:pPr>
            <a:r>
              <a:rPr lang="en-US">
                <a:latin typeface="Exo"/>
                <a:ea typeface="Exo"/>
                <a:cs typeface="Exo"/>
                <a:sym typeface="Exo"/>
              </a:rPr>
              <a:t>Các thuộc tính (attribute) có thể được quy định bởi nhiều kiểu dữ liệu khác nhau như integer, float, string, byte, boolean, list, … thậm chí là các class khác (Other class)</a:t>
            </a:r>
            <a:endParaRPr>
              <a:latin typeface="Exo"/>
              <a:ea typeface="Exo"/>
              <a:cs typeface="Exo"/>
              <a:sym typeface="Exo"/>
            </a:endParaRPr>
          </a:p>
        </p:txBody>
      </p:sp>
      <p:pic>
        <p:nvPicPr>
          <p:cNvPr id="638" name="Google Shape;638;p14"/>
          <p:cNvPicPr preferRelativeResize="0"/>
          <p:nvPr/>
        </p:nvPicPr>
        <p:blipFill rotWithShape="1">
          <a:blip r:embed="rId3">
            <a:alphaModFix/>
          </a:blip>
          <a:srcRect b="0" l="0" r="0" t="0"/>
          <a:stretch/>
        </p:blipFill>
        <p:spPr>
          <a:xfrm>
            <a:off x="8271088" y="2380869"/>
            <a:ext cx="3597831" cy="2654299"/>
          </a:xfrm>
          <a:prstGeom prst="rect">
            <a:avLst/>
          </a:prstGeom>
          <a:noFill/>
          <a:ln cap="flat" cmpd="sng" w="9525">
            <a:solidFill>
              <a:srgbClr val="000000"/>
            </a:solidFill>
            <a:prstDash val="solid"/>
            <a:round/>
            <a:headEnd len="sm" w="sm" type="none"/>
            <a:tailEnd len="sm" w="sm" type="none"/>
          </a:ln>
        </p:spPr>
      </p:pic>
      <p:pic>
        <p:nvPicPr>
          <p:cNvPr id="639" name="Google Shape;639;p14"/>
          <p:cNvPicPr preferRelativeResize="0"/>
          <p:nvPr/>
        </p:nvPicPr>
        <p:blipFill rotWithShape="1">
          <a:blip r:embed="rId4">
            <a:alphaModFix/>
          </a:blip>
          <a:srcRect b="0" l="0" r="0" t="0"/>
          <a:stretch/>
        </p:blipFill>
        <p:spPr>
          <a:xfrm>
            <a:off x="595758" y="1377159"/>
            <a:ext cx="88821" cy="190315"/>
          </a:xfrm>
          <a:prstGeom prst="rect">
            <a:avLst/>
          </a:prstGeom>
          <a:noFill/>
          <a:ln>
            <a:noFill/>
          </a:ln>
        </p:spPr>
      </p:pic>
      <p:pic>
        <p:nvPicPr>
          <p:cNvPr id="640" name="Google Shape;640;p14"/>
          <p:cNvPicPr preferRelativeResize="0"/>
          <p:nvPr/>
        </p:nvPicPr>
        <p:blipFill rotWithShape="1">
          <a:blip r:embed="rId4">
            <a:alphaModFix/>
          </a:blip>
          <a:srcRect b="0" l="0" r="0" t="0"/>
          <a:stretch/>
        </p:blipFill>
        <p:spPr>
          <a:xfrm>
            <a:off x="595758" y="1958034"/>
            <a:ext cx="88821" cy="190315"/>
          </a:xfrm>
          <a:prstGeom prst="rect">
            <a:avLst/>
          </a:prstGeom>
          <a:noFill/>
          <a:ln>
            <a:noFill/>
          </a:ln>
        </p:spPr>
      </p:pic>
      <p:pic>
        <p:nvPicPr>
          <p:cNvPr id="641" name="Google Shape;641;p14"/>
          <p:cNvPicPr preferRelativeResize="0"/>
          <p:nvPr/>
        </p:nvPicPr>
        <p:blipFill rotWithShape="1">
          <a:blip r:embed="rId4">
            <a:alphaModFix/>
          </a:blip>
          <a:srcRect b="0" l="0" r="0" t="0"/>
          <a:stretch/>
        </p:blipFill>
        <p:spPr>
          <a:xfrm>
            <a:off x="595758" y="3097284"/>
            <a:ext cx="88821" cy="190315"/>
          </a:xfrm>
          <a:prstGeom prst="rect">
            <a:avLst/>
          </a:prstGeom>
          <a:noFill/>
          <a:ln>
            <a:noFill/>
          </a:ln>
        </p:spPr>
      </p:pic>
      <p:pic>
        <p:nvPicPr>
          <p:cNvPr id="642" name="Google Shape;642;p14"/>
          <p:cNvPicPr preferRelativeResize="0"/>
          <p:nvPr/>
        </p:nvPicPr>
        <p:blipFill rotWithShape="1">
          <a:blip r:embed="rId4">
            <a:alphaModFix/>
          </a:blip>
          <a:srcRect b="0" l="0" r="0" t="0"/>
          <a:stretch/>
        </p:blipFill>
        <p:spPr>
          <a:xfrm>
            <a:off x="595758" y="3819122"/>
            <a:ext cx="88821" cy="190315"/>
          </a:xfrm>
          <a:prstGeom prst="rect">
            <a:avLst/>
          </a:prstGeom>
          <a:noFill/>
          <a:ln>
            <a:noFill/>
          </a:ln>
        </p:spPr>
      </p:pic>
      <p:pic>
        <p:nvPicPr>
          <p:cNvPr id="643" name="Google Shape;643;p14"/>
          <p:cNvPicPr preferRelativeResize="0"/>
          <p:nvPr/>
        </p:nvPicPr>
        <p:blipFill rotWithShape="1">
          <a:blip r:embed="rId4">
            <a:alphaModFix/>
          </a:blip>
          <a:srcRect b="0" l="0" r="0" t="0"/>
          <a:stretch/>
        </p:blipFill>
        <p:spPr>
          <a:xfrm>
            <a:off x="595758" y="4644934"/>
            <a:ext cx="88821" cy="190315"/>
          </a:xfrm>
          <a:prstGeom prst="rect">
            <a:avLst/>
          </a:prstGeom>
          <a:noFill/>
          <a:ln>
            <a:noFill/>
          </a:ln>
        </p:spPr>
      </p:pic>
      <p:pic>
        <p:nvPicPr>
          <p:cNvPr id="644" name="Google Shape;644;p14"/>
          <p:cNvPicPr preferRelativeResize="0"/>
          <p:nvPr/>
        </p:nvPicPr>
        <p:blipFill rotWithShape="1">
          <a:blip r:embed="rId4">
            <a:alphaModFix/>
          </a:blip>
          <a:srcRect b="0" l="0" r="0" t="0"/>
          <a:stretch/>
        </p:blipFill>
        <p:spPr>
          <a:xfrm>
            <a:off x="595758" y="5413409"/>
            <a:ext cx="88821" cy="190315"/>
          </a:xfrm>
          <a:prstGeom prst="rect">
            <a:avLst/>
          </a:prstGeom>
          <a:noFill/>
          <a:ln>
            <a:noFill/>
          </a:ln>
        </p:spPr>
      </p:pic>
      <p:sp>
        <p:nvSpPr>
          <p:cNvPr id="645" name="Google Shape;645;p14"/>
          <p:cNvSpPr txBox="1"/>
          <p:nvPr/>
        </p:nvSpPr>
        <p:spPr>
          <a:xfrm>
            <a:off x="1647150" y="1244913"/>
            <a:ext cx="4782900" cy="454800"/>
          </a:xfrm>
          <a:prstGeom prst="rect">
            <a:avLst/>
          </a:prstGeom>
          <a:solidFill>
            <a:srgbClr val="0C343D"/>
          </a:solidFill>
          <a:ln>
            <a:noFill/>
          </a:ln>
        </p:spPr>
        <p:txBody>
          <a:bodyPr anchorCtr="0" anchor="t" bIns="91425" lIns="91425" spcFirstLastPara="1" rIns="91425" wrap="square" tIns="91425">
            <a:spAutoFit/>
          </a:bodyPr>
          <a:lstStyle/>
          <a:p>
            <a:pPr indent="0" lvl="0" marL="0" marR="0" rtl="0" algn="l">
              <a:lnSpc>
                <a:spcPct val="90000"/>
              </a:lnSpc>
              <a:spcBef>
                <a:spcPts val="1000"/>
              </a:spcBef>
              <a:spcAft>
                <a:spcPts val="0"/>
              </a:spcAft>
              <a:buClr>
                <a:srgbClr val="000000"/>
              </a:buClr>
              <a:buSzPts val="1950"/>
              <a:buFont typeface="Arial"/>
              <a:buNone/>
            </a:pPr>
            <a:r>
              <a:rPr b="1" i="0" lang="en-US" sz="1950" u="none" cap="none" strike="noStrike">
                <a:solidFill>
                  <a:schemeClr val="lt1"/>
                </a:solidFill>
                <a:latin typeface="Exo"/>
                <a:ea typeface="Exo"/>
                <a:cs typeface="Exo"/>
                <a:sym typeface="Exo"/>
              </a:rPr>
              <a:t> Có 3 quả cam với khối lượng khác nhau.</a:t>
            </a:r>
            <a:endParaRPr b="1" i="0" sz="1950" u="none" cap="none" strike="noStrike">
              <a:solidFill>
                <a:schemeClr val="lt1"/>
              </a:solidFill>
              <a:latin typeface="Arial"/>
              <a:ea typeface="Arial"/>
              <a:cs typeface="Arial"/>
              <a:sym typeface="Arial"/>
            </a:endParaRPr>
          </a:p>
        </p:txBody>
      </p:sp>
      <p:pic>
        <p:nvPicPr>
          <p:cNvPr id="646" name="Google Shape;646;p14"/>
          <p:cNvPicPr preferRelativeResize="0"/>
          <p:nvPr/>
        </p:nvPicPr>
        <p:blipFill rotWithShape="1">
          <a:blip r:embed="rId5">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5"/>
          <p:cNvSpPr txBox="1"/>
          <p:nvPr>
            <p:ph type="title"/>
          </p:nvPr>
        </p:nvSpPr>
        <p:spPr>
          <a:xfrm>
            <a:off x="838200" y="2927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4000">
                <a:latin typeface="Exo Black"/>
                <a:ea typeface="Exo Black"/>
                <a:cs typeface="Exo Black"/>
                <a:sym typeface="Exo Black"/>
              </a:rPr>
              <a:t>OOP: HÀNH VI LÀ CÁC HÀNH ĐỘNG</a:t>
            </a:r>
            <a:endParaRPr sz="4000"/>
          </a:p>
        </p:txBody>
      </p:sp>
      <p:sp>
        <p:nvSpPr>
          <p:cNvPr id="653" name="Google Shape;653;p15"/>
          <p:cNvSpPr txBox="1"/>
          <p:nvPr>
            <p:ph idx="1" type="body"/>
          </p:nvPr>
        </p:nvSpPr>
        <p:spPr>
          <a:xfrm>
            <a:off x="346350" y="2053279"/>
            <a:ext cx="11499300" cy="22515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1000"/>
              </a:spcBef>
              <a:spcAft>
                <a:spcPts val="0"/>
              </a:spcAft>
              <a:buSzPts val="2800"/>
              <a:buNone/>
            </a:pPr>
            <a:r>
              <a:rPr lang="en-US" sz="1800">
                <a:latin typeface="Exo"/>
                <a:ea typeface="Exo"/>
                <a:cs typeface="Exo"/>
                <a:sym typeface="Exo"/>
              </a:rPr>
              <a:t>Ví dụ: Lấy quả cam và thêm quả cam đó vào 1 giỏ hàng (Basket)</a:t>
            </a:r>
            <a:endParaRPr sz="1800">
              <a:latin typeface="Exo"/>
              <a:ea typeface="Exo"/>
              <a:cs typeface="Exo"/>
              <a:sym typeface="Exo"/>
            </a:endParaRPr>
          </a:p>
          <a:p>
            <a:pPr indent="0" lvl="0" marL="457200" rtl="0" algn="l">
              <a:lnSpc>
                <a:spcPct val="90000"/>
              </a:lnSpc>
              <a:spcBef>
                <a:spcPts val="1000"/>
              </a:spcBef>
              <a:spcAft>
                <a:spcPts val="0"/>
              </a:spcAft>
              <a:buSzPts val="2800"/>
              <a:buNone/>
            </a:pPr>
            <a:r>
              <a:rPr lang="en-US" sz="1800">
                <a:latin typeface="Exo"/>
                <a:ea typeface="Exo"/>
                <a:cs typeface="Exo"/>
                <a:sym typeface="Exo"/>
              </a:rPr>
              <a:t>🡪 Hành động này cung cấp cho phương thức (method) “</a:t>
            </a:r>
            <a:r>
              <a:rPr b="1" lang="en-US" sz="1800" u="sng">
                <a:latin typeface="Exo"/>
                <a:ea typeface="Exo"/>
                <a:cs typeface="Exo"/>
                <a:sym typeface="Exo"/>
              </a:rPr>
              <a:t>Pick</a:t>
            </a:r>
            <a:r>
              <a:rPr lang="en-US" sz="1800">
                <a:latin typeface="Exo"/>
                <a:ea typeface="Exo"/>
                <a:cs typeface="Exo"/>
                <a:sym typeface="Exo"/>
              </a:rPr>
              <a:t>” một tham số Basket.  </a:t>
            </a:r>
            <a:endParaRPr sz="1800">
              <a:latin typeface="Exo"/>
              <a:ea typeface="Exo"/>
              <a:cs typeface="Exo"/>
              <a:sym typeface="Exo"/>
            </a:endParaRPr>
          </a:p>
          <a:p>
            <a:pPr indent="0" lvl="0" marL="457200" rtl="0" algn="l">
              <a:lnSpc>
                <a:spcPct val="90000"/>
              </a:lnSpc>
              <a:spcBef>
                <a:spcPts val="1000"/>
              </a:spcBef>
              <a:spcAft>
                <a:spcPts val="0"/>
              </a:spcAft>
              <a:buSzPts val="2800"/>
              <a:buNone/>
            </a:pPr>
            <a:r>
              <a:rPr lang="en-US" sz="1800">
                <a:latin typeface="Exo"/>
                <a:ea typeface="Exo"/>
                <a:cs typeface="Exo"/>
                <a:sym typeface="Exo"/>
              </a:rPr>
              <a:t>Hành động ép (</a:t>
            </a:r>
            <a:r>
              <a:rPr b="1" lang="en-US" sz="1800" u="sng">
                <a:latin typeface="Exo"/>
                <a:ea typeface="Exo"/>
                <a:cs typeface="Exo"/>
                <a:sym typeface="Exo"/>
              </a:rPr>
              <a:t>squeeze</a:t>
            </a:r>
            <a:r>
              <a:rPr lang="en-US" sz="1800">
                <a:latin typeface="Exo"/>
                <a:ea typeface="Exo"/>
                <a:cs typeface="Exo"/>
                <a:sym typeface="Exo"/>
              </a:rPr>
              <a:t>) quả cam để lấy nước sau đó bỏ quả cam ra khỏi giỏ (basket)  </a:t>
            </a:r>
            <a:endParaRPr sz="1800">
              <a:latin typeface="Exo"/>
              <a:ea typeface="Exo"/>
              <a:cs typeface="Exo"/>
              <a:sym typeface="Exo"/>
            </a:endParaRPr>
          </a:p>
          <a:p>
            <a:pPr indent="0" lvl="0" marL="457200" rtl="0" algn="l">
              <a:lnSpc>
                <a:spcPct val="90000"/>
              </a:lnSpc>
              <a:spcBef>
                <a:spcPts val="1000"/>
              </a:spcBef>
              <a:spcAft>
                <a:spcPts val="0"/>
              </a:spcAft>
              <a:buSzPts val="2800"/>
              <a:buNone/>
            </a:pPr>
            <a:r>
              <a:rPr lang="en-US" sz="1800">
                <a:latin typeface="Exo"/>
                <a:ea typeface="Exo"/>
                <a:cs typeface="Exo"/>
                <a:sym typeface="Exo"/>
              </a:rPr>
              <a:t>Hành động bán quả cam (</a:t>
            </a:r>
            <a:r>
              <a:rPr b="1" lang="en-US" sz="1800" u="sng">
                <a:latin typeface="Exo"/>
                <a:ea typeface="Exo"/>
                <a:cs typeface="Exo"/>
                <a:sym typeface="Exo"/>
              </a:rPr>
              <a:t>sell</a:t>
            </a:r>
            <a:r>
              <a:rPr lang="en-US" sz="1800">
                <a:latin typeface="Exo"/>
                <a:ea typeface="Exo"/>
                <a:cs typeface="Exo"/>
                <a:sym typeface="Exo"/>
              </a:rPr>
              <a:t>) </a:t>
            </a:r>
            <a:endParaRPr sz="1800">
              <a:latin typeface="Exo"/>
              <a:ea typeface="Exo"/>
              <a:cs typeface="Exo"/>
              <a:sym typeface="Exo"/>
            </a:endParaRPr>
          </a:p>
          <a:p>
            <a:pPr indent="0" lvl="0" marL="457200" rtl="0" algn="l">
              <a:lnSpc>
                <a:spcPct val="90000"/>
              </a:lnSpc>
              <a:spcBef>
                <a:spcPts val="1000"/>
              </a:spcBef>
              <a:spcAft>
                <a:spcPts val="0"/>
              </a:spcAft>
              <a:buSzPts val="2800"/>
              <a:buNone/>
            </a:pPr>
            <a:r>
              <a:rPr lang="en-US" sz="1800">
                <a:latin typeface="Exo"/>
                <a:ea typeface="Exo"/>
                <a:cs typeface="Exo"/>
                <a:sym typeface="Exo"/>
              </a:rPr>
              <a:t>Hành động loại bỏ quả cam nếu chúng bị hỏng (</a:t>
            </a:r>
            <a:r>
              <a:rPr b="1" lang="en-US" sz="1800" u="sng">
                <a:latin typeface="Exo"/>
                <a:ea typeface="Exo"/>
                <a:cs typeface="Exo"/>
                <a:sym typeface="Exo"/>
              </a:rPr>
              <a:t>discard</a:t>
            </a:r>
            <a:r>
              <a:rPr lang="en-US" sz="1800">
                <a:latin typeface="Exo"/>
                <a:ea typeface="Exo"/>
                <a:cs typeface="Exo"/>
                <a:sym typeface="Exo"/>
              </a:rPr>
              <a:t>)</a:t>
            </a:r>
            <a:endParaRPr sz="1800">
              <a:latin typeface="Exo"/>
              <a:ea typeface="Exo"/>
              <a:cs typeface="Exo"/>
              <a:sym typeface="Exo"/>
            </a:endParaRPr>
          </a:p>
        </p:txBody>
      </p:sp>
      <p:pic>
        <p:nvPicPr>
          <p:cNvPr id="654" name="Google Shape;654;p15"/>
          <p:cNvPicPr preferRelativeResize="0"/>
          <p:nvPr/>
        </p:nvPicPr>
        <p:blipFill rotWithShape="1">
          <a:blip r:embed="rId3">
            <a:alphaModFix/>
          </a:blip>
          <a:srcRect b="0" l="0" r="0" t="0"/>
          <a:stretch/>
        </p:blipFill>
        <p:spPr>
          <a:xfrm>
            <a:off x="684908" y="2093959"/>
            <a:ext cx="88821" cy="190315"/>
          </a:xfrm>
          <a:prstGeom prst="rect">
            <a:avLst/>
          </a:prstGeom>
          <a:noFill/>
          <a:ln>
            <a:noFill/>
          </a:ln>
        </p:spPr>
      </p:pic>
      <p:pic>
        <p:nvPicPr>
          <p:cNvPr id="655" name="Google Shape;655;p15"/>
          <p:cNvPicPr preferRelativeResize="0"/>
          <p:nvPr/>
        </p:nvPicPr>
        <p:blipFill rotWithShape="1">
          <a:blip r:embed="rId3">
            <a:alphaModFix/>
          </a:blip>
          <a:srcRect b="0" l="0" r="0" t="0"/>
          <a:stretch/>
        </p:blipFill>
        <p:spPr>
          <a:xfrm>
            <a:off x="684908" y="2880809"/>
            <a:ext cx="88821" cy="190315"/>
          </a:xfrm>
          <a:prstGeom prst="rect">
            <a:avLst/>
          </a:prstGeom>
          <a:noFill/>
          <a:ln>
            <a:noFill/>
          </a:ln>
        </p:spPr>
      </p:pic>
      <p:pic>
        <p:nvPicPr>
          <p:cNvPr id="656" name="Google Shape;656;p15"/>
          <p:cNvPicPr preferRelativeResize="0"/>
          <p:nvPr/>
        </p:nvPicPr>
        <p:blipFill rotWithShape="1">
          <a:blip r:embed="rId3">
            <a:alphaModFix/>
          </a:blip>
          <a:srcRect b="0" l="0" r="0" t="0"/>
          <a:stretch/>
        </p:blipFill>
        <p:spPr>
          <a:xfrm>
            <a:off x="684908" y="3273509"/>
            <a:ext cx="88821" cy="190315"/>
          </a:xfrm>
          <a:prstGeom prst="rect">
            <a:avLst/>
          </a:prstGeom>
          <a:noFill/>
          <a:ln>
            <a:noFill/>
          </a:ln>
        </p:spPr>
      </p:pic>
      <p:pic>
        <p:nvPicPr>
          <p:cNvPr id="657" name="Google Shape;657;p15"/>
          <p:cNvPicPr preferRelativeResize="0"/>
          <p:nvPr/>
        </p:nvPicPr>
        <p:blipFill rotWithShape="1">
          <a:blip r:embed="rId3">
            <a:alphaModFix/>
          </a:blip>
          <a:srcRect b="0" l="0" r="0" t="0"/>
          <a:stretch/>
        </p:blipFill>
        <p:spPr>
          <a:xfrm>
            <a:off x="684908" y="3627834"/>
            <a:ext cx="88821" cy="190315"/>
          </a:xfrm>
          <a:prstGeom prst="rect">
            <a:avLst/>
          </a:prstGeom>
          <a:noFill/>
          <a:ln>
            <a:noFill/>
          </a:ln>
        </p:spPr>
      </p:pic>
      <p:sp>
        <p:nvSpPr>
          <p:cNvPr id="658" name="Google Shape;658;p15"/>
          <p:cNvSpPr txBox="1"/>
          <p:nvPr/>
        </p:nvSpPr>
        <p:spPr>
          <a:xfrm>
            <a:off x="684900" y="1466150"/>
            <a:ext cx="10228800" cy="454800"/>
          </a:xfrm>
          <a:prstGeom prst="rect">
            <a:avLst/>
          </a:prstGeom>
          <a:solidFill>
            <a:srgbClr val="0C343D"/>
          </a:solidFill>
          <a:ln>
            <a:noFill/>
          </a:ln>
        </p:spPr>
        <p:txBody>
          <a:bodyPr anchorCtr="0" anchor="t" bIns="91425" lIns="91425" spcFirstLastPara="1" rIns="91425" wrap="square" tIns="91425">
            <a:spAutoFit/>
          </a:bodyPr>
          <a:lstStyle/>
          <a:p>
            <a:pPr indent="0" lvl="0" marL="0" marR="0" rtl="0" algn="ctr">
              <a:lnSpc>
                <a:spcPct val="90000"/>
              </a:lnSpc>
              <a:spcBef>
                <a:spcPts val="1000"/>
              </a:spcBef>
              <a:spcAft>
                <a:spcPts val="0"/>
              </a:spcAft>
              <a:buClr>
                <a:srgbClr val="000000"/>
              </a:buClr>
              <a:buSzPts val="1950"/>
              <a:buFont typeface="Arial"/>
              <a:buNone/>
            </a:pPr>
            <a:r>
              <a:rPr b="1" i="0" lang="en-US" sz="1950" u="none" cap="none" strike="noStrike">
                <a:solidFill>
                  <a:schemeClr val="lt1"/>
                </a:solidFill>
                <a:latin typeface="Exo"/>
                <a:ea typeface="Exo"/>
                <a:cs typeface="Exo"/>
                <a:sym typeface="Exo"/>
              </a:rPr>
              <a:t> Bạn hãy nêu ra các hành động bạn có thể làm với các quả cam trong ví dụ bên dưới ?</a:t>
            </a:r>
            <a:endParaRPr b="1" i="0" sz="1950" u="none" cap="none" strike="noStrike">
              <a:solidFill>
                <a:schemeClr val="lt1"/>
              </a:solidFill>
              <a:latin typeface="Arial"/>
              <a:ea typeface="Arial"/>
              <a:cs typeface="Arial"/>
              <a:sym typeface="Arial"/>
            </a:endParaRPr>
          </a:p>
        </p:txBody>
      </p:sp>
      <p:pic>
        <p:nvPicPr>
          <p:cNvPr id="659" name="Google Shape;659;p15"/>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pic>
        <p:nvPicPr>
          <p:cNvPr id="660" name="Google Shape;660;p15"/>
          <p:cNvPicPr preferRelativeResize="0"/>
          <p:nvPr/>
        </p:nvPicPr>
        <p:blipFill rotWithShape="1">
          <a:blip r:embed="rId5">
            <a:alphaModFix/>
          </a:blip>
          <a:srcRect b="0" l="0" r="0" t="0"/>
          <a:stretch/>
        </p:blipFill>
        <p:spPr>
          <a:xfrm>
            <a:off x="3560436" y="4145499"/>
            <a:ext cx="5532028" cy="19419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9"/>
          <p:cNvSpPr txBox="1"/>
          <p:nvPr>
            <p:ph idx="1" type="body"/>
          </p:nvPr>
        </p:nvSpPr>
        <p:spPr>
          <a:xfrm>
            <a:off x="603250" y="1331119"/>
            <a:ext cx="10515600" cy="3702050"/>
          </a:xfrm>
          <a:prstGeom prst="rect">
            <a:avLst/>
          </a:prstGeom>
          <a:noFill/>
          <a:ln>
            <a:noFill/>
          </a:ln>
        </p:spPr>
        <p:txBody>
          <a:bodyPr anchorCtr="0" anchor="t" bIns="45700" lIns="91425" spcFirstLastPara="1" rIns="91425" wrap="square" tIns="45700">
            <a:normAutofit fontScale="70000" lnSpcReduction="20000"/>
          </a:bodyPr>
          <a:lstStyle/>
          <a:p>
            <a:pPr indent="0" lvl="0" marL="457200" rtl="0" algn="l">
              <a:lnSpc>
                <a:spcPct val="115000"/>
              </a:lnSpc>
              <a:spcBef>
                <a:spcPts val="1000"/>
              </a:spcBef>
              <a:spcAft>
                <a:spcPts val="0"/>
              </a:spcAft>
              <a:buSzPct val="142857"/>
              <a:buNone/>
            </a:pPr>
            <a:r>
              <a:rPr lang="en-US">
                <a:latin typeface="Exo"/>
                <a:ea typeface="Exo"/>
                <a:cs typeface="Exo"/>
                <a:sym typeface="Exo"/>
              </a:rPr>
              <a:t>Hành vi (Behaviors) là các hành động (actions) có thể xảy ra trên đối tượng (object). </a:t>
            </a:r>
            <a:endParaRPr/>
          </a:p>
          <a:p>
            <a:pPr indent="0" lvl="0" marL="457200" rtl="0" algn="l">
              <a:lnSpc>
                <a:spcPct val="115000"/>
              </a:lnSpc>
              <a:spcBef>
                <a:spcPts val="1000"/>
              </a:spcBef>
              <a:spcAft>
                <a:spcPts val="0"/>
              </a:spcAft>
              <a:buSzPct val="142857"/>
              <a:buNone/>
            </a:pPr>
            <a:r>
              <a:rPr lang="en-US">
                <a:latin typeface="Exo"/>
                <a:ea typeface="Exo"/>
                <a:cs typeface="Exo"/>
                <a:sym typeface="Exo"/>
              </a:rPr>
              <a:t>Các hành vi có thể được thực hiện trên một lớp đối tượng (class) cụ thể được gọi là các phương thức (method).</a:t>
            </a:r>
            <a:endParaRPr/>
          </a:p>
          <a:p>
            <a:pPr indent="0" lvl="0" marL="457200" rtl="0" algn="l">
              <a:lnSpc>
                <a:spcPct val="115000"/>
              </a:lnSpc>
              <a:spcBef>
                <a:spcPts val="1000"/>
              </a:spcBef>
              <a:spcAft>
                <a:spcPts val="0"/>
              </a:spcAft>
              <a:buSzPct val="142857"/>
              <a:buNone/>
            </a:pPr>
            <a:r>
              <a:rPr lang="en-US">
                <a:latin typeface="Exo"/>
                <a:ea typeface="Exo"/>
                <a:cs typeface="Exo"/>
                <a:sym typeface="Exo"/>
              </a:rPr>
              <a:t>Trong lập trình, phương thức (</a:t>
            </a:r>
            <a:r>
              <a:rPr b="1" lang="en-US">
                <a:latin typeface="Exo"/>
                <a:ea typeface="Exo"/>
                <a:cs typeface="Exo"/>
                <a:sym typeface="Exo"/>
              </a:rPr>
              <a:t>methods</a:t>
            </a:r>
            <a:r>
              <a:rPr lang="en-US">
                <a:latin typeface="Exo"/>
                <a:ea typeface="Exo"/>
                <a:cs typeface="Exo"/>
                <a:sym typeface="Exo"/>
              </a:rPr>
              <a:t>) tương tự như hàm (</a:t>
            </a:r>
            <a:r>
              <a:rPr b="1" lang="en-US">
                <a:latin typeface="Exo"/>
                <a:ea typeface="Exo"/>
                <a:cs typeface="Exo"/>
                <a:sym typeface="Exo"/>
              </a:rPr>
              <a:t>functions</a:t>
            </a:r>
            <a:r>
              <a:rPr lang="en-US">
                <a:latin typeface="Exo"/>
                <a:ea typeface="Exo"/>
                <a:cs typeface="Exo"/>
                <a:sym typeface="Exo"/>
              </a:rPr>
              <a:t>) nhưng chúng có quyền truy cập vào tất cả dữ liệu liên quan đến đối tượng đó. </a:t>
            </a:r>
            <a:endParaRPr/>
          </a:p>
          <a:p>
            <a:pPr indent="0" lvl="0" marL="457200" rtl="0" algn="l">
              <a:lnSpc>
                <a:spcPct val="115000"/>
              </a:lnSpc>
              <a:spcBef>
                <a:spcPts val="1000"/>
              </a:spcBef>
              <a:spcAft>
                <a:spcPts val="0"/>
              </a:spcAft>
              <a:buSzPct val="142857"/>
              <a:buNone/>
            </a:pPr>
            <a:r>
              <a:rPr lang="en-US">
                <a:latin typeface="Exo"/>
                <a:ea typeface="Exo"/>
                <a:cs typeface="Exo"/>
                <a:sym typeface="Exo"/>
              </a:rPr>
              <a:t>Giống như hàm (</a:t>
            </a:r>
            <a:r>
              <a:rPr b="1" lang="en-US">
                <a:latin typeface="Exo"/>
                <a:ea typeface="Exo"/>
                <a:cs typeface="Exo"/>
                <a:sym typeface="Exo"/>
              </a:rPr>
              <a:t>functions</a:t>
            </a:r>
            <a:r>
              <a:rPr lang="en-US">
                <a:latin typeface="Exo"/>
                <a:ea typeface="Exo"/>
                <a:cs typeface="Exo"/>
                <a:sym typeface="Exo"/>
              </a:rPr>
              <a:t>), các phương thức (</a:t>
            </a:r>
            <a:r>
              <a:rPr b="1" lang="en-US">
                <a:latin typeface="Exo"/>
                <a:ea typeface="Exo"/>
                <a:cs typeface="Exo"/>
                <a:sym typeface="Exo"/>
              </a:rPr>
              <a:t>method</a:t>
            </a:r>
            <a:r>
              <a:rPr lang="en-US">
                <a:latin typeface="Exo"/>
                <a:ea typeface="Exo"/>
                <a:cs typeface="Exo"/>
                <a:sym typeface="Exo"/>
              </a:rPr>
              <a:t>) cũng có thể truyền các tham số (</a:t>
            </a:r>
            <a:r>
              <a:rPr b="1" lang="en-US">
                <a:latin typeface="Exo"/>
                <a:ea typeface="Exo"/>
                <a:cs typeface="Exo"/>
                <a:sym typeface="Exo"/>
              </a:rPr>
              <a:t>parameters</a:t>
            </a:r>
            <a:r>
              <a:rPr lang="en-US">
                <a:latin typeface="Exo"/>
                <a:ea typeface="Exo"/>
                <a:cs typeface="Exo"/>
                <a:sym typeface="Exo"/>
              </a:rPr>
              <a:t>) và trả về các giá trị (</a:t>
            </a:r>
            <a:r>
              <a:rPr b="1" lang="en-US">
                <a:latin typeface="Exo"/>
                <a:ea typeface="Exo"/>
                <a:cs typeface="Exo"/>
                <a:sym typeface="Exo"/>
              </a:rPr>
              <a:t>return the value</a:t>
            </a:r>
            <a:r>
              <a:rPr lang="en-US">
                <a:latin typeface="Exo"/>
                <a:ea typeface="Exo"/>
                <a:cs typeface="Exo"/>
                <a:sym typeface="Exo"/>
              </a:rPr>
              <a:t>)</a:t>
            </a:r>
            <a:endParaRPr/>
          </a:p>
          <a:p>
            <a:pPr indent="0" lvl="0" marL="457200" rtl="0" algn="l">
              <a:lnSpc>
                <a:spcPct val="115000"/>
              </a:lnSpc>
              <a:spcBef>
                <a:spcPts val="1000"/>
              </a:spcBef>
              <a:spcAft>
                <a:spcPts val="0"/>
              </a:spcAft>
              <a:buSzPct val="142857"/>
              <a:buNone/>
            </a:pPr>
            <a:r>
              <a:rPr lang="en-US">
                <a:latin typeface="Exo"/>
                <a:ea typeface="Exo"/>
                <a:cs typeface="Exo"/>
                <a:sym typeface="Exo"/>
              </a:rPr>
              <a:t>Tham số</a:t>
            </a:r>
            <a:r>
              <a:rPr b="1" lang="en-US">
                <a:latin typeface="Exo"/>
                <a:ea typeface="Exo"/>
                <a:cs typeface="Exo"/>
                <a:sym typeface="Exo"/>
              </a:rPr>
              <a:t> (Parameters)</a:t>
            </a:r>
            <a:r>
              <a:rPr lang="en-US">
                <a:latin typeface="Exo"/>
                <a:ea typeface="Exo"/>
                <a:cs typeface="Exo"/>
                <a:sym typeface="Exo"/>
              </a:rPr>
              <a:t> của một phương thức (</a:t>
            </a:r>
            <a:r>
              <a:rPr b="1" lang="en-US">
                <a:latin typeface="Exo"/>
                <a:ea typeface="Exo"/>
                <a:cs typeface="Exo"/>
                <a:sym typeface="Exo"/>
              </a:rPr>
              <a:t>method</a:t>
            </a:r>
            <a:r>
              <a:rPr lang="en-US">
                <a:latin typeface="Exo"/>
                <a:ea typeface="Exo"/>
                <a:cs typeface="Exo"/>
                <a:sym typeface="Exo"/>
              </a:rPr>
              <a:t>) là một danh sách các đối tượng (</a:t>
            </a:r>
            <a:r>
              <a:rPr b="1" lang="en-US">
                <a:latin typeface="Exo"/>
                <a:ea typeface="Exo"/>
                <a:cs typeface="Exo"/>
                <a:sym typeface="Exo"/>
              </a:rPr>
              <a:t>objects</a:t>
            </a:r>
            <a:r>
              <a:rPr lang="en-US">
                <a:latin typeface="Exo"/>
                <a:ea typeface="Exo"/>
                <a:cs typeface="Exo"/>
                <a:sym typeface="Exo"/>
              </a:rPr>
              <a:t>) cần truyền vào và sử dụng trong phương thức. Các đối tượng cụ thể được truyền vào phương thức thường được gọi là đối số (</a:t>
            </a:r>
            <a:r>
              <a:rPr b="1" lang="en-US">
                <a:latin typeface="Exo"/>
                <a:ea typeface="Exo"/>
                <a:cs typeface="Exo"/>
                <a:sym typeface="Exo"/>
              </a:rPr>
              <a:t>arguments</a:t>
            </a:r>
            <a:r>
              <a:rPr lang="en-US">
                <a:latin typeface="Exo"/>
                <a:ea typeface="Exo"/>
                <a:cs typeface="Exo"/>
                <a:sym typeface="Exo"/>
              </a:rPr>
              <a:t>)</a:t>
            </a:r>
            <a:r>
              <a:rPr b="1" lang="en-US">
                <a:latin typeface="Exo"/>
                <a:ea typeface="Exo"/>
                <a:cs typeface="Exo"/>
                <a:sym typeface="Exo"/>
              </a:rPr>
              <a:t>. </a:t>
            </a:r>
            <a:endParaRPr>
              <a:latin typeface="Exo"/>
              <a:ea typeface="Exo"/>
              <a:cs typeface="Exo"/>
              <a:sym typeface="Exo"/>
            </a:endParaRPr>
          </a:p>
        </p:txBody>
      </p:sp>
      <p:pic>
        <p:nvPicPr>
          <p:cNvPr descr="language agnostic - What's the difference between an ..." id="667" name="Google Shape;667;p19"/>
          <p:cNvPicPr preferRelativeResize="0"/>
          <p:nvPr/>
        </p:nvPicPr>
        <p:blipFill rotWithShape="1">
          <a:blip r:embed="rId3">
            <a:alphaModFix/>
          </a:blip>
          <a:srcRect b="0" l="0" r="0" t="0"/>
          <a:stretch/>
        </p:blipFill>
        <p:spPr>
          <a:xfrm>
            <a:off x="4282798" y="5111750"/>
            <a:ext cx="3507199" cy="1593850"/>
          </a:xfrm>
          <a:prstGeom prst="rect">
            <a:avLst/>
          </a:prstGeom>
          <a:noFill/>
          <a:ln>
            <a:noFill/>
          </a:ln>
        </p:spPr>
      </p:pic>
      <p:sp>
        <p:nvSpPr>
          <p:cNvPr id="668" name="Google Shape;668;p19"/>
          <p:cNvSpPr txBox="1"/>
          <p:nvPr>
            <p:ph type="title"/>
          </p:nvPr>
        </p:nvSpPr>
        <p:spPr>
          <a:xfrm>
            <a:off x="1101225" y="2927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4000">
                <a:latin typeface="Exo Black"/>
                <a:ea typeface="Exo Black"/>
                <a:cs typeface="Exo Black"/>
                <a:sym typeface="Exo Black"/>
              </a:rPr>
              <a:t>OOP: HÀNH VI LÀ CÁC HÀNH ĐỘNG</a:t>
            </a:r>
            <a:endParaRPr sz="4000"/>
          </a:p>
        </p:txBody>
      </p:sp>
      <p:pic>
        <p:nvPicPr>
          <p:cNvPr id="669" name="Google Shape;669;p19"/>
          <p:cNvPicPr preferRelativeResize="0"/>
          <p:nvPr/>
        </p:nvPicPr>
        <p:blipFill rotWithShape="1">
          <a:blip r:embed="rId4">
            <a:alphaModFix/>
          </a:blip>
          <a:srcRect b="0" l="0" r="0" t="0"/>
          <a:stretch/>
        </p:blipFill>
        <p:spPr>
          <a:xfrm>
            <a:off x="960983" y="1428134"/>
            <a:ext cx="88821" cy="190315"/>
          </a:xfrm>
          <a:prstGeom prst="rect">
            <a:avLst/>
          </a:prstGeom>
          <a:noFill/>
          <a:ln>
            <a:noFill/>
          </a:ln>
        </p:spPr>
      </p:pic>
      <p:pic>
        <p:nvPicPr>
          <p:cNvPr id="670" name="Google Shape;670;p19"/>
          <p:cNvPicPr preferRelativeResize="0"/>
          <p:nvPr/>
        </p:nvPicPr>
        <p:blipFill rotWithShape="1">
          <a:blip r:embed="rId4">
            <a:alphaModFix/>
          </a:blip>
          <a:srcRect b="0" l="0" r="0" t="0"/>
          <a:stretch/>
        </p:blipFill>
        <p:spPr>
          <a:xfrm>
            <a:off x="960983" y="1819259"/>
            <a:ext cx="88821" cy="190315"/>
          </a:xfrm>
          <a:prstGeom prst="rect">
            <a:avLst/>
          </a:prstGeom>
          <a:noFill/>
          <a:ln>
            <a:noFill/>
          </a:ln>
        </p:spPr>
      </p:pic>
      <p:pic>
        <p:nvPicPr>
          <p:cNvPr id="671" name="Google Shape;671;p19"/>
          <p:cNvPicPr preferRelativeResize="0"/>
          <p:nvPr/>
        </p:nvPicPr>
        <p:blipFill rotWithShape="1">
          <a:blip r:embed="rId4">
            <a:alphaModFix/>
          </a:blip>
          <a:srcRect b="0" l="0" r="0" t="0"/>
          <a:stretch/>
        </p:blipFill>
        <p:spPr>
          <a:xfrm>
            <a:off x="960983" y="2514084"/>
            <a:ext cx="88821" cy="190315"/>
          </a:xfrm>
          <a:prstGeom prst="rect">
            <a:avLst/>
          </a:prstGeom>
          <a:noFill/>
          <a:ln>
            <a:noFill/>
          </a:ln>
        </p:spPr>
      </p:pic>
      <p:pic>
        <p:nvPicPr>
          <p:cNvPr id="672" name="Google Shape;672;p19"/>
          <p:cNvPicPr preferRelativeResize="0"/>
          <p:nvPr/>
        </p:nvPicPr>
        <p:blipFill rotWithShape="1">
          <a:blip r:embed="rId4">
            <a:alphaModFix/>
          </a:blip>
          <a:srcRect b="0" l="0" r="0" t="0"/>
          <a:stretch/>
        </p:blipFill>
        <p:spPr>
          <a:xfrm>
            <a:off x="960983" y="3208909"/>
            <a:ext cx="88821" cy="190315"/>
          </a:xfrm>
          <a:prstGeom prst="rect">
            <a:avLst/>
          </a:prstGeom>
          <a:noFill/>
          <a:ln>
            <a:noFill/>
          </a:ln>
        </p:spPr>
      </p:pic>
      <p:pic>
        <p:nvPicPr>
          <p:cNvPr id="673" name="Google Shape;673;p19"/>
          <p:cNvPicPr preferRelativeResize="0"/>
          <p:nvPr/>
        </p:nvPicPr>
        <p:blipFill rotWithShape="1">
          <a:blip r:embed="rId4">
            <a:alphaModFix/>
          </a:blip>
          <a:srcRect b="0" l="0" r="0" t="0"/>
          <a:stretch/>
        </p:blipFill>
        <p:spPr>
          <a:xfrm>
            <a:off x="960983" y="3903734"/>
            <a:ext cx="88821" cy="190315"/>
          </a:xfrm>
          <a:prstGeom prst="rect">
            <a:avLst/>
          </a:prstGeom>
          <a:noFill/>
          <a:ln>
            <a:noFill/>
          </a:ln>
        </p:spPr>
      </p:pic>
      <p:pic>
        <p:nvPicPr>
          <p:cNvPr id="674" name="Google Shape;674;p19"/>
          <p:cNvPicPr preferRelativeResize="0"/>
          <p:nvPr/>
        </p:nvPicPr>
        <p:blipFill rotWithShape="1">
          <a:blip r:embed="rId5">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g24c37084270_0_727"/>
          <p:cNvSpPr txBox="1"/>
          <p:nvPr>
            <p:ph type="title"/>
          </p:nvPr>
        </p:nvSpPr>
        <p:spPr>
          <a:xfrm>
            <a:off x="762100" y="5119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Hướng đối tượng (Object Oriented)</a:t>
            </a:r>
            <a:endParaRPr/>
          </a:p>
        </p:txBody>
      </p:sp>
      <p:sp>
        <p:nvSpPr>
          <p:cNvPr id="681" name="Google Shape;681;g24c37084270_0_727"/>
          <p:cNvSpPr txBox="1"/>
          <p:nvPr>
            <p:ph idx="1" type="body"/>
          </p:nvPr>
        </p:nvSpPr>
        <p:spPr>
          <a:xfrm>
            <a:off x="762100" y="1648100"/>
            <a:ext cx="10515600" cy="43989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Clr>
                <a:schemeClr val="dk1"/>
              </a:buClr>
              <a:buSzPts val="3613"/>
              <a:buFont typeface="Arial"/>
              <a:buNone/>
            </a:pPr>
            <a:r>
              <a:rPr lang="en-US" sz="1800">
                <a:latin typeface="Exo 2"/>
                <a:ea typeface="Exo 2"/>
                <a:cs typeface="Exo 2"/>
                <a:sym typeface="Exo 2"/>
              </a:rPr>
              <a:t>Lớp (class) được khai báo bằng từ khoá </a:t>
            </a:r>
            <a:r>
              <a:rPr b="1" lang="en-US" sz="1800">
                <a:solidFill>
                  <a:srgbClr val="FF6600"/>
                </a:solidFill>
                <a:latin typeface="Courier New"/>
                <a:ea typeface="Courier New"/>
                <a:cs typeface="Courier New"/>
                <a:sym typeface="Courier New"/>
              </a:rPr>
              <a:t>class</a:t>
            </a:r>
            <a:r>
              <a:rPr lang="en-US" sz="1800">
                <a:latin typeface="Exo 2"/>
                <a:ea typeface="Exo 2"/>
                <a:cs typeface="Exo 2"/>
                <a:sym typeface="Exo 2"/>
              </a:rPr>
              <a:t>. </a:t>
            </a:r>
            <a:endParaRPr sz="1800">
              <a:latin typeface="Exo 2"/>
              <a:ea typeface="Exo 2"/>
              <a:cs typeface="Exo 2"/>
              <a:sym typeface="Exo 2"/>
            </a:endParaRPr>
          </a:p>
          <a:p>
            <a:pPr indent="0" lvl="0" marL="0" rtl="0" algn="l">
              <a:lnSpc>
                <a:spcPct val="115000"/>
              </a:lnSpc>
              <a:spcBef>
                <a:spcPts val="1000"/>
              </a:spcBef>
              <a:spcAft>
                <a:spcPts val="0"/>
              </a:spcAft>
              <a:buClr>
                <a:schemeClr val="dk1"/>
              </a:buClr>
              <a:buSzPts val="3613"/>
              <a:buFont typeface="Arial"/>
              <a:buNone/>
            </a:pPr>
            <a:r>
              <a:t/>
            </a:r>
            <a:endParaRPr sz="1800">
              <a:latin typeface="Exo 2"/>
              <a:ea typeface="Exo 2"/>
              <a:cs typeface="Exo 2"/>
              <a:sym typeface="Exo 2"/>
            </a:endParaRPr>
          </a:p>
          <a:p>
            <a:pPr indent="0" lvl="0" marL="0" rtl="0" algn="l">
              <a:lnSpc>
                <a:spcPct val="90000"/>
              </a:lnSpc>
              <a:spcBef>
                <a:spcPts val="1000"/>
              </a:spcBef>
              <a:spcAft>
                <a:spcPts val="0"/>
              </a:spcAft>
              <a:buSzPts val="2800"/>
              <a:buNone/>
            </a:pPr>
            <a:r>
              <a:t/>
            </a:r>
            <a:endParaRPr sz="600">
              <a:latin typeface="Exo"/>
              <a:ea typeface="Exo"/>
              <a:cs typeface="Exo"/>
              <a:sym typeface="Exo"/>
            </a:endParaRPr>
          </a:p>
          <a:p>
            <a:pPr indent="0" lvl="0" marL="0" rtl="0" algn="l">
              <a:lnSpc>
                <a:spcPct val="90000"/>
              </a:lnSpc>
              <a:spcBef>
                <a:spcPts val="1000"/>
              </a:spcBef>
              <a:spcAft>
                <a:spcPts val="0"/>
              </a:spcAft>
              <a:buSzPts val="2800"/>
              <a:buNone/>
            </a:pPr>
            <a:r>
              <a:t/>
            </a:r>
            <a:endParaRPr>
              <a:latin typeface="Exo"/>
              <a:ea typeface="Exo"/>
              <a:cs typeface="Exo"/>
              <a:sym typeface="Exo"/>
            </a:endParaRPr>
          </a:p>
          <a:p>
            <a:pPr indent="0" lvl="0" marL="0" rtl="0" algn="l">
              <a:lnSpc>
                <a:spcPct val="115000"/>
              </a:lnSpc>
              <a:spcBef>
                <a:spcPts val="1000"/>
              </a:spcBef>
              <a:spcAft>
                <a:spcPts val="0"/>
              </a:spcAft>
              <a:buSzPts val="3613"/>
              <a:buNone/>
            </a:pPr>
            <a:r>
              <a:rPr lang="en-US" sz="1800">
                <a:latin typeface="Exo 2"/>
                <a:ea typeface="Exo 2"/>
                <a:cs typeface="Exo 2"/>
                <a:sym typeface="Exo 2"/>
              </a:rPr>
              <a:t>Để khởi tạo instance của một </a:t>
            </a:r>
            <a:r>
              <a:rPr b="1" lang="en-US" sz="1800">
                <a:solidFill>
                  <a:srgbClr val="FF6600"/>
                </a:solidFill>
                <a:latin typeface="Courier New"/>
                <a:ea typeface="Courier New"/>
                <a:cs typeface="Courier New"/>
                <a:sym typeface="Courier New"/>
              </a:rPr>
              <a:t>class </a:t>
            </a:r>
            <a:r>
              <a:rPr lang="en-US" sz="1800">
                <a:latin typeface="Exo 2"/>
                <a:ea typeface="Exo 2"/>
                <a:cs typeface="Exo 2"/>
                <a:sym typeface="Exo 2"/>
              </a:rPr>
              <a:t>, chỉ cần gọi tới tên </a:t>
            </a:r>
            <a:r>
              <a:rPr b="1" lang="en-US" sz="1800">
                <a:solidFill>
                  <a:srgbClr val="FF6600"/>
                </a:solidFill>
                <a:latin typeface="Courier New"/>
                <a:ea typeface="Courier New"/>
                <a:cs typeface="Courier New"/>
                <a:sym typeface="Courier New"/>
              </a:rPr>
              <a:t>class</a:t>
            </a:r>
            <a:r>
              <a:rPr lang="en-US" sz="1800">
                <a:latin typeface="Exo 2"/>
                <a:ea typeface="Exo 2"/>
                <a:cs typeface="Exo 2"/>
                <a:sym typeface="Exo 2"/>
              </a:rPr>
              <a:t> đó</a:t>
            </a:r>
            <a:endParaRPr sz="1800">
              <a:latin typeface="Exo 2"/>
              <a:ea typeface="Exo 2"/>
              <a:cs typeface="Exo 2"/>
              <a:sym typeface="Exo 2"/>
            </a:endParaRPr>
          </a:p>
          <a:p>
            <a:pPr indent="0" lvl="0" marL="0" rtl="0" algn="l">
              <a:lnSpc>
                <a:spcPct val="115000"/>
              </a:lnSpc>
              <a:spcBef>
                <a:spcPts val="1000"/>
              </a:spcBef>
              <a:spcAft>
                <a:spcPts val="0"/>
              </a:spcAft>
              <a:buSzPts val="3613"/>
              <a:buNone/>
            </a:pPr>
            <a:r>
              <a:t/>
            </a:r>
            <a:endParaRPr sz="1800">
              <a:latin typeface="Exo 2"/>
              <a:ea typeface="Exo 2"/>
              <a:cs typeface="Exo 2"/>
              <a:sym typeface="Exo 2"/>
            </a:endParaRPr>
          </a:p>
          <a:p>
            <a:pPr indent="0" lvl="0" marL="0" rtl="0" algn="l">
              <a:lnSpc>
                <a:spcPct val="115000"/>
              </a:lnSpc>
              <a:spcBef>
                <a:spcPts val="1000"/>
              </a:spcBef>
              <a:spcAft>
                <a:spcPts val="0"/>
              </a:spcAft>
              <a:buSzPts val="3613"/>
              <a:buNone/>
            </a:pPr>
            <a:r>
              <a:t/>
            </a:r>
            <a:endParaRPr sz="1800">
              <a:latin typeface="Exo 2"/>
              <a:ea typeface="Exo 2"/>
              <a:cs typeface="Exo 2"/>
              <a:sym typeface="Exo 2"/>
            </a:endParaRPr>
          </a:p>
          <a:p>
            <a:pPr indent="0" lvl="0" marL="0" rtl="0" algn="l">
              <a:lnSpc>
                <a:spcPct val="115000"/>
              </a:lnSpc>
              <a:spcBef>
                <a:spcPts val="1000"/>
              </a:spcBef>
              <a:spcAft>
                <a:spcPts val="0"/>
              </a:spcAft>
              <a:buClr>
                <a:schemeClr val="dk1"/>
              </a:buClr>
              <a:buSzPts val="3613"/>
              <a:buFont typeface="Arial"/>
              <a:buNone/>
            </a:pPr>
            <a:r>
              <a:rPr lang="en-US" sz="1800">
                <a:latin typeface="Exo 2"/>
                <a:ea typeface="Exo 2"/>
                <a:cs typeface="Exo 2"/>
                <a:sym typeface="Exo 2"/>
              </a:rPr>
              <a:t>Khi định nghĩa các </a:t>
            </a:r>
            <a:r>
              <a:rPr b="1" lang="en-US" sz="1800">
                <a:solidFill>
                  <a:srgbClr val="FF6600"/>
                </a:solidFill>
                <a:latin typeface="Courier New"/>
                <a:ea typeface="Courier New"/>
                <a:cs typeface="Courier New"/>
                <a:sym typeface="Courier New"/>
              </a:rPr>
              <a:t>class </a:t>
            </a:r>
            <a:r>
              <a:rPr lang="en-US" sz="1800">
                <a:latin typeface="Exo 2"/>
                <a:ea typeface="Exo 2"/>
                <a:cs typeface="Exo 2"/>
                <a:sym typeface="Exo 2"/>
              </a:rPr>
              <a:t>, có thể định nghĩa thêm các thuộc tính và các method của </a:t>
            </a:r>
            <a:r>
              <a:rPr b="1" lang="en-US" sz="1800">
                <a:solidFill>
                  <a:srgbClr val="FF6600"/>
                </a:solidFill>
                <a:latin typeface="Courier New"/>
                <a:ea typeface="Courier New"/>
                <a:cs typeface="Courier New"/>
                <a:sym typeface="Courier New"/>
              </a:rPr>
              <a:t>class</a:t>
            </a:r>
            <a:r>
              <a:rPr lang="en-US" sz="1800">
                <a:latin typeface="Exo 2"/>
                <a:ea typeface="Exo 2"/>
                <a:cs typeface="Exo 2"/>
                <a:sym typeface="Exo 2"/>
              </a:rPr>
              <a:t> đó. </a:t>
            </a:r>
            <a:endParaRPr sz="1800">
              <a:latin typeface="Exo 2"/>
              <a:ea typeface="Exo 2"/>
              <a:cs typeface="Exo 2"/>
              <a:sym typeface="Exo 2"/>
            </a:endParaRPr>
          </a:p>
        </p:txBody>
      </p:sp>
      <p:pic>
        <p:nvPicPr>
          <p:cNvPr id="682" name="Google Shape;682;g24c37084270_0_727"/>
          <p:cNvPicPr preferRelativeResize="0"/>
          <p:nvPr/>
        </p:nvPicPr>
        <p:blipFill rotWithShape="1">
          <a:blip r:embed="rId3">
            <a:alphaModFix/>
          </a:blip>
          <a:srcRect b="0" l="0" r="0" t="0"/>
          <a:stretch/>
        </p:blipFill>
        <p:spPr>
          <a:xfrm>
            <a:off x="673283" y="1750384"/>
            <a:ext cx="88821" cy="190315"/>
          </a:xfrm>
          <a:prstGeom prst="rect">
            <a:avLst/>
          </a:prstGeom>
          <a:noFill/>
          <a:ln>
            <a:noFill/>
          </a:ln>
        </p:spPr>
      </p:pic>
      <p:sp>
        <p:nvSpPr>
          <p:cNvPr id="683" name="Google Shape;683;g24c37084270_0_727"/>
          <p:cNvSpPr txBox="1"/>
          <p:nvPr/>
        </p:nvSpPr>
        <p:spPr>
          <a:xfrm>
            <a:off x="2717263" y="2263575"/>
            <a:ext cx="2001900" cy="7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FF6600"/>
                </a:solidFill>
                <a:latin typeface="Courier New"/>
                <a:ea typeface="Courier New"/>
                <a:cs typeface="Courier New"/>
                <a:sym typeface="Courier New"/>
              </a:rPr>
              <a:t>class</a:t>
            </a:r>
            <a:r>
              <a:rPr b="1" i="0" lang="en-US" sz="1400" u="none" cap="none" strike="noStrike">
                <a:solidFill>
                  <a:srgbClr val="00669A"/>
                </a:solidFill>
                <a:latin typeface="Courier New"/>
                <a:ea typeface="Courier New"/>
                <a:cs typeface="Courier New"/>
                <a:sym typeface="Courier New"/>
              </a:rPr>
              <a:t> A</a:t>
            </a:r>
            <a:r>
              <a:rPr b="0" i="0" lang="en-US"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Exo 2"/>
              <a:ea typeface="Exo 2"/>
              <a:cs typeface="Exo 2"/>
              <a:sym typeface="Exo 2"/>
            </a:endParaRPr>
          </a:p>
          <a:p>
            <a:pPr indent="0" lvl="2" marL="0" marR="0" rtl="0" algn="l">
              <a:lnSpc>
                <a:spcPct val="115000"/>
              </a:lnSpc>
              <a:spcBef>
                <a:spcPts val="500"/>
              </a:spcBef>
              <a:spcAft>
                <a:spcPts val="0"/>
              </a:spcAft>
              <a:buClr>
                <a:srgbClr val="000000"/>
              </a:buClr>
              <a:buSzPts val="1400"/>
              <a:buFont typeface="Arial"/>
              <a:buNone/>
            </a:pPr>
            <a:r>
              <a:rPr b="0" i="0" lang="en-US" sz="1400" u="none" cap="none" strike="noStrike">
                <a:solidFill>
                  <a:schemeClr val="dk1"/>
                </a:solidFill>
                <a:latin typeface="Courier New"/>
                <a:ea typeface="Courier New"/>
                <a:cs typeface="Courier New"/>
                <a:sym typeface="Courier New"/>
              </a:rPr>
              <a:t>	</a:t>
            </a:r>
            <a:r>
              <a:rPr b="1" i="0" lang="en-US" sz="1400" u="none" cap="none" strike="noStrike">
                <a:solidFill>
                  <a:srgbClr val="1155CC"/>
                </a:solidFill>
                <a:latin typeface="Courier New"/>
                <a:ea typeface="Courier New"/>
                <a:cs typeface="Courier New"/>
                <a:sym typeface="Courier New"/>
              </a:rPr>
              <a:t>pass</a:t>
            </a:r>
            <a:endParaRPr b="1" i="0" sz="1400" u="none" cap="none" strike="noStrike">
              <a:solidFill>
                <a:srgbClr val="1155CC"/>
              </a:solidFill>
              <a:latin typeface="Arial"/>
              <a:ea typeface="Arial"/>
              <a:cs typeface="Arial"/>
              <a:sym typeface="Arial"/>
            </a:endParaRPr>
          </a:p>
        </p:txBody>
      </p:sp>
      <p:sp>
        <p:nvSpPr>
          <p:cNvPr id="684" name="Google Shape;684;g24c37084270_0_727"/>
          <p:cNvSpPr/>
          <p:nvPr/>
        </p:nvSpPr>
        <p:spPr>
          <a:xfrm>
            <a:off x="5162788" y="2396600"/>
            <a:ext cx="1456500" cy="350400"/>
          </a:xfrm>
          <a:prstGeom prst="righ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5" name="Google Shape;685;g24c37084270_0_727"/>
          <p:cNvSpPr txBox="1"/>
          <p:nvPr/>
        </p:nvSpPr>
        <p:spPr>
          <a:xfrm>
            <a:off x="7206313" y="2371700"/>
            <a:ext cx="29235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FF6600"/>
                </a:solidFill>
                <a:latin typeface="Courier New"/>
                <a:ea typeface="Courier New"/>
                <a:cs typeface="Courier New"/>
                <a:sym typeface="Courier New"/>
              </a:rPr>
              <a:t>Định nghĩa class A trống. </a:t>
            </a:r>
            <a:endParaRPr b="1" i="0" sz="1400" u="none" cap="none" strike="noStrike">
              <a:solidFill>
                <a:srgbClr val="1155CC"/>
              </a:solidFill>
              <a:latin typeface="Arial"/>
              <a:ea typeface="Arial"/>
              <a:cs typeface="Arial"/>
              <a:sym typeface="Arial"/>
            </a:endParaRPr>
          </a:p>
        </p:txBody>
      </p:sp>
      <p:sp>
        <p:nvSpPr>
          <p:cNvPr id="686" name="Google Shape;686;g24c37084270_0_727"/>
          <p:cNvSpPr txBox="1"/>
          <p:nvPr/>
        </p:nvSpPr>
        <p:spPr>
          <a:xfrm>
            <a:off x="1205144" y="2419575"/>
            <a:ext cx="1001100" cy="400200"/>
          </a:xfrm>
          <a:prstGeom prst="rect">
            <a:avLst/>
          </a:prstGeom>
          <a:solidFill>
            <a:srgbClr val="1C4587"/>
          </a:solidFill>
          <a:ln cap="flat" cmpd="sng" w="952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2" marL="0" marR="0" rtl="0" algn="ctr">
              <a:lnSpc>
                <a:spcPct val="115000"/>
              </a:lnSpc>
              <a:spcBef>
                <a:spcPts val="500"/>
              </a:spcBef>
              <a:spcAft>
                <a:spcPts val="0"/>
              </a:spcAft>
              <a:buClr>
                <a:srgbClr val="000000"/>
              </a:buClr>
              <a:buSzPts val="1400"/>
              <a:buFont typeface="Arial"/>
              <a:buNone/>
            </a:pPr>
            <a:r>
              <a:rPr b="1" i="0" lang="en-US" sz="1400" u="none" cap="none" strike="noStrike">
                <a:solidFill>
                  <a:schemeClr val="lt1"/>
                </a:solidFill>
                <a:latin typeface="Courier New"/>
                <a:ea typeface="Courier New"/>
                <a:cs typeface="Courier New"/>
                <a:sym typeface="Courier New"/>
              </a:rPr>
              <a:t>Cú pháp</a:t>
            </a:r>
            <a:endParaRPr b="1" i="0" sz="1400" u="none" cap="none" strike="noStrike">
              <a:solidFill>
                <a:schemeClr val="lt1"/>
              </a:solidFill>
              <a:latin typeface="Arial"/>
              <a:ea typeface="Arial"/>
              <a:cs typeface="Arial"/>
              <a:sym typeface="Arial"/>
            </a:endParaRPr>
          </a:p>
        </p:txBody>
      </p:sp>
      <p:sp>
        <p:nvSpPr>
          <p:cNvPr id="687" name="Google Shape;687;g24c37084270_0_727"/>
          <p:cNvSpPr txBox="1"/>
          <p:nvPr/>
        </p:nvSpPr>
        <p:spPr>
          <a:xfrm>
            <a:off x="2717263" y="3738400"/>
            <a:ext cx="2001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chemeClr val="dk1"/>
                </a:solidFill>
                <a:latin typeface="Courier New"/>
                <a:ea typeface="Courier New"/>
                <a:cs typeface="Courier New"/>
                <a:sym typeface="Courier New"/>
              </a:rPr>
              <a:t>temp</a:t>
            </a:r>
            <a:r>
              <a:rPr b="1" i="0" lang="en-US" sz="1400" u="none" cap="none" strike="noStrike">
                <a:solidFill>
                  <a:srgbClr val="FF6600"/>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t>
            </a:r>
            <a:r>
              <a:rPr b="1" i="0" lang="en-US" sz="1400" u="none" cap="none" strike="noStrike">
                <a:solidFill>
                  <a:srgbClr val="FF6600"/>
                </a:solidFill>
                <a:latin typeface="Courier New"/>
                <a:ea typeface="Courier New"/>
                <a:cs typeface="Courier New"/>
                <a:sym typeface="Courier New"/>
              </a:rPr>
              <a:t> </a:t>
            </a:r>
            <a:r>
              <a:rPr b="1" i="0" lang="en-US" sz="1400" u="none" cap="none" strike="noStrike">
                <a:solidFill>
                  <a:schemeClr val="dk1"/>
                </a:solidFill>
                <a:latin typeface="Courier New"/>
                <a:ea typeface="Courier New"/>
                <a:cs typeface="Courier New"/>
                <a:sym typeface="Courier New"/>
              </a:rPr>
              <a:t>A()</a:t>
            </a:r>
            <a:endParaRPr b="1" i="0" sz="1400" u="none" cap="none" strike="noStrike">
              <a:solidFill>
                <a:schemeClr val="dk1"/>
              </a:solidFill>
              <a:latin typeface="Arial"/>
              <a:ea typeface="Arial"/>
              <a:cs typeface="Arial"/>
              <a:sym typeface="Arial"/>
            </a:endParaRPr>
          </a:p>
        </p:txBody>
      </p:sp>
      <p:sp>
        <p:nvSpPr>
          <p:cNvPr id="688" name="Google Shape;688;g24c37084270_0_727"/>
          <p:cNvSpPr/>
          <p:nvPr/>
        </p:nvSpPr>
        <p:spPr>
          <a:xfrm>
            <a:off x="5125913" y="3871425"/>
            <a:ext cx="1456500" cy="350400"/>
          </a:xfrm>
          <a:prstGeom prst="righ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89" name="Google Shape;689;g24c37084270_0_727"/>
          <p:cNvSpPr txBox="1"/>
          <p:nvPr/>
        </p:nvSpPr>
        <p:spPr>
          <a:xfrm>
            <a:off x="7206325" y="3821625"/>
            <a:ext cx="35139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FF6600"/>
                </a:solidFill>
                <a:latin typeface="Courier New"/>
                <a:ea typeface="Courier New"/>
                <a:cs typeface="Courier New"/>
                <a:sym typeface="Courier New"/>
              </a:rPr>
              <a:t>Khởi tạo instance của class A. </a:t>
            </a:r>
            <a:endParaRPr b="1" i="0" sz="1400" u="none" cap="none" strike="noStrike">
              <a:solidFill>
                <a:srgbClr val="1155CC"/>
              </a:solidFill>
              <a:latin typeface="Arial"/>
              <a:ea typeface="Arial"/>
              <a:cs typeface="Arial"/>
              <a:sym typeface="Arial"/>
            </a:endParaRPr>
          </a:p>
        </p:txBody>
      </p:sp>
      <p:sp>
        <p:nvSpPr>
          <p:cNvPr id="690" name="Google Shape;690;g24c37084270_0_727"/>
          <p:cNvSpPr txBox="1"/>
          <p:nvPr/>
        </p:nvSpPr>
        <p:spPr>
          <a:xfrm>
            <a:off x="1205144" y="3738400"/>
            <a:ext cx="1001100" cy="400200"/>
          </a:xfrm>
          <a:prstGeom prst="rect">
            <a:avLst/>
          </a:prstGeom>
          <a:solidFill>
            <a:srgbClr val="1C4587"/>
          </a:solidFill>
          <a:ln cap="flat" cmpd="sng" w="952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2" marL="0" marR="0" rtl="0" algn="ctr">
              <a:lnSpc>
                <a:spcPct val="115000"/>
              </a:lnSpc>
              <a:spcBef>
                <a:spcPts val="500"/>
              </a:spcBef>
              <a:spcAft>
                <a:spcPts val="0"/>
              </a:spcAft>
              <a:buClr>
                <a:srgbClr val="000000"/>
              </a:buClr>
              <a:buSzPts val="1400"/>
              <a:buFont typeface="Arial"/>
              <a:buNone/>
            </a:pPr>
            <a:r>
              <a:rPr b="1" i="0" lang="en-US" sz="1400" u="none" cap="none" strike="noStrike">
                <a:solidFill>
                  <a:schemeClr val="lt1"/>
                </a:solidFill>
                <a:latin typeface="Courier New"/>
                <a:ea typeface="Courier New"/>
                <a:cs typeface="Courier New"/>
                <a:sym typeface="Courier New"/>
              </a:rPr>
              <a:t>Cú pháp</a:t>
            </a:r>
            <a:endParaRPr b="1" i="0" sz="1400" u="none" cap="none" strike="noStrike">
              <a:solidFill>
                <a:schemeClr val="lt1"/>
              </a:solidFill>
              <a:latin typeface="Arial"/>
              <a:ea typeface="Arial"/>
              <a:cs typeface="Arial"/>
              <a:sym typeface="Arial"/>
            </a:endParaRPr>
          </a:p>
        </p:txBody>
      </p:sp>
      <p:sp>
        <p:nvSpPr>
          <p:cNvPr id="691" name="Google Shape;691;g24c37084270_0_727"/>
          <p:cNvSpPr txBox="1"/>
          <p:nvPr/>
        </p:nvSpPr>
        <p:spPr>
          <a:xfrm>
            <a:off x="1205144" y="5580400"/>
            <a:ext cx="1001100" cy="400200"/>
          </a:xfrm>
          <a:prstGeom prst="rect">
            <a:avLst/>
          </a:prstGeom>
          <a:solidFill>
            <a:srgbClr val="1C4587"/>
          </a:solidFill>
          <a:ln cap="flat" cmpd="sng" w="9525">
            <a:solidFill>
              <a:srgbClr val="1C4587"/>
            </a:solidFill>
            <a:prstDash val="solid"/>
            <a:round/>
            <a:headEnd len="sm" w="sm" type="none"/>
            <a:tailEnd len="sm" w="sm" type="none"/>
          </a:ln>
        </p:spPr>
        <p:txBody>
          <a:bodyPr anchorCtr="0" anchor="t" bIns="91425" lIns="91425" spcFirstLastPara="1" rIns="91425" wrap="square" tIns="91425">
            <a:spAutoFit/>
          </a:bodyPr>
          <a:lstStyle/>
          <a:p>
            <a:pPr indent="0" lvl="2" marL="0" marR="0" rtl="0" algn="ctr">
              <a:lnSpc>
                <a:spcPct val="115000"/>
              </a:lnSpc>
              <a:spcBef>
                <a:spcPts val="500"/>
              </a:spcBef>
              <a:spcAft>
                <a:spcPts val="0"/>
              </a:spcAft>
              <a:buClr>
                <a:srgbClr val="000000"/>
              </a:buClr>
              <a:buSzPts val="1400"/>
              <a:buFont typeface="Arial"/>
              <a:buNone/>
            </a:pPr>
            <a:r>
              <a:rPr b="1" i="0" lang="en-US" sz="1400" u="none" cap="none" strike="noStrike">
                <a:solidFill>
                  <a:schemeClr val="lt1"/>
                </a:solidFill>
                <a:latin typeface="Courier New"/>
                <a:ea typeface="Courier New"/>
                <a:cs typeface="Courier New"/>
                <a:sym typeface="Courier New"/>
              </a:rPr>
              <a:t>Ví dụ</a:t>
            </a:r>
            <a:endParaRPr b="1" i="0" sz="1400" u="none" cap="none" strike="noStrike">
              <a:solidFill>
                <a:schemeClr val="lt1"/>
              </a:solidFill>
              <a:latin typeface="Arial"/>
              <a:ea typeface="Arial"/>
              <a:cs typeface="Arial"/>
              <a:sym typeface="Arial"/>
            </a:endParaRPr>
          </a:p>
        </p:txBody>
      </p:sp>
      <p:sp>
        <p:nvSpPr>
          <p:cNvPr id="692" name="Google Shape;692;g24c37084270_0_727"/>
          <p:cNvSpPr txBox="1"/>
          <p:nvPr/>
        </p:nvSpPr>
        <p:spPr>
          <a:xfrm>
            <a:off x="2486828" y="5112550"/>
            <a:ext cx="2269200" cy="133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FF6600"/>
                </a:solidFill>
                <a:latin typeface="Courier New"/>
                <a:ea typeface="Courier New"/>
                <a:cs typeface="Courier New"/>
                <a:sym typeface="Courier New"/>
              </a:rPr>
              <a:t>class</a:t>
            </a:r>
            <a:r>
              <a:rPr b="1" i="0" lang="en-US" sz="1400" u="none" cap="none" strike="noStrike">
                <a:solidFill>
                  <a:srgbClr val="00669A"/>
                </a:solidFill>
                <a:latin typeface="Courier New"/>
                <a:ea typeface="Courier New"/>
                <a:cs typeface="Courier New"/>
                <a:sym typeface="Courier New"/>
              </a:rPr>
              <a:t> Dog</a:t>
            </a:r>
            <a:r>
              <a:rPr b="0" i="0" lang="en-US" sz="1400" u="none" cap="none" strike="noStrike">
                <a:solidFill>
                  <a:schemeClr val="dk1"/>
                </a:solidFill>
                <a:latin typeface="Courier New"/>
                <a:ea typeface="Courier New"/>
                <a:cs typeface="Courier New"/>
                <a:sym typeface="Courier New"/>
              </a:rPr>
              <a:t>:</a:t>
            </a:r>
            <a:endParaRPr b="0" i="0" sz="1400" u="none" cap="none" strike="noStrike">
              <a:solidFill>
                <a:schemeClr val="dk1"/>
              </a:solidFill>
              <a:latin typeface="Exo 2"/>
              <a:ea typeface="Exo 2"/>
              <a:cs typeface="Exo 2"/>
              <a:sym typeface="Exo 2"/>
            </a:endParaRPr>
          </a:p>
          <a:p>
            <a:pPr indent="0" lvl="2" marL="0" marR="0" rtl="0" algn="l">
              <a:lnSpc>
                <a:spcPct val="115000"/>
              </a:lnSpc>
              <a:spcBef>
                <a:spcPts val="500"/>
              </a:spcBef>
              <a:spcAft>
                <a:spcPts val="0"/>
              </a:spcAft>
              <a:buClr>
                <a:srgbClr val="000000"/>
              </a:buClr>
              <a:buSzPts val="1400"/>
              <a:buFont typeface="Arial"/>
              <a:buNone/>
            </a:pPr>
            <a:r>
              <a:rPr b="0" i="0" lang="en-US" sz="1400" u="none" cap="none" strike="noStrike">
                <a:solidFill>
                  <a:schemeClr val="dk1"/>
                </a:solidFill>
                <a:latin typeface="Courier New"/>
                <a:ea typeface="Courier New"/>
                <a:cs typeface="Courier New"/>
                <a:sym typeface="Courier New"/>
              </a:rPr>
              <a:t>	</a:t>
            </a:r>
            <a:r>
              <a:rPr b="1" i="0" lang="en-US" sz="1400" u="none" cap="none" strike="noStrike">
                <a:solidFill>
                  <a:schemeClr val="dk1"/>
                </a:solidFill>
                <a:latin typeface="Calibri"/>
                <a:ea typeface="Calibri"/>
                <a:cs typeface="Calibri"/>
                <a:sym typeface="Calibri"/>
              </a:rPr>
              <a:t>attribute1</a:t>
            </a:r>
            <a:r>
              <a:rPr b="1" i="0" lang="en-US" sz="1400" u="none" cap="none" strike="noStrike">
                <a:solidFill>
                  <a:srgbClr val="1155CC"/>
                </a:solidFill>
                <a:latin typeface="Calibri"/>
                <a:ea typeface="Calibri"/>
                <a:cs typeface="Calibri"/>
                <a:sym typeface="Calibri"/>
              </a:rPr>
              <a:t> </a:t>
            </a:r>
            <a:r>
              <a:rPr b="1" i="0" lang="en-US" sz="1400" u="none" cap="none" strike="noStrike">
                <a:solidFill>
                  <a:schemeClr val="dk1"/>
                </a:solidFill>
                <a:latin typeface="Calibri"/>
                <a:ea typeface="Calibri"/>
                <a:cs typeface="Calibri"/>
                <a:sym typeface="Calibri"/>
              </a:rPr>
              <a:t>= ‘Corgi‘ </a:t>
            </a:r>
            <a:endParaRPr b="1" i="0" sz="1400" u="none" cap="none" strike="noStrike">
              <a:solidFill>
                <a:schemeClr val="dk1"/>
              </a:solidFill>
              <a:latin typeface="Calibri"/>
              <a:ea typeface="Calibri"/>
              <a:cs typeface="Calibri"/>
              <a:sym typeface="Calibri"/>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Tommy = Dog() </a:t>
            </a:r>
            <a:endParaRPr b="1" i="0" sz="1400" u="none" cap="none" strike="noStrike">
              <a:solidFill>
                <a:schemeClr val="dk1"/>
              </a:solidFill>
              <a:latin typeface="Calibri"/>
              <a:ea typeface="Calibri"/>
              <a:cs typeface="Calibri"/>
              <a:sym typeface="Calibri"/>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print(Tommy.attribute1)</a:t>
            </a:r>
            <a:endParaRPr b="1" i="0" sz="1400" u="none" cap="none" strike="noStrike">
              <a:solidFill>
                <a:schemeClr val="dk1"/>
              </a:solidFill>
              <a:latin typeface="Calibri"/>
              <a:ea typeface="Calibri"/>
              <a:cs typeface="Calibri"/>
              <a:sym typeface="Calibri"/>
            </a:endParaRPr>
          </a:p>
        </p:txBody>
      </p:sp>
      <p:sp>
        <p:nvSpPr>
          <p:cNvPr id="693" name="Google Shape;693;g24c37084270_0_727"/>
          <p:cNvSpPr/>
          <p:nvPr/>
        </p:nvSpPr>
        <p:spPr>
          <a:xfrm>
            <a:off x="5079838" y="5558275"/>
            <a:ext cx="1456500" cy="350400"/>
          </a:xfrm>
          <a:prstGeom prst="righ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694" name="Google Shape;694;g24c37084270_0_727"/>
          <p:cNvSpPr txBox="1"/>
          <p:nvPr/>
        </p:nvSpPr>
        <p:spPr>
          <a:xfrm>
            <a:off x="7160250" y="5508475"/>
            <a:ext cx="3513900" cy="648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FF6600"/>
                </a:solidFill>
                <a:latin typeface="Courier New"/>
                <a:ea typeface="Courier New"/>
                <a:cs typeface="Courier New"/>
                <a:sym typeface="Courier New"/>
              </a:rPr>
              <a:t>Khởi tạo class Dog có thuộc tính attribute1 là ‘Corgi’ </a:t>
            </a:r>
            <a:endParaRPr b="1" i="0" sz="1400" u="none" cap="none" strike="noStrike">
              <a:solidFill>
                <a:srgbClr val="1155CC"/>
              </a:solidFill>
              <a:latin typeface="Arial"/>
              <a:ea typeface="Arial"/>
              <a:cs typeface="Arial"/>
              <a:sym typeface="Arial"/>
            </a:endParaRPr>
          </a:p>
        </p:txBody>
      </p:sp>
      <p:pic>
        <p:nvPicPr>
          <p:cNvPr id="695" name="Google Shape;695;g24c37084270_0_727"/>
          <p:cNvPicPr preferRelativeResize="0"/>
          <p:nvPr/>
        </p:nvPicPr>
        <p:blipFill rotWithShape="1">
          <a:blip r:embed="rId3">
            <a:alphaModFix/>
          </a:blip>
          <a:srcRect b="0" l="0" r="0" t="0"/>
          <a:stretch/>
        </p:blipFill>
        <p:spPr>
          <a:xfrm>
            <a:off x="673283" y="3333846"/>
            <a:ext cx="88821" cy="190315"/>
          </a:xfrm>
          <a:prstGeom prst="rect">
            <a:avLst/>
          </a:prstGeom>
          <a:noFill/>
          <a:ln>
            <a:noFill/>
          </a:ln>
        </p:spPr>
      </p:pic>
      <p:pic>
        <p:nvPicPr>
          <p:cNvPr id="696" name="Google Shape;696;g24c37084270_0_727"/>
          <p:cNvPicPr preferRelativeResize="0"/>
          <p:nvPr/>
        </p:nvPicPr>
        <p:blipFill rotWithShape="1">
          <a:blip r:embed="rId3">
            <a:alphaModFix/>
          </a:blip>
          <a:srcRect b="0" l="0" r="0" t="0"/>
          <a:stretch/>
        </p:blipFill>
        <p:spPr>
          <a:xfrm>
            <a:off x="673283" y="4682072"/>
            <a:ext cx="88821" cy="1903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g24c37084270_0_87"/>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702" name="Google Shape;702;g24c37084270_0_87"/>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703" name="Google Shape;703;g24c37084270_0_87"/>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Lịch sử ra đời của Py và cài đặt Python trên máy</a:t>
            </a:r>
            <a:endParaRPr b="1" i="0" sz="2000" u="none" cap="none" strike="noStrike">
              <a:solidFill>
                <a:srgbClr val="E31F26"/>
              </a:solidFill>
              <a:latin typeface="Exo"/>
              <a:ea typeface="Exo"/>
              <a:cs typeface="Exo"/>
              <a:sym typeface="Exo"/>
            </a:endParaRPr>
          </a:p>
        </p:txBody>
      </p:sp>
      <p:sp>
        <p:nvSpPr>
          <p:cNvPr id="704" name="Google Shape;704;g24c37084270_0_87"/>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OOP trong Python</a:t>
            </a:r>
            <a:endParaRPr b="1" i="0" sz="2000" u="none" cap="none" strike="noStrike">
              <a:solidFill>
                <a:srgbClr val="E31F26"/>
              </a:solidFill>
              <a:latin typeface="Exo"/>
              <a:ea typeface="Exo"/>
              <a:cs typeface="Exo"/>
              <a:sym typeface="Exo"/>
            </a:endParaRPr>
          </a:p>
        </p:txBody>
      </p:sp>
      <p:sp>
        <p:nvSpPr>
          <p:cNvPr id="705" name="Google Shape;705;g24c37084270_0_87"/>
          <p:cNvSpPr/>
          <p:nvPr/>
        </p:nvSpPr>
        <p:spPr>
          <a:xfrm>
            <a:off x="5143853" y="4045714"/>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Ôn tập lại về cú pháp trong Python</a:t>
            </a:r>
            <a:endParaRPr b="1" i="0" sz="2000" u="none" cap="none" strike="noStrike">
              <a:solidFill>
                <a:schemeClr val="lt1"/>
              </a:solidFill>
              <a:latin typeface="Exo"/>
              <a:ea typeface="Exo"/>
              <a:cs typeface="Exo"/>
              <a:sym typeface="Exo"/>
            </a:endParaRPr>
          </a:p>
        </p:txBody>
      </p:sp>
      <p:sp>
        <p:nvSpPr>
          <p:cNvPr id="706" name="Google Shape;706;g24c37084270_0_87"/>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2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MODULES VÀ PACKAGES</a:t>
            </a:r>
            <a:endParaRPr/>
          </a:p>
        </p:txBody>
      </p:sp>
      <p:sp>
        <p:nvSpPr>
          <p:cNvPr id="713" name="Google Shape;713;p25"/>
          <p:cNvSpPr txBox="1"/>
          <p:nvPr>
            <p:ph idx="1" type="body"/>
          </p:nvPr>
        </p:nvSpPr>
        <p:spPr>
          <a:xfrm>
            <a:off x="838200" y="1825625"/>
            <a:ext cx="10515600" cy="4705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latin typeface="Exo"/>
                <a:ea typeface="Exo"/>
                <a:cs typeface="Exo"/>
                <a:sym typeface="Exo"/>
              </a:rPr>
              <a:t>Trong một dự án : Sẽ khó trong việc cần quản lý và cập nhật các class để chỉnh sửa lại nếu cần</a:t>
            </a:r>
            <a:br>
              <a:rPr lang="en-US">
                <a:latin typeface="Exo"/>
                <a:ea typeface="Exo"/>
                <a:cs typeface="Exo"/>
                <a:sym typeface="Exo"/>
              </a:rPr>
            </a:br>
            <a:r>
              <a:rPr lang="en-US">
                <a:latin typeface="Exo"/>
                <a:ea typeface="Exo"/>
                <a:cs typeface="Exo"/>
                <a:sym typeface="Exo"/>
              </a:rPr>
              <a:t>🡪 </a:t>
            </a:r>
            <a:r>
              <a:rPr b="1" lang="en-US">
                <a:latin typeface="Exo"/>
                <a:ea typeface="Exo"/>
                <a:cs typeface="Exo"/>
                <a:sym typeface="Exo"/>
              </a:rPr>
              <a:t>Modules</a:t>
            </a:r>
            <a:r>
              <a:rPr lang="en-US">
                <a:latin typeface="Exo"/>
                <a:ea typeface="Exo"/>
                <a:cs typeface="Exo"/>
                <a:sym typeface="Exo"/>
              </a:rPr>
              <a:t> sẽ giúp cho việc quản lý đơn giản hơn.</a:t>
            </a:r>
            <a:endParaRPr>
              <a:latin typeface="Exo"/>
              <a:ea typeface="Exo"/>
              <a:cs typeface="Exo"/>
              <a:sym typeface="Exo"/>
            </a:endParaRPr>
          </a:p>
          <a:p>
            <a:pPr indent="-406400" lvl="0" marL="457200" rtl="0" algn="l">
              <a:lnSpc>
                <a:spcPct val="90000"/>
              </a:lnSpc>
              <a:spcBef>
                <a:spcPts val="1000"/>
              </a:spcBef>
              <a:spcAft>
                <a:spcPts val="0"/>
              </a:spcAft>
              <a:buSzPts val="2800"/>
              <a:buChar char="•"/>
            </a:pPr>
            <a:r>
              <a:rPr b="1" lang="en-US">
                <a:latin typeface="Exo"/>
                <a:ea typeface="Exo"/>
                <a:cs typeface="Exo"/>
                <a:sym typeface="Exo"/>
              </a:rPr>
              <a:t>Package</a:t>
            </a:r>
            <a:r>
              <a:rPr lang="en-US">
                <a:latin typeface="Exo"/>
                <a:ea typeface="Exo"/>
                <a:cs typeface="Exo"/>
                <a:sym typeface="Exo"/>
              </a:rPr>
              <a:t>: </a:t>
            </a:r>
            <a:endParaRPr/>
          </a:p>
          <a:p>
            <a:pPr indent="-342900" lvl="1" marL="850900" rtl="0" algn="l">
              <a:lnSpc>
                <a:spcPct val="90000"/>
              </a:lnSpc>
              <a:spcBef>
                <a:spcPts val="500"/>
              </a:spcBef>
              <a:spcAft>
                <a:spcPts val="0"/>
              </a:spcAft>
              <a:buSzPts val="2400"/>
              <a:buFont typeface="Courier New"/>
              <a:buChar char="o"/>
            </a:pPr>
            <a:r>
              <a:rPr lang="en-US">
                <a:latin typeface="Exo"/>
                <a:ea typeface="Exo"/>
                <a:cs typeface="Exo"/>
                <a:sym typeface="Exo"/>
              </a:rPr>
              <a:t>Là một tập hợp các </a:t>
            </a:r>
            <a:r>
              <a:rPr b="1" lang="en-US">
                <a:latin typeface="Exo"/>
                <a:ea typeface="Exo"/>
                <a:cs typeface="Exo"/>
                <a:sym typeface="Exo"/>
              </a:rPr>
              <a:t>Modules </a:t>
            </a:r>
            <a:r>
              <a:rPr lang="en-US">
                <a:latin typeface="Exo"/>
                <a:ea typeface="Exo"/>
                <a:cs typeface="Exo"/>
                <a:sym typeface="Exo"/>
              </a:rPr>
              <a:t>cấu thành một Package</a:t>
            </a:r>
            <a:endParaRPr>
              <a:latin typeface="Exo"/>
              <a:ea typeface="Exo"/>
              <a:cs typeface="Exo"/>
              <a:sym typeface="Exo"/>
            </a:endParaRPr>
          </a:p>
          <a:p>
            <a:pPr indent="-342900" lvl="1" marL="850900" rtl="0" algn="l">
              <a:lnSpc>
                <a:spcPct val="90000"/>
              </a:lnSpc>
              <a:spcBef>
                <a:spcPts val="500"/>
              </a:spcBef>
              <a:spcAft>
                <a:spcPts val="0"/>
              </a:spcAft>
              <a:buSzPts val="2400"/>
              <a:buFont typeface="Courier New"/>
              <a:buChar char="o"/>
            </a:pPr>
            <a:r>
              <a:rPr lang="en-US">
                <a:latin typeface="Exo"/>
                <a:ea typeface="Exo"/>
                <a:cs typeface="Exo"/>
                <a:sym typeface="Exo"/>
              </a:rPr>
              <a:t>__init__.py 🡪 Nếu quên mất file này, sẽ không thể import modules </a:t>
            </a:r>
            <a:endParaRPr>
              <a:latin typeface="Exo"/>
              <a:ea typeface="Exo"/>
              <a:cs typeface="Exo"/>
              <a:sym typeface="Exo"/>
            </a:endParaRPr>
          </a:p>
        </p:txBody>
      </p:sp>
      <p:sp>
        <p:nvSpPr>
          <p:cNvPr id="714" name="Google Shape;714;p25"/>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715" name="Google Shape;715;p25"/>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pic>
        <p:nvPicPr>
          <p:cNvPr id="720" name="Google Shape;720;p2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721" name="Google Shape;721;p2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722" name="Google Shape;722;p2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23" name="Google Shape;723;p2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724" name="Google Shape;724;p27"/>
          <p:cNvSpPr txBox="1"/>
          <p:nvPr/>
        </p:nvSpPr>
        <p:spPr>
          <a:xfrm>
            <a:off x="533411" y="2690021"/>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BUILT-IN DATA STRUCTURES </a:t>
            </a:r>
            <a:endParaRPr b="0" i="0" sz="1400" u="none" cap="none" strike="noStrike">
              <a:solidFill>
                <a:srgbClr val="000000"/>
              </a:solidFill>
              <a:latin typeface="Arial"/>
              <a:ea typeface="Arial"/>
              <a:cs typeface="Arial"/>
              <a:sym typeface="Arial"/>
            </a:endParaRPr>
          </a:p>
        </p:txBody>
      </p:sp>
      <p:pic>
        <p:nvPicPr>
          <p:cNvPr id="725" name="Google Shape;725;p2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LIST: MUTABLE</a:t>
            </a:r>
            <a:endParaRPr/>
          </a:p>
        </p:txBody>
      </p:sp>
      <p:sp>
        <p:nvSpPr>
          <p:cNvPr id="732" name="Google Shape;732;p30"/>
          <p:cNvSpPr txBox="1"/>
          <p:nvPr>
            <p:ph idx="1" type="body"/>
          </p:nvPr>
        </p:nvSpPr>
        <p:spPr>
          <a:xfrm>
            <a:off x="838200" y="1616952"/>
            <a:ext cx="10515600" cy="4705200"/>
          </a:xfrm>
          <a:prstGeom prst="rect">
            <a:avLst/>
          </a:prstGeom>
          <a:noFill/>
          <a:ln>
            <a:noFill/>
          </a:ln>
        </p:spPr>
        <p:txBody>
          <a:bodyPr anchorCtr="0" anchor="t" bIns="45700" lIns="91425" spcFirstLastPara="1" rIns="91425" wrap="square" tIns="45700">
            <a:normAutofit fontScale="92500" lnSpcReduction="20000"/>
          </a:bodyPr>
          <a:lstStyle/>
          <a:p>
            <a:pPr indent="-406400" lvl="0" marL="457200" rtl="0" algn="l">
              <a:lnSpc>
                <a:spcPct val="90000"/>
              </a:lnSpc>
              <a:spcBef>
                <a:spcPts val="1000"/>
              </a:spcBef>
              <a:spcAft>
                <a:spcPts val="0"/>
              </a:spcAft>
              <a:buSzPct val="108108"/>
              <a:buChar char="•"/>
            </a:pPr>
            <a:r>
              <a:rPr lang="en-US">
                <a:latin typeface="Exo"/>
                <a:ea typeface="Exo"/>
                <a:cs typeface="Exo"/>
                <a:sym typeface="Exo"/>
              </a:rPr>
              <a:t>Là một danh sách các item được đánh dấu thông qua index</a:t>
            </a:r>
            <a:endParaRPr/>
          </a:p>
          <a:p>
            <a:pPr indent="-406400" lvl="0" marL="457200" rtl="0" algn="l">
              <a:lnSpc>
                <a:spcPct val="90000"/>
              </a:lnSpc>
              <a:spcBef>
                <a:spcPts val="1000"/>
              </a:spcBef>
              <a:spcAft>
                <a:spcPts val="0"/>
              </a:spcAft>
              <a:buSzPct val="108108"/>
              <a:buChar char="•"/>
            </a:pPr>
            <a:r>
              <a:rPr lang="en-US">
                <a:latin typeface="Exo"/>
                <a:ea typeface="Exo"/>
                <a:cs typeface="Exo"/>
                <a:sym typeface="Exo"/>
              </a:rPr>
              <a:t>Biểu thị bằng dấu</a:t>
            </a:r>
            <a:r>
              <a:rPr lang="en-US">
                <a:latin typeface="Courier New"/>
                <a:ea typeface="Courier New"/>
                <a:cs typeface="Courier New"/>
                <a:sym typeface="Courier New"/>
              </a:rPr>
              <a:t>[]</a:t>
            </a:r>
            <a:endParaRPr/>
          </a:p>
          <a:p>
            <a:pPr indent="-406400" lvl="0" marL="457200" rtl="0" algn="l">
              <a:lnSpc>
                <a:spcPct val="90000"/>
              </a:lnSpc>
              <a:spcBef>
                <a:spcPts val="1000"/>
              </a:spcBef>
              <a:spcAft>
                <a:spcPts val="0"/>
              </a:spcAft>
              <a:buSzPct val="108108"/>
              <a:buChar char="•"/>
            </a:pPr>
            <a:r>
              <a:rPr lang="en-US">
                <a:latin typeface="Exo"/>
                <a:ea typeface="Exo"/>
                <a:cs typeface="Exo"/>
                <a:sym typeface="Exo"/>
              </a:rPr>
              <a:t>List thường được dùng để chứa các dữ liệu như:</a:t>
            </a:r>
            <a:endParaRPr/>
          </a:p>
          <a:p>
            <a:pPr indent="0" lvl="0" marL="50800" rtl="0" algn="l">
              <a:lnSpc>
                <a:spcPct val="90000"/>
              </a:lnSpc>
              <a:spcBef>
                <a:spcPts val="1000"/>
              </a:spcBef>
              <a:spcAft>
                <a:spcPts val="0"/>
              </a:spcAft>
              <a:buSzPct val="108108"/>
              <a:buNone/>
            </a:pPr>
            <a:r>
              <a:rPr lang="en-US">
                <a:latin typeface="Exo"/>
                <a:ea typeface="Exo"/>
                <a:cs typeface="Exo"/>
                <a:sym typeface="Exo"/>
              </a:rPr>
              <a:t>- Các item đều cùng kiểu dữ liệu</a:t>
            </a:r>
            <a:endParaRPr/>
          </a:p>
          <a:p>
            <a:pPr indent="0" lvl="0" marL="50800" rtl="0" algn="l">
              <a:lnSpc>
                <a:spcPct val="90000"/>
              </a:lnSpc>
              <a:spcBef>
                <a:spcPts val="1000"/>
              </a:spcBef>
              <a:spcAft>
                <a:spcPts val="0"/>
              </a:spcAft>
              <a:buSzPct val="108108"/>
              <a:buNone/>
            </a:pPr>
            <a:r>
              <a:rPr lang="en-US">
                <a:latin typeface="Exo"/>
                <a:ea typeface="Exo"/>
                <a:cs typeface="Exo"/>
                <a:sym typeface="Exo"/>
              </a:rPr>
              <a:t>- Nhiều kiểu dữ liệu khác nhau (không phổ biến)</a:t>
            </a:r>
            <a:endParaRPr/>
          </a:p>
          <a:p>
            <a:pPr indent="-406400" lvl="0" marL="457200" rtl="0" algn="l">
              <a:lnSpc>
                <a:spcPct val="90000"/>
              </a:lnSpc>
              <a:spcBef>
                <a:spcPts val="1000"/>
              </a:spcBef>
              <a:spcAft>
                <a:spcPts val="0"/>
              </a:spcAft>
              <a:buSzPct val="108108"/>
              <a:buChar char="•"/>
            </a:pPr>
            <a:r>
              <a:rPr b="1" lang="en-US">
                <a:latin typeface="Exo"/>
                <a:ea typeface="Exo"/>
                <a:cs typeface="Exo"/>
                <a:sym typeface="Exo"/>
              </a:rPr>
              <a:t>Mutable</a:t>
            </a:r>
            <a:r>
              <a:rPr lang="en-US">
                <a:latin typeface="Exo"/>
                <a:ea typeface="Exo"/>
                <a:cs typeface="Exo"/>
                <a:sym typeface="Exo"/>
              </a:rPr>
              <a:t>: Các phần tử trong danh sách có thể được thay đổi và</a:t>
            </a:r>
            <a:endParaRPr>
              <a:latin typeface="Exo"/>
              <a:ea typeface="Exo"/>
              <a:cs typeface="Exo"/>
              <a:sym typeface="Exo"/>
            </a:endParaRPr>
          </a:p>
          <a:p>
            <a:pPr indent="0" lvl="0" marL="0" rtl="0" algn="l">
              <a:lnSpc>
                <a:spcPct val="90000"/>
              </a:lnSpc>
              <a:spcBef>
                <a:spcPts val="1000"/>
              </a:spcBef>
              <a:spcAft>
                <a:spcPts val="0"/>
              </a:spcAft>
              <a:buSzPct val="192192"/>
              <a:buNone/>
            </a:pPr>
            <a:r>
              <a:rPr lang="en-US">
                <a:latin typeface="Exo"/>
                <a:ea typeface="Exo"/>
                <a:cs typeface="Exo"/>
                <a:sym typeface="Exo"/>
              </a:rPr>
              <a:t>gán cho một giá trị khác.</a:t>
            </a:r>
            <a:endParaRPr sz="2100">
              <a:solidFill>
                <a:srgbClr val="E8EAED"/>
              </a:solidFill>
              <a:highlight>
                <a:srgbClr val="303134"/>
              </a:highlight>
              <a:latin typeface="Arial"/>
              <a:ea typeface="Arial"/>
              <a:cs typeface="Arial"/>
              <a:sym typeface="Arial"/>
            </a:endParaRPr>
          </a:p>
          <a:p>
            <a:pPr indent="0" lvl="0" marL="457200" rtl="0" algn="l">
              <a:lnSpc>
                <a:spcPct val="90000"/>
              </a:lnSpc>
              <a:spcBef>
                <a:spcPts val="1000"/>
              </a:spcBef>
              <a:spcAft>
                <a:spcPts val="0"/>
              </a:spcAft>
              <a:buSzPct val="108108"/>
              <a:buNone/>
            </a:pPr>
            <a:r>
              <a:t/>
            </a:r>
            <a:endParaRPr>
              <a:latin typeface="Exo"/>
              <a:ea typeface="Exo"/>
              <a:cs typeface="Exo"/>
              <a:sym typeface="Exo"/>
            </a:endParaRPr>
          </a:p>
          <a:p>
            <a:pPr indent="0" lvl="0" marL="50800" rtl="0" algn="l">
              <a:lnSpc>
                <a:spcPct val="90000"/>
              </a:lnSpc>
              <a:spcBef>
                <a:spcPts val="1000"/>
              </a:spcBef>
              <a:spcAft>
                <a:spcPts val="0"/>
              </a:spcAft>
              <a:buSzPct val="108108"/>
              <a:buNone/>
            </a:pPr>
            <a:r>
              <a:rPr lang="en-US">
                <a:latin typeface="Courier New"/>
                <a:ea typeface="Courier New"/>
                <a:cs typeface="Courier New"/>
                <a:sym typeface="Courier New"/>
              </a:rPr>
              <a:t>L = [2, 1, 3]</a:t>
            </a:r>
            <a:endParaRPr/>
          </a:p>
          <a:p>
            <a:pPr indent="0" lvl="0" marL="50800" rtl="0" algn="l">
              <a:lnSpc>
                <a:spcPct val="90000"/>
              </a:lnSpc>
              <a:spcBef>
                <a:spcPts val="1000"/>
              </a:spcBef>
              <a:spcAft>
                <a:spcPts val="0"/>
              </a:spcAft>
              <a:buSzPct val="108108"/>
              <a:buNone/>
            </a:pPr>
            <a:r>
              <a:rPr lang="en-US">
                <a:latin typeface="Courier New"/>
                <a:ea typeface="Courier New"/>
                <a:cs typeface="Courier New"/>
                <a:sym typeface="Courier New"/>
              </a:rPr>
              <a:t>L[1] = 5</a:t>
            </a:r>
            <a:endParaRPr/>
          </a:p>
          <a:p>
            <a:pPr indent="0" lvl="0" marL="50800" rtl="0" algn="l">
              <a:lnSpc>
                <a:spcPct val="90000"/>
              </a:lnSpc>
              <a:spcBef>
                <a:spcPts val="1000"/>
              </a:spcBef>
              <a:spcAft>
                <a:spcPts val="0"/>
              </a:spcAft>
              <a:buSzPct val="108108"/>
              <a:buNone/>
            </a:pPr>
            <a:r>
              <a:rPr lang="en-US">
                <a:latin typeface="Courier New"/>
                <a:ea typeface="Courier New"/>
                <a:cs typeface="Courier New"/>
                <a:sym typeface="Courier New"/>
              </a:rPr>
              <a:t>🡪 L = [2, 5, 3]</a:t>
            </a:r>
            <a:endParaRPr>
              <a:latin typeface="Courier New"/>
              <a:ea typeface="Courier New"/>
              <a:cs typeface="Courier New"/>
              <a:sym typeface="Courier New"/>
            </a:endParaRPr>
          </a:p>
        </p:txBody>
      </p:sp>
      <p:sp>
        <p:nvSpPr>
          <p:cNvPr id="733" name="Google Shape;733;p30"/>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734" name="Google Shape;734;p30"/>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29"/>
          <p:cNvSpPr txBox="1"/>
          <p:nvPr>
            <p:ph type="title"/>
          </p:nvPr>
        </p:nvSpPr>
        <p:spPr>
          <a:xfrm>
            <a:off x="621518" y="5297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TUPLE: IMMUTABLE</a:t>
            </a:r>
            <a:endParaRPr/>
          </a:p>
        </p:txBody>
      </p:sp>
      <p:sp>
        <p:nvSpPr>
          <p:cNvPr id="741" name="Google Shape;741;p29"/>
          <p:cNvSpPr txBox="1"/>
          <p:nvPr>
            <p:ph idx="1" type="body"/>
          </p:nvPr>
        </p:nvSpPr>
        <p:spPr>
          <a:xfrm>
            <a:off x="708190" y="1231192"/>
            <a:ext cx="10515600" cy="5321400"/>
          </a:xfrm>
          <a:prstGeom prst="rect">
            <a:avLst/>
          </a:prstGeom>
          <a:noFill/>
          <a:ln>
            <a:noFill/>
          </a:ln>
        </p:spPr>
        <p:txBody>
          <a:bodyPr anchorCtr="0" anchor="t" bIns="45700" lIns="91425" spcFirstLastPara="1" rIns="91425" wrap="square" tIns="45700">
            <a:noAutofit/>
          </a:bodyPr>
          <a:lstStyle/>
          <a:p>
            <a:pPr indent="-165100" lvl="0" marL="858520" rtl="0" algn="l">
              <a:lnSpc>
                <a:spcPct val="115000"/>
              </a:lnSpc>
              <a:spcBef>
                <a:spcPts val="1000"/>
              </a:spcBef>
              <a:spcAft>
                <a:spcPts val="0"/>
              </a:spcAft>
              <a:buSzPts val="1800"/>
              <a:buChar char="•"/>
            </a:pPr>
            <a:r>
              <a:rPr lang="en-US" sz="1800">
                <a:latin typeface="Exo 2"/>
                <a:ea typeface="Exo 2"/>
                <a:cs typeface="Exo 2"/>
                <a:sym typeface="Exo 2"/>
              </a:rPr>
              <a:t>Tương tự như list, tuple cũng có thể chứa dữ liệu bên trong nó</a:t>
            </a:r>
            <a:endParaRPr sz="1800"/>
          </a:p>
          <a:p>
            <a:pPr indent="-165100" lvl="0" marL="858520" rtl="0" algn="l">
              <a:lnSpc>
                <a:spcPct val="115000"/>
              </a:lnSpc>
              <a:spcBef>
                <a:spcPts val="1000"/>
              </a:spcBef>
              <a:spcAft>
                <a:spcPts val="0"/>
              </a:spcAft>
              <a:buSzPts val="1800"/>
              <a:buChar char="•"/>
            </a:pPr>
            <a:r>
              <a:rPr lang="en-US" sz="1800">
                <a:latin typeface="Exo 2"/>
                <a:ea typeface="Exo 2"/>
                <a:cs typeface="Exo 2"/>
                <a:sym typeface="Exo 2"/>
              </a:rPr>
              <a:t>Tuy nhiên, tuple có một số đặc điểm như độ dài cố định</a:t>
            </a:r>
            <a:endParaRPr sz="1800"/>
          </a:p>
          <a:p>
            <a:pPr indent="-165100" lvl="0" marL="858520" rtl="0" algn="l">
              <a:lnSpc>
                <a:spcPct val="115000"/>
              </a:lnSpc>
              <a:spcBef>
                <a:spcPts val="1000"/>
              </a:spcBef>
              <a:spcAft>
                <a:spcPts val="0"/>
              </a:spcAft>
              <a:buSzPts val="1800"/>
              <a:buChar char="•"/>
            </a:pPr>
            <a:r>
              <a:rPr lang="en-US" sz="1800">
                <a:latin typeface="Exo 2"/>
                <a:ea typeface="Exo 2"/>
                <a:cs typeface="Exo 2"/>
                <a:sym typeface="Exo 2"/>
              </a:rPr>
              <a:t>Là kiểu dữ liệu thuộc nhóm </a:t>
            </a:r>
            <a:r>
              <a:rPr b="1" lang="en-US" sz="1800">
                <a:latin typeface="Exo 2"/>
                <a:ea typeface="Exo 2"/>
                <a:cs typeface="Exo 2"/>
                <a:sym typeface="Exo 2"/>
              </a:rPr>
              <a:t>Immutable</a:t>
            </a:r>
            <a:r>
              <a:rPr lang="en-US" sz="1800">
                <a:latin typeface="Exo 2"/>
                <a:ea typeface="Exo 2"/>
                <a:cs typeface="Exo 2"/>
                <a:sym typeface="Exo 2"/>
              </a:rPr>
              <a:t> (không thể thay đổi giá trị)</a:t>
            </a:r>
            <a:endParaRPr sz="1800"/>
          </a:p>
          <a:p>
            <a:pPr indent="-165100" lvl="0" marL="858520" rtl="0" algn="l">
              <a:lnSpc>
                <a:spcPct val="115000"/>
              </a:lnSpc>
              <a:spcBef>
                <a:spcPts val="1000"/>
              </a:spcBef>
              <a:spcAft>
                <a:spcPts val="0"/>
              </a:spcAft>
              <a:buSzPts val="1800"/>
              <a:buChar char="•"/>
            </a:pPr>
            <a:r>
              <a:rPr lang="en-US" sz="1800">
                <a:latin typeface="Exo 2"/>
                <a:ea typeface="Exo 2"/>
                <a:cs typeface="Exo 2"/>
                <a:sym typeface="Exo 2"/>
              </a:rPr>
              <a:t>Do có tính bất biến, do vậy, tuple có tốc độ xử lý và tính toán </a:t>
            </a:r>
            <a:r>
              <a:rPr b="1" lang="en-US" sz="1800">
                <a:latin typeface="Exo 2"/>
                <a:ea typeface="Exo 2"/>
                <a:cs typeface="Exo 2"/>
                <a:sym typeface="Exo 2"/>
              </a:rPr>
              <a:t>nhanh hơn</a:t>
            </a:r>
            <a:r>
              <a:rPr lang="en-US" sz="1800">
                <a:latin typeface="Exo 2"/>
                <a:ea typeface="Exo 2"/>
                <a:cs typeface="Exo 2"/>
                <a:sym typeface="Exo 2"/>
              </a:rPr>
              <a:t> lists. </a:t>
            </a:r>
            <a:endParaRPr sz="1800">
              <a:latin typeface="Exo 2"/>
              <a:ea typeface="Exo 2"/>
              <a:cs typeface="Exo 2"/>
              <a:sym typeface="Exo 2"/>
            </a:endParaRPr>
          </a:p>
          <a:p>
            <a:pPr indent="-165100" lvl="0" marL="858520" rtl="0" algn="l">
              <a:lnSpc>
                <a:spcPct val="115000"/>
              </a:lnSpc>
              <a:spcBef>
                <a:spcPts val="1000"/>
              </a:spcBef>
              <a:spcAft>
                <a:spcPts val="0"/>
              </a:spcAft>
              <a:buSzPts val="1800"/>
              <a:buChar char="•"/>
            </a:pPr>
            <a:r>
              <a:rPr b="1" lang="en-US" sz="1800">
                <a:latin typeface="Exo 2"/>
                <a:ea typeface="Exo 2"/>
                <a:cs typeface="Exo 2"/>
                <a:sym typeface="Exo 2"/>
              </a:rPr>
              <a:t>Ví dụ: </a:t>
            </a:r>
            <a:endParaRPr sz="1800"/>
          </a:p>
          <a:p>
            <a:pPr indent="0" lvl="0" marL="629920" rtl="0" algn="l">
              <a:lnSpc>
                <a:spcPct val="115000"/>
              </a:lnSpc>
              <a:spcBef>
                <a:spcPts val="1000"/>
              </a:spcBef>
              <a:spcAft>
                <a:spcPts val="0"/>
              </a:spcAft>
              <a:buSzPts val="3027"/>
              <a:buNone/>
            </a:pPr>
            <a:r>
              <a:rPr lang="en-US" sz="1700">
                <a:latin typeface="Courier New"/>
                <a:ea typeface="Courier New"/>
                <a:cs typeface="Courier New"/>
                <a:sym typeface="Courier New"/>
              </a:rPr>
              <a:t>t = (2,"mindx",4)</a:t>
            </a:r>
            <a:endParaRPr sz="1700">
              <a:latin typeface="Exo 2"/>
              <a:ea typeface="Exo 2"/>
              <a:cs typeface="Exo 2"/>
              <a:sym typeface="Exo 2"/>
            </a:endParaRPr>
          </a:p>
          <a:p>
            <a:pPr indent="0" lvl="0" marL="629920" rtl="0" algn="l">
              <a:lnSpc>
                <a:spcPct val="115000"/>
              </a:lnSpc>
              <a:spcBef>
                <a:spcPts val="1000"/>
              </a:spcBef>
              <a:spcAft>
                <a:spcPts val="0"/>
              </a:spcAft>
              <a:buSzPts val="3027"/>
              <a:buNone/>
            </a:pPr>
            <a:r>
              <a:rPr lang="en-US" sz="1700">
                <a:latin typeface="Courier New"/>
                <a:ea typeface="Courier New"/>
                <a:cs typeface="Courier New"/>
                <a:sym typeface="Courier New"/>
              </a:rPr>
              <a:t>t[0]</a:t>
            </a:r>
            <a:endParaRPr sz="1700"/>
          </a:p>
          <a:p>
            <a:pPr indent="0" lvl="0" marL="629920" rtl="0" algn="l">
              <a:lnSpc>
                <a:spcPct val="115000"/>
              </a:lnSpc>
              <a:spcBef>
                <a:spcPts val="1000"/>
              </a:spcBef>
              <a:spcAft>
                <a:spcPts val="0"/>
              </a:spcAft>
              <a:buSzPts val="3027"/>
              <a:buNone/>
            </a:pPr>
            <a:r>
              <a:rPr lang="en-US" sz="1700">
                <a:latin typeface="Courier New"/>
                <a:ea typeface="Courier New"/>
                <a:cs typeface="Courier New"/>
                <a:sym typeface="Courier New"/>
              </a:rPr>
              <a:t>(2,"mindx",4) + (6,8)</a:t>
            </a:r>
            <a:endParaRPr sz="1700">
              <a:latin typeface="Exo 2"/>
              <a:ea typeface="Exo 2"/>
              <a:cs typeface="Exo 2"/>
              <a:sym typeface="Exo 2"/>
            </a:endParaRPr>
          </a:p>
          <a:p>
            <a:pPr indent="0" lvl="0" marL="629920" rtl="0" algn="l">
              <a:lnSpc>
                <a:spcPct val="115000"/>
              </a:lnSpc>
              <a:spcBef>
                <a:spcPts val="1000"/>
              </a:spcBef>
              <a:spcAft>
                <a:spcPts val="0"/>
              </a:spcAft>
              <a:buSzPts val="3027"/>
              <a:buNone/>
            </a:pPr>
            <a:r>
              <a:rPr lang="en-US" sz="1700">
                <a:latin typeface="Courier New"/>
                <a:ea typeface="Courier New"/>
                <a:cs typeface="Courier New"/>
                <a:sym typeface="Courier New"/>
              </a:rPr>
              <a:t>t[1:2]</a:t>
            </a:r>
            <a:r>
              <a:rPr lang="en-US" sz="1700">
                <a:latin typeface="Exo 2"/>
                <a:ea typeface="Exo 2"/>
                <a:cs typeface="Exo 2"/>
                <a:sym typeface="Exo 2"/>
              </a:rPr>
              <a:t> </a:t>
            </a:r>
            <a:endParaRPr sz="1700"/>
          </a:p>
          <a:p>
            <a:pPr indent="0" lvl="0" marL="629920" rtl="0" algn="l">
              <a:lnSpc>
                <a:spcPct val="115000"/>
              </a:lnSpc>
              <a:spcBef>
                <a:spcPts val="1000"/>
              </a:spcBef>
              <a:spcAft>
                <a:spcPts val="0"/>
              </a:spcAft>
              <a:buSzPts val="3027"/>
              <a:buNone/>
            </a:pPr>
            <a:r>
              <a:rPr lang="en-US" sz="1700">
                <a:latin typeface="Courier New"/>
                <a:ea typeface="Courier New"/>
                <a:cs typeface="Courier New"/>
                <a:sym typeface="Courier New"/>
              </a:rPr>
              <a:t>t[1:3]</a:t>
            </a:r>
            <a:r>
              <a:rPr lang="en-US" sz="1700">
                <a:latin typeface="Exo 2"/>
                <a:ea typeface="Exo 2"/>
                <a:cs typeface="Exo 2"/>
                <a:sym typeface="Exo 2"/>
              </a:rPr>
              <a:t> </a:t>
            </a:r>
            <a:endParaRPr sz="1700"/>
          </a:p>
          <a:p>
            <a:pPr indent="0" lvl="0" marL="629920" rtl="0" algn="l">
              <a:lnSpc>
                <a:spcPct val="115000"/>
              </a:lnSpc>
              <a:spcBef>
                <a:spcPts val="1000"/>
              </a:spcBef>
              <a:spcAft>
                <a:spcPts val="0"/>
              </a:spcAft>
              <a:buSzPts val="3027"/>
              <a:buNone/>
            </a:pPr>
            <a:r>
              <a:rPr lang="en-US" sz="1700">
                <a:latin typeface="Exo 2"/>
                <a:ea typeface="Exo 2"/>
                <a:cs typeface="Exo 2"/>
                <a:sym typeface="Exo 2"/>
              </a:rPr>
              <a:t>[ : ] makes a </a:t>
            </a:r>
            <a:r>
              <a:rPr b="1" lang="en-US" sz="1700">
                <a:latin typeface="Exo 2"/>
                <a:ea typeface="Exo 2"/>
                <a:cs typeface="Exo 2"/>
                <a:sym typeface="Exo 2"/>
              </a:rPr>
              <a:t>copy</a:t>
            </a:r>
            <a:r>
              <a:rPr lang="en-US" sz="1700">
                <a:latin typeface="Exo 2"/>
                <a:ea typeface="Exo 2"/>
                <a:cs typeface="Exo 2"/>
                <a:sym typeface="Exo 2"/>
              </a:rPr>
              <a:t> of an entire sequence</a:t>
            </a:r>
            <a:endParaRPr sz="1700">
              <a:latin typeface="Exo 2"/>
              <a:ea typeface="Exo 2"/>
              <a:cs typeface="Exo 2"/>
              <a:sym typeface="Exo 2"/>
            </a:endParaRPr>
          </a:p>
          <a:p>
            <a:pPr indent="0" lvl="0" marL="629920" rtl="0" algn="l">
              <a:lnSpc>
                <a:spcPct val="115000"/>
              </a:lnSpc>
              <a:spcBef>
                <a:spcPts val="1000"/>
              </a:spcBef>
              <a:spcAft>
                <a:spcPts val="0"/>
              </a:spcAft>
              <a:buSzPts val="3027"/>
              <a:buNone/>
            </a:pPr>
            <a:r>
              <a:rPr lang="en-US" sz="1700">
                <a:latin typeface="Courier New"/>
                <a:ea typeface="Courier New"/>
                <a:cs typeface="Courier New"/>
                <a:sym typeface="Courier New"/>
              </a:rPr>
              <a:t>len(t)</a:t>
            </a:r>
            <a:r>
              <a:rPr lang="en-US" sz="1700">
                <a:latin typeface="Exo 2"/>
                <a:ea typeface="Exo 2"/>
                <a:cs typeface="Exo 2"/>
                <a:sym typeface="Exo 2"/>
              </a:rPr>
              <a:t> </a:t>
            </a:r>
            <a:endParaRPr sz="1700"/>
          </a:p>
          <a:p>
            <a:pPr indent="0" lvl="0" marL="629920" rtl="0" algn="l">
              <a:lnSpc>
                <a:spcPct val="115000"/>
              </a:lnSpc>
              <a:spcBef>
                <a:spcPts val="1000"/>
              </a:spcBef>
              <a:spcAft>
                <a:spcPts val="0"/>
              </a:spcAft>
              <a:buSzPts val="3027"/>
              <a:buNone/>
            </a:pPr>
            <a:r>
              <a:rPr lang="en-US" sz="1700">
                <a:latin typeface="Courier New"/>
                <a:ea typeface="Courier New"/>
                <a:cs typeface="Courier New"/>
                <a:sym typeface="Courier New"/>
              </a:rPr>
              <a:t>t[1] = 5</a:t>
            </a:r>
            <a:endParaRPr sz="1700">
              <a:latin typeface="Exo"/>
              <a:ea typeface="Exo"/>
              <a:cs typeface="Exo"/>
              <a:sym typeface="Exo"/>
            </a:endParaRPr>
          </a:p>
        </p:txBody>
      </p:sp>
      <p:sp>
        <p:nvSpPr>
          <p:cNvPr id="742" name="Google Shape;742;p29"/>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743" name="Google Shape;743;p29"/>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4" name="Shape 174"/>
        <p:cNvGrpSpPr/>
        <p:nvPr/>
      </p:nvGrpSpPr>
      <p:grpSpPr>
        <a:xfrm>
          <a:off x="0" y="0"/>
          <a:ext cx="0" cy="0"/>
          <a:chOff x="0" y="0"/>
          <a:chExt cx="0" cy="0"/>
        </a:xfrm>
      </p:grpSpPr>
      <p:pic>
        <p:nvPicPr>
          <p:cNvPr id="175" name="Google Shape;175;g2f3f70226f8_0_36"/>
          <p:cNvPicPr preferRelativeResize="0"/>
          <p:nvPr/>
        </p:nvPicPr>
        <p:blipFill rotWithShape="1">
          <a:blip r:embed="rId3">
            <a:alphaModFix/>
          </a:blip>
          <a:srcRect b="0" l="0" r="0" t="0"/>
          <a:stretch/>
        </p:blipFill>
        <p:spPr>
          <a:xfrm>
            <a:off x="10479499" y="304801"/>
            <a:ext cx="1207149" cy="533400"/>
          </a:xfrm>
          <a:prstGeom prst="rect">
            <a:avLst/>
          </a:prstGeom>
          <a:noFill/>
          <a:ln>
            <a:noFill/>
          </a:ln>
        </p:spPr>
      </p:pic>
      <p:grpSp>
        <p:nvGrpSpPr>
          <p:cNvPr id="176" name="Google Shape;176;g2f3f70226f8_0_36"/>
          <p:cNvGrpSpPr/>
          <p:nvPr/>
        </p:nvGrpSpPr>
        <p:grpSpPr>
          <a:xfrm flipH="1">
            <a:off x="6882958" y="2185111"/>
            <a:ext cx="4032884" cy="577760"/>
            <a:chOff x="2244000" y="2514462"/>
            <a:chExt cx="2470676" cy="743100"/>
          </a:xfrm>
        </p:grpSpPr>
        <p:cxnSp>
          <p:nvCxnSpPr>
            <p:cNvPr id="177" name="Google Shape;177;g2f3f70226f8_0_36"/>
            <p:cNvCxnSpPr/>
            <p:nvPr/>
          </p:nvCxnSpPr>
          <p:spPr>
            <a:xfrm rot="10800000">
              <a:off x="4038476" y="2514462"/>
              <a:ext cx="676200" cy="743100"/>
            </a:xfrm>
            <a:prstGeom prst="straightConnector1">
              <a:avLst/>
            </a:prstGeom>
            <a:noFill/>
            <a:ln cap="flat" cmpd="sng" w="9525">
              <a:solidFill>
                <a:srgbClr val="E2262D"/>
              </a:solidFill>
              <a:prstDash val="solid"/>
              <a:miter lim="800000"/>
              <a:headEnd len="sm" w="sm" type="none"/>
              <a:tailEnd len="sm" w="sm" type="none"/>
            </a:ln>
          </p:spPr>
        </p:cxnSp>
        <p:cxnSp>
          <p:nvCxnSpPr>
            <p:cNvPr id="178" name="Google Shape;178;g2f3f70226f8_0_36"/>
            <p:cNvCxnSpPr/>
            <p:nvPr/>
          </p:nvCxnSpPr>
          <p:spPr>
            <a:xfrm rot="10800000">
              <a:off x="2244000" y="2514600"/>
              <a:ext cx="1794600" cy="0"/>
            </a:xfrm>
            <a:prstGeom prst="straightConnector1">
              <a:avLst/>
            </a:prstGeom>
            <a:noFill/>
            <a:ln cap="flat" cmpd="sng" w="9525">
              <a:solidFill>
                <a:srgbClr val="E2262D"/>
              </a:solidFill>
              <a:prstDash val="solid"/>
              <a:miter lim="800000"/>
              <a:headEnd len="sm" w="sm" type="none"/>
              <a:tailEnd len="sm" w="sm" type="none"/>
            </a:ln>
          </p:spPr>
        </p:cxnSp>
      </p:grpSp>
      <p:sp>
        <p:nvSpPr>
          <p:cNvPr id="179" name="Google Shape;179;g2f3f70226f8_0_36"/>
          <p:cNvSpPr txBox="1"/>
          <p:nvPr/>
        </p:nvSpPr>
        <p:spPr>
          <a:xfrm>
            <a:off x="788825" y="1677450"/>
            <a:ext cx="39717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Technical Skills</a:t>
            </a:r>
            <a:endParaRPr b="1" i="0" sz="2500" u="none" cap="none" strike="noStrike">
              <a:solidFill>
                <a:srgbClr val="E2262D"/>
              </a:solidFill>
              <a:latin typeface="Exo"/>
              <a:ea typeface="Exo"/>
              <a:cs typeface="Exo"/>
              <a:sym typeface="Exo"/>
            </a:endParaRPr>
          </a:p>
        </p:txBody>
      </p:sp>
      <p:sp>
        <p:nvSpPr>
          <p:cNvPr id="180" name="Google Shape;180;g2f3f70226f8_0_36"/>
          <p:cNvSpPr txBox="1"/>
          <p:nvPr/>
        </p:nvSpPr>
        <p:spPr>
          <a:xfrm>
            <a:off x="7727397" y="1708250"/>
            <a:ext cx="38676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Domain Knowledge</a:t>
            </a:r>
            <a:endParaRPr b="0" i="0" sz="1400" u="none" cap="none" strike="noStrike">
              <a:solidFill>
                <a:srgbClr val="000000"/>
              </a:solidFill>
              <a:latin typeface="Arial"/>
              <a:ea typeface="Arial"/>
              <a:cs typeface="Arial"/>
              <a:sym typeface="Arial"/>
            </a:endParaRPr>
          </a:p>
        </p:txBody>
      </p:sp>
      <p:grpSp>
        <p:nvGrpSpPr>
          <p:cNvPr id="181" name="Google Shape;181;g2f3f70226f8_0_36"/>
          <p:cNvGrpSpPr/>
          <p:nvPr/>
        </p:nvGrpSpPr>
        <p:grpSpPr>
          <a:xfrm rot="10800000">
            <a:off x="5924673" y="4716341"/>
            <a:ext cx="3379638" cy="476996"/>
            <a:chOff x="2244000" y="2514462"/>
            <a:chExt cx="2470676" cy="743100"/>
          </a:xfrm>
        </p:grpSpPr>
        <p:cxnSp>
          <p:nvCxnSpPr>
            <p:cNvPr id="182" name="Google Shape;182;g2f3f70226f8_0_36"/>
            <p:cNvCxnSpPr/>
            <p:nvPr/>
          </p:nvCxnSpPr>
          <p:spPr>
            <a:xfrm rot="10800000">
              <a:off x="4038476" y="2514462"/>
              <a:ext cx="676200" cy="743100"/>
            </a:xfrm>
            <a:prstGeom prst="straightConnector1">
              <a:avLst/>
            </a:prstGeom>
            <a:noFill/>
            <a:ln cap="flat" cmpd="sng" w="9525">
              <a:solidFill>
                <a:srgbClr val="E2262D"/>
              </a:solidFill>
              <a:prstDash val="solid"/>
              <a:miter lim="800000"/>
              <a:headEnd len="sm" w="sm" type="none"/>
              <a:tailEnd len="sm" w="sm" type="none"/>
            </a:ln>
          </p:spPr>
        </p:cxnSp>
        <p:cxnSp>
          <p:nvCxnSpPr>
            <p:cNvPr id="183" name="Google Shape;183;g2f3f70226f8_0_36"/>
            <p:cNvCxnSpPr/>
            <p:nvPr/>
          </p:nvCxnSpPr>
          <p:spPr>
            <a:xfrm rot="10800000">
              <a:off x="2244000" y="2514600"/>
              <a:ext cx="1794600" cy="0"/>
            </a:xfrm>
            <a:prstGeom prst="straightConnector1">
              <a:avLst/>
            </a:prstGeom>
            <a:noFill/>
            <a:ln cap="flat" cmpd="sng" w="9525">
              <a:solidFill>
                <a:srgbClr val="E2262D"/>
              </a:solidFill>
              <a:prstDash val="solid"/>
              <a:miter lim="800000"/>
              <a:headEnd len="sm" w="sm" type="none"/>
              <a:tailEnd len="sm" w="sm" type="none"/>
            </a:ln>
          </p:spPr>
        </p:cxnSp>
      </p:grpSp>
      <p:sp>
        <p:nvSpPr>
          <p:cNvPr id="184" name="Google Shape;184;g2f3f70226f8_0_36"/>
          <p:cNvSpPr txBox="1"/>
          <p:nvPr/>
        </p:nvSpPr>
        <p:spPr>
          <a:xfrm>
            <a:off x="871950" y="2236900"/>
            <a:ext cx="31263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SQL </a:t>
            </a:r>
            <a:endParaRPr b="1"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Các công cụ trực quan hoá</a:t>
            </a:r>
            <a:endParaRPr b="1"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Python</a:t>
            </a:r>
            <a:endParaRPr b="1" i="0" sz="1600" u="none" cap="none" strike="noStrike">
              <a:solidFill>
                <a:schemeClr val="dk1"/>
              </a:solidFill>
              <a:latin typeface="Exo Light"/>
              <a:ea typeface="Exo Light"/>
              <a:cs typeface="Exo Light"/>
              <a:sym typeface="Exo Light"/>
            </a:endParaRPr>
          </a:p>
        </p:txBody>
      </p:sp>
      <p:grpSp>
        <p:nvGrpSpPr>
          <p:cNvPr id="185" name="Google Shape;185;g2f3f70226f8_0_36"/>
          <p:cNvGrpSpPr/>
          <p:nvPr/>
        </p:nvGrpSpPr>
        <p:grpSpPr>
          <a:xfrm>
            <a:off x="892609" y="2154311"/>
            <a:ext cx="4032854" cy="577760"/>
            <a:chOff x="2252165" y="2514462"/>
            <a:chExt cx="2462511" cy="743100"/>
          </a:xfrm>
        </p:grpSpPr>
        <p:cxnSp>
          <p:nvCxnSpPr>
            <p:cNvPr id="186" name="Google Shape;186;g2f3f70226f8_0_36"/>
            <p:cNvCxnSpPr/>
            <p:nvPr/>
          </p:nvCxnSpPr>
          <p:spPr>
            <a:xfrm rot="10800000">
              <a:off x="4038476" y="2514462"/>
              <a:ext cx="676200" cy="743100"/>
            </a:xfrm>
            <a:prstGeom prst="straightConnector1">
              <a:avLst/>
            </a:prstGeom>
            <a:noFill/>
            <a:ln cap="flat" cmpd="sng" w="9525">
              <a:solidFill>
                <a:srgbClr val="E2262D"/>
              </a:solidFill>
              <a:prstDash val="solid"/>
              <a:miter lim="800000"/>
              <a:headEnd len="sm" w="sm" type="none"/>
              <a:tailEnd len="sm" w="sm" type="none"/>
            </a:ln>
          </p:spPr>
        </p:cxnSp>
        <p:cxnSp>
          <p:nvCxnSpPr>
            <p:cNvPr id="187" name="Google Shape;187;g2f3f70226f8_0_36"/>
            <p:cNvCxnSpPr/>
            <p:nvPr/>
          </p:nvCxnSpPr>
          <p:spPr>
            <a:xfrm rot="10800000">
              <a:off x="2252165" y="2514600"/>
              <a:ext cx="1794600" cy="0"/>
            </a:xfrm>
            <a:prstGeom prst="straightConnector1">
              <a:avLst/>
            </a:prstGeom>
            <a:noFill/>
            <a:ln cap="flat" cmpd="sng" w="9525">
              <a:solidFill>
                <a:srgbClr val="E2262D"/>
              </a:solidFill>
              <a:prstDash val="solid"/>
              <a:miter lim="800000"/>
              <a:headEnd len="sm" w="sm" type="none"/>
              <a:tailEnd len="sm" w="sm" type="none"/>
            </a:ln>
          </p:spPr>
        </p:cxnSp>
      </p:grpSp>
      <p:sp>
        <p:nvSpPr>
          <p:cNvPr id="188" name="Google Shape;188;g2f3f70226f8_0_36"/>
          <p:cNvSpPr txBox="1"/>
          <p:nvPr/>
        </p:nvSpPr>
        <p:spPr>
          <a:xfrm>
            <a:off x="7921050" y="2351150"/>
            <a:ext cx="32874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Business Understanding</a:t>
            </a:r>
            <a:endParaRPr b="1"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Data Understanding</a:t>
            </a:r>
            <a:endParaRPr b="1"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Phân tích </a:t>
            </a:r>
            <a:endParaRPr b="1"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Thống kê</a:t>
            </a:r>
            <a:endParaRPr b="1" i="0" sz="1600" u="none" cap="none" strike="noStrike">
              <a:solidFill>
                <a:schemeClr val="dk1"/>
              </a:solidFill>
              <a:latin typeface="Exo Light"/>
              <a:ea typeface="Exo Light"/>
              <a:cs typeface="Exo Light"/>
              <a:sym typeface="Exo Light"/>
            </a:endParaRPr>
          </a:p>
        </p:txBody>
      </p:sp>
      <p:pic>
        <p:nvPicPr>
          <p:cNvPr id="189" name="Google Shape;189;g2f3f70226f8_0_36"/>
          <p:cNvPicPr preferRelativeResize="0"/>
          <p:nvPr/>
        </p:nvPicPr>
        <p:blipFill rotWithShape="1">
          <a:blip r:embed="rId4">
            <a:alphaModFix/>
          </a:blip>
          <a:srcRect b="63550" l="0" r="65720" t="0"/>
          <a:stretch/>
        </p:blipFill>
        <p:spPr>
          <a:xfrm flipH="1">
            <a:off x="0" y="0"/>
            <a:ext cx="3505434" cy="1610175"/>
          </a:xfrm>
          <a:prstGeom prst="rect">
            <a:avLst/>
          </a:prstGeom>
          <a:noFill/>
          <a:ln>
            <a:noFill/>
          </a:ln>
        </p:spPr>
      </p:pic>
      <p:pic>
        <p:nvPicPr>
          <p:cNvPr id="190" name="Google Shape;190;g2f3f70226f8_0_36"/>
          <p:cNvPicPr preferRelativeResize="0"/>
          <p:nvPr/>
        </p:nvPicPr>
        <p:blipFill rotWithShape="1">
          <a:blip r:embed="rId5">
            <a:alphaModFix/>
          </a:blip>
          <a:srcRect b="52074" l="0" r="65618" t="0"/>
          <a:stretch/>
        </p:blipFill>
        <p:spPr>
          <a:xfrm>
            <a:off x="8817425" y="4941400"/>
            <a:ext cx="3349251" cy="2016725"/>
          </a:xfrm>
          <a:prstGeom prst="rect">
            <a:avLst/>
          </a:prstGeom>
          <a:noFill/>
          <a:ln>
            <a:noFill/>
          </a:ln>
        </p:spPr>
      </p:pic>
      <p:sp>
        <p:nvSpPr>
          <p:cNvPr id="191" name="Google Shape;191;g2f3f70226f8_0_36"/>
          <p:cNvSpPr txBox="1"/>
          <p:nvPr/>
        </p:nvSpPr>
        <p:spPr>
          <a:xfrm>
            <a:off x="6812337" y="4716338"/>
            <a:ext cx="3217800" cy="47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rgbClr val="E2262D"/>
                </a:solidFill>
                <a:latin typeface="Exo"/>
                <a:ea typeface="Exo"/>
                <a:cs typeface="Exo"/>
                <a:sym typeface="Exo"/>
              </a:rPr>
              <a:t>Soft skills</a:t>
            </a:r>
            <a:endParaRPr b="1" i="0" sz="2500" u="none" cap="none" strike="noStrike">
              <a:solidFill>
                <a:srgbClr val="E2262D"/>
              </a:solidFill>
              <a:latin typeface="Exo"/>
              <a:ea typeface="Exo"/>
              <a:cs typeface="Exo"/>
              <a:sym typeface="Exo"/>
            </a:endParaRPr>
          </a:p>
        </p:txBody>
      </p:sp>
      <p:sp>
        <p:nvSpPr>
          <p:cNvPr id="192" name="Google Shape;192;g2f3f70226f8_0_36"/>
          <p:cNvSpPr txBox="1"/>
          <p:nvPr/>
        </p:nvSpPr>
        <p:spPr>
          <a:xfrm>
            <a:off x="6707351" y="5193325"/>
            <a:ext cx="31263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Giao tiếp &amp; giải quyết vấn đề </a:t>
            </a:r>
            <a:endParaRPr b="1"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Trực quan hoá</a:t>
            </a:r>
            <a:endParaRPr b="1" i="0" sz="1600" u="none" cap="none" strike="noStrike">
              <a:solidFill>
                <a:schemeClr val="dk1"/>
              </a:solidFill>
              <a:latin typeface="Exo Light"/>
              <a:ea typeface="Exo Light"/>
              <a:cs typeface="Exo Light"/>
              <a:sym typeface="Exo Light"/>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Exo Light"/>
                <a:ea typeface="Exo Light"/>
                <a:cs typeface="Exo Light"/>
                <a:sym typeface="Exo Light"/>
              </a:rPr>
              <a:t>- Thuyết trình - Storytelling</a:t>
            </a:r>
            <a:endParaRPr b="1" i="0" sz="1600" u="none" cap="none" strike="noStrike">
              <a:solidFill>
                <a:schemeClr val="dk1"/>
              </a:solidFill>
              <a:latin typeface="Exo Light"/>
              <a:ea typeface="Exo Light"/>
              <a:cs typeface="Exo Light"/>
              <a:sym typeface="Exo Light"/>
            </a:endParaRPr>
          </a:p>
        </p:txBody>
      </p:sp>
      <p:sp>
        <p:nvSpPr>
          <p:cNvPr id="193" name="Google Shape;193;g2f3f70226f8_0_36"/>
          <p:cNvSpPr txBox="1"/>
          <p:nvPr/>
        </p:nvSpPr>
        <p:spPr>
          <a:xfrm>
            <a:off x="5465300" y="3069375"/>
            <a:ext cx="918600" cy="831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200"/>
              <a:buFont typeface="Arial"/>
              <a:buNone/>
            </a:pPr>
            <a:r>
              <a:rPr b="1" i="0" lang="en-US" sz="4200" u="none" cap="none" strike="noStrike">
                <a:solidFill>
                  <a:srgbClr val="E31F26"/>
                </a:solidFill>
                <a:latin typeface="Exo"/>
                <a:ea typeface="Exo"/>
                <a:cs typeface="Exo"/>
                <a:sym typeface="Exo"/>
              </a:rPr>
              <a:t>DA</a:t>
            </a:r>
            <a:endParaRPr b="1" i="0" sz="4200" u="none" cap="none" strike="noStrike">
              <a:solidFill>
                <a:srgbClr val="E31F26"/>
              </a:solidFill>
              <a:latin typeface="Exo"/>
              <a:ea typeface="Exo"/>
              <a:cs typeface="Exo"/>
              <a:sym typeface="Exo"/>
            </a:endParaRPr>
          </a:p>
        </p:txBody>
      </p:sp>
      <p:sp>
        <p:nvSpPr>
          <p:cNvPr id="194" name="Google Shape;194;g2f3f70226f8_0_36"/>
          <p:cNvSpPr txBox="1"/>
          <p:nvPr/>
        </p:nvSpPr>
        <p:spPr>
          <a:xfrm>
            <a:off x="760225" y="609600"/>
            <a:ext cx="101058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CÁC KỸ NĂNG CẦN CÓ ĐỂ TRỞ THÀNH DA</a:t>
            </a:r>
            <a:endParaRPr b="1" i="0" sz="3800" u="none" cap="none" strike="noStrike">
              <a:solidFill>
                <a:schemeClr val="dk1"/>
              </a:solidFill>
              <a:latin typeface="Exo"/>
              <a:ea typeface="Exo"/>
              <a:cs typeface="Exo"/>
              <a:sym typeface="Exo"/>
            </a:endParaRPr>
          </a:p>
          <a:p>
            <a:pPr indent="0" lvl="0" marL="0" marR="0" rtl="0" algn="ctr">
              <a:lnSpc>
                <a:spcPct val="90000"/>
              </a:lnSpc>
              <a:spcBef>
                <a:spcPts val="0"/>
              </a:spcBef>
              <a:spcAft>
                <a:spcPts val="0"/>
              </a:spcAft>
              <a:buClr>
                <a:schemeClr val="dk1"/>
              </a:buClr>
              <a:buSzPts val="4000"/>
              <a:buFont typeface="Exo"/>
              <a:buNone/>
            </a:pPr>
            <a:r>
              <a:t/>
            </a:r>
            <a:endParaRPr b="1" i="0" sz="3800" u="none" cap="none" strike="noStrike">
              <a:solidFill>
                <a:schemeClr val="dk1"/>
              </a:solidFill>
              <a:latin typeface="Exo"/>
              <a:ea typeface="Exo"/>
              <a:cs typeface="Exo"/>
              <a:sym typeface="Exo"/>
            </a:endParaRPr>
          </a:p>
        </p:txBody>
      </p:sp>
      <p:sp>
        <p:nvSpPr>
          <p:cNvPr id="195" name="Google Shape;195;g2f3f70226f8_0_36"/>
          <p:cNvSpPr/>
          <p:nvPr/>
        </p:nvSpPr>
        <p:spPr>
          <a:xfrm>
            <a:off x="4581962" y="2127225"/>
            <a:ext cx="2685300" cy="2715600"/>
          </a:xfrm>
          <a:prstGeom prst="donut">
            <a:avLst>
              <a:gd fmla="val 19718" name="adj"/>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f3f70226f8_0_36"/>
          <p:cNvSpPr txBox="1"/>
          <p:nvPr/>
        </p:nvSpPr>
        <p:spPr>
          <a:xfrm>
            <a:off x="5826650" y="2027538"/>
            <a:ext cx="209700" cy="831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7" name="Google Shape;197;g2f3f70226f8_0_36"/>
          <p:cNvSpPr txBox="1"/>
          <p:nvPr/>
        </p:nvSpPr>
        <p:spPr>
          <a:xfrm rot="3114988">
            <a:off x="4892566" y="3548801"/>
            <a:ext cx="209627" cy="83101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8" name="Google Shape;198;g2f3f70226f8_0_36"/>
          <p:cNvSpPr txBox="1"/>
          <p:nvPr/>
        </p:nvSpPr>
        <p:spPr>
          <a:xfrm flipH="1" rot="-3069649">
            <a:off x="6745120" y="3606890"/>
            <a:ext cx="209524" cy="83097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OPERATIONS</a:t>
            </a:r>
            <a:endParaRPr/>
          </a:p>
        </p:txBody>
      </p:sp>
      <p:sp>
        <p:nvSpPr>
          <p:cNvPr id="750" name="Google Shape;750;p32"/>
          <p:cNvSpPr txBox="1"/>
          <p:nvPr>
            <p:ph idx="1" type="body"/>
          </p:nvPr>
        </p:nvSpPr>
        <p:spPr>
          <a:xfrm>
            <a:off x="838200" y="1616952"/>
            <a:ext cx="10515600" cy="470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b="1" lang="en-US"/>
              <a:t>The + operator</a:t>
            </a:r>
            <a:r>
              <a:rPr lang="en-US"/>
              <a:t>: Thực hiện phép “concatenation” </a:t>
            </a:r>
            <a:endParaRPr b="0">
              <a:latin typeface="Courier New"/>
              <a:ea typeface="Courier New"/>
              <a:cs typeface="Courier New"/>
              <a:sym typeface="Courier New"/>
            </a:endParaRPr>
          </a:p>
          <a:p>
            <a:pPr indent="0" lvl="0" marL="0" rtl="0" algn="l">
              <a:lnSpc>
                <a:spcPct val="90000"/>
              </a:lnSpc>
              <a:spcBef>
                <a:spcPts val="1000"/>
              </a:spcBef>
              <a:spcAft>
                <a:spcPts val="0"/>
              </a:spcAft>
              <a:buSzPts val="2800"/>
              <a:buNone/>
            </a:pPr>
            <a:r>
              <a:rPr b="0" lang="en-US">
                <a:solidFill>
                  <a:schemeClr val="dk1"/>
                </a:solidFill>
                <a:latin typeface="Courier New"/>
                <a:ea typeface="Courier New"/>
                <a:cs typeface="Courier New"/>
                <a:sym typeface="Courier New"/>
              </a:rPr>
              <a:t>&gt;&gt;&gt; (1, 2, 3) + (4, 5, 6)</a:t>
            </a:r>
            <a:endParaRPr/>
          </a:p>
          <a:p>
            <a:pPr indent="0" lvl="0" marL="0" rtl="0" algn="l">
              <a:lnSpc>
                <a:spcPct val="90000"/>
              </a:lnSpc>
              <a:spcBef>
                <a:spcPts val="1000"/>
              </a:spcBef>
              <a:spcAft>
                <a:spcPts val="0"/>
              </a:spcAft>
              <a:buSzPts val="2800"/>
              <a:buNone/>
            </a:pPr>
            <a:r>
              <a:rPr b="0" lang="en-US">
                <a:solidFill>
                  <a:schemeClr val="dk1"/>
                </a:solidFill>
                <a:latin typeface="Courier New"/>
                <a:ea typeface="Courier New"/>
                <a:cs typeface="Courier New"/>
                <a:sym typeface="Courier New"/>
              </a:rPr>
              <a:t> (1, 2, 3, 4, 5, 6)</a:t>
            </a:r>
            <a:endParaRPr/>
          </a:p>
          <a:p>
            <a:pPr indent="0" lvl="0" marL="0" rtl="0" algn="l">
              <a:lnSpc>
                <a:spcPct val="90000"/>
              </a:lnSpc>
              <a:spcBef>
                <a:spcPts val="1000"/>
              </a:spcBef>
              <a:spcAft>
                <a:spcPts val="0"/>
              </a:spcAft>
              <a:buSzPts val="2800"/>
              <a:buNone/>
            </a:pPr>
            <a:r>
              <a:t/>
            </a:r>
            <a:endParaRPr b="0">
              <a:solidFill>
                <a:schemeClr val="dk1"/>
              </a:solidFill>
              <a:latin typeface="Courier New"/>
              <a:ea typeface="Courier New"/>
              <a:cs typeface="Courier New"/>
              <a:sym typeface="Courier New"/>
            </a:endParaRPr>
          </a:p>
          <a:p>
            <a:pPr indent="0" lvl="0" marL="0" rtl="0" algn="l">
              <a:lnSpc>
                <a:spcPct val="90000"/>
              </a:lnSpc>
              <a:spcBef>
                <a:spcPts val="1000"/>
              </a:spcBef>
              <a:spcAft>
                <a:spcPts val="0"/>
              </a:spcAft>
              <a:buSzPts val="2800"/>
              <a:buNone/>
            </a:pPr>
            <a:r>
              <a:rPr b="0" lang="en-US">
                <a:solidFill>
                  <a:schemeClr val="dk1"/>
                </a:solidFill>
                <a:latin typeface="Courier New"/>
                <a:ea typeface="Courier New"/>
                <a:cs typeface="Courier New"/>
                <a:sym typeface="Courier New"/>
              </a:rPr>
              <a:t>&gt;&gt;&gt; [1, 2, 3] + [4, 5, 6]</a:t>
            </a:r>
            <a:endParaRPr/>
          </a:p>
          <a:p>
            <a:pPr indent="0" lvl="0" marL="0" rtl="0" algn="l">
              <a:lnSpc>
                <a:spcPct val="90000"/>
              </a:lnSpc>
              <a:spcBef>
                <a:spcPts val="1000"/>
              </a:spcBef>
              <a:spcAft>
                <a:spcPts val="0"/>
              </a:spcAft>
              <a:buSzPts val="2800"/>
              <a:buNone/>
            </a:pPr>
            <a:r>
              <a:rPr b="0" lang="en-US">
                <a:solidFill>
                  <a:schemeClr val="dk1"/>
                </a:solidFill>
                <a:latin typeface="Courier New"/>
                <a:ea typeface="Courier New"/>
                <a:cs typeface="Courier New"/>
                <a:sym typeface="Courier New"/>
              </a:rPr>
              <a:t> [1, 2, 3, 4, 5, 6]</a:t>
            </a:r>
            <a:endParaRPr/>
          </a:p>
          <a:p>
            <a:pPr indent="0" lvl="0" marL="0" rtl="0" algn="l">
              <a:lnSpc>
                <a:spcPct val="90000"/>
              </a:lnSpc>
              <a:spcBef>
                <a:spcPts val="1000"/>
              </a:spcBef>
              <a:spcAft>
                <a:spcPts val="0"/>
              </a:spcAft>
              <a:buSzPts val="2800"/>
              <a:buNone/>
            </a:pPr>
            <a:r>
              <a:t/>
            </a:r>
            <a:endParaRPr b="0">
              <a:solidFill>
                <a:schemeClr val="dk1"/>
              </a:solidFill>
              <a:latin typeface="Courier New"/>
              <a:ea typeface="Courier New"/>
              <a:cs typeface="Courier New"/>
              <a:sym typeface="Courier New"/>
            </a:endParaRPr>
          </a:p>
          <a:p>
            <a:pPr indent="0" lvl="0" marL="50800" rtl="0" algn="l">
              <a:lnSpc>
                <a:spcPct val="90000"/>
              </a:lnSpc>
              <a:spcBef>
                <a:spcPts val="1000"/>
              </a:spcBef>
              <a:spcAft>
                <a:spcPts val="0"/>
              </a:spcAft>
              <a:buSzPts val="2800"/>
              <a:buNone/>
            </a:pPr>
            <a:r>
              <a:t/>
            </a:r>
            <a:endParaRPr>
              <a:latin typeface="Exo"/>
              <a:ea typeface="Exo"/>
              <a:cs typeface="Exo"/>
              <a:sym typeface="Exo"/>
            </a:endParaRPr>
          </a:p>
        </p:txBody>
      </p:sp>
      <p:sp>
        <p:nvSpPr>
          <p:cNvPr id="751" name="Google Shape;751;p32"/>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752" name="Google Shape;752;p32"/>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3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600">
                <a:latin typeface="Exo Black"/>
                <a:ea typeface="Exo Black"/>
                <a:cs typeface="Exo Black"/>
                <a:sym typeface="Exo Black"/>
              </a:rPr>
              <a:t>OPERATIONS</a:t>
            </a:r>
            <a:endParaRPr sz="3600"/>
          </a:p>
        </p:txBody>
      </p:sp>
      <p:sp>
        <p:nvSpPr>
          <p:cNvPr id="758" name="Google Shape;758;p3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b="1" lang="en-US"/>
              <a:t>The * operator</a:t>
            </a:r>
            <a:r>
              <a:rPr lang="en-US"/>
              <a:t>: Thực hiện việc “repeats” dữ liệu gốc </a:t>
            </a:r>
            <a:endParaRPr/>
          </a:p>
          <a:p>
            <a:pPr indent="-406400" lvl="0" marL="457200" rtl="0" algn="l">
              <a:lnSpc>
                <a:spcPct val="90000"/>
              </a:lnSpc>
              <a:spcBef>
                <a:spcPts val="1000"/>
              </a:spcBef>
              <a:spcAft>
                <a:spcPts val="0"/>
              </a:spcAft>
              <a:buSzPts val="2800"/>
              <a:buFont typeface="Noto Sans Symbols"/>
              <a:buNone/>
            </a:pPr>
            <a:r>
              <a:t/>
            </a:r>
            <a:endParaRPr sz="2000">
              <a:latin typeface="Courier New"/>
              <a:ea typeface="Courier New"/>
              <a:cs typeface="Courier New"/>
              <a:sym typeface="Courier New"/>
            </a:endParaRPr>
          </a:p>
          <a:p>
            <a:pPr indent="-406400" lvl="0" marL="457200" rtl="0" algn="l">
              <a:lnSpc>
                <a:spcPct val="90000"/>
              </a:lnSpc>
              <a:spcBef>
                <a:spcPts val="1000"/>
              </a:spcBef>
              <a:spcAft>
                <a:spcPts val="0"/>
              </a:spcAft>
              <a:buSzPts val="2800"/>
              <a:buFont typeface="Noto Sans Symbols"/>
              <a:buNone/>
            </a:pPr>
            <a:r>
              <a:rPr lang="en-US" sz="2000">
                <a:solidFill>
                  <a:schemeClr val="dk1"/>
                </a:solidFill>
                <a:latin typeface="Courier New"/>
                <a:ea typeface="Courier New"/>
                <a:cs typeface="Courier New"/>
                <a:sym typeface="Courier New"/>
              </a:rPr>
              <a:t>&gt;&gt;&gt; (1, 2, 3) * 3</a:t>
            </a:r>
            <a:endParaRPr/>
          </a:p>
          <a:p>
            <a:pPr indent="-406400" lvl="0" marL="457200" rtl="0" algn="l">
              <a:lnSpc>
                <a:spcPct val="90000"/>
              </a:lnSpc>
              <a:spcBef>
                <a:spcPts val="1000"/>
              </a:spcBef>
              <a:spcAft>
                <a:spcPts val="0"/>
              </a:spcAft>
              <a:buSzPts val="2800"/>
              <a:buFont typeface="Noto Sans Symbols"/>
              <a:buNone/>
            </a:pPr>
            <a:r>
              <a:t/>
            </a:r>
            <a:endParaRPr sz="2000">
              <a:solidFill>
                <a:schemeClr val="dk1"/>
              </a:solidFill>
              <a:latin typeface="Courier New"/>
              <a:ea typeface="Courier New"/>
              <a:cs typeface="Courier New"/>
              <a:sym typeface="Courier New"/>
            </a:endParaRPr>
          </a:p>
          <a:p>
            <a:pPr indent="-406400" lvl="0" marL="457200" rtl="0" algn="l">
              <a:lnSpc>
                <a:spcPct val="90000"/>
              </a:lnSpc>
              <a:spcBef>
                <a:spcPts val="1000"/>
              </a:spcBef>
              <a:spcAft>
                <a:spcPts val="0"/>
              </a:spcAft>
              <a:buSzPts val="2800"/>
              <a:buFont typeface="Noto Sans Symbols"/>
              <a:buNone/>
            </a:pPr>
            <a:r>
              <a:rPr lang="en-US" sz="2000">
                <a:solidFill>
                  <a:schemeClr val="dk1"/>
                </a:solidFill>
                <a:latin typeface="Courier New"/>
                <a:ea typeface="Courier New"/>
                <a:cs typeface="Courier New"/>
                <a:sym typeface="Courier New"/>
              </a:rPr>
              <a:t>&gt;&gt;&gt; [1, 2, 3] * 3</a:t>
            </a:r>
            <a:endParaRPr/>
          </a:p>
        </p:txBody>
      </p:sp>
      <p:pic>
        <p:nvPicPr>
          <p:cNvPr id="759" name="Google Shape;759;p33"/>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34"/>
          <p:cNvSpPr txBox="1"/>
          <p:nvPr>
            <p:ph type="title"/>
          </p:nvPr>
        </p:nvSpPr>
        <p:spPr>
          <a:xfrm>
            <a:off x="789317" y="140898"/>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METHOD CHỈ CÓ TRÊN LIST </a:t>
            </a:r>
            <a:endParaRPr/>
          </a:p>
        </p:txBody>
      </p:sp>
      <p:sp>
        <p:nvSpPr>
          <p:cNvPr id="765" name="Google Shape;765;p34"/>
          <p:cNvSpPr txBox="1"/>
          <p:nvPr>
            <p:ph idx="1" type="body"/>
          </p:nvPr>
        </p:nvSpPr>
        <p:spPr>
          <a:xfrm>
            <a:off x="887083" y="1104181"/>
            <a:ext cx="9493500" cy="5354100"/>
          </a:xfrm>
          <a:prstGeom prst="rect">
            <a:avLst/>
          </a:prstGeom>
          <a:noFill/>
          <a:ln>
            <a:noFill/>
          </a:ln>
        </p:spPr>
        <p:txBody>
          <a:bodyPr anchorCtr="0" anchor="t" bIns="45700" lIns="91425" spcFirstLastPara="1" rIns="91425" wrap="square" tIns="45700">
            <a:normAutofit fontScale="77500" lnSpcReduction="20000"/>
          </a:bodyPr>
          <a:lstStyle/>
          <a:p>
            <a:pPr indent="-406400" lvl="0" marL="457200" rtl="0" algn="l">
              <a:lnSpc>
                <a:spcPct val="90000"/>
              </a:lnSpc>
              <a:spcBef>
                <a:spcPts val="1000"/>
              </a:spcBef>
              <a:spcAft>
                <a:spcPts val="0"/>
              </a:spcAft>
              <a:buSzPct val="144516"/>
              <a:buFont typeface="Noto Sans Symbols"/>
              <a:buNone/>
            </a:pPr>
            <a:r>
              <a:rPr b="0" lang="en-US" sz="2500">
                <a:solidFill>
                  <a:srgbClr val="660033"/>
                </a:solidFill>
                <a:latin typeface="Courier New"/>
                <a:ea typeface="Courier New"/>
                <a:cs typeface="Courier New"/>
                <a:sym typeface="Courier New"/>
              </a:rPr>
              <a:t>&gt;&gt;&gt;</a:t>
            </a:r>
            <a:r>
              <a:rPr b="0" lang="en-US" sz="2500">
                <a:latin typeface="Courier New"/>
                <a:ea typeface="Courier New"/>
                <a:cs typeface="Courier New"/>
                <a:sym typeface="Courier New"/>
              </a:rPr>
              <a:t> </a:t>
            </a:r>
            <a:r>
              <a:rPr lang="en-US" sz="2500">
                <a:latin typeface="Courier New"/>
                <a:ea typeface="Courier New"/>
                <a:cs typeface="Courier New"/>
                <a:sym typeface="Courier New"/>
              </a:rPr>
              <a:t>t</a:t>
            </a:r>
            <a:r>
              <a:rPr b="0" lang="en-US" sz="2500">
                <a:latin typeface="Courier New"/>
                <a:ea typeface="Courier New"/>
                <a:cs typeface="Courier New"/>
                <a:sym typeface="Courier New"/>
              </a:rPr>
              <a:t> = [1, </a:t>
            </a:r>
            <a:r>
              <a:rPr lang="en-US" sz="2500">
                <a:latin typeface="Courier New"/>
                <a:ea typeface="Courier New"/>
                <a:cs typeface="Courier New"/>
                <a:sym typeface="Courier New"/>
              </a:rPr>
              <a:t>2</a:t>
            </a:r>
            <a:r>
              <a:rPr b="0" lang="en-US" sz="2500">
                <a:latin typeface="Courier New"/>
                <a:ea typeface="Courier New"/>
                <a:cs typeface="Courier New"/>
                <a:sym typeface="Courier New"/>
              </a:rPr>
              <a:t>, 3, 4, 5]</a:t>
            </a:r>
            <a:endParaRPr/>
          </a:p>
          <a:p>
            <a:pPr indent="-406400" lvl="0" marL="457200" rtl="0" algn="l">
              <a:lnSpc>
                <a:spcPct val="90000"/>
              </a:lnSpc>
              <a:spcBef>
                <a:spcPts val="1000"/>
              </a:spcBef>
              <a:spcAft>
                <a:spcPts val="0"/>
              </a:spcAft>
              <a:buSzPct val="144516"/>
              <a:buFont typeface="Noto Sans Symbols"/>
              <a:buNone/>
            </a:pPr>
            <a:r>
              <a:t/>
            </a:r>
            <a:endParaRPr b="0" sz="2500">
              <a:latin typeface="Courier New"/>
              <a:ea typeface="Courier New"/>
              <a:cs typeface="Courier New"/>
              <a:sym typeface="Courier New"/>
            </a:endParaRPr>
          </a:p>
          <a:p>
            <a:pPr indent="-406400" lvl="0" marL="457200" rtl="0" algn="l">
              <a:lnSpc>
                <a:spcPct val="90000"/>
              </a:lnSpc>
              <a:spcBef>
                <a:spcPts val="1000"/>
              </a:spcBef>
              <a:spcAft>
                <a:spcPts val="0"/>
              </a:spcAft>
              <a:buSzPct val="144516"/>
              <a:buFont typeface="Noto Sans Symbols"/>
              <a:buNone/>
            </a:pPr>
            <a:r>
              <a:rPr b="0" lang="en-US" sz="2500">
                <a:solidFill>
                  <a:srgbClr val="660033"/>
                </a:solidFill>
                <a:latin typeface="Courier New"/>
                <a:ea typeface="Courier New"/>
                <a:cs typeface="Courier New"/>
                <a:sym typeface="Courier New"/>
              </a:rPr>
              <a:t>&gt;&gt;&gt;</a:t>
            </a:r>
            <a:r>
              <a:rPr b="0" lang="en-US" sz="2500">
                <a:latin typeface="Courier New"/>
                <a:ea typeface="Courier New"/>
                <a:cs typeface="Courier New"/>
                <a:sym typeface="Courier New"/>
              </a:rPr>
              <a:t> </a:t>
            </a:r>
            <a:r>
              <a:rPr lang="en-US" sz="2500">
                <a:latin typeface="Courier New"/>
                <a:ea typeface="Courier New"/>
                <a:cs typeface="Courier New"/>
                <a:sym typeface="Courier New"/>
              </a:rPr>
              <a:t>t</a:t>
            </a:r>
            <a:r>
              <a:rPr b="0" lang="en-US" sz="2500">
                <a:latin typeface="Courier New"/>
                <a:ea typeface="Courier New"/>
                <a:cs typeface="Courier New"/>
                <a:sym typeface="Courier New"/>
              </a:rPr>
              <a:t>.append(‘a’)	</a:t>
            </a:r>
            <a:endParaRPr/>
          </a:p>
          <a:p>
            <a:pPr indent="-406400" lvl="0" marL="457200" rtl="0" algn="l">
              <a:lnSpc>
                <a:spcPct val="90000"/>
              </a:lnSpc>
              <a:spcBef>
                <a:spcPts val="1000"/>
              </a:spcBef>
              <a:spcAft>
                <a:spcPts val="0"/>
              </a:spcAft>
              <a:buSzPct val="144516"/>
              <a:buFont typeface="Noto Sans Symbols"/>
              <a:buNone/>
            </a:pPr>
            <a:r>
              <a:rPr b="0" lang="en-US" sz="2500">
                <a:solidFill>
                  <a:srgbClr val="660033"/>
                </a:solidFill>
                <a:latin typeface="Courier New"/>
                <a:ea typeface="Courier New"/>
                <a:cs typeface="Courier New"/>
                <a:sym typeface="Courier New"/>
              </a:rPr>
              <a:t>&gt;&gt;&gt;</a:t>
            </a:r>
            <a:r>
              <a:rPr b="0" lang="en-US" sz="2500">
                <a:latin typeface="Courier New"/>
                <a:ea typeface="Courier New"/>
                <a:cs typeface="Courier New"/>
                <a:sym typeface="Courier New"/>
              </a:rPr>
              <a:t> t</a:t>
            </a:r>
            <a:endParaRPr/>
          </a:p>
          <a:p>
            <a:pPr indent="-406400" lvl="0" marL="457200" rtl="0" algn="l">
              <a:lnSpc>
                <a:spcPct val="90000"/>
              </a:lnSpc>
              <a:spcBef>
                <a:spcPts val="1000"/>
              </a:spcBef>
              <a:spcAft>
                <a:spcPts val="0"/>
              </a:spcAft>
              <a:buSzPct val="144516"/>
              <a:buFont typeface="Noto Sans Symbols"/>
              <a:buNone/>
            </a:pPr>
            <a:r>
              <a:t/>
            </a:r>
            <a:endParaRPr b="0" sz="2500">
              <a:solidFill>
                <a:schemeClr val="dk1"/>
              </a:solidFill>
              <a:latin typeface="Courier New"/>
              <a:ea typeface="Courier New"/>
              <a:cs typeface="Courier New"/>
              <a:sym typeface="Courier New"/>
            </a:endParaRPr>
          </a:p>
          <a:p>
            <a:pPr indent="-406400" lvl="0" marL="457200" rtl="0" algn="l">
              <a:lnSpc>
                <a:spcPct val="90000"/>
              </a:lnSpc>
              <a:spcBef>
                <a:spcPts val="1000"/>
              </a:spcBef>
              <a:spcAft>
                <a:spcPts val="0"/>
              </a:spcAft>
              <a:buSzPct val="144516"/>
              <a:buFont typeface="Noto Sans Symbols"/>
              <a:buNone/>
            </a:pPr>
            <a:r>
              <a:rPr b="0" lang="en-US" sz="2500">
                <a:solidFill>
                  <a:schemeClr val="dk1"/>
                </a:solidFill>
                <a:latin typeface="Courier New"/>
                <a:ea typeface="Courier New"/>
                <a:cs typeface="Courier New"/>
                <a:sym typeface="Courier New"/>
              </a:rPr>
              <a:t>&gt;&gt;&gt; t.insert(2, ‘</a:t>
            </a:r>
            <a:r>
              <a:rPr lang="en-US" sz="2500">
                <a:solidFill>
                  <a:schemeClr val="dk1"/>
                </a:solidFill>
                <a:latin typeface="Courier New"/>
                <a:ea typeface="Courier New"/>
                <a:cs typeface="Courier New"/>
                <a:sym typeface="Courier New"/>
              </a:rPr>
              <a:t>b</a:t>
            </a:r>
            <a:r>
              <a:rPr b="0" lang="en-US" sz="2500">
                <a:solidFill>
                  <a:schemeClr val="dk1"/>
                </a:solidFill>
                <a:latin typeface="Courier New"/>
                <a:ea typeface="Courier New"/>
                <a:cs typeface="Courier New"/>
                <a:sym typeface="Courier New"/>
              </a:rPr>
              <a:t>’)</a:t>
            </a:r>
            <a:endParaRPr/>
          </a:p>
          <a:p>
            <a:pPr indent="-406400" lvl="0" marL="457200" rtl="0" algn="l">
              <a:lnSpc>
                <a:spcPct val="90000"/>
              </a:lnSpc>
              <a:spcBef>
                <a:spcPts val="1000"/>
              </a:spcBef>
              <a:spcAft>
                <a:spcPts val="0"/>
              </a:spcAft>
              <a:buSzPct val="144516"/>
              <a:buFont typeface="Noto Sans Symbols"/>
              <a:buNone/>
            </a:pPr>
            <a:r>
              <a:rPr b="0" lang="en-US" sz="2500">
                <a:solidFill>
                  <a:schemeClr val="dk1"/>
                </a:solidFill>
                <a:latin typeface="Courier New"/>
                <a:ea typeface="Courier New"/>
                <a:cs typeface="Courier New"/>
                <a:sym typeface="Courier New"/>
              </a:rPr>
              <a:t>&gt;&gt;&gt;</a:t>
            </a:r>
            <a:r>
              <a:rPr lang="en-US" sz="2500">
                <a:solidFill>
                  <a:schemeClr val="dk1"/>
                </a:solidFill>
                <a:latin typeface="Courier New"/>
                <a:ea typeface="Courier New"/>
                <a:cs typeface="Courier New"/>
                <a:sym typeface="Courier New"/>
              </a:rPr>
              <a:t> t</a:t>
            </a:r>
            <a:endParaRPr b="0" sz="2500">
              <a:solidFill>
                <a:schemeClr val="dk1"/>
              </a:solidFill>
              <a:latin typeface="Courier New"/>
              <a:ea typeface="Courier New"/>
              <a:cs typeface="Courier New"/>
              <a:sym typeface="Courier New"/>
            </a:endParaRPr>
          </a:p>
          <a:p>
            <a:pPr indent="-457200" lvl="1" marL="857250" rtl="0" algn="l">
              <a:lnSpc>
                <a:spcPct val="90000"/>
              </a:lnSpc>
              <a:spcBef>
                <a:spcPts val="500"/>
              </a:spcBef>
              <a:spcAft>
                <a:spcPts val="0"/>
              </a:spcAft>
              <a:buSzPct val="123870"/>
              <a:buNone/>
            </a:pPr>
            <a:r>
              <a:t/>
            </a:r>
            <a:endParaRPr sz="2500">
              <a:solidFill>
                <a:srgbClr val="660033"/>
              </a:solidFill>
              <a:latin typeface="Courier New"/>
              <a:ea typeface="Courier New"/>
              <a:cs typeface="Courier New"/>
              <a:sym typeface="Courier New"/>
            </a:endParaRPr>
          </a:p>
          <a:p>
            <a:pPr indent="-400050" lvl="0" marL="400050" rtl="0" algn="l">
              <a:lnSpc>
                <a:spcPct val="90000"/>
              </a:lnSpc>
              <a:spcBef>
                <a:spcPts val="1000"/>
              </a:spcBef>
              <a:spcAft>
                <a:spcPts val="0"/>
              </a:spcAft>
              <a:buSzPct val="144516"/>
              <a:buNone/>
            </a:pPr>
            <a:r>
              <a:rPr lang="en-US" sz="2500">
                <a:solidFill>
                  <a:srgbClr val="660033"/>
                </a:solidFill>
                <a:latin typeface="Courier New"/>
                <a:ea typeface="Courier New"/>
                <a:cs typeface="Courier New"/>
                <a:sym typeface="Courier New"/>
              </a:rPr>
              <a:t>&gt;&gt;&gt;</a:t>
            </a:r>
            <a:r>
              <a:rPr lang="en-US" sz="2500">
                <a:latin typeface="Courier New"/>
                <a:ea typeface="Courier New"/>
                <a:cs typeface="Courier New"/>
                <a:sym typeface="Courier New"/>
              </a:rPr>
              <a:t> t.extend([9, 8, 7])           </a:t>
            </a:r>
            <a:endParaRPr/>
          </a:p>
          <a:p>
            <a:pPr indent="-400050" lvl="0" marL="400050" rtl="0" algn="l">
              <a:lnSpc>
                <a:spcPct val="90000"/>
              </a:lnSpc>
              <a:spcBef>
                <a:spcPts val="1000"/>
              </a:spcBef>
              <a:spcAft>
                <a:spcPts val="0"/>
              </a:spcAft>
              <a:buSzPct val="144516"/>
              <a:buNone/>
            </a:pPr>
            <a:r>
              <a:rPr lang="en-US" sz="2500">
                <a:solidFill>
                  <a:srgbClr val="660033"/>
                </a:solidFill>
                <a:latin typeface="Courier New"/>
                <a:ea typeface="Courier New"/>
                <a:cs typeface="Courier New"/>
                <a:sym typeface="Courier New"/>
              </a:rPr>
              <a:t>&gt;&gt;&gt; t</a:t>
            </a:r>
            <a:endParaRPr sz="2500">
              <a:latin typeface="Courier New"/>
              <a:ea typeface="Courier New"/>
              <a:cs typeface="Courier New"/>
              <a:sym typeface="Courier New"/>
            </a:endParaRPr>
          </a:p>
          <a:p>
            <a:pPr indent="-457200" lvl="1" marL="857250" rtl="0" algn="l">
              <a:lnSpc>
                <a:spcPct val="90000"/>
              </a:lnSpc>
              <a:spcBef>
                <a:spcPts val="500"/>
              </a:spcBef>
              <a:spcAft>
                <a:spcPts val="0"/>
              </a:spcAft>
              <a:buSzPct val="123870"/>
              <a:buNone/>
            </a:pPr>
            <a:r>
              <a:t/>
            </a:r>
            <a:endParaRPr sz="2500">
              <a:solidFill>
                <a:schemeClr val="dk1"/>
              </a:solidFill>
              <a:latin typeface="Courier New"/>
              <a:ea typeface="Courier New"/>
              <a:cs typeface="Courier New"/>
              <a:sym typeface="Courier New"/>
            </a:endParaRPr>
          </a:p>
          <a:p>
            <a:pPr indent="-400050" lvl="0" marL="400050" rtl="0" algn="l">
              <a:lnSpc>
                <a:spcPct val="90000"/>
              </a:lnSpc>
              <a:spcBef>
                <a:spcPts val="1000"/>
              </a:spcBef>
              <a:spcAft>
                <a:spcPts val="0"/>
              </a:spcAft>
              <a:buSzPct val="144516"/>
              <a:buNone/>
            </a:pPr>
            <a:r>
              <a:rPr lang="en-US" sz="2500">
                <a:solidFill>
                  <a:schemeClr val="dk1"/>
                </a:solidFill>
                <a:latin typeface="Courier New"/>
                <a:ea typeface="Courier New"/>
                <a:cs typeface="Courier New"/>
                <a:sym typeface="Courier New"/>
              </a:rPr>
              <a:t>&gt;&gt;&gt; t.append([9, 8, 7])</a:t>
            </a:r>
            <a:endParaRPr/>
          </a:p>
          <a:p>
            <a:pPr indent="-400050" lvl="0" marL="400050" rtl="0" algn="l">
              <a:lnSpc>
                <a:spcPct val="90000"/>
              </a:lnSpc>
              <a:spcBef>
                <a:spcPts val="1000"/>
              </a:spcBef>
              <a:spcAft>
                <a:spcPts val="0"/>
              </a:spcAft>
              <a:buSzPct val="144516"/>
              <a:buNone/>
            </a:pPr>
            <a:r>
              <a:rPr lang="en-US" sz="2500">
                <a:solidFill>
                  <a:schemeClr val="dk1"/>
                </a:solidFill>
                <a:latin typeface="Courier New"/>
                <a:ea typeface="Courier New"/>
                <a:cs typeface="Courier New"/>
                <a:sym typeface="Courier New"/>
              </a:rPr>
              <a:t>&gt;&gt;&gt; t</a:t>
            </a:r>
            <a:endParaRPr/>
          </a:p>
          <a:p>
            <a:pPr indent="-236536" lvl="0" marL="236536" rtl="0" algn="l">
              <a:lnSpc>
                <a:spcPct val="90000"/>
              </a:lnSpc>
              <a:spcBef>
                <a:spcPts val="1000"/>
              </a:spcBef>
              <a:spcAft>
                <a:spcPts val="0"/>
              </a:spcAft>
              <a:buSzPct val="361290"/>
              <a:buNone/>
            </a:pPr>
            <a:r>
              <a:t/>
            </a:r>
            <a:endParaRPr sz="1000">
              <a:solidFill>
                <a:schemeClr val="accent2"/>
              </a:solidFill>
              <a:latin typeface="Exo"/>
              <a:ea typeface="Exo"/>
              <a:cs typeface="Exo"/>
              <a:sym typeface="Exo"/>
            </a:endParaRPr>
          </a:p>
          <a:p>
            <a:pPr indent="-457265" lvl="1" marL="857250" rtl="0" algn="l">
              <a:lnSpc>
                <a:spcPct val="90000"/>
              </a:lnSpc>
              <a:spcBef>
                <a:spcPts val="500"/>
              </a:spcBef>
              <a:spcAft>
                <a:spcPts val="0"/>
              </a:spcAft>
              <a:buSzPct val="106785"/>
              <a:buChar char="•"/>
            </a:pPr>
            <a:r>
              <a:rPr i="1" lang="en-US" sz="2900">
                <a:solidFill>
                  <a:schemeClr val="accent2"/>
                </a:solidFill>
                <a:latin typeface="Exo"/>
                <a:ea typeface="Exo"/>
                <a:cs typeface="Exo"/>
                <a:sym typeface="Exo"/>
              </a:rPr>
              <a:t>extend</a:t>
            </a:r>
            <a:r>
              <a:rPr lang="en-US" sz="2900">
                <a:latin typeface="Exo"/>
                <a:ea typeface="Exo"/>
                <a:cs typeface="Exo"/>
                <a:sym typeface="Exo"/>
              </a:rPr>
              <a:t> : Nhận 1 list là một đối số (argument)</a:t>
            </a:r>
            <a:endParaRPr/>
          </a:p>
          <a:p>
            <a:pPr indent="-457265" lvl="1" marL="857250" rtl="0" algn="l">
              <a:lnSpc>
                <a:spcPct val="90000"/>
              </a:lnSpc>
              <a:spcBef>
                <a:spcPts val="500"/>
              </a:spcBef>
              <a:spcAft>
                <a:spcPts val="0"/>
              </a:spcAft>
              <a:buSzPct val="106785"/>
              <a:buChar char="•"/>
            </a:pPr>
            <a:r>
              <a:rPr i="1" lang="en-US" sz="2900">
                <a:solidFill>
                  <a:schemeClr val="accent2"/>
                </a:solidFill>
                <a:latin typeface="Exo"/>
                <a:ea typeface="Exo"/>
                <a:cs typeface="Exo"/>
                <a:sym typeface="Exo"/>
              </a:rPr>
              <a:t>append</a:t>
            </a:r>
            <a:r>
              <a:rPr lang="en-US" sz="2900">
                <a:latin typeface="Exo"/>
                <a:ea typeface="Exo"/>
                <a:cs typeface="Exo"/>
                <a:sym typeface="Exo"/>
              </a:rPr>
              <a:t> : Nhận 1 giá trị là một đối số (argument)</a:t>
            </a:r>
            <a:endParaRPr/>
          </a:p>
          <a:p>
            <a:pPr indent="-406400" lvl="0" marL="457200" rtl="0" algn="l">
              <a:lnSpc>
                <a:spcPct val="90000"/>
              </a:lnSpc>
              <a:spcBef>
                <a:spcPts val="1000"/>
              </a:spcBef>
              <a:spcAft>
                <a:spcPts val="0"/>
              </a:spcAft>
              <a:buSzPct val="200716"/>
              <a:buFont typeface="Noto Sans Symbols"/>
              <a:buNone/>
            </a:pPr>
            <a:r>
              <a:t/>
            </a:r>
            <a:endParaRPr b="0" sz="1800">
              <a:solidFill>
                <a:schemeClr val="dk1"/>
              </a:solidFill>
              <a:latin typeface="Courier New"/>
              <a:ea typeface="Courier New"/>
              <a:cs typeface="Courier New"/>
              <a:sym typeface="Courier New"/>
            </a:endParaRPr>
          </a:p>
        </p:txBody>
      </p:sp>
      <p:pic>
        <p:nvPicPr>
          <p:cNvPr id="766" name="Google Shape;766;p34"/>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5"/>
          <p:cNvSpPr txBox="1"/>
          <p:nvPr>
            <p:ph idx="1" type="body"/>
          </p:nvPr>
        </p:nvSpPr>
        <p:spPr>
          <a:xfrm>
            <a:off x="777514" y="1122467"/>
            <a:ext cx="10956300" cy="5506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1000"/>
              </a:spcBef>
              <a:spcAft>
                <a:spcPts val="0"/>
              </a:spcAft>
              <a:buSzPct val="108108"/>
              <a:buNone/>
            </a:pPr>
            <a:r>
              <a:rPr lang="en-US">
                <a:solidFill>
                  <a:srgbClr val="000000"/>
                </a:solidFill>
                <a:latin typeface="Exo Medium"/>
                <a:ea typeface="Exo Medium"/>
                <a:cs typeface="Exo Medium"/>
                <a:sym typeface="Exo Medium"/>
              </a:rPr>
              <a:t>List có nhiều method như index, count, remove, reverse, sort </a:t>
            </a:r>
            <a:endParaRPr>
              <a:latin typeface="Exo Medium"/>
              <a:ea typeface="Exo Medium"/>
              <a:cs typeface="Exo Medium"/>
              <a:sym typeface="Exo Medium"/>
            </a:endParaRPr>
          </a:p>
          <a:p>
            <a:pPr indent="0" lvl="0" marL="0" rtl="0" algn="l">
              <a:lnSpc>
                <a:spcPct val="90000"/>
              </a:lnSpc>
              <a:spcBef>
                <a:spcPts val="1000"/>
              </a:spcBef>
              <a:spcAft>
                <a:spcPts val="0"/>
              </a:spcAft>
              <a:buSzPct val="131610"/>
              <a:buNone/>
            </a:pPr>
            <a:r>
              <a:rPr b="0" lang="en-US" sz="2300">
                <a:solidFill>
                  <a:srgbClr val="660033"/>
                </a:solidFill>
                <a:latin typeface="Courier New"/>
                <a:ea typeface="Courier New"/>
                <a:cs typeface="Courier New"/>
                <a:sym typeface="Courier New"/>
              </a:rPr>
              <a:t>&gt;&gt;&gt;</a:t>
            </a:r>
            <a:r>
              <a:rPr b="0" lang="en-US" sz="2300">
                <a:latin typeface="Courier New"/>
                <a:ea typeface="Courier New"/>
                <a:cs typeface="Courier New"/>
                <a:sym typeface="Courier New"/>
              </a:rPr>
              <a:t> </a:t>
            </a:r>
            <a:r>
              <a:rPr lang="en-US" sz="2300">
                <a:latin typeface="Courier New"/>
                <a:ea typeface="Courier New"/>
                <a:cs typeface="Courier New"/>
                <a:sym typeface="Courier New"/>
              </a:rPr>
              <a:t>t</a:t>
            </a:r>
            <a:r>
              <a:rPr b="0" lang="en-US" sz="2300">
                <a:latin typeface="Courier New"/>
                <a:ea typeface="Courier New"/>
                <a:cs typeface="Courier New"/>
                <a:sym typeface="Courier New"/>
              </a:rPr>
              <a:t> = [‘a’, ‘b’, ‘c’, ‘b’]</a:t>
            </a:r>
            <a:endParaRPr/>
          </a:p>
          <a:p>
            <a:pPr indent="0" lvl="0" marL="0" rtl="0" algn="l">
              <a:lnSpc>
                <a:spcPct val="90000"/>
              </a:lnSpc>
              <a:spcBef>
                <a:spcPts val="1000"/>
              </a:spcBef>
              <a:spcAft>
                <a:spcPts val="0"/>
              </a:spcAft>
              <a:buSzPct val="131610"/>
              <a:buNone/>
            </a:pPr>
            <a:r>
              <a:rPr b="0" lang="en-US" sz="2300">
                <a:solidFill>
                  <a:srgbClr val="660033"/>
                </a:solidFill>
                <a:latin typeface="Courier New"/>
                <a:ea typeface="Courier New"/>
                <a:cs typeface="Courier New"/>
                <a:sym typeface="Courier New"/>
              </a:rPr>
              <a:t>&gt;&gt;&gt;</a:t>
            </a:r>
            <a:r>
              <a:rPr b="0" lang="en-US" sz="2300">
                <a:latin typeface="Courier New"/>
                <a:ea typeface="Courier New"/>
                <a:cs typeface="Courier New"/>
                <a:sym typeface="Courier New"/>
              </a:rPr>
              <a:t> </a:t>
            </a:r>
            <a:r>
              <a:rPr lang="en-US" sz="2300">
                <a:latin typeface="Courier New"/>
                <a:ea typeface="Courier New"/>
                <a:cs typeface="Courier New"/>
                <a:sym typeface="Courier New"/>
              </a:rPr>
              <a:t>t</a:t>
            </a:r>
            <a:r>
              <a:rPr b="0" lang="en-US" sz="2300">
                <a:latin typeface="Courier New"/>
                <a:ea typeface="Courier New"/>
                <a:cs typeface="Courier New"/>
                <a:sym typeface="Courier New"/>
              </a:rPr>
              <a:t>.index(‘b’)  # index of 1</a:t>
            </a:r>
            <a:r>
              <a:rPr b="0" baseline="30000" lang="en-US" sz="2300">
                <a:latin typeface="Courier New"/>
                <a:ea typeface="Courier New"/>
                <a:cs typeface="Courier New"/>
                <a:sym typeface="Courier New"/>
              </a:rPr>
              <a:t>st</a:t>
            </a:r>
            <a:r>
              <a:rPr b="0" lang="en-US" sz="2300">
                <a:latin typeface="Courier New"/>
                <a:ea typeface="Courier New"/>
                <a:cs typeface="Courier New"/>
                <a:sym typeface="Courier New"/>
              </a:rPr>
              <a:t> occurrence</a:t>
            </a:r>
            <a:endParaRPr b="0" baseline="30000" sz="2300">
              <a:latin typeface="Courier New"/>
              <a:ea typeface="Courier New"/>
              <a:cs typeface="Courier New"/>
              <a:sym typeface="Courier New"/>
            </a:endParaRPr>
          </a:p>
          <a:p>
            <a:pPr indent="0" lvl="0" marL="0" rtl="0" algn="l">
              <a:lnSpc>
                <a:spcPct val="90000"/>
              </a:lnSpc>
              <a:spcBef>
                <a:spcPts val="1000"/>
              </a:spcBef>
              <a:spcAft>
                <a:spcPts val="0"/>
              </a:spcAft>
              <a:buSzPct val="131610"/>
              <a:buNone/>
            </a:pPr>
            <a:r>
              <a:t/>
            </a:r>
            <a:endParaRPr b="0" sz="2300">
              <a:solidFill>
                <a:schemeClr val="accent2"/>
              </a:solidFill>
              <a:latin typeface="Courier New"/>
              <a:ea typeface="Courier New"/>
              <a:cs typeface="Courier New"/>
              <a:sym typeface="Courier New"/>
            </a:endParaRPr>
          </a:p>
          <a:p>
            <a:pPr indent="0" lvl="0" marL="0" rtl="0" algn="l">
              <a:lnSpc>
                <a:spcPct val="90000"/>
              </a:lnSpc>
              <a:spcBef>
                <a:spcPts val="1000"/>
              </a:spcBef>
              <a:spcAft>
                <a:spcPts val="0"/>
              </a:spcAft>
              <a:buSzPct val="131610"/>
              <a:buNone/>
            </a:pPr>
            <a:r>
              <a:rPr b="0" lang="en-US" sz="2300">
                <a:solidFill>
                  <a:srgbClr val="660033"/>
                </a:solidFill>
                <a:latin typeface="Courier New"/>
                <a:ea typeface="Courier New"/>
                <a:cs typeface="Courier New"/>
                <a:sym typeface="Courier New"/>
              </a:rPr>
              <a:t>&gt;&gt;&gt;</a:t>
            </a:r>
            <a:r>
              <a:rPr b="0" lang="en-US" sz="2300">
                <a:latin typeface="Courier New"/>
                <a:ea typeface="Courier New"/>
                <a:cs typeface="Courier New"/>
                <a:sym typeface="Courier New"/>
              </a:rPr>
              <a:t> </a:t>
            </a:r>
            <a:r>
              <a:rPr lang="en-US" sz="2300">
                <a:latin typeface="Courier New"/>
                <a:ea typeface="Courier New"/>
                <a:cs typeface="Courier New"/>
                <a:sym typeface="Courier New"/>
              </a:rPr>
              <a:t>t</a:t>
            </a:r>
            <a:r>
              <a:rPr b="0" lang="en-US" sz="2300">
                <a:latin typeface="Courier New"/>
                <a:ea typeface="Courier New"/>
                <a:cs typeface="Courier New"/>
                <a:sym typeface="Courier New"/>
              </a:rPr>
              <a:t>.count(‘b’)  # number of occurrences</a:t>
            </a:r>
            <a:endParaRPr/>
          </a:p>
          <a:p>
            <a:pPr indent="0" lvl="0" marL="0" rtl="0" algn="l">
              <a:lnSpc>
                <a:spcPct val="90000"/>
              </a:lnSpc>
              <a:spcBef>
                <a:spcPts val="1000"/>
              </a:spcBef>
              <a:spcAft>
                <a:spcPts val="0"/>
              </a:spcAft>
              <a:buSzPct val="131610"/>
              <a:buNone/>
            </a:pPr>
            <a:r>
              <a:t/>
            </a:r>
            <a:endParaRPr b="0" sz="2300">
              <a:latin typeface="Courier New"/>
              <a:ea typeface="Courier New"/>
              <a:cs typeface="Courier New"/>
              <a:sym typeface="Courier New"/>
            </a:endParaRPr>
          </a:p>
          <a:p>
            <a:pPr indent="0" lvl="0" marL="0" rtl="0" algn="l">
              <a:lnSpc>
                <a:spcPct val="90000"/>
              </a:lnSpc>
              <a:spcBef>
                <a:spcPts val="1000"/>
              </a:spcBef>
              <a:spcAft>
                <a:spcPts val="0"/>
              </a:spcAft>
              <a:buSzPct val="131610"/>
              <a:buNone/>
            </a:pPr>
            <a:r>
              <a:rPr b="0" lang="en-US" sz="2300">
                <a:solidFill>
                  <a:srgbClr val="660033"/>
                </a:solidFill>
                <a:latin typeface="Courier New"/>
                <a:ea typeface="Courier New"/>
                <a:cs typeface="Courier New"/>
                <a:sym typeface="Courier New"/>
              </a:rPr>
              <a:t>&gt;&gt;&gt;</a:t>
            </a:r>
            <a:r>
              <a:rPr b="0" lang="en-US" sz="2300">
                <a:latin typeface="Courier New"/>
                <a:ea typeface="Courier New"/>
                <a:cs typeface="Courier New"/>
                <a:sym typeface="Courier New"/>
              </a:rPr>
              <a:t> </a:t>
            </a:r>
            <a:r>
              <a:rPr lang="en-US" sz="2300">
                <a:latin typeface="Courier New"/>
                <a:ea typeface="Courier New"/>
                <a:cs typeface="Courier New"/>
                <a:sym typeface="Courier New"/>
              </a:rPr>
              <a:t>t</a:t>
            </a:r>
            <a:r>
              <a:rPr b="0" lang="en-US" sz="2300">
                <a:latin typeface="Courier New"/>
                <a:ea typeface="Courier New"/>
                <a:cs typeface="Courier New"/>
                <a:sym typeface="Courier New"/>
              </a:rPr>
              <a:t>.remove(‘b’) # remove 1</a:t>
            </a:r>
            <a:r>
              <a:rPr b="0" baseline="30000" lang="en-US" sz="2300">
                <a:latin typeface="Courier New"/>
                <a:ea typeface="Courier New"/>
                <a:cs typeface="Courier New"/>
                <a:sym typeface="Courier New"/>
              </a:rPr>
              <a:t>st</a:t>
            </a:r>
            <a:r>
              <a:rPr b="0" lang="en-US" sz="2300">
                <a:latin typeface="Courier New"/>
                <a:ea typeface="Courier New"/>
                <a:cs typeface="Courier New"/>
                <a:sym typeface="Courier New"/>
              </a:rPr>
              <a:t> occurrence</a:t>
            </a:r>
            <a:endParaRPr/>
          </a:p>
          <a:p>
            <a:pPr indent="0" lvl="0" marL="0" rtl="0" algn="l">
              <a:lnSpc>
                <a:spcPct val="90000"/>
              </a:lnSpc>
              <a:spcBef>
                <a:spcPts val="1000"/>
              </a:spcBef>
              <a:spcAft>
                <a:spcPts val="0"/>
              </a:spcAft>
              <a:buSzPct val="131610"/>
              <a:buNone/>
            </a:pPr>
            <a:r>
              <a:rPr b="0" lang="en-US" sz="2300">
                <a:solidFill>
                  <a:srgbClr val="660033"/>
                </a:solidFill>
                <a:latin typeface="Courier New"/>
                <a:ea typeface="Courier New"/>
                <a:cs typeface="Courier New"/>
                <a:sym typeface="Courier New"/>
              </a:rPr>
              <a:t>&gt;&gt;&gt;</a:t>
            </a:r>
            <a:r>
              <a:rPr b="0" lang="en-US" sz="2300">
                <a:latin typeface="Courier New"/>
                <a:ea typeface="Courier New"/>
                <a:cs typeface="Courier New"/>
                <a:sym typeface="Courier New"/>
              </a:rPr>
              <a:t> </a:t>
            </a:r>
            <a:r>
              <a:rPr lang="en-US" sz="2300">
                <a:latin typeface="Courier New"/>
                <a:ea typeface="Courier New"/>
                <a:cs typeface="Courier New"/>
                <a:sym typeface="Courier New"/>
              </a:rPr>
              <a:t>t</a:t>
            </a:r>
            <a:endParaRPr b="0" sz="2300">
              <a:latin typeface="Courier New"/>
              <a:ea typeface="Courier New"/>
              <a:cs typeface="Courier New"/>
              <a:sym typeface="Courier New"/>
            </a:endParaRPr>
          </a:p>
          <a:p>
            <a:pPr indent="0" lvl="0" marL="0" rtl="0" algn="l">
              <a:lnSpc>
                <a:spcPct val="90000"/>
              </a:lnSpc>
              <a:spcBef>
                <a:spcPts val="1000"/>
              </a:spcBef>
              <a:spcAft>
                <a:spcPts val="0"/>
              </a:spcAft>
              <a:buSzPct val="131610"/>
              <a:buNone/>
            </a:pPr>
            <a:r>
              <a:rPr b="0" lang="en-US" sz="2300">
                <a:solidFill>
                  <a:schemeClr val="accent2"/>
                </a:solidFill>
                <a:latin typeface="Courier New"/>
                <a:ea typeface="Courier New"/>
                <a:cs typeface="Courier New"/>
                <a:sym typeface="Courier New"/>
              </a:rPr>
              <a:t>  </a:t>
            </a:r>
            <a:endParaRPr sz="2300">
              <a:solidFill>
                <a:srgbClr val="660033"/>
              </a:solidFill>
              <a:latin typeface="Courier New"/>
              <a:ea typeface="Courier New"/>
              <a:cs typeface="Courier New"/>
              <a:sym typeface="Courier New"/>
            </a:endParaRPr>
          </a:p>
          <a:p>
            <a:pPr indent="-406400" lvl="0" marL="457200" rtl="0" algn="l">
              <a:lnSpc>
                <a:spcPct val="90000"/>
              </a:lnSpc>
              <a:spcBef>
                <a:spcPts val="1000"/>
              </a:spcBef>
              <a:spcAft>
                <a:spcPts val="0"/>
              </a:spcAft>
              <a:buSzPct val="131610"/>
              <a:buFont typeface="Noto Sans Symbols"/>
              <a:buNone/>
            </a:pPr>
            <a:r>
              <a:rPr lang="en-US" sz="2300">
                <a:solidFill>
                  <a:srgbClr val="660033"/>
                </a:solidFill>
                <a:latin typeface="Courier New"/>
                <a:ea typeface="Courier New"/>
                <a:cs typeface="Courier New"/>
                <a:sym typeface="Courier New"/>
              </a:rPr>
              <a:t>&gt;&gt;&gt;</a:t>
            </a:r>
            <a:r>
              <a:rPr lang="en-US" sz="2300">
                <a:latin typeface="Courier New"/>
                <a:ea typeface="Courier New"/>
                <a:cs typeface="Courier New"/>
                <a:sym typeface="Courier New"/>
              </a:rPr>
              <a:t> t = [5, 2, 6, 8]</a:t>
            </a:r>
            <a:endParaRPr/>
          </a:p>
          <a:p>
            <a:pPr indent="-406400" lvl="0" marL="457200" rtl="0" algn="l">
              <a:lnSpc>
                <a:spcPct val="90000"/>
              </a:lnSpc>
              <a:spcBef>
                <a:spcPts val="1000"/>
              </a:spcBef>
              <a:spcAft>
                <a:spcPts val="0"/>
              </a:spcAft>
              <a:buSzPct val="131610"/>
              <a:buFont typeface="Noto Sans Symbols"/>
              <a:buNone/>
            </a:pPr>
            <a:r>
              <a:rPr lang="en-US" sz="2300">
                <a:solidFill>
                  <a:srgbClr val="660033"/>
                </a:solidFill>
                <a:latin typeface="Courier New"/>
                <a:ea typeface="Courier New"/>
                <a:cs typeface="Courier New"/>
                <a:sym typeface="Courier New"/>
              </a:rPr>
              <a:t>&gt;&gt;&gt;</a:t>
            </a:r>
            <a:r>
              <a:rPr lang="en-US" sz="2300">
                <a:latin typeface="Courier New"/>
                <a:ea typeface="Courier New"/>
                <a:cs typeface="Courier New"/>
                <a:sym typeface="Courier New"/>
              </a:rPr>
              <a:t> t.reverse()    # reverse the list </a:t>
            </a:r>
            <a:endParaRPr i="1" sz="2300">
              <a:latin typeface="Courier New"/>
              <a:ea typeface="Courier New"/>
              <a:cs typeface="Courier New"/>
              <a:sym typeface="Courier New"/>
            </a:endParaRPr>
          </a:p>
          <a:p>
            <a:pPr indent="-406400" lvl="0" marL="457200" rtl="0" algn="l">
              <a:lnSpc>
                <a:spcPct val="90000"/>
              </a:lnSpc>
              <a:spcBef>
                <a:spcPts val="1000"/>
              </a:spcBef>
              <a:spcAft>
                <a:spcPts val="0"/>
              </a:spcAft>
              <a:buSzPct val="131610"/>
              <a:buFont typeface="Noto Sans Symbols"/>
              <a:buNone/>
            </a:pPr>
            <a:r>
              <a:t/>
            </a:r>
            <a:endParaRPr sz="2300">
              <a:latin typeface="Courier New"/>
              <a:ea typeface="Courier New"/>
              <a:cs typeface="Courier New"/>
              <a:sym typeface="Courier New"/>
            </a:endParaRPr>
          </a:p>
          <a:p>
            <a:pPr indent="-406400" lvl="0" marL="457200" rtl="0" algn="l">
              <a:lnSpc>
                <a:spcPct val="90000"/>
              </a:lnSpc>
              <a:spcBef>
                <a:spcPts val="1000"/>
              </a:spcBef>
              <a:spcAft>
                <a:spcPts val="0"/>
              </a:spcAft>
              <a:buSzPct val="131610"/>
              <a:buFont typeface="Noto Sans Symbols"/>
              <a:buNone/>
            </a:pPr>
            <a:r>
              <a:rPr lang="en-US" sz="2300">
                <a:solidFill>
                  <a:srgbClr val="660033"/>
                </a:solidFill>
                <a:latin typeface="Courier New"/>
                <a:ea typeface="Courier New"/>
                <a:cs typeface="Courier New"/>
                <a:sym typeface="Courier New"/>
              </a:rPr>
              <a:t>&gt;&gt;&gt;</a:t>
            </a:r>
            <a:r>
              <a:rPr lang="en-US" sz="2300">
                <a:latin typeface="Courier New"/>
                <a:ea typeface="Courier New"/>
                <a:cs typeface="Courier New"/>
                <a:sym typeface="Courier New"/>
              </a:rPr>
              <a:t> t.sort()       # sort the list </a:t>
            </a:r>
            <a:endParaRPr i="1" sz="2300">
              <a:latin typeface="Courier New"/>
              <a:ea typeface="Courier New"/>
              <a:cs typeface="Courier New"/>
              <a:sym typeface="Courier New"/>
            </a:endParaRPr>
          </a:p>
          <a:p>
            <a:pPr indent="-406400" lvl="0" marL="457200" rtl="0" algn="l">
              <a:lnSpc>
                <a:spcPct val="90000"/>
              </a:lnSpc>
              <a:spcBef>
                <a:spcPts val="1000"/>
              </a:spcBef>
              <a:spcAft>
                <a:spcPts val="0"/>
              </a:spcAft>
              <a:buSzPct val="151351"/>
              <a:buFont typeface="Noto Sans Symbols"/>
              <a:buNone/>
            </a:pPr>
            <a:r>
              <a:t/>
            </a:r>
            <a:endParaRPr sz="2000">
              <a:solidFill>
                <a:schemeClr val="accent2"/>
              </a:solidFill>
              <a:latin typeface="Courier New"/>
              <a:ea typeface="Courier New"/>
              <a:cs typeface="Courier New"/>
              <a:sym typeface="Courier New"/>
            </a:endParaRPr>
          </a:p>
          <a:p>
            <a:pPr indent="0" lvl="0" marL="0" rtl="0" algn="l">
              <a:lnSpc>
                <a:spcPct val="90000"/>
              </a:lnSpc>
              <a:spcBef>
                <a:spcPts val="1000"/>
              </a:spcBef>
              <a:spcAft>
                <a:spcPts val="0"/>
              </a:spcAft>
              <a:buSzPct val="216216"/>
              <a:buNone/>
            </a:pPr>
            <a:r>
              <a:t/>
            </a:r>
            <a:endParaRPr b="0" sz="1400">
              <a:solidFill>
                <a:schemeClr val="accent2"/>
              </a:solidFill>
              <a:latin typeface="Courier New"/>
              <a:ea typeface="Courier New"/>
              <a:cs typeface="Courier New"/>
              <a:sym typeface="Courier New"/>
            </a:endParaRPr>
          </a:p>
          <a:p>
            <a:pPr indent="0" lvl="0" marL="0" rtl="0" algn="l">
              <a:lnSpc>
                <a:spcPct val="90000"/>
              </a:lnSpc>
              <a:spcBef>
                <a:spcPts val="1000"/>
              </a:spcBef>
              <a:spcAft>
                <a:spcPts val="0"/>
              </a:spcAft>
              <a:buSzPct val="108108"/>
              <a:buNone/>
            </a:pPr>
            <a:r>
              <a:t/>
            </a:r>
            <a:endParaRPr b="0" baseline="30000">
              <a:latin typeface="Courier New"/>
              <a:ea typeface="Courier New"/>
              <a:cs typeface="Courier New"/>
              <a:sym typeface="Courier New"/>
            </a:endParaRPr>
          </a:p>
        </p:txBody>
      </p:sp>
      <p:pic>
        <p:nvPicPr>
          <p:cNvPr id="772" name="Google Shape;772;p35"/>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
        <p:nvSpPr>
          <p:cNvPr id="773" name="Google Shape;773;p35"/>
          <p:cNvSpPr txBox="1"/>
          <p:nvPr>
            <p:ph type="title"/>
          </p:nvPr>
        </p:nvSpPr>
        <p:spPr>
          <a:xfrm>
            <a:off x="789317" y="140898"/>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METHOD CHỈ CÓ TRÊN LIST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DICTIONARIES: MUTABLE</a:t>
            </a:r>
            <a:endParaRPr/>
          </a:p>
        </p:txBody>
      </p:sp>
      <p:sp>
        <p:nvSpPr>
          <p:cNvPr id="780" name="Google Shape;780;p36"/>
          <p:cNvSpPr txBox="1"/>
          <p:nvPr>
            <p:ph idx="1" type="body"/>
          </p:nvPr>
        </p:nvSpPr>
        <p:spPr>
          <a:xfrm>
            <a:off x="838200" y="1555028"/>
            <a:ext cx="10515600" cy="4975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Font typeface="Exo Medium"/>
              <a:buChar char="•"/>
            </a:pPr>
            <a:r>
              <a:rPr lang="en-US" sz="2800">
                <a:latin typeface="Exo Medium"/>
                <a:ea typeface="Exo Medium"/>
                <a:cs typeface="Exo Medium"/>
                <a:sym typeface="Exo Medium"/>
              </a:rPr>
              <a:t>Dictionaries: </a:t>
            </a:r>
            <a:r>
              <a:rPr lang="en-US">
                <a:latin typeface="Exo Medium"/>
                <a:ea typeface="Exo Medium"/>
                <a:cs typeface="Exo Medium"/>
                <a:sym typeface="Exo Medium"/>
              </a:rPr>
              <a:t>Lưu trữ dữ liệu dưới dạng</a:t>
            </a:r>
            <a:r>
              <a:rPr lang="en-US" sz="2800">
                <a:latin typeface="Exo Medium"/>
                <a:ea typeface="Exo Medium"/>
                <a:cs typeface="Exo Medium"/>
                <a:sym typeface="Exo Medium"/>
              </a:rPr>
              <a:t> (key:value)</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rPr lang="en-US" sz="2400">
                <a:solidFill>
                  <a:schemeClr val="dk1"/>
                </a:solidFill>
                <a:latin typeface="Courier New"/>
                <a:ea typeface="Courier New"/>
                <a:cs typeface="Courier New"/>
                <a:sym typeface="Courier New"/>
              </a:rPr>
              <a:t>&gt;&gt;&gt; t</a:t>
            </a:r>
            <a:r>
              <a:rPr b="0" i="0" lang="en-US" sz="2400" u="none" strike="noStrike">
                <a:solidFill>
                  <a:schemeClr val="dk1"/>
                </a:solidFill>
                <a:latin typeface="Courier New"/>
                <a:ea typeface="Courier New"/>
                <a:cs typeface="Courier New"/>
                <a:sym typeface="Courier New"/>
              </a:rPr>
              <a:t> = {"a": “mindx", "b": [1, 2, 3, 4]}</a:t>
            </a:r>
            <a:endParaRPr sz="2400">
              <a:latin typeface="Courier New"/>
              <a:ea typeface="Courier New"/>
              <a:cs typeface="Courier New"/>
              <a:sym typeface="Courier New"/>
            </a:endParaRPr>
          </a:p>
          <a:p>
            <a:pPr indent="0" lvl="0" marL="50800" rtl="0" algn="l">
              <a:lnSpc>
                <a:spcPct val="90000"/>
              </a:lnSpc>
              <a:spcBef>
                <a:spcPts val="1000"/>
              </a:spcBef>
              <a:spcAft>
                <a:spcPts val="0"/>
              </a:spcAft>
              <a:buSzPts val="2800"/>
              <a:buNone/>
            </a:pPr>
            <a:r>
              <a:rPr lang="en-US" sz="2400">
                <a:solidFill>
                  <a:schemeClr val="dk1"/>
                </a:solidFill>
                <a:latin typeface="Courier New"/>
                <a:ea typeface="Courier New"/>
                <a:cs typeface="Courier New"/>
                <a:sym typeface="Courier New"/>
              </a:rPr>
              <a:t>&gt;&gt;&gt; t</a:t>
            </a:r>
            <a:r>
              <a:rPr b="0" i="0" lang="en-US" sz="2400" u="none" strike="noStrike">
                <a:solidFill>
                  <a:schemeClr val="dk1"/>
                </a:solidFill>
                <a:latin typeface="Courier New"/>
                <a:ea typeface="Courier New"/>
                <a:cs typeface="Courier New"/>
                <a:sym typeface="Courier New"/>
              </a:rPr>
              <a:t>[7] = "an integer“</a:t>
            </a:r>
            <a:endParaRPr/>
          </a:p>
          <a:p>
            <a:pPr indent="0" lvl="0" marL="50800" rtl="0" algn="l">
              <a:lnSpc>
                <a:spcPct val="90000"/>
              </a:lnSpc>
              <a:spcBef>
                <a:spcPts val="1000"/>
              </a:spcBef>
              <a:spcAft>
                <a:spcPts val="0"/>
              </a:spcAft>
              <a:buSzPts val="2800"/>
              <a:buNone/>
            </a:pPr>
            <a:r>
              <a:rPr lang="en-US" sz="2400">
                <a:solidFill>
                  <a:schemeClr val="dk1"/>
                </a:solidFill>
                <a:latin typeface="Courier New"/>
                <a:ea typeface="Courier New"/>
                <a:cs typeface="Courier New"/>
                <a:sym typeface="Courier New"/>
              </a:rPr>
              <a:t>&gt;&gt;&gt; t</a:t>
            </a:r>
            <a:endParaRPr/>
          </a:p>
          <a:p>
            <a:pPr indent="0" lvl="0" marL="50800" rtl="0" algn="l">
              <a:lnSpc>
                <a:spcPct val="90000"/>
              </a:lnSpc>
              <a:spcBef>
                <a:spcPts val="1000"/>
              </a:spcBef>
              <a:spcAft>
                <a:spcPts val="0"/>
              </a:spcAft>
              <a:buSzPts val="2800"/>
              <a:buNone/>
            </a:pPr>
            <a:r>
              <a:rPr lang="en-US" sz="2400">
                <a:solidFill>
                  <a:schemeClr val="dk1"/>
                </a:solidFill>
                <a:latin typeface="Courier New"/>
                <a:ea typeface="Courier New"/>
                <a:cs typeface="Courier New"/>
                <a:sym typeface="Courier New"/>
              </a:rPr>
              <a:t>&gt;&gt;&gt; t[‘b’] </a:t>
            </a:r>
            <a:endParaRPr/>
          </a:p>
        </p:txBody>
      </p:sp>
      <p:sp>
        <p:nvSpPr>
          <p:cNvPr id="781" name="Google Shape;781;p36"/>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782" name="Google Shape;782;p36"/>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pic>
        <p:nvPicPr>
          <p:cNvPr id="787" name="Google Shape;787;p3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788" name="Google Shape;788;p3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789" name="Google Shape;789;p3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790" name="Google Shape;790;p3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791" name="Google Shape;791;p37"/>
          <p:cNvSpPr txBox="1"/>
          <p:nvPr/>
        </p:nvSpPr>
        <p:spPr>
          <a:xfrm>
            <a:off x="-1" y="2330775"/>
            <a:ext cx="93105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ITERATIONS/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CONTROL FLOW</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(VÒNG LẶP/CÂU ĐIỀU KIỆN)</a:t>
            </a:r>
            <a:endParaRPr b="0" i="0" sz="5100" u="none" cap="none" strike="noStrike">
              <a:solidFill>
                <a:schemeClr val="lt1"/>
              </a:solidFill>
              <a:latin typeface="Exo Black"/>
              <a:ea typeface="Exo Black"/>
              <a:cs typeface="Exo Black"/>
              <a:sym typeface="Exo Black"/>
            </a:endParaRPr>
          </a:p>
        </p:txBody>
      </p:sp>
      <p:pic>
        <p:nvPicPr>
          <p:cNvPr id="792" name="Google Shape;792;p3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3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CONTROL FLOW: </a:t>
            </a:r>
            <a:r>
              <a:rPr lang="en-US">
                <a:latin typeface="Courier New"/>
                <a:ea typeface="Courier New"/>
                <a:cs typeface="Courier New"/>
                <a:sym typeface="Courier New"/>
              </a:rPr>
              <a:t>IF,ELIF,ELSE</a:t>
            </a:r>
            <a:endParaRPr/>
          </a:p>
        </p:txBody>
      </p:sp>
      <p:sp>
        <p:nvSpPr>
          <p:cNvPr id="799" name="Google Shape;799;p38"/>
          <p:cNvSpPr txBox="1"/>
          <p:nvPr>
            <p:ph idx="1" type="body"/>
          </p:nvPr>
        </p:nvSpPr>
        <p:spPr>
          <a:xfrm>
            <a:off x="526179" y="1786622"/>
            <a:ext cx="7707900" cy="38514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b="1" i="0" lang="en-US" sz="1800" u="none" strike="noStrike">
                <a:solidFill>
                  <a:schemeClr val="dk1"/>
                </a:solidFill>
                <a:latin typeface="Courier New"/>
                <a:ea typeface="Courier New"/>
                <a:cs typeface="Courier New"/>
                <a:sym typeface="Courier New"/>
              </a:rPr>
              <a:t>if </a:t>
            </a:r>
            <a:r>
              <a:rPr b="0" i="0" lang="en-US" sz="1800" u="none" strike="noStrike">
                <a:solidFill>
                  <a:schemeClr val="dk1"/>
                </a:solidFill>
                <a:latin typeface="Courier New"/>
                <a:ea typeface="Courier New"/>
                <a:cs typeface="Courier New"/>
                <a:sym typeface="Courier New"/>
              </a:rPr>
              <a:t>x &lt; 0:</a:t>
            </a:r>
            <a:endParaRPr/>
          </a:p>
          <a:p>
            <a:pPr indent="0" lvl="0" marL="50800" rtl="0" algn="l">
              <a:lnSpc>
                <a:spcPct val="90000"/>
              </a:lnSpc>
              <a:spcBef>
                <a:spcPts val="1000"/>
              </a:spcBef>
              <a:spcAft>
                <a:spcPts val="0"/>
              </a:spcAft>
              <a:buSzPts val="2800"/>
              <a:buNone/>
            </a:pPr>
            <a:r>
              <a:rPr b="0" i="0" lang="en-US" sz="1800" u="none" strike="noStrike">
                <a:solidFill>
                  <a:schemeClr val="dk1"/>
                </a:solidFill>
                <a:latin typeface="Courier New"/>
                <a:ea typeface="Courier New"/>
                <a:cs typeface="Courier New"/>
                <a:sym typeface="Courier New"/>
              </a:rPr>
              <a:t>	print("It's negative")</a:t>
            </a:r>
            <a:endParaRPr/>
          </a:p>
          <a:p>
            <a:pPr indent="0" lvl="0" marL="50800" rtl="0" algn="l">
              <a:lnSpc>
                <a:spcPct val="90000"/>
              </a:lnSpc>
              <a:spcBef>
                <a:spcPts val="1000"/>
              </a:spcBef>
              <a:spcAft>
                <a:spcPts val="0"/>
              </a:spcAft>
              <a:buSzPts val="2800"/>
              <a:buNone/>
            </a:pPr>
            <a:r>
              <a:rPr b="1" i="0" lang="en-US" sz="1800" u="none" strike="noStrike">
                <a:solidFill>
                  <a:schemeClr val="dk1"/>
                </a:solidFill>
                <a:latin typeface="Courier New"/>
                <a:ea typeface="Courier New"/>
                <a:cs typeface="Courier New"/>
                <a:sym typeface="Courier New"/>
              </a:rPr>
              <a:t>elif </a:t>
            </a:r>
            <a:r>
              <a:rPr b="0" i="0" lang="en-US" sz="1800" u="none" strike="noStrike">
                <a:solidFill>
                  <a:schemeClr val="dk1"/>
                </a:solidFill>
                <a:latin typeface="Courier New"/>
                <a:ea typeface="Courier New"/>
                <a:cs typeface="Courier New"/>
                <a:sym typeface="Courier New"/>
              </a:rPr>
              <a:t>x == 0:</a:t>
            </a:r>
            <a:endParaRPr/>
          </a:p>
          <a:p>
            <a:pPr indent="0" lvl="0" marL="50800" rtl="0" algn="l">
              <a:lnSpc>
                <a:spcPct val="90000"/>
              </a:lnSpc>
              <a:spcBef>
                <a:spcPts val="1000"/>
              </a:spcBef>
              <a:spcAft>
                <a:spcPts val="0"/>
              </a:spcAft>
              <a:buSzPts val="2800"/>
              <a:buNone/>
            </a:pPr>
            <a:r>
              <a:rPr b="0" i="0" lang="en-US" sz="1800" u="none" strike="noStrike">
                <a:solidFill>
                  <a:schemeClr val="dk1"/>
                </a:solidFill>
                <a:latin typeface="Courier New"/>
                <a:ea typeface="Courier New"/>
                <a:cs typeface="Courier New"/>
                <a:sym typeface="Courier New"/>
              </a:rPr>
              <a:t>	print("Equal to zero")</a:t>
            </a:r>
            <a:endParaRPr/>
          </a:p>
          <a:p>
            <a:pPr indent="0" lvl="0" marL="50800" rtl="0" algn="l">
              <a:lnSpc>
                <a:spcPct val="90000"/>
              </a:lnSpc>
              <a:spcBef>
                <a:spcPts val="1000"/>
              </a:spcBef>
              <a:spcAft>
                <a:spcPts val="0"/>
              </a:spcAft>
              <a:buSzPts val="2800"/>
              <a:buNone/>
            </a:pPr>
            <a:r>
              <a:rPr b="1" i="0" lang="en-US" sz="1800" u="none" strike="noStrike">
                <a:solidFill>
                  <a:schemeClr val="dk1"/>
                </a:solidFill>
                <a:latin typeface="Courier New"/>
                <a:ea typeface="Courier New"/>
                <a:cs typeface="Courier New"/>
                <a:sym typeface="Courier New"/>
              </a:rPr>
              <a:t>elif </a:t>
            </a:r>
            <a:r>
              <a:rPr b="0" i="0" lang="en-US" sz="1800" u="none" strike="noStrike">
                <a:solidFill>
                  <a:schemeClr val="dk1"/>
                </a:solidFill>
                <a:latin typeface="Courier New"/>
                <a:ea typeface="Courier New"/>
                <a:cs typeface="Courier New"/>
                <a:sym typeface="Courier New"/>
              </a:rPr>
              <a:t>0 &lt; x &lt; </a:t>
            </a:r>
            <a:r>
              <a:rPr lang="en-US" sz="1800">
                <a:solidFill>
                  <a:schemeClr val="dk1"/>
                </a:solidFill>
                <a:latin typeface="Courier New"/>
                <a:ea typeface="Courier New"/>
                <a:cs typeface="Courier New"/>
                <a:sym typeface="Courier New"/>
              </a:rPr>
              <a:t>3</a:t>
            </a:r>
            <a:r>
              <a:rPr b="0" i="0" lang="en-US" sz="1800" u="none" strike="noStrike">
                <a:solidFill>
                  <a:schemeClr val="dk1"/>
                </a:solidFill>
                <a:latin typeface="Courier New"/>
                <a:ea typeface="Courier New"/>
                <a:cs typeface="Courier New"/>
                <a:sym typeface="Courier New"/>
              </a:rPr>
              <a:t>:</a:t>
            </a:r>
            <a:endParaRPr/>
          </a:p>
          <a:p>
            <a:pPr indent="0" lvl="0" marL="50800" rtl="0" algn="l">
              <a:lnSpc>
                <a:spcPct val="90000"/>
              </a:lnSpc>
              <a:spcBef>
                <a:spcPts val="1000"/>
              </a:spcBef>
              <a:spcAft>
                <a:spcPts val="0"/>
              </a:spcAft>
              <a:buSzPts val="2800"/>
              <a:buNone/>
            </a:pPr>
            <a:r>
              <a:rPr b="0" i="0" lang="en-US" sz="1800" u="none" strike="noStrike">
                <a:solidFill>
                  <a:schemeClr val="dk1"/>
                </a:solidFill>
                <a:latin typeface="Courier New"/>
                <a:ea typeface="Courier New"/>
                <a:cs typeface="Courier New"/>
                <a:sym typeface="Courier New"/>
              </a:rPr>
              <a:t>	print("Positive but smaller than 5")</a:t>
            </a:r>
            <a:endParaRPr/>
          </a:p>
          <a:p>
            <a:pPr indent="0" lvl="0" marL="50800" rtl="0" algn="l">
              <a:lnSpc>
                <a:spcPct val="90000"/>
              </a:lnSpc>
              <a:spcBef>
                <a:spcPts val="1000"/>
              </a:spcBef>
              <a:spcAft>
                <a:spcPts val="0"/>
              </a:spcAft>
              <a:buSzPts val="2800"/>
              <a:buNone/>
            </a:pPr>
            <a:r>
              <a:rPr b="1" i="0" lang="en-US" sz="1800" u="none" strike="noStrike">
                <a:solidFill>
                  <a:schemeClr val="dk1"/>
                </a:solidFill>
                <a:latin typeface="Courier New"/>
                <a:ea typeface="Courier New"/>
                <a:cs typeface="Courier New"/>
                <a:sym typeface="Courier New"/>
              </a:rPr>
              <a:t>else</a:t>
            </a:r>
            <a:r>
              <a:rPr b="0" i="0" lang="en-US" sz="1800" u="none" strike="noStrike">
                <a:solidFill>
                  <a:schemeClr val="dk1"/>
                </a:solidFill>
                <a:latin typeface="Courier New"/>
                <a:ea typeface="Courier New"/>
                <a:cs typeface="Courier New"/>
                <a:sym typeface="Courier New"/>
              </a:rPr>
              <a:t>:</a:t>
            </a:r>
            <a:endParaRPr/>
          </a:p>
          <a:p>
            <a:pPr indent="0" lvl="0" marL="50800" rtl="0" algn="l">
              <a:lnSpc>
                <a:spcPct val="90000"/>
              </a:lnSpc>
              <a:spcBef>
                <a:spcPts val="1000"/>
              </a:spcBef>
              <a:spcAft>
                <a:spcPts val="0"/>
              </a:spcAft>
              <a:buSzPts val="2800"/>
              <a:buNone/>
            </a:pPr>
            <a:r>
              <a:rPr b="0" i="0" lang="en-US" sz="1800" u="none" strike="noStrike">
                <a:solidFill>
                  <a:schemeClr val="dk1"/>
                </a:solidFill>
                <a:latin typeface="Courier New"/>
                <a:ea typeface="Courier New"/>
                <a:cs typeface="Courier New"/>
                <a:sym typeface="Courier New"/>
              </a:rPr>
              <a:t>	print("Positive and larger than or equal to 5")</a:t>
            </a:r>
            <a:endParaRPr>
              <a:solidFill>
                <a:schemeClr val="dk1"/>
              </a:solidFill>
              <a:latin typeface="Courier New"/>
              <a:ea typeface="Courier New"/>
              <a:cs typeface="Courier New"/>
              <a:sym typeface="Courier New"/>
            </a:endParaRPr>
          </a:p>
        </p:txBody>
      </p:sp>
      <p:sp>
        <p:nvSpPr>
          <p:cNvPr id="800" name="Google Shape;800;p38"/>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descr="Text, letter&#10;&#10;Description automatically generated" id="801" name="Google Shape;801;p38"/>
          <p:cNvPicPr preferRelativeResize="0"/>
          <p:nvPr/>
        </p:nvPicPr>
        <p:blipFill rotWithShape="1">
          <a:blip r:embed="rId3">
            <a:alphaModFix/>
          </a:blip>
          <a:srcRect b="0" l="0" r="0" t="0"/>
          <a:stretch/>
        </p:blipFill>
        <p:spPr>
          <a:xfrm>
            <a:off x="8287138" y="2745166"/>
            <a:ext cx="3169463" cy="2012374"/>
          </a:xfrm>
          <a:prstGeom prst="rect">
            <a:avLst/>
          </a:prstGeom>
          <a:noFill/>
          <a:ln>
            <a:noFill/>
          </a:ln>
        </p:spPr>
      </p:pic>
      <p:pic>
        <p:nvPicPr>
          <p:cNvPr id="802" name="Google Shape;802;p38"/>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39"/>
          <p:cNvSpPr txBox="1"/>
          <p:nvPr/>
        </p:nvSpPr>
        <p:spPr>
          <a:xfrm>
            <a:off x="2456061" y="3995625"/>
            <a:ext cx="2245800" cy="24105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a:ea typeface="Courier"/>
                <a:cs typeface="Courier"/>
                <a:sym typeface="Courier"/>
              </a:rPr>
              <a:t>n =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a:ea typeface="Courier"/>
                <a:cs typeface="Courier"/>
                <a:sym typeface="Courier"/>
              </a:rPr>
              <a:t>while n &gt;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a:ea typeface="Courier"/>
                <a:cs typeface="Courier"/>
                <a:sym typeface="Courier"/>
              </a:rPr>
              <a:t>    print(n)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a:ea typeface="Courier"/>
                <a:cs typeface="Courier"/>
                <a:sym typeface="Courier"/>
              </a:rPr>
              <a:t>    n = n –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a:ea typeface="Courier"/>
                <a:cs typeface="Courier"/>
                <a:sym typeface="Courier"/>
              </a:rPr>
              <a:t>print(‘Done')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ourier"/>
                <a:ea typeface="Courier"/>
                <a:cs typeface="Courier"/>
                <a:sym typeface="Courier"/>
              </a:rPr>
              <a:t>print(n)</a:t>
            </a:r>
            <a:endParaRPr b="0" i="0" sz="1400" u="none" cap="none" strike="noStrike">
              <a:solidFill>
                <a:srgbClr val="000000"/>
              </a:solidFill>
              <a:latin typeface="Arial"/>
              <a:ea typeface="Arial"/>
              <a:cs typeface="Arial"/>
              <a:sym typeface="Arial"/>
            </a:endParaRPr>
          </a:p>
        </p:txBody>
      </p:sp>
      <p:sp>
        <p:nvSpPr>
          <p:cNvPr id="808" name="Google Shape;808;p39"/>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SzPts val="4400"/>
              <a:buNone/>
            </a:pPr>
            <a:r>
              <a:rPr lang="en-US">
                <a:solidFill>
                  <a:schemeClr val="dk1"/>
                </a:solidFill>
                <a:latin typeface="Exo Black"/>
                <a:ea typeface="Exo Black"/>
                <a:cs typeface="Exo Black"/>
                <a:sym typeface="Exo Black"/>
              </a:rPr>
              <a:t>CONTROL FLOW</a:t>
            </a:r>
            <a:r>
              <a:rPr lang="en-US">
                <a:solidFill>
                  <a:schemeClr val="dk1"/>
                </a:solidFill>
                <a:latin typeface="Courier"/>
                <a:ea typeface="Courier"/>
                <a:cs typeface="Courier"/>
                <a:sym typeface="Courier"/>
              </a:rPr>
              <a:t>:</a:t>
            </a:r>
            <a:r>
              <a:rPr lang="en-US">
                <a:solidFill>
                  <a:schemeClr val="dk1"/>
                </a:solidFill>
                <a:latin typeface="Courier New"/>
                <a:ea typeface="Courier New"/>
                <a:cs typeface="Courier New"/>
                <a:sym typeface="Courier New"/>
              </a:rPr>
              <a:t>WHILE</a:t>
            </a:r>
            <a:endParaRPr/>
          </a:p>
        </p:txBody>
      </p:sp>
      <p:sp>
        <p:nvSpPr>
          <p:cNvPr id="809" name="Google Shape;809;p39"/>
          <p:cNvSpPr txBox="1"/>
          <p:nvPr/>
        </p:nvSpPr>
        <p:spPr>
          <a:xfrm>
            <a:off x="242684" y="1369486"/>
            <a:ext cx="9347700" cy="2524200"/>
          </a:xfrm>
          <a:prstGeom prst="rect">
            <a:avLst/>
          </a:prstGeom>
          <a:noFill/>
          <a:ln>
            <a:noFill/>
          </a:ln>
        </p:spPr>
        <p:txBody>
          <a:bodyPr anchorCtr="0" anchor="t" bIns="45700" lIns="91425" spcFirstLastPara="1" rIns="91425" wrap="square" tIns="45700">
            <a:spAutoFit/>
          </a:bodyPr>
          <a:lstStyle/>
          <a:p>
            <a:pPr indent="-228600" lvl="0" marL="137160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while &lt;condition&gt;</a:t>
            </a:r>
            <a:r>
              <a:rPr b="1" i="0" lang="en-US" sz="2000" u="none" cap="none" strike="noStrike">
                <a:solidFill>
                  <a:srgbClr val="000000"/>
                </a:solidFill>
                <a:latin typeface="Courier New"/>
                <a:ea typeface="Courier New"/>
                <a:cs typeface="Courier New"/>
                <a:sym typeface="Courier New"/>
              </a:rPr>
              <a:t>:</a:t>
            </a:r>
            <a:endParaRPr b="1" i="0" sz="2000" u="none" cap="none" strike="noStrike">
              <a:solidFill>
                <a:srgbClr val="000000"/>
              </a:solidFill>
              <a:latin typeface="Exo 2"/>
              <a:ea typeface="Exo 2"/>
              <a:cs typeface="Exo 2"/>
              <a:sym typeface="Exo 2"/>
            </a:endParaRPr>
          </a:p>
          <a:p>
            <a:pPr indent="-228600" lvl="0" marL="137160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Exo 2"/>
                <a:ea typeface="Exo 2"/>
                <a:cs typeface="Exo 2"/>
                <a:sym typeface="Exo 2"/>
              </a:rPr>
              <a:t>         </a:t>
            </a:r>
            <a:r>
              <a:rPr b="0" i="0" lang="en-US" sz="2000" u="none" cap="none" strike="noStrike">
                <a:solidFill>
                  <a:srgbClr val="000000"/>
                </a:solidFill>
                <a:latin typeface="Courier New"/>
                <a:ea typeface="Courier New"/>
                <a:cs typeface="Courier New"/>
                <a:sym typeface="Courier New"/>
              </a:rPr>
              <a:t>&lt;expression&gt;</a:t>
            </a:r>
            <a:endParaRPr b="0" i="0" sz="2000" u="none" cap="none" strike="noStrike">
              <a:solidFill>
                <a:srgbClr val="000000"/>
              </a:solidFill>
              <a:latin typeface="Exo 2"/>
              <a:ea typeface="Exo 2"/>
              <a:cs typeface="Exo 2"/>
              <a:sym typeface="Exo 2"/>
            </a:endParaRPr>
          </a:p>
          <a:p>
            <a:pPr indent="457200" lvl="0" marL="137160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Courier New"/>
                <a:ea typeface="Courier New"/>
                <a:cs typeface="Courier New"/>
                <a:sym typeface="Courier New"/>
              </a:rPr>
              <a:t> </a:t>
            </a:r>
            <a:endParaRPr b="0" i="0" sz="2000" u="none" cap="none" strike="noStrike">
              <a:solidFill>
                <a:srgbClr val="000000"/>
              </a:solidFill>
              <a:latin typeface="Exo 2"/>
              <a:ea typeface="Exo 2"/>
              <a:cs typeface="Exo 2"/>
              <a:sym typeface="Exo 2"/>
            </a:endParaRPr>
          </a:p>
          <a:p>
            <a:pPr indent="-285750" lvl="0" marL="971550" marR="0" rtl="0" algn="l">
              <a:lnSpc>
                <a:spcPct val="115000"/>
              </a:lnSpc>
              <a:spcBef>
                <a:spcPts val="0"/>
              </a:spcBef>
              <a:spcAft>
                <a:spcPts val="0"/>
              </a:spcAft>
              <a:buClr>
                <a:srgbClr val="000000"/>
              </a:buClr>
              <a:buSzPts val="2000"/>
              <a:buFont typeface="Arial"/>
              <a:buChar char="•"/>
            </a:pPr>
            <a:r>
              <a:rPr b="0" i="0" lang="en-US" sz="2000" u="none" cap="none" strike="noStrike">
                <a:solidFill>
                  <a:srgbClr val="000000"/>
                </a:solidFill>
                <a:latin typeface="Courier New"/>
                <a:ea typeface="Courier New"/>
                <a:cs typeface="Courier New"/>
                <a:sym typeface="Courier New"/>
              </a:rPr>
              <a:t>&lt;condition&gt; </a:t>
            </a:r>
            <a:r>
              <a:rPr b="0" i="0" lang="en-US" sz="2000" u="none" cap="none" strike="noStrike">
                <a:solidFill>
                  <a:srgbClr val="000000"/>
                </a:solidFill>
                <a:latin typeface="Exo 2"/>
                <a:ea typeface="Exo 2"/>
                <a:cs typeface="Exo 2"/>
                <a:sym typeface="Exo 2"/>
              </a:rPr>
              <a:t>chứa giá trị Boolean.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Exo 2"/>
                <a:ea typeface="Exo 2"/>
                <a:cs typeface="Exo 2"/>
                <a:sym typeface="Exo 2"/>
              </a:rPr>
              <a:t>Bước 1: If </a:t>
            </a:r>
            <a:r>
              <a:rPr b="0" i="0" lang="en-US" sz="2000" u="none" cap="none" strike="noStrike">
                <a:solidFill>
                  <a:srgbClr val="000000"/>
                </a:solidFill>
                <a:latin typeface="Courier New"/>
                <a:ea typeface="Courier New"/>
                <a:cs typeface="Courier New"/>
                <a:sym typeface="Courier New"/>
              </a:rPr>
              <a:t>&lt;condition&gt;</a:t>
            </a:r>
            <a:r>
              <a:rPr b="0" i="0" lang="en-US" sz="2000" u="none" cap="none" strike="noStrike">
                <a:solidFill>
                  <a:srgbClr val="000000"/>
                </a:solidFill>
                <a:latin typeface="Exo 2"/>
                <a:ea typeface="Exo 2"/>
                <a:cs typeface="Exo 2"/>
                <a:sym typeface="Exo 2"/>
              </a:rPr>
              <a:t> có giá trị True, các câu lệnh  sẽ được thực hiện. </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Exo 2"/>
                <a:ea typeface="Exo 2"/>
                <a:cs typeface="Exo 2"/>
                <a:sym typeface="Exo 2"/>
              </a:rPr>
              <a:t>Bước 2: Sau đó, thực hiện kiểm tra  </a:t>
            </a:r>
            <a:r>
              <a:rPr b="0" i="0" lang="en-US" sz="2000" u="none" cap="none" strike="noStrike">
                <a:solidFill>
                  <a:srgbClr val="000000"/>
                </a:solidFill>
                <a:latin typeface="Courier New"/>
                <a:ea typeface="Courier New"/>
                <a:cs typeface="Courier New"/>
                <a:sym typeface="Courier New"/>
              </a:rPr>
              <a:t>&lt;condition&gt; </a:t>
            </a:r>
            <a:r>
              <a:rPr b="0" i="0" lang="en-US" sz="2000" u="none" cap="none" strike="noStrike">
                <a:solidFill>
                  <a:srgbClr val="000000"/>
                </a:solidFill>
                <a:latin typeface="Exo 2"/>
                <a:ea typeface="Exo 2"/>
                <a:cs typeface="Exo 2"/>
                <a:sym typeface="Exo 2"/>
              </a:rPr>
              <a:t>1 lần nữa</a:t>
            </a:r>
            <a:endParaRPr b="0" i="0" sz="1400" u="none" cap="none" strike="noStrike">
              <a:solidFill>
                <a:srgbClr val="000000"/>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Exo 2"/>
                <a:ea typeface="Exo 2"/>
                <a:cs typeface="Exo 2"/>
                <a:sym typeface="Exo 2"/>
              </a:rPr>
              <a:t>Bước 3: Lặp lại các bước trên cho đến khi &lt;</a:t>
            </a:r>
            <a:r>
              <a:rPr b="0" i="0" lang="en-US" sz="2000" u="none" cap="none" strike="noStrike">
                <a:solidFill>
                  <a:srgbClr val="000000"/>
                </a:solidFill>
                <a:latin typeface="Courier New"/>
                <a:ea typeface="Courier New"/>
                <a:cs typeface="Courier New"/>
                <a:sym typeface="Courier New"/>
              </a:rPr>
              <a:t>condition&gt;</a:t>
            </a:r>
            <a:r>
              <a:rPr b="0" i="0" lang="en-US" sz="2000" u="none" cap="none" strike="noStrike">
                <a:solidFill>
                  <a:srgbClr val="000000"/>
                </a:solidFill>
                <a:latin typeface="Exo 2"/>
                <a:ea typeface="Exo 2"/>
                <a:cs typeface="Exo 2"/>
                <a:sym typeface="Exo 2"/>
              </a:rPr>
              <a:t> là False</a:t>
            </a:r>
            <a:endParaRPr b="0" i="0" sz="2000" u="none" cap="none" strike="noStrike">
              <a:solidFill>
                <a:srgbClr val="000000"/>
              </a:solidFill>
              <a:latin typeface="Exo 2"/>
              <a:ea typeface="Exo 2"/>
              <a:cs typeface="Exo 2"/>
              <a:sym typeface="Exo 2"/>
            </a:endParaRPr>
          </a:p>
        </p:txBody>
      </p:sp>
      <p:pic>
        <p:nvPicPr>
          <p:cNvPr id="810" name="Google Shape;810;p39"/>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pic>
        <p:nvPicPr>
          <p:cNvPr descr="Diagram&#10;&#10;Description automatically generated" id="811" name="Google Shape;811;p39"/>
          <p:cNvPicPr preferRelativeResize="0"/>
          <p:nvPr/>
        </p:nvPicPr>
        <p:blipFill rotWithShape="1">
          <a:blip r:embed="rId4">
            <a:alphaModFix/>
          </a:blip>
          <a:srcRect b="0" l="0" r="0" t="0"/>
          <a:stretch/>
        </p:blipFill>
        <p:spPr>
          <a:xfrm>
            <a:off x="8647121" y="3224780"/>
            <a:ext cx="2623664" cy="2992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4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CONTROL FLOW: </a:t>
            </a:r>
            <a:r>
              <a:rPr lang="en-US">
                <a:latin typeface="Courier New"/>
                <a:ea typeface="Courier New"/>
                <a:cs typeface="Courier New"/>
                <a:sym typeface="Courier New"/>
              </a:rPr>
              <a:t>FOR</a:t>
            </a:r>
            <a:endParaRPr/>
          </a:p>
        </p:txBody>
      </p:sp>
      <p:sp>
        <p:nvSpPr>
          <p:cNvPr id="818" name="Google Shape;818;p41"/>
          <p:cNvSpPr txBox="1"/>
          <p:nvPr>
            <p:ph idx="1" type="body"/>
          </p:nvPr>
        </p:nvSpPr>
        <p:spPr>
          <a:xfrm>
            <a:off x="838200" y="1825625"/>
            <a:ext cx="10515600" cy="2815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sz="1800">
                <a:latin typeface="Exo 2"/>
                <a:ea typeface="Exo 2"/>
                <a:cs typeface="Exo 2"/>
                <a:sym typeface="Exo 2"/>
              </a:rPr>
              <a:t>Mỗi lần lặp, </a:t>
            </a:r>
            <a:r>
              <a:rPr lang="en-US" sz="1800">
                <a:latin typeface="Courier New"/>
                <a:ea typeface="Courier New"/>
                <a:cs typeface="Courier New"/>
                <a:sym typeface="Courier New"/>
              </a:rPr>
              <a:t>&lt;variable&gt;</a:t>
            </a:r>
            <a:r>
              <a:rPr lang="en-US" sz="1800">
                <a:latin typeface="Exo 2"/>
                <a:ea typeface="Exo 2"/>
                <a:cs typeface="Exo 2"/>
                <a:sym typeface="Exo 2"/>
              </a:rPr>
              <a:t> sẽ nhận một giá trị ở trong </a:t>
            </a:r>
            <a:r>
              <a:rPr lang="en-US" sz="1800">
                <a:latin typeface="Courier New"/>
                <a:ea typeface="Courier New"/>
                <a:cs typeface="Courier New"/>
                <a:sym typeface="Courier New"/>
              </a:rPr>
              <a:t>&lt;collection&gt;</a:t>
            </a:r>
            <a:endParaRPr/>
          </a:p>
          <a:p>
            <a:pPr indent="-406400" lvl="0" marL="457200" rtl="0" algn="l">
              <a:lnSpc>
                <a:spcPct val="90000"/>
              </a:lnSpc>
              <a:spcBef>
                <a:spcPts val="1000"/>
              </a:spcBef>
              <a:spcAft>
                <a:spcPts val="0"/>
              </a:spcAft>
              <a:buSzPts val="2800"/>
              <a:buChar char="•"/>
            </a:pPr>
            <a:r>
              <a:rPr lang="en-US" sz="1800">
                <a:latin typeface="Exo 2"/>
                <a:ea typeface="Exo 2"/>
                <a:cs typeface="Exo 2"/>
                <a:sym typeface="Exo 2"/>
              </a:rPr>
              <a:t>Lần lặp đầu tiên, </a:t>
            </a:r>
            <a:r>
              <a:rPr lang="en-US" sz="1800">
                <a:latin typeface="Courier New"/>
                <a:ea typeface="Courier New"/>
                <a:cs typeface="Courier New"/>
                <a:sym typeface="Courier New"/>
              </a:rPr>
              <a:t>&lt;variable&gt; </a:t>
            </a:r>
            <a:r>
              <a:rPr lang="en-US" sz="1800">
                <a:latin typeface="Exo 2"/>
                <a:ea typeface="Exo 2"/>
                <a:cs typeface="Exo 2"/>
                <a:sym typeface="Exo 2"/>
              </a:rPr>
              <a:t>sẽ bắt đầu ở giá trị đầu tiên trong </a:t>
            </a:r>
            <a:r>
              <a:rPr lang="en-US" sz="1800">
                <a:latin typeface="Courier New"/>
                <a:ea typeface="Courier New"/>
                <a:cs typeface="Courier New"/>
                <a:sym typeface="Courier New"/>
              </a:rPr>
              <a:t>&lt;collection&gt;</a:t>
            </a:r>
            <a:endParaRPr/>
          </a:p>
          <a:p>
            <a:pPr indent="-406400" lvl="0" marL="457200" rtl="0" algn="l">
              <a:lnSpc>
                <a:spcPct val="90000"/>
              </a:lnSpc>
              <a:spcBef>
                <a:spcPts val="1000"/>
              </a:spcBef>
              <a:spcAft>
                <a:spcPts val="0"/>
              </a:spcAft>
              <a:buSzPts val="2800"/>
              <a:buChar char="•"/>
            </a:pPr>
            <a:r>
              <a:rPr lang="en-US" sz="1800">
                <a:latin typeface="Exo 2"/>
                <a:ea typeface="Exo 2"/>
                <a:cs typeface="Exo 2"/>
                <a:sym typeface="Exo 2"/>
              </a:rPr>
              <a:t>Các lần tiếp theo, </a:t>
            </a:r>
            <a:r>
              <a:rPr lang="en-US" sz="1800">
                <a:latin typeface="Courier New"/>
                <a:ea typeface="Courier New"/>
                <a:cs typeface="Courier New"/>
                <a:sym typeface="Courier New"/>
              </a:rPr>
              <a:t>&lt;variable&gt;</a:t>
            </a:r>
            <a:r>
              <a:rPr lang="en-US" sz="1800">
                <a:latin typeface="Exo 2"/>
                <a:ea typeface="Exo 2"/>
                <a:cs typeface="Exo 2"/>
                <a:sym typeface="Exo 2"/>
              </a:rPr>
              <a:t> sẽ tăng lên +1 đơn vị về thứ tự trong </a:t>
            </a:r>
            <a:r>
              <a:rPr lang="en-US" sz="1800">
                <a:latin typeface="Courier New"/>
                <a:ea typeface="Courier New"/>
                <a:cs typeface="Courier New"/>
                <a:sym typeface="Courier New"/>
              </a:rPr>
              <a:t>&lt;collection&gt;</a:t>
            </a:r>
            <a:endParaRPr/>
          </a:p>
          <a:p>
            <a:pPr indent="0" lvl="0" marL="914400" rtl="0" algn="l">
              <a:lnSpc>
                <a:spcPct val="115000"/>
              </a:lnSpc>
              <a:spcBef>
                <a:spcPts val="1000"/>
              </a:spcBef>
              <a:spcAft>
                <a:spcPts val="0"/>
              </a:spcAft>
              <a:buSzPts val="2800"/>
              <a:buNone/>
            </a:pPr>
            <a:r>
              <a:rPr lang="en-US" sz="1800">
                <a:latin typeface="Exo 2"/>
                <a:ea typeface="Exo 2"/>
                <a:cs typeface="Exo 2"/>
                <a:sym typeface="Exo 2"/>
              </a:rPr>
              <a:t> </a:t>
            </a:r>
            <a:endParaRPr/>
          </a:p>
          <a:p>
            <a:pPr indent="0" lvl="0" marL="685800" rtl="0" algn="l">
              <a:lnSpc>
                <a:spcPct val="115000"/>
              </a:lnSpc>
              <a:spcBef>
                <a:spcPts val="1000"/>
              </a:spcBef>
              <a:spcAft>
                <a:spcPts val="0"/>
              </a:spcAft>
              <a:buSzPts val="2800"/>
              <a:buNone/>
            </a:pPr>
            <a:r>
              <a:rPr b="1" lang="en-US" sz="1800">
                <a:latin typeface="Courier New"/>
                <a:ea typeface="Courier New"/>
                <a:cs typeface="Courier New"/>
                <a:sym typeface="Courier New"/>
              </a:rPr>
              <a:t>for</a:t>
            </a:r>
            <a:r>
              <a:rPr lang="en-US" sz="1800">
                <a:latin typeface="Courier New"/>
                <a:ea typeface="Courier New"/>
                <a:cs typeface="Courier New"/>
                <a:sym typeface="Courier New"/>
              </a:rPr>
              <a:t> variable </a:t>
            </a:r>
            <a:r>
              <a:rPr b="1" lang="en-US" sz="1800">
                <a:latin typeface="Courier New"/>
                <a:ea typeface="Courier New"/>
                <a:cs typeface="Courier New"/>
                <a:sym typeface="Courier New"/>
              </a:rPr>
              <a:t>in</a:t>
            </a:r>
            <a:r>
              <a:rPr lang="en-US" sz="1800">
                <a:latin typeface="Courier New"/>
                <a:ea typeface="Courier New"/>
                <a:cs typeface="Courier New"/>
                <a:sym typeface="Courier New"/>
              </a:rPr>
              <a:t> collection:</a:t>
            </a:r>
            <a:endParaRPr/>
          </a:p>
          <a:p>
            <a:pPr indent="0" lvl="0" marL="685800" rtl="0" algn="l">
              <a:lnSpc>
                <a:spcPct val="115000"/>
              </a:lnSpc>
              <a:spcBef>
                <a:spcPts val="1000"/>
              </a:spcBef>
              <a:spcAft>
                <a:spcPts val="0"/>
              </a:spcAft>
              <a:buSzPts val="2800"/>
              <a:buNone/>
            </a:pPr>
            <a:r>
              <a:rPr lang="en-US" sz="1800">
                <a:latin typeface="Courier New"/>
                <a:ea typeface="Courier New"/>
                <a:cs typeface="Courier New"/>
                <a:sym typeface="Courier New"/>
              </a:rPr>
              <a:t>	  &lt;expression&gt;</a:t>
            </a:r>
            <a:endParaRPr sz="1800">
              <a:latin typeface="Exo 2"/>
              <a:ea typeface="Exo 2"/>
              <a:cs typeface="Exo 2"/>
              <a:sym typeface="Exo 2"/>
            </a:endParaRPr>
          </a:p>
        </p:txBody>
      </p:sp>
      <p:sp>
        <p:nvSpPr>
          <p:cNvPr id="819" name="Google Shape;819;p41"/>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820" name="Google Shape;820;p41"/>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42"/>
          <p:cNvSpPr txBox="1"/>
          <p:nvPr>
            <p:ph type="title"/>
          </p:nvPr>
        </p:nvSpPr>
        <p:spPr>
          <a:xfrm>
            <a:off x="607396" y="15585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BREAK</a:t>
            </a:r>
            <a:endParaRPr/>
          </a:p>
        </p:txBody>
      </p:sp>
      <p:sp>
        <p:nvSpPr>
          <p:cNvPr id="827" name="Google Shape;827;p42"/>
          <p:cNvSpPr txBox="1"/>
          <p:nvPr>
            <p:ph idx="1" type="body"/>
          </p:nvPr>
        </p:nvSpPr>
        <p:spPr>
          <a:xfrm>
            <a:off x="838200" y="1118082"/>
            <a:ext cx="10515600" cy="5412600"/>
          </a:xfrm>
          <a:prstGeom prst="rect">
            <a:avLst/>
          </a:prstGeom>
          <a:noFill/>
          <a:ln>
            <a:noFill/>
          </a:ln>
        </p:spPr>
        <p:txBody>
          <a:bodyPr anchorCtr="0" anchor="t" bIns="45700" lIns="91425" spcFirstLastPara="1" rIns="91425" wrap="square" tIns="45700">
            <a:normAutofit fontScale="62500" lnSpcReduction="20000"/>
          </a:bodyPr>
          <a:lstStyle/>
          <a:p>
            <a:pPr indent="0" lvl="0" marL="685800" rtl="0" algn="l">
              <a:lnSpc>
                <a:spcPct val="115000"/>
              </a:lnSpc>
              <a:spcBef>
                <a:spcPts val="1000"/>
              </a:spcBef>
              <a:spcAft>
                <a:spcPts val="0"/>
              </a:spcAft>
              <a:buSzPct val="72727"/>
              <a:buNone/>
            </a:pPr>
            <a:r>
              <a:rPr lang="en-US" sz="5500">
                <a:latin typeface="Exo 2"/>
                <a:ea typeface="Exo 2"/>
                <a:cs typeface="Exo 2"/>
                <a:sym typeface="Exo 2"/>
              </a:rPr>
              <a:t>Break cho phép bỏ qua các đoạn code còn lại trong vòng lặp và dừng vòng lặp. </a:t>
            </a:r>
            <a:endParaRPr sz="5500">
              <a:latin typeface="Exo 2"/>
              <a:ea typeface="Exo 2"/>
              <a:cs typeface="Exo 2"/>
              <a:sym typeface="Exo 2"/>
            </a:endParaRPr>
          </a:p>
          <a:p>
            <a:pPr indent="0" lvl="0" marL="685800" rtl="0" algn="l">
              <a:lnSpc>
                <a:spcPct val="115000"/>
              </a:lnSpc>
              <a:spcBef>
                <a:spcPts val="1000"/>
              </a:spcBef>
              <a:spcAft>
                <a:spcPts val="0"/>
              </a:spcAft>
              <a:buSzPct val="72727"/>
              <a:buNone/>
            </a:pPr>
            <a:r>
              <a:rPr lang="en-US" sz="5500">
                <a:latin typeface="Exo 2"/>
                <a:ea typeface="Exo 2"/>
                <a:cs typeface="Exo 2"/>
                <a:sym typeface="Exo 2"/>
              </a:rPr>
              <a:t>Trong ví dụ bên dưới, break sẽ ngay lập tức thoát  vòng lặp giá trị </a:t>
            </a:r>
            <a:r>
              <a:rPr lang="en-US" sz="3800">
                <a:latin typeface="Courier New"/>
                <a:ea typeface="Courier New"/>
                <a:cs typeface="Courier New"/>
                <a:sym typeface="Courier New"/>
              </a:rPr>
              <a:t>j</a:t>
            </a:r>
            <a:r>
              <a:rPr lang="en-US" sz="5500">
                <a:latin typeface="Exo 2"/>
                <a:ea typeface="Exo 2"/>
                <a:cs typeface="Exo 2"/>
                <a:sym typeface="Exo 2"/>
              </a:rPr>
              <a:t>, còn vòng lặp giá trị </a:t>
            </a:r>
            <a:r>
              <a:rPr lang="en-US" sz="3800">
                <a:latin typeface="Courier New"/>
                <a:ea typeface="Courier New"/>
                <a:cs typeface="Courier New"/>
                <a:sym typeface="Courier New"/>
              </a:rPr>
              <a:t>i</a:t>
            </a:r>
            <a:r>
              <a:rPr lang="en-US" sz="5500">
                <a:latin typeface="Exo 2"/>
                <a:ea typeface="Exo 2"/>
                <a:cs typeface="Exo 2"/>
                <a:sym typeface="Exo 2"/>
              </a:rPr>
              <a:t> vẫn sẽ tiếp tục thực hiện.</a:t>
            </a:r>
            <a:endParaRPr sz="5500">
              <a:latin typeface="Exo 2"/>
              <a:ea typeface="Exo 2"/>
              <a:cs typeface="Exo 2"/>
              <a:sym typeface="Exo 2"/>
            </a:endParaRPr>
          </a:p>
          <a:p>
            <a:pPr indent="0" lvl="0" marL="1143000" rtl="0" algn="l">
              <a:lnSpc>
                <a:spcPct val="115000"/>
              </a:lnSpc>
              <a:spcBef>
                <a:spcPts val="1000"/>
              </a:spcBef>
              <a:spcAft>
                <a:spcPts val="0"/>
              </a:spcAft>
              <a:buSzPct val="105262"/>
              <a:buNone/>
            </a:pPr>
            <a:r>
              <a:rPr lang="en-US" sz="3800">
                <a:latin typeface="Courier New"/>
                <a:ea typeface="Courier New"/>
                <a:cs typeface="Courier New"/>
                <a:sym typeface="Courier New"/>
              </a:rPr>
              <a:t>&gt;&gt;&gt;</a:t>
            </a:r>
            <a:r>
              <a:rPr b="1" lang="en-US" sz="3800">
                <a:solidFill>
                  <a:srgbClr val="000000"/>
                </a:solidFill>
                <a:latin typeface="Courier New"/>
                <a:ea typeface="Courier New"/>
                <a:cs typeface="Courier New"/>
                <a:sym typeface="Courier New"/>
              </a:rPr>
              <a:t>for </a:t>
            </a:r>
            <a:r>
              <a:rPr lang="en-US" sz="3800">
                <a:solidFill>
                  <a:srgbClr val="000000"/>
                </a:solidFill>
                <a:latin typeface="Courier New"/>
                <a:ea typeface="Courier New"/>
                <a:cs typeface="Courier New"/>
                <a:sym typeface="Courier New"/>
              </a:rPr>
              <a:t>i </a:t>
            </a:r>
            <a:r>
              <a:rPr b="1" lang="en-US" sz="3800">
                <a:solidFill>
                  <a:srgbClr val="000000"/>
                </a:solidFill>
                <a:latin typeface="Courier New"/>
                <a:ea typeface="Courier New"/>
                <a:cs typeface="Courier New"/>
                <a:sym typeface="Courier New"/>
              </a:rPr>
              <a:t>in </a:t>
            </a:r>
            <a:r>
              <a:rPr lang="en-US" sz="3800">
                <a:solidFill>
                  <a:srgbClr val="000000"/>
                </a:solidFill>
                <a:latin typeface="Courier New"/>
                <a:ea typeface="Courier New"/>
                <a:cs typeface="Courier New"/>
                <a:sym typeface="Courier New"/>
              </a:rPr>
              <a:t>range(3):</a:t>
            </a:r>
            <a:endParaRPr sz="3800">
              <a:latin typeface="Courier New"/>
              <a:ea typeface="Courier New"/>
              <a:cs typeface="Courier New"/>
              <a:sym typeface="Courier New"/>
            </a:endParaRPr>
          </a:p>
          <a:p>
            <a:pPr indent="0" lvl="0" marL="1143000" rtl="0" algn="l">
              <a:lnSpc>
                <a:spcPct val="115000"/>
              </a:lnSpc>
              <a:spcBef>
                <a:spcPts val="1000"/>
              </a:spcBef>
              <a:spcAft>
                <a:spcPts val="0"/>
              </a:spcAft>
              <a:buSzPct val="105262"/>
              <a:buNone/>
            </a:pPr>
            <a:r>
              <a:rPr b="1" lang="en-US" sz="3800">
                <a:solidFill>
                  <a:srgbClr val="000000"/>
                </a:solidFill>
                <a:latin typeface="Courier New"/>
                <a:ea typeface="Courier New"/>
                <a:cs typeface="Courier New"/>
                <a:sym typeface="Courier New"/>
              </a:rPr>
              <a:t>     for </a:t>
            </a:r>
            <a:r>
              <a:rPr lang="en-US" sz="3800">
                <a:solidFill>
                  <a:srgbClr val="000000"/>
                </a:solidFill>
                <a:latin typeface="Courier New"/>
                <a:ea typeface="Courier New"/>
                <a:cs typeface="Courier New"/>
                <a:sym typeface="Courier New"/>
              </a:rPr>
              <a:t>j </a:t>
            </a:r>
            <a:r>
              <a:rPr b="1" lang="en-US" sz="3800">
                <a:solidFill>
                  <a:srgbClr val="000000"/>
                </a:solidFill>
                <a:latin typeface="Courier New"/>
                <a:ea typeface="Courier New"/>
                <a:cs typeface="Courier New"/>
                <a:sym typeface="Courier New"/>
              </a:rPr>
              <a:t>in </a:t>
            </a:r>
            <a:r>
              <a:rPr lang="en-US" sz="3800">
                <a:solidFill>
                  <a:srgbClr val="000000"/>
                </a:solidFill>
                <a:latin typeface="Courier New"/>
                <a:ea typeface="Courier New"/>
                <a:cs typeface="Courier New"/>
                <a:sym typeface="Courier New"/>
              </a:rPr>
              <a:t>range(3):</a:t>
            </a:r>
            <a:endParaRPr sz="3800">
              <a:latin typeface="Courier New"/>
              <a:ea typeface="Courier New"/>
              <a:cs typeface="Courier New"/>
              <a:sym typeface="Courier New"/>
            </a:endParaRPr>
          </a:p>
          <a:p>
            <a:pPr indent="0" lvl="0" marL="1143000" rtl="0" algn="l">
              <a:lnSpc>
                <a:spcPct val="115000"/>
              </a:lnSpc>
              <a:spcBef>
                <a:spcPts val="1000"/>
              </a:spcBef>
              <a:spcAft>
                <a:spcPts val="0"/>
              </a:spcAft>
              <a:buSzPct val="105262"/>
              <a:buNone/>
            </a:pPr>
            <a:r>
              <a:rPr b="1" lang="en-US" sz="3800">
                <a:solidFill>
                  <a:srgbClr val="000000"/>
                </a:solidFill>
                <a:latin typeface="Courier New"/>
                <a:ea typeface="Courier New"/>
                <a:cs typeface="Courier New"/>
                <a:sym typeface="Courier New"/>
              </a:rPr>
              <a:t>  		  if </a:t>
            </a:r>
            <a:r>
              <a:rPr lang="en-US" sz="3800">
                <a:solidFill>
                  <a:srgbClr val="000000"/>
                </a:solidFill>
                <a:latin typeface="Courier New"/>
                <a:ea typeface="Courier New"/>
                <a:cs typeface="Courier New"/>
                <a:sym typeface="Courier New"/>
              </a:rPr>
              <a:t>j &gt; i:</a:t>
            </a:r>
            <a:endParaRPr/>
          </a:p>
          <a:p>
            <a:pPr indent="0" lvl="0" marL="1143000" rtl="0" algn="l">
              <a:lnSpc>
                <a:spcPct val="115000"/>
              </a:lnSpc>
              <a:spcBef>
                <a:spcPts val="1000"/>
              </a:spcBef>
              <a:spcAft>
                <a:spcPts val="0"/>
              </a:spcAft>
              <a:buSzPct val="105262"/>
              <a:buNone/>
            </a:pPr>
            <a:r>
              <a:rPr b="1" lang="en-US" sz="3800">
                <a:solidFill>
                  <a:srgbClr val="000000"/>
                </a:solidFill>
                <a:latin typeface="Courier New"/>
                <a:ea typeface="Courier New"/>
                <a:cs typeface="Courier New"/>
                <a:sym typeface="Courier New"/>
              </a:rPr>
              <a:t>		       break</a:t>
            </a:r>
            <a:endParaRPr sz="3800">
              <a:latin typeface="Courier New"/>
              <a:ea typeface="Courier New"/>
              <a:cs typeface="Courier New"/>
              <a:sym typeface="Courier New"/>
            </a:endParaRPr>
          </a:p>
          <a:p>
            <a:pPr indent="0" lvl="0" marL="1828800" rtl="0" algn="l">
              <a:lnSpc>
                <a:spcPct val="115000"/>
              </a:lnSpc>
              <a:spcBef>
                <a:spcPts val="1000"/>
              </a:spcBef>
              <a:spcAft>
                <a:spcPts val="0"/>
              </a:spcAft>
              <a:buSzPct val="105262"/>
              <a:buNone/>
            </a:pPr>
            <a:r>
              <a:rPr lang="en-US" sz="3800">
                <a:solidFill>
                  <a:srgbClr val="000000"/>
                </a:solidFill>
                <a:latin typeface="Courier New"/>
                <a:ea typeface="Courier New"/>
                <a:cs typeface="Courier New"/>
                <a:sym typeface="Courier New"/>
              </a:rPr>
              <a:t>     print((i, j))</a:t>
            </a:r>
            <a:endParaRPr sz="3800">
              <a:latin typeface="Courier New"/>
              <a:ea typeface="Courier New"/>
              <a:cs typeface="Courier New"/>
              <a:sym typeface="Courier New"/>
            </a:endParaRPr>
          </a:p>
          <a:p>
            <a:pPr indent="-228600" lvl="0" marL="457200" rtl="0" algn="l">
              <a:lnSpc>
                <a:spcPct val="90000"/>
              </a:lnSpc>
              <a:spcBef>
                <a:spcPts val="1000"/>
              </a:spcBef>
              <a:spcAft>
                <a:spcPts val="0"/>
              </a:spcAft>
              <a:buSzPct val="142857"/>
              <a:buNone/>
            </a:pPr>
            <a:r>
              <a:t/>
            </a:r>
            <a:endParaRPr>
              <a:latin typeface="Exo"/>
              <a:ea typeface="Exo"/>
              <a:cs typeface="Exo"/>
              <a:sym typeface="Exo"/>
            </a:endParaRPr>
          </a:p>
        </p:txBody>
      </p:sp>
      <p:sp>
        <p:nvSpPr>
          <p:cNvPr id="828" name="Google Shape;828;p42"/>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829" name="Google Shape;829;p42"/>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pic>
        <p:nvPicPr>
          <p:cNvPr id="830" name="Google Shape;830;p42"/>
          <p:cNvPicPr preferRelativeResize="0"/>
          <p:nvPr/>
        </p:nvPicPr>
        <p:blipFill rotWithShape="1">
          <a:blip r:embed="rId4">
            <a:alphaModFix/>
          </a:blip>
          <a:srcRect b="0" l="0" r="0" t="0"/>
          <a:stretch/>
        </p:blipFill>
        <p:spPr>
          <a:xfrm>
            <a:off x="1413658" y="1295409"/>
            <a:ext cx="88821" cy="190315"/>
          </a:xfrm>
          <a:prstGeom prst="rect">
            <a:avLst/>
          </a:prstGeom>
          <a:noFill/>
          <a:ln>
            <a:noFill/>
          </a:ln>
        </p:spPr>
      </p:pic>
      <p:pic>
        <p:nvPicPr>
          <p:cNvPr id="831" name="Google Shape;831;p42"/>
          <p:cNvPicPr preferRelativeResize="0"/>
          <p:nvPr/>
        </p:nvPicPr>
        <p:blipFill rotWithShape="1">
          <a:blip r:embed="rId4">
            <a:alphaModFix/>
          </a:blip>
          <a:srcRect b="0" l="0" r="0" t="0"/>
          <a:stretch/>
        </p:blipFill>
        <p:spPr>
          <a:xfrm>
            <a:off x="1413658" y="2431809"/>
            <a:ext cx="88821" cy="1903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g2f3f70226f8_0_87"/>
          <p:cNvPicPr preferRelativeResize="0"/>
          <p:nvPr/>
        </p:nvPicPr>
        <p:blipFill rotWithShape="1">
          <a:blip r:embed="rId3">
            <a:alphaModFix/>
          </a:blip>
          <a:srcRect b="0" l="0" r="0" t="0"/>
          <a:stretch/>
        </p:blipFill>
        <p:spPr>
          <a:xfrm>
            <a:off x="7718698" y="1767248"/>
            <a:ext cx="4473299" cy="4473275"/>
          </a:xfrm>
          <a:prstGeom prst="rect">
            <a:avLst/>
          </a:prstGeom>
          <a:noFill/>
          <a:ln>
            <a:noFill/>
          </a:ln>
        </p:spPr>
      </p:pic>
      <p:sp>
        <p:nvSpPr>
          <p:cNvPr id="205" name="Google Shape;205;g2f3f70226f8_0_87"/>
          <p:cNvSpPr txBox="1"/>
          <p:nvPr/>
        </p:nvSpPr>
        <p:spPr>
          <a:xfrm>
            <a:off x="1643150" y="367588"/>
            <a:ext cx="8455800" cy="1262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MỤC TIÊU KHÓA HỌC </a:t>
            </a:r>
            <a:endParaRPr b="1" i="0" sz="3800" u="none" cap="none" strike="noStrike">
              <a:solidFill>
                <a:schemeClr val="dk1"/>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DA TẠI MIND</a:t>
            </a:r>
            <a:r>
              <a:rPr b="1" i="0" lang="en-US" sz="3800" u="none" cap="none" strike="noStrike">
                <a:solidFill>
                  <a:srgbClr val="E31F26"/>
                </a:solidFill>
                <a:latin typeface="Exo"/>
                <a:ea typeface="Exo"/>
                <a:cs typeface="Exo"/>
                <a:sym typeface="Exo"/>
              </a:rPr>
              <a:t>X</a:t>
            </a:r>
            <a:endParaRPr b="1" i="0" sz="3800" u="none" cap="none" strike="noStrike">
              <a:solidFill>
                <a:srgbClr val="E31F26"/>
              </a:solidFill>
              <a:latin typeface="Exo"/>
              <a:ea typeface="Exo"/>
              <a:cs typeface="Exo"/>
              <a:sym typeface="Exo"/>
            </a:endParaRPr>
          </a:p>
        </p:txBody>
      </p:sp>
      <p:sp>
        <p:nvSpPr>
          <p:cNvPr id="206" name="Google Shape;206;g2f3f70226f8_0_87"/>
          <p:cNvSpPr txBox="1"/>
          <p:nvPr/>
        </p:nvSpPr>
        <p:spPr>
          <a:xfrm>
            <a:off x="1143000" y="2286000"/>
            <a:ext cx="756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07" name="Google Shape;207;g2f3f70226f8_0_87"/>
          <p:cNvSpPr txBox="1"/>
          <p:nvPr/>
        </p:nvSpPr>
        <p:spPr>
          <a:xfrm>
            <a:off x="177300" y="2286000"/>
            <a:ext cx="7722600" cy="4106400"/>
          </a:xfrm>
          <a:prstGeom prst="rect">
            <a:avLst/>
          </a:prstGeom>
          <a:noFill/>
          <a:ln>
            <a:noFill/>
          </a:ln>
        </p:spPr>
        <p:txBody>
          <a:bodyPr anchorCtr="0" anchor="ctr" bIns="91425" lIns="91425" spcFirstLastPara="1" rIns="91425" wrap="square" tIns="91425">
            <a:noAutofit/>
          </a:bodyPr>
          <a:lstStyle/>
          <a:p>
            <a:pPr indent="457200" lvl="0" marL="0" marR="25400" rtl="0" algn="l">
              <a:lnSpc>
                <a:spcPct val="115000"/>
              </a:lnSpc>
              <a:spcBef>
                <a:spcPts val="0"/>
              </a:spcBef>
              <a:spcAft>
                <a:spcPts val="0"/>
              </a:spcAft>
              <a:buClr>
                <a:srgbClr val="000000"/>
              </a:buClr>
              <a:buSzPts val="1600"/>
              <a:buFont typeface="Arial"/>
              <a:buNone/>
            </a:pPr>
            <a:r>
              <a:rPr b="1" i="0" lang="en-US" sz="1600" u="none" cap="none" strike="noStrike">
                <a:solidFill>
                  <a:srgbClr val="000000"/>
                </a:solidFill>
                <a:highlight>
                  <a:srgbClr val="FFFFFF"/>
                </a:highlight>
                <a:latin typeface="Exo"/>
                <a:ea typeface="Exo"/>
                <a:cs typeface="Exo"/>
                <a:sym typeface="Exo"/>
              </a:rPr>
              <a:t>Technical Skill:</a:t>
            </a:r>
            <a:endParaRPr b="1" i="0" sz="1600" u="none" cap="none" strike="noStrike">
              <a:solidFill>
                <a:srgbClr val="000000"/>
              </a:solidFill>
              <a:highlight>
                <a:srgbClr val="FFFFFF"/>
              </a:highlight>
              <a:latin typeface="Exo"/>
              <a:ea typeface="Exo"/>
              <a:cs typeface="Exo"/>
              <a:sym typeface="Exo"/>
            </a:endParaRPr>
          </a:p>
          <a:p>
            <a:pPr indent="-330200" lvl="0" marL="457200" marR="25400" rtl="0" algn="l">
              <a:lnSpc>
                <a:spcPct val="115000"/>
              </a:lnSpc>
              <a:spcBef>
                <a:spcPts val="0"/>
              </a:spcBef>
              <a:spcAft>
                <a:spcPts val="0"/>
              </a:spcAft>
              <a:buClr>
                <a:srgbClr val="000000"/>
              </a:buClr>
              <a:buSzPts val="1600"/>
              <a:buFont typeface="Exo"/>
              <a:buChar char="-"/>
            </a:pPr>
            <a:r>
              <a:rPr b="0" i="0" lang="en-US" sz="1600" u="none" cap="none" strike="noStrike">
                <a:solidFill>
                  <a:srgbClr val="000000"/>
                </a:solidFill>
                <a:highlight>
                  <a:srgbClr val="FFFFFF"/>
                </a:highlight>
                <a:latin typeface="Exo"/>
                <a:ea typeface="Exo"/>
                <a:cs typeface="Exo"/>
                <a:sym typeface="Exo"/>
              </a:rPr>
              <a:t>Có khả năng phân tích chuyên sâu các bài toán bằng cách xây dựng các mô hình dự báo bằng Machine Learning. Từ đó đưa ra các giải pháp phục vụ cho việc lập kế hoạch, phân bổ hoặc quản trị rủi ro.</a:t>
            </a:r>
            <a:endParaRPr b="0" i="0" sz="1600" u="none" cap="none" strike="noStrike">
              <a:solidFill>
                <a:srgbClr val="000000"/>
              </a:solidFill>
              <a:highlight>
                <a:srgbClr val="FFFFFF"/>
              </a:highlight>
              <a:latin typeface="Exo"/>
              <a:ea typeface="Exo"/>
              <a:cs typeface="Exo"/>
              <a:sym typeface="Exo"/>
            </a:endParaRPr>
          </a:p>
          <a:p>
            <a:pPr indent="-330200" lvl="0" marL="457200" marR="25400" rtl="0" algn="l">
              <a:lnSpc>
                <a:spcPct val="115000"/>
              </a:lnSpc>
              <a:spcBef>
                <a:spcPts val="0"/>
              </a:spcBef>
              <a:spcAft>
                <a:spcPts val="0"/>
              </a:spcAft>
              <a:buClr>
                <a:srgbClr val="000000"/>
              </a:buClr>
              <a:buSzPts val="1600"/>
              <a:buFont typeface="Exo"/>
              <a:buChar char="-"/>
            </a:pPr>
            <a:r>
              <a:rPr b="0" i="0" lang="en-US" sz="1600" u="none" cap="none" strike="noStrike">
                <a:solidFill>
                  <a:srgbClr val="000000"/>
                </a:solidFill>
                <a:highlight>
                  <a:srgbClr val="FFFFFF"/>
                </a:highlight>
                <a:latin typeface="Exo"/>
                <a:ea typeface="Exo"/>
                <a:cs typeface="Exo"/>
                <a:sym typeface="Exo"/>
              </a:rPr>
              <a:t>Có khả năng thu thập dữ liệu trên web hoặc các nguồn một cách tự động bằng cách xây dựng các đoạn code Python.</a:t>
            </a:r>
            <a:endParaRPr b="0" i="0" sz="1600" u="none" cap="none" strike="noStrike">
              <a:solidFill>
                <a:srgbClr val="000000"/>
              </a:solidFill>
              <a:highlight>
                <a:srgbClr val="FFFFFF"/>
              </a:highlight>
              <a:latin typeface="Exo"/>
              <a:ea typeface="Exo"/>
              <a:cs typeface="Exo"/>
              <a:sym typeface="Exo"/>
            </a:endParaRPr>
          </a:p>
          <a:p>
            <a:pPr indent="457200" lvl="0" marL="0" marR="25400" rtl="0" algn="l">
              <a:lnSpc>
                <a:spcPct val="115000"/>
              </a:lnSpc>
              <a:spcBef>
                <a:spcPts val="0"/>
              </a:spcBef>
              <a:spcAft>
                <a:spcPts val="0"/>
              </a:spcAft>
              <a:buClr>
                <a:srgbClr val="000000"/>
              </a:buClr>
              <a:buSzPts val="1600"/>
              <a:buFont typeface="Arial"/>
              <a:buNone/>
            </a:pPr>
            <a:r>
              <a:rPr b="1" i="0" lang="en-US" sz="1600" u="none" cap="none" strike="noStrike">
                <a:solidFill>
                  <a:schemeClr val="dk1"/>
                </a:solidFill>
                <a:highlight>
                  <a:schemeClr val="lt1"/>
                </a:highlight>
                <a:latin typeface="Exo"/>
                <a:ea typeface="Exo"/>
                <a:cs typeface="Exo"/>
                <a:sym typeface="Exo"/>
              </a:rPr>
              <a:t>Business Skill:</a:t>
            </a:r>
            <a:endParaRPr b="0" i="0" sz="1600" u="none" cap="none" strike="noStrike">
              <a:solidFill>
                <a:srgbClr val="000000"/>
              </a:solidFill>
              <a:highlight>
                <a:srgbClr val="FFFFFF"/>
              </a:highlight>
              <a:latin typeface="Exo"/>
              <a:ea typeface="Exo"/>
              <a:cs typeface="Exo"/>
              <a:sym typeface="Exo"/>
            </a:endParaRPr>
          </a:p>
          <a:p>
            <a:pPr indent="-330200" lvl="0" marL="457200" marR="25400" rtl="0" algn="l">
              <a:lnSpc>
                <a:spcPct val="115000"/>
              </a:lnSpc>
              <a:spcBef>
                <a:spcPts val="0"/>
              </a:spcBef>
              <a:spcAft>
                <a:spcPts val="0"/>
              </a:spcAft>
              <a:buClr>
                <a:srgbClr val="000000"/>
              </a:buClr>
              <a:buSzPts val="1600"/>
              <a:buFont typeface="Exo"/>
              <a:buChar char="-"/>
            </a:pPr>
            <a:r>
              <a:rPr b="0" i="0" lang="en-US" sz="1600" u="none" cap="none" strike="noStrike">
                <a:solidFill>
                  <a:srgbClr val="000000"/>
                </a:solidFill>
                <a:highlight>
                  <a:srgbClr val="FFFFFF"/>
                </a:highlight>
                <a:latin typeface="Exo"/>
                <a:ea typeface="Exo"/>
                <a:cs typeface="Exo"/>
                <a:sym typeface="Exo"/>
              </a:rPr>
              <a:t>Có khả năng tìm hiểu, tiếp cận các bài toán phân tích cần đến yếu tố predictive trong doanh nghiệp như phân bổ KPI sales, tối ưu CR trong marketing, quản trị rủi ro việc KH rời bỏ và giữ chân khách hàng</a:t>
            </a:r>
            <a:endParaRPr b="0" i="0" sz="1600" u="none" cap="none" strike="noStrike">
              <a:solidFill>
                <a:srgbClr val="000000"/>
              </a:solidFill>
              <a:highlight>
                <a:srgbClr val="FFFFFF"/>
              </a:highlight>
              <a:latin typeface="Exo"/>
              <a:ea typeface="Exo"/>
              <a:cs typeface="Exo"/>
              <a:sym typeface="Exo"/>
            </a:endParaRPr>
          </a:p>
          <a:p>
            <a:pPr indent="0" lvl="0" marL="457200" marR="25400" rtl="0" algn="l">
              <a:lnSpc>
                <a:spcPct val="115000"/>
              </a:lnSpc>
              <a:spcBef>
                <a:spcPts val="0"/>
              </a:spcBef>
              <a:spcAft>
                <a:spcPts val="0"/>
              </a:spcAft>
              <a:buClr>
                <a:srgbClr val="000000"/>
              </a:buClr>
              <a:buSzPts val="1600"/>
              <a:buFont typeface="Arial"/>
              <a:buNone/>
            </a:pPr>
            <a:r>
              <a:rPr b="1" i="0" lang="en-US" sz="1600" u="none" cap="none" strike="noStrike">
                <a:solidFill>
                  <a:schemeClr val="dk1"/>
                </a:solidFill>
                <a:highlight>
                  <a:srgbClr val="FFFFFF"/>
                </a:highlight>
                <a:latin typeface="Exo"/>
                <a:ea typeface="Exo"/>
                <a:cs typeface="Exo"/>
                <a:sym typeface="Exo"/>
              </a:rPr>
              <a:t>Soft Skill:</a:t>
            </a:r>
            <a:endParaRPr b="1" i="0" sz="1600" u="none" cap="none" strike="noStrike">
              <a:solidFill>
                <a:schemeClr val="dk1"/>
              </a:solidFill>
              <a:highlight>
                <a:srgbClr val="FFFFFF"/>
              </a:highlight>
              <a:latin typeface="Exo"/>
              <a:ea typeface="Exo"/>
              <a:cs typeface="Exo"/>
              <a:sym typeface="Exo"/>
            </a:endParaRPr>
          </a:p>
          <a:p>
            <a:pPr indent="-330200" lvl="0" marL="457200" marR="25400" rtl="0" algn="l">
              <a:lnSpc>
                <a:spcPct val="115000"/>
              </a:lnSpc>
              <a:spcBef>
                <a:spcPts val="0"/>
              </a:spcBef>
              <a:spcAft>
                <a:spcPts val="0"/>
              </a:spcAft>
              <a:buClr>
                <a:srgbClr val="000000"/>
              </a:buClr>
              <a:buSzPts val="1600"/>
              <a:buFont typeface="Exo"/>
              <a:buChar char="-"/>
            </a:pPr>
            <a:r>
              <a:rPr b="0" i="0" lang="en-US" sz="1600" u="none" cap="none" strike="noStrike">
                <a:solidFill>
                  <a:srgbClr val="000000"/>
                </a:solidFill>
                <a:highlight>
                  <a:srgbClr val="FFFFFF"/>
                </a:highlight>
                <a:latin typeface="Exo"/>
                <a:ea typeface="Exo"/>
                <a:cs typeface="Exo"/>
                <a:sym typeface="Exo"/>
              </a:rPr>
              <a:t>Có khả năng trình bày, thuyết trình về storytelling ở mức độ cơ bản. Trình bày được các thông tin thu được từ Dashboard </a:t>
            </a:r>
            <a:endParaRPr b="0" i="0" sz="1600" u="none" cap="none" strike="noStrike">
              <a:solidFill>
                <a:srgbClr val="000000"/>
              </a:solidFill>
              <a:highlight>
                <a:srgbClr val="FFFFFF"/>
              </a:highlight>
              <a:latin typeface="Exo"/>
              <a:ea typeface="Exo"/>
              <a:cs typeface="Exo"/>
              <a:sym typeface="Exo"/>
            </a:endParaRPr>
          </a:p>
          <a:p>
            <a:pPr indent="-330200" lvl="0" marL="457200" marR="25400" rtl="0" algn="l">
              <a:lnSpc>
                <a:spcPct val="115000"/>
              </a:lnSpc>
              <a:spcBef>
                <a:spcPts val="0"/>
              </a:spcBef>
              <a:spcAft>
                <a:spcPts val="0"/>
              </a:spcAft>
              <a:buClr>
                <a:srgbClr val="000000"/>
              </a:buClr>
              <a:buSzPts val="1600"/>
              <a:buFont typeface="Exo"/>
              <a:buChar char="-"/>
            </a:pPr>
            <a:r>
              <a:rPr b="0" i="0" lang="en-US" sz="1600" u="none" cap="none" strike="noStrike">
                <a:solidFill>
                  <a:srgbClr val="000000"/>
                </a:solidFill>
                <a:highlight>
                  <a:srgbClr val="FFFFFF"/>
                </a:highlight>
                <a:latin typeface="Exo"/>
                <a:ea typeface="Exo"/>
                <a:cs typeface="Exo"/>
                <a:sym typeface="Exo"/>
              </a:rPr>
              <a:t>Có khả năng làm việc nhóm và độc lập</a:t>
            </a:r>
            <a:endParaRPr b="0" i="0" sz="1600" u="none" cap="none" strike="noStrike">
              <a:solidFill>
                <a:srgbClr val="000000"/>
              </a:solidFill>
              <a:highlight>
                <a:srgbClr val="FFFFFF"/>
              </a:highlight>
              <a:latin typeface="Exo"/>
              <a:ea typeface="Exo"/>
              <a:cs typeface="Exo"/>
              <a:sym typeface="Exo"/>
            </a:endParaRPr>
          </a:p>
        </p:txBody>
      </p:sp>
      <p:sp>
        <p:nvSpPr>
          <p:cNvPr id="208" name="Google Shape;208;g2f3f70226f8_0_87"/>
          <p:cNvSpPr txBox="1"/>
          <p:nvPr/>
        </p:nvSpPr>
        <p:spPr>
          <a:xfrm>
            <a:off x="508500" y="1571700"/>
            <a:ext cx="10108200" cy="714300"/>
          </a:xfrm>
          <a:prstGeom prst="rect">
            <a:avLst/>
          </a:prstGeom>
          <a:noFill/>
          <a:ln>
            <a:noFill/>
          </a:ln>
        </p:spPr>
        <p:txBody>
          <a:bodyPr anchorCtr="0" anchor="t" bIns="91425" lIns="91425" spcFirstLastPara="1" rIns="91425" wrap="square" tIns="91425">
            <a:spAutoFit/>
          </a:bodyPr>
          <a:lstStyle/>
          <a:p>
            <a:pPr indent="0" lvl="0" marL="0" marR="25400" rtl="0" algn="l">
              <a:lnSpc>
                <a:spcPct val="115000"/>
              </a:lnSpc>
              <a:spcBef>
                <a:spcPts val="0"/>
              </a:spcBef>
              <a:spcAft>
                <a:spcPts val="0"/>
              </a:spcAft>
              <a:buClr>
                <a:srgbClr val="000000"/>
              </a:buClr>
              <a:buSzPts val="1600"/>
              <a:buFont typeface="Arial"/>
              <a:buNone/>
            </a:pPr>
            <a:r>
              <a:rPr b="0" i="0" lang="en-US" sz="1600" u="none" cap="none" strike="noStrike">
                <a:solidFill>
                  <a:schemeClr val="dk1"/>
                </a:solidFill>
                <a:highlight>
                  <a:srgbClr val="FFFFFF"/>
                </a:highlight>
                <a:latin typeface="Exo"/>
                <a:ea typeface="Exo"/>
                <a:cs typeface="Exo"/>
                <a:sym typeface="Exo"/>
              </a:rPr>
              <a:t>Sau khi kết thúc khóa học </a:t>
            </a:r>
            <a:r>
              <a:rPr b="1" i="0" lang="en-US" sz="1600" u="none" cap="none" strike="noStrike">
                <a:solidFill>
                  <a:schemeClr val="dk1"/>
                </a:solidFill>
                <a:highlight>
                  <a:srgbClr val="FFFFFF"/>
                </a:highlight>
                <a:latin typeface="Exo"/>
                <a:ea typeface="Exo"/>
                <a:cs typeface="Exo"/>
                <a:sym typeface="Exo"/>
              </a:rPr>
              <a:t>Data Analyst</a:t>
            </a:r>
            <a:r>
              <a:rPr b="0" i="0" lang="en-US" sz="1600" u="none" cap="none" strike="noStrike">
                <a:solidFill>
                  <a:schemeClr val="dk1"/>
                </a:solidFill>
                <a:highlight>
                  <a:srgbClr val="FFFFFF"/>
                </a:highlight>
                <a:latin typeface="Exo"/>
                <a:ea typeface="Exo"/>
                <a:cs typeface="Exo"/>
                <a:sym typeface="Exo"/>
              </a:rPr>
              <a:t>, học viên có thể đạt được các kỹ năng trong các nhóm kỹ năng sau: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CONTINUE</a:t>
            </a:r>
            <a:endParaRPr/>
          </a:p>
        </p:txBody>
      </p:sp>
      <p:sp>
        <p:nvSpPr>
          <p:cNvPr id="838" name="Google Shape;838;p43"/>
          <p:cNvSpPr txBox="1"/>
          <p:nvPr>
            <p:ph idx="1" type="body"/>
          </p:nvPr>
        </p:nvSpPr>
        <p:spPr>
          <a:xfrm>
            <a:off x="838200" y="1825625"/>
            <a:ext cx="10515600" cy="4705200"/>
          </a:xfrm>
          <a:prstGeom prst="rect">
            <a:avLst/>
          </a:prstGeom>
          <a:noFill/>
          <a:ln>
            <a:noFill/>
          </a:ln>
        </p:spPr>
        <p:txBody>
          <a:bodyPr anchorCtr="0" anchor="t" bIns="45700" lIns="91425" spcFirstLastPara="1" rIns="91425" wrap="square" tIns="45700">
            <a:normAutofit/>
          </a:bodyPr>
          <a:lstStyle/>
          <a:p>
            <a:pPr indent="0" lvl="0" marL="685800" rtl="0" algn="l">
              <a:lnSpc>
                <a:spcPct val="115000"/>
              </a:lnSpc>
              <a:spcBef>
                <a:spcPts val="1000"/>
              </a:spcBef>
              <a:spcAft>
                <a:spcPts val="0"/>
              </a:spcAft>
              <a:buSzPts val="2800"/>
              <a:buNone/>
            </a:pPr>
            <a:r>
              <a:rPr lang="en-US" sz="1800">
                <a:latin typeface="Exo 2"/>
                <a:ea typeface="Exo 2"/>
                <a:cs typeface="Exo 2"/>
                <a:sym typeface="Exo 2"/>
              </a:rPr>
              <a:t>Continue sẽ bỏ qua phần còn lại của các đoạn code trong vòng lặp và lần lặp kế tiếp.</a:t>
            </a:r>
            <a:endParaRPr sz="1800">
              <a:latin typeface="Exo 2"/>
              <a:ea typeface="Exo 2"/>
              <a:cs typeface="Exo 2"/>
              <a:sym typeface="Exo 2"/>
            </a:endParaRPr>
          </a:p>
          <a:p>
            <a:pPr indent="0" lvl="2" marL="1600200" rtl="0" algn="l">
              <a:lnSpc>
                <a:spcPct val="115000"/>
              </a:lnSpc>
              <a:spcBef>
                <a:spcPts val="500"/>
              </a:spcBef>
              <a:spcAft>
                <a:spcPts val="0"/>
              </a:spcAft>
              <a:buSzPts val="2000"/>
              <a:buNone/>
            </a:pPr>
            <a:r>
              <a:rPr lang="en-US">
                <a:latin typeface="Courier New"/>
                <a:ea typeface="Courier New"/>
                <a:cs typeface="Courier New"/>
                <a:sym typeface="Courier New"/>
              </a:rPr>
              <a:t>sequence = [1, 2, None, 4, None, 5]</a:t>
            </a:r>
            <a:endParaRPr>
              <a:latin typeface="Exo 2"/>
              <a:ea typeface="Exo 2"/>
              <a:cs typeface="Exo 2"/>
              <a:sym typeface="Exo 2"/>
            </a:endParaRPr>
          </a:p>
          <a:p>
            <a:pPr indent="0" lvl="2" marL="1600200" rtl="0" algn="l">
              <a:lnSpc>
                <a:spcPct val="115000"/>
              </a:lnSpc>
              <a:spcBef>
                <a:spcPts val="500"/>
              </a:spcBef>
              <a:spcAft>
                <a:spcPts val="0"/>
              </a:spcAft>
              <a:buSzPts val="2000"/>
              <a:buNone/>
            </a:pPr>
            <a:r>
              <a:rPr lang="en-US">
                <a:latin typeface="Courier New"/>
                <a:ea typeface="Courier New"/>
                <a:cs typeface="Courier New"/>
                <a:sym typeface="Courier New"/>
              </a:rPr>
              <a:t>total = 0</a:t>
            </a:r>
            <a:endParaRPr>
              <a:latin typeface="Exo 2"/>
              <a:ea typeface="Exo 2"/>
              <a:cs typeface="Exo 2"/>
              <a:sym typeface="Exo 2"/>
            </a:endParaRPr>
          </a:p>
          <a:p>
            <a:pPr indent="0" lvl="2" marL="1600200" rtl="0" algn="l">
              <a:lnSpc>
                <a:spcPct val="115000"/>
              </a:lnSpc>
              <a:spcBef>
                <a:spcPts val="500"/>
              </a:spcBef>
              <a:spcAft>
                <a:spcPts val="0"/>
              </a:spcAft>
              <a:buSzPts val="2000"/>
              <a:buNone/>
            </a:pPr>
            <a:r>
              <a:rPr lang="en-US">
                <a:latin typeface="Courier New"/>
                <a:ea typeface="Courier New"/>
                <a:cs typeface="Courier New"/>
                <a:sym typeface="Courier New"/>
              </a:rPr>
              <a:t>for value in sequence:</a:t>
            </a:r>
            <a:endParaRPr>
              <a:latin typeface="Exo 2"/>
              <a:ea typeface="Exo 2"/>
              <a:cs typeface="Exo 2"/>
              <a:sym typeface="Exo 2"/>
            </a:endParaRPr>
          </a:p>
          <a:p>
            <a:pPr indent="0" lvl="2" marL="1600200" rtl="0" algn="l">
              <a:lnSpc>
                <a:spcPct val="115000"/>
              </a:lnSpc>
              <a:spcBef>
                <a:spcPts val="500"/>
              </a:spcBef>
              <a:spcAft>
                <a:spcPts val="0"/>
              </a:spcAft>
              <a:buSzPts val="2000"/>
              <a:buNone/>
            </a:pPr>
            <a:r>
              <a:rPr lang="en-US">
                <a:latin typeface="Courier New"/>
                <a:ea typeface="Courier New"/>
                <a:cs typeface="Courier New"/>
                <a:sym typeface="Courier New"/>
              </a:rPr>
              <a:t>	  if value is None:</a:t>
            </a:r>
            <a:endParaRPr>
              <a:latin typeface="Exo 2"/>
              <a:ea typeface="Exo 2"/>
              <a:cs typeface="Exo 2"/>
              <a:sym typeface="Exo 2"/>
            </a:endParaRPr>
          </a:p>
          <a:p>
            <a:pPr indent="0" lvl="2" marL="1600200" rtl="0" algn="l">
              <a:lnSpc>
                <a:spcPct val="115000"/>
              </a:lnSpc>
              <a:spcBef>
                <a:spcPts val="500"/>
              </a:spcBef>
              <a:spcAft>
                <a:spcPts val="0"/>
              </a:spcAft>
              <a:buSzPts val="2000"/>
              <a:buNone/>
            </a:pPr>
            <a:r>
              <a:rPr lang="en-US">
                <a:latin typeface="Courier New"/>
                <a:ea typeface="Courier New"/>
                <a:cs typeface="Courier New"/>
                <a:sym typeface="Courier New"/>
              </a:rPr>
              <a:t>   	continue</a:t>
            </a:r>
            <a:endParaRPr>
              <a:latin typeface="Exo 2"/>
              <a:ea typeface="Exo 2"/>
              <a:cs typeface="Exo 2"/>
              <a:sym typeface="Exo 2"/>
            </a:endParaRPr>
          </a:p>
          <a:p>
            <a:pPr indent="0" lvl="2" marL="1600200" rtl="0" algn="l">
              <a:lnSpc>
                <a:spcPct val="115000"/>
              </a:lnSpc>
              <a:spcBef>
                <a:spcPts val="500"/>
              </a:spcBef>
              <a:spcAft>
                <a:spcPts val="0"/>
              </a:spcAft>
              <a:buSzPts val="2000"/>
              <a:buNone/>
            </a:pPr>
            <a:r>
              <a:rPr lang="en-US">
                <a:latin typeface="Courier New"/>
                <a:ea typeface="Courier New"/>
                <a:cs typeface="Courier New"/>
                <a:sym typeface="Courier New"/>
              </a:rPr>
              <a:t>	  total += value</a:t>
            </a:r>
            <a:endParaRPr>
              <a:latin typeface="Exo 2"/>
              <a:ea typeface="Exo 2"/>
              <a:cs typeface="Exo 2"/>
              <a:sym typeface="Exo 2"/>
            </a:endParaRPr>
          </a:p>
          <a:p>
            <a:pPr indent="0" lvl="0" marL="685800" rtl="0" algn="l">
              <a:lnSpc>
                <a:spcPct val="115000"/>
              </a:lnSpc>
              <a:spcBef>
                <a:spcPts val="1000"/>
              </a:spcBef>
              <a:spcAft>
                <a:spcPts val="0"/>
              </a:spcAft>
              <a:buSzPts val="2800"/>
              <a:buNone/>
            </a:pPr>
            <a:r>
              <a:rPr lang="en-US" sz="1800">
                <a:latin typeface="Exo 2"/>
                <a:ea typeface="Exo 2"/>
                <a:cs typeface="Exo 2"/>
                <a:sym typeface="Exo 2"/>
              </a:rPr>
              <a:t>(Trong ví dụ trên: Nếu value là giá trị None, sẽ bị bỏ qua và chỉ cộng các giá trị không phải là None)</a:t>
            </a:r>
            <a:endParaRPr sz="1800">
              <a:latin typeface="Exo 2"/>
              <a:ea typeface="Exo 2"/>
              <a:cs typeface="Exo 2"/>
              <a:sym typeface="Exo 2"/>
            </a:endParaRPr>
          </a:p>
          <a:p>
            <a:pPr indent="0" lvl="0" marL="50800" rtl="0" algn="l">
              <a:lnSpc>
                <a:spcPct val="90000"/>
              </a:lnSpc>
              <a:spcBef>
                <a:spcPts val="1000"/>
              </a:spcBef>
              <a:spcAft>
                <a:spcPts val="0"/>
              </a:spcAft>
              <a:buSzPts val="2800"/>
              <a:buNone/>
            </a:pPr>
            <a:r>
              <a:t/>
            </a:r>
            <a:endParaRPr>
              <a:latin typeface="Exo"/>
              <a:ea typeface="Exo"/>
              <a:cs typeface="Exo"/>
              <a:sym typeface="Exo"/>
            </a:endParaRPr>
          </a:p>
        </p:txBody>
      </p:sp>
      <p:sp>
        <p:nvSpPr>
          <p:cNvPr id="839" name="Google Shape;839;p43"/>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840" name="Google Shape;840;p43"/>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g289c1ff1271_3_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846" name="Google Shape;846;g289c1ff1271_3_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847" name="Google Shape;847;g289c1ff1271_3_0"/>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Lịch sử ra đời của Py và cài đặt Python trên máy</a:t>
            </a:r>
            <a:endParaRPr b="1" i="0" sz="2000" u="none" cap="none" strike="noStrike">
              <a:solidFill>
                <a:srgbClr val="E31F26"/>
              </a:solidFill>
              <a:latin typeface="Exo"/>
              <a:ea typeface="Exo"/>
              <a:cs typeface="Exo"/>
              <a:sym typeface="Exo"/>
            </a:endParaRPr>
          </a:p>
        </p:txBody>
      </p:sp>
      <p:sp>
        <p:nvSpPr>
          <p:cNvPr id="848" name="Google Shape;848;g289c1ff1271_3_0"/>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OOP trong Python</a:t>
            </a:r>
            <a:endParaRPr b="1" i="0" sz="2000" u="none" cap="none" strike="noStrike">
              <a:solidFill>
                <a:srgbClr val="E31F26"/>
              </a:solidFill>
              <a:latin typeface="Exo"/>
              <a:ea typeface="Exo"/>
              <a:cs typeface="Exo"/>
              <a:sym typeface="Exo"/>
            </a:endParaRPr>
          </a:p>
        </p:txBody>
      </p:sp>
      <p:sp>
        <p:nvSpPr>
          <p:cNvPr id="849" name="Google Shape;849;g289c1ff1271_3_0"/>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3. Ôn tập lại về cú pháp trong Python</a:t>
            </a:r>
            <a:endParaRPr b="1" i="0" sz="2000" u="none" cap="none" strike="noStrike">
              <a:solidFill>
                <a:srgbClr val="E31F26"/>
              </a:solidFill>
              <a:latin typeface="Exo"/>
              <a:ea typeface="Exo"/>
              <a:cs typeface="Exo"/>
              <a:sym typeface="Exo"/>
            </a:endParaRPr>
          </a:p>
        </p:txBody>
      </p:sp>
      <p:sp>
        <p:nvSpPr>
          <p:cNvPr id="850" name="Google Shape;850;g289c1ff1271_3_0"/>
          <p:cNvSpPr/>
          <p:nvPr/>
        </p:nvSpPr>
        <p:spPr>
          <a:xfrm>
            <a:off x="5110803" y="5015401"/>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4. Practices  </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pic>
        <p:nvPicPr>
          <p:cNvPr id="856" name="Google Shape;856;g24c5fdd6318_0_0"/>
          <p:cNvPicPr preferRelativeResize="0"/>
          <p:nvPr/>
        </p:nvPicPr>
        <p:blipFill rotWithShape="1">
          <a:blip r:embed="rId3">
            <a:alphaModFix/>
          </a:blip>
          <a:srcRect b="0" l="0" r="0" t="0"/>
          <a:stretch/>
        </p:blipFill>
        <p:spPr>
          <a:xfrm>
            <a:off x="7879050" y="2326150"/>
            <a:ext cx="4117675" cy="3110000"/>
          </a:xfrm>
          <a:prstGeom prst="rect">
            <a:avLst/>
          </a:prstGeom>
          <a:noFill/>
          <a:ln>
            <a:noFill/>
          </a:ln>
        </p:spPr>
      </p:pic>
      <p:grpSp>
        <p:nvGrpSpPr>
          <p:cNvPr id="857" name="Google Shape;857;g24c5fdd6318_0_0"/>
          <p:cNvGrpSpPr/>
          <p:nvPr/>
        </p:nvGrpSpPr>
        <p:grpSpPr>
          <a:xfrm>
            <a:off x="3880050" y="408000"/>
            <a:ext cx="4431900" cy="708000"/>
            <a:chOff x="3880050" y="408000"/>
            <a:chExt cx="4431900" cy="708000"/>
          </a:xfrm>
        </p:grpSpPr>
        <p:sp>
          <p:nvSpPr>
            <p:cNvPr id="858" name="Google Shape;858;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859" name="Google Shape;859;g24c5fdd6318_0_0"/>
            <p:cNvGrpSpPr/>
            <p:nvPr/>
          </p:nvGrpSpPr>
          <p:grpSpPr>
            <a:xfrm>
              <a:off x="4249100" y="524796"/>
              <a:ext cx="474874" cy="474408"/>
              <a:chOff x="3040984" y="3681059"/>
              <a:chExt cx="356164" cy="355815"/>
            </a:xfrm>
          </p:grpSpPr>
          <p:sp>
            <p:nvSpPr>
              <p:cNvPr id="860" name="Google Shape;860;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861" name="Google Shape;861;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862" name="Google Shape;862;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863" name="Google Shape;863;g24c5fdd6318_0_0"/>
          <p:cNvSpPr txBox="1"/>
          <p:nvPr/>
        </p:nvSpPr>
        <p:spPr>
          <a:xfrm>
            <a:off x="652100" y="1189525"/>
            <a:ext cx="10674000" cy="458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Bạn hãy thực hiện các bài tập bên dưới:</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Exo"/>
              <a:ea typeface="Exo"/>
              <a:cs typeface="Exo"/>
              <a:sym typeface="Exo"/>
            </a:endParaRPr>
          </a:p>
          <a:p>
            <a:pPr indent="-317500" lvl="0" marL="457200" marR="0" rtl="0" algn="l">
              <a:lnSpc>
                <a:spcPct val="100000"/>
              </a:lnSpc>
              <a:spcBef>
                <a:spcPts val="0"/>
              </a:spcBef>
              <a:spcAft>
                <a:spcPts val="0"/>
              </a:spcAft>
              <a:buClr>
                <a:srgbClr val="000000"/>
              </a:buClr>
              <a:buSzPts val="1400"/>
              <a:buFont typeface="Exo"/>
              <a:buAutoNum type="arabicPeriod"/>
            </a:pPr>
            <a:r>
              <a:rPr b="0" i="0" lang="en-US" sz="1400" u="none" cap="none" strike="noStrike">
                <a:solidFill>
                  <a:srgbClr val="000000"/>
                </a:solidFill>
                <a:latin typeface="Exo"/>
                <a:ea typeface="Exo"/>
                <a:cs typeface="Exo"/>
                <a:sym typeface="Exo"/>
              </a:rPr>
              <a:t>In ra các số từ 1 đến 100 mà chia hết cho 3. </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000000"/>
              </a:buClr>
              <a:buSzPts val="1400"/>
              <a:buFont typeface="Exo"/>
              <a:buAutoNum type="arabicPeriod"/>
            </a:pPr>
            <a:r>
              <a:rPr b="0" i="0" lang="en-US" sz="1400" u="none" cap="none" strike="noStrike">
                <a:solidFill>
                  <a:srgbClr val="000000"/>
                </a:solidFill>
                <a:latin typeface="Exo"/>
                <a:ea typeface="Exo"/>
                <a:cs typeface="Exo"/>
                <a:sym typeface="Exo"/>
              </a:rPr>
              <a:t>Viết chương trình nhập vào một số nguyên dương N và thực hiện:</a:t>
            </a:r>
            <a:endParaRPr b="0" i="0" sz="1400" u="none" cap="none" strike="noStrike">
              <a:solidFill>
                <a:srgbClr val="000000"/>
              </a:solidFill>
              <a:latin typeface="Exo"/>
              <a:ea typeface="Exo"/>
              <a:cs typeface="Exo"/>
              <a:sym typeface="Exo"/>
            </a:endParaRPr>
          </a:p>
          <a:p>
            <a:pPr indent="-317500" lvl="1" marL="914400" marR="0" rtl="0" algn="l">
              <a:lnSpc>
                <a:spcPct val="100000"/>
              </a:lnSpc>
              <a:spcBef>
                <a:spcPts val="0"/>
              </a:spcBef>
              <a:spcAft>
                <a:spcPts val="0"/>
              </a:spcAft>
              <a:buClr>
                <a:srgbClr val="000000"/>
              </a:buClr>
              <a:buSzPts val="1400"/>
              <a:buFont typeface="Exo"/>
              <a:buAutoNum type="alphaLcPeriod"/>
            </a:pPr>
            <a:r>
              <a:rPr b="0" i="0" lang="en-US" sz="1400" u="none" cap="none" strike="noStrike">
                <a:solidFill>
                  <a:srgbClr val="000000"/>
                </a:solidFill>
                <a:latin typeface="Exo"/>
                <a:ea typeface="Exo"/>
                <a:cs typeface="Exo"/>
                <a:sym typeface="Exo"/>
              </a:rPr>
              <a:t>Số nguyên dương N có bao nhiêu chữ số? </a:t>
            </a:r>
            <a:endParaRPr b="0" i="0" sz="1400" u="none" cap="none" strike="noStrike">
              <a:solidFill>
                <a:srgbClr val="000000"/>
              </a:solidFill>
              <a:latin typeface="Exo"/>
              <a:ea typeface="Exo"/>
              <a:cs typeface="Exo"/>
              <a:sym typeface="Exo"/>
            </a:endParaRPr>
          </a:p>
          <a:p>
            <a:pPr indent="-317500" lvl="1" marL="914400" marR="0" rtl="0" algn="l">
              <a:lnSpc>
                <a:spcPct val="100000"/>
              </a:lnSpc>
              <a:spcBef>
                <a:spcPts val="0"/>
              </a:spcBef>
              <a:spcAft>
                <a:spcPts val="0"/>
              </a:spcAft>
              <a:buClr>
                <a:srgbClr val="000000"/>
              </a:buClr>
              <a:buSzPts val="1400"/>
              <a:buFont typeface="Exo"/>
              <a:buAutoNum type="alphaLcPeriod"/>
            </a:pPr>
            <a:r>
              <a:rPr b="0" i="0" lang="en-US" sz="1400" u="none" cap="none" strike="noStrike">
                <a:solidFill>
                  <a:srgbClr val="000000"/>
                </a:solidFill>
                <a:latin typeface="Exo"/>
                <a:ea typeface="Exo"/>
                <a:cs typeface="Exo"/>
                <a:sym typeface="Exo"/>
              </a:rPr>
              <a:t>Tính tổng các chữ số của N. </a:t>
            </a:r>
            <a:endParaRPr b="0" i="0" sz="1400" u="none" cap="none" strike="noStrike">
              <a:solidFill>
                <a:srgbClr val="000000"/>
              </a:solidFill>
              <a:latin typeface="Exo"/>
              <a:ea typeface="Exo"/>
              <a:cs typeface="Exo"/>
              <a:sym typeface="Exo"/>
            </a:endParaRPr>
          </a:p>
          <a:p>
            <a:pPr indent="-317500" lvl="1" marL="914400" marR="0" rtl="0" algn="l">
              <a:lnSpc>
                <a:spcPct val="100000"/>
              </a:lnSpc>
              <a:spcBef>
                <a:spcPts val="0"/>
              </a:spcBef>
              <a:spcAft>
                <a:spcPts val="0"/>
              </a:spcAft>
              <a:buClr>
                <a:srgbClr val="000000"/>
              </a:buClr>
              <a:buSzPts val="1400"/>
              <a:buFont typeface="Exo"/>
              <a:buAutoNum type="alphaLcPeriod"/>
            </a:pPr>
            <a:r>
              <a:rPr b="0" i="0" lang="en-US" sz="1400" u="none" cap="none" strike="noStrike">
                <a:solidFill>
                  <a:srgbClr val="000000"/>
                </a:solidFill>
                <a:latin typeface="Exo"/>
                <a:ea typeface="Exo"/>
                <a:cs typeface="Exo"/>
                <a:sym typeface="Exo"/>
              </a:rPr>
              <a:t>In ra chữ số lớn nhất của N. </a:t>
            </a:r>
            <a:endParaRPr b="0" i="0" sz="1400" u="none" cap="none" strike="noStrike">
              <a:solidFill>
                <a:srgbClr val="000000"/>
              </a:solidFill>
              <a:latin typeface="Exo"/>
              <a:ea typeface="Exo"/>
              <a:cs typeface="Exo"/>
              <a:sym typeface="Exo"/>
            </a:endParaRPr>
          </a:p>
          <a:p>
            <a:pPr indent="-317500" lvl="0" marL="457200" marR="0" rtl="0" algn="l">
              <a:lnSpc>
                <a:spcPct val="100000"/>
              </a:lnSpc>
              <a:spcBef>
                <a:spcPts val="0"/>
              </a:spcBef>
              <a:spcAft>
                <a:spcPts val="0"/>
              </a:spcAft>
              <a:buClr>
                <a:srgbClr val="000000"/>
              </a:buClr>
              <a:buSzPts val="1400"/>
              <a:buFont typeface="Exo"/>
              <a:buAutoNum type="arabicPeriod"/>
            </a:pPr>
            <a:r>
              <a:rPr b="0" i="0" lang="en-US" sz="1400" u="none" cap="none" strike="noStrike">
                <a:solidFill>
                  <a:srgbClr val="000000"/>
                </a:solidFill>
                <a:latin typeface="Exo"/>
                <a:ea typeface="Exo"/>
                <a:cs typeface="Exo"/>
                <a:sym typeface="Exo"/>
              </a:rPr>
              <a:t>Viết class NhanVien gồm các thuộc tính:</a:t>
            </a:r>
            <a:endParaRPr b="0" i="0" sz="14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Tên</a:t>
            </a:r>
            <a:endParaRPr b="0" i="0" sz="14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Tuổi</a:t>
            </a:r>
            <a:endParaRPr b="0" i="0" sz="14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Địa chỉ</a:t>
            </a:r>
            <a:endParaRPr b="0" i="0" sz="1400" u="none" cap="none" strike="noStrike">
              <a:solidFill>
                <a:srgbClr val="000000"/>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Tiền lương</a:t>
            </a:r>
            <a:endParaRPr b="0" i="0" sz="1400" u="none" cap="none" strike="noStrike">
              <a:solidFill>
                <a:srgbClr val="000000"/>
              </a:solidFill>
              <a:latin typeface="Exo"/>
              <a:ea typeface="Exo"/>
              <a:cs typeface="Exo"/>
              <a:sym typeface="Exo"/>
            </a:endParaRPr>
          </a:p>
          <a:p>
            <a:pPr indent="45720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Và các phương thức: </a:t>
            </a:r>
            <a:endParaRPr b="0" i="0" sz="1400" u="none" cap="none" strike="noStrike">
              <a:solidFill>
                <a:srgbClr val="000000"/>
              </a:solidFill>
              <a:latin typeface="Exo"/>
              <a:ea typeface="Exo"/>
              <a:cs typeface="Exo"/>
              <a:sym typeface="Exo"/>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Phương thức tạo (constructor) </a:t>
            </a:r>
            <a:endParaRPr b="0" i="0" sz="1400" u="none" cap="none" strike="noStrike">
              <a:solidFill>
                <a:srgbClr val="000000"/>
              </a:solidFill>
              <a:latin typeface="Exo"/>
              <a:ea typeface="Exo"/>
              <a:cs typeface="Exo"/>
              <a:sym typeface="Exo"/>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inputInfo() : Nhập các thông tin cho nhân viên từ bàn phím</a:t>
            </a:r>
            <a:endParaRPr b="0" i="0" sz="1400" u="none" cap="none" strike="noStrike">
              <a:solidFill>
                <a:srgbClr val="000000"/>
              </a:solidFill>
              <a:latin typeface="Exo"/>
              <a:ea typeface="Exo"/>
              <a:cs typeface="Exo"/>
              <a:sym typeface="Exo"/>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printInfo() : In ra tất cả các thông tin của nhân viên </a:t>
            </a:r>
            <a:endParaRPr b="0" i="0" sz="1400" u="none" cap="none" strike="noStrike">
              <a:solidFill>
                <a:srgbClr val="000000"/>
              </a:solidFill>
              <a:latin typeface="Exo"/>
              <a:ea typeface="Exo"/>
              <a:cs typeface="Exo"/>
              <a:sym typeface="Exo"/>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Exo"/>
                <a:ea typeface="Exo"/>
                <a:cs typeface="Exo"/>
                <a:sym typeface="Exo"/>
              </a:rPr>
              <a:t>- ComputeBonus(): Tính toán và trả về số tiền thưởng của nhân viên theo công thức: </a:t>
            </a:r>
            <a:endParaRPr b="0" i="0" sz="1400" u="none" cap="none" strike="noStrike">
              <a:solidFill>
                <a:srgbClr val="000000"/>
              </a:solidFill>
              <a:latin typeface="Exo"/>
              <a:ea typeface="Exo"/>
              <a:cs typeface="Exo"/>
              <a:sym typeface="Exo"/>
            </a:endParaRPr>
          </a:p>
          <a:p>
            <a:pPr indent="-317500" lvl="0" marL="914400" marR="0" rtl="0" algn="l">
              <a:lnSpc>
                <a:spcPct val="100000"/>
              </a:lnSpc>
              <a:spcBef>
                <a:spcPts val="0"/>
              </a:spcBef>
              <a:spcAft>
                <a:spcPts val="0"/>
              </a:spcAft>
              <a:buClr>
                <a:srgbClr val="000000"/>
              </a:buClr>
              <a:buSzPts val="1400"/>
              <a:buFont typeface="Exo"/>
              <a:buChar char="➔"/>
            </a:pPr>
            <a:r>
              <a:rPr b="0" i="0" lang="en-US" sz="1400" u="none" cap="none" strike="noStrike">
                <a:solidFill>
                  <a:srgbClr val="000000"/>
                </a:solidFill>
                <a:latin typeface="Exo"/>
                <a:ea typeface="Exo"/>
                <a:cs typeface="Exo"/>
                <a:sym typeface="Exo"/>
              </a:rPr>
              <a:t>Nếu tổng số giờ làm của nhân viên &gt;=200 thì thưởng = lương * 20%</a:t>
            </a:r>
            <a:endParaRPr b="0" i="0" sz="1400" u="none" cap="none" strike="noStrike">
              <a:solidFill>
                <a:srgbClr val="000000"/>
              </a:solidFill>
              <a:latin typeface="Exo"/>
              <a:ea typeface="Exo"/>
              <a:cs typeface="Exo"/>
              <a:sym typeface="Exo"/>
            </a:endParaRPr>
          </a:p>
          <a:p>
            <a:pPr indent="-317500" lvl="0" marL="914400" marR="0" rtl="0" algn="l">
              <a:lnSpc>
                <a:spcPct val="100000"/>
              </a:lnSpc>
              <a:spcBef>
                <a:spcPts val="0"/>
              </a:spcBef>
              <a:spcAft>
                <a:spcPts val="0"/>
              </a:spcAft>
              <a:buClr>
                <a:srgbClr val="000000"/>
              </a:buClr>
              <a:buSzPts val="1400"/>
              <a:buFont typeface="Exo"/>
              <a:buChar char="➔"/>
            </a:pPr>
            <a:r>
              <a:rPr b="0" i="0" lang="en-US" sz="1400" u="none" cap="none" strike="noStrike">
                <a:solidFill>
                  <a:srgbClr val="000000"/>
                </a:solidFill>
                <a:latin typeface="Exo"/>
                <a:ea typeface="Exo"/>
                <a:cs typeface="Exo"/>
                <a:sym typeface="Exo"/>
              </a:rPr>
              <a:t>Nếu tổng số giờ làm của nhân viên &lt;200 và &gt;=100 thì thưởng = lương * 10%</a:t>
            </a:r>
            <a:endParaRPr b="0" i="0" sz="1400" u="none" cap="none" strike="noStrike">
              <a:solidFill>
                <a:srgbClr val="000000"/>
              </a:solidFill>
              <a:latin typeface="Exo"/>
              <a:ea typeface="Exo"/>
              <a:cs typeface="Exo"/>
              <a:sym typeface="Exo"/>
            </a:endParaRPr>
          </a:p>
          <a:p>
            <a:pPr indent="-317500" lvl="0" marL="914400" marR="0" rtl="0" algn="l">
              <a:lnSpc>
                <a:spcPct val="100000"/>
              </a:lnSpc>
              <a:spcBef>
                <a:spcPts val="0"/>
              </a:spcBef>
              <a:spcAft>
                <a:spcPts val="0"/>
              </a:spcAft>
              <a:buClr>
                <a:srgbClr val="000000"/>
              </a:buClr>
              <a:buSzPts val="1400"/>
              <a:buFont typeface="Exo"/>
              <a:buChar char="➔"/>
            </a:pPr>
            <a:r>
              <a:rPr b="0" i="0" lang="en-US" sz="1400" u="none" cap="none" strike="noStrike">
                <a:solidFill>
                  <a:srgbClr val="000000"/>
                </a:solidFill>
                <a:latin typeface="Exo"/>
                <a:ea typeface="Exo"/>
                <a:cs typeface="Exo"/>
                <a:sym typeface="Exo"/>
              </a:rPr>
              <a:t>Nếu tổng số giờ làm của nhân viên &lt;100 thì thưởng = 0</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pic>
        <p:nvPicPr>
          <p:cNvPr id="868" name="Google Shape;868;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869" name="Google Shape;869;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870" name="Google Shape;870;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871" name="Google Shape;871;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872" name="Google Shape;872;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cxnSp>
        <p:nvCxnSpPr>
          <p:cNvPr id="214" name="Google Shape;214;g2f3f70226f8_0_96"/>
          <p:cNvCxnSpPr/>
          <p:nvPr/>
        </p:nvCxnSpPr>
        <p:spPr>
          <a:xfrm flipH="1" rot="5400000">
            <a:off x="4079379" y="1719381"/>
            <a:ext cx="11100" cy="3794700"/>
          </a:xfrm>
          <a:prstGeom prst="straightConnector1">
            <a:avLst/>
          </a:prstGeom>
          <a:noFill/>
          <a:ln cap="flat" cmpd="sng" w="101600">
            <a:solidFill>
              <a:srgbClr val="E11F26"/>
            </a:solidFill>
            <a:prstDash val="solid"/>
            <a:miter lim="800000"/>
            <a:headEnd len="sm" w="sm" type="none"/>
            <a:tailEnd len="sm" w="sm" type="none"/>
          </a:ln>
        </p:spPr>
      </p:cxnSp>
      <p:sp>
        <p:nvSpPr>
          <p:cNvPr id="215" name="Google Shape;215;g2f3f70226f8_0_96"/>
          <p:cNvSpPr/>
          <p:nvPr/>
        </p:nvSpPr>
        <p:spPr>
          <a:xfrm rot="-5400000">
            <a:off x="1689877" y="3113670"/>
            <a:ext cx="995100" cy="995100"/>
          </a:xfrm>
          <a:prstGeom prst="ellipse">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50"/>
              <a:buFont typeface="Arial"/>
              <a:buNone/>
            </a:pPr>
            <a:r>
              <a:t/>
            </a:r>
            <a:endParaRPr b="0" i="0" sz="1150" u="none" cap="none" strike="noStrike">
              <a:solidFill>
                <a:schemeClr val="lt1"/>
              </a:solidFill>
              <a:latin typeface="Calibri"/>
              <a:ea typeface="Calibri"/>
              <a:cs typeface="Calibri"/>
              <a:sym typeface="Calibri"/>
            </a:endParaRPr>
          </a:p>
        </p:txBody>
      </p:sp>
      <p:sp>
        <p:nvSpPr>
          <p:cNvPr id="216" name="Google Shape;216;g2f3f70226f8_0_96"/>
          <p:cNvSpPr/>
          <p:nvPr/>
        </p:nvSpPr>
        <p:spPr>
          <a:xfrm rot="-5400000">
            <a:off x="5475184" y="3113670"/>
            <a:ext cx="995100" cy="995100"/>
          </a:xfrm>
          <a:prstGeom prst="ellipse">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50"/>
              <a:buFont typeface="Arial"/>
              <a:buNone/>
            </a:pPr>
            <a:r>
              <a:t/>
            </a:r>
            <a:endParaRPr b="0" i="0" sz="1150" u="none" cap="none" strike="noStrike">
              <a:solidFill>
                <a:schemeClr val="lt1"/>
              </a:solidFill>
              <a:latin typeface="Calibri"/>
              <a:ea typeface="Calibri"/>
              <a:cs typeface="Calibri"/>
              <a:sym typeface="Calibri"/>
            </a:endParaRPr>
          </a:p>
        </p:txBody>
      </p:sp>
      <p:sp>
        <p:nvSpPr>
          <p:cNvPr id="217" name="Google Shape;217;g2f3f70226f8_0_96"/>
          <p:cNvSpPr txBox="1"/>
          <p:nvPr/>
        </p:nvSpPr>
        <p:spPr>
          <a:xfrm>
            <a:off x="1270500" y="2310763"/>
            <a:ext cx="1548300" cy="677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2"/>
                <a:ea typeface="Exo 2"/>
                <a:cs typeface="Exo 2"/>
                <a:sym typeface="Exo 2"/>
              </a:rPr>
              <a:t>Buổi học đầu tiên</a:t>
            </a:r>
            <a:endParaRPr b="1" i="0" sz="1900" u="none" cap="none" strike="noStrike">
              <a:solidFill>
                <a:schemeClr val="dk1"/>
              </a:solidFill>
              <a:latin typeface="Exo 2"/>
              <a:ea typeface="Exo 2"/>
              <a:cs typeface="Exo 2"/>
              <a:sym typeface="Exo 2"/>
            </a:endParaRPr>
          </a:p>
        </p:txBody>
      </p:sp>
      <p:cxnSp>
        <p:nvCxnSpPr>
          <p:cNvPr id="218" name="Google Shape;218;g2f3f70226f8_0_96"/>
          <p:cNvCxnSpPr/>
          <p:nvPr/>
        </p:nvCxnSpPr>
        <p:spPr>
          <a:xfrm flipH="1" rot="5400000">
            <a:off x="8143754" y="1719378"/>
            <a:ext cx="11100" cy="3794700"/>
          </a:xfrm>
          <a:prstGeom prst="straightConnector1">
            <a:avLst/>
          </a:prstGeom>
          <a:noFill/>
          <a:ln cap="flat" cmpd="sng" w="101600">
            <a:solidFill>
              <a:srgbClr val="E11F26"/>
            </a:solidFill>
            <a:prstDash val="solid"/>
            <a:miter lim="800000"/>
            <a:headEnd len="sm" w="sm" type="none"/>
            <a:tailEnd len="sm" w="sm" type="none"/>
          </a:ln>
        </p:spPr>
      </p:cxnSp>
      <p:sp>
        <p:nvSpPr>
          <p:cNvPr id="219" name="Google Shape;219;g2f3f70226f8_0_96"/>
          <p:cNvSpPr/>
          <p:nvPr/>
        </p:nvSpPr>
        <p:spPr>
          <a:xfrm rot="-5400000">
            <a:off x="8856734" y="3113670"/>
            <a:ext cx="995100" cy="995100"/>
          </a:xfrm>
          <a:prstGeom prst="ellipse">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50"/>
              <a:buFont typeface="Arial"/>
              <a:buNone/>
            </a:pPr>
            <a:r>
              <a:t/>
            </a:r>
            <a:endParaRPr b="0" i="0" sz="1150" u="none" cap="none" strike="noStrike">
              <a:solidFill>
                <a:schemeClr val="lt1"/>
              </a:solidFill>
              <a:latin typeface="Calibri"/>
              <a:ea typeface="Calibri"/>
              <a:cs typeface="Calibri"/>
              <a:sym typeface="Calibri"/>
            </a:endParaRPr>
          </a:p>
        </p:txBody>
      </p:sp>
      <p:cxnSp>
        <p:nvCxnSpPr>
          <p:cNvPr id="220" name="Google Shape;220;g2f3f70226f8_0_96"/>
          <p:cNvCxnSpPr/>
          <p:nvPr/>
        </p:nvCxnSpPr>
        <p:spPr>
          <a:xfrm rot="10800000">
            <a:off x="9851800" y="3616728"/>
            <a:ext cx="2334600" cy="0"/>
          </a:xfrm>
          <a:prstGeom prst="straightConnector1">
            <a:avLst/>
          </a:prstGeom>
          <a:noFill/>
          <a:ln cap="flat" cmpd="sng" w="101600">
            <a:solidFill>
              <a:srgbClr val="E11F26"/>
            </a:solidFill>
            <a:prstDash val="solid"/>
            <a:miter lim="800000"/>
            <a:headEnd len="sm" w="sm" type="none"/>
            <a:tailEnd len="sm" w="sm" type="none"/>
          </a:ln>
        </p:spPr>
      </p:cxnSp>
      <p:sp>
        <p:nvSpPr>
          <p:cNvPr id="221" name="Google Shape;221;g2f3f70226f8_0_96"/>
          <p:cNvSpPr txBox="1"/>
          <p:nvPr/>
        </p:nvSpPr>
        <p:spPr>
          <a:xfrm>
            <a:off x="4092896" y="4224113"/>
            <a:ext cx="2285400" cy="384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2"/>
                <a:ea typeface="Exo 2"/>
                <a:cs typeface="Exo 2"/>
                <a:sym typeface="Exo 2"/>
              </a:rPr>
              <a:t>Buổi 2</a:t>
            </a:r>
            <a:endParaRPr b="1" i="0" sz="1900" u="none" cap="none" strike="noStrike">
              <a:solidFill>
                <a:schemeClr val="dk1"/>
              </a:solidFill>
              <a:latin typeface="Exo 2"/>
              <a:ea typeface="Exo 2"/>
              <a:cs typeface="Exo 2"/>
              <a:sym typeface="Exo 2"/>
            </a:endParaRPr>
          </a:p>
        </p:txBody>
      </p:sp>
      <p:sp>
        <p:nvSpPr>
          <p:cNvPr id="222" name="Google Shape;222;g2f3f70226f8_0_96"/>
          <p:cNvSpPr txBox="1"/>
          <p:nvPr/>
        </p:nvSpPr>
        <p:spPr>
          <a:xfrm>
            <a:off x="8211571" y="2360363"/>
            <a:ext cx="2285400" cy="677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2"/>
                <a:ea typeface="Exo 2"/>
                <a:cs typeface="Exo 2"/>
                <a:sym typeface="Exo 2"/>
              </a:rPr>
              <a:t>Buổi lý thuyết cuối cùng</a:t>
            </a:r>
            <a:endParaRPr b="1" i="0" sz="1900" u="none" cap="none" strike="noStrike">
              <a:solidFill>
                <a:schemeClr val="dk1"/>
              </a:solidFill>
              <a:latin typeface="Exo 2"/>
              <a:ea typeface="Exo 2"/>
              <a:cs typeface="Exo 2"/>
              <a:sym typeface="Exo 2"/>
            </a:endParaRPr>
          </a:p>
        </p:txBody>
      </p:sp>
      <p:sp>
        <p:nvSpPr>
          <p:cNvPr id="223" name="Google Shape;223;g2f3f70226f8_0_96"/>
          <p:cNvSpPr/>
          <p:nvPr/>
        </p:nvSpPr>
        <p:spPr>
          <a:xfrm>
            <a:off x="7652391" y="4306848"/>
            <a:ext cx="3542700" cy="1169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Light"/>
                <a:ea typeface="Exo Light"/>
                <a:cs typeface="Exo Light"/>
                <a:sym typeface="Exo Light"/>
              </a:rPr>
              <a:t>Nhận đề kiểm tra Final Test và Final Project từ Giảng viên</a:t>
            </a:r>
            <a:endParaRPr b="0" i="0" sz="1600" u="none" cap="none" strike="noStrike">
              <a:solidFill>
                <a:schemeClr val="dk1"/>
              </a:solidFill>
              <a:latin typeface="Exo Light"/>
              <a:ea typeface="Exo Light"/>
              <a:cs typeface="Exo Light"/>
              <a:sym typeface="Exo Light"/>
            </a:endParaRPr>
          </a:p>
        </p:txBody>
      </p:sp>
      <p:sp>
        <p:nvSpPr>
          <p:cNvPr id="224" name="Google Shape;224;g2f3f70226f8_0_96"/>
          <p:cNvSpPr txBox="1"/>
          <p:nvPr/>
        </p:nvSpPr>
        <p:spPr>
          <a:xfrm>
            <a:off x="1891851" y="3218675"/>
            <a:ext cx="500100" cy="785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Exo 2"/>
                <a:ea typeface="Exo 2"/>
                <a:cs typeface="Exo 2"/>
                <a:sym typeface="Exo 2"/>
              </a:rPr>
              <a:t>1</a:t>
            </a:r>
            <a:endParaRPr b="1" i="0" sz="4500" u="none" cap="none" strike="noStrike">
              <a:solidFill>
                <a:schemeClr val="lt1"/>
              </a:solidFill>
              <a:latin typeface="Exo 2"/>
              <a:ea typeface="Exo 2"/>
              <a:cs typeface="Exo 2"/>
              <a:sym typeface="Exo 2"/>
            </a:endParaRPr>
          </a:p>
        </p:txBody>
      </p:sp>
      <p:sp>
        <p:nvSpPr>
          <p:cNvPr id="225" name="Google Shape;225;g2f3f70226f8_0_96"/>
          <p:cNvSpPr txBox="1"/>
          <p:nvPr/>
        </p:nvSpPr>
        <p:spPr>
          <a:xfrm>
            <a:off x="5677675" y="3218675"/>
            <a:ext cx="590100" cy="785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Exo 2"/>
                <a:ea typeface="Exo 2"/>
                <a:cs typeface="Exo 2"/>
                <a:sym typeface="Exo 2"/>
              </a:rPr>
              <a:t>2</a:t>
            </a:r>
            <a:endParaRPr b="1" i="0" sz="4500" u="none" cap="none" strike="noStrike">
              <a:solidFill>
                <a:schemeClr val="lt1"/>
              </a:solidFill>
              <a:latin typeface="Exo 2"/>
              <a:ea typeface="Exo 2"/>
              <a:cs typeface="Exo 2"/>
              <a:sym typeface="Exo 2"/>
            </a:endParaRPr>
          </a:p>
        </p:txBody>
      </p:sp>
      <p:sp>
        <p:nvSpPr>
          <p:cNvPr id="226" name="Google Shape;226;g2f3f70226f8_0_96"/>
          <p:cNvSpPr txBox="1"/>
          <p:nvPr/>
        </p:nvSpPr>
        <p:spPr>
          <a:xfrm>
            <a:off x="8745400" y="3218675"/>
            <a:ext cx="995100" cy="785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Exo 2"/>
                <a:ea typeface="Exo 2"/>
                <a:cs typeface="Exo 2"/>
                <a:sym typeface="Exo 2"/>
              </a:rPr>
              <a:t>12</a:t>
            </a:r>
            <a:endParaRPr b="1" i="0" sz="4500" u="none" cap="none" strike="noStrike">
              <a:solidFill>
                <a:schemeClr val="lt1"/>
              </a:solidFill>
              <a:latin typeface="Exo 2"/>
              <a:ea typeface="Exo 2"/>
              <a:cs typeface="Exo 2"/>
              <a:sym typeface="Exo 2"/>
            </a:endParaRPr>
          </a:p>
        </p:txBody>
      </p:sp>
      <p:sp>
        <p:nvSpPr>
          <p:cNvPr id="227" name="Google Shape;227;g2f3f70226f8_0_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228" name="Google Shape;228;g2f3f70226f8_0_96"/>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229" name="Google Shape;229;g2f3f70226f8_0_96"/>
          <p:cNvPicPr preferRelativeResize="0"/>
          <p:nvPr/>
        </p:nvPicPr>
        <p:blipFill rotWithShape="1">
          <a:blip r:embed="rId4">
            <a:alphaModFix/>
          </a:blip>
          <a:srcRect b="52074" l="0" r="65618" t="0"/>
          <a:stretch/>
        </p:blipFill>
        <p:spPr>
          <a:xfrm>
            <a:off x="8746275" y="4898575"/>
            <a:ext cx="3420400" cy="2059551"/>
          </a:xfrm>
          <a:prstGeom prst="rect">
            <a:avLst/>
          </a:prstGeom>
          <a:noFill/>
          <a:ln>
            <a:noFill/>
          </a:ln>
        </p:spPr>
      </p:pic>
      <p:sp>
        <p:nvSpPr>
          <p:cNvPr id="230" name="Google Shape;230;g2f3f70226f8_0_96"/>
          <p:cNvSpPr txBox="1"/>
          <p:nvPr/>
        </p:nvSpPr>
        <p:spPr>
          <a:xfrm>
            <a:off x="1672025" y="425338"/>
            <a:ext cx="8455800" cy="1262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CÁC MỐC THỜI GIAN QUAN TRỌNG  </a:t>
            </a:r>
            <a:endParaRPr b="1" i="0" sz="3800" u="none" cap="none" strike="noStrike">
              <a:solidFill>
                <a:schemeClr val="dk1"/>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TRONG KHOÁ HỌC</a:t>
            </a:r>
            <a:endParaRPr b="1" i="0" sz="3800" u="none" cap="none" strike="noStrike">
              <a:solidFill>
                <a:srgbClr val="E31F26"/>
              </a:solidFill>
              <a:latin typeface="Exo"/>
              <a:ea typeface="Exo"/>
              <a:cs typeface="Exo"/>
              <a:sym typeface="Exo"/>
            </a:endParaRPr>
          </a:p>
        </p:txBody>
      </p:sp>
      <p:sp>
        <p:nvSpPr>
          <p:cNvPr id="231" name="Google Shape;231;g2f3f70226f8_0_96"/>
          <p:cNvSpPr txBox="1"/>
          <p:nvPr/>
        </p:nvSpPr>
        <p:spPr>
          <a:xfrm>
            <a:off x="533396" y="4184963"/>
            <a:ext cx="2285400" cy="384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2"/>
                <a:ea typeface="Exo 2"/>
                <a:cs typeface="Exo 2"/>
                <a:sym typeface="Exo 2"/>
              </a:rPr>
              <a:t>Hôm nay</a:t>
            </a:r>
            <a:endParaRPr b="1" i="0" sz="1900" u="none" cap="none" strike="noStrike">
              <a:solidFill>
                <a:schemeClr val="dk1"/>
              </a:solidFill>
              <a:latin typeface="Exo 2"/>
              <a:ea typeface="Exo 2"/>
              <a:cs typeface="Exo 2"/>
              <a:sym typeface="Exo 2"/>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cxnSp>
        <p:nvCxnSpPr>
          <p:cNvPr id="237" name="Google Shape;237;g2f3f70226f8_0_118"/>
          <p:cNvCxnSpPr/>
          <p:nvPr/>
        </p:nvCxnSpPr>
        <p:spPr>
          <a:xfrm flipH="1" rot="5400000">
            <a:off x="4079379" y="1719381"/>
            <a:ext cx="11100" cy="3794700"/>
          </a:xfrm>
          <a:prstGeom prst="straightConnector1">
            <a:avLst/>
          </a:prstGeom>
          <a:noFill/>
          <a:ln cap="flat" cmpd="sng" w="101600">
            <a:solidFill>
              <a:srgbClr val="E11F26"/>
            </a:solidFill>
            <a:prstDash val="solid"/>
            <a:miter lim="800000"/>
            <a:headEnd len="sm" w="sm" type="none"/>
            <a:tailEnd len="sm" w="sm" type="none"/>
          </a:ln>
        </p:spPr>
      </p:cxnSp>
      <p:sp>
        <p:nvSpPr>
          <p:cNvPr id="238" name="Google Shape;238;g2f3f70226f8_0_118"/>
          <p:cNvSpPr/>
          <p:nvPr/>
        </p:nvSpPr>
        <p:spPr>
          <a:xfrm rot="-5400000">
            <a:off x="2892702" y="3113670"/>
            <a:ext cx="995100" cy="995100"/>
          </a:xfrm>
          <a:prstGeom prst="ellipse">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50"/>
              <a:buFont typeface="Arial"/>
              <a:buNone/>
            </a:pPr>
            <a:r>
              <a:t/>
            </a:r>
            <a:endParaRPr b="0" i="0" sz="1150" u="none" cap="none" strike="noStrike">
              <a:solidFill>
                <a:schemeClr val="lt1"/>
              </a:solidFill>
              <a:latin typeface="Calibri"/>
              <a:ea typeface="Calibri"/>
              <a:cs typeface="Calibri"/>
              <a:sym typeface="Calibri"/>
            </a:endParaRPr>
          </a:p>
        </p:txBody>
      </p:sp>
      <p:sp>
        <p:nvSpPr>
          <p:cNvPr id="239" name="Google Shape;239;g2f3f70226f8_0_118"/>
          <p:cNvSpPr/>
          <p:nvPr/>
        </p:nvSpPr>
        <p:spPr>
          <a:xfrm rot="-5400000">
            <a:off x="5831559" y="3119170"/>
            <a:ext cx="995100" cy="995100"/>
          </a:xfrm>
          <a:prstGeom prst="ellipse">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50"/>
              <a:buFont typeface="Arial"/>
              <a:buNone/>
            </a:pPr>
            <a:r>
              <a:t/>
            </a:r>
            <a:endParaRPr b="0" i="0" sz="1150" u="none" cap="none" strike="noStrike">
              <a:solidFill>
                <a:schemeClr val="lt1"/>
              </a:solidFill>
              <a:latin typeface="Calibri"/>
              <a:ea typeface="Calibri"/>
              <a:cs typeface="Calibri"/>
              <a:sym typeface="Calibri"/>
            </a:endParaRPr>
          </a:p>
        </p:txBody>
      </p:sp>
      <p:cxnSp>
        <p:nvCxnSpPr>
          <p:cNvPr id="240" name="Google Shape;240;g2f3f70226f8_0_118"/>
          <p:cNvCxnSpPr/>
          <p:nvPr/>
        </p:nvCxnSpPr>
        <p:spPr>
          <a:xfrm rot="10800000">
            <a:off x="6252050" y="3611250"/>
            <a:ext cx="3335700" cy="10500"/>
          </a:xfrm>
          <a:prstGeom prst="straightConnector1">
            <a:avLst/>
          </a:prstGeom>
          <a:noFill/>
          <a:ln cap="flat" cmpd="sng" w="101600">
            <a:solidFill>
              <a:srgbClr val="E11F26"/>
            </a:solidFill>
            <a:prstDash val="solid"/>
            <a:miter lim="800000"/>
            <a:headEnd len="sm" w="sm" type="none"/>
            <a:tailEnd len="sm" w="sm" type="none"/>
          </a:ln>
        </p:spPr>
      </p:cxnSp>
      <p:sp>
        <p:nvSpPr>
          <p:cNvPr id="241" name="Google Shape;241;g2f3f70226f8_0_118"/>
          <p:cNvSpPr/>
          <p:nvPr/>
        </p:nvSpPr>
        <p:spPr>
          <a:xfrm rot="-5400000">
            <a:off x="8856734" y="3113670"/>
            <a:ext cx="995100" cy="995100"/>
          </a:xfrm>
          <a:prstGeom prst="ellipse">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50"/>
              <a:buFont typeface="Arial"/>
              <a:buNone/>
            </a:pPr>
            <a:r>
              <a:t/>
            </a:r>
            <a:endParaRPr b="0" i="0" sz="1150" u="none" cap="none" strike="noStrike">
              <a:solidFill>
                <a:schemeClr val="lt1"/>
              </a:solidFill>
              <a:latin typeface="Calibri"/>
              <a:ea typeface="Calibri"/>
              <a:cs typeface="Calibri"/>
              <a:sym typeface="Calibri"/>
            </a:endParaRPr>
          </a:p>
        </p:txBody>
      </p:sp>
      <p:cxnSp>
        <p:nvCxnSpPr>
          <p:cNvPr id="242" name="Google Shape;242;g2f3f70226f8_0_118"/>
          <p:cNvCxnSpPr/>
          <p:nvPr/>
        </p:nvCxnSpPr>
        <p:spPr>
          <a:xfrm rot="10800000">
            <a:off x="0" y="3616728"/>
            <a:ext cx="2334600" cy="0"/>
          </a:xfrm>
          <a:prstGeom prst="straightConnector1">
            <a:avLst/>
          </a:prstGeom>
          <a:noFill/>
          <a:ln cap="flat" cmpd="sng" w="101600">
            <a:solidFill>
              <a:srgbClr val="E11F26"/>
            </a:solidFill>
            <a:prstDash val="solid"/>
            <a:miter lim="800000"/>
            <a:headEnd len="sm" w="sm" type="none"/>
            <a:tailEnd len="sm" w="sm" type="none"/>
          </a:ln>
        </p:spPr>
      </p:cxnSp>
      <p:sp>
        <p:nvSpPr>
          <p:cNvPr id="243" name="Google Shape;243;g2f3f70226f8_0_118"/>
          <p:cNvSpPr txBox="1"/>
          <p:nvPr/>
        </p:nvSpPr>
        <p:spPr>
          <a:xfrm>
            <a:off x="1906375" y="4346225"/>
            <a:ext cx="2487000" cy="9696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a:ea typeface="Exo"/>
                <a:cs typeface="Exo"/>
                <a:sym typeface="Exo"/>
              </a:rPr>
              <a:t>CHỌN DATASET VÀ GỬI LẠI CHO MENTOR CỦA NHÓM</a:t>
            </a:r>
            <a:endParaRPr b="1" i="0" sz="1900" u="none" cap="none" strike="noStrike">
              <a:solidFill>
                <a:schemeClr val="dk1"/>
              </a:solidFill>
              <a:latin typeface="Exo"/>
              <a:ea typeface="Exo"/>
              <a:cs typeface="Exo"/>
              <a:sym typeface="Exo"/>
            </a:endParaRPr>
          </a:p>
        </p:txBody>
      </p:sp>
      <p:sp>
        <p:nvSpPr>
          <p:cNvPr id="244" name="Google Shape;244;g2f3f70226f8_0_118"/>
          <p:cNvSpPr txBox="1"/>
          <p:nvPr/>
        </p:nvSpPr>
        <p:spPr>
          <a:xfrm>
            <a:off x="8062325" y="4346250"/>
            <a:ext cx="2487000" cy="9696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2"/>
                <a:ea typeface="Exo 2"/>
                <a:cs typeface="Exo 2"/>
                <a:sym typeface="Exo 2"/>
              </a:rPr>
              <a:t>THUYẾT TRÌNH</a:t>
            </a:r>
            <a:endParaRPr b="1" i="0" sz="1900" u="none" cap="none" strike="noStrike">
              <a:solidFill>
                <a:schemeClr val="dk1"/>
              </a:solidFill>
              <a:latin typeface="Exo 2"/>
              <a:ea typeface="Exo 2"/>
              <a:cs typeface="Exo 2"/>
              <a:sym typeface="Exo 2"/>
            </a:endParaRPr>
          </a:p>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2"/>
                <a:ea typeface="Exo 2"/>
                <a:cs typeface="Exo 2"/>
                <a:sym typeface="Exo 2"/>
              </a:rPr>
              <a:t>FINAL PROJECT</a:t>
            </a:r>
            <a:endParaRPr b="1" i="0" sz="1900" u="none" cap="none" strike="noStrike">
              <a:solidFill>
                <a:schemeClr val="dk1"/>
              </a:solidFill>
              <a:latin typeface="Exo 2"/>
              <a:ea typeface="Exo 2"/>
              <a:cs typeface="Exo 2"/>
              <a:sym typeface="Exo 2"/>
            </a:endParaRPr>
          </a:p>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chemeClr val="dk1"/>
                </a:solidFill>
                <a:latin typeface="Exo 2"/>
                <a:ea typeface="Exo 2"/>
                <a:cs typeface="Exo 2"/>
                <a:sym typeface="Exo 2"/>
              </a:rPr>
              <a:t>VỚI BGK TỪ MINDX</a:t>
            </a:r>
            <a:endParaRPr b="1" i="0" sz="1900" u="none" cap="none" strike="noStrike">
              <a:solidFill>
                <a:schemeClr val="dk1"/>
              </a:solidFill>
              <a:latin typeface="Exo 2"/>
              <a:ea typeface="Exo 2"/>
              <a:cs typeface="Exo 2"/>
              <a:sym typeface="Exo 2"/>
            </a:endParaRPr>
          </a:p>
        </p:txBody>
      </p:sp>
      <p:sp>
        <p:nvSpPr>
          <p:cNvPr id="245" name="Google Shape;245;g2f3f70226f8_0_118"/>
          <p:cNvSpPr txBox="1"/>
          <p:nvPr/>
        </p:nvSpPr>
        <p:spPr>
          <a:xfrm>
            <a:off x="2892699" y="3190950"/>
            <a:ext cx="898200" cy="785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Exo 2"/>
                <a:ea typeface="Exo 2"/>
                <a:cs typeface="Exo 2"/>
                <a:sym typeface="Exo 2"/>
              </a:rPr>
              <a:t>13</a:t>
            </a:r>
            <a:endParaRPr b="1" i="0" sz="4500" u="none" cap="none" strike="noStrike">
              <a:solidFill>
                <a:schemeClr val="lt1"/>
              </a:solidFill>
              <a:latin typeface="Exo 2"/>
              <a:ea typeface="Exo 2"/>
              <a:cs typeface="Exo 2"/>
              <a:sym typeface="Exo 2"/>
            </a:endParaRPr>
          </a:p>
        </p:txBody>
      </p:sp>
      <p:sp>
        <p:nvSpPr>
          <p:cNvPr id="246" name="Google Shape;246;g2f3f70226f8_0_118"/>
          <p:cNvSpPr txBox="1"/>
          <p:nvPr/>
        </p:nvSpPr>
        <p:spPr>
          <a:xfrm>
            <a:off x="5931453" y="3224175"/>
            <a:ext cx="795300" cy="785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Exo 2"/>
                <a:ea typeface="Exo 2"/>
                <a:cs typeface="Exo 2"/>
                <a:sym typeface="Exo 2"/>
              </a:rPr>
              <a:t>14</a:t>
            </a:r>
            <a:endParaRPr b="1" i="0" sz="4500" u="none" cap="none" strike="noStrike">
              <a:solidFill>
                <a:schemeClr val="lt1"/>
              </a:solidFill>
              <a:latin typeface="Exo 2"/>
              <a:ea typeface="Exo 2"/>
              <a:cs typeface="Exo 2"/>
              <a:sym typeface="Exo 2"/>
            </a:endParaRPr>
          </a:p>
        </p:txBody>
      </p:sp>
      <p:sp>
        <p:nvSpPr>
          <p:cNvPr id="247" name="Google Shape;247;g2f3f70226f8_0_118"/>
          <p:cNvSpPr txBox="1"/>
          <p:nvPr/>
        </p:nvSpPr>
        <p:spPr>
          <a:xfrm>
            <a:off x="8856724" y="3218675"/>
            <a:ext cx="898200" cy="785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4500"/>
              <a:buFont typeface="Arial"/>
              <a:buNone/>
            </a:pPr>
            <a:r>
              <a:rPr b="1" i="0" lang="en-US" sz="4500" u="none" cap="none" strike="noStrike">
                <a:solidFill>
                  <a:schemeClr val="lt1"/>
                </a:solidFill>
                <a:latin typeface="Exo 2"/>
                <a:ea typeface="Exo 2"/>
                <a:cs typeface="Exo 2"/>
                <a:sym typeface="Exo 2"/>
              </a:rPr>
              <a:t>16</a:t>
            </a:r>
            <a:endParaRPr b="1" i="0" sz="4500" u="none" cap="none" strike="noStrike">
              <a:solidFill>
                <a:schemeClr val="lt1"/>
              </a:solidFill>
              <a:latin typeface="Exo 2"/>
              <a:ea typeface="Exo 2"/>
              <a:cs typeface="Exo 2"/>
              <a:sym typeface="Exo 2"/>
            </a:endParaRPr>
          </a:p>
        </p:txBody>
      </p:sp>
      <p:sp>
        <p:nvSpPr>
          <p:cNvPr id="248" name="Google Shape;248;g2f3f70226f8_0_11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249" name="Google Shape;249;g2f3f70226f8_0_118"/>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250" name="Google Shape;250;g2f3f70226f8_0_118"/>
          <p:cNvPicPr preferRelativeResize="0"/>
          <p:nvPr/>
        </p:nvPicPr>
        <p:blipFill rotWithShape="1">
          <a:blip r:embed="rId4">
            <a:alphaModFix/>
          </a:blip>
          <a:srcRect b="52074" l="0" r="65618" t="0"/>
          <a:stretch/>
        </p:blipFill>
        <p:spPr>
          <a:xfrm>
            <a:off x="8746275" y="4898575"/>
            <a:ext cx="3420400" cy="2059551"/>
          </a:xfrm>
          <a:prstGeom prst="rect">
            <a:avLst/>
          </a:prstGeom>
          <a:noFill/>
          <a:ln>
            <a:noFill/>
          </a:ln>
        </p:spPr>
      </p:pic>
      <p:sp>
        <p:nvSpPr>
          <p:cNvPr id="251" name="Google Shape;251;g2f3f70226f8_0_118"/>
          <p:cNvSpPr txBox="1"/>
          <p:nvPr/>
        </p:nvSpPr>
        <p:spPr>
          <a:xfrm>
            <a:off x="1672025" y="425338"/>
            <a:ext cx="8455800" cy="1262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CÁC MỐC THỜI GIAN QUAN TRỌNG  </a:t>
            </a:r>
            <a:endParaRPr b="1" i="0" sz="3800" u="none" cap="none" strike="noStrike">
              <a:solidFill>
                <a:schemeClr val="dk1"/>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TRONG KHOÁ HỌC</a:t>
            </a:r>
            <a:endParaRPr b="1" i="0" sz="3800" u="none" cap="none" strike="noStrike">
              <a:solidFill>
                <a:srgbClr val="E31F26"/>
              </a:solidFill>
              <a:latin typeface="Exo"/>
              <a:ea typeface="Exo"/>
              <a:cs typeface="Exo"/>
              <a:sym typeface="Exo"/>
            </a:endParaRPr>
          </a:p>
        </p:txBody>
      </p:sp>
      <p:sp>
        <p:nvSpPr>
          <p:cNvPr id="252" name="Google Shape;252;g2f3f70226f8_0_118"/>
          <p:cNvSpPr/>
          <p:nvPr/>
        </p:nvSpPr>
        <p:spPr>
          <a:xfrm>
            <a:off x="1077300" y="2734450"/>
            <a:ext cx="446700" cy="672600"/>
          </a:xfrm>
          <a:prstGeom prst="downArrow">
            <a:avLst>
              <a:gd fmla="val 50000" name="adj1"/>
              <a:gd fmla="val 50000" name="adj2"/>
            </a:avLst>
          </a:prstGeom>
          <a:solidFill>
            <a:srgbClr val="E31F2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3" name="Google Shape;253;g2f3f70226f8_0_118"/>
          <p:cNvSpPr/>
          <p:nvPr/>
        </p:nvSpPr>
        <p:spPr>
          <a:xfrm>
            <a:off x="7582916" y="1991148"/>
            <a:ext cx="3542700" cy="1169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Exo Light"/>
                <a:ea typeface="Exo Light"/>
                <a:cs typeface="Exo Light"/>
                <a:sym typeface="Exo Light"/>
              </a:rPr>
              <a:t>Nộp bài trong buổi 15, không quá 3h sau khi buổi học kết thúc.</a:t>
            </a:r>
            <a:endParaRPr b="0" i="0" sz="1600" u="none" cap="none" strike="noStrike">
              <a:solidFill>
                <a:schemeClr val="dk1"/>
              </a:solidFill>
              <a:latin typeface="Exo Light"/>
              <a:ea typeface="Exo Light"/>
              <a:cs typeface="Exo Light"/>
              <a:sym typeface="Exo Light"/>
            </a:endParaRPr>
          </a:p>
        </p:txBody>
      </p:sp>
      <p:sp>
        <p:nvSpPr>
          <p:cNvPr id="254" name="Google Shape;254;g2f3f70226f8_0_118"/>
          <p:cNvSpPr txBox="1"/>
          <p:nvPr/>
        </p:nvSpPr>
        <p:spPr>
          <a:xfrm>
            <a:off x="63050" y="1991150"/>
            <a:ext cx="2676600" cy="677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Exo"/>
                <a:ea typeface="Exo"/>
                <a:cs typeface="Exo"/>
                <a:sym typeface="Exo"/>
              </a:rPr>
              <a:t>72H SAU KHI GIAO ĐỀ</a:t>
            </a:r>
            <a:endParaRPr b="1" i="0" sz="1900" u="none" cap="none" strike="noStrike">
              <a:solidFill>
                <a:srgbClr val="000000"/>
              </a:solidFill>
              <a:latin typeface="Exo"/>
              <a:ea typeface="Exo"/>
              <a:cs typeface="Exo"/>
              <a:sym typeface="Exo"/>
            </a:endParaRPr>
          </a:p>
          <a:p>
            <a:pPr indent="0" lvl="0" marL="0" marR="0" rtl="0" algn="r">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Exo"/>
                <a:ea typeface="Exo"/>
                <a:cs typeface="Exo"/>
                <a:sym typeface="Exo"/>
              </a:rPr>
              <a:t>NỘP BÀI FINAL TEST </a:t>
            </a:r>
            <a:endParaRPr b="1" i="0" sz="1900" u="none" cap="none" strike="noStrike">
              <a:solidFill>
                <a:srgbClr val="000000"/>
              </a:solidFill>
              <a:latin typeface="Exo 2"/>
              <a:ea typeface="Exo 2"/>
              <a:cs typeface="Exo 2"/>
              <a:sym typeface="Exo 2"/>
            </a:endParaRPr>
          </a:p>
        </p:txBody>
      </p:sp>
    </p:spTree>
  </p:cSld>
  <p:clrMapOvr>
    <a:masterClrMapping/>
  </p:clrMapOvr>
  <mc:AlternateContent>
    <mc:Choice Requires="p14">
      <p:transition spd="slow" p14:dur="10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157b4957ba_0_0"/>
          <p:cNvSpPr txBox="1"/>
          <p:nvPr/>
        </p:nvSpPr>
        <p:spPr>
          <a:xfrm>
            <a:off x="1143000" y="2286000"/>
            <a:ext cx="756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61" name="Google Shape;261;g3157b4957ba_0_0"/>
          <p:cNvSpPr txBox="1"/>
          <p:nvPr/>
        </p:nvSpPr>
        <p:spPr>
          <a:xfrm>
            <a:off x="1672025" y="320238"/>
            <a:ext cx="8455800" cy="1262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TIÊU CHÍ ĐÁNH GIÁ FINAL PROJECT TẠI MIND</a:t>
            </a:r>
            <a:r>
              <a:rPr b="1" i="0" lang="en-US" sz="3800" u="none" cap="none" strike="noStrike">
                <a:solidFill>
                  <a:srgbClr val="E31F26"/>
                </a:solidFill>
                <a:latin typeface="Exo"/>
                <a:ea typeface="Exo"/>
                <a:cs typeface="Exo"/>
                <a:sym typeface="Exo"/>
              </a:rPr>
              <a:t>X</a:t>
            </a:r>
            <a:endParaRPr b="1" i="0" sz="3800" u="none" cap="none" strike="noStrike">
              <a:solidFill>
                <a:srgbClr val="E31F26"/>
              </a:solidFill>
              <a:latin typeface="Exo"/>
              <a:ea typeface="Exo"/>
              <a:cs typeface="Exo"/>
              <a:sym typeface="Exo"/>
            </a:endParaRPr>
          </a:p>
        </p:txBody>
      </p:sp>
      <p:sp>
        <p:nvSpPr>
          <p:cNvPr id="262" name="Google Shape;262;g3157b4957ba_0_0"/>
          <p:cNvSpPr txBox="1"/>
          <p:nvPr/>
        </p:nvSpPr>
        <p:spPr>
          <a:xfrm>
            <a:off x="533400" y="2502550"/>
            <a:ext cx="2824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Exo"/>
                <a:ea typeface="Exo"/>
                <a:cs typeface="Exo"/>
                <a:sym typeface="Exo"/>
              </a:rPr>
              <a:t>Xem barem chi tiết tại </a:t>
            </a:r>
            <a:r>
              <a:rPr b="0" i="0" lang="en-US" sz="2800" u="sng" cap="none" strike="noStrike">
                <a:solidFill>
                  <a:schemeClr val="hlink"/>
                </a:solidFill>
                <a:latin typeface="Exo"/>
                <a:ea typeface="Exo"/>
                <a:cs typeface="Exo"/>
                <a:sym typeface="Exo"/>
                <a:hlinkClick r:id="rId3"/>
              </a:rPr>
              <a:t>link</a:t>
            </a:r>
            <a:endParaRPr b="0" i="0" sz="2800" u="none" cap="none" strike="noStrike">
              <a:solidFill>
                <a:schemeClr val="dk1"/>
              </a:solidFill>
              <a:latin typeface="Exo"/>
              <a:ea typeface="Exo"/>
              <a:cs typeface="Exo"/>
              <a:sym typeface="Exo"/>
            </a:endParaRPr>
          </a:p>
        </p:txBody>
      </p:sp>
      <p:pic>
        <p:nvPicPr>
          <p:cNvPr id="263" name="Google Shape;263;g3157b4957ba_0_0"/>
          <p:cNvPicPr preferRelativeResize="0"/>
          <p:nvPr/>
        </p:nvPicPr>
        <p:blipFill rotWithShape="1">
          <a:blip r:embed="rId4">
            <a:alphaModFix/>
          </a:blip>
          <a:srcRect b="0" l="0" r="0" t="0"/>
          <a:stretch/>
        </p:blipFill>
        <p:spPr>
          <a:xfrm>
            <a:off x="4547375" y="1718625"/>
            <a:ext cx="6650100" cy="4259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312bcc18441_0_2"/>
          <p:cNvSpPr txBox="1"/>
          <p:nvPr/>
        </p:nvSpPr>
        <p:spPr>
          <a:xfrm>
            <a:off x="1143000" y="2286000"/>
            <a:ext cx="756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270" name="Google Shape;270;g312bcc18441_0_2"/>
          <p:cNvSpPr txBox="1"/>
          <p:nvPr/>
        </p:nvSpPr>
        <p:spPr>
          <a:xfrm>
            <a:off x="367200" y="374467"/>
            <a:ext cx="4487700" cy="8157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3700"/>
              <a:buFont typeface="Arial"/>
              <a:buNone/>
            </a:pPr>
            <a:r>
              <a:rPr b="1" i="0" lang="en-US" sz="3700" u="none" cap="none" strike="noStrike">
                <a:solidFill>
                  <a:srgbClr val="CC0000"/>
                </a:solidFill>
                <a:latin typeface="Exo"/>
                <a:ea typeface="Exo"/>
                <a:cs typeface="Exo"/>
                <a:sym typeface="Exo"/>
              </a:rPr>
              <a:t>Điểm thành phần</a:t>
            </a:r>
            <a:endParaRPr b="1" i="0" sz="3700" u="none" cap="none" strike="noStrike">
              <a:solidFill>
                <a:srgbClr val="CC0000"/>
              </a:solidFill>
              <a:latin typeface="Exo"/>
              <a:ea typeface="Exo"/>
              <a:cs typeface="Exo"/>
              <a:sym typeface="Exo"/>
            </a:endParaRPr>
          </a:p>
        </p:txBody>
      </p:sp>
      <p:graphicFrame>
        <p:nvGraphicFramePr>
          <p:cNvPr id="271" name="Google Shape;271;g312bcc18441_0_2"/>
          <p:cNvGraphicFramePr/>
          <p:nvPr/>
        </p:nvGraphicFramePr>
        <p:xfrm>
          <a:off x="838200" y="1700875"/>
          <a:ext cx="3000000" cy="3000000"/>
        </p:xfrm>
        <a:graphic>
          <a:graphicData uri="http://schemas.openxmlformats.org/drawingml/2006/table">
            <a:tbl>
              <a:tblPr>
                <a:noFill/>
                <a:tableStyleId>{CC77B0F7-87A2-4389-BA27-D947ED7B4ADC}</a:tableStyleId>
              </a:tblPr>
              <a:tblGrid>
                <a:gridCol w="1998325"/>
                <a:gridCol w="1143475"/>
              </a:tblGrid>
              <a:tr h="473500">
                <a:tc>
                  <a:txBody>
                    <a:bodyPr/>
                    <a:lstStyle/>
                    <a:p>
                      <a:pPr indent="0" lvl="0" marL="0" marR="0" rtl="0" algn="l">
                        <a:lnSpc>
                          <a:spcPct val="100000"/>
                        </a:lnSpc>
                        <a:spcBef>
                          <a:spcPts val="0"/>
                        </a:spcBef>
                        <a:spcAft>
                          <a:spcPts val="0"/>
                        </a:spcAft>
                        <a:buClr>
                          <a:srgbClr val="000000"/>
                        </a:buClr>
                        <a:buSzPts val="1900"/>
                        <a:buFont typeface="Arial"/>
                        <a:buNone/>
                      </a:pPr>
                      <a:r>
                        <a:rPr b="1" lang="en-US" sz="1900" u="none" cap="none" strike="noStrike"/>
                        <a:t>Thành phần</a:t>
                      </a:r>
                      <a:endParaRPr b="1"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900"/>
                        <a:buFont typeface="Arial"/>
                        <a:buNone/>
                      </a:pPr>
                      <a:r>
                        <a:rPr b="1" lang="en-US" sz="1900" u="none" cap="none" strike="noStrike"/>
                        <a:t>Tỉ lệ</a:t>
                      </a:r>
                      <a:endParaRPr b="1"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59100">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Final test</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900"/>
                        <a:buFont typeface="Arial"/>
                        <a:buNone/>
                      </a:pPr>
                      <a:r>
                        <a:rPr lang="en-US" sz="1900" u="none" cap="none" strike="noStrike"/>
                        <a:t>50%</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92625">
                <a:tc>
                  <a:txBody>
                    <a:bodyPr/>
                    <a:lstStyle/>
                    <a:p>
                      <a:pPr indent="0" lvl="0" marL="0" marR="0" rtl="0" algn="l">
                        <a:lnSpc>
                          <a:spcPct val="100000"/>
                        </a:lnSpc>
                        <a:spcBef>
                          <a:spcPts val="0"/>
                        </a:spcBef>
                        <a:spcAft>
                          <a:spcPts val="0"/>
                        </a:spcAft>
                        <a:buClr>
                          <a:srgbClr val="000000"/>
                        </a:buClr>
                        <a:buSzPts val="1900"/>
                        <a:buFont typeface="Arial"/>
                        <a:buNone/>
                      </a:pPr>
                      <a:r>
                        <a:rPr lang="en-US" sz="1900" u="none" cap="none" strike="noStrike"/>
                        <a:t>Project</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1900"/>
                        <a:buFont typeface="Arial"/>
                        <a:buNone/>
                      </a:pPr>
                      <a:r>
                        <a:rPr lang="en-US" sz="1900" u="none" cap="none" strike="noStrike"/>
                        <a:t>50%</a:t>
                      </a:r>
                      <a:endParaRPr sz="1900" u="none" cap="none" strike="noStrike"/>
                    </a:p>
                  </a:txBody>
                  <a:tcPr marT="121900" marB="121900" marR="121900" marL="1219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pic>
        <p:nvPicPr>
          <p:cNvPr id="272" name="Google Shape;272;g312bcc18441_0_2" title="Chart"/>
          <p:cNvPicPr preferRelativeResize="0"/>
          <p:nvPr/>
        </p:nvPicPr>
        <p:blipFill rotWithShape="1">
          <a:blip r:embed="rId3">
            <a:alphaModFix/>
          </a:blip>
          <a:srcRect b="0" l="0" r="0" t="0"/>
          <a:stretch/>
        </p:blipFill>
        <p:spPr>
          <a:xfrm>
            <a:off x="4723200" y="1295388"/>
            <a:ext cx="6284529" cy="3885934"/>
          </a:xfrm>
          <a:prstGeom prst="rect">
            <a:avLst/>
          </a:prstGeom>
          <a:noFill/>
          <a:ln>
            <a:noFill/>
          </a:ln>
        </p:spPr>
      </p:pic>
      <p:sp>
        <p:nvSpPr>
          <p:cNvPr id="273" name="Google Shape;273;g312bcc18441_0_2"/>
          <p:cNvSpPr txBox="1"/>
          <p:nvPr/>
        </p:nvSpPr>
        <p:spPr>
          <a:xfrm>
            <a:off x="579725" y="3633525"/>
            <a:ext cx="43815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Điều kiện tốt nghiệp: </a:t>
            </a:r>
            <a:endParaRPr b="1"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Điểm trung bình đánh giá ≥ 7 </a:t>
            </a:r>
            <a:endParaRPr b="0" i="0" sz="1400" u="none" cap="none" strike="noStrike">
              <a:solidFill>
                <a:srgbClr val="000000"/>
              </a:solidFill>
              <a:latin typeface="Arial"/>
              <a:ea typeface="Arial"/>
              <a:cs typeface="Arial"/>
              <a:sym typeface="Arial"/>
            </a:endParaRPr>
          </a:p>
        </p:txBody>
      </p:sp>
      <p:sp>
        <p:nvSpPr>
          <p:cNvPr id="274" name="Google Shape;274;g312bcc18441_0_2"/>
          <p:cNvSpPr txBox="1"/>
          <p:nvPr/>
        </p:nvSpPr>
        <p:spPr>
          <a:xfrm>
            <a:off x="579725" y="4411813"/>
            <a:ext cx="43815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Nội quy lớp học:</a:t>
            </a:r>
            <a:r>
              <a:rPr b="1" i="0" lang="en-US" sz="1900" u="sng" cap="none" strike="noStrike">
                <a:solidFill>
                  <a:schemeClr val="hlink"/>
                </a:solidFill>
                <a:latin typeface="Arial"/>
                <a:ea typeface="Arial"/>
                <a:cs typeface="Arial"/>
                <a:sym typeface="Arial"/>
                <a:hlinkClick r:id="rId4"/>
              </a:rPr>
              <a:t> Tại đây</a:t>
            </a:r>
            <a:r>
              <a:rPr b="1" i="0" lang="en-US" sz="1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275" name="Google Shape;275;g312bcc18441_0_2"/>
          <p:cNvSpPr txBox="1"/>
          <p:nvPr/>
        </p:nvSpPr>
        <p:spPr>
          <a:xfrm>
            <a:off x="579725" y="5036413"/>
            <a:ext cx="43815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Quy chế thực hiện các bài đánh giá: </a:t>
            </a:r>
            <a:r>
              <a:rPr b="1" i="0" lang="en-US" sz="1900" u="sng" cap="none" strike="noStrike">
                <a:solidFill>
                  <a:srgbClr val="0563C1"/>
                </a:solidFill>
                <a:latin typeface="Arial"/>
                <a:ea typeface="Arial"/>
                <a:cs typeface="Arial"/>
                <a:sym typeface="Arial"/>
                <a:hlinkClick r:id="rId5">
                  <a:extLst>
                    <a:ext uri="{A12FA001-AC4F-418D-AE19-62706E023703}">
                      <ahyp:hlinkClr val="tx"/>
                    </a:ext>
                  </a:extLst>
                </a:hlinkClick>
              </a:rPr>
              <a:t>Tại đây</a:t>
            </a:r>
            <a:r>
              <a:rPr b="1" i="0" lang="en-US" sz="1900" u="none" cap="none" strike="noStrike">
                <a:solidFill>
                  <a:srgbClr val="000000"/>
                </a:solidFill>
                <a:latin typeface="Arial"/>
                <a:ea typeface="Arial"/>
                <a:cs typeface="Arial"/>
                <a:sym typeface="Arial"/>
              </a:rPr>
              <a:t> </a:t>
            </a:r>
            <a:r>
              <a:rPr b="0" i="0" lang="en-US" sz="19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276" name="Google Shape;276;g312bcc18441_0_2"/>
          <p:cNvPicPr preferRelativeResize="0"/>
          <p:nvPr/>
        </p:nvPicPr>
        <p:blipFill rotWithShape="1">
          <a:blip r:embed="rId6">
            <a:alphaModFix/>
          </a:blip>
          <a:srcRect b="0" l="0" r="0" t="0"/>
          <a:stretch/>
        </p:blipFill>
        <p:spPr>
          <a:xfrm>
            <a:off x="367198" y="3781397"/>
            <a:ext cx="207250" cy="173822"/>
          </a:xfrm>
          <a:prstGeom prst="rect">
            <a:avLst/>
          </a:prstGeom>
          <a:noFill/>
          <a:ln>
            <a:noFill/>
          </a:ln>
        </p:spPr>
      </p:pic>
      <p:pic>
        <p:nvPicPr>
          <p:cNvPr id="277" name="Google Shape;277;g312bcc18441_0_2"/>
          <p:cNvPicPr preferRelativeResize="0"/>
          <p:nvPr/>
        </p:nvPicPr>
        <p:blipFill rotWithShape="1">
          <a:blip r:embed="rId6">
            <a:alphaModFix/>
          </a:blip>
          <a:srcRect b="0" l="0" r="0" t="0"/>
          <a:stretch/>
        </p:blipFill>
        <p:spPr>
          <a:xfrm>
            <a:off x="404023" y="4563410"/>
            <a:ext cx="207250" cy="173822"/>
          </a:xfrm>
          <a:prstGeom prst="rect">
            <a:avLst/>
          </a:prstGeom>
          <a:noFill/>
          <a:ln>
            <a:noFill/>
          </a:ln>
        </p:spPr>
      </p:pic>
      <p:pic>
        <p:nvPicPr>
          <p:cNvPr id="278" name="Google Shape;278;g312bcc18441_0_2"/>
          <p:cNvPicPr preferRelativeResize="0"/>
          <p:nvPr/>
        </p:nvPicPr>
        <p:blipFill rotWithShape="1">
          <a:blip r:embed="rId6">
            <a:alphaModFix/>
          </a:blip>
          <a:srcRect b="0" l="0" r="0" t="0"/>
          <a:stretch/>
        </p:blipFill>
        <p:spPr>
          <a:xfrm>
            <a:off x="404023" y="5187997"/>
            <a:ext cx="207250" cy="1738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1508330ce9_0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285" name="Google Shape;285;g31508330ce9_0_0"/>
          <p:cNvSpPr txBox="1"/>
          <p:nvPr/>
        </p:nvSpPr>
        <p:spPr>
          <a:xfrm>
            <a:off x="367200" y="374467"/>
            <a:ext cx="6130800" cy="8208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800"/>
              <a:buFont typeface="Arial"/>
              <a:buNone/>
            </a:pPr>
            <a:r>
              <a:rPr b="1" i="0" lang="en-US" sz="3733" u="none" cap="none" strike="noStrike">
                <a:solidFill>
                  <a:srgbClr val="CC0000"/>
                </a:solidFill>
                <a:latin typeface="Exo"/>
                <a:ea typeface="Exo"/>
                <a:cs typeface="Exo"/>
                <a:sym typeface="Exo"/>
              </a:rPr>
              <a:t>Làm quen cùng Mentor</a:t>
            </a:r>
            <a:endParaRPr b="1" i="0" sz="3733" u="none" cap="none" strike="noStrike">
              <a:solidFill>
                <a:srgbClr val="CC0000"/>
              </a:solidFill>
              <a:latin typeface="Exo"/>
              <a:ea typeface="Exo"/>
              <a:cs typeface="Exo"/>
              <a:sym typeface="Exo"/>
            </a:endParaRPr>
          </a:p>
        </p:txBody>
      </p:sp>
      <p:pic>
        <p:nvPicPr>
          <p:cNvPr id="286" name="Google Shape;286;g31508330ce9_0_0"/>
          <p:cNvPicPr preferRelativeResize="0"/>
          <p:nvPr/>
        </p:nvPicPr>
        <p:blipFill rotWithShape="1">
          <a:blip r:embed="rId3">
            <a:alphaModFix/>
          </a:blip>
          <a:srcRect b="0" l="0" r="0" t="0"/>
          <a:stretch/>
        </p:blipFill>
        <p:spPr>
          <a:xfrm>
            <a:off x="3138850" y="1228655"/>
            <a:ext cx="5914399" cy="3939799"/>
          </a:xfrm>
          <a:prstGeom prst="rect">
            <a:avLst/>
          </a:prstGeom>
          <a:noFill/>
          <a:ln>
            <a:noFill/>
          </a:ln>
        </p:spPr>
      </p:pic>
      <p:sp>
        <p:nvSpPr>
          <p:cNvPr id="287" name="Google Shape;287;g31508330ce9_0_0"/>
          <p:cNvSpPr txBox="1"/>
          <p:nvPr/>
        </p:nvSpPr>
        <p:spPr>
          <a:xfrm>
            <a:off x="3138800" y="5063583"/>
            <a:ext cx="5914500" cy="595200"/>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Clr>
                <a:srgbClr val="000000"/>
              </a:buClr>
              <a:buSzPts val="2267"/>
              <a:buFont typeface="Arial"/>
              <a:buNone/>
            </a:pPr>
            <a:r>
              <a:rPr b="0" i="0" lang="en-US" sz="2267" u="none" cap="none" strike="noStrike">
                <a:solidFill>
                  <a:srgbClr val="000000"/>
                </a:solidFill>
                <a:latin typeface="Pacifico"/>
                <a:ea typeface="Pacifico"/>
                <a:cs typeface="Pacifico"/>
                <a:sym typeface="Pacifico"/>
              </a:rPr>
              <a:t>Lắng nghe, chia sẻ, cởi mở để giúp hiểu nhau hơn</a:t>
            </a:r>
            <a:endParaRPr b="0" i="0" sz="2267" u="none" cap="none" strike="noStrike">
              <a:solidFill>
                <a:srgbClr val="000000"/>
              </a:solidFill>
              <a:latin typeface="Pacifico"/>
              <a:ea typeface="Pacifico"/>
              <a:cs typeface="Pacifico"/>
              <a:sym typeface="Pacifico"/>
            </a:endParaRPr>
          </a:p>
        </p:txBody>
      </p:sp>
      <p:sp>
        <p:nvSpPr>
          <p:cNvPr id="288" name="Google Shape;288;g31508330ce9_0_0"/>
          <p:cNvSpPr txBox="1"/>
          <p:nvPr/>
        </p:nvSpPr>
        <p:spPr>
          <a:xfrm>
            <a:off x="5099250" y="5658775"/>
            <a:ext cx="2328300" cy="533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67"/>
              <a:buFont typeface="Arial"/>
              <a:buNone/>
            </a:pPr>
            <a:r>
              <a:rPr b="0" i="0" lang="en-US" sz="2267" u="sng" cap="none" strike="noStrike">
                <a:solidFill>
                  <a:schemeClr val="hlink"/>
                </a:solidFill>
                <a:latin typeface="Exo"/>
                <a:ea typeface="Exo"/>
                <a:cs typeface="Exo"/>
                <a:sym typeface="Exo"/>
                <a:hlinkClick r:id="rId4"/>
              </a:rPr>
              <a:t>Form khảo sát</a:t>
            </a:r>
            <a:endParaRPr b="0" i="0" sz="2267" u="none" cap="none" strike="noStrike">
              <a:solidFill>
                <a:schemeClr val="dk1"/>
              </a:solidFill>
              <a:latin typeface="Exo"/>
              <a:ea typeface="Exo"/>
              <a:cs typeface="Exo"/>
              <a:sym typeface="Ex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