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6858000" cx="12192000"/>
  <p:notesSz cx="6858000" cy="9144000"/>
  <p:embeddedFontLst>
    <p:embeddedFont>
      <p:font typeface="Exo Medium"/>
      <p:regular r:id="rId27"/>
      <p:bold r:id="rId28"/>
      <p:italic r:id="rId29"/>
      <p:boldItalic r:id="rId30"/>
    </p:embeddedFont>
    <p:embeddedFont>
      <p:font typeface="Exo Black"/>
      <p:bold r:id="rId31"/>
      <p:boldItalic r:id="rId32"/>
    </p:embeddedFont>
    <p:embeddedFont>
      <p:font typeface="Exo 2"/>
      <p:regular r:id="rId33"/>
      <p:bold r:id="rId34"/>
      <p:italic r:id="rId35"/>
      <p:boldItalic r:id="rId36"/>
    </p:embeddedFont>
    <p:embeddedFont>
      <p:font typeface="Exo"/>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32">
          <p15:clr>
            <a:srgbClr val="A4A3A4"/>
          </p15:clr>
        </p15:guide>
        <p15:guide id="2" pos="336">
          <p15:clr>
            <a:srgbClr val="A4A3A4"/>
          </p15:clr>
        </p15:guide>
        <p15:guide id="3" pos="3504">
          <p15:clr>
            <a:srgbClr val="A4A3A4"/>
          </p15:clr>
        </p15:guide>
        <p15:guide id="4" orient="horz" pos="288">
          <p15:clr>
            <a:srgbClr val="A4A3A4"/>
          </p15:clr>
        </p15:guide>
        <p15:guide id="5" orient="horz" pos="480">
          <p15:clr>
            <a:srgbClr val="A4A3A4"/>
          </p15:clr>
        </p15:guide>
        <p15:guide id="6" pos="960">
          <p15:clr>
            <a:srgbClr val="A4A3A4"/>
          </p15:clr>
        </p15:guide>
        <p15:guide id="7" pos="2544">
          <p15:clr>
            <a:srgbClr val="A4A3A4"/>
          </p15:clr>
        </p15:guide>
        <p15:guide id="8" orient="horz" pos="816">
          <p15:clr>
            <a:srgbClr val="A4A3A4"/>
          </p15:clr>
        </p15:guide>
        <p15:guide id="9" pos="528">
          <p15:clr>
            <a:srgbClr val="A4A3A4"/>
          </p15:clr>
        </p15:guide>
        <p15:guide id="10" pos="3936">
          <p15:clr>
            <a:srgbClr val="A4A3A4"/>
          </p15:clr>
        </p15:guide>
      </p15:sldGuideLst>
    </p:ext>
    <p:ext uri="GoogleSlidesCustomDataVersion2">
      <go:slidesCustomData xmlns:go="http://customooxmlschemas.google.com/" r:id="rId41" roundtripDataSignature="AMtx7mjV+EDToAMtat5ar0GaNoPw8EfCC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32" orient="horz"/>
        <p:guide pos="336"/>
        <p:guide pos="3504"/>
        <p:guide pos="288" orient="horz"/>
        <p:guide pos="480" orient="horz"/>
        <p:guide pos="960"/>
        <p:guide pos="2544"/>
        <p:guide pos="816" orient="horz"/>
        <p:guide pos="528"/>
        <p:guide pos="3936"/>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Exo-boldItalic.fntdata"/><Relationship Id="rId20" Type="http://schemas.openxmlformats.org/officeDocument/2006/relationships/slide" Target="slides/slide15.xml"/><Relationship Id="rId41" Type="http://customschemas.google.com/relationships/presentationmetadata" Target="meta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ExoMedium-bold.fntdata"/><Relationship Id="rId27" Type="http://schemas.openxmlformats.org/officeDocument/2006/relationships/font" Target="fonts/ExoMedium-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ExoMedium-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ExoBlack-bold.fntdata"/><Relationship Id="rId30" Type="http://schemas.openxmlformats.org/officeDocument/2006/relationships/font" Target="fonts/ExoMedium-boldItalic.fntdata"/><Relationship Id="rId11" Type="http://schemas.openxmlformats.org/officeDocument/2006/relationships/slide" Target="slides/slide6.xml"/><Relationship Id="rId33" Type="http://schemas.openxmlformats.org/officeDocument/2006/relationships/font" Target="fonts/Exo2-regular.fntdata"/><Relationship Id="rId10" Type="http://schemas.openxmlformats.org/officeDocument/2006/relationships/slide" Target="slides/slide5.xml"/><Relationship Id="rId32" Type="http://schemas.openxmlformats.org/officeDocument/2006/relationships/font" Target="fonts/ExoBlack-boldItalic.fntdata"/><Relationship Id="rId13" Type="http://schemas.openxmlformats.org/officeDocument/2006/relationships/slide" Target="slides/slide8.xml"/><Relationship Id="rId35" Type="http://schemas.openxmlformats.org/officeDocument/2006/relationships/font" Target="fonts/Exo2-italic.fntdata"/><Relationship Id="rId12" Type="http://schemas.openxmlformats.org/officeDocument/2006/relationships/slide" Target="slides/slide7.xml"/><Relationship Id="rId34" Type="http://schemas.openxmlformats.org/officeDocument/2006/relationships/font" Target="fonts/Exo2-bold.fntdata"/><Relationship Id="rId15" Type="http://schemas.openxmlformats.org/officeDocument/2006/relationships/slide" Target="slides/slide10.xml"/><Relationship Id="rId37" Type="http://schemas.openxmlformats.org/officeDocument/2006/relationships/font" Target="fonts/Exo-regular.fntdata"/><Relationship Id="rId14" Type="http://schemas.openxmlformats.org/officeDocument/2006/relationships/slide" Target="slides/slide9.xml"/><Relationship Id="rId36" Type="http://schemas.openxmlformats.org/officeDocument/2006/relationships/font" Target="fonts/Exo2-boldItalic.fntdata"/><Relationship Id="rId17" Type="http://schemas.openxmlformats.org/officeDocument/2006/relationships/slide" Target="slides/slide12.xml"/><Relationship Id="rId39" Type="http://schemas.openxmlformats.org/officeDocument/2006/relationships/font" Target="fonts/Exo-italic.fntdata"/><Relationship Id="rId16" Type="http://schemas.openxmlformats.org/officeDocument/2006/relationships/slide" Target="slides/slide11.xml"/><Relationship Id="rId38" Type="http://schemas.openxmlformats.org/officeDocument/2006/relationships/font" Target="fonts/Exo-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30-35 slides</a:t>
            </a:r>
            <a:endParaRPr/>
          </a:p>
        </p:txBody>
      </p:sp>
      <p:sp>
        <p:nvSpPr>
          <p:cNvPr id="124" name="Google Shape;12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91e30801a7_0_16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2" name="Google Shape;202;g291e30801a7_0_1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5d16a296b8_0_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1" name="Google Shape;211;g25d16a296b8_0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96f798f1ef_0_3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1" name="Google Shape;221;g296f798f1ef_0_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9735aff6a3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0" name="Google Shape;230;g29735aff6a3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8e16816c81_0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0" name="Google Shape;240;g28e16816c81_0_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1" name="Google Shape;241;g28e16816c81_0_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29735aff6a3_0_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1"/>
          </a:p>
        </p:txBody>
      </p:sp>
      <p:sp>
        <p:nvSpPr>
          <p:cNvPr id="252" name="Google Shape;252;g29735aff6a3_0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28e16816c81_0_18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4" name="Google Shape;264;g28e16816c81_0_18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28e16816c81_0_21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3" name="Google Shape;273;g28e16816c81_0_2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9735aff6a3_0_3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1" name="Google Shape;281;g29735aff6a3_0_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29735aff6a3_0_2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1"/>
          </a:p>
        </p:txBody>
      </p:sp>
      <p:sp>
        <p:nvSpPr>
          <p:cNvPr id="289" name="Google Shape;289;g29735aff6a3_0_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9440a7a50a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2" name="Google Shape;132;g29440a7a50a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3" name="Google Shape;133;g29440a7a50a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24c5fdd6318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2" name="Google Shape;302;g24c5fdd6318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3" name="Google Shape;303;g24c5fdd6318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6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5" name="Google Shape;315;p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1"/>
          </a:p>
        </p:txBody>
      </p:sp>
      <p:sp>
        <p:nvSpPr>
          <p:cNvPr id="139" name="Google Shape;139;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973665442d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973665442d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g2973665442d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8" name="Google Shape;158;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96f798f1ef_0_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1"/>
          </a:p>
        </p:txBody>
      </p:sp>
      <p:sp>
        <p:nvSpPr>
          <p:cNvPr id="166" name="Google Shape;166;g296f798f1ef_0_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91e30801a7_0_2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7" name="Google Shape;177;g291e30801a7_0_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91e30801a7_0_14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6" name="Google Shape;186;g291e30801a7_0_1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96f798f1ef_0_2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4" name="Google Shape;194;g296f798f1ef_0_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6" name="Shape 16"/>
        <p:cNvGrpSpPr/>
        <p:nvPr/>
      </p:nvGrpSpPr>
      <p:grpSpPr>
        <a:xfrm>
          <a:off x="0" y="0"/>
          <a:ext cx="0" cy="0"/>
          <a:chOff x="0" y="0"/>
          <a:chExt cx="0" cy="0"/>
        </a:xfrm>
      </p:grpSpPr>
      <p:sp>
        <p:nvSpPr>
          <p:cNvPr id="17" name="Google Shape;17;p74"/>
          <p:cNvSpPr/>
          <p:nvPr>
            <p:ph idx="2" type="pic"/>
          </p:nvPr>
        </p:nvSpPr>
        <p:spPr>
          <a:xfrm>
            <a:off x="5867401" y="1176112"/>
            <a:ext cx="4189413" cy="4202113"/>
          </a:xfrm>
          <a:prstGeom prst="rect">
            <a:avLst/>
          </a:prstGeom>
          <a:noFill/>
          <a:ln>
            <a:noFill/>
          </a:ln>
        </p:spPr>
      </p:sp>
      <p:sp>
        <p:nvSpPr>
          <p:cNvPr id="18" name="Google Shape;18;p74"/>
          <p:cNvSpPr/>
          <p:nvPr/>
        </p:nvSpPr>
        <p:spPr>
          <a:xfrm>
            <a:off x="-1981200" y="1176111"/>
            <a:ext cx="7086600" cy="81756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6" name="Shape 46"/>
        <p:cNvGrpSpPr/>
        <p:nvPr/>
      </p:nvGrpSpPr>
      <p:grpSpPr>
        <a:xfrm>
          <a:off x="0" y="0"/>
          <a:ext cx="0" cy="0"/>
          <a:chOff x="0" y="0"/>
          <a:chExt cx="0" cy="0"/>
        </a:xfrm>
      </p:grpSpPr>
      <p:sp>
        <p:nvSpPr>
          <p:cNvPr id="47" name="Google Shape;47;p83"/>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83"/>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9" name="Google Shape;49;p8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8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8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2" name="Shape 52"/>
        <p:cNvGrpSpPr/>
        <p:nvPr/>
      </p:nvGrpSpPr>
      <p:grpSpPr>
        <a:xfrm>
          <a:off x="0" y="0"/>
          <a:ext cx="0" cy="0"/>
          <a:chOff x="0" y="0"/>
          <a:chExt cx="0" cy="0"/>
        </a:xfrm>
      </p:grpSpPr>
      <p:sp>
        <p:nvSpPr>
          <p:cNvPr id="53" name="Google Shape;53;p8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84"/>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5" name="Google Shape;55;p84"/>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6" name="Google Shape;56;p8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8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8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9" name="Shape 59"/>
        <p:cNvGrpSpPr/>
        <p:nvPr/>
      </p:nvGrpSpPr>
      <p:grpSpPr>
        <a:xfrm>
          <a:off x="0" y="0"/>
          <a:ext cx="0" cy="0"/>
          <a:chOff x="0" y="0"/>
          <a:chExt cx="0" cy="0"/>
        </a:xfrm>
      </p:grpSpPr>
      <p:sp>
        <p:nvSpPr>
          <p:cNvPr id="60" name="Google Shape;60;p85"/>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85"/>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2" name="Google Shape;62;p85"/>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3" name="Google Shape;63;p85"/>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4" name="Google Shape;64;p85"/>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5" name="Google Shape;65;p8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8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8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8" name="Shape 68"/>
        <p:cNvGrpSpPr/>
        <p:nvPr/>
      </p:nvGrpSpPr>
      <p:grpSpPr>
        <a:xfrm>
          <a:off x="0" y="0"/>
          <a:ext cx="0" cy="0"/>
          <a:chOff x="0" y="0"/>
          <a:chExt cx="0" cy="0"/>
        </a:xfrm>
      </p:grpSpPr>
      <p:sp>
        <p:nvSpPr>
          <p:cNvPr id="69" name="Google Shape;69;p8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8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8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8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3" name="Shape 73"/>
        <p:cNvGrpSpPr/>
        <p:nvPr/>
      </p:nvGrpSpPr>
      <p:grpSpPr>
        <a:xfrm>
          <a:off x="0" y="0"/>
          <a:ext cx="0" cy="0"/>
          <a:chOff x="0" y="0"/>
          <a:chExt cx="0" cy="0"/>
        </a:xfrm>
      </p:grpSpPr>
      <p:sp>
        <p:nvSpPr>
          <p:cNvPr id="74" name="Google Shape;74;p8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87"/>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76" name="Google Shape;76;p87"/>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7" name="Google Shape;77;p8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8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8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0" name="Shape 80"/>
        <p:cNvGrpSpPr/>
        <p:nvPr/>
      </p:nvGrpSpPr>
      <p:grpSpPr>
        <a:xfrm>
          <a:off x="0" y="0"/>
          <a:ext cx="0" cy="0"/>
          <a:chOff x="0" y="0"/>
          <a:chExt cx="0" cy="0"/>
        </a:xfrm>
      </p:grpSpPr>
      <p:sp>
        <p:nvSpPr>
          <p:cNvPr id="81" name="Google Shape;81;p8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88"/>
          <p:cNvSpPr/>
          <p:nvPr>
            <p:ph idx="2" type="pic"/>
          </p:nvPr>
        </p:nvSpPr>
        <p:spPr>
          <a:xfrm>
            <a:off x="5183188" y="987425"/>
            <a:ext cx="6172200" cy="4873625"/>
          </a:xfrm>
          <a:prstGeom prst="rect">
            <a:avLst/>
          </a:prstGeom>
          <a:noFill/>
          <a:ln>
            <a:noFill/>
          </a:ln>
        </p:spPr>
      </p:sp>
      <p:sp>
        <p:nvSpPr>
          <p:cNvPr id="83" name="Google Shape;83;p88"/>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84" name="Google Shape;84;p8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8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8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7" name="Shape 87"/>
        <p:cNvGrpSpPr/>
        <p:nvPr/>
      </p:nvGrpSpPr>
      <p:grpSpPr>
        <a:xfrm>
          <a:off x="0" y="0"/>
          <a:ext cx="0" cy="0"/>
          <a:chOff x="0" y="0"/>
          <a:chExt cx="0" cy="0"/>
        </a:xfrm>
      </p:grpSpPr>
      <p:sp>
        <p:nvSpPr>
          <p:cNvPr id="88" name="Google Shape;88;p8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89"/>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0" name="Google Shape;90;p8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8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8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3" name="Shape 93"/>
        <p:cNvGrpSpPr/>
        <p:nvPr/>
      </p:nvGrpSpPr>
      <p:grpSpPr>
        <a:xfrm>
          <a:off x="0" y="0"/>
          <a:ext cx="0" cy="0"/>
          <a:chOff x="0" y="0"/>
          <a:chExt cx="0" cy="0"/>
        </a:xfrm>
      </p:grpSpPr>
      <p:sp>
        <p:nvSpPr>
          <p:cNvPr id="94" name="Google Shape;94;p90"/>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5" name="Google Shape;95;p90"/>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6" name="Google Shape;96;p9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9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9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99" name="Shape 99"/>
        <p:cNvGrpSpPr/>
        <p:nvPr/>
      </p:nvGrpSpPr>
      <p:grpSpPr>
        <a:xfrm>
          <a:off x="0" y="0"/>
          <a:ext cx="0" cy="0"/>
          <a:chOff x="0" y="0"/>
          <a:chExt cx="0" cy="0"/>
        </a:xfrm>
      </p:grpSpPr>
      <p:sp>
        <p:nvSpPr>
          <p:cNvPr id="100" name="Google Shape;100;p91"/>
          <p:cNvSpPr/>
          <p:nvPr>
            <p:ph idx="2" type="pic"/>
          </p:nvPr>
        </p:nvSpPr>
        <p:spPr>
          <a:xfrm>
            <a:off x="533400" y="838200"/>
            <a:ext cx="4878181" cy="4953000"/>
          </a:xfrm>
          <a:prstGeom prst="rect">
            <a:avLst/>
          </a:prstGeom>
          <a:solidFill>
            <a:schemeClr val="lt1"/>
          </a:solidFill>
          <a:ln>
            <a:noFill/>
          </a:ln>
        </p:spPr>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9_Custom Layout">
  <p:cSld name="19_Custom Layout">
    <p:spTree>
      <p:nvGrpSpPr>
        <p:cNvPr id="101" name="Shape 101"/>
        <p:cNvGrpSpPr/>
        <p:nvPr/>
      </p:nvGrpSpPr>
      <p:grpSpPr>
        <a:xfrm>
          <a:off x="0" y="0"/>
          <a:ext cx="0" cy="0"/>
          <a:chOff x="0" y="0"/>
          <a:chExt cx="0" cy="0"/>
        </a:xfrm>
      </p:grpSpPr>
      <p:sp>
        <p:nvSpPr>
          <p:cNvPr id="102" name="Google Shape;102;g1a0854cc649_9_276"/>
          <p:cNvSpPr/>
          <p:nvPr/>
        </p:nvSpPr>
        <p:spPr>
          <a:xfrm>
            <a:off x="0" y="0"/>
            <a:ext cx="12192000" cy="3124200"/>
          </a:xfrm>
          <a:prstGeom prst="rect">
            <a:avLst/>
          </a:prstGeom>
          <a:solidFill>
            <a:srgbClr val="E11F2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3" name="Google Shape;103;g1a0854cc649_9_276"/>
          <p:cNvSpPr/>
          <p:nvPr>
            <p:ph idx="2" type="pic"/>
          </p:nvPr>
        </p:nvSpPr>
        <p:spPr>
          <a:xfrm>
            <a:off x="996950" y="1710767"/>
            <a:ext cx="2349600" cy="2399100"/>
          </a:xfrm>
          <a:prstGeom prst="ellipse">
            <a:avLst/>
          </a:prstGeom>
          <a:solidFill>
            <a:schemeClr val="lt1"/>
          </a:solidFill>
          <a:ln>
            <a:noFill/>
          </a:ln>
        </p:spPr>
      </p:sp>
      <p:sp>
        <p:nvSpPr>
          <p:cNvPr id="104" name="Google Shape;104;g1a0854cc649_9_276"/>
          <p:cNvSpPr/>
          <p:nvPr>
            <p:ph idx="3" type="pic"/>
          </p:nvPr>
        </p:nvSpPr>
        <p:spPr>
          <a:xfrm>
            <a:off x="4883150" y="1710767"/>
            <a:ext cx="2349600" cy="2399100"/>
          </a:xfrm>
          <a:prstGeom prst="ellipse">
            <a:avLst/>
          </a:prstGeom>
          <a:solidFill>
            <a:schemeClr val="lt1"/>
          </a:solidFill>
          <a:ln>
            <a:noFill/>
          </a:ln>
        </p:spPr>
      </p:sp>
      <p:sp>
        <p:nvSpPr>
          <p:cNvPr id="105" name="Google Shape;105;g1a0854cc649_9_276"/>
          <p:cNvSpPr/>
          <p:nvPr>
            <p:ph idx="4" type="pic"/>
          </p:nvPr>
        </p:nvSpPr>
        <p:spPr>
          <a:xfrm>
            <a:off x="8769350" y="1710767"/>
            <a:ext cx="2349600" cy="2399100"/>
          </a:xfrm>
          <a:prstGeom prst="ellipse">
            <a:avLst/>
          </a:prstGeom>
          <a:solidFill>
            <a:schemeClr val="lt1"/>
          </a:solidFill>
          <a:ln>
            <a:noFill/>
          </a:ln>
        </p:spPr>
      </p:sp>
      <p:pic>
        <p:nvPicPr>
          <p:cNvPr id="106" name="Google Shape;106;g1a0854cc649_9_276"/>
          <p:cNvPicPr preferRelativeResize="0"/>
          <p:nvPr/>
        </p:nvPicPr>
        <p:blipFill rotWithShape="1">
          <a:blip r:embed="rId2">
            <a:alphaModFix/>
          </a:blip>
          <a:srcRect b="0" l="0" r="0" t="0"/>
          <a:stretch/>
        </p:blipFill>
        <p:spPr>
          <a:xfrm>
            <a:off x="10439400" y="304801"/>
            <a:ext cx="1247249" cy="349054"/>
          </a:xfrm>
          <a:prstGeom prst="rect">
            <a:avLst/>
          </a:prstGeom>
          <a:noFill/>
          <a:ln>
            <a:noFill/>
          </a:ln>
        </p:spPr>
      </p:pic>
      <p:sp>
        <p:nvSpPr>
          <p:cNvPr id="107" name="Google Shape;107;g1a0854cc649_9_276"/>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6">
  <p:cSld name="2_Title and Content_6">
    <p:spTree>
      <p:nvGrpSpPr>
        <p:cNvPr id="19" name="Shape 19"/>
        <p:cNvGrpSpPr/>
        <p:nvPr/>
      </p:nvGrpSpPr>
      <p:grpSpPr>
        <a:xfrm>
          <a:off x="0" y="0"/>
          <a:ext cx="0" cy="0"/>
          <a:chOff x="0" y="0"/>
          <a:chExt cx="0" cy="0"/>
        </a:xfrm>
      </p:grpSpPr>
      <p:sp>
        <p:nvSpPr>
          <p:cNvPr id="20" name="Google Shape;20;g248deb62c30_0_230"/>
          <p:cNvSpPr/>
          <p:nvPr/>
        </p:nvSpPr>
        <p:spPr>
          <a:xfrm>
            <a:off x="-1981200" y="1176111"/>
            <a:ext cx="7086600" cy="8175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1" name="Google Shape;21;g248deb62c30_0_230"/>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108" name="Shape 108"/>
        <p:cNvGrpSpPr/>
        <p:nvPr/>
      </p:nvGrpSpPr>
      <p:grpSpPr>
        <a:xfrm>
          <a:off x="0" y="0"/>
          <a:ext cx="0" cy="0"/>
          <a:chOff x="0" y="0"/>
          <a:chExt cx="0" cy="0"/>
        </a:xfrm>
      </p:grpSpPr>
      <p:pic>
        <p:nvPicPr>
          <p:cNvPr id="109" name="Google Shape;109;g1a0854cc649_9_1533"/>
          <p:cNvPicPr preferRelativeResize="0"/>
          <p:nvPr/>
        </p:nvPicPr>
        <p:blipFill rotWithShape="1">
          <a:blip r:embed="rId2">
            <a:alphaModFix/>
          </a:blip>
          <a:srcRect b="0" l="0" r="0" t="0"/>
          <a:stretch/>
        </p:blipFill>
        <p:spPr>
          <a:xfrm>
            <a:off x="17207" y="1"/>
            <a:ext cx="12174793" cy="6872947"/>
          </a:xfrm>
          <a:prstGeom prst="rect">
            <a:avLst/>
          </a:prstGeom>
          <a:noFill/>
          <a:ln>
            <a:noFill/>
          </a:ln>
        </p:spPr>
      </p:pic>
      <p:pic>
        <p:nvPicPr>
          <p:cNvPr id="110" name="Google Shape;110;g1a0854cc649_9_1533"/>
          <p:cNvPicPr preferRelativeResize="0"/>
          <p:nvPr/>
        </p:nvPicPr>
        <p:blipFill rotWithShape="1">
          <a:blip r:embed="rId3">
            <a:alphaModFix/>
          </a:blip>
          <a:srcRect b="0" l="0" r="0" t="0"/>
          <a:stretch/>
        </p:blipFill>
        <p:spPr>
          <a:xfrm>
            <a:off x="10439400" y="304801"/>
            <a:ext cx="1247249" cy="349054"/>
          </a:xfrm>
          <a:prstGeom prst="rect">
            <a:avLst/>
          </a:prstGeom>
          <a:noFill/>
          <a:ln>
            <a:noFill/>
          </a:ln>
        </p:spPr>
      </p:pic>
      <p:sp>
        <p:nvSpPr>
          <p:cNvPr id="111" name="Google Shape;111;g1a0854cc649_9_1533"/>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1_Custom Layout">
  <p:cSld name="21_Custom Layout_2">
    <p:spTree>
      <p:nvGrpSpPr>
        <p:cNvPr id="112" name="Shape 112"/>
        <p:cNvGrpSpPr/>
        <p:nvPr/>
      </p:nvGrpSpPr>
      <p:grpSpPr>
        <a:xfrm>
          <a:off x="0" y="0"/>
          <a:ext cx="0" cy="0"/>
          <a:chOff x="0" y="0"/>
          <a:chExt cx="0" cy="0"/>
        </a:xfrm>
      </p:grpSpPr>
      <p:sp>
        <p:nvSpPr>
          <p:cNvPr id="113" name="Google Shape;113;g1a0854cc649_9_1544"/>
          <p:cNvSpPr/>
          <p:nvPr/>
        </p:nvSpPr>
        <p:spPr>
          <a:xfrm>
            <a:off x="7162800" y="0"/>
            <a:ext cx="5029200" cy="6858000"/>
          </a:xfrm>
          <a:prstGeom prst="rect">
            <a:avLst/>
          </a:prstGeom>
          <a:solidFill>
            <a:srgbClr val="E2262D"/>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4" name="Google Shape;114;g1a0854cc649_9_1544"/>
          <p:cNvSpPr/>
          <p:nvPr>
            <p:ph idx="2" type="pic"/>
          </p:nvPr>
        </p:nvSpPr>
        <p:spPr>
          <a:xfrm flipH="1" rot="-5400000">
            <a:off x="6248385" y="4099051"/>
            <a:ext cx="1828800" cy="2774700"/>
          </a:xfrm>
          <a:prstGeom prst="roundRect">
            <a:avLst>
              <a:gd fmla="val 16667" name="adj"/>
            </a:avLst>
          </a:prstGeom>
          <a:solidFill>
            <a:schemeClr val="lt1"/>
          </a:solidFill>
          <a:ln>
            <a:noFill/>
          </a:ln>
        </p:spPr>
      </p:sp>
      <p:sp>
        <p:nvSpPr>
          <p:cNvPr id="115" name="Google Shape;115;g1a0854cc649_9_1544"/>
          <p:cNvSpPr/>
          <p:nvPr>
            <p:ph idx="3" type="pic"/>
          </p:nvPr>
        </p:nvSpPr>
        <p:spPr>
          <a:xfrm flipH="1" rot="-5400000">
            <a:off x="6248386" y="2041651"/>
            <a:ext cx="1828800" cy="2774700"/>
          </a:xfrm>
          <a:prstGeom prst="roundRect">
            <a:avLst>
              <a:gd fmla="val 16667" name="adj"/>
            </a:avLst>
          </a:prstGeom>
          <a:solidFill>
            <a:schemeClr val="lt1"/>
          </a:solidFill>
          <a:ln>
            <a:noFill/>
          </a:ln>
        </p:spPr>
      </p:sp>
      <p:sp>
        <p:nvSpPr>
          <p:cNvPr id="116" name="Google Shape;116;g1a0854cc649_9_1544"/>
          <p:cNvSpPr/>
          <p:nvPr>
            <p:ph idx="4" type="pic"/>
          </p:nvPr>
        </p:nvSpPr>
        <p:spPr>
          <a:xfrm flipH="1" rot="-5400000">
            <a:off x="6248386" y="-8491"/>
            <a:ext cx="1828800" cy="2774700"/>
          </a:xfrm>
          <a:prstGeom prst="roundRect">
            <a:avLst>
              <a:gd fmla="val 16667" name="adj"/>
            </a:avLst>
          </a:prstGeom>
          <a:solidFill>
            <a:schemeClr val="lt1"/>
          </a:solidFill>
          <a:ln>
            <a:noFill/>
          </a:ln>
        </p:spPr>
      </p:sp>
      <p:pic>
        <p:nvPicPr>
          <p:cNvPr id="117" name="Google Shape;117;g1a0854cc649_9_1544"/>
          <p:cNvPicPr preferRelativeResize="0"/>
          <p:nvPr/>
        </p:nvPicPr>
        <p:blipFill rotWithShape="1">
          <a:blip r:embed="rId2">
            <a:alphaModFix/>
          </a:blip>
          <a:srcRect b="0" l="0" r="0" t="0"/>
          <a:stretch/>
        </p:blipFill>
        <p:spPr>
          <a:xfrm>
            <a:off x="10439400" y="304801"/>
            <a:ext cx="1247249" cy="349054"/>
          </a:xfrm>
          <a:prstGeom prst="rect">
            <a:avLst/>
          </a:prstGeom>
          <a:noFill/>
          <a:ln>
            <a:noFill/>
          </a:ln>
        </p:spPr>
      </p:pic>
      <p:sp>
        <p:nvSpPr>
          <p:cNvPr id="118" name="Google Shape;118;g1a0854cc649_9_1544"/>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3">
  <p:cSld name="2_Title and Content_9">
    <p:spTree>
      <p:nvGrpSpPr>
        <p:cNvPr id="119" name="Shape 119"/>
        <p:cNvGrpSpPr/>
        <p:nvPr/>
      </p:nvGrpSpPr>
      <p:grpSpPr>
        <a:xfrm>
          <a:off x="0" y="0"/>
          <a:ext cx="0" cy="0"/>
          <a:chOff x="0" y="0"/>
          <a:chExt cx="0" cy="0"/>
        </a:xfrm>
      </p:grpSpPr>
      <p:sp>
        <p:nvSpPr>
          <p:cNvPr id="120" name="Google Shape;120;g24c8023a94c_0_585"/>
          <p:cNvSpPr/>
          <p:nvPr>
            <p:ph idx="2" type="pic"/>
          </p:nvPr>
        </p:nvSpPr>
        <p:spPr>
          <a:xfrm>
            <a:off x="4806952" y="1588"/>
            <a:ext cx="7386600" cy="6858000"/>
          </a:xfrm>
          <a:prstGeom prst="rect">
            <a:avLst/>
          </a:prstGeom>
          <a:noFill/>
          <a:ln>
            <a:noFill/>
          </a:ln>
        </p:spPr>
      </p:sp>
      <p:sp>
        <p:nvSpPr>
          <p:cNvPr id="121" name="Google Shape;121;g24c8023a94c_0_585"/>
          <p:cNvSpPr/>
          <p:nvPr/>
        </p:nvSpPr>
        <p:spPr>
          <a:xfrm>
            <a:off x="-1981200" y="1176111"/>
            <a:ext cx="7086600" cy="8175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type="obj">
  <p:cSld name="OBJECT">
    <p:spTree>
      <p:nvGrpSpPr>
        <p:cNvPr id="22" name="Shape 22"/>
        <p:cNvGrpSpPr/>
        <p:nvPr/>
      </p:nvGrpSpPr>
      <p:grpSpPr>
        <a:xfrm>
          <a:off x="0" y="0"/>
          <a:ext cx="0" cy="0"/>
          <a:chOff x="0" y="0"/>
          <a:chExt cx="0" cy="0"/>
        </a:xfrm>
      </p:grpSpPr>
      <p:sp>
        <p:nvSpPr>
          <p:cNvPr id="23" name="Google Shape;23;g1a0854cc649_9_155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4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g1a0854cc649_9_155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SzPts val="2800"/>
              <a:buChar char="•"/>
              <a:defRPr/>
            </a:lvl1pPr>
            <a:lvl2pPr indent="-381000" lvl="1" marL="914400" algn="l">
              <a:lnSpc>
                <a:spcPct val="90000"/>
              </a:lnSpc>
              <a:spcBef>
                <a:spcPts val="500"/>
              </a:spcBef>
              <a:spcAft>
                <a:spcPts val="0"/>
              </a:spcAft>
              <a:buSzPts val="2400"/>
              <a:buChar char="•"/>
              <a:defRPr/>
            </a:lvl2pPr>
            <a:lvl3pPr indent="-355600" lvl="2" marL="1371600" algn="l">
              <a:lnSpc>
                <a:spcPct val="90000"/>
              </a:lnSpc>
              <a:spcBef>
                <a:spcPts val="500"/>
              </a:spcBef>
              <a:spcAft>
                <a:spcPts val="0"/>
              </a:spcAft>
              <a:buSzPts val="20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SzPts val="1800"/>
              <a:buChar char="•"/>
              <a:defRPr/>
            </a:lvl6pPr>
            <a:lvl7pPr indent="-342900" lvl="6" marL="3200400" algn="l">
              <a:lnSpc>
                <a:spcPct val="90000"/>
              </a:lnSpc>
              <a:spcBef>
                <a:spcPts val="500"/>
              </a:spcBef>
              <a:spcAft>
                <a:spcPts val="0"/>
              </a:spcAft>
              <a:buSzPts val="1800"/>
              <a:buChar char="•"/>
              <a:defRPr/>
            </a:lvl7pPr>
            <a:lvl8pPr indent="-342900" lvl="7" marL="3657600" algn="l">
              <a:lnSpc>
                <a:spcPct val="90000"/>
              </a:lnSpc>
              <a:spcBef>
                <a:spcPts val="500"/>
              </a:spcBef>
              <a:spcAft>
                <a:spcPts val="0"/>
              </a:spcAft>
              <a:buSzPts val="1800"/>
              <a:buChar char="•"/>
              <a:defRPr/>
            </a:lvl8pPr>
            <a:lvl9pPr indent="-342900" lvl="8" marL="4114800" algn="l">
              <a:lnSpc>
                <a:spcPct val="90000"/>
              </a:lnSpc>
              <a:spcBef>
                <a:spcPts val="500"/>
              </a:spcBef>
              <a:spcAft>
                <a:spcPts val="0"/>
              </a:spcAft>
              <a:buSzPts val="1800"/>
              <a:buChar char="•"/>
              <a:defRPr/>
            </a:lvl9pPr>
          </a:lstStyle>
          <a:p/>
        </p:txBody>
      </p:sp>
      <p:sp>
        <p:nvSpPr>
          <p:cNvPr id="25" name="Google Shape;25;g1a0854cc649_9_1551"/>
          <p:cNvSpPr txBox="1"/>
          <p:nvPr>
            <p:ph idx="10" type="dt"/>
          </p:nvPr>
        </p:nvSpPr>
        <p:spPr>
          <a:xfrm>
            <a:off x="914400" y="6248400"/>
            <a:ext cx="3149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g1a0854cc649_9_1551"/>
          <p:cNvSpPr txBox="1"/>
          <p:nvPr>
            <p:ph idx="11" type="ftr"/>
          </p:nvPr>
        </p:nvSpPr>
        <p:spPr>
          <a:xfrm>
            <a:off x="4165600" y="6248400"/>
            <a:ext cx="38608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g1a0854cc649_9_1551"/>
          <p:cNvSpPr txBox="1"/>
          <p:nvPr>
            <p:ph idx="12" type="sldNum"/>
          </p:nvPr>
        </p:nvSpPr>
        <p:spPr>
          <a:xfrm>
            <a:off x="8737600" y="6248400"/>
            <a:ext cx="2540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r>
              <a:rPr lang="en-US"/>
              <a:t>       </a:t>
            </a: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3_Custom Layout">
  <p:cSld name="13_Custom Layout">
    <p:spTree>
      <p:nvGrpSpPr>
        <p:cNvPr id="28" name="Shape 28"/>
        <p:cNvGrpSpPr/>
        <p:nvPr/>
      </p:nvGrpSpPr>
      <p:grpSpPr>
        <a:xfrm>
          <a:off x="0" y="0"/>
          <a:ext cx="0" cy="0"/>
          <a:chOff x="0" y="0"/>
          <a:chExt cx="0" cy="0"/>
        </a:xfrm>
      </p:grpSpPr>
      <p:sp>
        <p:nvSpPr>
          <p:cNvPr id="29" name="Google Shape;29;p77"/>
          <p:cNvSpPr/>
          <p:nvPr>
            <p:ph idx="2" type="pic"/>
          </p:nvPr>
        </p:nvSpPr>
        <p:spPr>
          <a:xfrm>
            <a:off x="5844975" y="1692050"/>
            <a:ext cx="5336400" cy="4455900"/>
          </a:xfrm>
          <a:prstGeom prst="rect">
            <a:avLst/>
          </a:prstGeom>
          <a:solidFill>
            <a:schemeClr val="lt1"/>
          </a:solidFill>
          <a:ln>
            <a:no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1">
  <p:cSld name="2_Title and Content_10">
    <p:spTree>
      <p:nvGrpSpPr>
        <p:cNvPr id="30" name="Shape 30"/>
        <p:cNvGrpSpPr/>
        <p:nvPr/>
      </p:nvGrpSpPr>
      <p:grpSpPr>
        <a:xfrm>
          <a:off x="0" y="0"/>
          <a:ext cx="0" cy="0"/>
          <a:chOff x="0" y="0"/>
          <a:chExt cx="0" cy="0"/>
        </a:xfrm>
      </p:grpSpPr>
      <p:sp>
        <p:nvSpPr>
          <p:cNvPr id="31" name="Google Shape;31;g28e16816c81_0_169"/>
          <p:cNvSpPr/>
          <p:nvPr>
            <p:ph idx="2" type="pic"/>
          </p:nvPr>
        </p:nvSpPr>
        <p:spPr>
          <a:xfrm>
            <a:off x="4806952" y="1588"/>
            <a:ext cx="7386600" cy="6858000"/>
          </a:xfrm>
          <a:prstGeom prst="rect">
            <a:avLst/>
          </a:prstGeom>
          <a:noFill/>
          <a:ln>
            <a:noFill/>
          </a:ln>
        </p:spPr>
      </p:sp>
      <p:sp>
        <p:nvSpPr>
          <p:cNvPr id="32" name="Google Shape;32;g28e16816c81_0_169"/>
          <p:cNvSpPr/>
          <p:nvPr/>
        </p:nvSpPr>
        <p:spPr>
          <a:xfrm>
            <a:off x="-1981200" y="1176111"/>
            <a:ext cx="7086600" cy="8175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2">
  <p:cSld name="2_Title and Content_8">
    <p:spTree>
      <p:nvGrpSpPr>
        <p:cNvPr id="33" name="Shape 33"/>
        <p:cNvGrpSpPr/>
        <p:nvPr/>
      </p:nvGrpSpPr>
      <p:grpSpPr>
        <a:xfrm>
          <a:off x="0" y="0"/>
          <a:ext cx="0" cy="0"/>
          <a:chOff x="0" y="0"/>
          <a:chExt cx="0" cy="0"/>
        </a:xfrm>
      </p:grpSpPr>
      <p:sp>
        <p:nvSpPr>
          <p:cNvPr id="34" name="Google Shape;34;g24c5fdd6318_0_166"/>
          <p:cNvSpPr/>
          <p:nvPr>
            <p:ph idx="2" type="pic"/>
          </p:nvPr>
        </p:nvSpPr>
        <p:spPr>
          <a:xfrm>
            <a:off x="4806952" y="1588"/>
            <a:ext cx="7386600" cy="6858000"/>
          </a:xfrm>
          <a:prstGeom prst="rect">
            <a:avLst/>
          </a:prstGeom>
          <a:noFill/>
          <a:ln>
            <a:noFill/>
          </a:ln>
        </p:spPr>
      </p:sp>
      <p:sp>
        <p:nvSpPr>
          <p:cNvPr id="35" name="Google Shape;35;g24c5fdd6318_0_166"/>
          <p:cNvSpPr/>
          <p:nvPr/>
        </p:nvSpPr>
        <p:spPr>
          <a:xfrm>
            <a:off x="-1981200" y="1176111"/>
            <a:ext cx="7086600" cy="8175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p:cSld name="Title">
    <p:spTree>
      <p:nvGrpSpPr>
        <p:cNvPr id="36" name="Shape 36"/>
        <p:cNvGrpSpPr/>
        <p:nvPr/>
      </p:nvGrpSpPr>
      <p:grpSpPr>
        <a:xfrm>
          <a:off x="0" y="0"/>
          <a:ext cx="0" cy="0"/>
          <a:chOff x="0" y="0"/>
          <a:chExt cx="0" cy="0"/>
        </a:xfrm>
      </p:grpSpPr>
      <p:sp>
        <p:nvSpPr>
          <p:cNvPr id="37" name="Google Shape;37;g1b88cec6dc8_0_186"/>
          <p:cNvSpPr txBox="1"/>
          <p:nvPr>
            <p:ph type="title"/>
          </p:nvPr>
        </p:nvSpPr>
        <p:spPr>
          <a:xfrm>
            <a:off x="866775" y="613063"/>
            <a:ext cx="10449000" cy="1291862"/>
          </a:xfrm>
          <a:prstGeom prst="rect">
            <a:avLst/>
          </a:prstGeom>
          <a:noFill/>
          <a:ln>
            <a:noFill/>
          </a:ln>
        </p:spPr>
        <p:txBody>
          <a:bodyPr anchorCtr="0" anchor="ctr" bIns="91425" lIns="91425" spcFirstLastPara="1" rIns="91425" wrap="square" tIns="91425">
            <a:normAutofit/>
          </a:bodyPr>
          <a:lstStyle>
            <a:lvl1pPr lvl="0" algn="ctr">
              <a:lnSpc>
                <a:spcPct val="90000"/>
              </a:lnSpc>
              <a:spcBef>
                <a:spcPts val="0"/>
              </a:spcBef>
              <a:spcAft>
                <a:spcPts val="0"/>
              </a:spcAft>
              <a:buSzPts val="4400"/>
              <a:buNone/>
              <a:defRPr>
                <a:solidFill>
                  <a:srgbClr val="FFFF00"/>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38" name="Shape 38"/>
        <p:cNvGrpSpPr/>
        <p:nvPr/>
      </p:nvGrpSpPr>
      <p:grpSpPr>
        <a:xfrm>
          <a:off x="0" y="0"/>
          <a:ext cx="0" cy="0"/>
          <a:chOff x="0" y="0"/>
          <a:chExt cx="0" cy="0"/>
        </a:xfrm>
      </p:grpSpPr>
      <p:sp>
        <p:nvSpPr>
          <p:cNvPr id="39" name="Google Shape;39;p8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40" name="Google Shape;40;p8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8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8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43" name="Google Shape;43;p81"/>
          <p:cNvSpPr/>
          <p:nvPr>
            <p:ph idx="2" type="pic"/>
          </p:nvPr>
        </p:nvSpPr>
        <p:spPr>
          <a:xfrm>
            <a:off x="647700" y="457200"/>
            <a:ext cx="3124200" cy="4495800"/>
          </a:xfrm>
          <a:prstGeom prst="rect">
            <a:avLst/>
          </a:prstGeom>
          <a:noFill/>
          <a:ln>
            <a:noFill/>
          </a:ln>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44" name="Shape 44"/>
        <p:cNvGrpSpPr/>
        <p:nvPr/>
      </p:nvGrpSpPr>
      <p:grpSpPr>
        <a:xfrm>
          <a:off x="0" y="0"/>
          <a:ext cx="0" cy="0"/>
          <a:chOff x="0" y="0"/>
          <a:chExt cx="0" cy="0"/>
        </a:xfrm>
      </p:grpSpPr>
      <p:sp>
        <p:nvSpPr>
          <p:cNvPr id="45" name="Google Shape;45;p82"/>
          <p:cNvSpPr/>
          <p:nvPr>
            <p:ph idx="2" type="pic"/>
          </p:nvPr>
        </p:nvSpPr>
        <p:spPr>
          <a:xfrm>
            <a:off x="692600" y="1617450"/>
            <a:ext cx="5105700" cy="4567800"/>
          </a:xfrm>
          <a:prstGeom prst="rect">
            <a:avLst/>
          </a:prstGeom>
          <a:noFill/>
          <a:ln>
            <a:noFill/>
          </a:ln>
        </p:spPr>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11" Type="http://schemas.openxmlformats.org/officeDocument/2006/relationships/slideLayout" Target="../slideLayouts/slideLayout10.xml"/><Relationship Id="rId22" Type="http://schemas.openxmlformats.org/officeDocument/2006/relationships/slideLayout" Target="../slideLayouts/slideLayout21.xml"/><Relationship Id="rId10" Type="http://schemas.openxmlformats.org/officeDocument/2006/relationships/slideLayout" Target="../slideLayouts/slideLayout9.xml"/><Relationship Id="rId21" Type="http://schemas.openxmlformats.org/officeDocument/2006/relationships/slideLayout" Target="../slideLayouts/slideLayout20.xml"/><Relationship Id="rId13" Type="http://schemas.openxmlformats.org/officeDocument/2006/relationships/slideLayout" Target="../slideLayouts/slideLayout12.xml"/><Relationship Id="rId24" Type="http://schemas.openxmlformats.org/officeDocument/2006/relationships/theme" Target="../theme/theme1.xml"/><Relationship Id="rId12" Type="http://schemas.openxmlformats.org/officeDocument/2006/relationships/slideLayout" Target="../slideLayouts/slideLayout11.xml"/><Relationship Id="rId23" Type="http://schemas.openxmlformats.org/officeDocument/2006/relationships/slideLayout" Target="../slideLayouts/slideLayout22.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slideLayout" Target="../slideLayouts/slideLayout18.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7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7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7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7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7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15" name="Google Shape;15;p73"/>
          <p:cNvPicPr preferRelativeResize="0"/>
          <p:nvPr/>
        </p:nvPicPr>
        <p:blipFill rotWithShape="1">
          <a:blip r:embed="rId1">
            <a:alphaModFix/>
          </a:blip>
          <a:srcRect b="0" l="0" r="0" t="0"/>
          <a:stretch/>
        </p:blipFill>
        <p:spPr>
          <a:xfrm>
            <a:off x="10479499" y="304801"/>
            <a:ext cx="1207148" cy="5334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6.jpg"/><Relationship Id="rId4" Type="http://schemas.openxmlformats.org/officeDocument/2006/relationships/image" Target="../media/image34.png"/><Relationship Id="rId5"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2.png"/><Relationship Id="rId4" Type="http://schemas.openxmlformats.org/officeDocument/2006/relationships/image" Target="../media/image22.png"/><Relationship Id="rId5"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6.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8.png"/><Relationship Id="rId4" Type="http://schemas.openxmlformats.org/officeDocument/2006/relationships/image" Target="../media/image25.png"/><Relationship Id="rId5" Type="http://schemas.openxmlformats.org/officeDocument/2006/relationships/image" Target="../media/image2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2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8.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6.jpg"/><Relationship Id="rId4" Type="http://schemas.openxmlformats.org/officeDocument/2006/relationships/image" Target="../media/image34.png"/><Relationship Id="rId5"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8.pn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 Id="rId3" Type="http://schemas.openxmlformats.org/officeDocument/2006/relationships/image" Target="../media/image30.png"/><Relationship Id="rId4" Type="http://schemas.openxmlformats.org/officeDocument/2006/relationships/hyperlink" Target="https://drive.google.com/file/d/1Ei9FXfzS6MV9qF-74pof3ZM1tu8oMqhT/view"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31.png"/><Relationship Id="rId4" Type="http://schemas.openxmlformats.org/officeDocument/2006/relationships/image" Target="../media/image33.png"/><Relationship Id="rId5"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3.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6.jpg"/><Relationship Id="rId4" Type="http://schemas.openxmlformats.org/officeDocument/2006/relationships/image" Target="../media/image34.png"/><Relationship Id="rId5" Type="http://schemas.openxmlformats.org/officeDocument/2006/relationships/image" Target="../media/image1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pic>
        <p:nvPicPr>
          <p:cNvPr id="126" name="Google Shape;126;p1"/>
          <p:cNvPicPr preferRelativeResize="0"/>
          <p:nvPr/>
        </p:nvPicPr>
        <p:blipFill rotWithShape="1">
          <a:blip r:embed="rId3">
            <a:alphaModFix/>
          </a:blip>
          <a:srcRect b="0" l="0" r="0" t="0"/>
          <a:stretch/>
        </p:blipFill>
        <p:spPr>
          <a:xfrm>
            <a:off x="0" y="-162975"/>
            <a:ext cx="12192000" cy="6882658"/>
          </a:xfrm>
          <a:prstGeom prst="rect">
            <a:avLst/>
          </a:prstGeom>
          <a:noFill/>
          <a:ln>
            <a:noFill/>
          </a:ln>
        </p:spPr>
      </p:pic>
      <p:sp>
        <p:nvSpPr>
          <p:cNvPr id="127" name="Google Shape;127;p1"/>
          <p:cNvSpPr txBox="1"/>
          <p:nvPr>
            <p:ph idx="4294967295" type="body"/>
          </p:nvPr>
        </p:nvSpPr>
        <p:spPr>
          <a:xfrm>
            <a:off x="838200" y="3558325"/>
            <a:ext cx="10416000" cy="29637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lt1"/>
              </a:buClr>
              <a:buSzPts val="4000"/>
              <a:buNone/>
            </a:pPr>
            <a:r>
              <a:rPr lang="en-US" sz="4000">
                <a:solidFill>
                  <a:schemeClr val="lt1"/>
                </a:solidFill>
                <a:latin typeface="Exo Medium"/>
                <a:ea typeface="Exo Medium"/>
                <a:cs typeface="Exo Medium"/>
                <a:sym typeface="Exo Medium"/>
              </a:rPr>
              <a:t>LESSON 9: </a:t>
            </a:r>
            <a:r>
              <a:rPr lang="en-US" sz="4000">
                <a:solidFill>
                  <a:schemeClr val="lt1"/>
                </a:solidFill>
                <a:latin typeface="Exo Medium"/>
                <a:ea typeface="Exo Medium"/>
                <a:cs typeface="Exo Medium"/>
                <a:sym typeface="Exo Medium"/>
              </a:rPr>
              <a:t>ASSOCIATION RULES</a:t>
            </a:r>
            <a:endParaRPr/>
          </a:p>
        </p:txBody>
      </p:sp>
      <p:pic>
        <p:nvPicPr>
          <p:cNvPr id="128" name="Google Shape;128;p1"/>
          <p:cNvPicPr preferRelativeResize="0"/>
          <p:nvPr/>
        </p:nvPicPr>
        <p:blipFill rotWithShape="1">
          <a:blip r:embed="rId4">
            <a:alphaModFix/>
          </a:blip>
          <a:srcRect b="0" l="0" r="0" t="0"/>
          <a:stretch/>
        </p:blipFill>
        <p:spPr>
          <a:xfrm>
            <a:off x="5503162" y="537320"/>
            <a:ext cx="1642875" cy="730432"/>
          </a:xfrm>
          <a:prstGeom prst="rect">
            <a:avLst/>
          </a:prstGeom>
          <a:noFill/>
          <a:ln>
            <a:noFill/>
          </a:ln>
        </p:spPr>
      </p:pic>
      <p:sp>
        <p:nvSpPr>
          <p:cNvPr id="129" name="Google Shape;129;p1"/>
          <p:cNvSpPr txBox="1"/>
          <p:nvPr>
            <p:ph idx="4294967295" type="title"/>
          </p:nvPr>
        </p:nvSpPr>
        <p:spPr>
          <a:xfrm>
            <a:off x="1405949" y="2764525"/>
            <a:ext cx="9280500" cy="7161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6000"/>
              <a:buFont typeface="Exo Black"/>
              <a:buNone/>
            </a:pPr>
            <a:r>
              <a:rPr lang="en-US" sz="6000">
                <a:solidFill>
                  <a:schemeClr val="lt1"/>
                </a:solidFill>
                <a:latin typeface="Exo Black"/>
                <a:ea typeface="Exo Black"/>
                <a:cs typeface="Exo Black"/>
                <a:sym typeface="Exo Black"/>
              </a:rPr>
              <a:t>X-DATA | DATA ANALYST</a:t>
            </a:r>
            <a:endParaRPr sz="6000">
              <a:solidFill>
                <a:schemeClr val="lt1"/>
              </a:solidFill>
              <a:latin typeface="Exo Black"/>
              <a:ea typeface="Exo Black"/>
              <a:cs typeface="Exo Black"/>
              <a:sym typeface="Exo Black"/>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pic>
        <p:nvPicPr>
          <p:cNvPr id="204" name="Google Shape;204;g291e30801a7_0_161"/>
          <p:cNvPicPr preferRelativeResize="0"/>
          <p:nvPr/>
        </p:nvPicPr>
        <p:blipFill rotWithShape="1">
          <a:blip r:embed="rId3">
            <a:alphaModFix/>
          </a:blip>
          <a:srcRect b="0" l="0" r="0" t="0"/>
          <a:stretch/>
        </p:blipFill>
        <p:spPr>
          <a:xfrm>
            <a:off x="0" y="-12"/>
            <a:ext cx="12192000" cy="6858000"/>
          </a:xfrm>
          <a:prstGeom prst="rect">
            <a:avLst/>
          </a:prstGeom>
          <a:noFill/>
          <a:ln>
            <a:noFill/>
          </a:ln>
        </p:spPr>
      </p:pic>
      <p:pic>
        <p:nvPicPr>
          <p:cNvPr id="205" name="Google Shape;205;g291e30801a7_0_161"/>
          <p:cNvPicPr preferRelativeResize="0"/>
          <p:nvPr/>
        </p:nvPicPr>
        <p:blipFill rotWithShape="1">
          <a:blip r:embed="rId4">
            <a:alphaModFix/>
          </a:blip>
          <a:srcRect b="63550" l="0" r="65720" t="0"/>
          <a:stretch/>
        </p:blipFill>
        <p:spPr>
          <a:xfrm>
            <a:off x="7355037" y="4636350"/>
            <a:ext cx="4836966" cy="2221775"/>
          </a:xfrm>
          <a:prstGeom prst="rect">
            <a:avLst/>
          </a:prstGeom>
          <a:noFill/>
          <a:ln>
            <a:noFill/>
          </a:ln>
        </p:spPr>
      </p:pic>
      <p:pic>
        <p:nvPicPr>
          <p:cNvPr id="206" name="Google Shape;206;g291e30801a7_0_161"/>
          <p:cNvPicPr preferRelativeResize="0"/>
          <p:nvPr/>
        </p:nvPicPr>
        <p:blipFill rotWithShape="1">
          <a:blip r:embed="rId4">
            <a:alphaModFix/>
          </a:blip>
          <a:srcRect b="63550" l="0" r="65720" t="0"/>
          <a:stretch/>
        </p:blipFill>
        <p:spPr>
          <a:xfrm flipH="1">
            <a:off x="12" y="-926375"/>
            <a:ext cx="4836966" cy="2221775"/>
          </a:xfrm>
          <a:prstGeom prst="rect">
            <a:avLst/>
          </a:prstGeom>
          <a:noFill/>
          <a:ln>
            <a:noFill/>
          </a:ln>
        </p:spPr>
      </p:pic>
      <p:sp>
        <p:nvSpPr>
          <p:cNvPr id="207" name="Google Shape;207;g291e30801a7_0_161"/>
          <p:cNvSpPr txBox="1"/>
          <p:nvPr/>
        </p:nvSpPr>
        <p:spPr>
          <a:xfrm>
            <a:off x="551998" y="2905023"/>
            <a:ext cx="8455800" cy="877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500"/>
              <a:buFont typeface="Arial"/>
              <a:buNone/>
            </a:pPr>
            <a:r>
              <a:rPr lang="en-US" sz="5100">
                <a:solidFill>
                  <a:schemeClr val="lt1"/>
                </a:solidFill>
                <a:latin typeface="Exo Black"/>
                <a:ea typeface="Exo Black"/>
                <a:cs typeface="Exo Black"/>
                <a:sym typeface="Exo Black"/>
              </a:rPr>
              <a:t>QUALITY MEASUREMENT</a:t>
            </a:r>
            <a:endParaRPr b="0" i="0" sz="5100" u="none" cap="none" strike="noStrike">
              <a:solidFill>
                <a:schemeClr val="lt1"/>
              </a:solidFill>
              <a:latin typeface="Exo Black"/>
              <a:ea typeface="Exo Black"/>
              <a:cs typeface="Exo Black"/>
              <a:sym typeface="Exo Black"/>
            </a:endParaRPr>
          </a:p>
        </p:txBody>
      </p:sp>
      <p:pic>
        <p:nvPicPr>
          <p:cNvPr id="208" name="Google Shape;208;g291e30801a7_0_161"/>
          <p:cNvPicPr preferRelativeResize="0"/>
          <p:nvPr/>
        </p:nvPicPr>
        <p:blipFill rotWithShape="1">
          <a:blip r:embed="rId5">
            <a:alphaModFix/>
          </a:blip>
          <a:srcRect b="0" l="0" r="0" t="0"/>
          <a:stretch/>
        </p:blipFill>
        <p:spPr>
          <a:xfrm>
            <a:off x="10718375" y="194698"/>
            <a:ext cx="1198653" cy="5250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g25d16a296b8_0_1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400"/>
              <a:buNone/>
            </a:pPr>
            <a:r>
              <a:rPr b="1" lang="en-US">
                <a:latin typeface="Exo"/>
                <a:ea typeface="Exo"/>
                <a:cs typeface="Exo"/>
                <a:sym typeface="Exo"/>
              </a:rPr>
              <a:t>QUALITY MEASUREMENT</a:t>
            </a:r>
            <a:endParaRPr b="1">
              <a:latin typeface="Exo"/>
              <a:ea typeface="Exo"/>
              <a:cs typeface="Exo"/>
              <a:sym typeface="Exo"/>
            </a:endParaRPr>
          </a:p>
        </p:txBody>
      </p:sp>
      <p:sp>
        <p:nvSpPr>
          <p:cNvPr id="214" name="Google Shape;214;g25d16a296b8_0_14"/>
          <p:cNvSpPr txBox="1"/>
          <p:nvPr>
            <p:ph idx="12" type="sldNum"/>
          </p:nvPr>
        </p:nvSpPr>
        <p:spPr>
          <a:xfrm>
            <a:off x="8737600" y="6248400"/>
            <a:ext cx="25401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200"/>
              <a:buNone/>
            </a:pPr>
            <a:r>
              <a:rPr lang="en-US"/>
              <a:t>       </a:t>
            </a:r>
            <a:fld id="{00000000-1234-1234-1234-123412341234}" type="slidenum">
              <a:rPr lang="en-US"/>
              <a:t>‹#›</a:t>
            </a:fld>
            <a:endParaRPr/>
          </a:p>
        </p:txBody>
      </p:sp>
      <p:sp>
        <p:nvSpPr>
          <p:cNvPr id="215" name="Google Shape;215;g25d16a296b8_0_14"/>
          <p:cNvSpPr txBox="1"/>
          <p:nvPr>
            <p:ph idx="1" type="body"/>
          </p:nvPr>
        </p:nvSpPr>
        <p:spPr>
          <a:xfrm>
            <a:off x="741025" y="1430400"/>
            <a:ext cx="10839000" cy="4960500"/>
          </a:xfrm>
          <a:prstGeom prst="rect">
            <a:avLst/>
          </a:prstGeom>
          <a:noFill/>
          <a:ln>
            <a:noFill/>
          </a:ln>
        </p:spPr>
        <p:txBody>
          <a:bodyPr anchorCtr="0" anchor="t" bIns="45700" lIns="91425" spcFirstLastPara="1" rIns="91425" wrap="square" tIns="45700">
            <a:normAutofit/>
          </a:bodyPr>
          <a:lstStyle/>
          <a:p>
            <a:pPr indent="0" lvl="0" marL="0" marR="147320" rtl="0" algn="just">
              <a:lnSpc>
                <a:spcPct val="88750"/>
              </a:lnSpc>
              <a:spcBef>
                <a:spcPts val="840"/>
              </a:spcBef>
              <a:spcAft>
                <a:spcPts val="0"/>
              </a:spcAft>
              <a:buClr>
                <a:schemeClr val="dk1"/>
              </a:buClr>
              <a:buSzPts val="1100"/>
              <a:buFont typeface="Arial"/>
              <a:buNone/>
            </a:pPr>
            <a:r>
              <a:rPr b="1" lang="en-US" sz="1600">
                <a:latin typeface="Exo 2"/>
                <a:ea typeface="Exo 2"/>
                <a:cs typeface="Exo 2"/>
                <a:sym typeface="Exo 2"/>
              </a:rPr>
              <a:t>Với Association Rules, </a:t>
            </a:r>
            <a:r>
              <a:rPr lang="en-US" sz="1600">
                <a:latin typeface="Exo 2"/>
                <a:ea typeface="Exo 2"/>
                <a:cs typeface="Exo 2"/>
                <a:sym typeface="Exo 2"/>
              </a:rPr>
              <a:t>ta có các tiêu chí để tính toán và xác định mối quan hệ là: </a:t>
            </a:r>
            <a:endParaRPr sz="1600">
              <a:latin typeface="Exo 2"/>
              <a:ea typeface="Exo 2"/>
              <a:cs typeface="Exo 2"/>
              <a:sym typeface="Exo 2"/>
            </a:endParaRPr>
          </a:p>
          <a:p>
            <a:pPr indent="0" lvl="0" marL="0" marR="147320" rtl="0" algn="just">
              <a:lnSpc>
                <a:spcPct val="88750"/>
              </a:lnSpc>
              <a:spcBef>
                <a:spcPts val="840"/>
              </a:spcBef>
              <a:spcAft>
                <a:spcPts val="0"/>
              </a:spcAft>
              <a:buClr>
                <a:schemeClr val="dk1"/>
              </a:buClr>
              <a:buSzPts val="1100"/>
              <a:buFont typeface="Arial"/>
              <a:buNone/>
            </a:pPr>
            <a:r>
              <a:t/>
            </a:r>
            <a:endParaRPr sz="1600">
              <a:latin typeface="Exo 2"/>
              <a:ea typeface="Exo 2"/>
              <a:cs typeface="Exo 2"/>
              <a:sym typeface="Exo 2"/>
            </a:endParaRPr>
          </a:p>
          <a:p>
            <a:pPr indent="0" lvl="0" marL="0" marR="147320" rtl="0" algn="just">
              <a:lnSpc>
                <a:spcPct val="88750"/>
              </a:lnSpc>
              <a:spcBef>
                <a:spcPts val="840"/>
              </a:spcBef>
              <a:spcAft>
                <a:spcPts val="0"/>
              </a:spcAft>
              <a:buClr>
                <a:schemeClr val="dk1"/>
              </a:buClr>
              <a:buSzPts val="1100"/>
              <a:buFont typeface="Arial"/>
              <a:buNone/>
            </a:pPr>
            <a:r>
              <a:rPr b="1" lang="en-US" sz="1600">
                <a:latin typeface="Exo 2"/>
                <a:ea typeface="Exo 2"/>
                <a:cs typeface="Exo 2"/>
                <a:sym typeface="Exo 2"/>
              </a:rPr>
              <a:t>Support</a:t>
            </a:r>
            <a:r>
              <a:rPr lang="en-US" sz="1600">
                <a:latin typeface="Exo 2"/>
                <a:ea typeface="Exo 2"/>
                <a:cs typeface="Exo 2"/>
                <a:sym typeface="Exo 2"/>
              </a:rPr>
              <a:t>: Còn có thể gọi là “frequency" </a:t>
            </a:r>
            <a:r>
              <a:rPr lang="en-US" sz="1100">
                <a:latin typeface="Exo 2"/>
                <a:ea typeface="Exo 2"/>
                <a:cs typeface="Exo 2"/>
                <a:sym typeface="Exo 2"/>
              </a:rPr>
              <a:t>) </a:t>
            </a:r>
            <a:r>
              <a:rPr lang="en-US" sz="1600">
                <a:latin typeface="Exo 2"/>
                <a:ea typeface="Exo 2"/>
                <a:cs typeface="Exo 2"/>
                <a:sym typeface="Exo 2"/>
              </a:rPr>
              <a:t>là xác suất để một giao dịch chứa cả 2 items A và B.</a:t>
            </a:r>
            <a:endParaRPr sz="1600">
              <a:latin typeface="Exo 2"/>
              <a:ea typeface="Exo 2"/>
              <a:cs typeface="Exo 2"/>
              <a:sym typeface="Exo 2"/>
            </a:endParaRPr>
          </a:p>
          <a:p>
            <a:pPr indent="0" lvl="0" marL="0" marR="147320" rtl="0" algn="just">
              <a:lnSpc>
                <a:spcPct val="88750"/>
              </a:lnSpc>
              <a:spcBef>
                <a:spcPts val="840"/>
              </a:spcBef>
              <a:spcAft>
                <a:spcPts val="0"/>
              </a:spcAft>
              <a:buClr>
                <a:schemeClr val="dk1"/>
              </a:buClr>
              <a:buSzPts val="1100"/>
              <a:buFont typeface="Arial"/>
              <a:buNone/>
            </a:pPr>
            <a:r>
              <a:t/>
            </a:r>
            <a:endParaRPr sz="1600">
              <a:latin typeface="Exo 2"/>
              <a:ea typeface="Exo 2"/>
              <a:cs typeface="Exo 2"/>
              <a:sym typeface="Exo 2"/>
            </a:endParaRPr>
          </a:p>
          <a:p>
            <a:pPr indent="0" lvl="0" marL="0" marR="147320" rtl="0" algn="just">
              <a:lnSpc>
                <a:spcPct val="88750"/>
              </a:lnSpc>
              <a:spcBef>
                <a:spcPts val="840"/>
              </a:spcBef>
              <a:spcAft>
                <a:spcPts val="0"/>
              </a:spcAft>
              <a:buClr>
                <a:schemeClr val="dk1"/>
              </a:buClr>
              <a:buSzPts val="1100"/>
              <a:buFont typeface="Arial"/>
              <a:buNone/>
            </a:pPr>
            <a:r>
              <a:t/>
            </a:r>
            <a:endParaRPr sz="1600">
              <a:latin typeface="Exo 2"/>
              <a:ea typeface="Exo 2"/>
              <a:cs typeface="Exo 2"/>
              <a:sym typeface="Exo 2"/>
            </a:endParaRPr>
          </a:p>
          <a:p>
            <a:pPr indent="0" lvl="0" marL="0" marR="147320" rtl="0" algn="just">
              <a:lnSpc>
                <a:spcPct val="88750"/>
              </a:lnSpc>
              <a:spcBef>
                <a:spcPts val="840"/>
              </a:spcBef>
              <a:spcAft>
                <a:spcPts val="0"/>
              </a:spcAft>
              <a:buClr>
                <a:schemeClr val="dk1"/>
              </a:buClr>
              <a:buSzPts val="1100"/>
              <a:buFont typeface="Arial"/>
              <a:buNone/>
            </a:pPr>
            <a:r>
              <a:t/>
            </a:r>
            <a:endParaRPr sz="1600">
              <a:latin typeface="Exo 2"/>
              <a:ea typeface="Exo 2"/>
              <a:cs typeface="Exo 2"/>
              <a:sym typeface="Exo 2"/>
            </a:endParaRPr>
          </a:p>
          <a:p>
            <a:pPr indent="0" lvl="0" marL="0" marR="147320" rtl="0" algn="just">
              <a:lnSpc>
                <a:spcPct val="88750"/>
              </a:lnSpc>
              <a:spcBef>
                <a:spcPts val="840"/>
              </a:spcBef>
              <a:spcAft>
                <a:spcPts val="0"/>
              </a:spcAft>
              <a:buClr>
                <a:schemeClr val="dk1"/>
              </a:buClr>
              <a:buSzPts val="1100"/>
              <a:buFont typeface="Arial"/>
              <a:buNone/>
            </a:pPr>
            <a:r>
              <a:rPr b="1" lang="en-US" sz="1600">
                <a:latin typeface="Exo 2"/>
                <a:ea typeface="Exo 2"/>
                <a:cs typeface="Exo 2"/>
                <a:sym typeface="Exo 2"/>
              </a:rPr>
              <a:t>Confidence: </a:t>
            </a:r>
            <a:r>
              <a:rPr lang="en-US" sz="1600">
                <a:latin typeface="Exo 2"/>
                <a:ea typeface="Exo 2"/>
                <a:cs typeface="Exo 2"/>
                <a:sym typeface="Exo 2"/>
              </a:rPr>
              <a:t>là xác suất mà B được mua với điều kiện là A đã được mua trong cùng 1 giao dịch.</a:t>
            </a:r>
            <a:endParaRPr sz="1600">
              <a:latin typeface="Exo 2"/>
              <a:ea typeface="Exo 2"/>
              <a:cs typeface="Exo 2"/>
              <a:sym typeface="Exo 2"/>
            </a:endParaRPr>
          </a:p>
          <a:p>
            <a:pPr indent="0" lvl="0" marL="0" marR="147320" rtl="0" algn="just">
              <a:lnSpc>
                <a:spcPct val="88750"/>
              </a:lnSpc>
              <a:spcBef>
                <a:spcPts val="840"/>
              </a:spcBef>
              <a:spcAft>
                <a:spcPts val="0"/>
              </a:spcAft>
              <a:buClr>
                <a:schemeClr val="dk1"/>
              </a:buClr>
              <a:buSzPts val="1100"/>
              <a:buFont typeface="Arial"/>
              <a:buNone/>
            </a:pPr>
            <a:r>
              <a:t/>
            </a:r>
            <a:endParaRPr sz="1600">
              <a:latin typeface="Exo 2"/>
              <a:ea typeface="Exo 2"/>
              <a:cs typeface="Exo 2"/>
              <a:sym typeface="Exo 2"/>
            </a:endParaRPr>
          </a:p>
          <a:p>
            <a:pPr indent="0" lvl="0" marL="0" marR="147320" rtl="0" algn="just">
              <a:lnSpc>
                <a:spcPct val="88750"/>
              </a:lnSpc>
              <a:spcBef>
                <a:spcPts val="840"/>
              </a:spcBef>
              <a:spcAft>
                <a:spcPts val="0"/>
              </a:spcAft>
              <a:buClr>
                <a:schemeClr val="dk1"/>
              </a:buClr>
              <a:buSzPts val="1100"/>
              <a:buFont typeface="Arial"/>
              <a:buNone/>
            </a:pPr>
            <a:r>
              <a:t/>
            </a:r>
            <a:endParaRPr sz="1600">
              <a:latin typeface="Exo 2"/>
              <a:ea typeface="Exo 2"/>
              <a:cs typeface="Exo 2"/>
              <a:sym typeface="Exo 2"/>
            </a:endParaRPr>
          </a:p>
          <a:p>
            <a:pPr indent="0" lvl="0" marL="0" marR="147320" rtl="0" algn="just">
              <a:lnSpc>
                <a:spcPct val="88750"/>
              </a:lnSpc>
              <a:spcBef>
                <a:spcPts val="840"/>
              </a:spcBef>
              <a:spcAft>
                <a:spcPts val="0"/>
              </a:spcAft>
              <a:buClr>
                <a:schemeClr val="dk1"/>
              </a:buClr>
              <a:buSzPts val="1100"/>
              <a:buFont typeface="Arial"/>
              <a:buNone/>
            </a:pPr>
            <a:r>
              <a:t/>
            </a:r>
            <a:endParaRPr sz="1600">
              <a:latin typeface="Exo 2"/>
              <a:ea typeface="Exo 2"/>
              <a:cs typeface="Exo 2"/>
              <a:sym typeface="Exo 2"/>
            </a:endParaRPr>
          </a:p>
          <a:p>
            <a:pPr indent="0" lvl="0" marL="0" marR="147320" rtl="0" algn="just">
              <a:lnSpc>
                <a:spcPct val="88750"/>
              </a:lnSpc>
              <a:spcBef>
                <a:spcPts val="840"/>
              </a:spcBef>
              <a:spcAft>
                <a:spcPts val="0"/>
              </a:spcAft>
              <a:buClr>
                <a:schemeClr val="dk1"/>
              </a:buClr>
              <a:buSzPts val="1100"/>
              <a:buFont typeface="Arial"/>
              <a:buNone/>
            </a:pPr>
            <a:r>
              <a:rPr b="1" lang="en-US" sz="1600">
                <a:latin typeface="Exo 2"/>
                <a:ea typeface="Exo 2"/>
                <a:cs typeface="Exo 2"/>
                <a:sym typeface="Exo 2"/>
              </a:rPr>
              <a:t>Lift: </a:t>
            </a:r>
            <a:r>
              <a:rPr lang="en-US" sz="1600">
                <a:latin typeface="Exo 2"/>
                <a:ea typeface="Exo 2"/>
                <a:cs typeface="Exo 2"/>
                <a:sym typeface="Exo 2"/>
              </a:rPr>
              <a:t>là chỉ số tính toán mối quan hệ giữa 2 item A và B </a:t>
            </a:r>
            <a:endParaRPr sz="1600">
              <a:latin typeface="Exo 2"/>
              <a:ea typeface="Exo 2"/>
              <a:cs typeface="Exo 2"/>
              <a:sym typeface="Exo 2"/>
            </a:endParaRPr>
          </a:p>
          <a:p>
            <a:pPr indent="0" lvl="0" marL="0" marR="147320" rtl="0" algn="just">
              <a:lnSpc>
                <a:spcPct val="88750"/>
              </a:lnSpc>
              <a:spcBef>
                <a:spcPts val="840"/>
              </a:spcBef>
              <a:spcAft>
                <a:spcPts val="0"/>
              </a:spcAft>
              <a:buClr>
                <a:schemeClr val="dk1"/>
              </a:buClr>
              <a:buSzPts val="1100"/>
              <a:buFont typeface="Arial"/>
              <a:buNone/>
            </a:pPr>
            <a:r>
              <a:t/>
            </a:r>
            <a:endParaRPr sz="1600">
              <a:latin typeface="Exo 2"/>
              <a:ea typeface="Exo 2"/>
              <a:cs typeface="Exo 2"/>
              <a:sym typeface="Exo 2"/>
            </a:endParaRPr>
          </a:p>
          <a:p>
            <a:pPr indent="0" lvl="0" marL="0" marR="147320" rtl="0" algn="just">
              <a:lnSpc>
                <a:spcPct val="88750"/>
              </a:lnSpc>
              <a:spcBef>
                <a:spcPts val="840"/>
              </a:spcBef>
              <a:spcAft>
                <a:spcPts val="0"/>
              </a:spcAft>
              <a:buClr>
                <a:schemeClr val="dk1"/>
              </a:buClr>
              <a:buSzPts val="1100"/>
              <a:buFont typeface="Arial"/>
              <a:buNone/>
            </a:pPr>
            <a:r>
              <a:t/>
            </a:r>
            <a:endParaRPr sz="1600">
              <a:latin typeface="Exo 2"/>
              <a:ea typeface="Exo 2"/>
              <a:cs typeface="Exo 2"/>
              <a:sym typeface="Exo 2"/>
            </a:endParaRPr>
          </a:p>
          <a:p>
            <a:pPr indent="0" lvl="0" marL="0" marR="147320" rtl="0" algn="just">
              <a:lnSpc>
                <a:spcPct val="88750"/>
              </a:lnSpc>
              <a:spcBef>
                <a:spcPts val="840"/>
              </a:spcBef>
              <a:spcAft>
                <a:spcPts val="0"/>
              </a:spcAft>
              <a:buClr>
                <a:schemeClr val="dk1"/>
              </a:buClr>
              <a:buSzPts val="1100"/>
              <a:buFont typeface="Arial"/>
              <a:buNone/>
            </a:pPr>
            <a:r>
              <a:rPr lang="en-US" sz="1600">
                <a:latin typeface="Exo 2"/>
                <a:ea typeface="Exo 2"/>
                <a:cs typeface="Exo 2"/>
                <a:sym typeface="Exo 2"/>
              </a:rPr>
              <a:t>Nếu A và B độc lập với nhau, ta sẽ có Lift = 1</a:t>
            </a:r>
            <a:endParaRPr sz="1600">
              <a:latin typeface="Exo 2"/>
              <a:ea typeface="Exo 2"/>
              <a:cs typeface="Exo 2"/>
              <a:sym typeface="Exo 2"/>
            </a:endParaRPr>
          </a:p>
        </p:txBody>
      </p:sp>
      <p:pic>
        <p:nvPicPr>
          <p:cNvPr descr="A picture containing text, font, line, white&#10;&#10;Description automatically generated" id="216" name="Google Shape;216;g25d16a296b8_0_14"/>
          <p:cNvPicPr preferRelativeResize="0"/>
          <p:nvPr/>
        </p:nvPicPr>
        <p:blipFill>
          <a:blip r:embed="rId3">
            <a:alphaModFix/>
          </a:blip>
          <a:stretch>
            <a:fillRect/>
          </a:stretch>
        </p:blipFill>
        <p:spPr>
          <a:xfrm>
            <a:off x="3605975" y="2426025"/>
            <a:ext cx="3387942" cy="457200"/>
          </a:xfrm>
          <a:prstGeom prst="rect">
            <a:avLst/>
          </a:prstGeom>
          <a:noFill/>
          <a:ln>
            <a:noFill/>
          </a:ln>
        </p:spPr>
      </p:pic>
      <p:pic>
        <p:nvPicPr>
          <p:cNvPr descr="A picture containing text, font, white, line&#10;&#10;Description automatically generated" id="217" name="Google Shape;217;g25d16a296b8_0_14"/>
          <p:cNvPicPr preferRelativeResize="0"/>
          <p:nvPr/>
        </p:nvPicPr>
        <p:blipFill>
          <a:blip r:embed="rId4">
            <a:alphaModFix/>
          </a:blip>
          <a:stretch>
            <a:fillRect/>
          </a:stretch>
        </p:blipFill>
        <p:spPr>
          <a:xfrm>
            <a:off x="3605975" y="3829500"/>
            <a:ext cx="3440409" cy="457200"/>
          </a:xfrm>
          <a:prstGeom prst="rect">
            <a:avLst/>
          </a:prstGeom>
          <a:noFill/>
          <a:ln>
            <a:noFill/>
          </a:ln>
        </p:spPr>
      </p:pic>
      <p:pic>
        <p:nvPicPr>
          <p:cNvPr descr="A picture containing text, font, line, white&#10;&#10;Description automatically generated" id="218" name="Google Shape;218;g25d16a296b8_0_14"/>
          <p:cNvPicPr preferRelativeResize="0"/>
          <p:nvPr/>
        </p:nvPicPr>
        <p:blipFill>
          <a:blip r:embed="rId5">
            <a:alphaModFix/>
          </a:blip>
          <a:stretch>
            <a:fillRect/>
          </a:stretch>
        </p:blipFill>
        <p:spPr>
          <a:xfrm>
            <a:off x="3605975" y="5080775"/>
            <a:ext cx="3352800" cy="4572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g296f798f1ef_0_37"/>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400"/>
              <a:buNone/>
            </a:pPr>
            <a:r>
              <a:rPr b="1" lang="en-US">
                <a:latin typeface="Exo"/>
                <a:ea typeface="Exo"/>
                <a:cs typeface="Exo"/>
                <a:sym typeface="Exo"/>
              </a:rPr>
              <a:t>QUALITY MEASUREMENT</a:t>
            </a:r>
            <a:endParaRPr b="1">
              <a:latin typeface="Exo"/>
              <a:ea typeface="Exo"/>
              <a:cs typeface="Exo"/>
              <a:sym typeface="Exo"/>
            </a:endParaRPr>
          </a:p>
        </p:txBody>
      </p:sp>
      <p:sp>
        <p:nvSpPr>
          <p:cNvPr id="224" name="Google Shape;224;g296f798f1ef_0_37"/>
          <p:cNvSpPr txBox="1"/>
          <p:nvPr>
            <p:ph idx="12" type="sldNum"/>
          </p:nvPr>
        </p:nvSpPr>
        <p:spPr>
          <a:xfrm>
            <a:off x="8737600" y="6248400"/>
            <a:ext cx="25401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200"/>
              <a:buNone/>
            </a:pPr>
            <a:r>
              <a:rPr lang="en-US"/>
              <a:t>       </a:t>
            </a:r>
            <a:fld id="{00000000-1234-1234-1234-123412341234}" type="slidenum">
              <a:rPr lang="en-US"/>
              <a:t>‹#›</a:t>
            </a:fld>
            <a:endParaRPr/>
          </a:p>
        </p:txBody>
      </p:sp>
      <p:sp>
        <p:nvSpPr>
          <p:cNvPr id="225" name="Google Shape;225;g296f798f1ef_0_37"/>
          <p:cNvSpPr txBox="1"/>
          <p:nvPr>
            <p:ph idx="1" type="body"/>
          </p:nvPr>
        </p:nvSpPr>
        <p:spPr>
          <a:xfrm>
            <a:off x="741025" y="1430400"/>
            <a:ext cx="10839000" cy="4960500"/>
          </a:xfrm>
          <a:prstGeom prst="rect">
            <a:avLst/>
          </a:prstGeom>
          <a:noFill/>
          <a:ln>
            <a:noFill/>
          </a:ln>
        </p:spPr>
        <p:txBody>
          <a:bodyPr anchorCtr="0" anchor="t" bIns="45700" lIns="91425" spcFirstLastPara="1" rIns="91425" wrap="square" tIns="45700">
            <a:normAutofit/>
          </a:bodyPr>
          <a:lstStyle/>
          <a:p>
            <a:pPr indent="0" lvl="0" marL="0" marR="147320" rtl="0" algn="just">
              <a:lnSpc>
                <a:spcPct val="88750"/>
              </a:lnSpc>
              <a:spcBef>
                <a:spcPts val="840"/>
              </a:spcBef>
              <a:spcAft>
                <a:spcPts val="0"/>
              </a:spcAft>
              <a:buClr>
                <a:schemeClr val="dk1"/>
              </a:buClr>
              <a:buSzPts val="1100"/>
              <a:buFont typeface="Arial"/>
              <a:buNone/>
            </a:pPr>
            <a:r>
              <a:rPr b="1" lang="en-US" sz="1600">
                <a:latin typeface="Exo 2"/>
                <a:ea typeface="Exo 2"/>
                <a:cs typeface="Exo 2"/>
                <a:sym typeface="Exo 2"/>
              </a:rPr>
              <a:t>Ví dụ: </a:t>
            </a:r>
            <a:endParaRPr b="1" sz="1600">
              <a:latin typeface="Exo 2"/>
              <a:ea typeface="Exo 2"/>
              <a:cs typeface="Exo 2"/>
              <a:sym typeface="Exo 2"/>
            </a:endParaRPr>
          </a:p>
          <a:p>
            <a:pPr indent="0" lvl="0" marL="0" marR="147320" rtl="0" algn="just">
              <a:lnSpc>
                <a:spcPct val="88750"/>
              </a:lnSpc>
              <a:spcBef>
                <a:spcPts val="840"/>
              </a:spcBef>
              <a:spcAft>
                <a:spcPts val="0"/>
              </a:spcAft>
              <a:buClr>
                <a:schemeClr val="dk1"/>
              </a:buClr>
              <a:buSzPts val="1100"/>
              <a:buFont typeface="Arial"/>
              <a:buNone/>
            </a:pPr>
            <a:r>
              <a:rPr b="1" lang="en-US" sz="1600">
                <a:latin typeface="Exo 2"/>
                <a:ea typeface="Exo 2"/>
                <a:cs typeface="Exo 2"/>
                <a:sym typeface="Exo 2"/>
              </a:rPr>
              <a:t>Một cửa hàng có danh sách các đơn hàng với các item đã mua như sau:</a:t>
            </a:r>
            <a:endParaRPr b="1" sz="1600">
              <a:latin typeface="Exo 2"/>
              <a:ea typeface="Exo 2"/>
              <a:cs typeface="Exo 2"/>
              <a:sym typeface="Exo 2"/>
            </a:endParaRPr>
          </a:p>
          <a:p>
            <a:pPr indent="0" lvl="0" marL="0" marR="147320" rtl="0" algn="just">
              <a:lnSpc>
                <a:spcPct val="88750"/>
              </a:lnSpc>
              <a:spcBef>
                <a:spcPts val="840"/>
              </a:spcBef>
              <a:spcAft>
                <a:spcPts val="0"/>
              </a:spcAft>
              <a:buClr>
                <a:schemeClr val="dk1"/>
              </a:buClr>
              <a:buSzPts val="1100"/>
              <a:buFont typeface="Arial"/>
              <a:buNone/>
            </a:pPr>
            <a:r>
              <a:t/>
            </a:r>
            <a:endParaRPr b="1" sz="1600">
              <a:latin typeface="Exo 2"/>
              <a:ea typeface="Exo 2"/>
              <a:cs typeface="Exo 2"/>
              <a:sym typeface="Exo 2"/>
            </a:endParaRPr>
          </a:p>
          <a:p>
            <a:pPr indent="0" lvl="0" marL="0" marR="147320" rtl="0" algn="just">
              <a:lnSpc>
                <a:spcPct val="88750"/>
              </a:lnSpc>
              <a:spcBef>
                <a:spcPts val="840"/>
              </a:spcBef>
              <a:spcAft>
                <a:spcPts val="0"/>
              </a:spcAft>
              <a:buClr>
                <a:schemeClr val="dk1"/>
              </a:buClr>
              <a:buSzPts val="1100"/>
              <a:buFont typeface="Arial"/>
              <a:buNone/>
            </a:pPr>
            <a:r>
              <a:t/>
            </a:r>
            <a:endParaRPr b="1" sz="1600">
              <a:latin typeface="Exo 2"/>
              <a:ea typeface="Exo 2"/>
              <a:cs typeface="Exo 2"/>
              <a:sym typeface="Exo 2"/>
            </a:endParaRPr>
          </a:p>
          <a:p>
            <a:pPr indent="0" lvl="0" marL="0" marR="147320" rtl="0" algn="just">
              <a:lnSpc>
                <a:spcPct val="88750"/>
              </a:lnSpc>
              <a:spcBef>
                <a:spcPts val="840"/>
              </a:spcBef>
              <a:spcAft>
                <a:spcPts val="0"/>
              </a:spcAft>
              <a:buClr>
                <a:schemeClr val="dk1"/>
              </a:buClr>
              <a:buSzPts val="1100"/>
              <a:buFont typeface="Arial"/>
              <a:buNone/>
            </a:pPr>
            <a:r>
              <a:t/>
            </a:r>
            <a:endParaRPr b="1" sz="1600">
              <a:latin typeface="Exo 2"/>
              <a:ea typeface="Exo 2"/>
              <a:cs typeface="Exo 2"/>
              <a:sym typeface="Exo 2"/>
            </a:endParaRPr>
          </a:p>
          <a:p>
            <a:pPr indent="0" lvl="0" marL="0" marR="147320" rtl="0" algn="just">
              <a:lnSpc>
                <a:spcPct val="88750"/>
              </a:lnSpc>
              <a:spcBef>
                <a:spcPts val="840"/>
              </a:spcBef>
              <a:spcAft>
                <a:spcPts val="0"/>
              </a:spcAft>
              <a:buClr>
                <a:schemeClr val="dk1"/>
              </a:buClr>
              <a:buSzPts val="1100"/>
              <a:buFont typeface="Arial"/>
              <a:buNone/>
            </a:pPr>
            <a:r>
              <a:t/>
            </a:r>
            <a:endParaRPr b="1" sz="1600">
              <a:latin typeface="Exo 2"/>
              <a:ea typeface="Exo 2"/>
              <a:cs typeface="Exo 2"/>
              <a:sym typeface="Exo 2"/>
            </a:endParaRPr>
          </a:p>
          <a:p>
            <a:pPr indent="0" lvl="0" marL="0" marR="147320" rtl="0" algn="just">
              <a:lnSpc>
                <a:spcPct val="88750"/>
              </a:lnSpc>
              <a:spcBef>
                <a:spcPts val="840"/>
              </a:spcBef>
              <a:spcAft>
                <a:spcPts val="0"/>
              </a:spcAft>
              <a:buClr>
                <a:schemeClr val="dk1"/>
              </a:buClr>
              <a:buSzPts val="1100"/>
              <a:buFont typeface="Arial"/>
              <a:buNone/>
            </a:pPr>
            <a:r>
              <a:t/>
            </a:r>
            <a:endParaRPr b="1" sz="1600">
              <a:latin typeface="Exo 2"/>
              <a:ea typeface="Exo 2"/>
              <a:cs typeface="Exo 2"/>
              <a:sym typeface="Exo 2"/>
            </a:endParaRPr>
          </a:p>
          <a:p>
            <a:pPr indent="0" lvl="0" marL="0" marR="147320" rtl="0" algn="just">
              <a:lnSpc>
                <a:spcPct val="88750"/>
              </a:lnSpc>
              <a:spcBef>
                <a:spcPts val="840"/>
              </a:spcBef>
              <a:spcAft>
                <a:spcPts val="0"/>
              </a:spcAft>
              <a:buClr>
                <a:schemeClr val="dk1"/>
              </a:buClr>
              <a:buSzPts val="1100"/>
              <a:buFont typeface="Arial"/>
              <a:buNone/>
            </a:pPr>
            <a:r>
              <a:rPr b="1" lang="en-US" sz="1600">
                <a:latin typeface="Exo 2"/>
                <a:ea typeface="Exo 2"/>
                <a:cs typeface="Exo 2"/>
                <a:sym typeface="Exo 2"/>
              </a:rPr>
              <a:t>B1: Tìm ra những item được mua nhiều nhất: </a:t>
            </a:r>
            <a:endParaRPr b="1" sz="1600">
              <a:latin typeface="Exo 2"/>
              <a:ea typeface="Exo 2"/>
              <a:cs typeface="Exo 2"/>
              <a:sym typeface="Exo 2"/>
            </a:endParaRPr>
          </a:p>
          <a:p>
            <a:pPr indent="0" lvl="0" marL="0" marR="147320" rtl="0" algn="just">
              <a:lnSpc>
                <a:spcPct val="88750"/>
              </a:lnSpc>
              <a:spcBef>
                <a:spcPts val="840"/>
              </a:spcBef>
              <a:spcAft>
                <a:spcPts val="0"/>
              </a:spcAft>
              <a:buClr>
                <a:schemeClr val="dk1"/>
              </a:buClr>
              <a:buSzPts val="1100"/>
              <a:buFont typeface="Arial"/>
              <a:buNone/>
            </a:pPr>
            <a:r>
              <a:rPr b="1" lang="en-US" sz="1600">
                <a:latin typeface="Exo 2"/>
                <a:ea typeface="Exo 2"/>
                <a:cs typeface="Exo 2"/>
                <a:sym typeface="Exo 2"/>
              </a:rPr>
              <a:t> </a:t>
            </a:r>
            <a:endParaRPr b="1" sz="1600">
              <a:latin typeface="Exo 2"/>
              <a:ea typeface="Exo 2"/>
              <a:cs typeface="Exo 2"/>
              <a:sym typeface="Exo 2"/>
            </a:endParaRPr>
          </a:p>
          <a:p>
            <a:pPr indent="0" lvl="0" marL="0" marR="147320" rtl="0" algn="just">
              <a:lnSpc>
                <a:spcPct val="88750"/>
              </a:lnSpc>
              <a:spcBef>
                <a:spcPts val="840"/>
              </a:spcBef>
              <a:spcAft>
                <a:spcPts val="0"/>
              </a:spcAft>
              <a:buClr>
                <a:schemeClr val="dk1"/>
              </a:buClr>
              <a:buSzPts val="1100"/>
              <a:buFont typeface="Arial"/>
              <a:buNone/>
            </a:pPr>
            <a:r>
              <a:t/>
            </a:r>
            <a:endParaRPr b="1" sz="1600">
              <a:latin typeface="Exo 2"/>
              <a:ea typeface="Exo 2"/>
              <a:cs typeface="Exo 2"/>
              <a:sym typeface="Exo 2"/>
            </a:endParaRPr>
          </a:p>
        </p:txBody>
      </p:sp>
      <p:pic>
        <p:nvPicPr>
          <p:cNvPr descr="A picture containing text, screenshot, font, line&#10;&#10;Description automatically generated" id="226" name="Google Shape;226;g296f798f1ef_0_37"/>
          <p:cNvPicPr preferRelativeResize="0"/>
          <p:nvPr/>
        </p:nvPicPr>
        <p:blipFill>
          <a:blip r:embed="rId3">
            <a:alphaModFix/>
          </a:blip>
          <a:stretch>
            <a:fillRect/>
          </a:stretch>
        </p:blipFill>
        <p:spPr>
          <a:xfrm>
            <a:off x="3347900" y="2106350"/>
            <a:ext cx="3881350" cy="1509414"/>
          </a:xfrm>
          <a:prstGeom prst="rect">
            <a:avLst/>
          </a:prstGeom>
          <a:noFill/>
          <a:ln>
            <a:noFill/>
          </a:ln>
        </p:spPr>
      </p:pic>
      <p:pic>
        <p:nvPicPr>
          <p:cNvPr descr="A picture containing text, screenshot, font, number&#10;&#10;Description automatically generated" id="227" name="Google Shape;227;g296f798f1ef_0_37"/>
          <p:cNvPicPr preferRelativeResize="0"/>
          <p:nvPr/>
        </p:nvPicPr>
        <p:blipFill>
          <a:blip r:embed="rId4">
            <a:alphaModFix/>
          </a:blip>
          <a:stretch>
            <a:fillRect/>
          </a:stretch>
        </p:blipFill>
        <p:spPr>
          <a:xfrm>
            <a:off x="3347900" y="4031300"/>
            <a:ext cx="3784508" cy="2826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g29735aff6a3_0_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400"/>
              <a:buNone/>
            </a:pPr>
            <a:r>
              <a:rPr b="1" lang="en-US">
                <a:latin typeface="Exo"/>
                <a:ea typeface="Exo"/>
                <a:cs typeface="Exo"/>
                <a:sym typeface="Exo"/>
              </a:rPr>
              <a:t>QUALITY MEASUREMENT</a:t>
            </a:r>
            <a:endParaRPr b="1">
              <a:latin typeface="Exo"/>
              <a:ea typeface="Exo"/>
              <a:cs typeface="Exo"/>
              <a:sym typeface="Exo"/>
            </a:endParaRPr>
          </a:p>
        </p:txBody>
      </p:sp>
      <p:sp>
        <p:nvSpPr>
          <p:cNvPr id="233" name="Google Shape;233;g29735aff6a3_0_0"/>
          <p:cNvSpPr txBox="1"/>
          <p:nvPr>
            <p:ph idx="12" type="sldNum"/>
          </p:nvPr>
        </p:nvSpPr>
        <p:spPr>
          <a:xfrm>
            <a:off x="8737600" y="6248400"/>
            <a:ext cx="25401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200"/>
              <a:buNone/>
            </a:pPr>
            <a:r>
              <a:rPr lang="en-US"/>
              <a:t>       </a:t>
            </a:r>
            <a:fld id="{00000000-1234-1234-1234-123412341234}" type="slidenum">
              <a:rPr lang="en-US"/>
              <a:t>‹#›</a:t>
            </a:fld>
            <a:endParaRPr/>
          </a:p>
        </p:txBody>
      </p:sp>
      <p:sp>
        <p:nvSpPr>
          <p:cNvPr id="234" name="Google Shape;234;g29735aff6a3_0_0"/>
          <p:cNvSpPr txBox="1"/>
          <p:nvPr>
            <p:ph idx="1" type="body"/>
          </p:nvPr>
        </p:nvSpPr>
        <p:spPr>
          <a:xfrm>
            <a:off x="741025" y="1430400"/>
            <a:ext cx="10839000" cy="4960500"/>
          </a:xfrm>
          <a:prstGeom prst="rect">
            <a:avLst/>
          </a:prstGeom>
          <a:noFill/>
          <a:ln>
            <a:noFill/>
          </a:ln>
        </p:spPr>
        <p:txBody>
          <a:bodyPr anchorCtr="0" anchor="t" bIns="45700" lIns="91425" spcFirstLastPara="1" rIns="91425" wrap="square" tIns="45700">
            <a:normAutofit/>
          </a:bodyPr>
          <a:lstStyle/>
          <a:p>
            <a:pPr indent="0" lvl="0" marL="0" marR="147320" rtl="0" algn="just">
              <a:lnSpc>
                <a:spcPct val="88750"/>
              </a:lnSpc>
              <a:spcBef>
                <a:spcPts val="840"/>
              </a:spcBef>
              <a:spcAft>
                <a:spcPts val="0"/>
              </a:spcAft>
              <a:buClr>
                <a:schemeClr val="dk1"/>
              </a:buClr>
              <a:buSzPts val="1100"/>
              <a:buFont typeface="Arial"/>
              <a:buNone/>
            </a:pPr>
            <a:r>
              <a:rPr b="1" lang="en-US" sz="1600">
                <a:latin typeface="Exo 2"/>
                <a:ea typeface="Exo 2"/>
                <a:cs typeface="Exo 2"/>
                <a:sym typeface="Exo 2"/>
              </a:rPr>
              <a:t>Ví dụ: </a:t>
            </a:r>
            <a:endParaRPr b="1" sz="1600">
              <a:latin typeface="Exo 2"/>
              <a:ea typeface="Exo 2"/>
              <a:cs typeface="Exo 2"/>
              <a:sym typeface="Exo 2"/>
            </a:endParaRPr>
          </a:p>
          <a:p>
            <a:pPr indent="0" lvl="0" marL="0" marR="147320" rtl="0" algn="just">
              <a:lnSpc>
                <a:spcPct val="88750"/>
              </a:lnSpc>
              <a:spcBef>
                <a:spcPts val="840"/>
              </a:spcBef>
              <a:spcAft>
                <a:spcPts val="0"/>
              </a:spcAft>
              <a:buClr>
                <a:schemeClr val="dk1"/>
              </a:buClr>
              <a:buSzPts val="1100"/>
              <a:buFont typeface="Arial"/>
              <a:buNone/>
            </a:pPr>
            <a:r>
              <a:rPr b="1" lang="en-US" sz="1600">
                <a:latin typeface="Exo 2"/>
                <a:ea typeface="Exo 2"/>
                <a:cs typeface="Exo 2"/>
                <a:sym typeface="Exo 2"/>
              </a:rPr>
              <a:t>B2: Tìm ra số lượng đơn hàng có tổ hợp các items được mua cùng nhau</a:t>
            </a:r>
            <a:endParaRPr b="1" sz="1600">
              <a:latin typeface="Exo 2"/>
              <a:ea typeface="Exo 2"/>
              <a:cs typeface="Exo 2"/>
              <a:sym typeface="Exo 2"/>
            </a:endParaRPr>
          </a:p>
          <a:p>
            <a:pPr indent="0" lvl="0" marL="0" marR="147320" rtl="0" algn="just">
              <a:lnSpc>
                <a:spcPct val="88750"/>
              </a:lnSpc>
              <a:spcBef>
                <a:spcPts val="840"/>
              </a:spcBef>
              <a:spcAft>
                <a:spcPts val="0"/>
              </a:spcAft>
              <a:buClr>
                <a:schemeClr val="dk1"/>
              </a:buClr>
              <a:buSzPts val="1100"/>
              <a:buFont typeface="Arial"/>
              <a:buNone/>
            </a:pPr>
            <a:r>
              <a:t/>
            </a:r>
            <a:endParaRPr b="1" sz="1600">
              <a:latin typeface="Exo 2"/>
              <a:ea typeface="Exo 2"/>
              <a:cs typeface="Exo 2"/>
              <a:sym typeface="Exo 2"/>
            </a:endParaRPr>
          </a:p>
          <a:p>
            <a:pPr indent="0" lvl="0" marL="0" marR="147320" rtl="0" algn="just">
              <a:lnSpc>
                <a:spcPct val="88750"/>
              </a:lnSpc>
              <a:spcBef>
                <a:spcPts val="840"/>
              </a:spcBef>
              <a:spcAft>
                <a:spcPts val="0"/>
              </a:spcAft>
              <a:buClr>
                <a:schemeClr val="dk1"/>
              </a:buClr>
              <a:buSzPts val="1100"/>
              <a:buFont typeface="Arial"/>
              <a:buNone/>
            </a:pPr>
            <a:r>
              <a:t/>
            </a:r>
            <a:endParaRPr b="1" sz="1600">
              <a:latin typeface="Exo 2"/>
              <a:ea typeface="Exo 2"/>
              <a:cs typeface="Exo 2"/>
              <a:sym typeface="Exo 2"/>
            </a:endParaRPr>
          </a:p>
          <a:p>
            <a:pPr indent="0" lvl="0" marL="0" marR="147320" rtl="0" algn="just">
              <a:lnSpc>
                <a:spcPct val="88750"/>
              </a:lnSpc>
              <a:spcBef>
                <a:spcPts val="840"/>
              </a:spcBef>
              <a:spcAft>
                <a:spcPts val="0"/>
              </a:spcAft>
              <a:buClr>
                <a:schemeClr val="dk1"/>
              </a:buClr>
              <a:buSzPts val="1100"/>
              <a:buFont typeface="Arial"/>
              <a:buNone/>
            </a:pPr>
            <a:r>
              <a:t/>
            </a:r>
            <a:endParaRPr b="1" sz="1600">
              <a:latin typeface="Exo 2"/>
              <a:ea typeface="Exo 2"/>
              <a:cs typeface="Exo 2"/>
              <a:sym typeface="Exo 2"/>
            </a:endParaRPr>
          </a:p>
          <a:p>
            <a:pPr indent="0" lvl="0" marL="0" marR="147320" rtl="0" algn="just">
              <a:lnSpc>
                <a:spcPct val="88750"/>
              </a:lnSpc>
              <a:spcBef>
                <a:spcPts val="840"/>
              </a:spcBef>
              <a:spcAft>
                <a:spcPts val="0"/>
              </a:spcAft>
              <a:buClr>
                <a:schemeClr val="dk1"/>
              </a:buClr>
              <a:buSzPts val="1100"/>
              <a:buFont typeface="Arial"/>
              <a:buNone/>
            </a:pPr>
            <a:r>
              <a:t/>
            </a:r>
            <a:endParaRPr b="1" sz="1600">
              <a:latin typeface="Exo 2"/>
              <a:ea typeface="Exo 2"/>
              <a:cs typeface="Exo 2"/>
              <a:sym typeface="Exo 2"/>
            </a:endParaRPr>
          </a:p>
          <a:p>
            <a:pPr indent="0" lvl="0" marL="0" marR="147320" rtl="0" algn="just">
              <a:lnSpc>
                <a:spcPct val="88750"/>
              </a:lnSpc>
              <a:spcBef>
                <a:spcPts val="840"/>
              </a:spcBef>
              <a:spcAft>
                <a:spcPts val="0"/>
              </a:spcAft>
              <a:buClr>
                <a:schemeClr val="dk1"/>
              </a:buClr>
              <a:buSzPts val="1100"/>
              <a:buFont typeface="Arial"/>
              <a:buNone/>
            </a:pPr>
            <a:r>
              <a:t/>
            </a:r>
            <a:endParaRPr b="1" sz="1600">
              <a:latin typeface="Exo 2"/>
              <a:ea typeface="Exo 2"/>
              <a:cs typeface="Exo 2"/>
              <a:sym typeface="Exo 2"/>
            </a:endParaRPr>
          </a:p>
          <a:p>
            <a:pPr indent="0" lvl="0" marL="0" marR="147320" rtl="0" algn="just">
              <a:lnSpc>
                <a:spcPct val="88750"/>
              </a:lnSpc>
              <a:spcBef>
                <a:spcPts val="840"/>
              </a:spcBef>
              <a:spcAft>
                <a:spcPts val="0"/>
              </a:spcAft>
              <a:buClr>
                <a:schemeClr val="dk1"/>
              </a:buClr>
              <a:buSzPts val="1100"/>
              <a:buFont typeface="Arial"/>
              <a:buNone/>
            </a:pPr>
            <a:r>
              <a:t/>
            </a:r>
            <a:endParaRPr b="1" sz="1600">
              <a:latin typeface="Exo 2"/>
              <a:ea typeface="Exo 2"/>
              <a:cs typeface="Exo 2"/>
              <a:sym typeface="Exo 2"/>
            </a:endParaRPr>
          </a:p>
          <a:p>
            <a:pPr indent="0" lvl="0" marL="0" marR="147320" rtl="0" algn="just">
              <a:lnSpc>
                <a:spcPct val="88750"/>
              </a:lnSpc>
              <a:spcBef>
                <a:spcPts val="840"/>
              </a:spcBef>
              <a:spcAft>
                <a:spcPts val="0"/>
              </a:spcAft>
              <a:buClr>
                <a:schemeClr val="dk1"/>
              </a:buClr>
              <a:buSzPts val="1100"/>
              <a:buFont typeface="Arial"/>
              <a:buNone/>
            </a:pPr>
            <a:r>
              <a:rPr b="1" lang="en-US" sz="1600">
                <a:latin typeface="Exo 2"/>
                <a:ea typeface="Exo 2"/>
                <a:cs typeface="Exo 2"/>
                <a:sym typeface="Exo 2"/>
              </a:rPr>
              <a:t> </a:t>
            </a:r>
            <a:endParaRPr b="1" sz="1600">
              <a:latin typeface="Exo 2"/>
              <a:ea typeface="Exo 2"/>
              <a:cs typeface="Exo 2"/>
              <a:sym typeface="Exo 2"/>
            </a:endParaRPr>
          </a:p>
          <a:p>
            <a:pPr indent="0" lvl="0" marL="0" marR="147320" rtl="0" algn="just">
              <a:lnSpc>
                <a:spcPct val="88750"/>
              </a:lnSpc>
              <a:spcBef>
                <a:spcPts val="840"/>
              </a:spcBef>
              <a:spcAft>
                <a:spcPts val="0"/>
              </a:spcAft>
              <a:buClr>
                <a:schemeClr val="dk1"/>
              </a:buClr>
              <a:buSzPts val="1100"/>
              <a:buFont typeface="Arial"/>
              <a:buNone/>
            </a:pPr>
            <a:r>
              <a:rPr b="1" lang="en-US" sz="1600">
                <a:latin typeface="Exo 2"/>
                <a:ea typeface="Exo 2"/>
                <a:cs typeface="Exo 2"/>
                <a:sym typeface="Exo 2"/>
              </a:rPr>
              <a:t>B3: Tìm quy luật giữa các items bằng cách tính các chỉ số support, confidence, lift. Ví dụ: </a:t>
            </a:r>
            <a:endParaRPr b="1" sz="1600">
              <a:latin typeface="Exo 2"/>
              <a:ea typeface="Exo 2"/>
              <a:cs typeface="Exo 2"/>
              <a:sym typeface="Exo 2"/>
            </a:endParaRPr>
          </a:p>
          <a:p>
            <a:pPr indent="0" lvl="0" marL="0" marR="147320" rtl="0" algn="just">
              <a:lnSpc>
                <a:spcPct val="88750"/>
              </a:lnSpc>
              <a:spcBef>
                <a:spcPts val="840"/>
              </a:spcBef>
              <a:spcAft>
                <a:spcPts val="0"/>
              </a:spcAft>
              <a:buClr>
                <a:schemeClr val="dk1"/>
              </a:buClr>
              <a:buSzPts val="1100"/>
              <a:buFont typeface="Arial"/>
              <a:buNone/>
            </a:pPr>
            <a:r>
              <a:t/>
            </a:r>
            <a:endParaRPr b="1" sz="1600">
              <a:latin typeface="Exo 2"/>
              <a:ea typeface="Exo 2"/>
              <a:cs typeface="Exo 2"/>
              <a:sym typeface="Exo 2"/>
            </a:endParaRPr>
          </a:p>
        </p:txBody>
      </p:sp>
      <p:pic>
        <p:nvPicPr>
          <p:cNvPr descr="A picture containing text, screenshot, font, line&#10;&#10;Description automatically generated" id="235" name="Google Shape;235;g29735aff6a3_0_0"/>
          <p:cNvPicPr preferRelativeResize="0"/>
          <p:nvPr/>
        </p:nvPicPr>
        <p:blipFill>
          <a:blip r:embed="rId3">
            <a:alphaModFix/>
          </a:blip>
          <a:stretch>
            <a:fillRect/>
          </a:stretch>
        </p:blipFill>
        <p:spPr>
          <a:xfrm>
            <a:off x="3457575" y="2069700"/>
            <a:ext cx="3852450" cy="1900075"/>
          </a:xfrm>
          <a:prstGeom prst="rect">
            <a:avLst/>
          </a:prstGeom>
          <a:noFill/>
          <a:ln>
            <a:noFill/>
          </a:ln>
        </p:spPr>
      </p:pic>
      <p:pic>
        <p:nvPicPr>
          <p:cNvPr descr="A picture containing text, font, screenshot, line&#10;&#10;Description automatically generated" id="236" name="Google Shape;236;g29735aff6a3_0_0"/>
          <p:cNvPicPr preferRelativeResize="0"/>
          <p:nvPr/>
        </p:nvPicPr>
        <p:blipFill>
          <a:blip r:embed="rId4">
            <a:alphaModFix/>
          </a:blip>
          <a:stretch>
            <a:fillRect/>
          </a:stretch>
        </p:blipFill>
        <p:spPr>
          <a:xfrm>
            <a:off x="3457575" y="4692425"/>
            <a:ext cx="3852450" cy="690323"/>
          </a:xfrm>
          <a:prstGeom prst="rect">
            <a:avLst/>
          </a:prstGeom>
          <a:noFill/>
          <a:ln>
            <a:noFill/>
          </a:ln>
        </p:spPr>
      </p:pic>
      <p:pic>
        <p:nvPicPr>
          <p:cNvPr descr="A close-up of a sign&#10;&#10;Description automatically generated with low confidence" id="237" name="Google Shape;237;g29735aff6a3_0_0"/>
          <p:cNvPicPr preferRelativeResize="0"/>
          <p:nvPr/>
        </p:nvPicPr>
        <p:blipFill>
          <a:blip r:embed="rId5">
            <a:alphaModFix/>
          </a:blip>
          <a:stretch>
            <a:fillRect/>
          </a:stretch>
        </p:blipFill>
        <p:spPr>
          <a:xfrm>
            <a:off x="3457575" y="5594550"/>
            <a:ext cx="4062550" cy="5874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g28e16816c81_0_5"/>
          <p:cNvSpPr txBox="1"/>
          <p:nvPr/>
        </p:nvSpPr>
        <p:spPr>
          <a:xfrm>
            <a:off x="467575" y="2217225"/>
            <a:ext cx="8464500" cy="1016700"/>
          </a:xfrm>
          <a:prstGeom prst="rect">
            <a:avLst/>
          </a:prstGeom>
          <a:noFill/>
          <a:ln>
            <a:noFill/>
          </a:ln>
        </p:spPr>
        <p:txBody>
          <a:bodyPr anchorCtr="0" anchor="t" bIns="91425" lIns="91425" spcFirstLastPara="1" rIns="91425" wrap="square" tIns="91425">
            <a:spAutoFit/>
          </a:bodyPr>
          <a:lstStyle/>
          <a:p>
            <a:pPr indent="0" lvl="0" marL="0" marR="0" rtl="0" algn="l">
              <a:lnSpc>
                <a:spcPct val="107916"/>
              </a:lnSpc>
              <a:spcBef>
                <a:spcPts val="0"/>
              </a:spcBef>
              <a:spcAft>
                <a:spcPts val="0"/>
              </a:spcAft>
              <a:buClr>
                <a:srgbClr val="000000"/>
              </a:buClr>
              <a:buSzPts val="1800"/>
              <a:buFont typeface="Arial"/>
              <a:buNone/>
            </a:pPr>
            <a:r>
              <a:rPr b="1" i="0" lang="en-US" sz="2600" u="none" cap="none" strike="noStrike">
                <a:solidFill>
                  <a:srgbClr val="E31F26"/>
                </a:solidFill>
                <a:latin typeface="Exo"/>
                <a:ea typeface="Exo"/>
                <a:cs typeface="Exo"/>
                <a:sym typeface="Exo"/>
              </a:rPr>
              <a:t>Câu hỏi: </a:t>
            </a:r>
            <a:r>
              <a:rPr b="1" i="0" lang="en-US" sz="2600" u="none" cap="none" strike="noStrike">
                <a:solidFill>
                  <a:schemeClr val="dk1"/>
                </a:solidFill>
                <a:latin typeface="Exo"/>
                <a:ea typeface="Exo"/>
                <a:cs typeface="Exo"/>
                <a:sym typeface="Exo"/>
              </a:rPr>
              <a:t>Với </a:t>
            </a:r>
            <a:r>
              <a:rPr b="1" lang="en-US" sz="2600">
                <a:solidFill>
                  <a:schemeClr val="dk1"/>
                </a:solidFill>
                <a:latin typeface="Exo"/>
                <a:ea typeface="Exo"/>
                <a:cs typeface="Exo"/>
                <a:sym typeface="Exo"/>
              </a:rPr>
              <a:t>việc tính các </a:t>
            </a:r>
            <a:r>
              <a:rPr b="1" lang="en-US" sz="2600">
                <a:solidFill>
                  <a:srgbClr val="E31F26"/>
                </a:solidFill>
                <a:latin typeface="Exo"/>
                <a:ea typeface="Exo"/>
                <a:cs typeface="Exo"/>
                <a:sym typeface="Exo"/>
              </a:rPr>
              <a:t>Association Rules</a:t>
            </a:r>
            <a:r>
              <a:rPr b="1" i="0" lang="en-US" sz="2600" u="none" cap="none" strike="noStrike">
                <a:solidFill>
                  <a:schemeClr val="dk1"/>
                </a:solidFill>
                <a:latin typeface="Exo"/>
                <a:ea typeface="Exo"/>
                <a:cs typeface="Exo"/>
                <a:sym typeface="Exo"/>
              </a:rPr>
              <a:t>, làm thế nào để </a:t>
            </a:r>
            <a:r>
              <a:rPr b="1" lang="en-US" sz="2600">
                <a:solidFill>
                  <a:schemeClr val="dk1"/>
                </a:solidFill>
                <a:latin typeface="Exo"/>
                <a:ea typeface="Exo"/>
                <a:cs typeface="Exo"/>
                <a:sym typeface="Exo"/>
              </a:rPr>
              <a:t>tìm ra đâu là các luật tốt nhất</a:t>
            </a:r>
            <a:r>
              <a:rPr b="1" i="0" lang="en-US" sz="2600" u="none" cap="none" strike="noStrike">
                <a:solidFill>
                  <a:schemeClr val="dk1"/>
                </a:solidFill>
                <a:latin typeface="Exo"/>
                <a:ea typeface="Exo"/>
                <a:cs typeface="Exo"/>
                <a:sym typeface="Exo"/>
              </a:rPr>
              <a:t>?</a:t>
            </a:r>
            <a:endParaRPr b="0" i="0" sz="2600" u="none" cap="none" strike="noStrike">
              <a:solidFill>
                <a:schemeClr val="dk1"/>
              </a:solidFill>
              <a:latin typeface="Exo Medium"/>
              <a:ea typeface="Exo Medium"/>
              <a:cs typeface="Exo Medium"/>
              <a:sym typeface="Exo Medium"/>
            </a:endParaRPr>
          </a:p>
        </p:txBody>
      </p:sp>
      <p:grpSp>
        <p:nvGrpSpPr>
          <p:cNvPr id="244" name="Google Shape;244;g28e16816c81_0_5"/>
          <p:cNvGrpSpPr/>
          <p:nvPr/>
        </p:nvGrpSpPr>
        <p:grpSpPr>
          <a:xfrm>
            <a:off x="608459" y="688847"/>
            <a:ext cx="764257" cy="763507"/>
            <a:chOff x="3040984" y="3681059"/>
            <a:chExt cx="356164" cy="355815"/>
          </a:xfrm>
        </p:grpSpPr>
        <p:sp>
          <p:nvSpPr>
            <p:cNvPr id="245" name="Google Shape;245;g28e16816c81_0_5"/>
            <p:cNvSpPr/>
            <p:nvPr/>
          </p:nvSpPr>
          <p:spPr>
            <a:xfrm>
              <a:off x="3040984" y="3681059"/>
              <a:ext cx="356164" cy="355815"/>
            </a:xfrm>
            <a:custGeom>
              <a:rect b="b" l="l" r="r" t="t"/>
              <a:pathLst>
                <a:path extrusionOk="0" h="11205" w="11216">
                  <a:moveTo>
                    <a:pt x="5620" y="0"/>
                  </a:moveTo>
                  <a:cubicBezTo>
                    <a:pt x="4274" y="0"/>
                    <a:pt x="2965" y="488"/>
                    <a:pt x="1953" y="1369"/>
                  </a:cubicBezTo>
                  <a:cubicBezTo>
                    <a:pt x="1881" y="1429"/>
                    <a:pt x="1881" y="1536"/>
                    <a:pt x="1941" y="1608"/>
                  </a:cubicBezTo>
                  <a:cubicBezTo>
                    <a:pt x="1972" y="1645"/>
                    <a:pt x="2016" y="1663"/>
                    <a:pt x="2061" y="1663"/>
                  </a:cubicBezTo>
                  <a:cubicBezTo>
                    <a:pt x="2103" y="1663"/>
                    <a:pt x="2145" y="1648"/>
                    <a:pt x="2179" y="1620"/>
                  </a:cubicBezTo>
                  <a:cubicBezTo>
                    <a:pt x="3131" y="786"/>
                    <a:pt x="4358" y="346"/>
                    <a:pt x="5620" y="346"/>
                  </a:cubicBezTo>
                  <a:cubicBezTo>
                    <a:pt x="7013" y="346"/>
                    <a:pt x="8346" y="893"/>
                    <a:pt x="9335" y="1893"/>
                  </a:cubicBezTo>
                  <a:cubicBezTo>
                    <a:pt x="10335" y="2882"/>
                    <a:pt x="10882" y="4215"/>
                    <a:pt x="10882" y="5608"/>
                  </a:cubicBezTo>
                  <a:cubicBezTo>
                    <a:pt x="10882" y="7013"/>
                    <a:pt x="10335" y="8335"/>
                    <a:pt x="9335" y="9335"/>
                  </a:cubicBezTo>
                  <a:cubicBezTo>
                    <a:pt x="8346" y="10323"/>
                    <a:pt x="7013" y="10883"/>
                    <a:pt x="5620" y="10883"/>
                  </a:cubicBezTo>
                  <a:cubicBezTo>
                    <a:pt x="4215" y="10883"/>
                    <a:pt x="2893" y="10323"/>
                    <a:pt x="1893" y="9335"/>
                  </a:cubicBezTo>
                  <a:cubicBezTo>
                    <a:pt x="893" y="8335"/>
                    <a:pt x="345" y="7013"/>
                    <a:pt x="345" y="5608"/>
                  </a:cubicBezTo>
                  <a:cubicBezTo>
                    <a:pt x="345" y="4298"/>
                    <a:pt x="822" y="3048"/>
                    <a:pt x="1703" y="2084"/>
                  </a:cubicBezTo>
                  <a:cubicBezTo>
                    <a:pt x="1762" y="2012"/>
                    <a:pt x="1762" y="1905"/>
                    <a:pt x="1691" y="1846"/>
                  </a:cubicBezTo>
                  <a:cubicBezTo>
                    <a:pt x="1657" y="1817"/>
                    <a:pt x="1614" y="1802"/>
                    <a:pt x="1573" y="1802"/>
                  </a:cubicBezTo>
                  <a:cubicBezTo>
                    <a:pt x="1528" y="1802"/>
                    <a:pt x="1484" y="1820"/>
                    <a:pt x="1453" y="1858"/>
                  </a:cubicBezTo>
                  <a:cubicBezTo>
                    <a:pt x="512" y="2882"/>
                    <a:pt x="0" y="4227"/>
                    <a:pt x="0" y="5608"/>
                  </a:cubicBezTo>
                  <a:cubicBezTo>
                    <a:pt x="0" y="7096"/>
                    <a:pt x="583" y="8513"/>
                    <a:pt x="1643" y="9573"/>
                  </a:cubicBezTo>
                  <a:cubicBezTo>
                    <a:pt x="2703" y="10621"/>
                    <a:pt x="4096" y="11204"/>
                    <a:pt x="5608" y="11204"/>
                  </a:cubicBezTo>
                  <a:cubicBezTo>
                    <a:pt x="7108" y="11204"/>
                    <a:pt x="8501" y="10621"/>
                    <a:pt x="9561" y="9573"/>
                  </a:cubicBezTo>
                  <a:cubicBezTo>
                    <a:pt x="10620" y="8513"/>
                    <a:pt x="11204" y="7108"/>
                    <a:pt x="11204" y="5608"/>
                  </a:cubicBezTo>
                  <a:cubicBezTo>
                    <a:pt x="11216" y="4096"/>
                    <a:pt x="10632" y="2691"/>
                    <a:pt x="9573" y="1631"/>
                  </a:cubicBezTo>
                  <a:cubicBezTo>
                    <a:pt x="8525" y="572"/>
                    <a:pt x="7120" y="0"/>
                    <a:pt x="5620" y="0"/>
                  </a:cubicBezTo>
                  <a:close/>
                </a:path>
              </a:pathLst>
            </a:custGeom>
            <a:solidFill>
              <a:srgbClr val="E2262D"/>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p:txBody>
        </p:sp>
        <p:sp>
          <p:nvSpPr>
            <p:cNvPr id="246" name="Google Shape;246;g28e16816c81_0_5"/>
            <p:cNvSpPr/>
            <p:nvPr/>
          </p:nvSpPr>
          <p:spPr>
            <a:xfrm>
              <a:off x="3183120" y="3921508"/>
              <a:ext cx="59414" cy="59382"/>
            </a:xfrm>
            <a:custGeom>
              <a:rect b="b" l="l" r="r" t="t"/>
              <a:pathLst>
                <a:path extrusionOk="0" h="1870" w="1871">
                  <a:moveTo>
                    <a:pt x="929" y="334"/>
                  </a:moveTo>
                  <a:cubicBezTo>
                    <a:pt x="1263" y="334"/>
                    <a:pt x="1549" y="608"/>
                    <a:pt x="1549" y="941"/>
                  </a:cubicBezTo>
                  <a:cubicBezTo>
                    <a:pt x="1549" y="1263"/>
                    <a:pt x="1263" y="1548"/>
                    <a:pt x="929" y="1548"/>
                  </a:cubicBezTo>
                  <a:cubicBezTo>
                    <a:pt x="608" y="1548"/>
                    <a:pt x="334" y="1287"/>
                    <a:pt x="334" y="941"/>
                  </a:cubicBezTo>
                  <a:cubicBezTo>
                    <a:pt x="334" y="596"/>
                    <a:pt x="608" y="334"/>
                    <a:pt x="929" y="334"/>
                  </a:cubicBezTo>
                  <a:close/>
                  <a:moveTo>
                    <a:pt x="929" y="1"/>
                  </a:moveTo>
                  <a:cubicBezTo>
                    <a:pt x="429" y="1"/>
                    <a:pt x="1" y="417"/>
                    <a:pt x="1" y="941"/>
                  </a:cubicBezTo>
                  <a:cubicBezTo>
                    <a:pt x="1" y="1453"/>
                    <a:pt x="417" y="1870"/>
                    <a:pt x="929" y="1870"/>
                  </a:cubicBezTo>
                  <a:cubicBezTo>
                    <a:pt x="1191" y="1870"/>
                    <a:pt x="1430" y="1775"/>
                    <a:pt x="1608" y="1596"/>
                  </a:cubicBezTo>
                  <a:cubicBezTo>
                    <a:pt x="1787" y="1417"/>
                    <a:pt x="1870" y="1179"/>
                    <a:pt x="1870" y="941"/>
                  </a:cubicBezTo>
                  <a:cubicBezTo>
                    <a:pt x="1870" y="679"/>
                    <a:pt x="1763" y="453"/>
                    <a:pt x="1584" y="263"/>
                  </a:cubicBezTo>
                  <a:cubicBezTo>
                    <a:pt x="1406" y="108"/>
                    <a:pt x="1191" y="1"/>
                    <a:pt x="929" y="1"/>
                  </a:cubicBezTo>
                  <a:close/>
                </a:path>
              </a:pathLst>
            </a:custGeom>
            <a:solidFill>
              <a:srgbClr val="E2262D"/>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p:txBody>
        </p:sp>
        <p:sp>
          <p:nvSpPr>
            <p:cNvPr id="247" name="Google Shape;247;g28e16816c81_0_5"/>
            <p:cNvSpPr/>
            <p:nvPr/>
          </p:nvSpPr>
          <p:spPr>
            <a:xfrm>
              <a:off x="3149110" y="3735868"/>
              <a:ext cx="141056" cy="174716"/>
            </a:xfrm>
            <a:custGeom>
              <a:rect b="b" l="l" r="r" t="t"/>
              <a:pathLst>
                <a:path extrusionOk="0" h="5502" w="4442">
                  <a:moveTo>
                    <a:pt x="2143" y="1"/>
                  </a:moveTo>
                  <a:cubicBezTo>
                    <a:pt x="1322" y="1"/>
                    <a:pt x="810" y="286"/>
                    <a:pt x="536" y="501"/>
                  </a:cubicBezTo>
                  <a:cubicBezTo>
                    <a:pt x="191" y="786"/>
                    <a:pt x="0" y="1156"/>
                    <a:pt x="0" y="1513"/>
                  </a:cubicBezTo>
                  <a:cubicBezTo>
                    <a:pt x="0" y="1739"/>
                    <a:pt x="84" y="1941"/>
                    <a:pt x="262" y="2084"/>
                  </a:cubicBezTo>
                  <a:cubicBezTo>
                    <a:pt x="393" y="2203"/>
                    <a:pt x="596" y="2263"/>
                    <a:pt x="774" y="2263"/>
                  </a:cubicBezTo>
                  <a:cubicBezTo>
                    <a:pt x="1084" y="2263"/>
                    <a:pt x="1227" y="2049"/>
                    <a:pt x="1334" y="1894"/>
                  </a:cubicBezTo>
                  <a:cubicBezTo>
                    <a:pt x="1465" y="1679"/>
                    <a:pt x="1596" y="1489"/>
                    <a:pt x="2108" y="1489"/>
                  </a:cubicBezTo>
                  <a:cubicBezTo>
                    <a:pt x="2286" y="1489"/>
                    <a:pt x="2858" y="1525"/>
                    <a:pt x="2858" y="2001"/>
                  </a:cubicBezTo>
                  <a:cubicBezTo>
                    <a:pt x="2858" y="2358"/>
                    <a:pt x="2512" y="2632"/>
                    <a:pt x="2227" y="2858"/>
                  </a:cubicBezTo>
                  <a:cubicBezTo>
                    <a:pt x="2155" y="2918"/>
                    <a:pt x="2072" y="2965"/>
                    <a:pt x="2024" y="3025"/>
                  </a:cubicBezTo>
                  <a:cubicBezTo>
                    <a:pt x="1679" y="3323"/>
                    <a:pt x="1286" y="3763"/>
                    <a:pt x="1286" y="4668"/>
                  </a:cubicBezTo>
                  <a:cubicBezTo>
                    <a:pt x="1286" y="5180"/>
                    <a:pt x="1405" y="5501"/>
                    <a:pt x="2000" y="5501"/>
                  </a:cubicBezTo>
                  <a:cubicBezTo>
                    <a:pt x="2274" y="5501"/>
                    <a:pt x="2465" y="5442"/>
                    <a:pt x="2596" y="5323"/>
                  </a:cubicBezTo>
                  <a:cubicBezTo>
                    <a:pt x="2703" y="5216"/>
                    <a:pt x="2762" y="5085"/>
                    <a:pt x="2762" y="4918"/>
                  </a:cubicBezTo>
                  <a:cubicBezTo>
                    <a:pt x="2762" y="4430"/>
                    <a:pt x="2762" y="4192"/>
                    <a:pt x="3263" y="3787"/>
                  </a:cubicBezTo>
                  <a:lnTo>
                    <a:pt x="3286" y="3787"/>
                  </a:lnTo>
                  <a:cubicBezTo>
                    <a:pt x="3298" y="3775"/>
                    <a:pt x="3322" y="3763"/>
                    <a:pt x="3358" y="3727"/>
                  </a:cubicBezTo>
                  <a:cubicBezTo>
                    <a:pt x="3429" y="3680"/>
                    <a:pt x="3453" y="3573"/>
                    <a:pt x="3393" y="3489"/>
                  </a:cubicBezTo>
                  <a:cubicBezTo>
                    <a:pt x="3360" y="3449"/>
                    <a:pt x="3311" y="3427"/>
                    <a:pt x="3261" y="3427"/>
                  </a:cubicBezTo>
                  <a:cubicBezTo>
                    <a:pt x="3224" y="3427"/>
                    <a:pt x="3186" y="3440"/>
                    <a:pt x="3155" y="3465"/>
                  </a:cubicBezTo>
                  <a:cubicBezTo>
                    <a:pt x="3120" y="3477"/>
                    <a:pt x="3108" y="3513"/>
                    <a:pt x="3072" y="3525"/>
                  </a:cubicBezTo>
                  <a:lnTo>
                    <a:pt x="3060" y="3525"/>
                  </a:lnTo>
                  <a:cubicBezTo>
                    <a:pt x="2465" y="3989"/>
                    <a:pt x="2429" y="4346"/>
                    <a:pt x="2429" y="4906"/>
                  </a:cubicBezTo>
                  <a:cubicBezTo>
                    <a:pt x="2429" y="4977"/>
                    <a:pt x="2429" y="5156"/>
                    <a:pt x="2000" y="5156"/>
                  </a:cubicBezTo>
                  <a:cubicBezTo>
                    <a:pt x="1798" y="5156"/>
                    <a:pt x="1739" y="5120"/>
                    <a:pt x="1703" y="5085"/>
                  </a:cubicBezTo>
                  <a:cubicBezTo>
                    <a:pt x="1643" y="5025"/>
                    <a:pt x="1619" y="4882"/>
                    <a:pt x="1619" y="4656"/>
                  </a:cubicBezTo>
                  <a:cubicBezTo>
                    <a:pt x="1619" y="3882"/>
                    <a:pt x="1929" y="3513"/>
                    <a:pt x="2227" y="3251"/>
                  </a:cubicBezTo>
                  <a:cubicBezTo>
                    <a:pt x="2286" y="3215"/>
                    <a:pt x="2346" y="3156"/>
                    <a:pt x="2417" y="3108"/>
                  </a:cubicBezTo>
                  <a:cubicBezTo>
                    <a:pt x="2762" y="2858"/>
                    <a:pt x="3179" y="2525"/>
                    <a:pt x="3179" y="1989"/>
                  </a:cubicBezTo>
                  <a:cubicBezTo>
                    <a:pt x="3179" y="1465"/>
                    <a:pt x="2762" y="1144"/>
                    <a:pt x="2108" y="1144"/>
                  </a:cubicBezTo>
                  <a:cubicBezTo>
                    <a:pt x="1417" y="1144"/>
                    <a:pt x="1215" y="1453"/>
                    <a:pt x="1048" y="1691"/>
                  </a:cubicBezTo>
                  <a:cubicBezTo>
                    <a:pt x="941" y="1858"/>
                    <a:pt x="881" y="1918"/>
                    <a:pt x="750" y="1918"/>
                  </a:cubicBezTo>
                  <a:cubicBezTo>
                    <a:pt x="572" y="1918"/>
                    <a:pt x="322" y="1810"/>
                    <a:pt x="322" y="1513"/>
                  </a:cubicBezTo>
                  <a:cubicBezTo>
                    <a:pt x="322" y="1322"/>
                    <a:pt x="429" y="1025"/>
                    <a:pt x="738" y="775"/>
                  </a:cubicBezTo>
                  <a:cubicBezTo>
                    <a:pt x="977" y="572"/>
                    <a:pt x="1405" y="334"/>
                    <a:pt x="2131" y="334"/>
                  </a:cubicBezTo>
                  <a:cubicBezTo>
                    <a:pt x="3298" y="334"/>
                    <a:pt x="4120" y="953"/>
                    <a:pt x="4120" y="1822"/>
                  </a:cubicBezTo>
                  <a:cubicBezTo>
                    <a:pt x="4120" y="2227"/>
                    <a:pt x="3941" y="2644"/>
                    <a:pt x="3596" y="3037"/>
                  </a:cubicBezTo>
                  <a:cubicBezTo>
                    <a:pt x="3524" y="3096"/>
                    <a:pt x="3536" y="3203"/>
                    <a:pt x="3596" y="3263"/>
                  </a:cubicBezTo>
                  <a:cubicBezTo>
                    <a:pt x="3629" y="3290"/>
                    <a:pt x="3669" y="3305"/>
                    <a:pt x="3709" y="3305"/>
                  </a:cubicBezTo>
                  <a:cubicBezTo>
                    <a:pt x="3755" y="3305"/>
                    <a:pt x="3802" y="3284"/>
                    <a:pt x="3834" y="3239"/>
                  </a:cubicBezTo>
                  <a:cubicBezTo>
                    <a:pt x="4239" y="2787"/>
                    <a:pt x="4441" y="2310"/>
                    <a:pt x="4441" y="1810"/>
                  </a:cubicBezTo>
                  <a:cubicBezTo>
                    <a:pt x="4441" y="1287"/>
                    <a:pt x="4203" y="834"/>
                    <a:pt x="3786" y="501"/>
                  </a:cubicBezTo>
                  <a:cubicBezTo>
                    <a:pt x="3370" y="179"/>
                    <a:pt x="2798" y="1"/>
                    <a:pt x="2143" y="1"/>
                  </a:cubicBezTo>
                  <a:close/>
                </a:path>
              </a:pathLst>
            </a:custGeom>
            <a:solidFill>
              <a:srgbClr val="E2262D"/>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p:txBody>
        </p:sp>
      </p:grpSp>
      <p:sp>
        <p:nvSpPr>
          <p:cNvPr id="248" name="Google Shape;248;g28e16816c81_0_5"/>
          <p:cNvSpPr txBox="1"/>
          <p:nvPr/>
        </p:nvSpPr>
        <p:spPr>
          <a:xfrm>
            <a:off x="1561200" y="688825"/>
            <a:ext cx="10139400" cy="1065300"/>
          </a:xfrm>
          <a:prstGeom prst="rect">
            <a:avLst/>
          </a:prstGeom>
          <a:no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4000"/>
              <a:buFont typeface="Arial"/>
              <a:buNone/>
            </a:pPr>
            <a:r>
              <a:rPr b="1" i="0" lang="en-US" sz="3400" u="none" cap="none" strike="noStrike">
                <a:solidFill>
                  <a:srgbClr val="000000"/>
                </a:solidFill>
                <a:latin typeface="Exo"/>
                <a:ea typeface="Exo"/>
                <a:cs typeface="Exo"/>
                <a:sym typeface="Exo"/>
              </a:rPr>
              <a:t>Fun Quiz: Làm thế nào để </a:t>
            </a:r>
            <a:r>
              <a:rPr b="1" lang="en-US" sz="3400">
                <a:latin typeface="Exo"/>
                <a:ea typeface="Exo"/>
                <a:cs typeface="Exo"/>
                <a:sym typeface="Exo"/>
              </a:rPr>
              <a:t>xác định các quy luật tốt nhất?</a:t>
            </a:r>
            <a:endParaRPr b="1" i="0" sz="3400" u="none" cap="none" strike="noStrike">
              <a:solidFill>
                <a:srgbClr val="E31F26"/>
              </a:solidFill>
              <a:latin typeface="Exo"/>
              <a:ea typeface="Exo"/>
              <a:cs typeface="Exo"/>
              <a:sym typeface="Exo"/>
            </a:endParaRPr>
          </a:p>
        </p:txBody>
      </p:sp>
      <p:pic>
        <p:nvPicPr>
          <p:cNvPr id="249" name="Google Shape;249;g28e16816c81_0_5"/>
          <p:cNvPicPr preferRelativeResize="0"/>
          <p:nvPr/>
        </p:nvPicPr>
        <p:blipFill rotWithShape="1">
          <a:blip r:embed="rId3">
            <a:alphaModFix/>
          </a:blip>
          <a:srcRect b="0" l="0" r="0" t="0"/>
          <a:stretch/>
        </p:blipFill>
        <p:spPr>
          <a:xfrm>
            <a:off x="5856300" y="3233925"/>
            <a:ext cx="5717101" cy="28830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g29735aff6a3_0_14"/>
          <p:cNvSpPr txBox="1"/>
          <p:nvPr/>
        </p:nvSpPr>
        <p:spPr>
          <a:xfrm>
            <a:off x="5053975" y="1070075"/>
            <a:ext cx="6547800" cy="677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4000"/>
              <a:buFont typeface="Arial"/>
              <a:buNone/>
            </a:pPr>
            <a:r>
              <a:rPr b="1" i="0" lang="en-US" sz="3800" u="none" cap="none" strike="noStrike">
                <a:solidFill>
                  <a:schemeClr val="dk1"/>
                </a:solidFill>
                <a:latin typeface="Exo"/>
                <a:ea typeface="Exo"/>
                <a:cs typeface="Exo"/>
                <a:sym typeface="Exo"/>
              </a:rPr>
              <a:t>Nội dung bài học</a:t>
            </a:r>
            <a:endParaRPr b="1" i="0" sz="4000" u="none" cap="none" strike="noStrike">
              <a:solidFill>
                <a:schemeClr val="dk1"/>
              </a:solidFill>
              <a:latin typeface="Exo"/>
              <a:ea typeface="Exo"/>
              <a:cs typeface="Exo"/>
              <a:sym typeface="Exo"/>
            </a:endParaRPr>
          </a:p>
        </p:txBody>
      </p:sp>
      <p:pic>
        <p:nvPicPr>
          <p:cNvPr id="255" name="Google Shape;255;g29735aff6a3_0_14"/>
          <p:cNvPicPr preferRelativeResize="0"/>
          <p:nvPr/>
        </p:nvPicPr>
        <p:blipFill rotWithShape="1">
          <a:blip r:embed="rId3">
            <a:alphaModFix/>
          </a:blip>
          <a:srcRect b="0" l="0" r="0" t="0"/>
          <a:stretch/>
        </p:blipFill>
        <p:spPr>
          <a:xfrm>
            <a:off x="124000" y="1365700"/>
            <a:ext cx="4854650" cy="4650425"/>
          </a:xfrm>
          <a:prstGeom prst="rect">
            <a:avLst/>
          </a:prstGeom>
          <a:noFill/>
          <a:ln>
            <a:noFill/>
          </a:ln>
        </p:spPr>
      </p:pic>
      <p:sp>
        <p:nvSpPr>
          <p:cNvPr id="256" name="Google Shape;256;g29735aff6a3_0_14"/>
          <p:cNvSpPr/>
          <p:nvPr/>
        </p:nvSpPr>
        <p:spPr>
          <a:xfrm>
            <a:off x="5106978" y="2034428"/>
            <a:ext cx="6535200" cy="772500"/>
          </a:xfrm>
          <a:prstGeom prst="roundRect">
            <a:avLst>
              <a:gd fmla="val 16667" name="adj"/>
            </a:avLst>
          </a:prstGeom>
          <a:noFill/>
          <a:ln cap="flat" cmpd="sng" w="9525">
            <a:solidFill>
              <a:srgbClr val="E2262D"/>
            </a:solidFill>
            <a:prstDash val="lg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rPr b="1" lang="en-US" sz="2000">
                <a:solidFill>
                  <a:srgbClr val="E31F26"/>
                </a:solidFill>
                <a:latin typeface="Exo"/>
                <a:ea typeface="Exo"/>
                <a:cs typeface="Exo"/>
                <a:sym typeface="Exo"/>
              </a:rPr>
              <a:t>   1. Đặt vấn đề </a:t>
            </a:r>
            <a:endParaRPr b="1" sz="2000">
              <a:solidFill>
                <a:srgbClr val="E31F26"/>
              </a:solidFill>
              <a:latin typeface="Exo"/>
              <a:ea typeface="Exo"/>
              <a:cs typeface="Exo"/>
              <a:sym typeface="Exo"/>
            </a:endParaRPr>
          </a:p>
        </p:txBody>
      </p:sp>
      <p:sp>
        <p:nvSpPr>
          <p:cNvPr id="257" name="Google Shape;257;g29735aff6a3_0_14"/>
          <p:cNvSpPr/>
          <p:nvPr/>
        </p:nvSpPr>
        <p:spPr>
          <a:xfrm>
            <a:off x="5106978" y="3934426"/>
            <a:ext cx="6535200" cy="772500"/>
          </a:xfrm>
          <a:prstGeom prst="roundRect">
            <a:avLst>
              <a:gd fmla="val 16667" name="adj"/>
            </a:avLst>
          </a:prstGeom>
          <a:solidFill>
            <a:srgbClr val="E2262D"/>
          </a:solidFill>
          <a:ln cap="flat" cmpd="sng" w="9525">
            <a:solidFill>
              <a:srgbClr val="E2262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rPr b="1" lang="en-US" sz="2000">
                <a:solidFill>
                  <a:schemeClr val="lt1"/>
                </a:solidFill>
                <a:latin typeface="Exo"/>
                <a:ea typeface="Exo"/>
                <a:cs typeface="Exo"/>
                <a:sym typeface="Exo"/>
              </a:rPr>
              <a:t>   3. Apriori</a:t>
            </a:r>
            <a:endParaRPr b="1" sz="2000">
              <a:solidFill>
                <a:schemeClr val="lt1"/>
              </a:solidFill>
              <a:latin typeface="Exo"/>
              <a:ea typeface="Exo"/>
              <a:cs typeface="Exo"/>
              <a:sym typeface="Exo"/>
            </a:endParaRPr>
          </a:p>
        </p:txBody>
      </p:sp>
      <p:sp>
        <p:nvSpPr>
          <p:cNvPr id="258" name="Google Shape;258;g29735aff6a3_0_14"/>
          <p:cNvSpPr/>
          <p:nvPr/>
        </p:nvSpPr>
        <p:spPr>
          <a:xfrm>
            <a:off x="5106978" y="2984428"/>
            <a:ext cx="6535200" cy="772500"/>
          </a:xfrm>
          <a:prstGeom prst="roundRect">
            <a:avLst>
              <a:gd fmla="val 16667" name="adj"/>
            </a:avLst>
          </a:prstGeom>
          <a:noFill/>
          <a:ln cap="flat" cmpd="sng" w="9525">
            <a:solidFill>
              <a:srgbClr val="E2262D"/>
            </a:solidFill>
            <a:prstDash val="lg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rPr b="1" lang="en-US" sz="2000">
                <a:solidFill>
                  <a:srgbClr val="E31F26"/>
                </a:solidFill>
                <a:latin typeface="Exo"/>
                <a:ea typeface="Exo"/>
                <a:cs typeface="Exo"/>
                <a:sym typeface="Exo"/>
              </a:rPr>
              <a:t>   2. Association Rules - Quality Measurements</a:t>
            </a:r>
            <a:endParaRPr b="1" sz="2000">
              <a:solidFill>
                <a:srgbClr val="E31F26"/>
              </a:solidFill>
              <a:latin typeface="Exo"/>
              <a:ea typeface="Exo"/>
              <a:cs typeface="Exo"/>
              <a:sym typeface="Exo"/>
            </a:endParaRPr>
          </a:p>
        </p:txBody>
      </p:sp>
      <p:sp>
        <p:nvSpPr>
          <p:cNvPr id="259" name="Google Shape;259;g29735aff6a3_0_14"/>
          <p:cNvSpPr/>
          <p:nvPr/>
        </p:nvSpPr>
        <p:spPr>
          <a:xfrm>
            <a:off x="5106978" y="4884426"/>
            <a:ext cx="6535200" cy="772500"/>
          </a:xfrm>
          <a:prstGeom prst="roundRect">
            <a:avLst>
              <a:gd fmla="val 16667" name="adj"/>
            </a:avLst>
          </a:prstGeom>
          <a:noFill/>
          <a:ln cap="flat" cmpd="sng" w="9525">
            <a:solidFill>
              <a:srgbClr val="E2262D"/>
            </a:solidFill>
            <a:prstDash val="lg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rPr b="1" i="0" lang="en-US" sz="2000" u="none" cap="none" strike="noStrike">
                <a:solidFill>
                  <a:schemeClr val="dk1"/>
                </a:solidFill>
                <a:latin typeface="Exo"/>
                <a:ea typeface="Exo"/>
                <a:cs typeface="Exo"/>
                <a:sym typeface="Exo"/>
              </a:rPr>
              <a:t>   </a:t>
            </a:r>
            <a:r>
              <a:rPr b="1" i="0" lang="en-US" sz="2000" u="none" cap="none" strike="noStrike">
                <a:solidFill>
                  <a:srgbClr val="E2262D"/>
                </a:solidFill>
                <a:latin typeface="Exo"/>
                <a:ea typeface="Exo"/>
                <a:cs typeface="Exo"/>
                <a:sym typeface="Exo"/>
              </a:rPr>
              <a:t>4. Practices</a:t>
            </a:r>
            <a:endParaRPr b="0" i="0" sz="2000" u="none" cap="none" strike="noStrike">
              <a:solidFill>
                <a:schemeClr val="dk1"/>
              </a:solidFill>
              <a:latin typeface="Calibri"/>
              <a:ea typeface="Calibri"/>
              <a:cs typeface="Calibri"/>
              <a:sym typeface="Calibri"/>
            </a:endParaRPr>
          </a:p>
        </p:txBody>
      </p:sp>
      <p:pic>
        <p:nvPicPr>
          <p:cNvPr id="260" name="Google Shape;260;g29735aff6a3_0_14"/>
          <p:cNvPicPr preferRelativeResize="0"/>
          <p:nvPr/>
        </p:nvPicPr>
        <p:blipFill rotWithShape="1">
          <a:blip r:embed="rId4">
            <a:alphaModFix/>
          </a:blip>
          <a:srcRect b="0" l="0" r="0" t="0"/>
          <a:stretch/>
        </p:blipFill>
        <p:spPr>
          <a:xfrm>
            <a:off x="10949500" y="2174875"/>
            <a:ext cx="469351" cy="491600"/>
          </a:xfrm>
          <a:prstGeom prst="rect">
            <a:avLst/>
          </a:prstGeom>
          <a:noFill/>
          <a:ln>
            <a:noFill/>
          </a:ln>
        </p:spPr>
      </p:pic>
      <p:pic>
        <p:nvPicPr>
          <p:cNvPr id="261" name="Google Shape;261;g29735aff6a3_0_14"/>
          <p:cNvPicPr preferRelativeResize="0"/>
          <p:nvPr/>
        </p:nvPicPr>
        <p:blipFill rotWithShape="1">
          <a:blip r:embed="rId4">
            <a:alphaModFix/>
          </a:blip>
          <a:srcRect b="0" l="0" r="0" t="0"/>
          <a:stretch/>
        </p:blipFill>
        <p:spPr>
          <a:xfrm>
            <a:off x="10949500" y="3124875"/>
            <a:ext cx="469351" cy="4916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pic>
        <p:nvPicPr>
          <p:cNvPr id="266" name="Google Shape;266;g28e16816c81_0_183"/>
          <p:cNvPicPr preferRelativeResize="0"/>
          <p:nvPr/>
        </p:nvPicPr>
        <p:blipFill rotWithShape="1">
          <a:blip r:embed="rId3">
            <a:alphaModFix/>
          </a:blip>
          <a:srcRect b="0" l="0" r="0" t="0"/>
          <a:stretch/>
        </p:blipFill>
        <p:spPr>
          <a:xfrm>
            <a:off x="0" y="-12"/>
            <a:ext cx="12192000" cy="6858000"/>
          </a:xfrm>
          <a:prstGeom prst="rect">
            <a:avLst/>
          </a:prstGeom>
          <a:noFill/>
          <a:ln>
            <a:noFill/>
          </a:ln>
        </p:spPr>
      </p:pic>
      <p:pic>
        <p:nvPicPr>
          <p:cNvPr id="267" name="Google Shape;267;g28e16816c81_0_183"/>
          <p:cNvPicPr preferRelativeResize="0"/>
          <p:nvPr/>
        </p:nvPicPr>
        <p:blipFill rotWithShape="1">
          <a:blip r:embed="rId4">
            <a:alphaModFix/>
          </a:blip>
          <a:srcRect b="63550" l="0" r="65720" t="0"/>
          <a:stretch/>
        </p:blipFill>
        <p:spPr>
          <a:xfrm>
            <a:off x="7355037" y="4636350"/>
            <a:ext cx="4836966" cy="2221775"/>
          </a:xfrm>
          <a:prstGeom prst="rect">
            <a:avLst/>
          </a:prstGeom>
          <a:noFill/>
          <a:ln>
            <a:noFill/>
          </a:ln>
        </p:spPr>
      </p:pic>
      <p:pic>
        <p:nvPicPr>
          <p:cNvPr id="268" name="Google Shape;268;g28e16816c81_0_183"/>
          <p:cNvPicPr preferRelativeResize="0"/>
          <p:nvPr/>
        </p:nvPicPr>
        <p:blipFill rotWithShape="1">
          <a:blip r:embed="rId4">
            <a:alphaModFix/>
          </a:blip>
          <a:srcRect b="63550" l="0" r="65720" t="0"/>
          <a:stretch/>
        </p:blipFill>
        <p:spPr>
          <a:xfrm flipH="1">
            <a:off x="12" y="-926375"/>
            <a:ext cx="4836966" cy="2221775"/>
          </a:xfrm>
          <a:prstGeom prst="rect">
            <a:avLst/>
          </a:prstGeom>
          <a:noFill/>
          <a:ln>
            <a:noFill/>
          </a:ln>
        </p:spPr>
      </p:pic>
      <p:sp>
        <p:nvSpPr>
          <p:cNvPr id="269" name="Google Shape;269;g28e16816c81_0_183"/>
          <p:cNvSpPr txBox="1"/>
          <p:nvPr/>
        </p:nvSpPr>
        <p:spPr>
          <a:xfrm>
            <a:off x="551998" y="2905023"/>
            <a:ext cx="8455800" cy="877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500"/>
              <a:buFont typeface="Arial"/>
              <a:buNone/>
            </a:pPr>
            <a:r>
              <a:rPr lang="en-US" sz="5100">
                <a:solidFill>
                  <a:schemeClr val="lt1"/>
                </a:solidFill>
                <a:latin typeface="Exo Black"/>
                <a:ea typeface="Exo Black"/>
                <a:cs typeface="Exo Black"/>
                <a:sym typeface="Exo Black"/>
              </a:rPr>
              <a:t>APRIORI ALGORITHM</a:t>
            </a:r>
            <a:endParaRPr b="0" i="0" sz="5100" u="none" cap="none" strike="noStrike">
              <a:solidFill>
                <a:schemeClr val="lt1"/>
              </a:solidFill>
              <a:latin typeface="Exo Black"/>
              <a:ea typeface="Exo Black"/>
              <a:cs typeface="Exo Black"/>
              <a:sym typeface="Exo Black"/>
            </a:endParaRPr>
          </a:p>
        </p:txBody>
      </p:sp>
      <p:pic>
        <p:nvPicPr>
          <p:cNvPr id="270" name="Google Shape;270;g28e16816c81_0_183"/>
          <p:cNvPicPr preferRelativeResize="0"/>
          <p:nvPr/>
        </p:nvPicPr>
        <p:blipFill rotWithShape="1">
          <a:blip r:embed="rId5">
            <a:alphaModFix/>
          </a:blip>
          <a:srcRect b="0" l="0" r="0" t="0"/>
          <a:stretch/>
        </p:blipFill>
        <p:spPr>
          <a:xfrm>
            <a:off x="10718375" y="194698"/>
            <a:ext cx="1198653" cy="52500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g28e16816c81_0_212"/>
          <p:cNvSpPr txBox="1"/>
          <p:nvPr>
            <p:ph type="title"/>
          </p:nvPr>
        </p:nvSpPr>
        <p:spPr>
          <a:xfrm>
            <a:off x="411125" y="19357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400"/>
              <a:buNone/>
            </a:pPr>
            <a:r>
              <a:rPr b="1" lang="en-US">
                <a:latin typeface="Exo"/>
                <a:ea typeface="Exo"/>
                <a:cs typeface="Exo"/>
                <a:sym typeface="Exo"/>
              </a:rPr>
              <a:t>APRIORI ALGORITHM</a:t>
            </a:r>
            <a:endParaRPr b="1">
              <a:latin typeface="Exo"/>
              <a:ea typeface="Exo"/>
              <a:cs typeface="Exo"/>
              <a:sym typeface="Exo"/>
            </a:endParaRPr>
          </a:p>
        </p:txBody>
      </p:sp>
      <p:sp>
        <p:nvSpPr>
          <p:cNvPr id="276" name="Google Shape;276;g28e16816c81_0_212"/>
          <p:cNvSpPr txBox="1"/>
          <p:nvPr>
            <p:ph idx="12" type="sldNum"/>
          </p:nvPr>
        </p:nvSpPr>
        <p:spPr>
          <a:xfrm>
            <a:off x="8765250" y="6229975"/>
            <a:ext cx="25401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200"/>
              <a:buNone/>
            </a:pPr>
            <a:r>
              <a:rPr lang="en-US"/>
              <a:t>       </a:t>
            </a:r>
            <a:fld id="{00000000-1234-1234-1234-123412341234}" type="slidenum">
              <a:rPr lang="en-US"/>
              <a:t>‹#›</a:t>
            </a:fld>
            <a:endParaRPr/>
          </a:p>
        </p:txBody>
      </p:sp>
      <p:sp>
        <p:nvSpPr>
          <p:cNvPr id="277" name="Google Shape;277;g28e16816c81_0_212"/>
          <p:cNvSpPr txBox="1"/>
          <p:nvPr>
            <p:ph idx="1" type="body"/>
          </p:nvPr>
        </p:nvSpPr>
        <p:spPr>
          <a:xfrm>
            <a:off x="533400" y="1242425"/>
            <a:ext cx="6078900" cy="4642800"/>
          </a:xfrm>
          <a:prstGeom prst="rect">
            <a:avLst/>
          </a:prstGeom>
          <a:noFill/>
          <a:ln>
            <a:noFill/>
          </a:ln>
        </p:spPr>
        <p:txBody>
          <a:bodyPr anchorCtr="0" anchor="t" bIns="45700" lIns="91425" spcFirstLastPara="1" rIns="91425" wrap="square" tIns="45700">
            <a:normAutofit/>
          </a:bodyPr>
          <a:lstStyle/>
          <a:p>
            <a:pPr indent="0" lvl="0" marL="0" rtl="0" algn="just">
              <a:lnSpc>
                <a:spcPct val="100000"/>
              </a:lnSpc>
              <a:spcBef>
                <a:spcPts val="0"/>
              </a:spcBef>
              <a:spcAft>
                <a:spcPts val="0"/>
              </a:spcAft>
              <a:buClr>
                <a:schemeClr val="dk1"/>
              </a:buClr>
              <a:buSzPts val="1100"/>
              <a:buFont typeface="Arial"/>
              <a:buNone/>
            </a:pPr>
            <a:r>
              <a:rPr lang="en-US" sz="1700">
                <a:solidFill>
                  <a:srgbClr val="242424"/>
                </a:solidFill>
                <a:highlight>
                  <a:srgbClr val="FFFFFF"/>
                </a:highlight>
                <a:latin typeface="Exo Medium"/>
                <a:ea typeface="Exo Medium"/>
                <a:cs typeface="Exo Medium"/>
                <a:sym typeface="Exo Medium"/>
              </a:rPr>
              <a:t>Đề xuất bởi R. Agrawal và R. Srikant (1993)</a:t>
            </a:r>
            <a:endParaRPr sz="1700">
              <a:solidFill>
                <a:srgbClr val="242424"/>
              </a:solidFill>
              <a:highlight>
                <a:srgbClr val="FFFFFF"/>
              </a:highlight>
              <a:latin typeface="Exo Medium"/>
              <a:ea typeface="Exo Medium"/>
              <a:cs typeface="Exo Medium"/>
              <a:sym typeface="Exo Medium"/>
            </a:endParaRPr>
          </a:p>
          <a:p>
            <a:pPr indent="0" lvl="0" marL="0" rtl="0" algn="just">
              <a:lnSpc>
                <a:spcPct val="100000"/>
              </a:lnSpc>
              <a:spcBef>
                <a:spcPts val="0"/>
              </a:spcBef>
              <a:spcAft>
                <a:spcPts val="0"/>
              </a:spcAft>
              <a:buClr>
                <a:schemeClr val="dk1"/>
              </a:buClr>
              <a:buSzPts val="1100"/>
              <a:buFont typeface="Arial"/>
              <a:buNone/>
            </a:pPr>
            <a:r>
              <a:rPr lang="en-US" sz="1700">
                <a:solidFill>
                  <a:srgbClr val="242424"/>
                </a:solidFill>
                <a:highlight>
                  <a:srgbClr val="FFFFFF"/>
                </a:highlight>
                <a:latin typeface="Exo Medium"/>
                <a:ea typeface="Exo Medium"/>
                <a:cs typeface="Exo Medium"/>
                <a:sym typeface="Exo Medium"/>
              </a:rPr>
              <a:t>Ý tưởng: tìm kiếm level-wise, với các tập k item được dùng để thăm dò các tập (k+1) item</a:t>
            </a:r>
            <a:endParaRPr sz="1700">
              <a:solidFill>
                <a:srgbClr val="242424"/>
              </a:solidFill>
              <a:highlight>
                <a:srgbClr val="FFFFFF"/>
              </a:highlight>
              <a:latin typeface="Exo Medium"/>
              <a:ea typeface="Exo Medium"/>
              <a:cs typeface="Exo Medium"/>
              <a:sym typeface="Exo Medium"/>
            </a:endParaRPr>
          </a:p>
          <a:p>
            <a:pPr indent="0" lvl="0" marL="0" rtl="0" algn="just">
              <a:lnSpc>
                <a:spcPct val="100000"/>
              </a:lnSpc>
              <a:spcBef>
                <a:spcPts val="0"/>
              </a:spcBef>
              <a:spcAft>
                <a:spcPts val="0"/>
              </a:spcAft>
              <a:buSzPts val="1100"/>
              <a:buNone/>
            </a:pPr>
            <a:r>
              <a:rPr b="1" lang="en-US" sz="1700">
                <a:solidFill>
                  <a:srgbClr val="242424"/>
                </a:solidFill>
                <a:highlight>
                  <a:srgbClr val="FFFFFF"/>
                </a:highlight>
                <a:latin typeface="Exo"/>
                <a:ea typeface="Exo"/>
                <a:cs typeface="Exo"/>
                <a:sym typeface="Exo"/>
              </a:rPr>
              <a:t>Bước 1</a:t>
            </a:r>
            <a:r>
              <a:rPr lang="en-US" sz="1700">
                <a:solidFill>
                  <a:srgbClr val="242424"/>
                </a:solidFill>
                <a:highlight>
                  <a:srgbClr val="FFFFFF"/>
                </a:highlight>
                <a:latin typeface="Exo Medium"/>
                <a:ea typeface="Exo Medium"/>
                <a:cs typeface="Exo Medium"/>
                <a:sym typeface="Exo Medium"/>
              </a:rPr>
              <a:t>: Các tập hợp 1 item phổ biến được đếm bằng cách quét cơ sở dữ liệu</a:t>
            </a:r>
            <a:endParaRPr sz="1700">
              <a:solidFill>
                <a:srgbClr val="242424"/>
              </a:solidFill>
              <a:highlight>
                <a:srgbClr val="FFFFFF"/>
              </a:highlight>
              <a:latin typeface="Exo Medium"/>
              <a:ea typeface="Exo Medium"/>
              <a:cs typeface="Exo Medium"/>
              <a:sym typeface="Exo Medium"/>
            </a:endParaRPr>
          </a:p>
          <a:p>
            <a:pPr indent="0" lvl="0" marL="0" rtl="0" algn="just">
              <a:lnSpc>
                <a:spcPct val="100000"/>
              </a:lnSpc>
              <a:spcBef>
                <a:spcPts val="0"/>
              </a:spcBef>
              <a:spcAft>
                <a:spcPts val="0"/>
              </a:spcAft>
              <a:buClr>
                <a:schemeClr val="dk1"/>
              </a:buClr>
              <a:buSzPts val="1100"/>
              <a:buFont typeface="Arial"/>
              <a:buNone/>
            </a:pPr>
            <a:r>
              <a:t/>
            </a:r>
            <a:endParaRPr sz="1700">
              <a:solidFill>
                <a:srgbClr val="242424"/>
              </a:solidFill>
              <a:highlight>
                <a:srgbClr val="FFFFFF"/>
              </a:highlight>
              <a:latin typeface="Exo Medium"/>
              <a:ea typeface="Exo Medium"/>
              <a:cs typeface="Exo Medium"/>
              <a:sym typeface="Exo Medium"/>
            </a:endParaRPr>
          </a:p>
          <a:p>
            <a:pPr indent="0" lvl="0" marL="0" rtl="0" algn="just">
              <a:lnSpc>
                <a:spcPct val="100000"/>
              </a:lnSpc>
              <a:spcBef>
                <a:spcPts val="0"/>
              </a:spcBef>
              <a:spcAft>
                <a:spcPts val="0"/>
              </a:spcAft>
              <a:buClr>
                <a:schemeClr val="dk1"/>
              </a:buClr>
              <a:buSzPts val="1100"/>
              <a:buFont typeface="Arial"/>
              <a:buNone/>
            </a:pPr>
            <a:r>
              <a:rPr b="1" lang="en-US" sz="1700">
                <a:solidFill>
                  <a:srgbClr val="242424"/>
                </a:solidFill>
                <a:highlight>
                  <a:srgbClr val="FFFFFF"/>
                </a:highlight>
                <a:latin typeface="Exo"/>
                <a:ea typeface="Exo"/>
                <a:cs typeface="Exo"/>
                <a:sym typeface="Exo"/>
              </a:rPr>
              <a:t>Bước 2</a:t>
            </a:r>
            <a:r>
              <a:rPr lang="en-US" sz="1700">
                <a:solidFill>
                  <a:srgbClr val="242424"/>
                </a:solidFill>
                <a:highlight>
                  <a:srgbClr val="FFFFFF"/>
                </a:highlight>
                <a:latin typeface="Exo Medium"/>
                <a:ea typeface="Exo Medium"/>
                <a:cs typeface="Exo Medium"/>
                <a:sym typeface="Exo Medium"/>
              </a:rPr>
              <a:t>: Lọc ra các item thỏa mãn mức độ hỗ trợ tối thiểu (L1)</a:t>
            </a:r>
            <a:endParaRPr sz="1700">
              <a:solidFill>
                <a:srgbClr val="242424"/>
              </a:solidFill>
              <a:highlight>
                <a:srgbClr val="FFFFFF"/>
              </a:highlight>
              <a:latin typeface="Exo Medium"/>
              <a:ea typeface="Exo Medium"/>
              <a:cs typeface="Exo Medium"/>
              <a:sym typeface="Exo Medium"/>
            </a:endParaRPr>
          </a:p>
          <a:p>
            <a:pPr indent="0" lvl="0" marL="0" rtl="0" algn="just">
              <a:lnSpc>
                <a:spcPct val="100000"/>
              </a:lnSpc>
              <a:spcBef>
                <a:spcPts val="0"/>
              </a:spcBef>
              <a:spcAft>
                <a:spcPts val="0"/>
              </a:spcAft>
              <a:buClr>
                <a:schemeClr val="dk1"/>
              </a:buClr>
              <a:buSzPts val="1100"/>
              <a:buFont typeface="Arial"/>
              <a:buNone/>
            </a:pPr>
            <a:r>
              <a:t/>
            </a:r>
            <a:endParaRPr sz="1700">
              <a:solidFill>
                <a:srgbClr val="242424"/>
              </a:solidFill>
              <a:highlight>
                <a:srgbClr val="FFFFFF"/>
              </a:highlight>
              <a:latin typeface="Exo Medium"/>
              <a:ea typeface="Exo Medium"/>
              <a:cs typeface="Exo Medium"/>
              <a:sym typeface="Exo Medium"/>
            </a:endParaRPr>
          </a:p>
          <a:p>
            <a:pPr indent="0" lvl="0" marL="0" rtl="0" algn="just">
              <a:lnSpc>
                <a:spcPct val="100000"/>
              </a:lnSpc>
              <a:spcBef>
                <a:spcPts val="0"/>
              </a:spcBef>
              <a:spcAft>
                <a:spcPts val="0"/>
              </a:spcAft>
              <a:buSzPts val="1100"/>
              <a:buNone/>
            </a:pPr>
            <a:r>
              <a:rPr b="1" lang="en-US" sz="1700">
                <a:solidFill>
                  <a:srgbClr val="242424"/>
                </a:solidFill>
                <a:highlight>
                  <a:srgbClr val="FFFFFF"/>
                </a:highlight>
                <a:latin typeface="Exo"/>
                <a:ea typeface="Exo"/>
                <a:cs typeface="Exo"/>
                <a:sym typeface="Exo"/>
              </a:rPr>
              <a:t>Bước 3</a:t>
            </a:r>
            <a:r>
              <a:rPr lang="en-US" sz="1700">
                <a:solidFill>
                  <a:srgbClr val="242424"/>
                </a:solidFill>
                <a:highlight>
                  <a:srgbClr val="FFFFFF"/>
                </a:highlight>
                <a:latin typeface="Exo Medium"/>
                <a:ea typeface="Exo Medium"/>
                <a:cs typeface="Exo Medium"/>
                <a:sym typeface="Exo Medium"/>
              </a:rPr>
              <a:t>: L1 được dùng để tìm L2, đếm các tập có 2 item phổ biến</a:t>
            </a:r>
            <a:endParaRPr sz="1700">
              <a:solidFill>
                <a:srgbClr val="242424"/>
              </a:solidFill>
              <a:highlight>
                <a:srgbClr val="FFFFFF"/>
              </a:highlight>
              <a:latin typeface="Exo Medium"/>
              <a:ea typeface="Exo Medium"/>
              <a:cs typeface="Exo Medium"/>
              <a:sym typeface="Exo Medium"/>
            </a:endParaRPr>
          </a:p>
          <a:p>
            <a:pPr indent="0" lvl="0" marL="0" rtl="0" algn="just">
              <a:lnSpc>
                <a:spcPct val="100000"/>
              </a:lnSpc>
              <a:spcBef>
                <a:spcPts val="0"/>
              </a:spcBef>
              <a:spcAft>
                <a:spcPts val="0"/>
              </a:spcAft>
              <a:buClr>
                <a:schemeClr val="dk1"/>
              </a:buClr>
              <a:buSzPts val="1100"/>
              <a:buFont typeface="Arial"/>
              <a:buNone/>
            </a:pPr>
            <a:r>
              <a:t/>
            </a:r>
            <a:endParaRPr sz="1700">
              <a:solidFill>
                <a:srgbClr val="242424"/>
              </a:solidFill>
              <a:highlight>
                <a:srgbClr val="FFFFFF"/>
              </a:highlight>
              <a:latin typeface="Exo Medium"/>
              <a:ea typeface="Exo Medium"/>
              <a:cs typeface="Exo Medium"/>
              <a:sym typeface="Exo Medium"/>
            </a:endParaRPr>
          </a:p>
          <a:p>
            <a:pPr indent="0" lvl="0" marL="0" rtl="0" algn="just">
              <a:lnSpc>
                <a:spcPct val="100000"/>
              </a:lnSpc>
              <a:spcBef>
                <a:spcPts val="0"/>
              </a:spcBef>
              <a:spcAft>
                <a:spcPts val="0"/>
              </a:spcAft>
              <a:buClr>
                <a:schemeClr val="dk1"/>
              </a:buClr>
              <a:buSzPts val="1100"/>
              <a:buFont typeface="Arial"/>
              <a:buNone/>
            </a:pPr>
            <a:r>
              <a:rPr b="1" lang="en-US" sz="1700">
                <a:solidFill>
                  <a:srgbClr val="242424"/>
                </a:solidFill>
                <a:highlight>
                  <a:srgbClr val="FFFFFF"/>
                </a:highlight>
                <a:latin typeface="Exo"/>
                <a:ea typeface="Exo"/>
                <a:cs typeface="Exo"/>
                <a:sym typeface="Exo"/>
              </a:rPr>
              <a:t>Bước 4</a:t>
            </a:r>
            <a:r>
              <a:rPr lang="en-US" sz="1700">
                <a:solidFill>
                  <a:srgbClr val="242424"/>
                </a:solidFill>
                <a:highlight>
                  <a:srgbClr val="FFFFFF"/>
                </a:highlight>
                <a:latin typeface="Exo Medium"/>
                <a:ea typeface="Exo Medium"/>
                <a:cs typeface="Exo Medium"/>
                <a:sym typeface="Exo Medium"/>
              </a:rPr>
              <a:t>: : Lọc ra các item thỏa mãn mức độ hỗ trợ tối thiểu (L2)</a:t>
            </a:r>
            <a:endParaRPr sz="1700">
              <a:solidFill>
                <a:srgbClr val="242424"/>
              </a:solidFill>
              <a:highlight>
                <a:srgbClr val="FFFFFF"/>
              </a:highlight>
              <a:latin typeface="Exo Medium"/>
              <a:ea typeface="Exo Medium"/>
              <a:cs typeface="Exo Medium"/>
              <a:sym typeface="Exo Medium"/>
            </a:endParaRPr>
          </a:p>
          <a:p>
            <a:pPr indent="0" lvl="0" marL="0" rtl="0" algn="just">
              <a:lnSpc>
                <a:spcPct val="100000"/>
              </a:lnSpc>
              <a:spcBef>
                <a:spcPts val="0"/>
              </a:spcBef>
              <a:spcAft>
                <a:spcPts val="0"/>
              </a:spcAft>
              <a:buClr>
                <a:schemeClr val="dk1"/>
              </a:buClr>
              <a:buSzPts val="1100"/>
              <a:buFont typeface="Arial"/>
              <a:buNone/>
            </a:pPr>
            <a:r>
              <a:rPr lang="en-US" sz="1700">
                <a:solidFill>
                  <a:srgbClr val="242424"/>
                </a:solidFill>
                <a:highlight>
                  <a:srgbClr val="FFFFFF"/>
                </a:highlight>
                <a:latin typeface="Exo Medium"/>
                <a:ea typeface="Exo Medium"/>
                <a:cs typeface="Exo Medium"/>
                <a:sym typeface="Exo Medium"/>
              </a:rPr>
              <a:t>...</a:t>
            </a:r>
            <a:endParaRPr sz="2000">
              <a:solidFill>
                <a:srgbClr val="242424"/>
              </a:solidFill>
              <a:highlight>
                <a:srgbClr val="FFFFFF"/>
              </a:highlight>
              <a:latin typeface="Exo Medium"/>
              <a:ea typeface="Exo Medium"/>
              <a:cs typeface="Exo Medium"/>
              <a:sym typeface="Exo Medium"/>
            </a:endParaRPr>
          </a:p>
          <a:p>
            <a:pPr indent="0" lvl="0" marL="0" rtl="0" algn="just">
              <a:lnSpc>
                <a:spcPct val="100000"/>
              </a:lnSpc>
              <a:spcBef>
                <a:spcPts val="0"/>
              </a:spcBef>
              <a:spcAft>
                <a:spcPts val="0"/>
              </a:spcAft>
              <a:buClr>
                <a:schemeClr val="dk1"/>
              </a:buClr>
              <a:buSzPts val="1100"/>
              <a:buFont typeface="Arial"/>
              <a:buNone/>
            </a:pPr>
            <a:r>
              <a:rPr lang="en-US" sz="1700">
                <a:solidFill>
                  <a:srgbClr val="242424"/>
                </a:solidFill>
                <a:highlight>
                  <a:srgbClr val="FFFFFF"/>
                </a:highlight>
                <a:latin typeface="Exo Medium"/>
                <a:ea typeface="Exo Medium"/>
                <a:cs typeface="Exo Medium"/>
                <a:sym typeface="Exo Medium"/>
              </a:rPr>
              <a:t>Lặp cho tới khi tập k item phổ biến không thể tìm thấy</a:t>
            </a:r>
            <a:endParaRPr sz="1700">
              <a:solidFill>
                <a:srgbClr val="242424"/>
              </a:solidFill>
              <a:highlight>
                <a:srgbClr val="FFFFFF"/>
              </a:highlight>
              <a:latin typeface="Exo Medium"/>
              <a:ea typeface="Exo Medium"/>
              <a:cs typeface="Exo Medium"/>
              <a:sym typeface="Exo Medium"/>
            </a:endParaRPr>
          </a:p>
          <a:p>
            <a:pPr indent="0" lvl="0" marL="0" rtl="0" algn="just">
              <a:lnSpc>
                <a:spcPct val="100000"/>
              </a:lnSpc>
              <a:spcBef>
                <a:spcPts val="0"/>
              </a:spcBef>
              <a:spcAft>
                <a:spcPts val="0"/>
              </a:spcAft>
              <a:buSzPts val="2800"/>
              <a:buNone/>
            </a:pPr>
            <a:r>
              <a:t/>
            </a:r>
            <a:endParaRPr sz="1700">
              <a:solidFill>
                <a:srgbClr val="242424"/>
              </a:solidFill>
              <a:highlight>
                <a:srgbClr val="FFFFFF"/>
              </a:highlight>
              <a:latin typeface="Exo Medium"/>
              <a:ea typeface="Exo Medium"/>
              <a:cs typeface="Exo Medium"/>
              <a:sym typeface="Exo Medium"/>
            </a:endParaRPr>
          </a:p>
        </p:txBody>
      </p:sp>
      <p:pic>
        <p:nvPicPr>
          <p:cNvPr id="278" name="Google Shape;278;g28e16816c81_0_212"/>
          <p:cNvPicPr preferRelativeResize="0"/>
          <p:nvPr/>
        </p:nvPicPr>
        <p:blipFill>
          <a:blip r:embed="rId3">
            <a:alphaModFix/>
          </a:blip>
          <a:stretch>
            <a:fillRect/>
          </a:stretch>
        </p:blipFill>
        <p:spPr>
          <a:xfrm>
            <a:off x="6767475" y="1242425"/>
            <a:ext cx="5233401" cy="48290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g29735aff6a3_0_39"/>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400"/>
              <a:buNone/>
            </a:pPr>
            <a:r>
              <a:rPr b="1" lang="en-US">
                <a:latin typeface="Exo"/>
                <a:ea typeface="Exo"/>
                <a:cs typeface="Exo"/>
                <a:sym typeface="Exo"/>
              </a:rPr>
              <a:t>Giải quyết v</a:t>
            </a:r>
            <a:r>
              <a:rPr b="1" lang="en-US">
                <a:latin typeface="Exo"/>
                <a:ea typeface="Exo"/>
                <a:cs typeface="Exo"/>
                <a:sym typeface="Exo"/>
              </a:rPr>
              <a:t>ấn đề?</a:t>
            </a:r>
            <a:endParaRPr b="1">
              <a:latin typeface="Exo"/>
              <a:ea typeface="Exo"/>
              <a:cs typeface="Exo"/>
              <a:sym typeface="Exo"/>
            </a:endParaRPr>
          </a:p>
        </p:txBody>
      </p:sp>
      <p:sp>
        <p:nvSpPr>
          <p:cNvPr id="284" name="Google Shape;284;g29735aff6a3_0_39"/>
          <p:cNvSpPr txBox="1"/>
          <p:nvPr>
            <p:ph idx="12" type="sldNum"/>
          </p:nvPr>
        </p:nvSpPr>
        <p:spPr>
          <a:xfrm>
            <a:off x="8737600" y="6248400"/>
            <a:ext cx="25401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200"/>
              <a:buNone/>
            </a:pPr>
            <a:r>
              <a:rPr lang="en-US"/>
              <a:t>       </a:t>
            </a:r>
            <a:fld id="{00000000-1234-1234-1234-123412341234}" type="slidenum">
              <a:rPr lang="en-US"/>
              <a:t>‹#›</a:t>
            </a:fld>
            <a:endParaRPr/>
          </a:p>
        </p:txBody>
      </p:sp>
      <p:pic>
        <p:nvPicPr>
          <p:cNvPr id="285" name="Google Shape;285;g29735aff6a3_0_39"/>
          <p:cNvPicPr preferRelativeResize="0"/>
          <p:nvPr/>
        </p:nvPicPr>
        <p:blipFill rotWithShape="1">
          <a:blip r:embed="rId3">
            <a:alphaModFix/>
          </a:blip>
          <a:srcRect b="0" l="0" r="0" t="0"/>
          <a:stretch/>
        </p:blipFill>
        <p:spPr>
          <a:xfrm>
            <a:off x="3774683" y="2776075"/>
            <a:ext cx="3832749" cy="3832749"/>
          </a:xfrm>
          <a:prstGeom prst="rect">
            <a:avLst/>
          </a:prstGeom>
          <a:noFill/>
          <a:ln>
            <a:noFill/>
          </a:ln>
        </p:spPr>
      </p:pic>
      <p:sp>
        <p:nvSpPr>
          <p:cNvPr id="286" name="Google Shape;286;g29735aff6a3_0_39"/>
          <p:cNvSpPr txBox="1"/>
          <p:nvPr>
            <p:ph idx="1" type="body"/>
          </p:nvPr>
        </p:nvSpPr>
        <p:spPr>
          <a:xfrm>
            <a:off x="828900" y="1690825"/>
            <a:ext cx="10839000" cy="1952400"/>
          </a:xfrm>
          <a:prstGeom prst="rect">
            <a:avLst/>
          </a:prstGeom>
          <a:noFill/>
          <a:ln>
            <a:noFill/>
          </a:ln>
        </p:spPr>
        <p:txBody>
          <a:bodyPr anchorCtr="0" anchor="t" bIns="45700" lIns="91425" spcFirstLastPara="1" rIns="91425" wrap="square" tIns="45700">
            <a:normAutofit/>
          </a:bodyPr>
          <a:lstStyle/>
          <a:p>
            <a:pPr indent="0" lvl="0" marL="0" rtl="0" algn="ctr">
              <a:lnSpc>
                <a:spcPct val="95000"/>
              </a:lnSpc>
              <a:spcBef>
                <a:spcPts val="1000"/>
              </a:spcBef>
              <a:spcAft>
                <a:spcPts val="0"/>
              </a:spcAft>
              <a:buSzPts val="2380"/>
              <a:buNone/>
            </a:pPr>
            <a:r>
              <a:rPr lang="en-US" sz="1979">
                <a:latin typeface="Exo"/>
                <a:ea typeface="Exo"/>
                <a:cs typeface="Exo"/>
                <a:sym typeface="Exo"/>
              </a:rPr>
              <a:t>Bạn hãy giúp Tùng trả lời câu hỏi và giải quyết vấn đề đã nêu ra ở đầu bài </a:t>
            </a:r>
            <a:endParaRPr sz="1979">
              <a:latin typeface="Exo"/>
              <a:ea typeface="Exo"/>
              <a:cs typeface="Exo"/>
              <a:sym typeface="Ex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g29735aff6a3_0_27"/>
          <p:cNvSpPr txBox="1"/>
          <p:nvPr/>
        </p:nvSpPr>
        <p:spPr>
          <a:xfrm>
            <a:off x="5053975" y="1070075"/>
            <a:ext cx="6547800" cy="677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4000"/>
              <a:buFont typeface="Arial"/>
              <a:buNone/>
            </a:pPr>
            <a:r>
              <a:rPr b="1" i="0" lang="en-US" sz="3800" u="none" cap="none" strike="noStrike">
                <a:solidFill>
                  <a:schemeClr val="dk1"/>
                </a:solidFill>
                <a:latin typeface="Exo"/>
                <a:ea typeface="Exo"/>
                <a:cs typeface="Exo"/>
                <a:sym typeface="Exo"/>
              </a:rPr>
              <a:t>Nội dung bài học</a:t>
            </a:r>
            <a:endParaRPr b="1" i="0" sz="4000" u="none" cap="none" strike="noStrike">
              <a:solidFill>
                <a:schemeClr val="dk1"/>
              </a:solidFill>
              <a:latin typeface="Exo"/>
              <a:ea typeface="Exo"/>
              <a:cs typeface="Exo"/>
              <a:sym typeface="Exo"/>
            </a:endParaRPr>
          </a:p>
        </p:txBody>
      </p:sp>
      <p:pic>
        <p:nvPicPr>
          <p:cNvPr id="292" name="Google Shape;292;g29735aff6a3_0_27"/>
          <p:cNvPicPr preferRelativeResize="0"/>
          <p:nvPr/>
        </p:nvPicPr>
        <p:blipFill rotWithShape="1">
          <a:blip r:embed="rId3">
            <a:alphaModFix/>
          </a:blip>
          <a:srcRect b="0" l="0" r="0" t="0"/>
          <a:stretch/>
        </p:blipFill>
        <p:spPr>
          <a:xfrm>
            <a:off x="124000" y="1365700"/>
            <a:ext cx="4854650" cy="4650425"/>
          </a:xfrm>
          <a:prstGeom prst="rect">
            <a:avLst/>
          </a:prstGeom>
          <a:noFill/>
          <a:ln>
            <a:noFill/>
          </a:ln>
        </p:spPr>
      </p:pic>
      <p:sp>
        <p:nvSpPr>
          <p:cNvPr id="293" name="Google Shape;293;g29735aff6a3_0_27"/>
          <p:cNvSpPr/>
          <p:nvPr/>
        </p:nvSpPr>
        <p:spPr>
          <a:xfrm>
            <a:off x="5106978" y="2034428"/>
            <a:ext cx="6535200" cy="772500"/>
          </a:xfrm>
          <a:prstGeom prst="roundRect">
            <a:avLst>
              <a:gd fmla="val 16667" name="adj"/>
            </a:avLst>
          </a:prstGeom>
          <a:noFill/>
          <a:ln cap="flat" cmpd="sng" w="9525">
            <a:solidFill>
              <a:srgbClr val="E2262D"/>
            </a:solidFill>
            <a:prstDash val="lg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rPr b="1" lang="en-US" sz="2000">
                <a:solidFill>
                  <a:srgbClr val="E31F26"/>
                </a:solidFill>
                <a:latin typeface="Exo"/>
                <a:ea typeface="Exo"/>
                <a:cs typeface="Exo"/>
                <a:sym typeface="Exo"/>
              </a:rPr>
              <a:t>   1. Đặt vấn đề </a:t>
            </a:r>
            <a:endParaRPr b="1" sz="2000">
              <a:solidFill>
                <a:srgbClr val="E31F26"/>
              </a:solidFill>
              <a:latin typeface="Exo"/>
              <a:ea typeface="Exo"/>
              <a:cs typeface="Exo"/>
              <a:sym typeface="Exo"/>
            </a:endParaRPr>
          </a:p>
        </p:txBody>
      </p:sp>
      <p:sp>
        <p:nvSpPr>
          <p:cNvPr id="294" name="Google Shape;294;g29735aff6a3_0_27"/>
          <p:cNvSpPr/>
          <p:nvPr/>
        </p:nvSpPr>
        <p:spPr>
          <a:xfrm>
            <a:off x="5106978" y="3934426"/>
            <a:ext cx="6535200" cy="772500"/>
          </a:xfrm>
          <a:prstGeom prst="roundRect">
            <a:avLst>
              <a:gd fmla="val 16667" name="adj"/>
            </a:avLst>
          </a:prstGeom>
          <a:noFill/>
          <a:ln cap="flat" cmpd="sng" w="9525">
            <a:solidFill>
              <a:srgbClr val="E2262D"/>
            </a:solidFill>
            <a:prstDash val="lg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rPr b="1" lang="en-US" sz="2000">
                <a:solidFill>
                  <a:srgbClr val="E31F26"/>
                </a:solidFill>
                <a:latin typeface="Exo"/>
                <a:ea typeface="Exo"/>
                <a:cs typeface="Exo"/>
                <a:sym typeface="Exo"/>
              </a:rPr>
              <a:t>   3. Apriori</a:t>
            </a:r>
            <a:endParaRPr b="1" sz="2000">
              <a:solidFill>
                <a:srgbClr val="E31F26"/>
              </a:solidFill>
              <a:latin typeface="Exo"/>
              <a:ea typeface="Exo"/>
              <a:cs typeface="Exo"/>
              <a:sym typeface="Exo"/>
            </a:endParaRPr>
          </a:p>
        </p:txBody>
      </p:sp>
      <p:sp>
        <p:nvSpPr>
          <p:cNvPr id="295" name="Google Shape;295;g29735aff6a3_0_27"/>
          <p:cNvSpPr/>
          <p:nvPr/>
        </p:nvSpPr>
        <p:spPr>
          <a:xfrm>
            <a:off x="5106978" y="2984428"/>
            <a:ext cx="6535200" cy="772500"/>
          </a:xfrm>
          <a:prstGeom prst="roundRect">
            <a:avLst>
              <a:gd fmla="val 16667" name="adj"/>
            </a:avLst>
          </a:prstGeom>
          <a:noFill/>
          <a:ln cap="flat" cmpd="sng" w="9525">
            <a:solidFill>
              <a:srgbClr val="E2262D"/>
            </a:solidFill>
            <a:prstDash val="lg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rPr b="1" lang="en-US" sz="2000">
                <a:solidFill>
                  <a:srgbClr val="E31F26"/>
                </a:solidFill>
                <a:latin typeface="Exo"/>
                <a:ea typeface="Exo"/>
                <a:cs typeface="Exo"/>
                <a:sym typeface="Exo"/>
              </a:rPr>
              <a:t>   2. Association Rules - Quality Measurements</a:t>
            </a:r>
            <a:endParaRPr b="1" sz="2000">
              <a:solidFill>
                <a:srgbClr val="E31F26"/>
              </a:solidFill>
              <a:latin typeface="Exo"/>
              <a:ea typeface="Exo"/>
              <a:cs typeface="Exo"/>
              <a:sym typeface="Exo"/>
            </a:endParaRPr>
          </a:p>
        </p:txBody>
      </p:sp>
      <p:sp>
        <p:nvSpPr>
          <p:cNvPr id="296" name="Google Shape;296;g29735aff6a3_0_27"/>
          <p:cNvSpPr/>
          <p:nvPr/>
        </p:nvSpPr>
        <p:spPr>
          <a:xfrm>
            <a:off x="5106978" y="4884426"/>
            <a:ext cx="6535200" cy="772500"/>
          </a:xfrm>
          <a:prstGeom prst="roundRect">
            <a:avLst>
              <a:gd fmla="val 16667" name="adj"/>
            </a:avLst>
          </a:prstGeom>
          <a:solidFill>
            <a:srgbClr val="E2262D"/>
          </a:solidFill>
          <a:ln cap="flat" cmpd="sng" w="9525">
            <a:solidFill>
              <a:srgbClr val="E2262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rPr b="1" lang="en-US" sz="2000">
                <a:solidFill>
                  <a:schemeClr val="lt1"/>
                </a:solidFill>
                <a:latin typeface="Exo"/>
                <a:ea typeface="Exo"/>
                <a:cs typeface="Exo"/>
                <a:sym typeface="Exo"/>
              </a:rPr>
              <a:t>   4. Practices</a:t>
            </a:r>
            <a:endParaRPr b="1" sz="2000">
              <a:solidFill>
                <a:schemeClr val="lt1"/>
              </a:solidFill>
              <a:latin typeface="Exo"/>
              <a:ea typeface="Exo"/>
              <a:cs typeface="Exo"/>
              <a:sym typeface="Exo"/>
            </a:endParaRPr>
          </a:p>
        </p:txBody>
      </p:sp>
      <p:pic>
        <p:nvPicPr>
          <p:cNvPr id="297" name="Google Shape;297;g29735aff6a3_0_27"/>
          <p:cNvPicPr preferRelativeResize="0"/>
          <p:nvPr/>
        </p:nvPicPr>
        <p:blipFill rotWithShape="1">
          <a:blip r:embed="rId4">
            <a:alphaModFix/>
          </a:blip>
          <a:srcRect b="0" l="0" r="0" t="0"/>
          <a:stretch/>
        </p:blipFill>
        <p:spPr>
          <a:xfrm>
            <a:off x="10949500" y="2174875"/>
            <a:ext cx="469351" cy="491600"/>
          </a:xfrm>
          <a:prstGeom prst="rect">
            <a:avLst/>
          </a:prstGeom>
          <a:noFill/>
          <a:ln>
            <a:noFill/>
          </a:ln>
        </p:spPr>
      </p:pic>
      <p:pic>
        <p:nvPicPr>
          <p:cNvPr id="298" name="Google Shape;298;g29735aff6a3_0_27"/>
          <p:cNvPicPr preferRelativeResize="0"/>
          <p:nvPr/>
        </p:nvPicPr>
        <p:blipFill rotWithShape="1">
          <a:blip r:embed="rId4">
            <a:alphaModFix/>
          </a:blip>
          <a:srcRect b="0" l="0" r="0" t="0"/>
          <a:stretch/>
        </p:blipFill>
        <p:spPr>
          <a:xfrm>
            <a:off x="10949500" y="3124875"/>
            <a:ext cx="469351" cy="491600"/>
          </a:xfrm>
          <a:prstGeom prst="rect">
            <a:avLst/>
          </a:prstGeom>
          <a:noFill/>
          <a:ln>
            <a:noFill/>
          </a:ln>
        </p:spPr>
      </p:pic>
      <p:pic>
        <p:nvPicPr>
          <p:cNvPr id="299" name="Google Shape;299;g29735aff6a3_0_27"/>
          <p:cNvPicPr preferRelativeResize="0"/>
          <p:nvPr/>
        </p:nvPicPr>
        <p:blipFill rotWithShape="1">
          <a:blip r:embed="rId4">
            <a:alphaModFix/>
          </a:blip>
          <a:srcRect b="0" l="0" r="0" t="0"/>
          <a:stretch/>
        </p:blipFill>
        <p:spPr>
          <a:xfrm>
            <a:off x="10949500" y="4004650"/>
            <a:ext cx="469351" cy="4916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g29440a7a50a_0_0"/>
          <p:cNvSpPr txBox="1"/>
          <p:nvPr/>
        </p:nvSpPr>
        <p:spPr>
          <a:xfrm>
            <a:off x="3612950" y="531900"/>
            <a:ext cx="4453800" cy="763500"/>
          </a:xfrm>
          <a:prstGeom prst="rect">
            <a:avLst/>
          </a:prstGeom>
          <a:no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4000"/>
              <a:buFont typeface="Arial"/>
              <a:buNone/>
            </a:pPr>
            <a:r>
              <a:rPr b="1" i="0" lang="en-US" sz="5300" u="none" cap="none" strike="noStrike">
                <a:solidFill>
                  <a:srgbClr val="000000"/>
                </a:solidFill>
                <a:latin typeface="Exo"/>
                <a:ea typeface="Exo"/>
                <a:cs typeface="Exo"/>
                <a:sym typeface="Exo"/>
              </a:rPr>
              <a:t>OVERVIEW</a:t>
            </a:r>
            <a:endParaRPr b="1" i="0" sz="5400" u="none" cap="none" strike="noStrike">
              <a:solidFill>
                <a:srgbClr val="000000"/>
              </a:solidFill>
              <a:latin typeface="Exo"/>
              <a:ea typeface="Exo"/>
              <a:cs typeface="Exo"/>
              <a:sym typeface="Exo"/>
            </a:endParaRPr>
          </a:p>
        </p:txBody>
      </p:sp>
      <p:pic>
        <p:nvPicPr>
          <p:cNvPr id="136" name="Google Shape;136;g29440a7a50a_0_0"/>
          <p:cNvPicPr preferRelativeResize="0"/>
          <p:nvPr/>
        </p:nvPicPr>
        <p:blipFill>
          <a:blip r:embed="rId3">
            <a:alphaModFix/>
          </a:blip>
          <a:stretch>
            <a:fillRect/>
          </a:stretch>
        </p:blipFill>
        <p:spPr>
          <a:xfrm>
            <a:off x="339525" y="1295400"/>
            <a:ext cx="11115052" cy="54734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pic>
        <p:nvPicPr>
          <p:cNvPr id="305" name="Google Shape;305;g24c5fdd6318_0_0"/>
          <p:cNvPicPr preferRelativeResize="0"/>
          <p:nvPr/>
        </p:nvPicPr>
        <p:blipFill rotWithShape="1">
          <a:blip r:embed="rId3">
            <a:alphaModFix/>
          </a:blip>
          <a:srcRect b="0" l="0" r="0" t="0"/>
          <a:stretch/>
        </p:blipFill>
        <p:spPr>
          <a:xfrm>
            <a:off x="7780750" y="2043475"/>
            <a:ext cx="4117675" cy="3110000"/>
          </a:xfrm>
          <a:prstGeom prst="rect">
            <a:avLst/>
          </a:prstGeom>
          <a:noFill/>
          <a:ln>
            <a:noFill/>
          </a:ln>
        </p:spPr>
      </p:pic>
      <p:grpSp>
        <p:nvGrpSpPr>
          <p:cNvPr id="306" name="Google Shape;306;g24c5fdd6318_0_0"/>
          <p:cNvGrpSpPr/>
          <p:nvPr/>
        </p:nvGrpSpPr>
        <p:grpSpPr>
          <a:xfrm>
            <a:off x="3806300" y="1145425"/>
            <a:ext cx="4431900" cy="708000"/>
            <a:chOff x="3880050" y="408000"/>
            <a:chExt cx="4431900" cy="708000"/>
          </a:xfrm>
        </p:grpSpPr>
        <p:sp>
          <p:nvSpPr>
            <p:cNvPr id="307" name="Google Shape;307;g24c5fdd6318_0_0"/>
            <p:cNvSpPr txBox="1"/>
            <p:nvPr/>
          </p:nvSpPr>
          <p:spPr>
            <a:xfrm>
              <a:off x="3880050" y="408000"/>
              <a:ext cx="4431900" cy="708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000"/>
                <a:buFont typeface="Arial"/>
                <a:buNone/>
              </a:pPr>
              <a:r>
                <a:rPr b="1" i="0" lang="en-US" sz="4000" u="none" cap="none" strike="noStrike">
                  <a:solidFill>
                    <a:srgbClr val="000000"/>
                  </a:solidFill>
                  <a:latin typeface="Exo"/>
                  <a:ea typeface="Exo"/>
                  <a:cs typeface="Exo"/>
                  <a:sym typeface="Exo"/>
                </a:rPr>
                <a:t> PRACTICES</a:t>
              </a:r>
              <a:endParaRPr b="1" i="0" sz="1400" u="none" cap="none" strike="noStrike">
                <a:solidFill>
                  <a:srgbClr val="000000"/>
                </a:solidFill>
                <a:latin typeface="Arial"/>
                <a:ea typeface="Arial"/>
                <a:cs typeface="Arial"/>
                <a:sym typeface="Arial"/>
              </a:endParaRPr>
            </a:p>
          </p:txBody>
        </p:sp>
        <p:grpSp>
          <p:nvGrpSpPr>
            <p:cNvPr id="308" name="Google Shape;308;g24c5fdd6318_0_0"/>
            <p:cNvGrpSpPr/>
            <p:nvPr/>
          </p:nvGrpSpPr>
          <p:grpSpPr>
            <a:xfrm>
              <a:off x="4249100" y="524796"/>
              <a:ext cx="474874" cy="474408"/>
              <a:chOff x="3040984" y="3681059"/>
              <a:chExt cx="356164" cy="355815"/>
            </a:xfrm>
          </p:grpSpPr>
          <p:sp>
            <p:nvSpPr>
              <p:cNvPr id="309" name="Google Shape;309;g24c5fdd6318_0_0"/>
              <p:cNvSpPr/>
              <p:nvPr/>
            </p:nvSpPr>
            <p:spPr>
              <a:xfrm>
                <a:off x="3040984" y="3681059"/>
                <a:ext cx="356164" cy="355815"/>
              </a:xfrm>
              <a:custGeom>
                <a:rect b="b" l="l" r="r" t="t"/>
                <a:pathLst>
                  <a:path extrusionOk="0" h="11205" w="11216">
                    <a:moveTo>
                      <a:pt x="5620" y="0"/>
                    </a:moveTo>
                    <a:cubicBezTo>
                      <a:pt x="4274" y="0"/>
                      <a:pt x="2965" y="488"/>
                      <a:pt x="1953" y="1369"/>
                    </a:cubicBezTo>
                    <a:cubicBezTo>
                      <a:pt x="1881" y="1429"/>
                      <a:pt x="1881" y="1536"/>
                      <a:pt x="1941" y="1608"/>
                    </a:cubicBezTo>
                    <a:cubicBezTo>
                      <a:pt x="1972" y="1645"/>
                      <a:pt x="2016" y="1663"/>
                      <a:pt x="2061" y="1663"/>
                    </a:cubicBezTo>
                    <a:cubicBezTo>
                      <a:pt x="2103" y="1663"/>
                      <a:pt x="2145" y="1648"/>
                      <a:pt x="2179" y="1620"/>
                    </a:cubicBezTo>
                    <a:cubicBezTo>
                      <a:pt x="3131" y="786"/>
                      <a:pt x="4358" y="346"/>
                      <a:pt x="5620" y="346"/>
                    </a:cubicBezTo>
                    <a:cubicBezTo>
                      <a:pt x="7013" y="346"/>
                      <a:pt x="8346" y="893"/>
                      <a:pt x="9335" y="1893"/>
                    </a:cubicBezTo>
                    <a:cubicBezTo>
                      <a:pt x="10335" y="2882"/>
                      <a:pt x="10882" y="4215"/>
                      <a:pt x="10882" y="5608"/>
                    </a:cubicBezTo>
                    <a:cubicBezTo>
                      <a:pt x="10882" y="7013"/>
                      <a:pt x="10335" y="8335"/>
                      <a:pt x="9335" y="9335"/>
                    </a:cubicBezTo>
                    <a:cubicBezTo>
                      <a:pt x="8346" y="10323"/>
                      <a:pt x="7013" y="10883"/>
                      <a:pt x="5620" y="10883"/>
                    </a:cubicBezTo>
                    <a:cubicBezTo>
                      <a:pt x="4215" y="10883"/>
                      <a:pt x="2893" y="10323"/>
                      <a:pt x="1893" y="9335"/>
                    </a:cubicBezTo>
                    <a:cubicBezTo>
                      <a:pt x="893" y="8335"/>
                      <a:pt x="345" y="7013"/>
                      <a:pt x="345" y="5608"/>
                    </a:cubicBezTo>
                    <a:cubicBezTo>
                      <a:pt x="345" y="4298"/>
                      <a:pt x="822" y="3048"/>
                      <a:pt x="1703" y="2084"/>
                    </a:cubicBezTo>
                    <a:cubicBezTo>
                      <a:pt x="1762" y="2012"/>
                      <a:pt x="1762" y="1905"/>
                      <a:pt x="1691" y="1846"/>
                    </a:cubicBezTo>
                    <a:cubicBezTo>
                      <a:pt x="1657" y="1817"/>
                      <a:pt x="1614" y="1802"/>
                      <a:pt x="1573" y="1802"/>
                    </a:cubicBezTo>
                    <a:cubicBezTo>
                      <a:pt x="1528" y="1802"/>
                      <a:pt x="1484" y="1820"/>
                      <a:pt x="1453" y="1858"/>
                    </a:cubicBezTo>
                    <a:cubicBezTo>
                      <a:pt x="512" y="2882"/>
                      <a:pt x="0" y="4227"/>
                      <a:pt x="0" y="5608"/>
                    </a:cubicBezTo>
                    <a:cubicBezTo>
                      <a:pt x="0" y="7096"/>
                      <a:pt x="583" y="8513"/>
                      <a:pt x="1643" y="9573"/>
                    </a:cubicBezTo>
                    <a:cubicBezTo>
                      <a:pt x="2703" y="10621"/>
                      <a:pt x="4096" y="11204"/>
                      <a:pt x="5608" y="11204"/>
                    </a:cubicBezTo>
                    <a:cubicBezTo>
                      <a:pt x="7108" y="11204"/>
                      <a:pt x="8501" y="10621"/>
                      <a:pt x="9561" y="9573"/>
                    </a:cubicBezTo>
                    <a:cubicBezTo>
                      <a:pt x="10620" y="8513"/>
                      <a:pt x="11204" y="7108"/>
                      <a:pt x="11204" y="5608"/>
                    </a:cubicBezTo>
                    <a:cubicBezTo>
                      <a:pt x="11216" y="4096"/>
                      <a:pt x="10632" y="2691"/>
                      <a:pt x="9573" y="1631"/>
                    </a:cubicBezTo>
                    <a:cubicBezTo>
                      <a:pt x="8525" y="572"/>
                      <a:pt x="7120" y="0"/>
                      <a:pt x="5620" y="0"/>
                    </a:cubicBezTo>
                    <a:close/>
                  </a:path>
                </a:pathLst>
              </a:custGeom>
              <a:solidFill>
                <a:srgbClr val="E2262D"/>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p:txBody>
          </p:sp>
          <p:sp>
            <p:nvSpPr>
              <p:cNvPr id="310" name="Google Shape;310;g24c5fdd6318_0_0"/>
              <p:cNvSpPr/>
              <p:nvPr/>
            </p:nvSpPr>
            <p:spPr>
              <a:xfrm>
                <a:off x="3183120" y="3921508"/>
                <a:ext cx="59414" cy="59382"/>
              </a:xfrm>
              <a:custGeom>
                <a:rect b="b" l="l" r="r" t="t"/>
                <a:pathLst>
                  <a:path extrusionOk="0" h="1870" w="1871">
                    <a:moveTo>
                      <a:pt x="929" y="334"/>
                    </a:moveTo>
                    <a:cubicBezTo>
                      <a:pt x="1263" y="334"/>
                      <a:pt x="1549" y="608"/>
                      <a:pt x="1549" y="941"/>
                    </a:cubicBezTo>
                    <a:cubicBezTo>
                      <a:pt x="1549" y="1263"/>
                      <a:pt x="1263" y="1548"/>
                      <a:pt x="929" y="1548"/>
                    </a:cubicBezTo>
                    <a:cubicBezTo>
                      <a:pt x="608" y="1548"/>
                      <a:pt x="334" y="1287"/>
                      <a:pt x="334" y="941"/>
                    </a:cubicBezTo>
                    <a:cubicBezTo>
                      <a:pt x="334" y="596"/>
                      <a:pt x="608" y="334"/>
                      <a:pt x="929" y="334"/>
                    </a:cubicBezTo>
                    <a:close/>
                    <a:moveTo>
                      <a:pt x="929" y="1"/>
                    </a:moveTo>
                    <a:cubicBezTo>
                      <a:pt x="429" y="1"/>
                      <a:pt x="1" y="417"/>
                      <a:pt x="1" y="941"/>
                    </a:cubicBezTo>
                    <a:cubicBezTo>
                      <a:pt x="1" y="1453"/>
                      <a:pt x="417" y="1870"/>
                      <a:pt x="929" y="1870"/>
                    </a:cubicBezTo>
                    <a:cubicBezTo>
                      <a:pt x="1191" y="1870"/>
                      <a:pt x="1430" y="1775"/>
                      <a:pt x="1608" y="1596"/>
                    </a:cubicBezTo>
                    <a:cubicBezTo>
                      <a:pt x="1787" y="1417"/>
                      <a:pt x="1870" y="1179"/>
                      <a:pt x="1870" y="941"/>
                    </a:cubicBezTo>
                    <a:cubicBezTo>
                      <a:pt x="1870" y="679"/>
                      <a:pt x="1763" y="453"/>
                      <a:pt x="1584" y="263"/>
                    </a:cubicBezTo>
                    <a:cubicBezTo>
                      <a:pt x="1406" y="108"/>
                      <a:pt x="1191" y="1"/>
                      <a:pt x="929" y="1"/>
                    </a:cubicBezTo>
                    <a:close/>
                  </a:path>
                </a:pathLst>
              </a:custGeom>
              <a:solidFill>
                <a:srgbClr val="E2262D"/>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p:txBody>
          </p:sp>
          <p:sp>
            <p:nvSpPr>
              <p:cNvPr id="311" name="Google Shape;311;g24c5fdd6318_0_0"/>
              <p:cNvSpPr/>
              <p:nvPr/>
            </p:nvSpPr>
            <p:spPr>
              <a:xfrm>
                <a:off x="3149110" y="3735868"/>
                <a:ext cx="141056" cy="174716"/>
              </a:xfrm>
              <a:custGeom>
                <a:rect b="b" l="l" r="r" t="t"/>
                <a:pathLst>
                  <a:path extrusionOk="0" h="5502" w="4442">
                    <a:moveTo>
                      <a:pt x="2143" y="1"/>
                    </a:moveTo>
                    <a:cubicBezTo>
                      <a:pt x="1322" y="1"/>
                      <a:pt x="810" y="286"/>
                      <a:pt x="536" y="501"/>
                    </a:cubicBezTo>
                    <a:cubicBezTo>
                      <a:pt x="191" y="786"/>
                      <a:pt x="0" y="1156"/>
                      <a:pt x="0" y="1513"/>
                    </a:cubicBezTo>
                    <a:cubicBezTo>
                      <a:pt x="0" y="1739"/>
                      <a:pt x="84" y="1941"/>
                      <a:pt x="262" y="2084"/>
                    </a:cubicBezTo>
                    <a:cubicBezTo>
                      <a:pt x="393" y="2203"/>
                      <a:pt x="596" y="2263"/>
                      <a:pt x="774" y="2263"/>
                    </a:cubicBezTo>
                    <a:cubicBezTo>
                      <a:pt x="1084" y="2263"/>
                      <a:pt x="1227" y="2049"/>
                      <a:pt x="1334" y="1894"/>
                    </a:cubicBezTo>
                    <a:cubicBezTo>
                      <a:pt x="1465" y="1679"/>
                      <a:pt x="1596" y="1489"/>
                      <a:pt x="2108" y="1489"/>
                    </a:cubicBezTo>
                    <a:cubicBezTo>
                      <a:pt x="2286" y="1489"/>
                      <a:pt x="2858" y="1525"/>
                      <a:pt x="2858" y="2001"/>
                    </a:cubicBezTo>
                    <a:cubicBezTo>
                      <a:pt x="2858" y="2358"/>
                      <a:pt x="2512" y="2632"/>
                      <a:pt x="2227" y="2858"/>
                    </a:cubicBezTo>
                    <a:cubicBezTo>
                      <a:pt x="2155" y="2918"/>
                      <a:pt x="2072" y="2965"/>
                      <a:pt x="2024" y="3025"/>
                    </a:cubicBezTo>
                    <a:cubicBezTo>
                      <a:pt x="1679" y="3323"/>
                      <a:pt x="1286" y="3763"/>
                      <a:pt x="1286" y="4668"/>
                    </a:cubicBezTo>
                    <a:cubicBezTo>
                      <a:pt x="1286" y="5180"/>
                      <a:pt x="1405" y="5501"/>
                      <a:pt x="2000" y="5501"/>
                    </a:cubicBezTo>
                    <a:cubicBezTo>
                      <a:pt x="2274" y="5501"/>
                      <a:pt x="2465" y="5442"/>
                      <a:pt x="2596" y="5323"/>
                    </a:cubicBezTo>
                    <a:cubicBezTo>
                      <a:pt x="2703" y="5216"/>
                      <a:pt x="2762" y="5085"/>
                      <a:pt x="2762" y="4918"/>
                    </a:cubicBezTo>
                    <a:cubicBezTo>
                      <a:pt x="2762" y="4430"/>
                      <a:pt x="2762" y="4192"/>
                      <a:pt x="3263" y="3787"/>
                    </a:cubicBezTo>
                    <a:lnTo>
                      <a:pt x="3286" y="3787"/>
                    </a:lnTo>
                    <a:cubicBezTo>
                      <a:pt x="3298" y="3775"/>
                      <a:pt x="3322" y="3763"/>
                      <a:pt x="3358" y="3727"/>
                    </a:cubicBezTo>
                    <a:cubicBezTo>
                      <a:pt x="3429" y="3680"/>
                      <a:pt x="3453" y="3573"/>
                      <a:pt x="3393" y="3489"/>
                    </a:cubicBezTo>
                    <a:cubicBezTo>
                      <a:pt x="3360" y="3449"/>
                      <a:pt x="3311" y="3427"/>
                      <a:pt x="3261" y="3427"/>
                    </a:cubicBezTo>
                    <a:cubicBezTo>
                      <a:pt x="3224" y="3427"/>
                      <a:pt x="3186" y="3440"/>
                      <a:pt x="3155" y="3465"/>
                    </a:cubicBezTo>
                    <a:cubicBezTo>
                      <a:pt x="3120" y="3477"/>
                      <a:pt x="3108" y="3513"/>
                      <a:pt x="3072" y="3525"/>
                    </a:cubicBezTo>
                    <a:lnTo>
                      <a:pt x="3060" y="3525"/>
                    </a:lnTo>
                    <a:cubicBezTo>
                      <a:pt x="2465" y="3989"/>
                      <a:pt x="2429" y="4346"/>
                      <a:pt x="2429" y="4906"/>
                    </a:cubicBezTo>
                    <a:cubicBezTo>
                      <a:pt x="2429" y="4977"/>
                      <a:pt x="2429" y="5156"/>
                      <a:pt x="2000" y="5156"/>
                    </a:cubicBezTo>
                    <a:cubicBezTo>
                      <a:pt x="1798" y="5156"/>
                      <a:pt x="1739" y="5120"/>
                      <a:pt x="1703" y="5085"/>
                    </a:cubicBezTo>
                    <a:cubicBezTo>
                      <a:pt x="1643" y="5025"/>
                      <a:pt x="1619" y="4882"/>
                      <a:pt x="1619" y="4656"/>
                    </a:cubicBezTo>
                    <a:cubicBezTo>
                      <a:pt x="1619" y="3882"/>
                      <a:pt x="1929" y="3513"/>
                      <a:pt x="2227" y="3251"/>
                    </a:cubicBezTo>
                    <a:cubicBezTo>
                      <a:pt x="2286" y="3215"/>
                      <a:pt x="2346" y="3156"/>
                      <a:pt x="2417" y="3108"/>
                    </a:cubicBezTo>
                    <a:cubicBezTo>
                      <a:pt x="2762" y="2858"/>
                      <a:pt x="3179" y="2525"/>
                      <a:pt x="3179" y="1989"/>
                    </a:cubicBezTo>
                    <a:cubicBezTo>
                      <a:pt x="3179" y="1465"/>
                      <a:pt x="2762" y="1144"/>
                      <a:pt x="2108" y="1144"/>
                    </a:cubicBezTo>
                    <a:cubicBezTo>
                      <a:pt x="1417" y="1144"/>
                      <a:pt x="1215" y="1453"/>
                      <a:pt x="1048" y="1691"/>
                    </a:cubicBezTo>
                    <a:cubicBezTo>
                      <a:pt x="941" y="1858"/>
                      <a:pt x="881" y="1918"/>
                      <a:pt x="750" y="1918"/>
                    </a:cubicBezTo>
                    <a:cubicBezTo>
                      <a:pt x="572" y="1918"/>
                      <a:pt x="322" y="1810"/>
                      <a:pt x="322" y="1513"/>
                    </a:cubicBezTo>
                    <a:cubicBezTo>
                      <a:pt x="322" y="1322"/>
                      <a:pt x="429" y="1025"/>
                      <a:pt x="738" y="775"/>
                    </a:cubicBezTo>
                    <a:cubicBezTo>
                      <a:pt x="977" y="572"/>
                      <a:pt x="1405" y="334"/>
                      <a:pt x="2131" y="334"/>
                    </a:cubicBezTo>
                    <a:cubicBezTo>
                      <a:pt x="3298" y="334"/>
                      <a:pt x="4120" y="953"/>
                      <a:pt x="4120" y="1822"/>
                    </a:cubicBezTo>
                    <a:cubicBezTo>
                      <a:pt x="4120" y="2227"/>
                      <a:pt x="3941" y="2644"/>
                      <a:pt x="3596" y="3037"/>
                    </a:cubicBezTo>
                    <a:cubicBezTo>
                      <a:pt x="3524" y="3096"/>
                      <a:pt x="3536" y="3203"/>
                      <a:pt x="3596" y="3263"/>
                    </a:cubicBezTo>
                    <a:cubicBezTo>
                      <a:pt x="3629" y="3290"/>
                      <a:pt x="3669" y="3305"/>
                      <a:pt x="3709" y="3305"/>
                    </a:cubicBezTo>
                    <a:cubicBezTo>
                      <a:pt x="3755" y="3305"/>
                      <a:pt x="3802" y="3284"/>
                      <a:pt x="3834" y="3239"/>
                    </a:cubicBezTo>
                    <a:cubicBezTo>
                      <a:pt x="4239" y="2787"/>
                      <a:pt x="4441" y="2310"/>
                      <a:pt x="4441" y="1810"/>
                    </a:cubicBezTo>
                    <a:cubicBezTo>
                      <a:pt x="4441" y="1287"/>
                      <a:pt x="4203" y="834"/>
                      <a:pt x="3786" y="501"/>
                    </a:cubicBezTo>
                    <a:cubicBezTo>
                      <a:pt x="3370" y="179"/>
                      <a:pt x="2798" y="1"/>
                      <a:pt x="2143" y="1"/>
                    </a:cubicBezTo>
                    <a:close/>
                  </a:path>
                </a:pathLst>
              </a:custGeom>
              <a:solidFill>
                <a:srgbClr val="E2262D"/>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p:txBody>
          </p:sp>
        </p:grpSp>
      </p:grpSp>
      <p:sp>
        <p:nvSpPr>
          <p:cNvPr id="312" name="Google Shape;312;g24c5fdd6318_0_0"/>
          <p:cNvSpPr txBox="1"/>
          <p:nvPr/>
        </p:nvSpPr>
        <p:spPr>
          <a:xfrm>
            <a:off x="719725" y="2251550"/>
            <a:ext cx="7284300" cy="1893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0" i="0" lang="en-US" sz="1700" u="none" cap="none" strike="noStrike">
                <a:solidFill>
                  <a:schemeClr val="dk1"/>
                </a:solidFill>
                <a:latin typeface="Exo"/>
                <a:ea typeface="Exo"/>
                <a:cs typeface="Exo"/>
                <a:sym typeface="Exo"/>
              </a:rPr>
              <a:t>Với </a:t>
            </a:r>
            <a:r>
              <a:rPr lang="en-US" sz="1700">
                <a:solidFill>
                  <a:schemeClr val="dk1"/>
                </a:solidFill>
                <a:latin typeface="Exo"/>
                <a:ea typeface="Exo"/>
                <a:cs typeface="Exo"/>
                <a:sym typeface="Exo"/>
              </a:rPr>
              <a:t>samples dataset: </a:t>
            </a:r>
            <a:r>
              <a:rPr lang="en-US" sz="1700" u="sng">
                <a:solidFill>
                  <a:schemeClr val="hlink"/>
                </a:solidFill>
                <a:latin typeface="Exo"/>
                <a:ea typeface="Exo"/>
                <a:cs typeface="Exo"/>
                <a:sym typeface="Exo"/>
                <a:hlinkClick r:id="rId4"/>
              </a:rPr>
              <a:t>link</a:t>
            </a:r>
            <a:r>
              <a:rPr lang="en-US" sz="1700">
                <a:solidFill>
                  <a:schemeClr val="dk1"/>
                </a:solidFill>
                <a:latin typeface="Exo"/>
                <a:ea typeface="Exo"/>
                <a:cs typeface="Exo"/>
                <a:sym typeface="Exo"/>
              </a:rPr>
              <a:t>  được giả định với khoảng 23 giao dịch đơn hàng khác nhau trong cửa hàng của Tùng. </a:t>
            </a:r>
            <a:endParaRPr sz="1700">
              <a:solidFill>
                <a:schemeClr val="dk1"/>
              </a:solidFill>
              <a:latin typeface="Exo"/>
              <a:ea typeface="Exo"/>
              <a:cs typeface="Exo"/>
              <a:sym typeface="Exo"/>
            </a:endParaRPr>
          </a:p>
          <a:p>
            <a:pPr indent="0" lvl="0" marL="0" marR="0" rtl="0" algn="l">
              <a:lnSpc>
                <a:spcPct val="100000"/>
              </a:lnSpc>
              <a:spcBef>
                <a:spcPts val="0"/>
              </a:spcBef>
              <a:spcAft>
                <a:spcPts val="0"/>
              </a:spcAft>
              <a:buClr>
                <a:schemeClr val="dk1"/>
              </a:buClr>
              <a:buSzPts val="1100"/>
              <a:buFont typeface="Arial"/>
              <a:buNone/>
            </a:pPr>
            <a:r>
              <a:t/>
            </a:r>
            <a:endParaRPr sz="1700">
              <a:solidFill>
                <a:schemeClr val="dk1"/>
              </a:solidFill>
              <a:latin typeface="Exo"/>
              <a:ea typeface="Exo"/>
              <a:cs typeface="Exo"/>
              <a:sym typeface="Exo"/>
            </a:endParaRPr>
          </a:p>
          <a:p>
            <a:pPr indent="0" lvl="0" marL="0" marR="0" rtl="0" algn="l">
              <a:lnSpc>
                <a:spcPct val="100000"/>
              </a:lnSpc>
              <a:spcBef>
                <a:spcPts val="0"/>
              </a:spcBef>
              <a:spcAft>
                <a:spcPts val="0"/>
              </a:spcAft>
              <a:buClr>
                <a:schemeClr val="dk1"/>
              </a:buClr>
              <a:buSzPts val="1100"/>
              <a:buFont typeface="Arial"/>
              <a:buNone/>
            </a:pPr>
            <a:r>
              <a:rPr lang="en-US" sz="1700">
                <a:solidFill>
                  <a:schemeClr val="dk1"/>
                </a:solidFill>
                <a:latin typeface="Exo"/>
                <a:ea typeface="Exo"/>
                <a:cs typeface="Exo"/>
                <a:sym typeface="Exo"/>
              </a:rPr>
              <a:t>Bạn hãy triển khai thuật toán Apriori cùng với mentor và tìm ra những quy luật tốt nhất để gợi ý cho Tùng nên sắp xếp vị trí của các quầy hàng.</a:t>
            </a:r>
            <a:endParaRPr sz="1700">
              <a:solidFill>
                <a:schemeClr val="dk1"/>
              </a:solidFill>
              <a:latin typeface="Exo"/>
              <a:ea typeface="Exo"/>
              <a:cs typeface="Exo"/>
              <a:sym typeface="Exo"/>
            </a:endParaRPr>
          </a:p>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E8EAED"/>
              </a:solidFill>
              <a:highlight>
                <a:srgbClr val="202124"/>
              </a:highlight>
              <a:latin typeface="Exo"/>
              <a:ea typeface="Exo"/>
              <a:cs typeface="Exo"/>
              <a:sym typeface="Ex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pic>
        <p:nvPicPr>
          <p:cNvPr id="317" name="Google Shape;317;p65"/>
          <p:cNvPicPr preferRelativeResize="0"/>
          <p:nvPr/>
        </p:nvPicPr>
        <p:blipFill rotWithShape="1">
          <a:blip r:embed="rId3">
            <a:alphaModFix/>
          </a:blip>
          <a:srcRect b="0" l="0" r="0" t="0"/>
          <a:stretch/>
        </p:blipFill>
        <p:spPr>
          <a:xfrm>
            <a:off x="21841" y="0"/>
            <a:ext cx="12246359" cy="6913347"/>
          </a:xfrm>
          <a:prstGeom prst="rect">
            <a:avLst/>
          </a:prstGeom>
          <a:noFill/>
          <a:ln>
            <a:noFill/>
          </a:ln>
        </p:spPr>
      </p:pic>
      <p:pic>
        <p:nvPicPr>
          <p:cNvPr id="318" name="Google Shape;318;p65"/>
          <p:cNvPicPr preferRelativeResize="0"/>
          <p:nvPr/>
        </p:nvPicPr>
        <p:blipFill rotWithShape="1">
          <a:blip r:embed="rId4">
            <a:alphaModFix/>
          </a:blip>
          <a:srcRect b="0" l="0" r="0" t="0"/>
          <a:stretch/>
        </p:blipFill>
        <p:spPr>
          <a:xfrm rot="10800000">
            <a:off x="8915400" y="457201"/>
            <a:ext cx="4724400" cy="1939200"/>
          </a:xfrm>
          <a:prstGeom prst="rect">
            <a:avLst/>
          </a:prstGeom>
          <a:noFill/>
          <a:ln>
            <a:noFill/>
          </a:ln>
        </p:spPr>
      </p:pic>
      <p:sp>
        <p:nvSpPr>
          <p:cNvPr id="319" name="Google Shape;319;p65"/>
          <p:cNvSpPr/>
          <p:nvPr/>
        </p:nvSpPr>
        <p:spPr>
          <a:xfrm>
            <a:off x="3124200" y="3136659"/>
            <a:ext cx="8382000" cy="116955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7000"/>
              <a:buFont typeface="Arial"/>
              <a:buNone/>
            </a:pPr>
            <a:r>
              <a:rPr b="1" i="0" lang="en-US" sz="7000" u="none" cap="none" strike="noStrike">
                <a:solidFill>
                  <a:schemeClr val="lt1"/>
                </a:solidFill>
                <a:latin typeface="Exo"/>
                <a:ea typeface="Exo"/>
                <a:cs typeface="Exo"/>
                <a:sym typeface="Exo"/>
              </a:rPr>
              <a:t>THANK YOU !</a:t>
            </a:r>
            <a:endParaRPr b="0" i="0" sz="1400" u="none" cap="none" strike="noStrike">
              <a:solidFill>
                <a:srgbClr val="000000"/>
              </a:solidFill>
              <a:latin typeface="Arial"/>
              <a:ea typeface="Arial"/>
              <a:cs typeface="Arial"/>
              <a:sym typeface="Arial"/>
            </a:endParaRPr>
          </a:p>
        </p:txBody>
      </p:sp>
      <p:pic>
        <p:nvPicPr>
          <p:cNvPr id="320" name="Google Shape;320;p65"/>
          <p:cNvPicPr preferRelativeResize="0"/>
          <p:nvPr/>
        </p:nvPicPr>
        <p:blipFill rotWithShape="1">
          <a:blip r:embed="rId5">
            <a:alphaModFix/>
          </a:blip>
          <a:srcRect b="0" l="0" r="0" t="0"/>
          <a:stretch/>
        </p:blipFill>
        <p:spPr>
          <a:xfrm>
            <a:off x="10439400" y="333768"/>
            <a:ext cx="1322658" cy="588062"/>
          </a:xfrm>
          <a:prstGeom prst="rect">
            <a:avLst/>
          </a:prstGeom>
          <a:noFill/>
          <a:ln>
            <a:noFill/>
          </a:ln>
        </p:spPr>
      </p:pic>
      <p:pic>
        <p:nvPicPr>
          <p:cNvPr id="321" name="Google Shape;321;p65"/>
          <p:cNvPicPr preferRelativeResize="0"/>
          <p:nvPr/>
        </p:nvPicPr>
        <p:blipFill rotWithShape="1">
          <a:blip r:embed="rId4">
            <a:alphaModFix/>
          </a:blip>
          <a:srcRect b="0" l="0" r="0" t="0"/>
          <a:stretch/>
        </p:blipFill>
        <p:spPr>
          <a:xfrm>
            <a:off x="1672015" y="4005968"/>
            <a:ext cx="7319585" cy="300443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9"/>
          <p:cNvSpPr txBox="1"/>
          <p:nvPr/>
        </p:nvSpPr>
        <p:spPr>
          <a:xfrm>
            <a:off x="5053975" y="1070075"/>
            <a:ext cx="6547800" cy="677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4000"/>
              <a:buFont typeface="Arial"/>
              <a:buNone/>
            </a:pPr>
            <a:r>
              <a:rPr b="1" i="0" lang="en-US" sz="3800" u="none" cap="none" strike="noStrike">
                <a:solidFill>
                  <a:schemeClr val="dk1"/>
                </a:solidFill>
                <a:latin typeface="Exo"/>
                <a:ea typeface="Exo"/>
                <a:cs typeface="Exo"/>
                <a:sym typeface="Exo"/>
              </a:rPr>
              <a:t>Nội dung bài học</a:t>
            </a:r>
            <a:endParaRPr b="1" i="0" sz="4000" u="none" cap="none" strike="noStrike">
              <a:solidFill>
                <a:schemeClr val="dk1"/>
              </a:solidFill>
              <a:latin typeface="Exo"/>
              <a:ea typeface="Exo"/>
              <a:cs typeface="Exo"/>
              <a:sym typeface="Exo"/>
            </a:endParaRPr>
          </a:p>
        </p:txBody>
      </p:sp>
      <p:pic>
        <p:nvPicPr>
          <p:cNvPr id="142" name="Google Shape;142;p9"/>
          <p:cNvPicPr preferRelativeResize="0"/>
          <p:nvPr/>
        </p:nvPicPr>
        <p:blipFill rotWithShape="1">
          <a:blip r:embed="rId3">
            <a:alphaModFix/>
          </a:blip>
          <a:srcRect b="0" l="0" r="0" t="0"/>
          <a:stretch/>
        </p:blipFill>
        <p:spPr>
          <a:xfrm>
            <a:off x="124000" y="1365700"/>
            <a:ext cx="4854650" cy="4650425"/>
          </a:xfrm>
          <a:prstGeom prst="rect">
            <a:avLst/>
          </a:prstGeom>
          <a:noFill/>
          <a:ln>
            <a:noFill/>
          </a:ln>
        </p:spPr>
      </p:pic>
      <p:sp>
        <p:nvSpPr>
          <p:cNvPr id="143" name="Google Shape;143;p9"/>
          <p:cNvSpPr/>
          <p:nvPr/>
        </p:nvSpPr>
        <p:spPr>
          <a:xfrm>
            <a:off x="5106978" y="2034428"/>
            <a:ext cx="6535200" cy="772500"/>
          </a:xfrm>
          <a:prstGeom prst="roundRect">
            <a:avLst>
              <a:gd fmla="val 16667" name="adj"/>
            </a:avLst>
          </a:prstGeom>
          <a:solidFill>
            <a:srgbClr val="E2262D"/>
          </a:solidFill>
          <a:ln cap="flat" cmpd="sng" w="9525">
            <a:solidFill>
              <a:srgbClr val="E2262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rPr b="1" i="0" lang="en-US" sz="2000" u="none" cap="none" strike="noStrike">
                <a:solidFill>
                  <a:schemeClr val="lt1"/>
                </a:solidFill>
                <a:latin typeface="Exo"/>
                <a:ea typeface="Exo"/>
                <a:cs typeface="Exo"/>
                <a:sym typeface="Exo"/>
              </a:rPr>
              <a:t>   1. </a:t>
            </a:r>
            <a:r>
              <a:rPr b="1" lang="en-US" sz="2000">
                <a:solidFill>
                  <a:schemeClr val="lt1"/>
                </a:solidFill>
                <a:latin typeface="Exo"/>
                <a:ea typeface="Exo"/>
                <a:cs typeface="Exo"/>
                <a:sym typeface="Exo"/>
              </a:rPr>
              <a:t>Đặt vấn đề </a:t>
            </a:r>
            <a:endParaRPr b="1" i="0" sz="2000" u="none" cap="none" strike="noStrike">
              <a:solidFill>
                <a:schemeClr val="lt1"/>
              </a:solidFill>
              <a:latin typeface="Exo"/>
              <a:ea typeface="Exo"/>
              <a:cs typeface="Exo"/>
              <a:sym typeface="Exo"/>
            </a:endParaRPr>
          </a:p>
        </p:txBody>
      </p:sp>
      <p:sp>
        <p:nvSpPr>
          <p:cNvPr id="144" name="Google Shape;144;p9"/>
          <p:cNvSpPr/>
          <p:nvPr/>
        </p:nvSpPr>
        <p:spPr>
          <a:xfrm>
            <a:off x="5106978" y="3934426"/>
            <a:ext cx="6535200" cy="772500"/>
          </a:xfrm>
          <a:prstGeom prst="roundRect">
            <a:avLst>
              <a:gd fmla="val 16667" name="adj"/>
            </a:avLst>
          </a:prstGeom>
          <a:noFill/>
          <a:ln cap="flat" cmpd="sng" w="9525">
            <a:solidFill>
              <a:srgbClr val="E2262D"/>
            </a:solidFill>
            <a:prstDash val="lg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rPr b="1" i="0" lang="en-US" sz="2000" u="none" cap="none" strike="noStrike">
                <a:solidFill>
                  <a:schemeClr val="dk1"/>
                </a:solidFill>
                <a:latin typeface="Exo"/>
                <a:ea typeface="Exo"/>
                <a:cs typeface="Exo"/>
                <a:sym typeface="Exo"/>
              </a:rPr>
              <a:t>   </a:t>
            </a:r>
            <a:r>
              <a:rPr b="1" i="0" lang="en-US" sz="2000" u="none" cap="none" strike="noStrike">
                <a:solidFill>
                  <a:srgbClr val="E2262D"/>
                </a:solidFill>
                <a:latin typeface="Exo"/>
                <a:ea typeface="Exo"/>
                <a:cs typeface="Exo"/>
                <a:sym typeface="Exo"/>
              </a:rPr>
              <a:t>3. </a:t>
            </a:r>
            <a:r>
              <a:rPr b="1" lang="en-US" sz="2000">
                <a:solidFill>
                  <a:srgbClr val="E2262D"/>
                </a:solidFill>
                <a:latin typeface="Exo"/>
                <a:ea typeface="Exo"/>
                <a:cs typeface="Exo"/>
                <a:sym typeface="Exo"/>
              </a:rPr>
              <a:t>Apriori</a:t>
            </a:r>
            <a:endParaRPr b="0" i="0" sz="2000" u="none" cap="none" strike="noStrike">
              <a:solidFill>
                <a:schemeClr val="dk1"/>
              </a:solidFill>
              <a:latin typeface="Calibri"/>
              <a:ea typeface="Calibri"/>
              <a:cs typeface="Calibri"/>
              <a:sym typeface="Calibri"/>
            </a:endParaRPr>
          </a:p>
        </p:txBody>
      </p:sp>
      <p:sp>
        <p:nvSpPr>
          <p:cNvPr id="145" name="Google Shape;145;p9"/>
          <p:cNvSpPr/>
          <p:nvPr/>
        </p:nvSpPr>
        <p:spPr>
          <a:xfrm>
            <a:off x="5106978" y="2984428"/>
            <a:ext cx="6535200" cy="772500"/>
          </a:xfrm>
          <a:prstGeom prst="roundRect">
            <a:avLst>
              <a:gd fmla="val 16667" name="adj"/>
            </a:avLst>
          </a:prstGeom>
          <a:noFill/>
          <a:ln cap="flat" cmpd="sng" w="9525">
            <a:solidFill>
              <a:srgbClr val="E2262D"/>
            </a:solidFill>
            <a:prstDash val="lg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100"/>
              <a:buFont typeface="Arial"/>
              <a:buNone/>
            </a:pPr>
            <a:r>
              <a:rPr b="1" i="0" lang="en-US" sz="2000" u="none" cap="none" strike="noStrike">
                <a:solidFill>
                  <a:srgbClr val="E31F26"/>
                </a:solidFill>
                <a:latin typeface="Exo"/>
                <a:ea typeface="Exo"/>
                <a:cs typeface="Exo"/>
                <a:sym typeface="Exo"/>
              </a:rPr>
              <a:t>   2. </a:t>
            </a:r>
            <a:r>
              <a:rPr b="1" lang="en-US" sz="2000">
                <a:solidFill>
                  <a:srgbClr val="E31F26"/>
                </a:solidFill>
                <a:latin typeface="Exo"/>
                <a:ea typeface="Exo"/>
                <a:cs typeface="Exo"/>
                <a:sym typeface="Exo"/>
              </a:rPr>
              <a:t>Association Rules - Quality Measurements</a:t>
            </a:r>
            <a:endParaRPr b="1" i="0" sz="2000" u="none" cap="none" strike="noStrike">
              <a:solidFill>
                <a:srgbClr val="E31F26"/>
              </a:solidFill>
              <a:latin typeface="Exo"/>
              <a:ea typeface="Exo"/>
              <a:cs typeface="Exo"/>
              <a:sym typeface="Exo"/>
            </a:endParaRPr>
          </a:p>
        </p:txBody>
      </p:sp>
      <p:sp>
        <p:nvSpPr>
          <p:cNvPr id="146" name="Google Shape;146;p9"/>
          <p:cNvSpPr/>
          <p:nvPr/>
        </p:nvSpPr>
        <p:spPr>
          <a:xfrm>
            <a:off x="5106978" y="4884426"/>
            <a:ext cx="6535200" cy="772500"/>
          </a:xfrm>
          <a:prstGeom prst="roundRect">
            <a:avLst>
              <a:gd fmla="val 16667" name="adj"/>
            </a:avLst>
          </a:prstGeom>
          <a:noFill/>
          <a:ln cap="flat" cmpd="sng" w="9525">
            <a:solidFill>
              <a:srgbClr val="E2262D"/>
            </a:solidFill>
            <a:prstDash val="lg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rPr b="1" i="0" lang="en-US" sz="2000" u="none" cap="none" strike="noStrike">
                <a:solidFill>
                  <a:schemeClr val="dk1"/>
                </a:solidFill>
                <a:latin typeface="Exo"/>
                <a:ea typeface="Exo"/>
                <a:cs typeface="Exo"/>
                <a:sym typeface="Exo"/>
              </a:rPr>
              <a:t>   </a:t>
            </a:r>
            <a:r>
              <a:rPr b="1" i="0" lang="en-US" sz="2000" u="none" cap="none" strike="noStrike">
                <a:solidFill>
                  <a:srgbClr val="E2262D"/>
                </a:solidFill>
                <a:latin typeface="Exo"/>
                <a:ea typeface="Exo"/>
                <a:cs typeface="Exo"/>
                <a:sym typeface="Exo"/>
              </a:rPr>
              <a:t>4. Practices</a:t>
            </a:r>
            <a:endParaRPr b="0" i="0" sz="2000" u="none" cap="none" strike="noStrike">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g2973665442d_0_0"/>
          <p:cNvSpPr txBox="1"/>
          <p:nvPr>
            <p:ph idx="12" type="sldNum"/>
          </p:nvPr>
        </p:nvSpPr>
        <p:spPr>
          <a:xfrm>
            <a:off x="11409045" y="6333134"/>
            <a:ext cx="731700" cy="5250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SzPts val="1300"/>
              <a:buFont typeface="Arial"/>
              <a:buNone/>
            </a:pPr>
            <a:fld id="{00000000-1234-1234-1234-123412341234}" type="slidenum">
              <a:rPr lang="en-US"/>
              <a:t>‹#›</a:t>
            </a:fld>
            <a:endParaRPr/>
          </a:p>
        </p:txBody>
      </p:sp>
      <p:pic>
        <p:nvPicPr>
          <p:cNvPr id="153" name="Google Shape;153;g2973665442d_0_0"/>
          <p:cNvPicPr preferRelativeResize="0"/>
          <p:nvPr/>
        </p:nvPicPr>
        <p:blipFill>
          <a:blip r:embed="rId3">
            <a:alphaModFix/>
          </a:blip>
          <a:stretch>
            <a:fillRect/>
          </a:stretch>
        </p:blipFill>
        <p:spPr>
          <a:xfrm>
            <a:off x="201550" y="1452725"/>
            <a:ext cx="7048500" cy="5029200"/>
          </a:xfrm>
          <a:prstGeom prst="rect">
            <a:avLst/>
          </a:prstGeom>
          <a:noFill/>
          <a:ln>
            <a:noFill/>
          </a:ln>
        </p:spPr>
      </p:pic>
      <p:pic>
        <p:nvPicPr>
          <p:cNvPr id="154" name="Google Shape;154;g2973665442d_0_0"/>
          <p:cNvPicPr preferRelativeResize="0"/>
          <p:nvPr/>
        </p:nvPicPr>
        <p:blipFill>
          <a:blip r:embed="rId4">
            <a:alphaModFix/>
          </a:blip>
          <a:stretch>
            <a:fillRect/>
          </a:stretch>
        </p:blipFill>
        <p:spPr>
          <a:xfrm>
            <a:off x="7304125" y="3390500"/>
            <a:ext cx="4637150" cy="3091433"/>
          </a:xfrm>
          <a:prstGeom prst="rect">
            <a:avLst/>
          </a:prstGeom>
          <a:noFill/>
          <a:ln>
            <a:noFill/>
          </a:ln>
        </p:spPr>
      </p:pic>
      <p:sp>
        <p:nvSpPr>
          <p:cNvPr id="155" name="Google Shape;155;g2973665442d_0_0"/>
          <p:cNvSpPr txBox="1"/>
          <p:nvPr>
            <p:ph idx="4294967295"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400"/>
              <a:buNone/>
            </a:pPr>
            <a:r>
              <a:rPr b="1" lang="en-US">
                <a:latin typeface="Exo"/>
                <a:ea typeface="Exo"/>
                <a:cs typeface="Exo"/>
                <a:sym typeface="Exo"/>
              </a:rPr>
              <a:t>Vấn đề?</a:t>
            </a:r>
            <a:endParaRPr b="1">
              <a:latin typeface="Exo"/>
              <a:ea typeface="Exo"/>
              <a:cs typeface="Exo"/>
              <a:sym typeface="Ex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400"/>
              <a:buNone/>
            </a:pPr>
            <a:r>
              <a:rPr b="1" lang="en-US">
                <a:latin typeface="Exo"/>
                <a:ea typeface="Exo"/>
                <a:cs typeface="Exo"/>
                <a:sym typeface="Exo"/>
              </a:rPr>
              <a:t>Vấn đề?</a:t>
            </a:r>
            <a:endParaRPr b="1">
              <a:latin typeface="Exo"/>
              <a:ea typeface="Exo"/>
              <a:cs typeface="Exo"/>
              <a:sym typeface="Exo"/>
            </a:endParaRPr>
          </a:p>
        </p:txBody>
      </p:sp>
      <p:sp>
        <p:nvSpPr>
          <p:cNvPr id="161" name="Google Shape;161;p12"/>
          <p:cNvSpPr txBox="1"/>
          <p:nvPr>
            <p:ph idx="12" type="sldNum"/>
          </p:nvPr>
        </p:nvSpPr>
        <p:spPr>
          <a:xfrm>
            <a:off x="8737600" y="6248400"/>
            <a:ext cx="25400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200"/>
              <a:buNone/>
            </a:pPr>
            <a:r>
              <a:rPr lang="en-US"/>
              <a:t>       </a:t>
            </a:r>
            <a:fld id="{00000000-1234-1234-1234-123412341234}" type="slidenum">
              <a:rPr lang="en-US"/>
              <a:t>‹#›</a:t>
            </a:fld>
            <a:endParaRPr/>
          </a:p>
        </p:txBody>
      </p:sp>
      <p:pic>
        <p:nvPicPr>
          <p:cNvPr id="162" name="Google Shape;162;p12"/>
          <p:cNvPicPr preferRelativeResize="0"/>
          <p:nvPr/>
        </p:nvPicPr>
        <p:blipFill rotWithShape="1">
          <a:blip r:embed="rId3">
            <a:alphaModFix/>
          </a:blip>
          <a:srcRect b="0" l="0" r="0" t="0"/>
          <a:stretch/>
        </p:blipFill>
        <p:spPr>
          <a:xfrm>
            <a:off x="3774683" y="2776075"/>
            <a:ext cx="3832749" cy="3832749"/>
          </a:xfrm>
          <a:prstGeom prst="rect">
            <a:avLst/>
          </a:prstGeom>
          <a:noFill/>
          <a:ln>
            <a:noFill/>
          </a:ln>
        </p:spPr>
      </p:pic>
      <p:sp>
        <p:nvSpPr>
          <p:cNvPr id="163" name="Google Shape;163;p12"/>
          <p:cNvSpPr txBox="1"/>
          <p:nvPr>
            <p:ph idx="1" type="body"/>
          </p:nvPr>
        </p:nvSpPr>
        <p:spPr>
          <a:xfrm>
            <a:off x="735425" y="1439625"/>
            <a:ext cx="10839000" cy="1952400"/>
          </a:xfrm>
          <a:prstGeom prst="rect">
            <a:avLst/>
          </a:prstGeom>
          <a:noFill/>
          <a:ln>
            <a:noFill/>
          </a:ln>
        </p:spPr>
        <p:txBody>
          <a:bodyPr anchorCtr="0" anchor="t" bIns="45700" lIns="91425" spcFirstLastPara="1" rIns="91425" wrap="square" tIns="45700">
            <a:normAutofit/>
          </a:bodyPr>
          <a:lstStyle/>
          <a:p>
            <a:pPr indent="0" lvl="0" marL="0" rtl="0" algn="l">
              <a:lnSpc>
                <a:spcPct val="95000"/>
              </a:lnSpc>
              <a:spcBef>
                <a:spcPts val="1000"/>
              </a:spcBef>
              <a:spcAft>
                <a:spcPts val="0"/>
              </a:spcAft>
              <a:buSzPts val="2380"/>
              <a:buNone/>
            </a:pPr>
            <a:r>
              <a:rPr lang="en-US" sz="1979">
                <a:latin typeface="Exo"/>
                <a:ea typeface="Exo"/>
                <a:cs typeface="Exo"/>
                <a:sym typeface="Exo"/>
              </a:rPr>
              <a:t>Tùng được giao nhiệm vụ </a:t>
            </a:r>
            <a:r>
              <a:rPr lang="en-US" sz="1979">
                <a:latin typeface="Exo"/>
                <a:ea typeface="Exo"/>
                <a:cs typeface="Exo"/>
                <a:sym typeface="Exo"/>
              </a:rPr>
              <a:t>nghiên cứu và</a:t>
            </a:r>
            <a:r>
              <a:rPr lang="en-US" sz="1979">
                <a:latin typeface="Exo"/>
                <a:ea typeface="Exo"/>
                <a:cs typeface="Exo"/>
                <a:sym typeface="Exo"/>
              </a:rPr>
              <a:t> </a:t>
            </a:r>
            <a:r>
              <a:rPr lang="en-US" sz="1979">
                <a:latin typeface="Exo"/>
                <a:ea typeface="Exo"/>
                <a:cs typeface="Exo"/>
                <a:sym typeface="Exo"/>
              </a:rPr>
              <a:t>sắp xếp lại vị trí của các quầy hàng trong siêu thị. Sắp tới hạn phải hoàn thành tuy nhiên Tùng chưa biết nên sắp xếp như thế nào cho hợp lý. </a:t>
            </a:r>
            <a:endParaRPr sz="1979">
              <a:latin typeface="Exo"/>
              <a:ea typeface="Exo"/>
              <a:cs typeface="Exo"/>
              <a:sym typeface="Exo"/>
            </a:endParaRPr>
          </a:p>
          <a:p>
            <a:pPr indent="0" lvl="0" marL="0" rtl="0" algn="l">
              <a:lnSpc>
                <a:spcPct val="95000"/>
              </a:lnSpc>
              <a:spcBef>
                <a:spcPts val="1000"/>
              </a:spcBef>
              <a:spcAft>
                <a:spcPts val="0"/>
              </a:spcAft>
              <a:buSzPts val="2380"/>
              <a:buNone/>
            </a:pPr>
            <a:r>
              <a:rPr lang="en-US" sz="1979">
                <a:latin typeface="Exo"/>
                <a:ea typeface="Exo"/>
                <a:cs typeface="Exo"/>
                <a:sym typeface="Exo"/>
              </a:rPr>
              <a:t>Tùng thắc mắc: </a:t>
            </a:r>
            <a:r>
              <a:rPr b="1" lang="en-US" sz="1979">
                <a:latin typeface="Exo"/>
                <a:ea typeface="Exo"/>
                <a:cs typeface="Exo"/>
                <a:sym typeface="Exo"/>
              </a:rPr>
              <a:t>“</a:t>
            </a:r>
            <a:r>
              <a:rPr b="1" lang="en-US" sz="1979">
                <a:latin typeface="Exo"/>
                <a:ea typeface="Exo"/>
                <a:cs typeface="Exo"/>
                <a:sym typeface="Exo"/>
              </a:rPr>
              <a:t>Sắp xếp bừa có được không nhỉ, hay có một quy luật nào đó để cho người mua hàng tiện cho việc mua sắm hơn không</a:t>
            </a:r>
            <a:r>
              <a:rPr b="1" lang="en-US" sz="1979">
                <a:latin typeface="Exo"/>
                <a:ea typeface="Exo"/>
                <a:cs typeface="Exo"/>
                <a:sym typeface="Exo"/>
              </a:rPr>
              <a:t>?”</a:t>
            </a:r>
            <a:endParaRPr b="1" sz="1979">
              <a:latin typeface="Exo"/>
              <a:ea typeface="Exo"/>
              <a:cs typeface="Exo"/>
              <a:sym typeface="Ex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g296f798f1ef_0_3"/>
          <p:cNvSpPr txBox="1"/>
          <p:nvPr/>
        </p:nvSpPr>
        <p:spPr>
          <a:xfrm>
            <a:off x="5053975" y="1070075"/>
            <a:ext cx="6547800" cy="677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4000"/>
              <a:buFont typeface="Arial"/>
              <a:buNone/>
            </a:pPr>
            <a:r>
              <a:rPr b="1" i="0" lang="en-US" sz="3800" u="none" cap="none" strike="noStrike">
                <a:solidFill>
                  <a:schemeClr val="dk1"/>
                </a:solidFill>
                <a:latin typeface="Exo"/>
                <a:ea typeface="Exo"/>
                <a:cs typeface="Exo"/>
                <a:sym typeface="Exo"/>
              </a:rPr>
              <a:t>Nội dung bài học</a:t>
            </a:r>
            <a:endParaRPr b="1" i="0" sz="4000" u="none" cap="none" strike="noStrike">
              <a:solidFill>
                <a:schemeClr val="dk1"/>
              </a:solidFill>
              <a:latin typeface="Exo"/>
              <a:ea typeface="Exo"/>
              <a:cs typeface="Exo"/>
              <a:sym typeface="Exo"/>
            </a:endParaRPr>
          </a:p>
        </p:txBody>
      </p:sp>
      <p:pic>
        <p:nvPicPr>
          <p:cNvPr id="169" name="Google Shape;169;g296f798f1ef_0_3"/>
          <p:cNvPicPr preferRelativeResize="0"/>
          <p:nvPr/>
        </p:nvPicPr>
        <p:blipFill rotWithShape="1">
          <a:blip r:embed="rId3">
            <a:alphaModFix/>
          </a:blip>
          <a:srcRect b="0" l="0" r="0" t="0"/>
          <a:stretch/>
        </p:blipFill>
        <p:spPr>
          <a:xfrm>
            <a:off x="124000" y="1365700"/>
            <a:ext cx="4854650" cy="4650425"/>
          </a:xfrm>
          <a:prstGeom prst="rect">
            <a:avLst/>
          </a:prstGeom>
          <a:noFill/>
          <a:ln>
            <a:noFill/>
          </a:ln>
        </p:spPr>
      </p:pic>
      <p:sp>
        <p:nvSpPr>
          <p:cNvPr id="170" name="Google Shape;170;g296f798f1ef_0_3"/>
          <p:cNvSpPr/>
          <p:nvPr/>
        </p:nvSpPr>
        <p:spPr>
          <a:xfrm>
            <a:off x="5106978" y="2034428"/>
            <a:ext cx="6535200" cy="772500"/>
          </a:xfrm>
          <a:prstGeom prst="roundRect">
            <a:avLst>
              <a:gd fmla="val 16667" name="adj"/>
            </a:avLst>
          </a:prstGeom>
          <a:noFill/>
          <a:ln cap="flat" cmpd="sng" w="9525">
            <a:solidFill>
              <a:srgbClr val="E2262D"/>
            </a:solidFill>
            <a:prstDash val="lg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rPr b="1" lang="en-US" sz="2000">
                <a:solidFill>
                  <a:srgbClr val="E31F26"/>
                </a:solidFill>
                <a:latin typeface="Exo"/>
                <a:ea typeface="Exo"/>
                <a:cs typeface="Exo"/>
                <a:sym typeface="Exo"/>
              </a:rPr>
              <a:t>   1. Đặt vấn đề </a:t>
            </a:r>
            <a:endParaRPr b="1" sz="2000">
              <a:solidFill>
                <a:srgbClr val="E31F26"/>
              </a:solidFill>
              <a:latin typeface="Exo"/>
              <a:ea typeface="Exo"/>
              <a:cs typeface="Exo"/>
              <a:sym typeface="Exo"/>
            </a:endParaRPr>
          </a:p>
        </p:txBody>
      </p:sp>
      <p:sp>
        <p:nvSpPr>
          <p:cNvPr id="171" name="Google Shape;171;g296f798f1ef_0_3"/>
          <p:cNvSpPr/>
          <p:nvPr/>
        </p:nvSpPr>
        <p:spPr>
          <a:xfrm>
            <a:off x="5106978" y="3934426"/>
            <a:ext cx="6535200" cy="772500"/>
          </a:xfrm>
          <a:prstGeom prst="roundRect">
            <a:avLst>
              <a:gd fmla="val 16667" name="adj"/>
            </a:avLst>
          </a:prstGeom>
          <a:noFill/>
          <a:ln cap="flat" cmpd="sng" w="9525">
            <a:solidFill>
              <a:srgbClr val="E2262D"/>
            </a:solidFill>
            <a:prstDash val="lg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rPr b="1" i="0" lang="en-US" sz="2000" u="none" cap="none" strike="noStrike">
                <a:solidFill>
                  <a:schemeClr val="dk1"/>
                </a:solidFill>
                <a:latin typeface="Exo"/>
                <a:ea typeface="Exo"/>
                <a:cs typeface="Exo"/>
                <a:sym typeface="Exo"/>
              </a:rPr>
              <a:t>   </a:t>
            </a:r>
            <a:r>
              <a:rPr b="1" i="0" lang="en-US" sz="2000" u="none" cap="none" strike="noStrike">
                <a:solidFill>
                  <a:srgbClr val="E2262D"/>
                </a:solidFill>
                <a:latin typeface="Exo"/>
                <a:ea typeface="Exo"/>
                <a:cs typeface="Exo"/>
                <a:sym typeface="Exo"/>
              </a:rPr>
              <a:t>3. </a:t>
            </a:r>
            <a:r>
              <a:rPr b="1" lang="en-US" sz="2000">
                <a:solidFill>
                  <a:srgbClr val="E2262D"/>
                </a:solidFill>
                <a:latin typeface="Exo"/>
                <a:ea typeface="Exo"/>
                <a:cs typeface="Exo"/>
                <a:sym typeface="Exo"/>
              </a:rPr>
              <a:t>Apriory</a:t>
            </a:r>
            <a:endParaRPr b="0" i="0" sz="2000" u="none" cap="none" strike="noStrike">
              <a:solidFill>
                <a:schemeClr val="dk1"/>
              </a:solidFill>
              <a:latin typeface="Calibri"/>
              <a:ea typeface="Calibri"/>
              <a:cs typeface="Calibri"/>
              <a:sym typeface="Calibri"/>
            </a:endParaRPr>
          </a:p>
        </p:txBody>
      </p:sp>
      <p:sp>
        <p:nvSpPr>
          <p:cNvPr id="172" name="Google Shape;172;g296f798f1ef_0_3"/>
          <p:cNvSpPr/>
          <p:nvPr/>
        </p:nvSpPr>
        <p:spPr>
          <a:xfrm>
            <a:off x="5106978" y="2984428"/>
            <a:ext cx="6535200" cy="772500"/>
          </a:xfrm>
          <a:prstGeom prst="roundRect">
            <a:avLst>
              <a:gd fmla="val 16667" name="adj"/>
            </a:avLst>
          </a:prstGeom>
          <a:solidFill>
            <a:srgbClr val="E2262D"/>
          </a:solidFill>
          <a:ln cap="flat" cmpd="sng" w="9525">
            <a:solidFill>
              <a:srgbClr val="E2262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rPr b="1" lang="en-US" sz="2000">
                <a:solidFill>
                  <a:schemeClr val="lt1"/>
                </a:solidFill>
                <a:latin typeface="Exo"/>
                <a:ea typeface="Exo"/>
                <a:cs typeface="Exo"/>
                <a:sym typeface="Exo"/>
              </a:rPr>
              <a:t>   2. Association Rules - Quality Measurements</a:t>
            </a:r>
            <a:endParaRPr b="1" sz="2000">
              <a:solidFill>
                <a:schemeClr val="lt1"/>
              </a:solidFill>
              <a:latin typeface="Exo"/>
              <a:ea typeface="Exo"/>
              <a:cs typeface="Exo"/>
              <a:sym typeface="Exo"/>
            </a:endParaRPr>
          </a:p>
        </p:txBody>
      </p:sp>
      <p:sp>
        <p:nvSpPr>
          <p:cNvPr id="173" name="Google Shape;173;g296f798f1ef_0_3"/>
          <p:cNvSpPr/>
          <p:nvPr/>
        </p:nvSpPr>
        <p:spPr>
          <a:xfrm>
            <a:off x="5106978" y="4884426"/>
            <a:ext cx="6535200" cy="772500"/>
          </a:xfrm>
          <a:prstGeom prst="roundRect">
            <a:avLst>
              <a:gd fmla="val 16667" name="adj"/>
            </a:avLst>
          </a:prstGeom>
          <a:noFill/>
          <a:ln cap="flat" cmpd="sng" w="9525">
            <a:solidFill>
              <a:srgbClr val="E2262D"/>
            </a:solidFill>
            <a:prstDash val="lg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rPr b="1" i="0" lang="en-US" sz="2000" u="none" cap="none" strike="noStrike">
                <a:solidFill>
                  <a:schemeClr val="dk1"/>
                </a:solidFill>
                <a:latin typeface="Exo"/>
                <a:ea typeface="Exo"/>
                <a:cs typeface="Exo"/>
                <a:sym typeface="Exo"/>
              </a:rPr>
              <a:t>   </a:t>
            </a:r>
            <a:r>
              <a:rPr b="1" i="0" lang="en-US" sz="2000" u="none" cap="none" strike="noStrike">
                <a:solidFill>
                  <a:srgbClr val="E2262D"/>
                </a:solidFill>
                <a:latin typeface="Exo"/>
                <a:ea typeface="Exo"/>
                <a:cs typeface="Exo"/>
                <a:sym typeface="Exo"/>
              </a:rPr>
              <a:t>4. Practices</a:t>
            </a:r>
            <a:endParaRPr b="0" i="0" sz="2000" u="none" cap="none" strike="noStrike">
              <a:solidFill>
                <a:schemeClr val="dk1"/>
              </a:solidFill>
              <a:latin typeface="Calibri"/>
              <a:ea typeface="Calibri"/>
              <a:cs typeface="Calibri"/>
              <a:sym typeface="Calibri"/>
            </a:endParaRPr>
          </a:p>
        </p:txBody>
      </p:sp>
      <p:pic>
        <p:nvPicPr>
          <p:cNvPr id="174" name="Google Shape;174;g296f798f1ef_0_3"/>
          <p:cNvPicPr preferRelativeResize="0"/>
          <p:nvPr/>
        </p:nvPicPr>
        <p:blipFill rotWithShape="1">
          <a:blip r:embed="rId4">
            <a:alphaModFix/>
          </a:blip>
          <a:srcRect b="0" l="0" r="0" t="0"/>
          <a:stretch/>
        </p:blipFill>
        <p:spPr>
          <a:xfrm>
            <a:off x="10949500" y="2174875"/>
            <a:ext cx="469351" cy="491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pic>
        <p:nvPicPr>
          <p:cNvPr id="179" name="Google Shape;179;g291e30801a7_0_29"/>
          <p:cNvPicPr preferRelativeResize="0"/>
          <p:nvPr/>
        </p:nvPicPr>
        <p:blipFill rotWithShape="1">
          <a:blip r:embed="rId3">
            <a:alphaModFix/>
          </a:blip>
          <a:srcRect b="0" l="0" r="0" t="0"/>
          <a:stretch/>
        </p:blipFill>
        <p:spPr>
          <a:xfrm>
            <a:off x="0" y="-12"/>
            <a:ext cx="12192000" cy="6858000"/>
          </a:xfrm>
          <a:prstGeom prst="rect">
            <a:avLst/>
          </a:prstGeom>
          <a:noFill/>
          <a:ln>
            <a:noFill/>
          </a:ln>
        </p:spPr>
      </p:pic>
      <p:pic>
        <p:nvPicPr>
          <p:cNvPr id="180" name="Google Shape;180;g291e30801a7_0_29"/>
          <p:cNvPicPr preferRelativeResize="0"/>
          <p:nvPr/>
        </p:nvPicPr>
        <p:blipFill rotWithShape="1">
          <a:blip r:embed="rId4">
            <a:alphaModFix/>
          </a:blip>
          <a:srcRect b="63550" l="0" r="65720" t="0"/>
          <a:stretch/>
        </p:blipFill>
        <p:spPr>
          <a:xfrm>
            <a:off x="7355037" y="4636350"/>
            <a:ext cx="4836966" cy="2221775"/>
          </a:xfrm>
          <a:prstGeom prst="rect">
            <a:avLst/>
          </a:prstGeom>
          <a:noFill/>
          <a:ln>
            <a:noFill/>
          </a:ln>
        </p:spPr>
      </p:pic>
      <p:pic>
        <p:nvPicPr>
          <p:cNvPr id="181" name="Google Shape;181;g291e30801a7_0_29"/>
          <p:cNvPicPr preferRelativeResize="0"/>
          <p:nvPr/>
        </p:nvPicPr>
        <p:blipFill rotWithShape="1">
          <a:blip r:embed="rId4">
            <a:alphaModFix/>
          </a:blip>
          <a:srcRect b="63550" l="0" r="65720" t="0"/>
          <a:stretch/>
        </p:blipFill>
        <p:spPr>
          <a:xfrm flipH="1">
            <a:off x="12" y="-926375"/>
            <a:ext cx="4836966" cy="2221775"/>
          </a:xfrm>
          <a:prstGeom prst="rect">
            <a:avLst/>
          </a:prstGeom>
          <a:noFill/>
          <a:ln>
            <a:noFill/>
          </a:ln>
        </p:spPr>
      </p:pic>
      <p:sp>
        <p:nvSpPr>
          <p:cNvPr id="182" name="Google Shape;182;g291e30801a7_0_29"/>
          <p:cNvSpPr txBox="1"/>
          <p:nvPr/>
        </p:nvSpPr>
        <p:spPr>
          <a:xfrm>
            <a:off x="551998" y="2905023"/>
            <a:ext cx="8455800" cy="877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500"/>
              <a:buFont typeface="Arial"/>
              <a:buNone/>
            </a:pPr>
            <a:r>
              <a:rPr lang="en-US" sz="5100">
                <a:solidFill>
                  <a:schemeClr val="lt1"/>
                </a:solidFill>
                <a:latin typeface="Exo Black"/>
                <a:ea typeface="Exo Black"/>
                <a:cs typeface="Exo Black"/>
                <a:sym typeface="Exo Black"/>
              </a:rPr>
              <a:t>ASSOCIATION RULES</a:t>
            </a:r>
            <a:endParaRPr b="0" i="0" sz="5100" u="none" cap="none" strike="noStrike">
              <a:solidFill>
                <a:schemeClr val="lt1"/>
              </a:solidFill>
              <a:latin typeface="Exo Black"/>
              <a:ea typeface="Exo Black"/>
              <a:cs typeface="Exo Black"/>
              <a:sym typeface="Exo Black"/>
            </a:endParaRPr>
          </a:p>
        </p:txBody>
      </p:sp>
      <p:pic>
        <p:nvPicPr>
          <p:cNvPr id="183" name="Google Shape;183;g291e30801a7_0_29"/>
          <p:cNvPicPr preferRelativeResize="0"/>
          <p:nvPr/>
        </p:nvPicPr>
        <p:blipFill rotWithShape="1">
          <a:blip r:embed="rId5">
            <a:alphaModFix/>
          </a:blip>
          <a:srcRect b="0" l="0" r="0" t="0"/>
          <a:stretch/>
        </p:blipFill>
        <p:spPr>
          <a:xfrm>
            <a:off x="10718375" y="194698"/>
            <a:ext cx="1198653" cy="5250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g291e30801a7_0_147"/>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400"/>
              <a:buNone/>
            </a:pPr>
            <a:r>
              <a:rPr b="1" lang="en-US">
                <a:latin typeface="Exo"/>
                <a:ea typeface="Exo"/>
                <a:cs typeface="Exo"/>
                <a:sym typeface="Exo"/>
              </a:rPr>
              <a:t>ASSOCIATION RULES</a:t>
            </a:r>
            <a:endParaRPr b="1">
              <a:latin typeface="Exo"/>
              <a:ea typeface="Exo"/>
              <a:cs typeface="Exo"/>
              <a:sym typeface="Exo"/>
            </a:endParaRPr>
          </a:p>
        </p:txBody>
      </p:sp>
      <p:sp>
        <p:nvSpPr>
          <p:cNvPr id="189" name="Google Shape;189;g291e30801a7_0_147"/>
          <p:cNvSpPr txBox="1"/>
          <p:nvPr>
            <p:ph idx="12" type="sldNum"/>
          </p:nvPr>
        </p:nvSpPr>
        <p:spPr>
          <a:xfrm>
            <a:off x="8737600" y="6248400"/>
            <a:ext cx="25401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200"/>
              <a:buNone/>
            </a:pPr>
            <a:r>
              <a:rPr lang="en-US"/>
              <a:t>       </a:t>
            </a:r>
            <a:fld id="{00000000-1234-1234-1234-123412341234}" type="slidenum">
              <a:rPr lang="en-US"/>
              <a:t>‹#›</a:t>
            </a:fld>
            <a:endParaRPr/>
          </a:p>
        </p:txBody>
      </p:sp>
      <p:sp>
        <p:nvSpPr>
          <p:cNvPr id="190" name="Google Shape;190;g291e30801a7_0_147"/>
          <p:cNvSpPr txBox="1"/>
          <p:nvPr>
            <p:ph idx="1" type="body"/>
          </p:nvPr>
        </p:nvSpPr>
        <p:spPr>
          <a:xfrm>
            <a:off x="741025" y="1541000"/>
            <a:ext cx="10839000" cy="1832700"/>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1000"/>
              </a:spcBef>
              <a:spcAft>
                <a:spcPts val="0"/>
              </a:spcAft>
              <a:buSzPts val="2800"/>
              <a:buNone/>
            </a:pPr>
            <a:r>
              <a:rPr b="1" lang="en-US" sz="2400">
                <a:latin typeface="Exo"/>
                <a:ea typeface="Exo"/>
                <a:cs typeface="Exo"/>
                <a:sym typeface="Exo"/>
              </a:rPr>
              <a:t>Association rules</a:t>
            </a:r>
            <a:r>
              <a:rPr lang="en-US" sz="2400">
                <a:latin typeface="Exo"/>
                <a:ea typeface="Exo"/>
                <a:cs typeface="Exo"/>
                <a:sym typeface="Exo"/>
              </a:rPr>
              <a:t>, </a:t>
            </a:r>
            <a:r>
              <a:rPr lang="en-US" sz="2400">
                <a:latin typeface="Exo"/>
                <a:ea typeface="Exo"/>
                <a:cs typeface="Exo"/>
                <a:sym typeface="Exo"/>
              </a:rPr>
              <a:t>là một nhóm thuật toán trong</a:t>
            </a:r>
            <a:r>
              <a:rPr lang="en-US" sz="2400">
                <a:latin typeface="Exo"/>
                <a:ea typeface="Exo"/>
                <a:cs typeface="Exo"/>
                <a:sym typeface="Exo"/>
              </a:rPr>
              <a:t> </a:t>
            </a:r>
            <a:r>
              <a:rPr b="1" lang="en-US" sz="2400">
                <a:solidFill>
                  <a:srgbClr val="E31F26"/>
                </a:solidFill>
                <a:latin typeface="Exo"/>
                <a:ea typeface="Exo"/>
                <a:cs typeface="Exo"/>
                <a:sym typeface="Exo"/>
              </a:rPr>
              <a:t>Unsupervised learning</a:t>
            </a:r>
            <a:r>
              <a:rPr lang="en-US" sz="2400">
                <a:latin typeface="Exo"/>
                <a:ea typeface="Exo"/>
                <a:cs typeface="Exo"/>
                <a:sym typeface="Exo"/>
              </a:rPr>
              <a:t>. Mục tiêu của thuật toán này, là tìm ra những </a:t>
            </a:r>
            <a:r>
              <a:rPr b="1" lang="en-US" sz="2400">
                <a:latin typeface="Exo"/>
                <a:ea typeface="Exo"/>
                <a:cs typeface="Exo"/>
                <a:sym typeface="Exo"/>
              </a:rPr>
              <a:t>quy luật </a:t>
            </a:r>
            <a:r>
              <a:rPr lang="en-US" sz="2400">
                <a:latin typeface="Exo"/>
                <a:ea typeface="Exo"/>
                <a:cs typeface="Exo"/>
                <a:sym typeface="Exo"/>
              </a:rPr>
              <a:t>giữa các “items" trong bộ dataset.</a:t>
            </a:r>
            <a:endParaRPr sz="2400">
              <a:latin typeface="Exo"/>
              <a:ea typeface="Exo"/>
              <a:cs typeface="Exo"/>
              <a:sym typeface="Exo"/>
            </a:endParaRPr>
          </a:p>
        </p:txBody>
      </p:sp>
      <p:pic>
        <p:nvPicPr>
          <p:cNvPr id="191" name="Google Shape;191;g291e30801a7_0_147"/>
          <p:cNvPicPr preferRelativeResize="0"/>
          <p:nvPr/>
        </p:nvPicPr>
        <p:blipFill>
          <a:blip r:embed="rId3">
            <a:alphaModFix/>
          </a:blip>
          <a:stretch>
            <a:fillRect/>
          </a:stretch>
        </p:blipFill>
        <p:spPr>
          <a:xfrm>
            <a:off x="1836175" y="2977325"/>
            <a:ext cx="7923336" cy="25699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g296f798f1ef_0_2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400"/>
              <a:buNone/>
            </a:pPr>
            <a:r>
              <a:rPr b="1" lang="en-US">
                <a:latin typeface="Exo"/>
                <a:ea typeface="Exo"/>
                <a:cs typeface="Exo"/>
                <a:sym typeface="Exo"/>
              </a:rPr>
              <a:t>Vấn đề?</a:t>
            </a:r>
            <a:endParaRPr b="1">
              <a:latin typeface="Exo"/>
              <a:ea typeface="Exo"/>
              <a:cs typeface="Exo"/>
              <a:sym typeface="Exo"/>
            </a:endParaRPr>
          </a:p>
        </p:txBody>
      </p:sp>
      <p:sp>
        <p:nvSpPr>
          <p:cNvPr id="197" name="Google Shape;197;g296f798f1ef_0_23"/>
          <p:cNvSpPr txBox="1"/>
          <p:nvPr>
            <p:ph idx="12" type="sldNum"/>
          </p:nvPr>
        </p:nvSpPr>
        <p:spPr>
          <a:xfrm>
            <a:off x="8737600" y="6248400"/>
            <a:ext cx="25401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200"/>
              <a:buNone/>
            </a:pPr>
            <a:r>
              <a:rPr lang="en-US"/>
              <a:t>       </a:t>
            </a:r>
            <a:fld id="{00000000-1234-1234-1234-123412341234}" type="slidenum">
              <a:rPr lang="en-US"/>
              <a:t>‹#›</a:t>
            </a:fld>
            <a:endParaRPr/>
          </a:p>
        </p:txBody>
      </p:sp>
      <p:pic>
        <p:nvPicPr>
          <p:cNvPr id="198" name="Google Shape;198;g296f798f1ef_0_23"/>
          <p:cNvPicPr preferRelativeResize="0"/>
          <p:nvPr/>
        </p:nvPicPr>
        <p:blipFill rotWithShape="1">
          <a:blip r:embed="rId3">
            <a:alphaModFix/>
          </a:blip>
          <a:srcRect b="0" l="0" r="0" t="0"/>
          <a:stretch/>
        </p:blipFill>
        <p:spPr>
          <a:xfrm>
            <a:off x="3774683" y="2776075"/>
            <a:ext cx="3832749" cy="3832749"/>
          </a:xfrm>
          <a:prstGeom prst="rect">
            <a:avLst/>
          </a:prstGeom>
          <a:noFill/>
          <a:ln>
            <a:noFill/>
          </a:ln>
        </p:spPr>
      </p:pic>
      <p:sp>
        <p:nvSpPr>
          <p:cNvPr id="199" name="Google Shape;199;g296f798f1ef_0_23"/>
          <p:cNvSpPr txBox="1"/>
          <p:nvPr>
            <p:ph idx="1" type="body"/>
          </p:nvPr>
        </p:nvSpPr>
        <p:spPr>
          <a:xfrm>
            <a:off x="735425" y="1439625"/>
            <a:ext cx="10839000" cy="1952400"/>
          </a:xfrm>
          <a:prstGeom prst="rect">
            <a:avLst/>
          </a:prstGeom>
          <a:noFill/>
          <a:ln>
            <a:noFill/>
          </a:ln>
        </p:spPr>
        <p:txBody>
          <a:bodyPr anchorCtr="0" anchor="t" bIns="45700" lIns="91425" spcFirstLastPara="1" rIns="91425" wrap="square" tIns="45700">
            <a:normAutofit/>
          </a:bodyPr>
          <a:lstStyle/>
          <a:p>
            <a:pPr indent="0" lvl="0" marL="0" rtl="0" algn="ctr">
              <a:lnSpc>
                <a:spcPct val="95000"/>
              </a:lnSpc>
              <a:spcBef>
                <a:spcPts val="1000"/>
              </a:spcBef>
              <a:spcAft>
                <a:spcPts val="0"/>
              </a:spcAft>
              <a:buSzPts val="2380"/>
              <a:buNone/>
            </a:pPr>
            <a:r>
              <a:rPr b="1" lang="en-US" sz="2580">
                <a:latin typeface="Exo"/>
                <a:ea typeface="Exo"/>
                <a:cs typeface="Exo"/>
                <a:sym typeface="Exo"/>
              </a:rPr>
              <a:t>Tìm ra quy luật giữa các items thì dựa vào những tiêu chí nào?</a:t>
            </a:r>
            <a:endParaRPr b="1" sz="2580">
              <a:latin typeface="Exo"/>
              <a:ea typeface="Exo"/>
              <a:cs typeface="Exo"/>
              <a:sym typeface="Exo"/>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CCCCCC"/>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2022-09-07T10:58:32Z</dcterms:created>
  <dc:creator>admin</dc:creator>
</cp:coreProperties>
</file>