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58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54A01-33A5-4ED6-BE68-1026356DF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00000"/>
              </a:lnSpc>
              <a:defRPr sz="6000"/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0F4BF-0EC2-47AE-9801-C62C9D5C7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F112C-E112-4E69-BA34-B1AEDD7A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F04A-377B-42BA-AD80-A520558B5EAA}" type="datetimeFigureOut">
              <a:rPr lang="vi-VN" smtClean="0"/>
              <a:t>18/12/2021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55A34-D7A5-4E25-BABC-95318697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99980-5555-4931-9F64-4A192ECAF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F234-D669-4E09-B36E-B725D77702E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772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C82C3-8FDE-4FA9-A052-B271BC32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E5C5F-48B4-4215-BB86-4B4264212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E9B7C-3CAD-41CA-BE1D-F309291A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F04A-377B-42BA-AD80-A520558B5EAA}" type="datetimeFigureOut">
              <a:rPr lang="vi-VN" smtClean="0"/>
              <a:t>18/12/2021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8CB1E-504F-46AE-8201-4CDDCFC5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8950A-2213-4650-A616-A19E1246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F234-D669-4E09-B36E-B725D77702E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522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091F78-7528-4CEC-9F9C-147FB952D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6ECF3-DE84-4576-8087-8159CA853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B1BDD-87C5-4630-B277-EED91903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F04A-377B-42BA-AD80-A520558B5EAA}" type="datetimeFigureOut">
              <a:rPr lang="vi-VN" smtClean="0"/>
              <a:t>18/12/2021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339F7-C49E-452F-B6F7-B351FD3F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6885A-5E4A-420D-ADF6-2751E719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F234-D669-4E09-B36E-B725D77702E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196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B5ABC-FF16-41C1-9AE4-627B17B39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1B95F-D07F-42D7-B91E-B76D930AF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A4139-FBB0-4A39-A584-3C7664BC0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F04A-377B-42BA-AD80-A520558B5EAA}" type="datetimeFigureOut">
              <a:rPr lang="vi-VN" smtClean="0"/>
              <a:t>18/12/2021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DF3F2-E41E-4EA3-8FB4-EFC93944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15FFF-401C-4077-A5C1-60BF623A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F234-D669-4E09-B36E-B725D77702E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766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953F-9F07-4522-9F1E-DA1C656C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E2DED-1C94-4800-AC85-7B35A8579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3E9E6-79B1-42CF-AC35-31915E25C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F04A-377B-42BA-AD80-A520558B5EAA}" type="datetimeFigureOut">
              <a:rPr lang="vi-VN" smtClean="0"/>
              <a:t>18/12/2021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1A08B-9091-4BCB-A2BA-14D400B4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94D90-88E2-40B3-9F12-FCFAC2BA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F234-D669-4E09-B36E-B725D77702E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54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4A4F7-5EBF-4B68-881B-41C7E748A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51FF4-36C7-44A1-858A-F92D2849F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8AE1E-41AA-4041-AE39-66455CD73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4DB6C-157B-416B-94B9-F43C6407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F04A-377B-42BA-AD80-A520558B5EAA}" type="datetimeFigureOut">
              <a:rPr lang="vi-VN" smtClean="0"/>
              <a:t>18/12/2021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E756C-0777-4322-96AB-D3D46DF3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16472-F2DF-4DD6-9F0D-3AF7C4A6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F234-D669-4E09-B36E-B725D77702E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542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7362-90C7-4655-8915-F2B9BBFAC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29A08-A53C-4D0B-9BC9-FB1CA98E6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9EB81-A27B-48B3-A33E-AE88BBEA8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43C4C7-26A1-4AAD-AE27-970A2932C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05EDE-8FFA-4245-B747-F73C1925B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25F32-FC86-48D0-94ED-C1EE26D3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F04A-377B-42BA-AD80-A520558B5EAA}" type="datetimeFigureOut">
              <a:rPr lang="vi-VN" smtClean="0"/>
              <a:t>18/12/2021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3FAC9-2B92-45B2-8CF2-66E68CDC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41DD93-6822-4943-B34F-E5AADD92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F234-D669-4E09-B36E-B725D77702E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940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EA6E-5C45-4469-914D-7FCB6F68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B9E827-9942-435D-8CCF-6A30B0D7E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F04A-377B-42BA-AD80-A520558B5EAA}" type="datetimeFigureOut">
              <a:rPr lang="vi-VN" smtClean="0"/>
              <a:t>18/12/2021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FC5E1-A172-4FAC-BFA7-F00974E6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7E0DE-C611-4038-B81A-871339A98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F234-D669-4E09-B36E-B725D77702E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395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D9F664-2A59-407D-812E-E183AD7E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F04A-377B-42BA-AD80-A520558B5EAA}" type="datetimeFigureOut">
              <a:rPr lang="vi-VN" smtClean="0"/>
              <a:t>18/12/2021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D750D-498A-4422-BF02-42B44FE8F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4F71D-E14F-431E-8AB0-219E2A2B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F234-D669-4E09-B36E-B725D77702E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1903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83B2D-3F4B-4959-92D3-6671D1F2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589CB-D862-4626-B186-3B60DB999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912EF-3959-4B3B-AEA2-64054CE36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054D4-3C2A-4743-B17A-6EB1C3A3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F04A-377B-42BA-AD80-A520558B5EAA}" type="datetimeFigureOut">
              <a:rPr lang="vi-VN" smtClean="0"/>
              <a:t>18/12/2021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C2BF0-4218-4FDF-BB2E-184DB56D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EBBAE-964D-485D-BDE8-C84E7F77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F234-D669-4E09-B36E-B725D77702E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933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6707E-973A-40CB-BFF5-6D987539A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9E2325-DC35-453F-B523-47865503F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F81E6-6EB5-417A-AE5B-68EA4307C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2F4B9-9710-489F-B6AC-2BF63BADA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F04A-377B-42BA-AD80-A520558B5EAA}" type="datetimeFigureOut">
              <a:rPr lang="vi-VN" smtClean="0"/>
              <a:t>18/12/2021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08397-42E2-4C5C-BD56-C772B23C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0F156-81CF-4115-B710-442BD0847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F234-D669-4E09-B36E-B725D77702E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5994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D227DF-CF69-44A9-A0D0-FB3AA227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8EB4F-CF8B-43D7-95EA-2AF84F7D4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4AA43-C681-4E8D-84AE-919F1251C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4F04A-377B-42BA-AD80-A520558B5EAA}" type="datetimeFigureOut">
              <a:rPr lang="vi-VN" smtClean="0"/>
              <a:t>18/12/2021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496B1-7EA3-4CD4-A17B-D164AE370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6E3B0-5BB4-4010-BAD0-17F7D7472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0F234-D669-4E09-B36E-B725D77702E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407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4150-5BDE-4463-A2A3-024FA7081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018" y="2818809"/>
            <a:ext cx="10966406" cy="1730913"/>
          </a:xfrm>
        </p:spPr>
        <p:txBody>
          <a:bodyPr>
            <a:noAutofit/>
          </a:bodyPr>
          <a:lstStyle/>
          <a:p>
            <a:r>
              <a:rPr lang="vi-VN" sz="4000" b="1" dirty="0"/>
              <a:t>XÂY DỰNG ỨNG DỤNG DI ĐỘNG</a:t>
            </a:r>
            <a:br>
              <a:rPr lang="vi-VN" sz="4000" b="1" dirty="0"/>
            </a:br>
            <a:r>
              <a:rPr lang="vi-VN" sz="4000" b="1" dirty="0"/>
              <a:t>HỖ TRỢ QUẢN LÝ HẠ TẦNG KHÔNG GIAN</a:t>
            </a:r>
            <a:br>
              <a:rPr lang="vi-VN" sz="4000" b="1" dirty="0"/>
            </a:br>
            <a:r>
              <a:rPr lang="vi-VN" sz="4000" b="1" dirty="0"/>
              <a:t>CHO ĐẠI HỌC CẦN THƠ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1F1DE-6ECB-4B75-9AED-CA5F8D364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900086"/>
            <a:ext cx="5484269" cy="173091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vi-VN" b="1" dirty="0"/>
              <a:t>Sinh viên </a:t>
            </a:r>
            <a:r>
              <a:rPr lang="vi-VN" b="1" dirty="0" err="1"/>
              <a:t>thực</a:t>
            </a:r>
            <a:r>
              <a:rPr lang="vi-VN" b="1" dirty="0"/>
              <a:t> </a:t>
            </a:r>
            <a:r>
              <a:rPr lang="vi-VN" b="1" dirty="0" err="1"/>
              <a:t>hiện</a:t>
            </a:r>
            <a:r>
              <a:rPr lang="vi-VN" b="1" dirty="0"/>
              <a:t>:</a:t>
            </a:r>
          </a:p>
          <a:p>
            <a:pPr algn="r"/>
            <a:r>
              <a:rPr lang="vi-VN" dirty="0" err="1"/>
              <a:t>Đào</a:t>
            </a:r>
            <a:r>
              <a:rPr lang="vi-VN" dirty="0"/>
              <a:t> Minh Trung </a:t>
            </a:r>
            <a:r>
              <a:rPr lang="vi-VN" dirty="0" err="1"/>
              <a:t>Thuận</a:t>
            </a:r>
            <a:endParaRPr lang="vi-VN" dirty="0"/>
          </a:p>
          <a:p>
            <a:pPr algn="r"/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sinh viên: B1704855</a:t>
            </a:r>
          </a:p>
          <a:p>
            <a:pPr algn="r"/>
            <a:r>
              <a:rPr lang="vi-VN" dirty="0" err="1"/>
              <a:t>Khoá</a:t>
            </a:r>
            <a:r>
              <a:rPr lang="vi-VN" dirty="0"/>
              <a:t>: K43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8EF61A-4E17-4C56-B960-7AB481A7C15D}"/>
              </a:ext>
            </a:extLst>
          </p:cNvPr>
          <p:cNvSpPr txBox="1"/>
          <p:nvPr/>
        </p:nvSpPr>
        <p:spPr>
          <a:xfrm>
            <a:off x="3186677" y="147878"/>
            <a:ext cx="5818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TRƯỜNG ĐẠI HỌC CẦN THƠ</a:t>
            </a:r>
          </a:p>
          <a:p>
            <a:pPr algn="ctr"/>
            <a:r>
              <a:rPr lang="en-US" b="1" dirty="0"/>
              <a:t>KHOA CÔNG NGHỆ THÔNG TIN &amp; TRUYỀN THÔNG</a:t>
            </a:r>
          </a:p>
          <a:p>
            <a:pPr algn="ctr"/>
            <a:r>
              <a:rPr lang="en-US" b="1" dirty="0"/>
              <a:t>BỘ MÔN CÔNG NGHỆ PHẦN MỀM</a:t>
            </a:r>
            <a:endParaRPr lang="vi-VN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7AF27B8-2EB3-4185-99A7-0F35BDDB426E}"/>
              </a:ext>
            </a:extLst>
          </p:cNvPr>
          <p:cNvSpPr txBox="1">
            <a:spLocks/>
          </p:cNvSpPr>
          <p:nvPr/>
        </p:nvSpPr>
        <p:spPr>
          <a:xfrm>
            <a:off x="611733" y="4900086"/>
            <a:ext cx="5484267" cy="1730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vi-VN" b="1" dirty="0" err="1"/>
              <a:t>Cán</a:t>
            </a:r>
            <a:r>
              <a:rPr lang="vi-VN" b="1" dirty="0"/>
              <a:t> </a:t>
            </a:r>
            <a:r>
              <a:rPr lang="vi-VN" b="1" dirty="0" err="1"/>
              <a:t>bộ</a:t>
            </a:r>
            <a:r>
              <a:rPr lang="vi-VN" b="1" dirty="0"/>
              <a:t> </a:t>
            </a:r>
            <a:r>
              <a:rPr lang="vi-VN" b="1" dirty="0" err="1"/>
              <a:t>hướng</a:t>
            </a:r>
            <a:r>
              <a:rPr lang="vi-VN" b="1" dirty="0"/>
              <a:t> </a:t>
            </a:r>
            <a:r>
              <a:rPr lang="vi-VN" b="1" dirty="0" err="1"/>
              <a:t>dẫn</a:t>
            </a:r>
            <a:r>
              <a:rPr lang="vi-VN" b="1" dirty="0"/>
              <a:t>:</a:t>
            </a:r>
          </a:p>
          <a:p>
            <a:pPr algn="l"/>
            <a:r>
              <a:rPr lang="vi-VN" dirty="0"/>
              <a:t>TS. Trương Xuân </a:t>
            </a:r>
            <a:r>
              <a:rPr lang="vi-VN" dirty="0" err="1"/>
              <a:t>Việt</a:t>
            </a:r>
            <a:endParaRPr lang="vi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40B1DD-B275-4EC5-85F5-A2B45E7348D8}"/>
              </a:ext>
            </a:extLst>
          </p:cNvPr>
          <p:cNvSpPr txBox="1"/>
          <p:nvPr/>
        </p:nvSpPr>
        <p:spPr>
          <a:xfrm>
            <a:off x="3536228" y="1421572"/>
            <a:ext cx="5119543" cy="981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tabLst>
                <a:tab pos="965200" algn="l"/>
              </a:tabLst>
            </a:pPr>
            <a:r>
              <a:rPr lang="vi-V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LUẬN VĂN TỐT NGHIỆP ĐẠI HỌC</a:t>
            </a:r>
            <a:endParaRPr lang="vi-VN" sz="2400" b="1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vi-V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NGÀNH KỸ THUẬT PHẦN MỀM</a:t>
            </a:r>
            <a:endParaRPr lang="vi-VN" sz="2400" b="1" dirty="0"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380CB6-E6F8-4459-94B0-3CECE75F6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33" y="227001"/>
            <a:ext cx="1273694" cy="127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275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</TotalTime>
  <Words>79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XÂY DỰNG ỨNG DỤNG DI ĐỘNG HỖ TRỢ QUẢN LÝ HẠ TẦNG KHÔNG GIAN CHO ĐẠI HỌC CẦN THƠ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ỨNG DỤNG DI ĐỘNG HỖ TRỢ QUẢN LÝ HẠ TẦNG KHÔNG GIAN CHO ĐẠI HỌC CẦN THƠ</dc:title>
  <dc:creator>Thuan Dao</dc:creator>
  <cp:lastModifiedBy>Thuan Dao</cp:lastModifiedBy>
  <cp:revision>2</cp:revision>
  <dcterms:created xsi:type="dcterms:W3CDTF">2021-12-18T00:41:40Z</dcterms:created>
  <dcterms:modified xsi:type="dcterms:W3CDTF">2021-12-18T07:32:51Z</dcterms:modified>
</cp:coreProperties>
</file>