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8" r:id="rId8"/>
    <p:sldId id="271" r:id="rId9"/>
    <p:sldId id="272" r:id="rId10"/>
    <p:sldId id="269" r:id="rId11"/>
    <p:sldId id="270" r:id="rId12"/>
    <p:sldId id="262"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996633"/>
    <a:srgbClr val="9A7200"/>
    <a:srgbClr val="CC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5" autoAdjust="0"/>
    <p:restoredTop sz="94660"/>
  </p:normalViewPr>
  <p:slideViewPr>
    <p:cSldViewPr>
      <p:cViewPr varScale="1">
        <p:scale>
          <a:sx n="83" d="100"/>
          <a:sy n="83" d="100"/>
        </p:scale>
        <p:origin x="122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a:solidFill>
                  <a:srgbClr val="000066"/>
                </a:solidFill>
              </a:rPr>
              <a:t>Phần dành cho đơn vị</a:t>
            </a:r>
          </a:p>
        </p:txBody>
      </p:sp>
      <p:sp>
        <p:nvSpPr>
          <p:cNvPr id="5" name="TextBox 4"/>
          <p:cNvSpPr txBox="1"/>
          <p:nvPr/>
        </p:nvSpPr>
        <p:spPr>
          <a:xfrm>
            <a:off x="304800" y="4038600"/>
            <a:ext cx="3048000" cy="646331"/>
          </a:xfrm>
          <a:prstGeom prst="rect">
            <a:avLst/>
          </a:prstGeom>
          <a:noFill/>
        </p:spPr>
        <p:txBody>
          <a:bodyPr wrap="square" rtlCol="0">
            <a:spAutoFit/>
          </a:bodyPr>
          <a:lstStyle/>
          <a:p>
            <a:r>
              <a:rPr lang="en-US" dirty="0" smtClean="0"/>
              <a:t>Giảng viên hướng dẫn</a:t>
            </a:r>
          </a:p>
          <a:p>
            <a:r>
              <a:rPr lang="en-US" dirty="0" smtClean="0"/>
              <a:t>ThS Võ Huỳnh Trâm</a:t>
            </a:r>
            <a:endParaRPr lang="vi-VN" dirty="0"/>
          </a:p>
        </p:txBody>
      </p:sp>
      <p:sp>
        <p:nvSpPr>
          <p:cNvPr id="2" name="TextBox 1"/>
          <p:cNvSpPr txBox="1"/>
          <p:nvPr/>
        </p:nvSpPr>
        <p:spPr>
          <a:xfrm>
            <a:off x="1600200" y="1143000"/>
            <a:ext cx="6096000" cy="769441"/>
          </a:xfrm>
          <a:prstGeom prst="rect">
            <a:avLst/>
          </a:prstGeom>
          <a:noFill/>
        </p:spPr>
        <p:txBody>
          <a:bodyPr wrap="square" rtlCol="0">
            <a:spAutoFit/>
          </a:bodyPr>
          <a:lstStyle/>
          <a:p>
            <a:pPr algn="ctr"/>
            <a:r>
              <a:rPr lang="en-US" sz="4400" b="1" dirty="0" smtClean="0">
                <a:solidFill>
                  <a:srgbClr val="0033CC"/>
                </a:solidFill>
              </a:rPr>
              <a:t>CTU PC SHOP</a:t>
            </a:r>
            <a:endParaRPr lang="vi-VN" sz="4400" b="1" dirty="0">
              <a:solidFill>
                <a:srgbClr val="0033CC"/>
              </a:solidFill>
            </a:endParaRPr>
          </a:p>
        </p:txBody>
      </p:sp>
      <p:sp>
        <p:nvSpPr>
          <p:cNvPr id="3" name="TextBox 2"/>
          <p:cNvSpPr txBox="1"/>
          <p:nvPr/>
        </p:nvSpPr>
        <p:spPr>
          <a:xfrm>
            <a:off x="5562600" y="4038600"/>
            <a:ext cx="2971800" cy="646331"/>
          </a:xfrm>
          <a:prstGeom prst="rect">
            <a:avLst/>
          </a:prstGeom>
          <a:noFill/>
        </p:spPr>
        <p:txBody>
          <a:bodyPr wrap="square" rtlCol="0">
            <a:spAutoFit/>
          </a:bodyPr>
          <a:lstStyle/>
          <a:p>
            <a:r>
              <a:rPr lang="en-US" dirty="0" smtClean="0"/>
              <a:t>Sinh viên thực hiện</a:t>
            </a:r>
          </a:p>
          <a:p>
            <a:endParaRPr lang="vi-V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dirty="0" smtClean="0"/>
              <a:t>7.HẠN CHẾ</a:t>
            </a:r>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dirty="0"/>
              <a:t>Tốc độ phản hồi chưa tối ưu</a:t>
            </a:r>
            <a:endParaRPr lang="vi-VN" dirty="0"/>
          </a:p>
          <a:p>
            <a:r>
              <a:rPr lang="en-US" dirty="0" smtClean="0"/>
              <a:t>Các </a:t>
            </a:r>
            <a:r>
              <a:rPr lang="en-US" dirty="0"/>
              <a:t>chức năng còn hạn chế</a:t>
            </a:r>
            <a:endParaRPr lang="vi-VN" dirty="0"/>
          </a:p>
          <a:p>
            <a:r>
              <a:rPr lang="en-US" dirty="0" smtClean="0"/>
              <a:t>Thời </a:t>
            </a:r>
            <a:r>
              <a:rPr lang="en-US" dirty="0"/>
              <a:t>gian và nhân lực không đủ để kiểm tra trang web một cách tối ưu</a:t>
            </a:r>
            <a:endParaRPr lang="vi-VN" dirty="0"/>
          </a:p>
        </p:txBody>
      </p:sp>
    </p:spTree>
    <p:extLst>
      <p:ext uri="{BB962C8B-B14F-4D97-AF65-F5344CB8AC3E}">
        <p14:creationId xmlns:p14="http://schemas.microsoft.com/office/powerpoint/2010/main" val="48201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dirty="0" smtClean="0"/>
              <a:t>8.HƯỚNG PHÁT TRIỂN</a:t>
            </a:r>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dirty="0"/>
              <a:t>Phát triển thêm các tính năng phụ để trang web hoàn thiện hơn</a:t>
            </a:r>
            <a:endParaRPr lang="vi-VN" dirty="0"/>
          </a:p>
          <a:p>
            <a:r>
              <a:rPr lang="en-US" dirty="0" smtClean="0"/>
              <a:t>Phát </a:t>
            </a:r>
            <a:r>
              <a:rPr lang="en-US" dirty="0"/>
              <a:t>triển và kiểm tra sự tối ưu trên các nền tản khác</a:t>
            </a:r>
            <a:endParaRPr lang="vi-VN" dirty="0"/>
          </a:p>
          <a:p>
            <a:r>
              <a:rPr lang="en-US" dirty="0" smtClean="0"/>
              <a:t>Sử </a:t>
            </a:r>
            <a:r>
              <a:rPr lang="en-US" dirty="0"/>
              <a:t>dụng trang web với phạm vi lớn hơn, dữ liệu nhiều hơn</a:t>
            </a:r>
            <a:endParaRPr lang="vi-VN" dirty="0"/>
          </a:p>
        </p:txBody>
      </p:sp>
    </p:spTree>
    <p:extLst>
      <p:ext uri="{BB962C8B-B14F-4D97-AF65-F5344CB8AC3E}">
        <p14:creationId xmlns:p14="http://schemas.microsoft.com/office/powerpoint/2010/main" val="3510147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09600" y="2373313"/>
            <a:ext cx="7924800" cy="2555875"/>
          </a:xfrm>
        </p:spPr>
        <p:txBody>
          <a:bodyPr/>
          <a:lstStyle/>
          <a:p>
            <a:pPr algn="ctr">
              <a:buFontTx/>
              <a:buNone/>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dirty="0" smtClean="0"/>
              <a:t>1.ĐẶT VẤN ĐỀ</a:t>
            </a:r>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dirty="0" smtClean="0"/>
              <a:t>Trong thời đại công nghệ số, hầu hết các cơ sở kinh doanh đều chuyển từ hình thức kinh doanh truyền thống sang thương mại điện tử. Yêu cầu đặt ra là một web bán hàng thân thiện với người dùng, chạy được trên đa nền tảng đặc biệt là di động.</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dirty="0"/>
              <a:t>2</a:t>
            </a:r>
            <a:r>
              <a:rPr lang="en-US" altLang="en-US" dirty="0" smtClean="0"/>
              <a:t>.HƯỚNG GIẢI QUYẾT</a:t>
            </a:r>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endParaRPr lang="en-US" altLang="en-US" dirty="0"/>
          </a:p>
        </p:txBody>
      </p:sp>
    </p:spTree>
    <p:extLst>
      <p:ext uri="{BB962C8B-B14F-4D97-AF65-F5344CB8AC3E}">
        <p14:creationId xmlns:p14="http://schemas.microsoft.com/office/powerpoint/2010/main" val="180762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dirty="0" smtClean="0"/>
              <a:t>3.ĐẶC TẢ YÊU CẦU</a:t>
            </a:r>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endParaRPr lang="en-US" altLang="en-US" dirty="0"/>
          </a:p>
        </p:txBody>
      </p:sp>
    </p:spTree>
    <p:extLst>
      <p:ext uri="{BB962C8B-B14F-4D97-AF65-F5344CB8AC3E}">
        <p14:creationId xmlns:p14="http://schemas.microsoft.com/office/powerpoint/2010/main" val="377712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dirty="0" smtClean="0"/>
              <a:t>4.THIẾT KẾ</a:t>
            </a:r>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endParaRPr lang="en-US" altLang="en-US" dirty="0"/>
          </a:p>
        </p:txBody>
      </p:sp>
    </p:spTree>
    <p:extLst>
      <p:ext uri="{BB962C8B-B14F-4D97-AF65-F5344CB8AC3E}">
        <p14:creationId xmlns:p14="http://schemas.microsoft.com/office/powerpoint/2010/main" val="306897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dirty="0" smtClean="0"/>
              <a:t>5.KIỂM THỬ</a:t>
            </a:r>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r>
              <a:rPr lang="en-US" altLang="en-US" sz="2800" dirty="0" smtClean="0"/>
              <a:t>Môi trường kiểm thử: web – server, web – client</a:t>
            </a:r>
            <a:endParaRPr lang="en-US" altLang="en-US" sz="2800" dirty="0"/>
          </a:p>
          <a:p>
            <a:pPr marL="0" indent="0">
              <a:buNone/>
            </a:pPr>
            <a:r>
              <a:rPr lang="en-US" altLang="en-US" sz="2800" dirty="0" smtClean="0"/>
              <a:t>Các trường hợp kiểm thử</a:t>
            </a:r>
          </a:p>
          <a:p>
            <a:pPr>
              <a:buFont typeface="Wingdings" panose="05000000000000000000" pitchFamily="2" charset="2"/>
              <a:buChar char="Ø"/>
            </a:pPr>
            <a:r>
              <a:rPr lang="en-US" sz="2800" dirty="0"/>
              <a:t>Thao tác với cơ sở dữ liệu</a:t>
            </a:r>
            <a:endParaRPr lang="vi-VN" sz="2800" dirty="0"/>
          </a:p>
          <a:p>
            <a:pPr>
              <a:buFont typeface="Wingdings" panose="05000000000000000000" pitchFamily="2" charset="2"/>
              <a:buChar char="Ø"/>
            </a:pPr>
            <a:r>
              <a:rPr lang="en-US" sz="2800" dirty="0" smtClean="0"/>
              <a:t>Các </a:t>
            </a:r>
            <a:r>
              <a:rPr lang="en-US" sz="2800" dirty="0"/>
              <a:t>chức năng cơ bản của một web bán hàng</a:t>
            </a:r>
            <a:endParaRPr lang="vi-VN" sz="2800" dirty="0"/>
          </a:p>
          <a:p>
            <a:pPr>
              <a:buFont typeface="Wingdings" panose="05000000000000000000" pitchFamily="2" charset="2"/>
              <a:buChar char="Ø"/>
            </a:pPr>
            <a:r>
              <a:rPr lang="en-US" sz="2800" dirty="0" smtClean="0"/>
              <a:t>Các </a:t>
            </a:r>
            <a:r>
              <a:rPr lang="en-US" sz="2800" dirty="0"/>
              <a:t>trường hợp ngoại lệ</a:t>
            </a:r>
            <a:endParaRPr lang="vi-VN" sz="2800" dirty="0"/>
          </a:p>
          <a:p>
            <a:pPr marL="0" lvl="0" indent="0">
              <a:buNone/>
            </a:pPr>
            <a:r>
              <a:rPr lang="en-US" sz="2800" dirty="0"/>
              <a:t>Kết quả kiểm thử</a:t>
            </a:r>
            <a:endParaRPr lang="vi-VN" sz="2800" dirty="0"/>
          </a:p>
          <a:p>
            <a:pPr>
              <a:buFont typeface="Wingdings" panose="05000000000000000000" pitchFamily="2" charset="2"/>
              <a:buChar char="Ø"/>
            </a:pPr>
            <a:r>
              <a:rPr lang="en-US" sz="2800" dirty="0" smtClean="0"/>
              <a:t>Phát </a:t>
            </a:r>
            <a:r>
              <a:rPr lang="en-US" sz="2800" dirty="0"/>
              <a:t>hiện các lỗi thiếu sót</a:t>
            </a:r>
            <a:endParaRPr lang="vi-VN" sz="2800" dirty="0"/>
          </a:p>
          <a:p>
            <a:pPr>
              <a:buFont typeface="Wingdings" panose="05000000000000000000" pitchFamily="2" charset="2"/>
              <a:buChar char="Ø"/>
            </a:pPr>
            <a:r>
              <a:rPr lang="en-US" sz="2800" dirty="0" smtClean="0"/>
              <a:t>Phát </a:t>
            </a:r>
            <a:r>
              <a:rPr lang="en-US" sz="2800" dirty="0"/>
              <a:t>hiện các chức năng bị sai, chưa tối ưu</a:t>
            </a:r>
            <a:endParaRPr lang="vi-VN" sz="2800" dirty="0"/>
          </a:p>
          <a:p>
            <a:pPr>
              <a:buFont typeface="Wingdings" panose="05000000000000000000" pitchFamily="2" charset="2"/>
              <a:buChar char="Ø"/>
            </a:pPr>
            <a:r>
              <a:rPr lang="en-US" sz="2800" dirty="0" smtClean="0"/>
              <a:t>Phát </a:t>
            </a:r>
            <a:r>
              <a:rPr lang="en-US" sz="2800" dirty="0"/>
              <a:t>hiện các lỗi hiển thị</a:t>
            </a:r>
            <a:endParaRPr lang="vi-VN" sz="2800" dirty="0"/>
          </a:p>
          <a:p>
            <a:pPr marL="0" indent="0">
              <a:buNone/>
            </a:pPr>
            <a:endParaRPr lang="en-US" altLang="en-US" sz="2800" dirty="0"/>
          </a:p>
        </p:txBody>
      </p:sp>
    </p:spTree>
    <p:extLst>
      <p:ext uri="{BB962C8B-B14F-4D97-AF65-F5344CB8AC3E}">
        <p14:creationId xmlns:p14="http://schemas.microsoft.com/office/powerpoint/2010/main" val="139137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dirty="0" smtClean="0"/>
              <a:t>6.KẾT QUẢ ĐẠT ĐƯỢC</a:t>
            </a:r>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lvl="0" indent="0">
              <a:buNone/>
            </a:pPr>
            <a:r>
              <a:rPr lang="en-US" dirty="0"/>
              <a:t>Về lý thuyết</a:t>
            </a:r>
            <a:endParaRPr lang="vi-VN" dirty="0"/>
          </a:p>
          <a:p>
            <a:r>
              <a:rPr lang="en-US" dirty="0" smtClean="0"/>
              <a:t>Nắm </a:t>
            </a:r>
            <a:r>
              <a:rPr lang="en-US" dirty="0"/>
              <a:t>vững kiển thức thiết kế web và tương tác với cơ sở dữ liệu</a:t>
            </a:r>
            <a:endParaRPr lang="vi-VN" dirty="0"/>
          </a:p>
          <a:p>
            <a:r>
              <a:rPr lang="en-US" dirty="0" smtClean="0"/>
              <a:t>Tạo </a:t>
            </a:r>
            <a:r>
              <a:rPr lang="en-US" dirty="0"/>
              <a:t>ra sản phẩm là trang web bán hàng đúng với vấn đề đưa </a:t>
            </a:r>
            <a:r>
              <a:rPr lang="en-US" dirty="0" smtClean="0"/>
              <a:t>ra</a:t>
            </a:r>
            <a:endParaRPr lang="vi-VN" dirty="0" smtClean="0"/>
          </a:p>
          <a:p>
            <a:r>
              <a:rPr lang="en-US" dirty="0" smtClean="0"/>
              <a:t>Các </a:t>
            </a:r>
            <a:r>
              <a:rPr lang="en-US" dirty="0"/>
              <a:t>dữ liệu được lưu trữ khoa học, xữ lý dễ dàng chính </a:t>
            </a:r>
            <a:r>
              <a:rPr lang="en-US" dirty="0" smtClean="0"/>
              <a:t>xác</a:t>
            </a:r>
            <a:endParaRPr lang="vi-VN" dirty="0"/>
          </a:p>
        </p:txBody>
      </p:sp>
    </p:spTree>
    <p:extLst>
      <p:ext uri="{BB962C8B-B14F-4D97-AF65-F5344CB8AC3E}">
        <p14:creationId xmlns:p14="http://schemas.microsoft.com/office/powerpoint/2010/main" val="230941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dirty="0" smtClean="0"/>
              <a:t>6.KẾT QUẢ ĐẠT ĐƯỢC</a:t>
            </a:r>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lvl="0" indent="0">
              <a:buNone/>
            </a:pPr>
            <a:r>
              <a:rPr lang="en-US" dirty="0"/>
              <a:t>Về chương trình</a:t>
            </a:r>
            <a:endParaRPr lang="vi-VN" dirty="0"/>
          </a:p>
          <a:p>
            <a:r>
              <a:rPr lang="en-US" dirty="0" smtClean="0"/>
              <a:t>Rút </a:t>
            </a:r>
            <a:r>
              <a:rPr lang="en-US" dirty="0"/>
              <a:t>ra kinh nghiệm làm việc nhóm hiệu quả</a:t>
            </a:r>
            <a:endParaRPr lang="vi-VN" dirty="0"/>
          </a:p>
          <a:p>
            <a:r>
              <a:rPr lang="en-US" dirty="0" smtClean="0"/>
              <a:t>Áp </a:t>
            </a:r>
            <a:r>
              <a:rPr lang="en-US" dirty="0"/>
              <a:t>dụng các thực tiễn.</a:t>
            </a:r>
            <a:endParaRPr lang="vi-VN" dirty="0"/>
          </a:p>
          <a:p>
            <a:r>
              <a:rPr lang="en-US" dirty="0" smtClean="0"/>
              <a:t>Học </a:t>
            </a:r>
            <a:r>
              <a:rPr lang="en-US" dirty="0"/>
              <a:t>được cách thiết kế một một trang web tối ưu</a:t>
            </a:r>
            <a:endParaRPr lang="vi-VN" dirty="0"/>
          </a:p>
        </p:txBody>
      </p:sp>
    </p:spTree>
    <p:extLst>
      <p:ext uri="{BB962C8B-B14F-4D97-AF65-F5344CB8AC3E}">
        <p14:creationId xmlns:p14="http://schemas.microsoft.com/office/powerpoint/2010/main" val="283891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dirty="0" smtClean="0"/>
              <a:t>6.KẾT QUẢ ĐẠT ĐƯỢC</a:t>
            </a:r>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lvl="0" indent="0">
              <a:buNone/>
            </a:pPr>
            <a:r>
              <a:rPr lang="en-US" dirty="0"/>
              <a:t>Về khả năng thực tiễn của sản phẩm</a:t>
            </a:r>
            <a:endParaRPr lang="vi-VN" dirty="0"/>
          </a:p>
          <a:p>
            <a:r>
              <a:rPr lang="en-US" dirty="0"/>
              <a:t>Chương trình ổn định, đúng với các chức năng đưa ra</a:t>
            </a:r>
            <a:endParaRPr lang="vi-VN" dirty="0"/>
          </a:p>
          <a:p>
            <a:r>
              <a:rPr lang="en-US" dirty="0" smtClean="0"/>
              <a:t>Cạnh </a:t>
            </a:r>
            <a:r>
              <a:rPr lang="en-US" dirty="0"/>
              <a:t>tranh đước với các trang web hiện có</a:t>
            </a:r>
            <a:endParaRPr lang="vi-VN" dirty="0"/>
          </a:p>
          <a:p>
            <a:r>
              <a:rPr lang="en-US" dirty="0" smtClean="0"/>
              <a:t>Khả </a:t>
            </a:r>
            <a:r>
              <a:rPr lang="en-US" dirty="0"/>
              <a:t>năng bảo trì và nâng cấp dễ dàng</a:t>
            </a:r>
            <a:endParaRPr lang="vi-VN" dirty="0"/>
          </a:p>
          <a:p>
            <a:r>
              <a:rPr lang="en-US" dirty="0" smtClean="0"/>
              <a:t>Có </a:t>
            </a:r>
            <a:r>
              <a:rPr lang="en-US" dirty="0"/>
              <a:t>thể đưa vào sử dụng</a:t>
            </a:r>
            <a:endParaRPr lang="vi-VN" dirty="0"/>
          </a:p>
        </p:txBody>
      </p:sp>
    </p:spTree>
    <p:extLst>
      <p:ext uri="{BB962C8B-B14F-4D97-AF65-F5344CB8AC3E}">
        <p14:creationId xmlns:p14="http://schemas.microsoft.com/office/powerpoint/2010/main" val="317023403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363</Words>
  <Application>Microsoft Office PowerPoint</Application>
  <PresentationFormat>On-screen Show (4:3)</PresentationFormat>
  <Paragraphs>44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Wingdings</vt:lpstr>
      <vt:lpstr>Default Design</vt:lpstr>
      <vt:lpstr>PowerPoint Presentation</vt:lpstr>
      <vt:lpstr>1.ĐẶT VẤN ĐỀ</vt:lpstr>
      <vt:lpstr>2.HƯỚNG GIẢI QUYẾT</vt:lpstr>
      <vt:lpstr>3.ĐẶC TẢ YÊU CẦU</vt:lpstr>
      <vt:lpstr>4.THIẾT KẾ</vt:lpstr>
      <vt:lpstr>5.KIỂM THỬ</vt:lpstr>
      <vt:lpstr>6.KẾT QUẢ ĐẠT ĐƯỢC</vt:lpstr>
      <vt:lpstr>6.KẾT QUẢ ĐẠT ĐƯỢC</vt:lpstr>
      <vt:lpstr>6.KẾT QUẢ ĐẠT ĐƯỢC</vt:lpstr>
      <vt:lpstr>7.HẠN CHẾ</vt:lpstr>
      <vt:lpstr>8.HƯỚNG PHÁT TRIỂN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DELL</cp:lastModifiedBy>
  <cp:revision>55</cp:revision>
  <dcterms:created xsi:type="dcterms:W3CDTF">2008-08-06T06:37:20Z</dcterms:created>
  <dcterms:modified xsi:type="dcterms:W3CDTF">2020-12-11T02:40:05Z</dcterms:modified>
</cp:coreProperties>
</file>