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7" r:id="rId2"/>
    <p:sldId id="294" r:id="rId3"/>
    <p:sldId id="297" r:id="rId4"/>
    <p:sldId id="298" r:id="rId5"/>
    <p:sldId id="302" r:id="rId6"/>
    <p:sldId id="299" r:id="rId7"/>
    <p:sldId id="300" r:id="rId8"/>
    <p:sldId id="296" r:id="rId9"/>
    <p:sldId id="303" r:id="rId10"/>
    <p:sldId id="304" r:id="rId11"/>
    <p:sldId id="305" r:id="rId12"/>
    <p:sldId id="269" r:id="rId13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8F5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6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8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605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dn201307082009_1920x108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43805" y="1257300"/>
            <a:ext cx="2470150" cy="33356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图片与标题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 42"/>
          <p:cNvSpPr txBox="1"/>
          <p:nvPr/>
        </p:nvSpPr>
        <p:spPr>
          <a:xfrm>
            <a:off x="5803211" y="3964080"/>
            <a:ext cx="2787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指導老師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TW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許志仲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803211" y="4565442"/>
            <a:ext cx="432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組員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TW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吳佳蓁、</a:t>
            </a:r>
            <a:r>
              <a:rPr lang="zh-TW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吳維真、顏瑜臻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803463" y="2642298"/>
            <a:ext cx="67295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人工智慧期末報告</a:t>
            </a:r>
            <a:r>
              <a:rPr lang="en-US" altLang="zh-TW" sz="4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TW" altLang="en-US" sz="4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後續</a:t>
            </a:r>
            <a:endParaRPr lang="zh-CN" altLang="en-US" sz="4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2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7"/>
          <p:cNvGrpSpPr/>
          <p:nvPr/>
        </p:nvGrpSpPr>
        <p:grpSpPr>
          <a:xfrm>
            <a:off x="809625" y="297815"/>
            <a:ext cx="2459355" cy="756285"/>
            <a:chOff x="1275" y="469"/>
            <a:chExt cx="3873" cy="1191"/>
          </a:xfrm>
        </p:grpSpPr>
        <p:pic>
          <p:nvPicPr>
            <p:cNvPr id="4" name="图片 18" descr="dn201307082009_1920x108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5" y="469"/>
              <a:ext cx="882" cy="1191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1716" y="836"/>
              <a:ext cx="3432" cy="8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800" b="1" dirty="0" smtClean="0">
                  <a:solidFill>
                    <a:schemeClr val="bg1"/>
                  </a:solidFill>
                  <a:latin typeface="Calibri" panose="020F0502020204030204" charset="0"/>
                  <a:ea typeface="微软雅黑" panose="020B0503020204020204" charset="-122"/>
                  <a:cs typeface="Arial Unicode MS" panose="020B0604020202020204" pitchFamily="34" charset="-122"/>
                </a:rPr>
                <a:t>訓練結果</a:t>
              </a:r>
              <a:endParaRPr lang="zh-CN" altLang="en-US" sz="2800" b="1" dirty="0" smtClean="0">
                <a:solidFill>
                  <a:schemeClr val="bg1"/>
                </a:solidFill>
                <a:latin typeface="Calibri" panose="020F0502020204030204" charset="0"/>
                <a:ea typeface="微软雅黑" panose="020B050302020402020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5000367" y="1846989"/>
            <a:ext cx="6853882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上</a:t>
            </a:r>
            <a:r>
              <a:rPr lang="zh-TW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傳</a:t>
            </a:r>
            <a:r>
              <a:rPr lang="zh-TW" altLang="en-US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平台</a:t>
            </a:r>
            <a:endParaRPr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447" y="2915391"/>
            <a:ext cx="7259063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77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7"/>
          <p:cNvGrpSpPr/>
          <p:nvPr/>
        </p:nvGrpSpPr>
        <p:grpSpPr>
          <a:xfrm>
            <a:off x="809625" y="297815"/>
            <a:ext cx="2459355" cy="756285"/>
            <a:chOff x="1275" y="469"/>
            <a:chExt cx="3873" cy="1191"/>
          </a:xfrm>
        </p:grpSpPr>
        <p:pic>
          <p:nvPicPr>
            <p:cNvPr id="4" name="图片 18" descr="dn201307082009_1920x108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5" y="469"/>
              <a:ext cx="882" cy="1191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1716" y="836"/>
              <a:ext cx="3432" cy="8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800" b="1" dirty="0" smtClean="0">
                  <a:solidFill>
                    <a:schemeClr val="bg1"/>
                  </a:solidFill>
                  <a:latin typeface="Calibri" panose="020F0502020204030204" charset="0"/>
                  <a:ea typeface="微软雅黑" panose="020B0503020204020204" charset="-122"/>
                  <a:cs typeface="Arial Unicode MS" panose="020B0604020202020204" pitchFamily="34" charset="-122"/>
                </a:rPr>
                <a:t>結論</a:t>
              </a:r>
              <a:endParaRPr lang="zh-CN" altLang="en-US" sz="2800" b="1" dirty="0" smtClean="0">
                <a:solidFill>
                  <a:schemeClr val="bg1"/>
                </a:solidFill>
                <a:latin typeface="Calibri" panose="020F0502020204030204" charset="0"/>
                <a:ea typeface="微软雅黑" panose="020B050302020402020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5000366" y="1846989"/>
            <a:ext cx="5906531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會選擇第七組的程式是因為它的程式註解的非常詳細也很好理解，我們幾乎只需要再自己跑訓練就可以達到相同的效果，希望我們下次也可以靠自己的力量做出這麼完整的程式</a:t>
            </a:r>
            <a:endParaRPr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6402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6305971" y="3004763"/>
            <a:ext cx="6729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Thank</a:t>
            </a:r>
            <a:r>
              <a:rPr lang="zh-TW" altLang="en-US" sz="5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TW" sz="5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you</a:t>
            </a:r>
            <a:endParaRPr lang="zh-CN" sz="5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7"/>
          <p:cNvGrpSpPr/>
          <p:nvPr/>
        </p:nvGrpSpPr>
        <p:grpSpPr>
          <a:xfrm>
            <a:off x="809625" y="297815"/>
            <a:ext cx="2459355" cy="756285"/>
            <a:chOff x="1275" y="469"/>
            <a:chExt cx="3873" cy="1191"/>
          </a:xfrm>
        </p:grpSpPr>
        <p:pic>
          <p:nvPicPr>
            <p:cNvPr id="4" name="图片 18" descr="dn201307082009_1920x108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5" y="469"/>
              <a:ext cx="882" cy="1191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1716" y="836"/>
              <a:ext cx="3432" cy="8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800" b="1" dirty="0" smtClean="0">
                  <a:solidFill>
                    <a:schemeClr val="bg1"/>
                  </a:solidFill>
                  <a:latin typeface="Calibri" panose="020F0502020204030204" charset="0"/>
                  <a:ea typeface="微软雅黑" panose="020B0503020204020204" charset="-122"/>
                  <a:cs typeface="Arial Unicode MS" panose="020B0604020202020204" pitchFamily="34" charset="-122"/>
                </a:rPr>
                <a:t>參考檔案</a:t>
              </a:r>
              <a:endParaRPr lang="zh-CN" altLang="en-US" sz="2800" b="1" dirty="0" smtClean="0">
                <a:solidFill>
                  <a:schemeClr val="bg1"/>
                </a:solidFill>
                <a:latin typeface="Calibri" panose="020F0502020204030204" charset="0"/>
                <a:ea typeface="微软雅黑" panose="020B050302020402020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5000367" y="1846989"/>
            <a:ext cx="68538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第七組</a:t>
            </a:r>
            <a:endParaRPr lang="en-US" altLang="zh-CN" sz="28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https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://github.com/KUB2255/Final-project-2</a:t>
            </a:r>
            <a:endParaRPr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7464" y="4274718"/>
            <a:ext cx="2419688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82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7"/>
          <p:cNvGrpSpPr/>
          <p:nvPr/>
        </p:nvGrpSpPr>
        <p:grpSpPr>
          <a:xfrm>
            <a:off x="809625" y="297815"/>
            <a:ext cx="2459355" cy="756285"/>
            <a:chOff x="1275" y="469"/>
            <a:chExt cx="3873" cy="1191"/>
          </a:xfrm>
        </p:grpSpPr>
        <p:pic>
          <p:nvPicPr>
            <p:cNvPr id="4" name="图片 18" descr="dn201307082009_1920x108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5" y="469"/>
              <a:ext cx="882" cy="1191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1716" y="836"/>
              <a:ext cx="3432" cy="8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800" b="1" dirty="0" smtClean="0">
                  <a:solidFill>
                    <a:schemeClr val="bg1"/>
                  </a:solidFill>
                  <a:latin typeface="Calibri" panose="020F0502020204030204" charset="0"/>
                  <a:ea typeface="微软雅黑" panose="020B0503020204020204" charset="-122"/>
                  <a:cs typeface="Arial Unicode MS" panose="020B0604020202020204" pitchFamily="34" charset="-122"/>
                </a:rPr>
                <a:t>程式碼</a:t>
              </a:r>
              <a:endParaRPr lang="zh-CN" altLang="en-US" sz="2800" b="1" dirty="0" smtClean="0">
                <a:solidFill>
                  <a:schemeClr val="bg1"/>
                </a:solidFill>
                <a:latin typeface="Calibri" panose="020F0502020204030204" charset="0"/>
                <a:ea typeface="微软雅黑" panose="020B050302020402020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5000367" y="1846989"/>
            <a:ext cx="6853882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02" y="1361786"/>
            <a:ext cx="11069595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64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7"/>
          <p:cNvGrpSpPr/>
          <p:nvPr/>
        </p:nvGrpSpPr>
        <p:grpSpPr>
          <a:xfrm>
            <a:off x="809625" y="297815"/>
            <a:ext cx="2459355" cy="756285"/>
            <a:chOff x="1275" y="469"/>
            <a:chExt cx="3873" cy="1191"/>
          </a:xfrm>
        </p:grpSpPr>
        <p:pic>
          <p:nvPicPr>
            <p:cNvPr id="4" name="图片 18" descr="dn201307082009_1920x108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5" y="469"/>
              <a:ext cx="882" cy="1191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1716" y="836"/>
              <a:ext cx="3432" cy="8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800" b="1" dirty="0" smtClean="0">
                  <a:solidFill>
                    <a:schemeClr val="bg1"/>
                  </a:solidFill>
                  <a:latin typeface="Calibri" panose="020F0502020204030204" charset="0"/>
                  <a:ea typeface="微软雅黑" panose="020B0503020204020204" charset="-122"/>
                  <a:cs typeface="Arial Unicode MS" panose="020B0604020202020204" pitchFamily="34" charset="-122"/>
                </a:rPr>
                <a:t>程式碼</a:t>
              </a:r>
              <a:endParaRPr lang="zh-CN" altLang="en-US" sz="2800" b="1" dirty="0" smtClean="0">
                <a:solidFill>
                  <a:schemeClr val="bg1"/>
                </a:solidFill>
                <a:latin typeface="Calibri" panose="020F0502020204030204" charset="0"/>
                <a:ea typeface="微软雅黑" panose="020B050302020402020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5000367" y="1846989"/>
            <a:ext cx="6853882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388" y="2771683"/>
            <a:ext cx="9307224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549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7"/>
          <p:cNvGrpSpPr/>
          <p:nvPr/>
        </p:nvGrpSpPr>
        <p:grpSpPr>
          <a:xfrm>
            <a:off x="809625" y="297815"/>
            <a:ext cx="2459355" cy="756285"/>
            <a:chOff x="1275" y="469"/>
            <a:chExt cx="3873" cy="1191"/>
          </a:xfrm>
        </p:grpSpPr>
        <p:pic>
          <p:nvPicPr>
            <p:cNvPr id="4" name="图片 18" descr="dn201307082009_1920x108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5" y="469"/>
              <a:ext cx="882" cy="1191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1716" y="836"/>
              <a:ext cx="3432" cy="8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800" b="1" dirty="0" smtClean="0">
                  <a:solidFill>
                    <a:schemeClr val="bg1"/>
                  </a:solidFill>
                  <a:latin typeface="Calibri" panose="020F0502020204030204" charset="0"/>
                  <a:ea typeface="微软雅黑" panose="020B0503020204020204" charset="-122"/>
                  <a:cs typeface="Arial Unicode MS" panose="020B0604020202020204" pitchFamily="34" charset="-122"/>
                </a:rPr>
                <a:t>程式碼</a:t>
              </a:r>
              <a:endParaRPr lang="zh-CN" altLang="en-US" sz="2800" b="1" dirty="0" smtClean="0">
                <a:solidFill>
                  <a:schemeClr val="bg1"/>
                </a:solidFill>
                <a:latin typeface="Calibri" panose="020F0502020204030204" charset="0"/>
                <a:ea typeface="微软雅黑" panose="020B050302020402020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5000367" y="1846989"/>
            <a:ext cx="6853882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809" y="1033128"/>
            <a:ext cx="9002381" cy="47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18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7"/>
          <p:cNvGrpSpPr/>
          <p:nvPr/>
        </p:nvGrpSpPr>
        <p:grpSpPr>
          <a:xfrm>
            <a:off x="809625" y="297815"/>
            <a:ext cx="2459355" cy="756285"/>
            <a:chOff x="1275" y="469"/>
            <a:chExt cx="3873" cy="1191"/>
          </a:xfrm>
        </p:grpSpPr>
        <p:pic>
          <p:nvPicPr>
            <p:cNvPr id="4" name="图片 18" descr="dn201307082009_1920x108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5" y="469"/>
              <a:ext cx="882" cy="1191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1716" y="836"/>
              <a:ext cx="3432" cy="8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800" b="1" dirty="0" smtClean="0">
                  <a:solidFill>
                    <a:schemeClr val="bg1"/>
                  </a:solidFill>
                  <a:latin typeface="Calibri" panose="020F0502020204030204" charset="0"/>
                  <a:ea typeface="微软雅黑" panose="020B0503020204020204" charset="-122"/>
                  <a:cs typeface="Arial Unicode MS" panose="020B0604020202020204" pitchFamily="34" charset="-122"/>
                </a:rPr>
                <a:t>程式碼</a:t>
              </a:r>
              <a:endParaRPr lang="zh-CN" altLang="en-US" sz="2800" b="1" dirty="0" smtClean="0">
                <a:solidFill>
                  <a:schemeClr val="bg1"/>
                </a:solidFill>
                <a:latin typeface="Calibri" panose="020F0502020204030204" charset="0"/>
                <a:ea typeface="微软雅黑" panose="020B050302020402020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5000367" y="1846989"/>
            <a:ext cx="6853882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625" y="2423972"/>
            <a:ext cx="8954750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5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7"/>
          <p:cNvGrpSpPr/>
          <p:nvPr/>
        </p:nvGrpSpPr>
        <p:grpSpPr>
          <a:xfrm>
            <a:off x="809625" y="297815"/>
            <a:ext cx="2459355" cy="756285"/>
            <a:chOff x="1275" y="469"/>
            <a:chExt cx="3873" cy="1191"/>
          </a:xfrm>
        </p:grpSpPr>
        <p:pic>
          <p:nvPicPr>
            <p:cNvPr id="4" name="图片 18" descr="dn201307082009_1920x108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5" y="469"/>
              <a:ext cx="882" cy="1191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1716" y="836"/>
              <a:ext cx="3432" cy="8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800" b="1" dirty="0" smtClean="0">
                  <a:solidFill>
                    <a:schemeClr val="bg1"/>
                  </a:solidFill>
                  <a:latin typeface="Calibri" panose="020F0502020204030204" charset="0"/>
                  <a:ea typeface="微软雅黑" panose="020B0503020204020204" charset="-122"/>
                  <a:cs typeface="Arial Unicode MS" panose="020B0604020202020204" pitchFamily="34" charset="-122"/>
                </a:rPr>
                <a:t>程式碼</a:t>
              </a:r>
              <a:endParaRPr lang="zh-CN" altLang="en-US" sz="2800" b="1" dirty="0" smtClean="0">
                <a:solidFill>
                  <a:schemeClr val="bg1"/>
                </a:solidFill>
                <a:latin typeface="Calibri" panose="020F0502020204030204" charset="0"/>
                <a:ea typeface="微软雅黑" panose="020B050302020402020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5000367" y="1846989"/>
            <a:ext cx="6853882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150" y="409153"/>
            <a:ext cx="10383699" cy="603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971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7"/>
          <p:cNvGrpSpPr/>
          <p:nvPr/>
        </p:nvGrpSpPr>
        <p:grpSpPr>
          <a:xfrm>
            <a:off x="809625" y="297815"/>
            <a:ext cx="2459355" cy="756285"/>
            <a:chOff x="1275" y="469"/>
            <a:chExt cx="3873" cy="1191"/>
          </a:xfrm>
        </p:grpSpPr>
        <p:pic>
          <p:nvPicPr>
            <p:cNvPr id="4" name="图片 18" descr="dn201307082009_1920x108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5" y="469"/>
              <a:ext cx="882" cy="1191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1716" y="836"/>
              <a:ext cx="3432" cy="8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800" b="1" dirty="0" smtClean="0">
                  <a:solidFill>
                    <a:schemeClr val="bg1"/>
                  </a:solidFill>
                  <a:latin typeface="Calibri" panose="020F0502020204030204" charset="0"/>
                  <a:ea typeface="微软雅黑" panose="020B0503020204020204" charset="-122"/>
                  <a:cs typeface="Arial Unicode MS" panose="020B0604020202020204" pitchFamily="34" charset="-122"/>
                </a:rPr>
                <a:t>訓練過程</a:t>
              </a:r>
              <a:endParaRPr lang="zh-CN" altLang="en-US" sz="2800" b="1" dirty="0" smtClean="0">
                <a:solidFill>
                  <a:schemeClr val="bg1"/>
                </a:solidFill>
                <a:latin typeface="Calibri" panose="020F0502020204030204" charset="0"/>
                <a:ea typeface="微软雅黑" panose="020B050302020402020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5000367" y="1846989"/>
            <a:ext cx="6853882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將原始檔案的訓練部分加入迴圈</a:t>
            </a:r>
            <a:endParaRPr lang="en-US" altLang="zh-TW" sz="28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TW" altLang="en-US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訓練</a:t>
            </a:r>
            <a:r>
              <a:rPr lang="en-US" altLang="zh-TW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300</a:t>
            </a:r>
            <a:r>
              <a:rPr lang="zh-TW" altLang="en-US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次之後再進行輸出</a:t>
            </a:r>
            <a:endParaRPr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59" y="1152324"/>
            <a:ext cx="11393490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63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7"/>
          <p:cNvGrpSpPr/>
          <p:nvPr/>
        </p:nvGrpSpPr>
        <p:grpSpPr>
          <a:xfrm>
            <a:off x="809625" y="297815"/>
            <a:ext cx="2459355" cy="756285"/>
            <a:chOff x="1275" y="469"/>
            <a:chExt cx="3873" cy="1191"/>
          </a:xfrm>
        </p:grpSpPr>
        <p:pic>
          <p:nvPicPr>
            <p:cNvPr id="4" name="图片 18" descr="dn201307082009_1920x108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5" y="469"/>
              <a:ext cx="882" cy="1191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1716" y="836"/>
              <a:ext cx="3432" cy="8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800" b="1" dirty="0" smtClean="0">
                  <a:solidFill>
                    <a:schemeClr val="bg1"/>
                  </a:solidFill>
                  <a:latin typeface="Calibri" panose="020F0502020204030204" charset="0"/>
                  <a:ea typeface="微软雅黑" panose="020B0503020204020204" charset="-122"/>
                  <a:cs typeface="Arial Unicode MS" panose="020B0604020202020204" pitchFamily="34" charset="-122"/>
                </a:rPr>
                <a:t>訓練結果</a:t>
              </a:r>
              <a:endParaRPr lang="zh-CN" altLang="en-US" sz="2800" b="1" dirty="0" smtClean="0">
                <a:solidFill>
                  <a:schemeClr val="bg1"/>
                </a:solidFill>
                <a:latin typeface="Calibri" panose="020F0502020204030204" charset="0"/>
                <a:ea typeface="微软雅黑" panose="020B050302020402020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5000367" y="1846989"/>
            <a:ext cx="6853882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經訓練後</a:t>
            </a:r>
            <a:endParaRPr lang="en-US" altLang="zh-TW" sz="28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TW" altLang="en-US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準確度由</a:t>
            </a:r>
            <a:r>
              <a:rPr lang="en-US" altLang="zh-TW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20%</a:t>
            </a:r>
            <a:r>
              <a:rPr lang="zh-TW" altLang="en-US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上升至</a:t>
            </a:r>
            <a:r>
              <a:rPr lang="en-US" altLang="zh-TW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80%</a:t>
            </a:r>
            <a:endParaRPr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719" y="3653479"/>
            <a:ext cx="3957178" cy="80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62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更多作品请在稻壳儿搜索艺随风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115</Words>
  <Application>Microsoft Office PowerPoint</Application>
  <PresentationFormat>寬螢幕</PresentationFormat>
  <Paragraphs>22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0" baseType="lpstr">
      <vt:lpstr>Arial Unicode MS</vt:lpstr>
      <vt:lpstr>微软雅黑</vt:lpstr>
      <vt:lpstr>宋体</vt:lpstr>
      <vt:lpstr>新細明體</vt:lpstr>
      <vt:lpstr>Arial</vt:lpstr>
      <vt:lpstr>Calibri</vt:lpstr>
      <vt:lpstr>Calibri Light</vt:lpstr>
      <vt:lpstr>更多作品请在稻壳儿搜索艺随风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http://www.ypppt.com/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WEI-ZHEN WU</cp:lastModifiedBy>
  <cp:revision>80</cp:revision>
  <dcterms:created xsi:type="dcterms:W3CDTF">2017-04-09T04:45:00Z</dcterms:created>
  <dcterms:modified xsi:type="dcterms:W3CDTF">2019-06-23T07:38:42Z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