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notesMasterIdLst>
    <p:notesMasterId r:id="rId10"/>
  </p:notesMasterIdLst>
  <p:handoutMasterIdLst>
    <p:handoutMasterId r:id="rId11"/>
  </p:handoutMasterIdLst>
  <p:sldIdLst>
    <p:sldId id="3900" r:id="rId2"/>
    <p:sldId id="3910" r:id="rId3"/>
    <p:sldId id="3911" r:id="rId4"/>
    <p:sldId id="3916" r:id="rId5"/>
    <p:sldId id="3906" r:id="rId6"/>
    <p:sldId id="3915" r:id="rId7"/>
    <p:sldId id="3912" r:id="rId8"/>
    <p:sldId id="3913" r:id="rId9"/>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liang Xie" initials="DX" lastIdx="4" clrIdx="0">
    <p:extLst>
      <p:ext uri="{19B8F6BF-5375-455C-9EA6-DF929625EA0E}">
        <p15:presenceInfo xmlns:p15="http://schemas.microsoft.com/office/powerpoint/2012/main" userId="e73840e2c320290a" providerId="Windows Live"/>
      </p:ext>
    </p:extLst>
  </p:cmAuthor>
  <p:cmAuthor id="2" name="梦韬 李" initials="梦李" lastIdx="1" clrIdx="1">
    <p:extLst>
      <p:ext uri="{19B8F6BF-5375-455C-9EA6-DF929625EA0E}">
        <p15:presenceInfo xmlns:p15="http://schemas.microsoft.com/office/powerpoint/2012/main" userId="142535a2fabb14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F9B"/>
    <a:srgbClr val="CCFFCC"/>
    <a:srgbClr val="C5E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6854" autoAdjust="0"/>
  </p:normalViewPr>
  <p:slideViewPr>
    <p:cSldViewPr>
      <p:cViewPr varScale="1">
        <p:scale>
          <a:sx n="83" d="100"/>
          <a:sy n="83" d="100"/>
        </p:scale>
        <p:origin x="696" y="39"/>
      </p:cViewPr>
      <p:guideLst>
        <p:guide orient="horz" pos="2160"/>
        <p:guide pos="2880"/>
      </p:guideLst>
    </p:cSldViewPr>
  </p:slideViewPr>
  <p:outlineViewPr>
    <p:cViewPr>
      <p:scale>
        <a:sx n="33" d="100"/>
        <a:sy n="33" d="100"/>
      </p:scale>
      <p:origin x="0" y="12750"/>
    </p:cViewPr>
  </p:outlineViewPr>
  <p:notesTextViewPr>
    <p:cViewPr>
      <p:scale>
        <a:sx n="100" d="100"/>
        <a:sy n="100" d="100"/>
      </p:scale>
      <p:origin x="0" y="0"/>
    </p:cViewPr>
  </p:notesTextViewPr>
  <p:sorterViewPr>
    <p:cViewPr>
      <p:scale>
        <a:sx n="60" d="100"/>
        <a:sy n="60" d="100"/>
      </p:scale>
      <p:origin x="0" y="-14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028440" cy="35173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265811" y="0"/>
            <a:ext cx="4028440" cy="351737"/>
          </a:xfrm>
          <a:prstGeom prst="rect">
            <a:avLst/>
          </a:prstGeom>
        </p:spPr>
        <p:txBody>
          <a:bodyPr vert="horz" lIns="91440" tIns="45720" rIns="91440" bIns="45720" rtlCol="0"/>
          <a:lstStyle>
            <a:lvl1pPr algn="r">
              <a:defRPr sz="1200"/>
            </a:lvl1pPr>
          </a:lstStyle>
          <a:p>
            <a:fld id="{B49AB423-8523-4F4E-8C80-9B0E7D3926ED}" type="datetimeFigureOut">
              <a:rPr lang="zh-CN" altLang="en-US" smtClean="0"/>
              <a:t>2024/5/14</a:t>
            </a:fld>
            <a:endParaRPr lang="zh-CN" altLang="en-US"/>
          </a:p>
        </p:txBody>
      </p:sp>
      <p:sp>
        <p:nvSpPr>
          <p:cNvPr id="4" name="页脚占位符 3"/>
          <p:cNvSpPr>
            <a:spLocks noGrp="1"/>
          </p:cNvSpPr>
          <p:nvPr>
            <p:ph type="ftr" sz="quarter" idx="2"/>
          </p:nvPr>
        </p:nvSpPr>
        <p:spPr>
          <a:xfrm>
            <a:off x="1" y="6658664"/>
            <a:ext cx="4028440" cy="35173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265811" y="6658664"/>
            <a:ext cx="4028440" cy="351736"/>
          </a:xfrm>
          <a:prstGeom prst="rect">
            <a:avLst/>
          </a:prstGeom>
        </p:spPr>
        <p:txBody>
          <a:bodyPr vert="horz" lIns="91440" tIns="45720" rIns="91440" bIns="45720" rtlCol="0" anchor="b"/>
          <a:lstStyle>
            <a:lvl1pPr algn="r">
              <a:defRPr sz="1200"/>
            </a:lvl1pPr>
          </a:lstStyle>
          <a:p>
            <a:fld id="{44E36E26-25AD-4257-A37E-2732B0D4DC14}" type="slidenum">
              <a:rPr lang="zh-CN" altLang="en-US" smtClean="0"/>
              <a:t>‹#›</a:t>
            </a:fld>
            <a:endParaRPr lang="zh-CN" altLang="en-US"/>
          </a:p>
        </p:txBody>
      </p:sp>
    </p:spTree>
    <p:extLst>
      <p:ext uri="{BB962C8B-B14F-4D97-AF65-F5344CB8AC3E}">
        <p14:creationId xmlns:p14="http://schemas.microsoft.com/office/powerpoint/2010/main" val="2446214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028440" cy="350520"/>
          </a:xfrm>
          <a:prstGeom prst="rect">
            <a:avLst/>
          </a:prstGeom>
        </p:spPr>
        <p:txBody>
          <a:bodyPr vert="horz" lIns="91440" tIns="45720" rIns="91440" bIns="45720" rtlCol="0"/>
          <a:lstStyle>
            <a:lvl1pPr algn="l" eaLnBrk="0" hangingPunct="0">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5265811" y="0"/>
            <a:ext cx="4028440" cy="350520"/>
          </a:xfrm>
          <a:prstGeom prst="rect">
            <a:avLst/>
          </a:prstGeom>
        </p:spPr>
        <p:txBody>
          <a:bodyPr vert="horz" lIns="91440" tIns="45720" rIns="91440" bIns="45720" rtlCol="0"/>
          <a:lstStyle>
            <a:lvl1pPr algn="r" eaLnBrk="0" hangingPunct="0">
              <a:defRPr sz="1200">
                <a:latin typeface="Arial" pitchFamily="34" charset="0"/>
                <a:ea typeface="+mn-ea"/>
              </a:defRPr>
            </a:lvl1pPr>
          </a:lstStyle>
          <a:p>
            <a:pPr>
              <a:defRPr/>
            </a:pPr>
            <a:fld id="{29F18621-9A54-4CD7-ACF6-C955E7E90D21}" type="datetimeFigureOut">
              <a:rPr lang="zh-CN" altLang="en-US"/>
              <a:pPr>
                <a:defRPr/>
              </a:pPr>
              <a:t>2024/5/14</a:t>
            </a:fld>
            <a:endParaRPr lang="zh-CN" altLang="en-US"/>
          </a:p>
        </p:txBody>
      </p:sp>
      <p:sp>
        <p:nvSpPr>
          <p:cNvPr id="4" name="幻灯片图像占位符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29640" y="3329941"/>
            <a:ext cx="7437120" cy="315468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6658664"/>
            <a:ext cx="4028440" cy="350520"/>
          </a:xfrm>
          <a:prstGeom prst="rect">
            <a:avLst/>
          </a:prstGeom>
        </p:spPr>
        <p:txBody>
          <a:bodyPr vert="horz" lIns="91440" tIns="45720" rIns="91440" bIns="45720" rtlCol="0" anchor="b"/>
          <a:lstStyle>
            <a:lvl1pPr algn="l" eaLnBrk="0" hangingPunct="0">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5265811" y="6658664"/>
            <a:ext cx="4028440" cy="350520"/>
          </a:xfrm>
          <a:prstGeom prst="rect">
            <a:avLst/>
          </a:prstGeom>
        </p:spPr>
        <p:txBody>
          <a:bodyPr vert="horz" lIns="91440" tIns="45720" rIns="91440" bIns="45720" rtlCol="0" anchor="b"/>
          <a:lstStyle>
            <a:lvl1pPr algn="r" eaLnBrk="0" hangingPunct="0">
              <a:defRPr sz="1200">
                <a:latin typeface="Arial" pitchFamily="34" charset="0"/>
                <a:ea typeface="+mn-ea"/>
              </a:defRPr>
            </a:lvl1pPr>
          </a:lstStyle>
          <a:p>
            <a:pPr>
              <a:defRPr/>
            </a:pPr>
            <a:fld id="{9F9CCF1D-9111-49D6-8F74-B6F649FCA906}" type="slidenum">
              <a:rPr lang="zh-CN" altLang="en-US"/>
              <a:pPr>
                <a:defRPr/>
              </a:pPr>
              <a:t>‹#›</a:t>
            </a:fld>
            <a:endParaRPr lang="zh-CN" altLang="en-US"/>
          </a:p>
        </p:txBody>
      </p:sp>
    </p:spTree>
    <p:extLst>
      <p:ext uri="{BB962C8B-B14F-4D97-AF65-F5344CB8AC3E}">
        <p14:creationId xmlns:p14="http://schemas.microsoft.com/office/powerpoint/2010/main" val="2173712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95600" y="525463"/>
            <a:ext cx="3505200" cy="26289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F9CCF1D-9111-49D6-8F74-B6F649FCA906}" type="slidenum">
              <a:rPr lang="zh-CN" altLang="en-US" smtClean="0"/>
              <a:pPr>
                <a:defRPr/>
              </a:pPr>
              <a:t>1</a:t>
            </a:fld>
            <a:endParaRPr lang="zh-CN" altLang="en-US"/>
          </a:p>
        </p:txBody>
      </p:sp>
    </p:spTree>
    <p:extLst>
      <p:ext uri="{BB962C8B-B14F-4D97-AF65-F5344CB8AC3E}">
        <p14:creationId xmlns:p14="http://schemas.microsoft.com/office/powerpoint/2010/main" val="227085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95600" y="525463"/>
            <a:ext cx="3505200" cy="2628900"/>
          </a:xfrm>
        </p:spPr>
      </p:sp>
      <p:sp>
        <p:nvSpPr>
          <p:cNvPr id="3" name="备注占位符 2"/>
          <p:cNvSpPr>
            <a:spLocks noGrp="1"/>
          </p:cNvSpPr>
          <p:nvPr>
            <p:ph type="body" idx="1"/>
          </p:nvPr>
        </p:nvSpPr>
        <p:spPr/>
        <p:txBody>
          <a:bodyPr/>
          <a:lstStyle/>
          <a:p>
            <a:r>
              <a:rPr lang="zh-CN" altLang="en-US" dirty="0"/>
              <a:t>数据作为</a:t>
            </a:r>
          </a:p>
        </p:txBody>
      </p:sp>
      <p:sp>
        <p:nvSpPr>
          <p:cNvPr id="4" name="灯片编号占位符 3"/>
          <p:cNvSpPr>
            <a:spLocks noGrp="1"/>
          </p:cNvSpPr>
          <p:nvPr>
            <p:ph type="sldNum" sz="quarter" idx="5"/>
          </p:nvPr>
        </p:nvSpPr>
        <p:spPr/>
        <p:txBody>
          <a:bodyPr/>
          <a:lstStyle/>
          <a:p>
            <a:pPr>
              <a:defRPr/>
            </a:pPr>
            <a:fld id="{9F9CCF1D-9111-49D6-8F74-B6F649FCA906}" type="slidenum">
              <a:rPr lang="zh-CN" altLang="en-US" smtClean="0"/>
              <a:pPr>
                <a:defRPr/>
              </a:pPr>
              <a:t>5</a:t>
            </a:fld>
            <a:endParaRPr lang="zh-CN" altLang="en-US"/>
          </a:p>
        </p:txBody>
      </p:sp>
    </p:spTree>
    <p:extLst>
      <p:ext uri="{BB962C8B-B14F-4D97-AF65-F5344CB8AC3E}">
        <p14:creationId xmlns:p14="http://schemas.microsoft.com/office/powerpoint/2010/main" val="3263564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solidFill>
          <a:schemeClr val="bg1"/>
        </a:solidFill>
        <a:effectLst/>
      </p:bgPr>
    </p:bg>
    <p:spTree>
      <p:nvGrpSpPr>
        <p:cNvPr id="1" name=""/>
        <p:cNvGrpSpPr/>
        <p:nvPr/>
      </p:nvGrpSpPr>
      <p:grpSpPr>
        <a:xfrm>
          <a:off x="0" y="0"/>
          <a:ext cx="0" cy="0"/>
          <a:chOff x="0" y="0"/>
          <a:chExt cx="0" cy="0"/>
        </a:xfrm>
      </p:grpSpPr>
      <p:grpSp>
        <p:nvGrpSpPr>
          <p:cNvPr id="4" name="Group 74"/>
          <p:cNvGrpSpPr>
            <a:grpSpLocks/>
          </p:cNvGrpSpPr>
          <p:nvPr userDrawn="1"/>
        </p:nvGrpSpPr>
        <p:grpSpPr bwMode="auto">
          <a:xfrm>
            <a:off x="-142876" y="-142900"/>
            <a:ext cx="9358346" cy="1274788"/>
            <a:chOff x="54" y="538"/>
            <a:chExt cx="5658" cy="713"/>
          </a:xfrm>
          <a:solidFill>
            <a:schemeClr val="accent1">
              <a:lumMod val="75000"/>
            </a:schemeClr>
          </a:solidFill>
        </p:grpSpPr>
        <p:sp>
          <p:nvSpPr>
            <p:cNvPr id="5" name="Freeform 30"/>
            <p:cNvSpPr>
              <a:spLocks/>
            </p:cNvSpPr>
            <p:nvPr/>
          </p:nvSpPr>
          <p:spPr bwMode="gray">
            <a:xfrm>
              <a:off x="54" y="736"/>
              <a:ext cx="5658" cy="515"/>
            </a:xfrm>
            <a:custGeom>
              <a:avLst/>
              <a:gdLst/>
              <a:ahLst/>
              <a:cxnLst>
                <a:cxn ang="0">
                  <a:pos x="0" y="0"/>
                </a:cxn>
                <a:cxn ang="0">
                  <a:pos x="5446" y="0"/>
                </a:cxn>
                <a:cxn ang="0">
                  <a:pos x="5446" y="312"/>
                </a:cxn>
                <a:cxn ang="0">
                  <a:pos x="5446" y="451"/>
                </a:cxn>
                <a:cxn ang="0">
                  <a:pos x="1512" y="443"/>
                </a:cxn>
                <a:cxn ang="0">
                  <a:pos x="1288" y="584"/>
                </a:cxn>
                <a:cxn ang="0">
                  <a:pos x="0" y="590"/>
                </a:cxn>
                <a:cxn ang="0">
                  <a:pos x="0" y="0"/>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grpFill/>
            <a:ln w="19050">
              <a:solidFill>
                <a:schemeClr val="accent3"/>
              </a:solidFill>
              <a:round/>
              <a:headEnd/>
              <a:tailEnd/>
            </a:ln>
            <a:effectLst/>
          </p:spPr>
          <p:txBody>
            <a:bodyPr/>
            <a:lstStyle/>
            <a:p>
              <a:pPr>
                <a:defRPr/>
              </a:pPr>
              <a:endParaRPr lang="zh-CN" altLang="en-US">
                <a:solidFill>
                  <a:srgbClr val="000000"/>
                </a:solidFill>
                <a:latin typeface="Arial" charset="0"/>
              </a:endParaRPr>
            </a:p>
          </p:txBody>
        </p:sp>
        <p:sp>
          <p:nvSpPr>
            <p:cNvPr id="6" name="Freeform 31"/>
            <p:cNvSpPr>
              <a:spLocks/>
            </p:cNvSpPr>
            <p:nvPr/>
          </p:nvSpPr>
          <p:spPr bwMode="gray">
            <a:xfrm>
              <a:off x="54" y="538"/>
              <a:ext cx="5658" cy="655"/>
            </a:xfrm>
            <a:custGeom>
              <a:avLst/>
              <a:gdLst/>
              <a:ahLst/>
              <a:cxnLst>
                <a:cxn ang="0">
                  <a:pos x="1" y="0"/>
                </a:cxn>
                <a:cxn ang="0">
                  <a:pos x="5657" y="0"/>
                </a:cxn>
                <a:cxn ang="0">
                  <a:pos x="5658" y="534"/>
                </a:cxn>
                <a:cxn ang="0">
                  <a:pos x="1553" y="528"/>
                </a:cxn>
                <a:cxn ang="0">
                  <a:pos x="1317" y="651"/>
                </a:cxn>
                <a:cxn ang="0">
                  <a:pos x="0" y="655"/>
                </a:cxn>
                <a:cxn ang="0">
                  <a:pos x="1" y="0"/>
                </a:cxn>
              </a:cxnLst>
              <a:rect l="0" t="0" r="r" b="b"/>
              <a:pathLst>
                <a:path w="5658" h="655">
                  <a:moveTo>
                    <a:pt x="1" y="0"/>
                  </a:moveTo>
                  <a:lnTo>
                    <a:pt x="5657" y="0"/>
                  </a:lnTo>
                  <a:lnTo>
                    <a:pt x="5658" y="534"/>
                  </a:lnTo>
                  <a:lnTo>
                    <a:pt x="1553" y="528"/>
                  </a:lnTo>
                  <a:lnTo>
                    <a:pt x="1317" y="651"/>
                  </a:lnTo>
                  <a:lnTo>
                    <a:pt x="0" y="655"/>
                  </a:lnTo>
                  <a:lnTo>
                    <a:pt x="1" y="0"/>
                  </a:lnTo>
                  <a:close/>
                </a:path>
              </a:pathLst>
            </a:custGeom>
            <a:grpFill/>
            <a:ln w="19050">
              <a:solidFill>
                <a:schemeClr val="accent3"/>
              </a:solidFill>
              <a:round/>
              <a:headEnd/>
              <a:tailEnd/>
            </a:ln>
            <a:effectLst/>
          </p:spPr>
          <p:txBody>
            <a:bodyPr/>
            <a:lstStyle/>
            <a:p>
              <a:pPr>
                <a:defRPr/>
              </a:pPr>
              <a:endParaRPr lang="zh-CN" altLang="en-US">
                <a:solidFill>
                  <a:srgbClr val="000000"/>
                </a:solidFill>
                <a:latin typeface="Arial" charset="0"/>
              </a:endParaRPr>
            </a:p>
          </p:txBody>
        </p:sp>
        <p:sp>
          <p:nvSpPr>
            <p:cNvPr id="7" name="Freeform 32"/>
            <p:cNvSpPr>
              <a:spLocks/>
            </p:cNvSpPr>
            <p:nvPr/>
          </p:nvSpPr>
          <p:spPr bwMode="gray">
            <a:xfrm>
              <a:off x="54" y="1062"/>
              <a:ext cx="1496" cy="98"/>
            </a:xfrm>
            <a:custGeom>
              <a:avLst/>
              <a:gdLst/>
              <a:ahLst/>
              <a:cxnLst>
                <a:cxn ang="0">
                  <a:pos x="1440" y="1"/>
                </a:cxn>
                <a:cxn ang="0">
                  <a:pos x="1261" y="112"/>
                </a:cxn>
                <a:cxn ang="0">
                  <a:pos x="0" y="110"/>
                </a:cxn>
                <a:cxn ang="0">
                  <a:pos x="0" y="49"/>
                </a:cxn>
                <a:cxn ang="0">
                  <a:pos x="1069" y="50"/>
                </a:cxn>
                <a:cxn ang="0">
                  <a:pos x="1142" y="0"/>
                </a:cxn>
                <a:cxn ang="0">
                  <a:pos x="1440" y="1"/>
                </a:cxn>
              </a:cxnLst>
              <a:rect l="0" t="0" r="r" b="b"/>
              <a:pathLst>
                <a:path w="1440" h="112">
                  <a:moveTo>
                    <a:pt x="1440" y="1"/>
                  </a:moveTo>
                  <a:lnTo>
                    <a:pt x="1261" y="112"/>
                  </a:lnTo>
                  <a:lnTo>
                    <a:pt x="0" y="110"/>
                  </a:lnTo>
                  <a:lnTo>
                    <a:pt x="0" y="49"/>
                  </a:lnTo>
                  <a:lnTo>
                    <a:pt x="1069" y="50"/>
                  </a:lnTo>
                  <a:lnTo>
                    <a:pt x="1142" y="0"/>
                  </a:lnTo>
                  <a:lnTo>
                    <a:pt x="1440" y="1"/>
                  </a:lnTo>
                  <a:close/>
                </a:path>
              </a:pathLst>
            </a:custGeom>
            <a:grpFill/>
            <a:ln w="19050">
              <a:solidFill>
                <a:schemeClr val="accent3"/>
              </a:solidFill>
              <a:round/>
              <a:headEnd/>
              <a:tailEnd/>
            </a:ln>
            <a:effectLst/>
          </p:spPr>
          <p:txBody>
            <a:bodyPr/>
            <a:lstStyle/>
            <a:p>
              <a:pPr>
                <a:defRPr/>
              </a:pPr>
              <a:endParaRPr lang="zh-CN" altLang="en-US">
                <a:solidFill>
                  <a:srgbClr val="000000"/>
                </a:solidFill>
                <a:latin typeface="Arial" charset="0"/>
              </a:endParaRPr>
            </a:p>
          </p:txBody>
        </p:sp>
      </p:grpSp>
      <p:pic>
        <p:nvPicPr>
          <p:cNvPr id="8" name="图片 7" descr="face.png"/>
          <p:cNvPicPr>
            <a:picLocks noChangeAspect="1"/>
          </p:cNvPicPr>
          <p:nvPr userDrawn="1"/>
        </p:nvPicPr>
        <p:blipFill>
          <a:blip r:embed="rId2" cstate="print">
            <a:duotone>
              <a:schemeClr val="accent5">
                <a:shade val="45000"/>
                <a:satMod val="135000"/>
              </a:schemeClr>
              <a:prstClr val="white"/>
            </a:duotone>
          </a:blip>
          <a:srcRect t="28111" r="10937"/>
          <a:stretch>
            <a:fillRect/>
          </a:stretch>
        </p:blipFill>
        <p:spPr>
          <a:xfrm>
            <a:off x="0" y="1785926"/>
            <a:ext cx="8143900" cy="4714908"/>
          </a:xfrm>
          <a:prstGeom prst="rect">
            <a:avLst/>
          </a:prstGeom>
        </p:spPr>
      </p:pic>
      <p:sp>
        <p:nvSpPr>
          <p:cNvPr id="9" name="Oval 105"/>
          <p:cNvSpPr>
            <a:spLocks noChangeArrowheads="1"/>
          </p:cNvSpPr>
          <p:nvPr/>
        </p:nvSpPr>
        <p:spPr bwMode="gray">
          <a:xfrm>
            <a:off x="3810001" y="2971800"/>
            <a:ext cx="700088" cy="700088"/>
          </a:xfrm>
          <a:prstGeom prst="ellipse">
            <a:avLst/>
          </a:prstGeom>
          <a:solidFill>
            <a:srgbClr val="FFFFFF">
              <a:alpha val="14902"/>
            </a:srgbClr>
          </a:solidFill>
          <a:ln w="9525">
            <a:solidFill>
              <a:srgbClr val="FFFFFF">
                <a:alpha val="30196"/>
              </a:srgbClr>
            </a:solidFill>
            <a:round/>
            <a:headEnd/>
            <a:tailEnd/>
          </a:ln>
        </p:spPr>
        <p:txBody>
          <a:bodyPr wrap="none" anchor="ctr"/>
          <a:lstStyle/>
          <a:p>
            <a:endParaRPr lang="zh-CN" altLang="en-US">
              <a:solidFill>
                <a:srgbClr val="000000"/>
              </a:solidFill>
            </a:endParaRPr>
          </a:p>
        </p:txBody>
      </p:sp>
      <p:sp>
        <p:nvSpPr>
          <p:cNvPr id="10" name="Oval 106"/>
          <p:cNvSpPr>
            <a:spLocks noChangeArrowheads="1"/>
          </p:cNvSpPr>
          <p:nvPr/>
        </p:nvSpPr>
        <p:spPr bwMode="gray">
          <a:xfrm>
            <a:off x="2214566" y="5857881"/>
            <a:ext cx="300037" cy="303213"/>
          </a:xfrm>
          <a:prstGeom prst="ellipse">
            <a:avLst/>
          </a:prstGeom>
          <a:solidFill>
            <a:srgbClr val="FFFFFF">
              <a:alpha val="20000"/>
            </a:srgbClr>
          </a:solidFill>
          <a:ln w="9525">
            <a:solidFill>
              <a:srgbClr val="FFFFFF">
                <a:alpha val="50195"/>
              </a:srgbClr>
            </a:solidFill>
            <a:round/>
            <a:headEnd/>
            <a:tailEnd/>
          </a:ln>
        </p:spPr>
        <p:txBody>
          <a:bodyPr wrap="none" anchor="ctr"/>
          <a:lstStyle/>
          <a:p>
            <a:endParaRPr lang="zh-CN" altLang="en-US">
              <a:solidFill>
                <a:srgbClr val="000000"/>
              </a:solidFill>
            </a:endParaRPr>
          </a:p>
        </p:txBody>
      </p:sp>
      <p:sp>
        <p:nvSpPr>
          <p:cNvPr id="11" name="Oval 107"/>
          <p:cNvSpPr>
            <a:spLocks noChangeArrowheads="1"/>
          </p:cNvSpPr>
          <p:nvPr/>
        </p:nvSpPr>
        <p:spPr bwMode="gray">
          <a:xfrm>
            <a:off x="2857500" y="5643569"/>
            <a:ext cx="247650" cy="250825"/>
          </a:xfrm>
          <a:prstGeom prst="ellipse">
            <a:avLst/>
          </a:prstGeom>
          <a:solidFill>
            <a:srgbClr val="FFFFFF">
              <a:alpha val="20000"/>
            </a:srgbClr>
          </a:solidFill>
          <a:ln w="9525">
            <a:solidFill>
              <a:srgbClr val="FFFFFF">
                <a:alpha val="50195"/>
              </a:srgbClr>
            </a:solidFill>
            <a:round/>
            <a:headEnd/>
            <a:tailEnd/>
          </a:ln>
        </p:spPr>
        <p:txBody>
          <a:bodyPr wrap="none" anchor="ctr"/>
          <a:lstStyle/>
          <a:p>
            <a:endParaRPr lang="zh-CN" altLang="en-US">
              <a:solidFill>
                <a:srgbClr val="000000"/>
              </a:solidFill>
            </a:endParaRPr>
          </a:p>
        </p:txBody>
      </p:sp>
      <p:pic>
        <p:nvPicPr>
          <p:cNvPr id="12" name="Picture 109" descr="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6125" y="471487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4"/>
          <p:cNvSpPr>
            <a:spLocks noChangeArrowheads="1"/>
          </p:cNvSpPr>
          <p:nvPr userDrawn="1"/>
        </p:nvSpPr>
        <p:spPr bwMode="gray">
          <a:xfrm>
            <a:off x="5786438" y="3686175"/>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17" name="Rectangle 56"/>
          <p:cNvSpPr>
            <a:spLocks noChangeArrowheads="1"/>
          </p:cNvSpPr>
          <p:nvPr userDrawn="1"/>
        </p:nvSpPr>
        <p:spPr bwMode="gray">
          <a:xfrm>
            <a:off x="7464425" y="5329238"/>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grpSp>
        <p:nvGrpSpPr>
          <p:cNvPr id="18" name="Group 75"/>
          <p:cNvGrpSpPr>
            <a:grpSpLocks/>
          </p:cNvGrpSpPr>
          <p:nvPr userDrawn="1"/>
        </p:nvGrpSpPr>
        <p:grpSpPr bwMode="auto">
          <a:xfrm>
            <a:off x="-71470" y="6226181"/>
            <a:ext cx="9286908" cy="631825"/>
            <a:chOff x="71" y="3751"/>
            <a:chExt cx="5629" cy="398"/>
          </a:xfrm>
          <a:solidFill>
            <a:schemeClr val="accent1">
              <a:lumMod val="75000"/>
            </a:schemeClr>
          </a:solidFill>
        </p:grpSpPr>
        <p:sp>
          <p:nvSpPr>
            <p:cNvPr id="19" name="Freeform 24"/>
            <p:cNvSpPr>
              <a:spLocks/>
            </p:cNvSpPr>
            <p:nvPr/>
          </p:nvSpPr>
          <p:spPr bwMode="gray">
            <a:xfrm>
              <a:off x="71" y="3751"/>
              <a:ext cx="5626" cy="349"/>
            </a:xfrm>
            <a:custGeom>
              <a:avLst/>
              <a:gdLst/>
              <a:ahLst/>
              <a:cxnLst>
                <a:cxn ang="0">
                  <a:pos x="5626" y="349"/>
                </a:cxn>
                <a:cxn ang="0">
                  <a:pos x="0" y="349"/>
                </a:cxn>
                <a:cxn ang="0">
                  <a:pos x="0" y="187"/>
                </a:cxn>
                <a:cxn ang="0">
                  <a:pos x="0" y="114"/>
                </a:cxn>
                <a:cxn ang="0">
                  <a:pos x="4064" y="118"/>
                </a:cxn>
                <a:cxn ang="0">
                  <a:pos x="4329" y="0"/>
                </a:cxn>
                <a:cxn ang="0">
                  <a:pos x="5623" y="0"/>
                </a:cxn>
                <a:cxn ang="0">
                  <a:pos x="5626" y="349"/>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grpFill/>
            <a:ln w="9525">
              <a:solidFill>
                <a:schemeClr val="accent3"/>
              </a:solidFill>
              <a:round/>
              <a:headEnd/>
              <a:tailEnd/>
            </a:ln>
            <a:effectLst/>
          </p:spPr>
          <p:txBody>
            <a:bodyPr/>
            <a:lstStyle/>
            <a:p>
              <a:pPr>
                <a:defRPr/>
              </a:pPr>
              <a:endParaRPr lang="zh-CN" altLang="en-US">
                <a:solidFill>
                  <a:srgbClr val="000000"/>
                </a:solidFill>
                <a:latin typeface="Arial" charset="0"/>
              </a:endParaRPr>
            </a:p>
          </p:txBody>
        </p:sp>
        <p:sp>
          <p:nvSpPr>
            <p:cNvPr id="20" name="Freeform 25"/>
            <p:cNvSpPr>
              <a:spLocks/>
            </p:cNvSpPr>
            <p:nvPr/>
          </p:nvSpPr>
          <p:spPr bwMode="gray">
            <a:xfrm>
              <a:off x="71" y="3800"/>
              <a:ext cx="5626" cy="349"/>
            </a:xfrm>
            <a:custGeom>
              <a:avLst/>
              <a:gdLst/>
              <a:ahLst/>
              <a:cxnLst>
                <a:cxn ang="0">
                  <a:pos x="5626" y="349"/>
                </a:cxn>
                <a:cxn ang="0">
                  <a:pos x="0" y="349"/>
                </a:cxn>
                <a:cxn ang="0">
                  <a:pos x="0" y="187"/>
                </a:cxn>
                <a:cxn ang="0">
                  <a:pos x="0" y="114"/>
                </a:cxn>
                <a:cxn ang="0">
                  <a:pos x="4082" y="118"/>
                </a:cxn>
                <a:cxn ang="0">
                  <a:pos x="4345" y="0"/>
                </a:cxn>
                <a:cxn ang="0">
                  <a:pos x="5623" y="6"/>
                </a:cxn>
                <a:cxn ang="0">
                  <a:pos x="5626" y="349"/>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grpFill/>
            <a:ln w="9525">
              <a:solidFill>
                <a:schemeClr val="accent3"/>
              </a:solidFill>
              <a:round/>
              <a:headEnd/>
              <a:tailEnd/>
            </a:ln>
            <a:effectLst/>
          </p:spPr>
          <p:txBody>
            <a:bodyPr/>
            <a:lstStyle/>
            <a:p>
              <a:pPr>
                <a:defRPr/>
              </a:pPr>
              <a:endParaRPr lang="zh-CN" altLang="en-US">
                <a:solidFill>
                  <a:srgbClr val="000000"/>
                </a:solidFill>
                <a:latin typeface="Arial" charset="0"/>
              </a:endParaRPr>
            </a:p>
          </p:txBody>
        </p:sp>
        <p:sp>
          <p:nvSpPr>
            <p:cNvPr id="21" name="Freeform 26"/>
            <p:cNvSpPr>
              <a:spLocks/>
            </p:cNvSpPr>
            <p:nvPr/>
          </p:nvSpPr>
          <p:spPr bwMode="gray">
            <a:xfrm>
              <a:off x="4209" y="3833"/>
              <a:ext cx="1491" cy="88"/>
            </a:xfrm>
            <a:custGeom>
              <a:avLst/>
              <a:gdLst/>
              <a:ahLst/>
              <a:cxnLst>
                <a:cxn ang="0">
                  <a:pos x="0" y="84"/>
                </a:cxn>
                <a:cxn ang="0">
                  <a:pos x="223" y="0"/>
                </a:cxn>
                <a:cxn ang="0">
                  <a:pos x="1491" y="0"/>
                </a:cxn>
                <a:cxn ang="0">
                  <a:pos x="1488" y="60"/>
                </a:cxn>
                <a:cxn ang="0">
                  <a:pos x="383" y="59"/>
                </a:cxn>
                <a:cxn ang="0">
                  <a:pos x="273" y="88"/>
                </a:cxn>
                <a:cxn ang="0">
                  <a:pos x="0" y="84"/>
                </a:cxn>
              </a:cxnLst>
              <a:rect l="0" t="0" r="r" b="b"/>
              <a:pathLst>
                <a:path w="1491" h="88">
                  <a:moveTo>
                    <a:pt x="0" y="84"/>
                  </a:moveTo>
                  <a:lnTo>
                    <a:pt x="223" y="0"/>
                  </a:lnTo>
                  <a:lnTo>
                    <a:pt x="1491" y="0"/>
                  </a:lnTo>
                  <a:lnTo>
                    <a:pt x="1488" y="60"/>
                  </a:lnTo>
                  <a:lnTo>
                    <a:pt x="383" y="59"/>
                  </a:lnTo>
                  <a:lnTo>
                    <a:pt x="273" y="88"/>
                  </a:lnTo>
                  <a:lnTo>
                    <a:pt x="0" y="84"/>
                  </a:lnTo>
                  <a:close/>
                </a:path>
              </a:pathLst>
            </a:custGeom>
            <a:grpFill/>
            <a:ln w="9525">
              <a:solidFill>
                <a:schemeClr val="accent3"/>
              </a:solidFill>
              <a:round/>
              <a:headEnd/>
              <a:tailEnd/>
            </a:ln>
            <a:effectLst/>
          </p:spPr>
          <p:txBody>
            <a:bodyPr/>
            <a:lstStyle/>
            <a:p>
              <a:pPr>
                <a:defRPr/>
              </a:pPr>
              <a:endParaRPr lang="zh-CN" altLang="en-US">
                <a:solidFill>
                  <a:srgbClr val="000000"/>
                </a:solidFill>
                <a:latin typeface="Arial" charset="0"/>
              </a:endParaRPr>
            </a:p>
          </p:txBody>
        </p:sp>
      </p:grpSp>
      <p:sp>
        <p:nvSpPr>
          <p:cNvPr id="22" name="Rectangle 42"/>
          <p:cNvSpPr>
            <a:spLocks noChangeArrowheads="1"/>
          </p:cNvSpPr>
          <p:nvPr userDrawn="1"/>
        </p:nvSpPr>
        <p:spPr bwMode="gray">
          <a:xfrm>
            <a:off x="7466014" y="4471994"/>
            <a:ext cx="741362" cy="744537"/>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3" name="Rectangle 50"/>
          <p:cNvSpPr>
            <a:spLocks noChangeArrowheads="1"/>
          </p:cNvSpPr>
          <p:nvPr userDrawn="1"/>
        </p:nvSpPr>
        <p:spPr bwMode="gray">
          <a:xfrm>
            <a:off x="8321675" y="3686175"/>
            <a:ext cx="741363" cy="742950"/>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pic>
        <p:nvPicPr>
          <p:cNvPr id="24" name="Picture 108" descr="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419600" y="1990725"/>
            <a:ext cx="4724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4"/>
          <p:cNvSpPr>
            <a:spLocks noChangeArrowheads="1"/>
          </p:cNvSpPr>
          <p:nvPr userDrawn="1"/>
        </p:nvSpPr>
        <p:spPr bwMode="gray">
          <a:xfrm>
            <a:off x="6624638" y="4471988"/>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26" name="Rectangle 56"/>
          <p:cNvSpPr>
            <a:spLocks noChangeArrowheads="1"/>
          </p:cNvSpPr>
          <p:nvPr userDrawn="1"/>
        </p:nvSpPr>
        <p:spPr bwMode="gray">
          <a:xfrm>
            <a:off x="7464425" y="3686175"/>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27" name="Rectangle 42"/>
          <p:cNvSpPr>
            <a:spLocks noChangeArrowheads="1"/>
          </p:cNvSpPr>
          <p:nvPr userDrawn="1"/>
        </p:nvSpPr>
        <p:spPr bwMode="gray">
          <a:xfrm>
            <a:off x="5786440" y="4471994"/>
            <a:ext cx="741362" cy="744537"/>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3074" name="Rectangle 2"/>
          <p:cNvSpPr>
            <a:spLocks noGrp="1" noChangeArrowheads="1"/>
          </p:cNvSpPr>
          <p:nvPr>
            <p:ph type="ctrTitle"/>
          </p:nvPr>
        </p:nvSpPr>
        <p:spPr>
          <a:xfrm>
            <a:off x="533400" y="990600"/>
            <a:ext cx="8229600" cy="1143000"/>
          </a:xfrm>
        </p:spPr>
        <p:txBody>
          <a:bodyPr/>
          <a:lstStyle>
            <a:lvl1pPr algn="r">
              <a:defRPr sz="6000">
                <a:latin typeface="Arial" charset="0"/>
              </a:defRPr>
            </a:lvl1pPr>
          </a:lstStyle>
          <a:p>
            <a:r>
              <a:rPr lang="zh-CN" altLang="en-US" dirty="0"/>
              <a:t>单击此处编辑母版标题样式</a:t>
            </a:r>
            <a:endParaRPr lang="en-US" altLang="zh-CN" dirty="0"/>
          </a:p>
        </p:txBody>
      </p:sp>
      <p:sp>
        <p:nvSpPr>
          <p:cNvPr id="3075" name="Rectangle 3"/>
          <p:cNvSpPr>
            <a:spLocks noGrp="1" noChangeArrowheads="1"/>
          </p:cNvSpPr>
          <p:nvPr>
            <p:ph type="subTitle" idx="1"/>
          </p:nvPr>
        </p:nvSpPr>
        <p:spPr bwMode="black">
          <a:xfrm>
            <a:off x="1219200" y="2438406"/>
            <a:ext cx="7543800" cy="365125"/>
          </a:xfrm>
        </p:spPr>
        <p:txBody>
          <a:bodyPr/>
          <a:lstStyle>
            <a:lvl1pPr marL="0" indent="0" algn="r">
              <a:buFont typeface="Wingdings" pitchFamily="2" charset="2"/>
              <a:buNone/>
              <a:defRPr sz="1800" b="0"/>
            </a:lvl1pPr>
          </a:lstStyle>
          <a:p>
            <a:r>
              <a:rPr lang="zh-CN" altLang="en-US"/>
              <a:t>单击此处编辑母版副标题样式</a:t>
            </a:r>
            <a:endParaRPr lang="en-US" altLang="zh-CN"/>
          </a:p>
        </p:txBody>
      </p:sp>
      <p:grpSp>
        <p:nvGrpSpPr>
          <p:cNvPr id="13" name="组合 22">
            <a:extLst>
              <a:ext uri="{FF2B5EF4-FFF2-40B4-BE49-F238E27FC236}">
                <a16:creationId xmlns:a16="http://schemas.microsoft.com/office/drawing/2014/main" id="{5EC87B4B-627B-8D56-8CF7-A9B94B50E159}"/>
              </a:ext>
            </a:extLst>
          </p:cNvPr>
          <p:cNvGrpSpPr/>
          <p:nvPr userDrawn="1"/>
        </p:nvGrpSpPr>
        <p:grpSpPr bwMode="auto">
          <a:xfrm>
            <a:off x="5500688" y="142875"/>
            <a:ext cx="3573462" cy="571500"/>
            <a:chOff x="6392875" y="0"/>
            <a:chExt cx="2679687" cy="428604"/>
          </a:xfrm>
        </p:grpSpPr>
        <p:sp>
          <p:nvSpPr>
            <p:cNvPr id="14" name="椭圆 13">
              <a:extLst>
                <a:ext uri="{FF2B5EF4-FFF2-40B4-BE49-F238E27FC236}">
                  <a16:creationId xmlns:a16="http://schemas.microsoft.com/office/drawing/2014/main" id="{BCCDD8E6-AA1C-E61F-FD50-9C764DA6FA1A}"/>
                </a:ext>
              </a:extLst>
            </p:cNvPr>
            <p:cNvSpPr/>
            <p:nvPr userDrawn="1"/>
          </p:nvSpPr>
          <p:spPr>
            <a:xfrm>
              <a:off x="6683343" y="25002"/>
              <a:ext cx="360704" cy="3607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a:ea typeface="宋体" panose="02010600030101010101" pitchFamily="2" charset="-122"/>
                <a:cs typeface="+mn-cs"/>
              </a:endParaRPr>
            </a:p>
          </p:txBody>
        </p:sp>
        <p:pic>
          <p:nvPicPr>
            <p:cNvPr id="15" name="Picture 12" descr="index_01">
              <a:extLst>
                <a:ext uri="{FF2B5EF4-FFF2-40B4-BE49-F238E27FC236}">
                  <a16:creationId xmlns:a16="http://schemas.microsoft.com/office/drawing/2014/main" id="{0A74AFB3-F147-C8C1-B984-0DF243543A39}"/>
                </a:ext>
              </a:extLst>
            </p:cNvPr>
            <p:cNvPicPr>
              <a:picLocks noChangeAspect="1" noChangeArrowheads="1"/>
            </p:cNvPicPr>
            <p:nvPr userDrawn="1"/>
          </p:nvPicPr>
          <p:blipFill>
            <a:blip r:embed="rId4" cstate="print">
              <a:clrChange>
                <a:clrFrom>
                  <a:srgbClr val="FFFFFF"/>
                </a:clrFrom>
                <a:clrTo>
                  <a:srgbClr val="FFFFFF">
                    <a:alpha val="0"/>
                  </a:srgbClr>
                </a:clrTo>
              </a:clrChange>
            </a:blip>
            <a:srcRect t="28346"/>
            <a:stretch>
              <a:fillRect/>
            </a:stretch>
          </p:blipFill>
          <p:spPr bwMode="auto">
            <a:xfrm>
              <a:off x="6392875" y="0"/>
              <a:ext cx="2679687" cy="428604"/>
            </a:xfrm>
            <a:prstGeom prst="rect">
              <a:avLst/>
            </a:prstGeom>
            <a:noFill/>
            <a:ln w="9525">
              <a:noFill/>
              <a:miter lim="800000"/>
              <a:headEnd/>
              <a:tailEnd/>
            </a:ln>
            <a:effectLst>
              <a:glow rad="63500">
                <a:schemeClr val="bg1">
                  <a:alpha val="40000"/>
                </a:schemeClr>
              </a:glow>
            </a:effectLst>
          </p:spPr>
        </p:pic>
      </p:grpSp>
    </p:spTree>
    <p:extLst>
      <p:ext uri="{BB962C8B-B14F-4D97-AF65-F5344CB8AC3E}">
        <p14:creationId xmlns:p14="http://schemas.microsoft.com/office/powerpoint/2010/main" val="39842435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651E814-6C18-4E05-BD1E-0D63E7053E10}" type="slidenum">
              <a:rPr lang="en-US" altLang="zh-CN"/>
              <a:pPr>
                <a:defRPr/>
              </a:pPr>
              <a:t>‹#›</a:t>
            </a:fld>
            <a:endParaRPr lang="en-US" altLang="zh-CN" dirty="0"/>
          </a:p>
        </p:txBody>
      </p:sp>
    </p:spTree>
    <p:extLst>
      <p:ext uri="{BB962C8B-B14F-4D97-AF65-F5344CB8AC3E}">
        <p14:creationId xmlns:p14="http://schemas.microsoft.com/office/powerpoint/2010/main" val="240031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B635478-A279-485B-A1E0-AD14CB4D77CF}" type="slidenum">
              <a:rPr lang="en-US" altLang="zh-CN"/>
              <a:pPr>
                <a:defRPr/>
              </a:pPr>
              <a:t>‹#›</a:t>
            </a:fld>
            <a:endParaRPr lang="en-US" altLang="zh-CN" dirty="0"/>
          </a:p>
        </p:txBody>
      </p:sp>
    </p:spTree>
    <p:extLst>
      <p:ext uri="{BB962C8B-B14F-4D97-AF65-F5344CB8AC3E}">
        <p14:creationId xmlns:p14="http://schemas.microsoft.com/office/powerpoint/2010/main" val="33312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65EE3C-DCB9-4064-B0AC-C8B2C42EE747}" type="slidenum">
              <a:rPr lang="en-US" altLang="zh-CN"/>
              <a:pPr>
                <a:defRPr/>
              </a:pPr>
              <a:t>‹#›</a:t>
            </a:fld>
            <a:endParaRPr lang="en-US" altLang="zh-CN" dirty="0"/>
          </a:p>
        </p:txBody>
      </p:sp>
    </p:spTree>
    <p:extLst>
      <p:ext uri="{BB962C8B-B14F-4D97-AF65-F5344CB8AC3E}">
        <p14:creationId xmlns:p14="http://schemas.microsoft.com/office/powerpoint/2010/main" val="1650651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254006"/>
            <a:ext cx="8382000" cy="715963"/>
          </a:xfrm>
        </p:spPr>
        <p:txBody>
          <a:bodyPr/>
          <a:lstStyle>
            <a:lvl1pPr marL="0" marR="0" indent="0" algn="l" defTabSz="914377" rtl="0" eaLnBrk="1" fontAlgn="base" latinLnBrk="0" hangingPunct="1">
              <a:lnSpc>
                <a:spcPct val="100000"/>
              </a:lnSpc>
              <a:spcBef>
                <a:spcPct val="0"/>
              </a:spcBef>
              <a:spcAft>
                <a:spcPct val="0"/>
              </a:spcAft>
              <a:buClrTx/>
              <a:buSzTx/>
              <a:buFontTx/>
              <a:buNone/>
              <a:tabLst/>
              <a:defRPr sz="3200"/>
            </a:lvl1pPr>
          </a:lstStyle>
          <a:p>
            <a:r>
              <a:rPr lang="zh-CN" altLang="en-US"/>
              <a:t>单击此处编辑母版标题样式</a:t>
            </a:r>
            <a:endParaRPr lang="en-US" altLang="zh-CN" dirty="0"/>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22E3C0-4145-45A8-8C85-E86E3FF34637}" type="slidenum">
              <a:rPr lang="en-US" altLang="zh-CN"/>
              <a:pPr>
                <a:defRPr/>
              </a:pPr>
              <a:t>‹#›</a:t>
            </a:fld>
            <a:endParaRPr lang="en-US" altLang="zh-CN" dirty="0"/>
          </a:p>
        </p:txBody>
      </p:sp>
    </p:spTree>
    <p:extLst>
      <p:ext uri="{BB962C8B-B14F-4D97-AF65-F5344CB8AC3E}">
        <p14:creationId xmlns:p14="http://schemas.microsoft.com/office/powerpoint/2010/main" val="3871034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F8C6B6-B071-4A7A-B26E-F4F9D567D825}" type="slidenum">
              <a:rPr lang="en-US" altLang="zh-CN"/>
              <a:pPr>
                <a:defRPr/>
              </a:pPr>
              <a:t>‹#›</a:t>
            </a:fld>
            <a:endParaRPr lang="en-US" altLang="zh-CN" dirty="0"/>
          </a:p>
        </p:txBody>
      </p:sp>
    </p:spTree>
    <p:extLst>
      <p:ext uri="{BB962C8B-B14F-4D97-AF65-F5344CB8AC3E}">
        <p14:creationId xmlns:p14="http://schemas.microsoft.com/office/powerpoint/2010/main" val="412897713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6A2B4BD-84CC-47CE-BE7E-2AC9D3042FF7}" type="slidenum">
              <a:rPr lang="en-US" altLang="zh-CN"/>
              <a:pPr>
                <a:defRPr/>
              </a:pPr>
              <a:t>‹#›</a:t>
            </a:fld>
            <a:endParaRPr lang="en-US" altLang="zh-CN" dirty="0"/>
          </a:p>
        </p:txBody>
      </p:sp>
    </p:spTree>
    <p:extLst>
      <p:ext uri="{BB962C8B-B14F-4D97-AF65-F5344CB8AC3E}">
        <p14:creationId xmlns:p14="http://schemas.microsoft.com/office/powerpoint/2010/main" val="210791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E1F93DA-F0B7-4F9F-B064-ABE00E214AD3}" type="slidenum">
              <a:rPr lang="en-US" altLang="zh-CN"/>
              <a:pPr>
                <a:defRPr/>
              </a:pPr>
              <a:t>‹#›</a:t>
            </a:fld>
            <a:endParaRPr lang="en-US" altLang="zh-CN" dirty="0"/>
          </a:p>
        </p:txBody>
      </p:sp>
    </p:spTree>
    <p:extLst>
      <p:ext uri="{BB962C8B-B14F-4D97-AF65-F5344CB8AC3E}">
        <p14:creationId xmlns:p14="http://schemas.microsoft.com/office/powerpoint/2010/main" val="1773119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54000"/>
            <a:ext cx="2095500" cy="607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254000"/>
            <a:ext cx="6134100" cy="607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BBFD79E-680F-47EE-B567-7937AE66FEC7}" type="slidenum">
              <a:rPr lang="en-US" altLang="zh-CN"/>
              <a:pPr>
                <a:defRPr/>
              </a:pPr>
              <a:t>‹#›</a:t>
            </a:fld>
            <a:endParaRPr lang="en-US" altLang="zh-CN" dirty="0"/>
          </a:p>
        </p:txBody>
      </p:sp>
    </p:spTree>
    <p:extLst>
      <p:ext uri="{BB962C8B-B14F-4D97-AF65-F5344CB8AC3E}">
        <p14:creationId xmlns:p14="http://schemas.microsoft.com/office/powerpoint/2010/main" val="846023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228600" y="254006"/>
            <a:ext cx="8382000" cy="715963"/>
          </a:xfrm>
        </p:spPr>
        <p:txBody>
          <a:bodyPr/>
          <a:lstStyle/>
          <a:p>
            <a:r>
              <a:rPr lang="zh-CN" altLang="en-US"/>
              <a:t>单击此处编辑母版标题样式</a:t>
            </a:r>
          </a:p>
        </p:txBody>
      </p:sp>
      <p:sp>
        <p:nvSpPr>
          <p:cNvPr id="3" name="图表占位符 2"/>
          <p:cNvSpPr>
            <a:spLocks noGrp="1"/>
          </p:cNvSpPr>
          <p:nvPr>
            <p:ph type="chart" idx="1"/>
          </p:nvPr>
        </p:nvSpPr>
        <p:spPr>
          <a:xfrm>
            <a:off x="228600" y="1143000"/>
            <a:ext cx="8382000" cy="5181600"/>
          </a:xfrm>
        </p:spPr>
        <p:txBody>
          <a:bodyPr/>
          <a:lstStyle/>
          <a:p>
            <a:pPr lvl="0"/>
            <a:r>
              <a:rPr lang="zh-CN" altLang="en-US" noProof="0"/>
              <a:t>单击图标添加图表</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FFEB039-AE8A-42D6-BB61-4227417F1884}" type="slidenum">
              <a:rPr lang="en-US" altLang="zh-CN"/>
              <a:pPr>
                <a:defRPr/>
              </a:pPr>
              <a:t>‹#›</a:t>
            </a:fld>
            <a:endParaRPr lang="en-US" altLang="zh-CN" dirty="0"/>
          </a:p>
        </p:txBody>
      </p:sp>
    </p:spTree>
    <p:extLst>
      <p:ext uri="{BB962C8B-B14F-4D97-AF65-F5344CB8AC3E}">
        <p14:creationId xmlns:p14="http://schemas.microsoft.com/office/powerpoint/2010/main" val="668572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2" name="TextBox 1"/>
          <p:cNvSpPr txBox="1"/>
          <p:nvPr userDrawn="1"/>
        </p:nvSpPr>
        <p:spPr>
          <a:xfrm>
            <a:off x="214314" y="415930"/>
            <a:ext cx="2133918" cy="584775"/>
          </a:xfrm>
          <a:prstGeom prst="rect">
            <a:avLst/>
          </a:prstGeom>
          <a:noFill/>
        </p:spPr>
        <p:txBody>
          <a:bodyPr wrap="none">
            <a:spAutoFit/>
          </a:bodyPr>
          <a:lstStyle/>
          <a:p>
            <a:pPr>
              <a:defRPr/>
            </a:pPr>
            <a:r>
              <a:rPr lang="zh-CN" altLang="en-US" sz="3200" b="1" spc="600" dirty="0">
                <a:solidFill>
                  <a:srgbClr val="114F9B"/>
                </a:solidFill>
                <a:latin typeface="微软雅黑" pitchFamily="34" charset="-122"/>
                <a:ea typeface="微软雅黑" pitchFamily="34" charset="-122"/>
              </a:rPr>
              <a:t>汇报内容</a:t>
            </a:r>
          </a:p>
        </p:txBody>
      </p:sp>
      <p:sp>
        <p:nvSpPr>
          <p:cNvPr id="3" name="Rectangle 54"/>
          <p:cNvSpPr>
            <a:spLocks noChangeArrowheads="1"/>
          </p:cNvSpPr>
          <p:nvPr userDrawn="1"/>
        </p:nvSpPr>
        <p:spPr bwMode="gray">
          <a:xfrm>
            <a:off x="8401050" y="6115050"/>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4" name="Rectangle 56"/>
          <p:cNvSpPr>
            <a:spLocks noChangeArrowheads="1"/>
          </p:cNvSpPr>
          <p:nvPr userDrawn="1"/>
        </p:nvSpPr>
        <p:spPr bwMode="gray">
          <a:xfrm>
            <a:off x="7510463" y="6115050"/>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5" name="Rectangle 42"/>
          <p:cNvSpPr>
            <a:spLocks noChangeArrowheads="1"/>
          </p:cNvSpPr>
          <p:nvPr userDrawn="1"/>
        </p:nvSpPr>
        <p:spPr bwMode="gray">
          <a:xfrm>
            <a:off x="7510465" y="5292725"/>
            <a:ext cx="741362" cy="744538"/>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6" name="Rectangle 50"/>
          <p:cNvSpPr>
            <a:spLocks noChangeArrowheads="1"/>
          </p:cNvSpPr>
          <p:nvPr userDrawn="1"/>
        </p:nvSpPr>
        <p:spPr bwMode="gray">
          <a:xfrm>
            <a:off x="8402638" y="4471988"/>
            <a:ext cx="741362" cy="742950"/>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 name="Rectangle 54"/>
          <p:cNvSpPr>
            <a:spLocks noChangeArrowheads="1"/>
          </p:cNvSpPr>
          <p:nvPr userDrawn="1"/>
        </p:nvSpPr>
        <p:spPr bwMode="gray">
          <a:xfrm>
            <a:off x="7510463" y="4471988"/>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8" name="Rectangle 56"/>
          <p:cNvSpPr>
            <a:spLocks noChangeArrowheads="1"/>
          </p:cNvSpPr>
          <p:nvPr userDrawn="1"/>
        </p:nvSpPr>
        <p:spPr bwMode="gray">
          <a:xfrm>
            <a:off x="5857875" y="6115050"/>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9" name="Rectangle 42"/>
          <p:cNvSpPr>
            <a:spLocks noChangeArrowheads="1"/>
          </p:cNvSpPr>
          <p:nvPr userDrawn="1"/>
        </p:nvSpPr>
        <p:spPr bwMode="gray">
          <a:xfrm>
            <a:off x="8402638" y="3643313"/>
            <a:ext cx="741362" cy="744537"/>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nvGrpSpPr>
          <p:cNvPr id="10" name="组合 46"/>
          <p:cNvGrpSpPr>
            <a:grpSpLocks/>
          </p:cNvGrpSpPr>
          <p:nvPr userDrawn="1"/>
        </p:nvGrpSpPr>
        <p:grpSpPr bwMode="auto">
          <a:xfrm>
            <a:off x="2214564" y="2071688"/>
            <a:ext cx="4214812" cy="510778"/>
            <a:chOff x="2143108" y="1571612"/>
            <a:chExt cx="4214842" cy="510782"/>
          </a:xfrm>
        </p:grpSpPr>
        <p:sp>
          <p:nvSpPr>
            <p:cNvPr id="11" name="Text Box 57"/>
            <p:cNvSpPr txBox="1">
              <a:spLocks noChangeArrowheads="1"/>
            </p:cNvSpPr>
            <p:nvPr userDrawn="1"/>
          </p:nvSpPr>
          <p:spPr bwMode="white">
            <a:xfrm>
              <a:off x="2798750" y="1598599"/>
              <a:ext cx="3214711" cy="461669"/>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研究内容</a:t>
              </a:r>
            </a:p>
          </p:txBody>
        </p:sp>
        <p:sp>
          <p:nvSpPr>
            <p:cNvPr id="12" name="Text Box 66"/>
            <p:cNvSpPr txBox="1">
              <a:spLocks noChangeArrowheads="1"/>
            </p:cNvSpPr>
            <p:nvPr userDrawn="1"/>
          </p:nvSpPr>
          <p:spPr bwMode="white">
            <a:xfrm>
              <a:off x="2163745" y="1571612"/>
              <a:ext cx="379416" cy="510782"/>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1</a:t>
              </a:r>
            </a:p>
          </p:txBody>
        </p:sp>
        <p:sp>
          <p:nvSpPr>
            <p:cNvPr id="13" name="圆角矩形 12"/>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grpSp>
        <p:nvGrpSpPr>
          <p:cNvPr id="14" name="组合 50"/>
          <p:cNvGrpSpPr>
            <a:grpSpLocks/>
          </p:cNvGrpSpPr>
          <p:nvPr userDrawn="1"/>
        </p:nvGrpSpPr>
        <p:grpSpPr bwMode="auto">
          <a:xfrm>
            <a:off x="2214564" y="2928939"/>
            <a:ext cx="4214812" cy="510778"/>
            <a:chOff x="2143108" y="1571612"/>
            <a:chExt cx="4214842" cy="509165"/>
          </a:xfrm>
        </p:grpSpPr>
        <p:sp>
          <p:nvSpPr>
            <p:cNvPr id="15" name="Text Box 57"/>
            <p:cNvSpPr txBox="1">
              <a:spLocks noChangeArrowheads="1"/>
            </p:cNvSpPr>
            <p:nvPr userDrawn="1"/>
          </p:nvSpPr>
          <p:spPr bwMode="white">
            <a:xfrm>
              <a:off x="2798750" y="1598514"/>
              <a:ext cx="3214711" cy="460207"/>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主要创新</a:t>
              </a:r>
            </a:p>
          </p:txBody>
        </p:sp>
        <p:sp>
          <p:nvSpPr>
            <p:cNvPr id="16" name="Text Box 66"/>
            <p:cNvSpPr txBox="1">
              <a:spLocks noChangeArrowheads="1"/>
            </p:cNvSpPr>
            <p:nvPr userDrawn="1"/>
          </p:nvSpPr>
          <p:spPr bwMode="white">
            <a:xfrm>
              <a:off x="2163745" y="1571612"/>
              <a:ext cx="379416" cy="509165"/>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2</a:t>
              </a:r>
            </a:p>
          </p:txBody>
        </p:sp>
        <p:sp>
          <p:nvSpPr>
            <p:cNvPr id="17" name="圆角矩形 16"/>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grpSp>
        <p:nvGrpSpPr>
          <p:cNvPr id="18" name="组合 54"/>
          <p:cNvGrpSpPr>
            <a:grpSpLocks/>
          </p:cNvGrpSpPr>
          <p:nvPr userDrawn="1"/>
        </p:nvGrpSpPr>
        <p:grpSpPr bwMode="auto">
          <a:xfrm>
            <a:off x="2214564" y="3786188"/>
            <a:ext cx="4214812" cy="510778"/>
            <a:chOff x="2143108" y="1571612"/>
            <a:chExt cx="4214842" cy="510782"/>
          </a:xfrm>
        </p:grpSpPr>
        <p:sp>
          <p:nvSpPr>
            <p:cNvPr id="19" name="Text Box 57"/>
            <p:cNvSpPr txBox="1">
              <a:spLocks noChangeArrowheads="1"/>
            </p:cNvSpPr>
            <p:nvPr userDrawn="1"/>
          </p:nvSpPr>
          <p:spPr bwMode="white">
            <a:xfrm>
              <a:off x="2628886" y="1598599"/>
              <a:ext cx="3600476" cy="461669"/>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研究成果在国内外的影响</a:t>
              </a:r>
            </a:p>
          </p:txBody>
        </p:sp>
        <p:sp>
          <p:nvSpPr>
            <p:cNvPr id="20" name="Text Box 66"/>
            <p:cNvSpPr txBox="1">
              <a:spLocks noChangeArrowheads="1"/>
            </p:cNvSpPr>
            <p:nvPr userDrawn="1"/>
          </p:nvSpPr>
          <p:spPr bwMode="white">
            <a:xfrm>
              <a:off x="2163745" y="1571612"/>
              <a:ext cx="379416" cy="510782"/>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3</a:t>
              </a:r>
            </a:p>
          </p:txBody>
        </p:sp>
        <p:sp>
          <p:nvSpPr>
            <p:cNvPr id="21" name="圆角矩形 20"/>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grpSp>
        <p:nvGrpSpPr>
          <p:cNvPr id="22" name="组合 58"/>
          <p:cNvGrpSpPr>
            <a:grpSpLocks/>
          </p:cNvGrpSpPr>
          <p:nvPr userDrawn="1"/>
        </p:nvGrpSpPr>
        <p:grpSpPr bwMode="auto">
          <a:xfrm>
            <a:off x="2214564" y="4643438"/>
            <a:ext cx="4214812" cy="510778"/>
            <a:chOff x="2143108" y="1571612"/>
            <a:chExt cx="4214842" cy="510782"/>
          </a:xfrm>
        </p:grpSpPr>
        <p:sp>
          <p:nvSpPr>
            <p:cNvPr id="23" name="Text Box 57"/>
            <p:cNvSpPr txBox="1">
              <a:spLocks noChangeArrowheads="1"/>
            </p:cNvSpPr>
            <p:nvPr userDrawn="1"/>
          </p:nvSpPr>
          <p:spPr bwMode="white">
            <a:xfrm>
              <a:off x="2628886" y="1598599"/>
              <a:ext cx="3600476" cy="461669"/>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研究成果的佐证清单</a:t>
              </a:r>
            </a:p>
          </p:txBody>
        </p:sp>
        <p:sp>
          <p:nvSpPr>
            <p:cNvPr id="24" name="Text Box 66"/>
            <p:cNvSpPr txBox="1">
              <a:spLocks noChangeArrowheads="1"/>
            </p:cNvSpPr>
            <p:nvPr userDrawn="1"/>
          </p:nvSpPr>
          <p:spPr bwMode="white">
            <a:xfrm>
              <a:off x="2163745" y="1571612"/>
              <a:ext cx="379416" cy="510782"/>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4</a:t>
              </a:r>
            </a:p>
          </p:txBody>
        </p:sp>
        <p:sp>
          <p:nvSpPr>
            <p:cNvPr id="25" name="圆角矩形 24"/>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sp>
        <p:nvSpPr>
          <p:cNvPr id="26"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3A1F3ECB-1B5F-4812-8EE0-D9CDE827C819}" type="slidenum">
              <a:rPr lang="en-US" altLang="zh-CN"/>
              <a:pPr>
                <a:defRPr/>
              </a:pPr>
              <a:t>‹#›</a:t>
            </a:fld>
            <a:endParaRPr lang="en-US" altLang="zh-CN" dirty="0"/>
          </a:p>
        </p:txBody>
      </p:sp>
    </p:spTree>
    <p:extLst>
      <p:ext uri="{BB962C8B-B14F-4D97-AF65-F5344CB8AC3E}">
        <p14:creationId xmlns:p14="http://schemas.microsoft.com/office/powerpoint/2010/main" val="112094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09C1465-31A1-4AB7-BAA3-5C52B35D3627}" type="slidenum">
              <a:rPr lang="en-US" altLang="zh-CN"/>
              <a:pPr>
                <a:defRPr/>
              </a:pPr>
              <a:t>‹#›</a:t>
            </a:fld>
            <a:endParaRPr lang="en-US" altLang="zh-CN" dirty="0"/>
          </a:p>
        </p:txBody>
      </p:sp>
    </p:spTree>
    <p:extLst>
      <p:ext uri="{BB962C8B-B14F-4D97-AF65-F5344CB8AC3E}">
        <p14:creationId xmlns:p14="http://schemas.microsoft.com/office/powerpoint/2010/main" val="4203728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53172D98-0646-4EE1-AD5E-021AFCD9882D}" type="slidenum">
              <a:rPr lang="en-US" altLang="zh-CN"/>
              <a:pPr>
                <a:defRPr/>
              </a:pPr>
              <a:t>‹#›</a:t>
            </a:fld>
            <a:endParaRPr lang="en-US" altLang="zh-CN" dirty="0"/>
          </a:p>
        </p:txBody>
      </p:sp>
    </p:spTree>
    <p:extLst>
      <p:ext uri="{BB962C8B-B14F-4D97-AF65-F5344CB8AC3E}">
        <p14:creationId xmlns:p14="http://schemas.microsoft.com/office/powerpoint/2010/main" val="25864003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99383985-2E93-4323-90A1-BFCE75384E6A}" type="slidenum">
              <a:rPr lang="en-US" altLang="zh-CN"/>
              <a:pPr>
                <a:defRPr/>
              </a:pPr>
              <a:t>‹#›</a:t>
            </a:fld>
            <a:endParaRPr lang="en-US" altLang="zh-CN" dirty="0"/>
          </a:p>
        </p:txBody>
      </p:sp>
    </p:spTree>
    <p:extLst>
      <p:ext uri="{BB962C8B-B14F-4D97-AF65-F5344CB8AC3E}">
        <p14:creationId xmlns:p14="http://schemas.microsoft.com/office/powerpoint/2010/main" val="54094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6448529D-F359-4968-AACB-8C837AE34E1B}" type="slidenum">
              <a:rPr lang="en-US" altLang="zh-CN"/>
              <a:pPr>
                <a:defRPr/>
              </a:pPr>
              <a:t>‹#›</a:t>
            </a:fld>
            <a:endParaRPr lang="en-US" altLang="zh-CN" dirty="0"/>
          </a:p>
        </p:txBody>
      </p:sp>
    </p:spTree>
    <p:extLst>
      <p:ext uri="{BB962C8B-B14F-4D97-AF65-F5344CB8AC3E}">
        <p14:creationId xmlns:p14="http://schemas.microsoft.com/office/powerpoint/2010/main" val="2915709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15140F89-3B66-4D99-A2BE-DF143E2E2DB3}" type="slidenum">
              <a:rPr lang="en-US" altLang="zh-CN"/>
              <a:pPr>
                <a:defRPr/>
              </a:pPr>
              <a:t>‹#›</a:t>
            </a:fld>
            <a:endParaRPr lang="en-US" altLang="zh-CN" dirty="0"/>
          </a:p>
        </p:txBody>
      </p:sp>
    </p:spTree>
    <p:extLst>
      <p:ext uri="{BB962C8B-B14F-4D97-AF65-F5344CB8AC3E}">
        <p14:creationId xmlns:p14="http://schemas.microsoft.com/office/powerpoint/2010/main" val="1074040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7360A274-22B2-475C-9D32-8301798ECB28}" type="slidenum">
              <a:rPr lang="en-US" altLang="zh-CN"/>
              <a:pPr>
                <a:defRPr/>
              </a:pPr>
              <a:t>‹#›</a:t>
            </a:fld>
            <a:endParaRPr lang="en-US" altLang="zh-CN" dirty="0"/>
          </a:p>
        </p:txBody>
      </p:sp>
    </p:spTree>
    <p:extLst>
      <p:ext uri="{BB962C8B-B14F-4D97-AF65-F5344CB8AC3E}">
        <p14:creationId xmlns:p14="http://schemas.microsoft.com/office/powerpoint/2010/main" val="1626807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254006"/>
            <a:ext cx="8382000" cy="715963"/>
          </a:xfrm>
        </p:spPr>
        <p:txBody>
          <a:bodyPr/>
          <a:lstStyle>
            <a:lvl1pPr marL="0" marR="0" indent="0" algn="l" defTabSz="914377" rtl="0" eaLnBrk="1" fontAlgn="base" latinLnBrk="0" hangingPunct="1">
              <a:lnSpc>
                <a:spcPct val="100000"/>
              </a:lnSpc>
              <a:spcBef>
                <a:spcPct val="0"/>
              </a:spcBef>
              <a:spcAft>
                <a:spcPct val="0"/>
              </a:spcAft>
              <a:buClrTx/>
              <a:buSzTx/>
              <a:buFontTx/>
              <a:buNone/>
              <a:tabLst/>
              <a:defRPr sz="3200"/>
            </a:lvl1pPr>
          </a:lstStyle>
          <a:p>
            <a:r>
              <a:rPr lang="zh-CN" altLang="en-US"/>
              <a:t>单击此处编辑母版标题样式</a:t>
            </a:r>
            <a:endParaRPr lang="en-US" altLang="zh-CN" dirty="0"/>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EDD6D7-26AF-4682-A64D-E21D52CD6F8C}" type="slidenum">
              <a:rPr lang="en-US" altLang="zh-CN"/>
              <a:pPr>
                <a:defRPr/>
              </a:pPr>
              <a:t>‹#›</a:t>
            </a:fld>
            <a:endParaRPr lang="en-US" altLang="zh-CN" dirty="0"/>
          </a:p>
        </p:txBody>
      </p:sp>
    </p:spTree>
    <p:extLst>
      <p:ext uri="{BB962C8B-B14F-4D97-AF65-F5344CB8AC3E}">
        <p14:creationId xmlns:p14="http://schemas.microsoft.com/office/powerpoint/2010/main" val="3410419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zh-CN" altLang="zh-CN"/>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C4B7EBCD-D7EE-4D6C-BCC6-CCE2F9914302}" type="slidenum">
              <a:rPr lang="zh-CN" altLang="en-US"/>
              <a:pPr/>
              <a:t>‹#›</a:t>
            </a:fld>
            <a:endParaRPr lang="en-US" altLang="zh-CN" sz="1800"/>
          </a:p>
        </p:txBody>
      </p:sp>
    </p:spTree>
    <p:extLst>
      <p:ext uri="{BB962C8B-B14F-4D97-AF65-F5344CB8AC3E}">
        <p14:creationId xmlns:p14="http://schemas.microsoft.com/office/powerpoint/2010/main" val="249917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TextBox 1"/>
          <p:cNvSpPr txBox="1"/>
          <p:nvPr userDrawn="1"/>
        </p:nvSpPr>
        <p:spPr>
          <a:xfrm>
            <a:off x="214314" y="415930"/>
            <a:ext cx="2133918" cy="584775"/>
          </a:xfrm>
          <a:prstGeom prst="rect">
            <a:avLst/>
          </a:prstGeom>
          <a:noFill/>
        </p:spPr>
        <p:txBody>
          <a:bodyPr wrap="none">
            <a:spAutoFit/>
          </a:bodyPr>
          <a:lstStyle/>
          <a:p>
            <a:pPr>
              <a:defRPr/>
            </a:pPr>
            <a:r>
              <a:rPr lang="zh-CN" altLang="en-US" sz="3200" b="1" spc="600" dirty="0">
                <a:solidFill>
                  <a:srgbClr val="114F9B"/>
                </a:solidFill>
                <a:latin typeface="微软雅黑" pitchFamily="34" charset="-122"/>
                <a:ea typeface="微软雅黑" pitchFamily="34" charset="-122"/>
              </a:rPr>
              <a:t>汇报内容</a:t>
            </a:r>
          </a:p>
        </p:txBody>
      </p:sp>
      <p:sp>
        <p:nvSpPr>
          <p:cNvPr id="3" name="Rectangle 54"/>
          <p:cNvSpPr>
            <a:spLocks noChangeArrowheads="1"/>
          </p:cNvSpPr>
          <p:nvPr userDrawn="1"/>
        </p:nvSpPr>
        <p:spPr bwMode="gray">
          <a:xfrm>
            <a:off x="8401050" y="6115050"/>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4" name="Rectangle 56"/>
          <p:cNvSpPr>
            <a:spLocks noChangeArrowheads="1"/>
          </p:cNvSpPr>
          <p:nvPr userDrawn="1"/>
        </p:nvSpPr>
        <p:spPr bwMode="gray">
          <a:xfrm>
            <a:off x="7510463" y="6115050"/>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5" name="Rectangle 42"/>
          <p:cNvSpPr>
            <a:spLocks noChangeArrowheads="1"/>
          </p:cNvSpPr>
          <p:nvPr userDrawn="1"/>
        </p:nvSpPr>
        <p:spPr bwMode="gray">
          <a:xfrm>
            <a:off x="7510465" y="5292725"/>
            <a:ext cx="741362" cy="744538"/>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6" name="Rectangle 50"/>
          <p:cNvSpPr>
            <a:spLocks noChangeArrowheads="1"/>
          </p:cNvSpPr>
          <p:nvPr userDrawn="1"/>
        </p:nvSpPr>
        <p:spPr bwMode="gray">
          <a:xfrm>
            <a:off x="8402638" y="4471988"/>
            <a:ext cx="741362" cy="742950"/>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 name="Rectangle 54"/>
          <p:cNvSpPr>
            <a:spLocks noChangeArrowheads="1"/>
          </p:cNvSpPr>
          <p:nvPr userDrawn="1"/>
        </p:nvSpPr>
        <p:spPr bwMode="gray">
          <a:xfrm>
            <a:off x="7510463" y="4471988"/>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8" name="Rectangle 56"/>
          <p:cNvSpPr>
            <a:spLocks noChangeArrowheads="1"/>
          </p:cNvSpPr>
          <p:nvPr userDrawn="1"/>
        </p:nvSpPr>
        <p:spPr bwMode="gray">
          <a:xfrm>
            <a:off x="5857875" y="6115050"/>
            <a:ext cx="742950" cy="742950"/>
          </a:xfrm>
          <a:prstGeom prst="rect">
            <a:avLst/>
          </a:prstGeom>
          <a:solidFill>
            <a:schemeClr val="accent3">
              <a:lumMod val="85000"/>
              <a:alpha val="61000"/>
            </a:schemeClr>
          </a:solidFill>
          <a:ln w="9525">
            <a:noFill/>
            <a:miter lim="800000"/>
            <a:headEnd/>
            <a:tailEnd/>
          </a:ln>
          <a:effectLst/>
        </p:spPr>
        <p:txBody>
          <a:bodyPr wrap="none" anchor="ctr"/>
          <a:lstStyle/>
          <a:p>
            <a:pPr>
              <a:defRPr/>
            </a:pPr>
            <a:endParaRPr lang="zh-CN" altLang="en-US">
              <a:solidFill>
                <a:srgbClr val="000000"/>
              </a:solidFill>
            </a:endParaRPr>
          </a:p>
        </p:txBody>
      </p:sp>
      <p:sp>
        <p:nvSpPr>
          <p:cNvPr id="9" name="Rectangle 42"/>
          <p:cNvSpPr>
            <a:spLocks noChangeArrowheads="1"/>
          </p:cNvSpPr>
          <p:nvPr userDrawn="1"/>
        </p:nvSpPr>
        <p:spPr bwMode="gray">
          <a:xfrm>
            <a:off x="8402638" y="3643313"/>
            <a:ext cx="741362" cy="744537"/>
          </a:xfrm>
          <a:prstGeom prst="rect">
            <a:avLst/>
          </a:prstGeom>
          <a:solidFill>
            <a:srgbClr val="A9C3E7">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nvGrpSpPr>
          <p:cNvPr id="10" name="组合 46"/>
          <p:cNvGrpSpPr>
            <a:grpSpLocks/>
          </p:cNvGrpSpPr>
          <p:nvPr userDrawn="1"/>
        </p:nvGrpSpPr>
        <p:grpSpPr bwMode="auto">
          <a:xfrm>
            <a:off x="2214564" y="2071688"/>
            <a:ext cx="4214812" cy="510778"/>
            <a:chOff x="2143108" y="1571612"/>
            <a:chExt cx="4214842" cy="510782"/>
          </a:xfrm>
        </p:grpSpPr>
        <p:sp>
          <p:nvSpPr>
            <p:cNvPr id="11" name="Text Box 57"/>
            <p:cNvSpPr txBox="1">
              <a:spLocks noChangeArrowheads="1"/>
            </p:cNvSpPr>
            <p:nvPr userDrawn="1"/>
          </p:nvSpPr>
          <p:spPr bwMode="white">
            <a:xfrm>
              <a:off x="2798750" y="1598599"/>
              <a:ext cx="3214711" cy="461669"/>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研究内容</a:t>
              </a:r>
            </a:p>
          </p:txBody>
        </p:sp>
        <p:sp>
          <p:nvSpPr>
            <p:cNvPr id="12" name="Text Box 66"/>
            <p:cNvSpPr txBox="1">
              <a:spLocks noChangeArrowheads="1"/>
            </p:cNvSpPr>
            <p:nvPr userDrawn="1"/>
          </p:nvSpPr>
          <p:spPr bwMode="white">
            <a:xfrm>
              <a:off x="2163745" y="1571612"/>
              <a:ext cx="379416" cy="510782"/>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1</a:t>
              </a:r>
            </a:p>
          </p:txBody>
        </p:sp>
        <p:sp>
          <p:nvSpPr>
            <p:cNvPr id="13" name="圆角矩形 12"/>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grpSp>
        <p:nvGrpSpPr>
          <p:cNvPr id="14" name="组合 50"/>
          <p:cNvGrpSpPr>
            <a:grpSpLocks/>
          </p:cNvGrpSpPr>
          <p:nvPr userDrawn="1"/>
        </p:nvGrpSpPr>
        <p:grpSpPr bwMode="auto">
          <a:xfrm>
            <a:off x="2214564" y="2928939"/>
            <a:ext cx="4214812" cy="510778"/>
            <a:chOff x="2143108" y="1571612"/>
            <a:chExt cx="4214842" cy="509165"/>
          </a:xfrm>
        </p:grpSpPr>
        <p:sp>
          <p:nvSpPr>
            <p:cNvPr id="15" name="Text Box 57"/>
            <p:cNvSpPr txBox="1">
              <a:spLocks noChangeArrowheads="1"/>
            </p:cNvSpPr>
            <p:nvPr userDrawn="1"/>
          </p:nvSpPr>
          <p:spPr bwMode="white">
            <a:xfrm>
              <a:off x="2798750" y="1598514"/>
              <a:ext cx="3214711" cy="460207"/>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主要创新</a:t>
              </a:r>
            </a:p>
          </p:txBody>
        </p:sp>
        <p:sp>
          <p:nvSpPr>
            <p:cNvPr id="16" name="Text Box 66"/>
            <p:cNvSpPr txBox="1">
              <a:spLocks noChangeArrowheads="1"/>
            </p:cNvSpPr>
            <p:nvPr userDrawn="1"/>
          </p:nvSpPr>
          <p:spPr bwMode="white">
            <a:xfrm>
              <a:off x="2163745" y="1571612"/>
              <a:ext cx="379416" cy="509165"/>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2</a:t>
              </a:r>
            </a:p>
          </p:txBody>
        </p:sp>
        <p:sp>
          <p:nvSpPr>
            <p:cNvPr id="17" name="圆角矩形 16"/>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grpSp>
        <p:nvGrpSpPr>
          <p:cNvPr id="18" name="组合 54"/>
          <p:cNvGrpSpPr>
            <a:grpSpLocks/>
          </p:cNvGrpSpPr>
          <p:nvPr userDrawn="1"/>
        </p:nvGrpSpPr>
        <p:grpSpPr bwMode="auto">
          <a:xfrm>
            <a:off x="2214564" y="3786188"/>
            <a:ext cx="4214812" cy="510778"/>
            <a:chOff x="2143108" y="1571612"/>
            <a:chExt cx="4214842" cy="510782"/>
          </a:xfrm>
        </p:grpSpPr>
        <p:sp>
          <p:nvSpPr>
            <p:cNvPr id="19" name="Text Box 57"/>
            <p:cNvSpPr txBox="1">
              <a:spLocks noChangeArrowheads="1"/>
            </p:cNvSpPr>
            <p:nvPr userDrawn="1"/>
          </p:nvSpPr>
          <p:spPr bwMode="white">
            <a:xfrm>
              <a:off x="2628886" y="1598599"/>
              <a:ext cx="3600476" cy="461669"/>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研究成果在国内外的影响</a:t>
              </a:r>
            </a:p>
          </p:txBody>
        </p:sp>
        <p:sp>
          <p:nvSpPr>
            <p:cNvPr id="20" name="Text Box 66"/>
            <p:cNvSpPr txBox="1">
              <a:spLocks noChangeArrowheads="1"/>
            </p:cNvSpPr>
            <p:nvPr userDrawn="1"/>
          </p:nvSpPr>
          <p:spPr bwMode="white">
            <a:xfrm>
              <a:off x="2163745" y="1571612"/>
              <a:ext cx="379416" cy="510782"/>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3</a:t>
              </a:r>
            </a:p>
          </p:txBody>
        </p:sp>
        <p:sp>
          <p:nvSpPr>
            <p:cNvPr id="21" name="圆角矩形 20"/>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grpSp>
        <p:nvGrpSpPr>
          <p:cNvPr id="22" name="组合 58"/>
          <p:cNvGrpSpPr>
            <a:grpSpLocks/>
          </p:cNvGrpSpPr>
          <p:nvPr userDrawn="1"/>
        </p:nvGrpSpPr>
        <p:grpSpPr bwMode="auto">
          <a:xfrm>
            <a:off x="2214564" y="4643438"/>
            <a:ext cx="4214812" cy="510778"/>
            <a:chOff x="2143108" y="1571612"/>
            <a:chExt cx="4214842" cy="510782"/>
          </a:xfrm>
        </p:grpSpPr>
        <p:sp>
          <p:nvSpPr>
            <p:cNvPr id="23" name="Text Box 57"/>
            <p:cNvSpPr txBox="1">
              <a:spLocks noChangeArrowheads="1"/>
            </p:cNvSpPr>
            <p:nvPr userDrawn="1"/>
          </p:nvSpPr>
          <p:spPr bwMode="white">
            <a:xfrm>
              <a:off x="2628886" y="1598599"/>
              <a:ext cx="3600476" cy="461669"/>
            </a:xfrm>
            <a:prstGeom prst="rect">
              <a:avLst/>
            </a:prstGeom>
            <a:noFill/>
            <a:ln>
              <a:noFill/>
            </a:ln>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buClr>
                  <a:srgbClr val="000000"/>
                </a:buClr>
                <a:defRPr/>
              </a:pPr>
              <a:r>
                <a:rPr lang="zh-CN" altLang="en-US" sz="2400" b="1" dirty="0">
                  <a:solidFill>
                    <a:srgbClr val="0D3B74"/>
                  </a:solidFill>
                  <a:latin typeface="微软雅黑" pitchFamily="34" charset="-122"/>
                  <a:ea typeface="微软雅黑" pitchFamily="34" charset="-122"/>
                  <a:cs typeface="Arial" charset="0"/>
                </a:rPr>
                <a:t>研究成果的佐证清单</a:t>
              </a:r>
            </a:p>
          </p:txBody>
        </p:sp>
        <p:sp>
          <p:nvSpPr>
            <p:cNvPr id="24" name="Text Box 66"/>
            <p:cNvSpPr txBox="1">
              <a:spLocks noChangeArrowheads="1"/>
            </p:cNvSpPr>
            <p:nvPr userDrawn="1"/>
          </p:nvSpPr>
          <p:spPr bwMode="white">
            <a:xfrm>
              <a:off x="2163745" y="1571612"/>
              <a:ext cx="379416" cy="510782"/>
            </a:xfrm>
            <a:prstGeom prst="round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spcBef>
                  <a:spcPct val="50000"/>
                </a:spcBef>
                <a:defRPr/>
              </a:pPr>
              <a:r>
                <a:rPr lang="en-US" altLang="zh-CN" sz="2400" b="1">
                  <a:solidFill>
                    <a:srgbClr val="000000"/>
                  </a:solidFill>
                  <a:ea typeface="宋体" pitchFamily="2" charset="-122"/>
                  <a:cs typeface="Arial" pitchFamily="34" charset="0"/>
                </a:rPr>
                <a:t>4</a:t>
              </a:r>
            </a:p>
          </p:txBody>
        </p:sp>
        <p:sp>
          <p:nvSpPr>
            <p:cNvPr id="25" name="圆角矩形 24"/>
            <p:cNvSpPr/>
            <p:nvPr userDrawn="1"/>
          </p:nvSpPr>
          <p:spPr>
            <a:xfrm>
              <a:off x="2143108" y="1571612"/>
              <a:ext cx="4214842" cy="500066"/>
            </a:xfrm>
            <a:prstGeom prst="roundRect">
              <a:avLst/>
            </a:prstGeom>
            <a:noFill/>
            <a:ln w="28575"/>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a:solidFill>
                  <a:srgbClr val="000000"/>
                </a:solidFill>
              </a:endParaRPr>
            </a:p>
          </p:txBody>
        </p:sp>
      </p:grpSp>
      <p:sp>
        <p:nvSpPr>
          <p:cNvPr id="26"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A896B503-1F0A-4BA9-A5D8-57DC0A632C5D}" type="slidenum">
              <a:rPr lang="en-US" altLang="zh-CN"/>
              <a:pPr>
                <a:defRPr/>
              </a:pPr>
              <a:t>‹#›</a:t>
            </a:fld>
            <a:endParaRPr lang="en-US" altLang="zh-CN" dirty="0"/>
          </a:p>
        </p:txBody>
      </p:sp>
    </p:spTree>
    <p:extLst>
      <p:ext uri="{BB962C8B-B14F-4D97-AF65-F5344CB8AC3E}">
        <p14:creationId xmlns:p14="http://schemas.microsoft.com/office/powerpoint/2010/main" val="13098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ABF974DC-8C58-4ED1-AC82-45185C770850}" type="slidenum">
              <a:rPr lang="en-US" altLang="zh-CN"/>
              <a:pPr>
                <a:defRPr/>
              </a:pPr>
              <a:t>‹#›</a:t>
            </a:fld>
            <a:endParaRPr lang="en-US" altLang="zh-CN" dirty="0"/>
          </a:p>
        </p:txBody>
      </p:sp>
    </p:spTree>
    <p:extLst>
      <p:ext uri="{BB962C8B-B14F-4D97-AF65-F5344CB8AC3E}">
        <p14:creationId xmlns:p14="http://schemas.microsoft.com/office/powerpoint/2010/main" val="118241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AA46D056-9CF4-4F12-8A44-B3EDBFD6CE2F}" type="slidenum">
              <a:rPr lang="en-US" altLang="zh-CN"/>
              <a:pPr>
                <a:defRPr/>
              </a:pPr>
              <a:t>‹#›</a:t>
            </a:fld>
            <a:endParaRPr lang="en-US" altLang="zh-CN" dirty="0"/>
          </a:p>
        </p:txBody>
      </p:sp>
    </p:spTree>
    <p:extLst>
      <p:ext uri="{BB962C8B-B14F-4D97-AF65-F5344CB8AC3E}">
        <p14:creationId xmlns:p14="http://schemas.microsoft.com/office/powerpoint/2010/main" val="342843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A060A4C5-91B3-499F-BDDC-E2C1232BE6F7}" type="slidenum">
              <a:rPr lang="en-US" altLang="zh-CN"/>
              <a:pPr>
                <a:defRPr/>
              </a:pPr>
              <a:t>‹#›</a:t>
            </a:fld>
            <a:endParaRPr lang="en-US" altLang="zh-CN" dirty="0"/>
          </a:p>
        </p:txBody>
      </p:sp>
    </p:spTree>
    <p:extLst>
      <p:ext uri="{BB962C8B-B14F-4D97-AF65-F5344CB8AC3E}">
        <p14:creationId xmlns:p14="http://schemas.microsoft.com/office/powerpoint/2010/main" val="1482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416BF7DB-7E6F-48C3-B3FF-D030D32DAF5D}" type="slidenum">
              <a:rPr lang="en-US" altLang="zh-CN"/>
              <a:pPr>
                <a:defRPr/>
              </a:pPr>
              <a:t>‹#›</a:t>
            </a:fld>
            <a:endParaRPr lang="en-US" altLang="zh-CN" dirty="0"/>
          </a:p>
        </p:txBody>
      </p:sp>
    </p:spTree>
    <p:extLst>
      <p:ext uri="{BB962C8B-B14F-4D97-AF65-F5344CB8AC3E}">
        <p14:creationId xmlns:p14="http://schemas.microsoft.com/office/powerpoint/2010/main" val="358647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ctr">
              <a:defRPr sz="1200">
                <a:solidFill>
                  <a:srgbClr val="003300"/>
                </a:solidFill>
                <a:latin typeface="Arial" charset="0"/>
                <a:ea typeface="宋体" charset="-122"/>
              </a:defRPr>
            </a:lvl1pPr>
          </a:lstStyle>
          <a:p>
            <a:pPr>
              <a:defRPr/>
            </a:pPr>
            <a:fld id="{66EA10D6-3A6B-4AA5-823E-7A307F8998FB}" type="slidenum">
              <a:rPr lang="en-US" altLang="zh-CN"/>
              <a:pPr>
                <a:defRPr/>
              </a:pPr>
              <a:t>‹#›</a:t>
            </a:fld>
            <a:endParaRPr lang="en-US" altLang="zh-CN" dirty="0"/>
          </a:p>
        </p:txBody>
      </p:sp>
    </p:spTree>
    <p:extLst>
      <p:ext uri="{BB962C8B-B14F-4D97-AF65-F5344CB8AC3E}">
        <p14:creationId xmlns:p14="http://schemas.microsoft.com/office/powerpoint/2010/main" val="128737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03B1D94-19D6-4464-9AEB-402AE58DF656}" type="slidenum">
              <a:rPr lang="en-US" altLang="zh-CN"/>
              <a:pPr>
                <a:defRPr/>
              </a:pPr>
              <a:t>‹#›</a:t>
            </a:fld>
            <a:endParaRPr lang="en-US" altLang="zh-CN" dirty="0"/>
          </a:p>
        </p:txBody>
      </p:sp>
    </p:spTree>
    <p:extLst>
      <p:ext uri="{BB962C8B-B14F-4D97-AF65-F5344CB8AC3E}">
        <p14:creationId xmlns:p14="http://schemas.microsoft.com/office/powerpoint/2010/main" val="100232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9" name="Rectangle 95"/>
          <p:cNvSpPr>
            <a:spLocks noChangeArrowheads="1"/>
          </p:cNvSpPr>
          <p:nvPr/>
        </p:nvSpPr>
        <p:spPr bwMode="gray">
          <a:xfrm>
            <a:off x="0" y="0"/>
            <a:ext cx="9144000" cy="990600"/>
          </a:xfrm>
          <a:prstGeom prst="rect">
            <a:avLst/>
          </a:prstGeom>
          <a:gradFill rotWithShape="1">
            <a:gsLst>
              <a:gs pos="0">
                <a:schemeClr val="accent1">
                  <a:alpha val="39999"/>
                </a:schemeClr>
              </a:gs>
              <a:gs pos="100000">
                <a:schemeClr val="accent1">
                  <a:gamma/>
                  <a:tint val="0"/>
                  <a:invGamma/>
                  <a:alpha val="0"/>
                </a:schemeClr>
              </a:gs>
            </a:gsLst>
            <a:lin ang="5400000" scaled="1"/>
          </a:gradFill>
          <a:ln w="9525">
            <a:noFill/>
            <a:miter lim="800000"/>
            <a:headEnd/>
            <a:tailEnd/>
          </a:ln>
          <a:effectLst/>
        </p:spPr>
        <p:txBody>
          <a:bodyPr wrap="none" anchor="ctr"/>
          <a:lstStyle/>
          <a:p>
            <a:pPr>
              <a:defRPr/>
            </a:pPr>
            <a:endParaRPr lang="zh-CN" altLang="en-US">
              <a:solidFill>
                <a:srgbClr val="000000"/>
              </a:solidFill>
            </a:endParaRPr>
          </a:p>
        </p:txBody>
      </p:sp>
      <p:sp>
        <p:nvSpPr>
          <p:cNvPr id="1028" name="Rectangle 4"/>
          <p:cNvSpPr>
            <a:spLocks noGrp="1" noChangeArrowheads="1"/>
          </p:cNvSpPr>
          <p:nvPr>
            <p:ph type="dt" sz="half" idx="2"/>
          </p:nvPr>
        </p:nvSpPr>
        <p:spPr bwMode="auto">
          <a:xfrm>
            <a:off x="3276600" y="6470656"/>
            <a:ext cx="2514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3300"/>
                </a:solidFill>
                <a:latin typeface="Arial" pitchFamily="34" charset="0"/>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5943600" y="6477000"/>
            <a:ext cx="1981200"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8077200" y="6494463"/>
            <a:ext cx="6858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003300"/>
                </a:solidFill>
                <a:latin typeface="Arial" charset="0"/>
                <a:ea typeface="宋体" charset="-122"/>
              </a:defRPr>
            </a:lvl1pPr>
          </a:lstStyle>
          <a:p>
            <a:pPr>
              <a:defRPr/>
            </a:pPr>
            <a:fld id="{AB2EFBA6-7230-4D88-9B68-9024355E575C}" type="slidenum">
              <a:rPr lang="en-US" altLang="zh-CN"/>
              <a:pPr>
                <a:defRPr/>
              </a:pPr>
              <a:t>‹#›</a:t>
            </a:fld>
            <a:endParaRPr lang="en-US" altLang="zh-CN" dirty="0"/>
          </a:p>
        </p:txBody>
      </p:sp>
      <p:sp>
        <p:nvSpPr>
          <p:cNvPr id="2" name="Rectangle 3"/>
          <p:cNvSpPr>
            <a:spLocks noGrp="1" noChangeArrowheads="1"/>
          </p:cNvSpPr>
          <p:nvPr>
            <p:ph type="body" idx="1"/>
          </p:nvPr>
        </p:nvSpPr>
        <p:spPr bwMode="auto">
          <a:xfrm>
            <a:off x="228600" y="11430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31" name="Line 91"/>
          <p:cNvSpPr>
            <a:spLocks noChangeShapeType="1"/>
          </p:cNvSpPr>
          <p:nvPr/>
        </p:nvSpPr>
        <p:spPr bwMode="auto">
          <a:xfrm>
            <a:off x="228600" y="990600"/>
            <a:ext cx="6096000" cy="0"/>
          </a:xfrm>
          <a:prstGeom prst="line">
            <a:avLst/>
          </a:prstGeom>
          <a:noFill/>
          <a:ln w="190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1032" name="Rectangle 2"/>
          <p:cNvSpPr>
            <a:spLocks noGrp="1" noChangeArrowheads="1"/>
          </p:cNvSpPr>
          <p:nvPr>
            <p:ph type="title"/>
          </p:nvPr>
        </p:nvSpPr>
        <p:spPr bwMode="black">
          <a:xfrm>
            <a:off x="228600" y="254006"/>
            <a:ext cx="8382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grpSp>
        <p:nvGrpSpPr>
          <p:cNvPr id="6" name="组合 15">
            <a:extLst>
              <a:ext uri="{FF2B5EF4-FFF2-40B4-BE49-F238E27FC236}">
                <a16:creationId xmlns:a16="http://schemas.microsoft.com/office/drawing/2014/main" id="{EF4D4C69-D060-6A3E-6033-717EBB1C3652}"/>
              </a:ext>
            </a:extLst>
          </p:cNvPr>
          <p:cNvGrpSpPr/>
          <p:nvPr userDrawn="1"/>
        </p:nvGrpSpPr>
        <p:grpSpPr bwMode="auto">
          <a:xfrm>
            <a:off x="5927725" y="525463"/>
            <a:ext cx="3216275" cy="514350"/>
            <a:chOff x="6392875" y="0"/>
            <a:chExt cx="2679687" cy="428604"/>
          </a:xfrm>
        </p:grpSpPr>
        <p:sp>
          <p:nvSpPr>
            <p:cNvPr id="7" name="椭圆 6">
              <a:extLst>
                <a:ext uri="{FF2B5EF4-FFF2-40B4-BE49-F238E27FC236}">
                  <a16:creationId xmlns:a16="http://schemas.microsoft.com/office/drawing/2014/main" id="{9E48F64B-6193-881A-8253-46AF66D6046B}"/>
                </a:ext>
              </a:extLst>
            </p:cNvPr>
            <p:cNvSpPr/>
            <p:nvPr userDrawn="1"/>
          </p:nvSpPr>
          <p:spPr>
            <a:xfrm>
              <a:off x="6683858" y="25134"/>
              <a:ext cx="359761" cy="3598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a:ea typeface="宋体" panose="02010600030101010101" pitchFamily="2" charset="-122"/>
                <a:cs typeface="+mn-cs"/>
              </a:endParaRPr>
            </a:p>
          </p:txBody>
        </p:sp>
        <p:pic>
          <p:nvPicPr>
            <p:cNvPr id="8" name="Picture 12" descr="index_01">
              <a:extLst>
                <a:ext uri="{FF2B5EF4-FFF2-40B4-BE49-F238E27FC236}">
                  <a16:creationId xmlns:a16="http://schemas.microsoft.com/office/drawing/2014/main" id="{37C48CFD-882B-FA04-F27B-21EAEABA1CEA}"/>
                </a:ext>
              </a:extLst>
            </p:cNvPr>
            <p:cNvPicPr>
              <a:picLocks noChangeAspect="1" noChangeArrowheads="1"/>
            </p:cNvPicPr>
            <p:nvPr userDrawn="1"/>
          </p:nvPicPr>
          <p:blipFill>
            <a:blip r:embed="rId28">
              <a:clrChange>
                <a:clrFrom>
                  <a:srgbClr val="FFFFFF"/>
                </a:clrFrom>
                <a:clrTo>
                  <a:srgbClr val="FFFFFF">
                    <a:alpha val="0"/>
                  </a:srgbClr>
                </a:clrTo>
              </a:clrChange>
              <a:extLst>
                <a:ext uri="{28A0092B-C50C-407E-A947-70E740481C1C}">
                  <a14:useLocalDpi xmlns:a14="http://schemas.microsoft.com/office/drawing/2010/main" val="0"/>
                </a:ext>
              </a:extLst>
            </a:blip>
            <a:srcRect t="28346"/>
            <a:stretch>
              <a:fillRect/>
            </a:stretch>
          </p:blipFill>
          <p:spPr bwMode="auto">
            <a:xfrm>
              <a:off x="6392875" y="0"/>
              <a:ext cx="2679687" cy="42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97243610"/>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 id="2147484075" r:id="rId18"/>
    <p:sldLayoutId id="2147484051" r:id="rId19"/>
    <p:sldLayoutId id="2147484052" r:id="rId20"/>
    <p:sldLayoutId id="2147484053" r:id="rId21"/>
    <p:sldLayoutId id="2147484054" r:id="rId22"/>
    <p:sldLayoutId id="2147484055" r:id="rId23"/>
    <p:sldLayoutId id="2147484056" r:id="rId24"/>
    <p:sldLayoutId id="2147484044" r:id="rId25"/>
    <p:sldLayoutId id="2147484076" r:id="rId26"/>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189" algn="l" rtl="0" eaLnBrk="1" fontAlgn="base" hangingPunct="1">
        <a:spcBef>
          <a:spcPct val="0"/>
        </a:spcBef>
        <a:spcAft>
          <a:spcPct val="0"/>
        </a:spcAft>
        <a:defRPr sz="3200" b="1">
          <a:solidFill>
            <a:schemeClr val="tx2"/>
          </a:solidFill>
          <a:latin typeface="Verdana" pitchFamily="34" charset="0"/>
        </a:defRPr>
      </a:lvl6pPr>
      <a:lvl7pPr marL="914377" algn="l" rtl="0" eaLnBrk="1" fontAlgn="base" hangingPunct="1">
        <a:spcBef>
          <a:spcPct val="0"/>
        </a:spcBef>
        <a:spcAft>
          <a:spcPct val="0"/>
        </a:spcAft>
        <a:defRPr sz="3200" b="1">
          <a:solidFill>
            <a:schemeClr val="tx2"/>
          </a:solidFill>
          <a:latin typeface="Verdana" pitchFamily="34" charset="0"/>
        </a:defRPr>
      </a:lvl7pPr>
      <a:lvl8pPr marL="1371566" algn="l" rtl="0" eaLnBrk="1" fontAlgn="base" hangingPunct="1">
        <a:spcBef>
          <a:spcPct val="0"/>
        </a:spcBef>
        <a:spcAft>
          <a:spcPct val="0"/>
        </a:spcAft>
        <a:defRPr sz="3200" b="1">
          <a:solidFill>
            <a:schemeClr val="tx2"/>
          </a:solidFill>
          <a:latin typeface="Verdana" pitchFamily="34" charset="0"/>
        </a:defRPr>
      </a:lvl8pPr>
      <a:lvl9pPr marL="1828754" algn="l" rtl="0" eaLnBrk="1" fontAlgn="base" hangingPunct="1">
        <a:spcBef>
          <a:spcPct val="0"/>
        </a:spcBef>
        <a:spcAft>
          <a:spcPct val="0"/>
        </a:spcAft>
        <a:defRPr sz="3200" b="1">
          <a:solidFill>
            <a:schemeClr val="tx2"/>
          </a:solidFill>
          <a:latin typeface="Verdana" pitchFamily="34" charset="0"/>
        </a:defRPr>
      </a:lvl9pPr>
    </p:titleStyle>
    <p:bodyStyle>
      <a:lvl1pPr marL="342891" indent="-342891" algn="l" rtl="0" eaLnBrk="0" fontAlgn="base" hangingPunct="0">
        <a:spcBef>
          <a:spcPct val="20000"/>
        </a:spcBef>
        <a:spcAft>
          <a:spcPct val="0"/>
        </a:spcAft>
        <a:buClr>
          <a:schemeClr val="tx2"/>
        </a:buClr>
        <a:buFont typeface="Wingdings" pitchFamily="2" charset="2"/>
        <a:buChar char="v"/>
        <a:defRPr sz="2800" b="1">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defRPr>
      </a:lvl2pPr>
      <a:lvl3pPr marL="1142971" indent="-228594" algn="l" rtl="0" eaLnBrk="0" fontAlgn="base" hangingPunct="0">
        <a:spcBef>
          <a:spcPct val="20000"/>
        </a:spcBef>
        <a:spcAft>
          <a:spcPct val="0"/>
        </a:spcAft>
        <a:buClr>
          <a:schemeClr val="tx1"/>
        </a:buClr>
        <a:buChar char="•"/>
        <a:defRPr sz="2200">
          <a:solidFill>
            <a:schemeClr val="tx1"/>
          </a:solidFill>
          <a:latin typeface="Arial" charset="0"/>
        </a:defRPr>
      </a:lvl3pPr>
      <a:lvl4pPr marL="1600160" indent="-228594" algn="l" rtl="0" eaLnBrk="0" fontAlgn="base" hangingPunct="0">
        <a:spcBef>
          <a:spcPct val="20000"/>
        </a:spcBef>
        <a:spcAft>
          <a:spcPct val="0"/>
        </a:spcAft>
        <a:buChar char="–"/>
        <a:defRPr sz="2000">
          <a:solidFill>
            <a:schemeClr val="tx1"/>
          </a:solidFill>
          <a:latin typeface="Arial" charset="0"/>
        </a:defRPr>
      </a:lvl4pPr>
      <a:lvl5pPr marL="2057349" indent="-228594" algn="l" rtl="0" eaLnBrk="0" fontAlgn="base" hangingPunct="0">
        <a:spcBef>
          <a:spcPct val="20000"/>
        </a:spcBef>
        <a:spcAft>
          <a:spcPct val="0"/>
        </a:spcAft>
        <a:buChar char="»"/>
        <a:defRPr sz="2000">
          <a:solidFill>
            <a:schemeClr val="tx1"/>
          </a:solidFill>
          <a:latin typeface="Arial" charset="0"/>
        </a:defRPr>
      </a:lvl5pPr>
      <a:lvl6pPr marL="2514537" indent="-228594" algn="l" rtl="0" eaLnBrk="1" fontAlgn="base" hangingPunct="1">
        <a:spcBef>
          <a:spcPct val="20000"/>
        </a:spcBef>
        <a:spcAft>
          <a:spcPct val="0"/>
        </a:spcAft>
        <a:buChar char="»"/>
        <a:defRPr sz="2000">
          <a:solidFill>
            <a:schemeClr val="tx1"/>
          </a:solidFill>
          <a:latin typeface="Arial" charset="0"/>
        </a:defRPr>
      </a:lvl6pPr>
      <a:lvl7pPr marL="2971726" indent="-228594" algn="l" rtl="0" eaLnBrk="1" fontAlgn="base" hangingPunct="1">
        <a:spcBef>
          <a:spcPct val="20000"/>
        </a:spcBef>
        <a:spcAft>
          <a:spcPct val="0"/>
        </a:spcAft>
        <a:buChar char="»"/>
        <a:defRPr sz="2000">
          <a:solidFill>
            <a:schemeClr val="tx1"/>
          </a:solidFill>
          <a:latin typeface="Arial" charset="0"/>
        </a:defRPr>
      </a:lvl7pPr>
      <a:lvl8pPr marL="3428914" indent="-228594" algn="l" rtl="0" eaLnBrk="1" fontAlgn="base" hangingPunct="1">
        <a:spcBef>
          <a:spcPct val="20000"/>
        </a:spcBef>
        <a:spcAft>
          <a:spcPct val="0"/>
        </a:spcAft>
        <a:buChar char="»"/>
        <a:defRPr sz="2000">
          <a:solidFill>
            <a:schemeClr val="tx1"/>
          </a:solidFill>
          <a:latin typeface="Arial" charset="0"/>
        </a:defRPr>
      </a:lvl8pPr>
      <a:lvl9pPr marL="3886103" indent="-228594"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ED421-5C1D-9CF7-D677-6C95141F4B26}"/>
              </a:ext>
            </a:extLst>
          </p:cNvPr>
          <p:cNvSpPr>
            <a:spLocks noGrp="1"/>
          </p:cNvSpPr>
          <p:nvPr>
            <p:ph type="title"/>
          </p:nvPr>
        </p:nvSpPr>
        <p:spPr>
          <a:xfrm>
            <a:off x="228600" y="254006"/>
            <a:ext cx="8763000" cy="715963"/>
          </a:xfrm>
        </p:spPr>
        <p:txBody>
          <a:bodyPr/>
          <a:lstStyle/>
          <a:p>
            <a:r>
              <a:rPr lang="zh-CN" altLang="en-US" dirty="0"/>
              <a:t>第四次实验</a:t>
            </a:r>
            <a:r>
              <a:rPr lang="en-US" altLang="zh-CN" dirty="0"/>
              <a:t>——CIFAR-10</a:t>
            </a:r>
            <a:r>
              <a:rPr lang="zh-CN" altLang="en-US" dirty="0"/>
              <a:t>图片分类</a:t>
            </a:r>
          </a:p>
        </p:txBody>
      </p:sp>
      <p:sp>
        <p:nvSpPr>
          <p:cNvPr id="11" name="内容占位符 10">
            <a:extLst>
              <a:ext uri="{FF2B5EF4-FFF2-40B4-BE49-F238E27FC236}">
                <a16:creationId xmlns:a16="http://schemas.microsoft.com/office/drawing/2014/main" id="{AE93B183-E9B8-1C0D-425D-D1D313C906E7}"/>
              </a:ext>
            </a:extLst>
          </p:cNvPr>
          <p:cNvSpPr>
            <a:spLocks noGrp="1"/>
          </p:cNvSpPr>
          <p:nvPr>
            <p:ph idx="1"/>
          </p:nvPr>
        </p:nvSpPr>
        <p:spPr>
          <a:xfrm>
            <a:off x="76199" y="969969"/>
            <a:ext cx="8686801" cy="5816594"/>
          </a:xfrm>
        </p:spPr>
        <p:txBody>
          <a:bodyPr/>
          <a:lstStyle/>
          <a:p>
            <a:pPr>
              <a:lnSpc>
                <a:spcPct val="150000"/>
              </a:lnSpc>
            </a:pPr>
            <a:r>
              <a:rPr lang="zh-CN" altLang="en-US" sz="2000" dirty="0">
                <a:solidFill>
                  <a:srgbClr val="114F9B"/>
                </a:solidFill>
              </a:rPr>
              <a:t>任务介绍：</a:t>
            </a:r>
            <a:endParaRPr lang="en-US" altLang="zh-CN" sz="2000" dirty="0">
              <a:solidFill>
                <a:srgbClr val="114F9B"/>
              </a:solidFill>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en-US" altLang="zh-CN" sz="1800" kern="1200" dirty="0">
                <a:solidFill>
                  <a:srgbClr val="002060"/>
                </a:solidFill>
                <a:latin typeface="Times New Roman" panose="02020603050405020304" pitchFamily="18" charset="0"/>
                <a:cs typeface="Times New Roman" panose="02020603050405020304" pitchFamily="18" charset="0"/>
              </a:rPr>
              <a:t>CIFAR-10</a:t>
            </a:r>
            <a:r>
              <a:rPr kumimoji="1" lang="zh-CN" altLang="en-US" sz="1800" kern="1200" dirty="0">
                <a:solidFill>
                  <a:srgbClr val="FF0000"/>
                </a:solidFill>
                <a:latin typeface="Times New Roman" panose="02020603050405020304" pitchFamily="18" charset="0"/>
                <a:cs typeface="Times New Roman" panose="02020603050405020304" pitchFamily="18" charset="0"/>
              </a:rPr>
              <a:t>图片分类任务</a:t>
            </a:r>
            <a:r>
              <a:rPr kumimoji="1" lang="zh-CN" altLang="en-US" sz="1800" kern="1200" dirty="0">
                <a:solidFill>
                  <a:srgbClr val="002060"/>
                </a:solidFill>
                <a:latin typeface="Times New Roman" panose="02020603050405020304" pitchFamily="18" charset="0"/>
                <a:cs typeface="Times New Roman" panose="02020603050405020304" pitchFamily="18" charset="0"/>
              </a:rPr>
              <a:t>是一个计算机视觉领域的经典问题，它要求算法能够识别和分类图像中的对象。</a:t>
            </a:r>
            <a:endParaRPr kumimoji="1" lang="en-US" altLang="zh-CN" sz="1800" kern="1200" dirty="0">
              <a:solidFill>
                <a:srgbClr val="002060"/>
              </a:solidFill>
              <a:latin typeface="Times New Roman" panose="02020603050405020304" pitchFamily="18" charset="0"/>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kern="1200" dirty="0">
                <a:solidFill>
                  <a:srgbClr val="002060"/>
                </a:solidFill>
                <a:latin typeface="Times New Roman" panose="02020603050405020304" pitchFamily="18" charset="0"/>
                <a:cs typeface="Times New Roman" panose="02020603050405020304" pitchFamily="18" charset="0"/>
              </a:rPr>
              <a:t>这个任务对于机器学习和</a:t>
            </a:r>
            <a:r>
              <a:rPr kumimoji="1" lang="zh-CN" altLang="en-US" sz="1800" kern="1200" dirty="0">
                <a:solidFill>
                  <a:srgbClr val="FF0000"/>
                </a:solidFill>
                <a:latin typeface="Times New Roman" panose="02020603050405020304" pitchFamily="18" charset="0"/>
                <a:cs typeface="Times New Roman" panose="02020603050405020304" pitchFamily="18" charset="0"/>
              </a:rPr>
              <a:t>深度学习</a:t>
            </a:r>
            <a:r>
              <a:rPr kumimoji="1" lang="zh-CN" altLang="en-US" sz="1800" kern="1200" dirty="0">
                <a:solidFill>
                  <a:srgbClr val="002060"/>
                </a:solidFill>
                <a:latin typeface="Times New Roman" panose="02020603050405020304" pitchFamily="18" charset="0"/>
                <a:cs typeface="Times New Roman" panose="02020603050405020304" pitchFamily="18" charset="0"/>
              </a:rPr>
              <a:t>的研究者来说非常重要，因为它提供了一个相对简单但具有挑战性的环境来测试和比较不同的</a:t>
            </a:r>
            <a:r>
              <a:rPr kumimoji="1" lang="zh-CN" altLang="en-US" sz="1800" kern="1200" dirty="0">
                <a:solidFill>
                  <a:srgbClr val="FF0000"/>
                </a:solidFill>
                <a:latin typeface="Times New Roman" panose="02020603050405020304" pitchFamily="18" charset="0"/>
                <a:cs typeface="Times New Roman" panose="02020603050405020304" pitchFamily="18" charset="0"/>
              </a:rPr>
              <a:t>图像识别模型</a:t>
            </a:r>
            <a:r>
              <a:rPr kumimoji="1" lang="zh-CN" altLang="en-US" sz="1800" kern="1200" dirty="0">
                <a:solidFill>
                  <a:srgbClr val="002060"/>
                </a:solidFill>
                <a:latin typeface="Times New Roman" panose="02020603050405020304" pitchFamily="18" charset="0"/>
                <a:cs typeface="Times New Roman" panose="02020603050405020304" pitchFamily="18" charset="0"/>
              </a:rPr>
              <a:t>。</a:t>
            </a:r>
            <a:endParaRPr kumimoji="1" lang="en-US" altLang="zh-CN" sz="1800" kern="1200" dirty="0">
              <a:solidFill>
                <a:srgbClr val="002060"/>
              </a:solidFill>
              <a:latin typeface="Times New Roman" panose="02020603050405020304" pitchFamily="18" charset="0"/>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kern="1200" dirty="0">
                <a:solidFill>
                  <a:srgbClr val="002060"/>
                </a:solidFill>
                <a:latin typeface="Times New Roman" panose="02020603050405020304" pitchFamily="18" charset="0"/>
                <a:cs typeface="Times New Roman" panose="02020603050405020304" pitchFamily="18" charset="0"/>
              </a:rPr>
              <a:t>这个任务通常被用作深度学习模型的基准测试，特别是在</a:t>
            </a:r>
            <a:r>
              <a:rPr kumimoji="1" lang="zh-CN" altLang="en-US" sz="1800" kern="1200" dirty="0">
                <a:solidFill>
                  <a:srgbClr val="FF0000"/>
                </a:solidFill>
                <a:latin typeface="Times New Roman" panose="02020603050405020304" pitchFamily="18" charset="0"/>
                <a:cs typeface="Times New Roman" panose="02020603050405020304" pitchFamily="18" charset="0"/>
              </a:rPr>
              <a:t>卷积神经网络（</a:t>
            </a:r>
            <a:r>
              <a:rPr kumimoji="1" lang="en-US" altLang="zh-CN" sz="1800" kern="1200" dirty="0">
                <a:solidFill>
                  <a:srgbClr val="FF0000"/>
                </a:solidFill>
                <a:latin typeface="Times New Roman" panose="02020603050405020304" pitchFamily="18" charset="0"/>
                <a:cs typeface="Times New Roman" panose="02020603050405020304" pitchFamily="18" charset="0"/>
              </a:rPr>
              <a:t>CNN</a:t>
            </a:r>
            <a:r>
              <a:rPr kumimoji="1" lang="zh-CN" altLang="en-US" sz="1800" kern="1200" dirty="0">
                <a:solidFill>
                  <a:srgbClr val="FF0000"/>
                </a:solidFill>
                <a:latin typeface="Times New Roman" panose="02020603050405020304" pitchFamily="18" charset="0"/>
                <a:cs typeface="Times New Roman" panose="02020603050405020304" pitchFamily="18" charset="0"/>
              </a:rPr>
              <a:t>）</a:t>
            </a:r>
            <a:r>
              <a:rPr kumimoji="1" lang="zh-CN" altLang="en-US" sz="1800" kern="1200" dirty="0">
                <a:solidFill>
                  <a:srgbClr val="002060"/>
                </a:solidFill>
                <a:latin typeface="Times New Roman" panose="02020603050405020304" pitchFamily="18" charset="0"/>
                <a:cs typeface="Times New Roman" panose="02020603050405020304" pitchFamily="18" charset="0"/>
              </a:rPr>
              <a:t>的训练和评估中。</a:t>
            </a:r>
            <a:endParaRPr kumimoji="1" lang="en-US" altLang="zh-CN" sz="1800" kern="1200" dirty="0">
              <a:solidFill>
                <a:srgbClr val="002060"/>
              </a:solidFill>
              <a:latin typeface="Times New Roman" panose="02020603050405020304" pitchFamily="18" charset="0"/>
              <a:cs typeface="Times New Roman" panose="02020603050405020304" pitchFamily="18" charset="0"/>
            </a:endParaRPr>
          </a:p>
          <a:p>
            <a:pPr>
              <a:lnSpc>
                <a:spcPct val="150000"/>
              </a:lnSpc>
            </a:pPr>
            <a:r>
              <a:rPr lang="zh-CN" altLang="en-US" sz="2000" dirty="0">
                <a:solidFill>
                  <a:srgbClr val="114F9B"/>
                </a:solidFill>
              </a:rPr>
              <a:t>实验目的：</a:t>
            </a:r>
            <a:endParaRPr lang="en-US" altLang="zh-CN" sz="2000" dirty="0">
              <a:solidFill>
                <a:srgbClr val="114F9B"/>
              </a:solidFill>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通过实验，深入理解</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图像分类</a:t>
            </a: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的基本概念和流程。</a:t>
            </a:r>
            <a:endParaRPr kumimoji="1" lang="en-US" altLang="zh-CN"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学习如何设计和训练</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卷积神经网络（</a:t>
            </a: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CNN</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a:t>
            </a: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，这是处理图像数据的强大工具。</a:t>
            </a:r>
            <a:endParaRPr kumimoji="1" lang="en-US" altLang="zh-CN"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熟悉</a:t>
            </a:r>
            <a:r>
              <a:rPr kumimoji="1" lang="en-US" altLang="zh-CN"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CIFAR-10</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数据集</a:t>
            </a: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的结构和特点，了解其在图像分类任务中的应用。</a:t>
            </a:r>
            <a:endParaRPr kumimoji="1" lang="en-US" altLang="zh-CN"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学习如何通过调整</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模型结构</a:t>
            </a: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和超参数来提高模型的性能。</a:t>
            </a:r>
            <a:endParaRPr kumimoji="1" lang="en-US" altLang="zh-CN"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rPr>
              <a:t>培养撰写实验报告的能力，包括实验设计、结果分析和结论。</a:t>
            </a:r>
            <a:endParaRPr kumimoji="1" lang="en-US" altLang="zh-CN" sz="18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itchFamily="34"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F8E844F-B08B-0421-2824-3021BF000504}"/>
              </a:ext>
            </a:extLst>
          </p:cNvPr>
          <p:cNvSpPr>
            <a:spLocks noGrp="1"/>
          </p:cNvSpPr>
          <p:nvPr>
            <p:ph type="sldNum" sz="quarter" idx="12"/>
          </p:nvPr>
        </p:nvSpPr>
        <p:spPr/>
        <p:txBody>
          <a:bodyPr/>
          <a:lstStyle/>
          <a:p>
            <a:pPr>
              <a:defRPr/>
            </a:pPr>
            <a:fld id="{209C1465-31A1-4AB7-BAA3-5C52B35D3627}" type="slidenum">
              <a:rPr lang="en-US" altLang="zh-CN" smtClean="0">
                <a:latin typeface="Times New Roman" panose="02020603050405020304" pitchFamily="18" charset="0"/>
                <a:ea typeface="微软雅黑" panose="020B0503020204020204" pitchFamily="34" charset="-122"/>
              </a:rPr>
              <a:pPr>
                <a:defRPr/>
              </a:pPr>
              <a:t>1</a:t>
            </a:fld>
            <a:endParaRPr lang="en-US" altLang="zh-CN"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89126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8C9AF-6B0E-5AB1-326B-A80866A2CED4}"/>
              </a:ext>
            </a:extLst>
          </p:cNvPr>
          <p:cNvSpPr>
            <a:spLocks noGrp="1"/>
          </p:cNvSpPr>
          <p:nvPr>
            <p:ph type="title"/>
          </p:nvPr>
        </p:nvSpPr>
        <p:spPr/>
        <p:txBody>
          <a:bodyPr/>
          <a:lstStyle/>
          <a:p>
            <a:r>
              <a:rPr lang="en-US" altLang="zh-CN" dirty="0"/>
              <a:t>CIFAR-10</a:t>
            </a:r>
            <a:r>
              <a:rPr lang="zh-CN" altLang="en-US" dirty="0"/>
              <a:t>数据集介绍</a:t>
            </a:r>
          </a:p>
        </p:txBody>
      </p:sp>
      <p:sp>
        <p:nvSpPr>
          <p:cNvPr id="3" name="内容占位符 2">
            <a:extLst>
              <a:ext uri="{FF2B5EF4-FFF2-40B4-BE49-F238E27FC236}">
                <a16:creationId xmlns:a16="http://schemas.microsoft.com/office/drawing/2014/main" id="{54B3233B-C262-A580-CBA3-1E8FF174BC1D}"/>
              </a:ext>
            </a:extLst>
          </p:cNvPr>
          <p:cNvSpPr>
            <a:spLocks noGrp="1"/>
          </p:cNvSpPr>
          <p:nvPr>
            <p:ph idx="1"/>
          </p:nvPr>
        </p:nvSpPr>
        <p:spPr>
          <a:xfrm>
            <a:off x="228600" y="1143000"/>
            <a:ext cx="8382000" cy="2590800"/>
          </a:xfrm>
        </p:spPr>
        <p:txBody>
          <a:bodyPr/>
          <a:lstStyle/>
          <a:p>
            <a:pPr>
              <a:lnSpc>
                <a:spcPct val="150000"/>
              </a:lnSpc>
            </a:pPr>
            <a:r>
              <a:rPr lang="zh-CN" altLang="en-US" sz="2000" dirty="0">
                <a:solidFill>
                  <a:srgbClr val="114F9B"/>
                </a:solidFill>
              </a:rPr>
              <a:t>数据集介绍：</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en-US" altLang="zh-CN" sz="1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CIFAR10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数据集共有</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60000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个样本，每个样本都是一张</a:t>
            </a:r>
            <a:r>
              <a:rPr kumimoji="1" lang="en-US" altLang="zh-CN" sz="1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32*32</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像素的</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RGB</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图像（彩色图像），每个</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RGB</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图像又必定分为</a:t>
            </a:r>
            <a:r>
              <a:rPr kumimoji="1" lang="en-US" altLang="zh-CN" sz="1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3</a:t>
            </a:r>
            <a:r>
              <a:rPr kumimoji="1" lang="zh-CN" altLang="en-US" sz="1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个通道</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R</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通道、</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G</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通道、</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B</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通道）。这</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60000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个样本被分成了</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50000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个训练样本和</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10000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个测试样本。</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CIFAR10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数据集是用来监督学习训练的，那么每个样本就一定都配备了一个标签值（用来区分这个样本是什么），不同类别的物体用不同的标签值，</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CIFAR10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中有</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10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类物体，标签值分别按照</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0~9</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来区分</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他们分别是飞机、汽车、鸟、猫、鹿、狗、青蛙、马、船和卡车。</a:t>
            </a:r>
            <a:r>
              <a:rPr kumimoji="1" lang="en-US" altLang="zh-CN"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CIFAR10</a:t>
            </a:r>
            <a:r>
              <a:rPr kumimoji="1" lang="zh-CN" altLang="en-US" sz="14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数据集的内容，如图所示。</a:t>
            </a:r>
            <a:endParaRPr lang="zh-CN" altLang="en-US" sz="1800" dirty="0"/>
          </a:p>
        </p:txBody>
      </p:sp>
      <p:sp>
        <p:nvSpPr>
          <p:cNvPr id="4" name="灯片编号占位符 3">
            <a:extLst>
              <a:ext uri="{FF2B5EF4-FFF2-40B4-BE49-F238E27FC236}">
                <a16:creationId xmlns:a16="http://schemas.microsoft.com/office/drawing/2014/main" id="{E410E03F-DD60-0767-76F9-DCD7BF6E1800}"/>
              </a:ext>
            </a:extLst>
          </p:cNvPr>
          <p:cNvSpPr>
            <a:spLocks noGrp="1"/>
          </p:cNvSpPr>
          <p:nvPr>
            <p:ph type="sldNum" sz="quarter" idx="12"/>
          </p:nvPr>
        </p:nvSpPr>
        <p:spPr/>
        <p:txBody>
          <a:bodyPr/>
          <a:lstStyle/>
          <a:p>
            <a:pPr>
              <a:defRPr/>
            </a:pPr>
            <a:fld id="{209C1465-31A1-4AB7-BAA3-5C52B35D3627}" type="slidenum">
              <a:rPr lang="en-US" altLang="zh-CN" smtClean="0"/>
              <a:pPr>
                <a:defRPr/>
              </a:pPr>
              <a:t>2</a:t>
            </a:fld>
            <a:endParaRPr lang="en-US" altLang="zh-CN" dirty="0"/>
          </a:p>
        </p:txBody>
      </p:sp>
      <p:pic>
        <p:nvPicPr>
          <p:cNvPr id="6" name="图片 5">
            <a:extLst>
              <a:ext uri="{FF2B5EF4-FFF2-40B4-BE49-F238E27FC236}">
                <a16:creationId xmlns:a16="http://schemas.microsoft.com/office/drawing/2014/main" id="{4CBFDD21-8871-3ECA-589E-947DB062C269}"/>
              </a:ext>
            </a:extLst>
          </p:cNvPr>
          <p:cNvPicPr>
            <a:picLocks noChangeAspect="1"/>
          </p:cNvPicPr>
          <p:nvPr/>
        </p:nvPicPr>
        <p:blipFill>
          <a:blip r:embed="rId2"/>
          <a:stretch>
            <a:fillRect/>
          </a:stretch>
        </p:blipFill>
        <p:spPr>
          <a:xfrm>
            <a:off x="1143000" y="3429000"/>
            <a:ext cx="7162800" cy="3174994"/>
          </a:xfrm>
          <a:prstGeom prst="rect">
            <a:avLst/>
          </a:prstGeom>
        </p:spPr>
      </p:pic>
    </p:spTree>
    <p:extLst>
      <p:ext uri="{BB962C8B-B14F-4D97-AF65-F5344CB8AC3E}">
        <p14:creationId xmlns:p14="http://schemas.microsoft.com/office/powerpoint/2010/main" val="201818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FB596-0321-B54B-DAEF-A15EE72FB117}"/>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E58ECB19-F947-09C5-5F75-285493A2AED3}"/>
              </a:ext>
            </a:extLst>
          </p:cNvPr>
          <p:cNvSpPr>
            <a:spLocks noGrp="1"/>
          </p:cNvSpPr>
          <p:nvPr>
            <p:ph idx="1"/>
          </p:nvPr>
        </p:nvSpPr>
        <p:spPr/>
        <p:txBody>
          <a:bodyPr/>
          <a:lstStyle/>
          <a:p>
            <a:pPr>
              <a:lnSpc>
                <a:spcPct val="150000"/>
              </a:lnSpc>
            </a:pPr>
            <a:r>
              <a:rPr lang="zh-CN" altLang="en-US" sz="2000" dirty="0">
                <a:solidFill>
                  <a:srgbClr val="114F9B"/>
                </a:solidFill>
              </a:rPr>
              <a:t>实验要求（实验及报告中进行体现）：</a:t>
            </a:r>
            <a:endParaRPr lang="en-US" altLang="zh-CN" sz="2000" dirty="0">
              <a:solidFill>
                <a:srgbClr val="114F9B"/>
              </a:solidFill>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数据理解</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：首先，需要对</a:t>
            </a:r>
            <a:r>
              <a:rPr kumimoji="1" lang="en-US" altLang="zh-CN"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CIFAR-10</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数据集进行探索性数据分析，了解图像的分布和类别特点。</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数据预处理</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：包括图像的标准化处理，可能还包括数据增强技术，如随机裁剪、翻转等，以提高模型的泛化能力。</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模型选择</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：选择或设计一个适合小尺寸图像分类的深度学习模型。常见的选择包括卷积神经网络（</a:t>
            </a:r>
            <a:r>
              <a:rPr kumimoji="1" lang="en-US" altLang="zh-CN"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CNN</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）的不同变体。</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训练策略</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：确定训练过程中的超参数，如学习率、批次大小、训练轮数等，并可能采用早停（</a:t>
            </a:r>
            <a:r>
              <a:rPr kumimoji="1" lang="en-US" altLang="zh-CN"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early stopping</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）等技术来防止过拟合。</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性能评估</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：在测试集上评估模型的性能，使用准确率、召回率等指标。</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结果分析</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：对实验结果进行深入分析，包括成功案例和失败案例，以及可能的原因。</a:t>
            </a:r>
            <a:endParaRPr lang="zh-CN" altLang="en-US" dirty="0"/>
          </a:p>
        </p:txBody>
      </p:sp>
      <p:sp>
        <p:nvSpPr>
          <p:cNvPr id="4" name="灯片编号占位符 3">
            <a:extLst>
              <a:ext uri="{FF2B5EF4-FFF2-40B4-BE49-F238E27FC236}">
                <a16:creationId xmlns:a16="http://schemas.microsoft.com/office/drawing/2014/main" id="{2EDDB512-DB70-1A14-31A2-69F27DA095FF}"/>
              </a:ext>
            </a:extLst>
          </p:cNvPr>
          <p:cNvSpPr>
            <a:spLocks noGrp="1"/>
          </p:cNvSpPr>
          <p:nvPr>
            <p:ph type="sldNum" sz="quarter" idx="12"/>
          </p:nvPr>
        </p:nvSpPr>
        <p:spPr/>
        <p:txBody>
          <a:bodyPr/>
          <a:lstStyle/>
          <a:p>
            <a:pPr>
              <a:defRPr/>
            </a:pPr>
            <a:fld id="{209C1465-31A1-4AB7-BAA3-5C52B35D3627}" type="slidenum">
              <a:rPr lang="en-US" altLang="zh-CN" smtClean="0"/>
              <a:pPr>
                <a:defRPr/>
              </a:pPr>
              <a:t>3</a:t>
            </a:fld>
            <a:endParaRPr lang="en-US" altLang="zh-CN" dirty="0"/>
          </a:p>
        </p:txBody>
      </p:sp>
    </p:spTree>
    <p:extLst>
      <p:ext uri="{BB962C8B-B14F-4D97-AF65-F5344CB8AC3E}">
        <p14:creationId xmlns:p14="http://schemas.microsoft.com/office/powerpoint/2010/main" val="61029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715F8-DCAE-1509-96C7-AE396FE2AE2C}"/>
              </a:ext>
            </a:extLst>
          </p:cNvPr>
          <p:cNvSpPr>
            <a:spLocks noGrp="1"/>
          </p:cNvSpPr>
          <p:nvPr>
            <p:ph type="title"/>
          </p:nvPr>
        </p:nvSpPr>
        <p:spPr/>
        <p:txBody>
          <a:bodyPr/>
          <a:lstStyle/>
          <a:p>
            <a:r>
              <a:rPr lang="zh-CN" altLang="en-US" dirty="0"/>
              <a:t>附加要求</a:t>
            </a:r>
          </a:p>
        </p:txBody>
      </p:sp>
      <p:sp>
        <p:nvSpPr>
          <p:cNvPr id="3" name="内容占位符 2">
            <a:extLst>
              <a:ext uri="{FF2B5EF4-FFF2-40B4-BE49-F238E27FC236}">
                <a16:creationId xmlns:a16="http://schemas.microsoft.com/office/drawing/2014/main" id="{97E68D1C-ED89-B758-0956-2EDBD8D53BCF}"/>
              </a:ext>
            </a:extLst>
          </p:cNvPr>
          <p:cNvSpPr>
            <a:spLocks noGrp="1"/>
          </p:cNvSpPr>
          <p:nvPr>
            <p:ph idx="1"/>
          </p:nvPr>
        </p:nvSpPr>
        <p:spPr>
          <a:xfrm>
            <a:off x="228600" y="1298339"/>
            <a:ext cx="8382000" cy="5181600"/>
          </a:xfrm>
        </p:spPr>
        <p:txBody>
          <a:bodyPr/>
          <a:lstStyle/>
          <a:p>
            <a:r>
              <a:rPr lang="zh-CN" altLang="en-US" sz="2400" dirty="0">
                <a:solidFill>
                  <a:srgbClr val="FF0000"/>
                </a:solidFill>
              </a:rPr>
              <a:t>模型比较</a:t>
            </a:r>
            <a:r>
              <a:rPr lang="zh-CN" altLang="en-US" sz="2400" dirty="0"/>
              <a:t>：尝试不同的模型架构，比如</a:t>
            </a:r>
            <a:r>
              <a:rPr lang="en-US" altLang="zh-CN" sz="2400" dirty="0"/>
              <a:t>VGG</a:t>
            </a:r>
            <a:r>
              <a:rPr lang="zh-CN" altLang="en-US" sz="2400" dirty="0"/>
              <a:t>、</a:t>
            </a:r>
            <a:r>
              <a:rPr lang="en-US" altLang="zh-CN" sz="2400" dirty="0" err="1"/>
              <a:t>ResNet</a:t>
            </a:r>
            <a:r>
              <a:rPr lang="zh-CN" altLang="en-US" sz="2400" dirty="0"/>
              <a:t>或者基于注意力机制的模型，比较它们的性能。</a:t>
            </a:r>
            <a:endParaRPr lang="en-US" altLang="zh-CN" sz="2400" dirty="0"/>
          </a:p>
          <a:p>
            <a:pPr marL="0" indent="0">
              <a:buNone/>
            </a:pPr>
            <a:endParaRPr lang="zh-CN" altLang="en-US" sz="2400" dirty="0"/>
          </a:p>
          <a:p>
            <a:r>
              <a:rPr lang="zh-CN" altLang="en-US" sz="2400" dirty="0">
                <a:solidFill>
                  <a:srgbClr val="FF0000"/>
                </a:solidFill>
              </a:rPr>
              <a:t>正则化技术</a:t>
            </a:r>
            <a:r>
              <a:rPr lang="zh-CN" altLang="en-US" sz="2400" dirty="0"/>
              <a:t>：使用如</a:t>
            </a:r>
            <a:r>
              <a:rPr lang="en-US" altLang="zh-CN" sz="2400" dirty="0"/>
              <a:t>Dropout</a:t>
            </a:r>
            <a:r>
              <a:rPr lang="zh-CN" altLang="en-US" sz="2400" dirty="0"/>
              <a:t>、</a:t>
            </a:r>
            <a:r>
              <a:rPr lang="en-US" altLang="zh-CN" sz="2400" dirty="0"/>
              <a:t>L2</a:t>
            </a:r>
            <a:r>
              <a:rPr lang="zh-CN" altLang="en-US" sz="2400" dirty="0"/>
              <a:t>正则化等技术来防止过拟合。</a:t>
            </a:r>
            <a:endParaRPr lang="en-US" altLang="zh-CN" sz="2400" dirty="0"/>
          </a:p>
          <a:p>
            <a:pPr marL="0" indent="0">
              <a:buNone/>
            </a:pPr>
            <a:endParaRPr lang="zh-CN" altLang="en-US" sz="2400" dirty="0"/>
          </a:p>
          <a:p>
            <a:r>
              <a:rPr lang="zh-CN" altLang="en-US" sz="2400" dirty="0">
                <a:solidFill>
                  <a:srgbClr val="FF0000"/>
                </a:solidFill>
              </a:rPr>
              <a:t>学习率调整</a:t>
            </a:r>
            <a:r>
              <a:rPr lang="zh-CN" altLang="en-US" sz="2400" dirty="0"/>
              <a:t>：实验不同的学习率和学习率衰减策略</a:t>
            </a:r>
            <a:endParaRPr lang="en-US" altLang="zh-CN" sz="2400" dirty="0"/>
          </a:p>
          <a:p>
            <a:pPr marL="0" indent="0">
              <a:buNone/>
            </a:pPr>
            <a:endParaRPr lang="zh-CN" altLang="en-US" sz="2400" dirty="0"/>
          </a:p>
          <a:p>
            <a:r>
              <a:rPr lang="zh-CN" altLang="en-US" sz="2400" dirty="0">
                <a:solidFill>
                  <a:srgbClr val="FF0000"/>
                </a:solidFill>
              </a:rPr>
              <a:t>数据增强</a:t>
            </a:r>
            <a:r>
              <a:rPr lang="zh-CN" altLang="en-US" sz="2400" dirty="0"/>
              <a:t>：应用数据增强技术，如旋转、缩放、裁剪等，以提高模型的泛化能力。</a:t>
            </a:r>
          </a:p>
        </p:txBody>
      </p:sp>
      <p:sp>
        <p:nvSpPr>
          <p:cNvPr id="4" name="灯片编号占位符 3">
            <a:extLst>
              <a:ext uri="{FF2B5EF4-FFF2-40B4-BE49-F238E27FC236}">
                <a16:creationId xmlns:a16="http://schemas.microsoft.com/office/drawing/2014/main" id="{87334FD3-0A86-0796-58B8-F073D6AA53E9}"/>
              </a:ext>
            </a:extLst>
          </p:cNvPr>
          <p:cNvSpPr>
            <a:spLocks noGrp="1"/>
          </p:cNvSpPr>
          <p:nvPr>
            <p:ph type="sldNum" sz="quarter" idx="12"/>
          </p:nvPr>
        </p:nvSpPr>
        <p:spPr/>
        <p:txBody>
          <a:bodyPr/>
          <a:lstStyle/>
          <a:p>
            <a:pPr>
              <a:defRPr/>
            </a:pPr>
            <a:fld id="{209C1465-31A1-4AB7-BAA3-5C52B35D3627}" type="slidenum">
              <a:rPr lang="en-US" altLang="zh-CN" smtClean="0"/>
              <a:pPr>
                <a:defRPr/>
              </a:pPr>
              <a:t>4</a:t>
            </a:fld>
            <a:endParaRPr lang="en-US" altLang="zh-CN" dirty="0"/>
          </a:p>
        </p:txBody>
      </p:sp>
    </p:spTree>
    <p:extLst>
      <p:ext uri="{BB962C8B-B14F-4D97-AF65-F5344CB8AC3E}">
        <p14:creationId xmlns:p14="http://schemas.microsoft.com/office/powerpoint/2010/main" val="199080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ED421-5C1D-9CF7-D677-6C95141F4B26}"/>
              </a:ext>
            </a:extLst>
          </p:cNvPr>
          <p:cNvSpPr>
            <a:spLocks noGrp="1"/>
          </p:cNvSpPr>
          <p:nvPr>
            <p:ph type="title"/>
          </p:nvPr>
        </p:nvSpPr>
        <p:spPr/>
        <p:txBody>
          <a:bodyPr/>
          <a:lstStyle/>
          <a:p>
            <a:r>
              <a:rPr lang="zh-CN" altLang="en-US" dirty="0"/>
              <a:t>神经网络</a:t>
            </a:r>
            <a:r>
              <a:rPr lang="en-US" altLang="zh-CN" dirty="0"/>
              <a:t>vs</a:t>
            </a:r>
            <a:r>
              <a:rPr lang="zh-CN" altLang="en-US" dirty="0"/>
              <a:t>卷积神经网络</a:t>
            </a:r>
          </a:p>
        </p:txBody>
      </p:sp>
      <p:sp>
        <p:nvSpPr>
          <p:cNvPr id="4" name="灯片编号占位符 3">
            <a:extLst>
              <a:ext uri="{FF2B5EF4-FFF2-40B4-BE49-F238E27FC236}">
                <a16:creationId xmlns:a16="http://schemas.microsoft.com/office/drawing/2014/main" id="{FF8E844F-B08B-0421-2824-3021BF000504}"/>
              </a:ext>
            </a:extLst>
          </p:cNvPr>
          <p:cNvSpPr>
            <a:spLocks noGrp="1"/>
          </p:cNvSpPr>
          <p:nvPr>
            <p:ph type="sldNum" sz="quarter" idx="12"/>
          </p:nvPr>
        </p:nvSpPr>
        <p:spPr/>
        <p:txBody>
          <a:bodyPr/>
          <a:lstStyle/>
          <a:p>
            <a:pPr>
              <a:defRPr/>
            </a:pPr>
            <a:fld id="{209C1465-31A1-4AB7-BAA3-5C52B35D3627}" type="slidenum">
              <a:rPr lang="en-US" altLang="zh-CN" smtClean="0">
                <a:latin typeface="Times New Roman" panose="02020603050405020304" pitchFamily="18" charset="0"/>
                <a:ea typeface="微软雅黑" panose="020B0503020204020204" pitchFamily="34" charset="-122"/>
              </a:rPr>
              <a:pPr>
                <a:defRPr/>
              </a:pPr>
              <a:t>5</a:t>
            </a:fld>
            <a:endParaRPr lang="en-US" altLang="zh-CN" dirty="0">
              <a:latin typeface="Times New Roman" panose="02020603050405020304" pitchFamily="18" charset="0"/>
              <a:ea typeface="微软雅黑" panose="020B0503020204020204" pitchFamily="34" charset="-122"/>
            </a:endParaRPr>
          </a:p>
        </p:txBody>
      </p:sp>
      <p:pic>
        <p:nvPicPr>
          <p:cNvPr id="7" name="图片 6">
            <a:extLst>
              <a:ext uri="{FF2B5EF4-FFF2-40B4-BE49-F238E27FC236}">
                <a16:creationId xmlns:a16="http://schemas.microsoft.com/office/drawing/2014/main" id="{3A7AE223-45D3-CE40-951B-DD3330790C22}"/>
              </a:ext>
            </a:extLst>
          </p:cNvPr>
          <p:cNvPicPr>
            <a:picLocks noChangeAspect="1"/>
          </p:cNvPicPr>
          <p:nvPr/>
        </p:nvPicPr>
        <p:blipFill>
          <a:blip r:embed="rId3"/>
          <a:stretch>
            <a:fillRect/>
          </a:stretch>
        </p:blipFill>
        <p:spPr>
          <a:xfrm>
            <a:off x="403126" y="2080277"/>
            <a:ext cx="3405844" cy="2438400"/>
          </a:xfrm>
          <a:prstGeom prst="rect">
            <a:avLst/>
          </a:prstGeom>
        </p:spPr>
      </p:pic>
      <p:sp>
        <p:nvSpPr>
          <p:cNvPr id="12" name="文本框 11">
            <a:extLst>
              <a:ext uri="{FF2B5EF4-FFF2-40B4-BE49-F238E27FC236}">
                <a16:creationId xmlns:a16="http://schemas.microsoft.com/office/drawing/2014/main" id="{29F8B20C-9F0A-5DDF-B58F-18E8AE75D062}"/>
              </a:ext>
            </a:extLst>
          </p:cNvPr>
          <p:cNvSpPr txBox="1"/>
          <p:nvPr/>
        </p:nvSpPr>
        <p:spPr>
          <a:xfrm>
            <a:off x="3798673" y="1600200"/>
            <a:ext cx="4572000" cy="406758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b="1" dirty="0">
                <a:solidFill>
                  <a:srgbClr val="114F9B"/>
                </a:solidFill>
                <a:latin typeface="黑体" panose="02010609060101010101" pitchFamily="49" charset="-122"/>
                <a:ea typeface="黑体" panose="02010609060101010101" pitchFamily="49" charset="-122"/>
              </a:rPr>
              <a:t>神经网络：</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每个节点表示一个神经元，节点之间的连接权值表示神经元之间的连接强度。</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在处理输入数据时，神经网络通过不断调整权值来最小化输出误差。</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具有广泛的适用性，但它们在处理图像、语音等数据时表现不佳。</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结构复杂，训练过程通常需要大量时间和计算资源。</a:t>
            </a:r>
            <a:endParaRPr lang="en-US" altLang="zh-CN" dirty="0">
              <a:solidFill>
                <a:srgbClr val="191A24"/>
              </a:solidFill>
              <a:highlight>
                <a:srgbClr val="FFFFFF"/>
              </a:highlight>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8C6E674-F230-8F6D-F1CC-E8B147BC65ED}"/>
              </a:ext>
            </a:extLst>
          </p:cNvPr>
          <p:cNvSpPr txBox="1"/>
          <p:nvPr/>
        </p:nvSpPr>
        <p:spPr>
          <a:xfrm>
            <a:off x="762000" y="4833792"/>
            <a:ext cx="2209800" cy="369332"/>
          </a:xfrm>
          <a:prstGeom prst="rect">
            <a:avLst/>
          </a:prstGeom>
          <a:noFill/>
        </p:spPr>
        <p:txBody>
          <a:bodyPr wrap="square" rtlCol="0">
            <a:spAutoFit/>
          </a:bodyPr>
          <a:lstStyle/>
          <a:p>
            <a:r>
              <a:rPr lang="zh-CN" altLang="en-US" dirty="0"/>
              <a:t>全连接神经网络</a:t>
            </a:r>
          </a:p>
        </p:txBody>
      </p:sp>
    </p:spTree>
    <p:extLst>
      <p:ext uri="{BB962C8B-B14F-4D97-AF65-F5344CB8AC3E}">
        <p14:creationId xmlns:p14="http://schemas.microsoft.com/office/powerpoint/2010/main" val="98085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82D9A2A-6429-BE0F-B228-B057D4D89553}"/>
              </a:ext>
            </a:extLst>
          </p:cNvPr>
          <p:cNvSpPr>
            <a:spLocks noGrp="1"/>
          </p:cNvSpPr>
          <p:nvPr>
            <p:ph type="sldNum" sz="quarter" idx="12"/>
          </p:nvPr>
        </p:nvSpPr>
        <p:spPr/>
        <p:txBody>
          <a:bodyPr/>
          <a:lstStyle/>
          <a:p>
            <a:pPr>
              <a:defRPr/>
            </a:pPr>
            <a:fld id="{209C1465-31A1-4AB7-BAA3-5C52B35D3627}" type="slidenum">
              <a:rPr lang="en-US" altLang="zh-CN" smtClean="0"/>
              <a:pPr>
                <a:defRPr/>
              </a:pPr>
              <a:t>6</a:t>
            </a:fld>
            <a:endParaRPr lang="en-US" altLang="zh-CN" dirty="0"/>
          </a:p>
        </p:txBody>
      </p:sp>
      <p:sp>
        <p:nvSpPr>
          <p:cNvPr id="8" name="标题 1">
            <a:extLst>
              <a:ext uri="{FF2B5EF4-FFF2-40B4-BE49-F238E27FC236}">
                <a16:creationId xmlns:a16="http://schemas.microsoft.com/office/drawing/2014/main" id="{2A06BCC7-308C-2FEB-B5DB-C141D440BA29}"/>
              </a:ext>
            </a:extLst>
          </p:cNvPr>
          <p:cNvSpPr>
            <a:spLocks noGrp="1"/>
          </p:cNvSpPr>
          <p:nvPr>
            <p:ph type="title"/>
          </p:nvPr>
        </p:nvSpPr>
        <p:spPr>
          <a:xfrm>
            <a:off x="228600" y="254000"/>
            <a:ext cx="8382000" cy="715963"/>
          </a:xfrm>
        </p:spPr>
        <p:txBody>
          <a:bodyPr/>
          <a:lstStyle/>
          <a:p>
            <a:r>
              <a:rPr lang="zh-CN" altLang="en-US" dirty="0"/>
              <a:t>神经网络</a:t>
            </a:r>
            <a:r>
              <a:rPr lang="en-US" altLang="zh-CN" dirty="0"/>
              <a:t>vs</a:t>
            </a:r>
            <a:r>
              <a:rPr lang="zh-CN" altLang="en-US" dirty="0"/>
              <a:t>卷积神经网络</a:t>
            </a:r>
          </a:p>
        </p:txBody>
      </p:sp>
      <p:pic>
        <p:nvPicPr>
          <p:cNvPr id="10" name="图片 9">
            <a:extLst>
              <a:ext uri="{FF2B5EF4-FFF2-40B4-BE49-F238E27FC236}">
                <a16:creationId xmlns:a16="http://schemas.microsoft.com/office/drawing/2014/main" id="{E35DB2BD-B347-67F4-25E1-9D970A571B39}"/>
              </a:ext>
            </a:extLst>
          </p:cNvPr>
          <p:cNvPicPr>
            <a:picLocks noChangeAspect="1"/>
          </p:cNvPicPr>
          <p:nvPr/>
        </p:nvPicPr>
        <p:blipFill>
          <a:blip r:embed="rId2"/>
          <a:stretch>
            <a:fillRect/>
          </a:stretch>
        </p:blipFill>
        <p:spPr>
          <a:xfrm>
            <a:off x="230905" y="2362200"/>
            <a:ext cx="3501572" cy="1905000"/>
          </a:xfrm>
          <a:prstGeom prst="rect">
            <a:avLst/>
          </a:prstGeom>
        </p:spPr>
      </p:pic>
      <p:sp>
        <p:nvSpPr>
          <p:cNvPr id="11" name="文本框 10">
            <a:extLst>
              <a:ext uri="{FF2B5EF4-FFF2-40B4-BE49-F238E27FC236}">
                <a16:creationId xmlns:a16="http://schemas.microsoft.com/office/drawing/2014/main" id="{DF140CA0-B863-FAD3-C777-7BD789F6C55F}"/>
              </a:ext>
            </a:extLst>
          </p:cNvPr>
          <p:cNvSpPr txBox="1"/>
          <p:nvPr/>
        </p:nvSpPr>
        <p:spPr>
          <a:xfrm>
            <a:off x="914400" y="4724400"/>
            <a:ext cx="2209800" cy="369332"/>
          </a:xfrm>
          <a:prstGeom prst="rect">
            <a:avLst/>
          </a:prstGeom>
          <a:noFill/>
        </p:spPr>
        <p:txBody>
          <a:bodyPr wrap="square" rtlCol="0">
            <a:spAutoFit/>
          </a:bodyPr>
          <a:lstStyle/>
          <a:p>
            <a:r>
              <a:rPr lang="zh-CN" altLang="en-US" dirty="0"/>
              <a:t>卷积神经网络</a:t>
            </a:r>
          </a:p>
        </p:txBody>
      </p:sp>
      <p:sp>
        <p:nvSpPr>
          <p:cNvPr id="12" name="文本框 11">
            <a:extLst>
              <a:ext uri="{FF2B5EF4-FFF2-40B4-BE49-F238E27FC236}">
                <a16:creationId xmlns:a16="http://schemas.microsoft.com/office/drawing/2014/main" id="{9791942A-66DB-FA5D-6A6A-0E0837EE2380}"/>
              </a:ext>
            </a:extLst>
          </p:cNvPr>
          <p:cNvSpPr txBox="1"/>
          <p:nvPr/>
        </p:nvSpPr>
        <p:spPr>
          <a:xfrm>
            <a:off x="3798673" y="1600200"/>
            <a:ext cx="4572000" cy="450463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000" b="1" dirty="0">
                <a:solidFill>
                  <a:srgbClr val="114F9B"/>
                </a:solidFill>
                <a:latin typeface="黑体" panose="02010609060101010101" pitchFamily="49" charset="-122"/>
                <a:ea typeface="黑体" panose="02010609060101010101" pitchFamily="49" charset="-122"/>
              </a:rPr>
              <a:t>卷积神经网络：</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处理具有网格结构的数据，如图像和语音。</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采用卷积（</a:t>
            </a:r>
            <a:r>
              <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rPr>
              <a:t>convolve</a:t>
            </a: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）操作来提取输入数据的关键特征。</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通过权重共享和局部连接机制减少了网络的复杂性，提高了计算效率。</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rPr>
              <a:t>CNN</a:t>
            </a:r>
            <a:r>
              <a:rPr lang="zh-CN" altLang="en-US" b="0" i="0" dirty="0">
                <a:solidFill>
                  <a:srgbClr val="191A24"/>
                </a:solidFill>
                <a:effectLst/>
                <a:highlight>
                  <a:srgbClr val="FFFFFF"/>
                </a:highlight>
                <a:latin typeface="Microsoft YaHei" panose="020B0503020204020204" pitchFamily="34" charset="-122"/>
                <a:ea typeface="Microsoft YaHei" panose="020B0503020204020204" pitchFamily="34" charset="-122"/>
              </a:rPr>
              <a:t>还具有平移不变性，即输入数据的细微移动不会影响输出结果。</a:t>
            </a:r>
            <a:endParaRPr lang="en-US" altLang="zh-CN" b="0" i="0" dirty="0">
              <a:solidFill>
                <a:srgbClr val="191A24"/>
              </a:solidFill>
              <a:effectLst/>
              <a:highlight>
                <a:srgbClr val="FFFFFF"/>
              </a:highlight>
              <a:latin typeface="Microsoft YaHei" panose="020B0503020204020204" pitchFamily="34" charset="-122"/>
              <a:ea typeface="Microsoft YaHei" panose="020B0503020204020204" pitchFamily="34" charset="-122"/>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lang="zh-CN" altLang="en-US" dirty="0">
                <a:solidFill>
                  <a:srgbClr val="191A24"/>
                </a:solidFill>
                <a:highlight>
                  <a:srgbClr val="FFFFFF"/>
                </a:highlight>
                <a:latin typeface="Microsoft YaHei" panose="020B0503020204020204" pitchFamily="34" charset="-122"/>
                <a:ea typeface="Microsoft YaHei" panose="020B0503020204020204" pitchFamily="34" charset="-122"/>
              </a:rPr>
              <a:t>大量实验表明，</a:t>
            </a:r>
            <a:r>
              <a:rPr lang="en-US" altLang="zh-CN" dirty="0">
                <a:solidFill>
                  <a:srgbClr val="191A24"/>
                </a:solidFill>
                <a:highlight>
                  <a:srgbClr val="FFFFFF"/>
                </a:highlight>
                <a:latin typeface="Microsoft YaHei" panose="020B0503020204020204" pitchFamily="34" charset="-122"/>
                <a:ea typeface="Microsoft YaHei" panose="020B0503020204020204" pitchFamily="34" charset="-122"/>
              </a:rPr>
              <a:t>CNN</a:t>
            </a:r>
            <a:r>
              <a:rPr lang="zh-CN" altLang="en-US" dirty="0">
                <a:solidFill>
                  <a:srgbClr val="191A24"/>
                </a:solidFill>
                <a:highlight>
                  <a:srgbClr val="FFFFFF"/>
                </a:highlight>
                <a:latin typeface="Microsoft YaHei" panose="020B0503020204020204" pitchFamily="34" charset="-122"/>
                <a:ea typeface="Microsoft YaHei" panose="020B0503020204020204" pitchFamily="34" charset="-122"/>
              </a:rPr>
              <a:t>在图像分类任务上的性能优于传统神经网络。</a:t>
            </a:r>
            <a:endParaRPr lang="en-US" altLang="zh-CN" dirty="0">
              <a:solidFill>
                <a:srgbClr val="191A24"/>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2865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D7C24C5-16AB-BE63-55E6-54C81C2E0601}"/>
              </a:ext>
            </a:extLst>
          </p:cNvPr>
          <p:cNvSpPr>
            <a:spLocks noGrp="1"/>
          </p:cNvSpPr>
          <p:nvPr>
            <p:ph type="sldNum" sz="quarter" idx="12"/>
          </p:nvPr>
        </p:nvSpPr>
        <p:spPr/>
        <p:txBody>
          <a:bodyPr/>
          <a:lstStyle/>
          <a:p>
            <a:pPr>
              <a:defRPr/>
            </a:pPr>
            <a:fld id="{209C1465-31A1-4AB7-BAA3-5C52B35D3627}" type="slidenum">
              <a:rPr lang="en-US" altLang="zh-CN" smtClean="0"/>
              <a:pPr>
                <a:defRPr/>
              </a:pPr>
              <a:t>7</a:t>
            </a:fld>
            <a:endParaRPr lang="en-US" altLang="zh-CN" dirty="0"/>
          </a:p>
        </p:txBody>
      </p:sp>
      <p:sp>
        <p:nvSpPr>
          <p:cNvPr id="6" name="标题 1">
            <a:extLst>
              <a:ext uri="{FF2B5EF4-FFF2-40B4-BE49-F238E27FC236}">
                <a16:creationId xmlns:a16="http://schemas.microsoft.com/office/drawing/2014/main" id="{5F53BC27-9E9A-6B89-3479-1283D3929F51}"/>
              </a:ext>
            </a:extLst>
          </p:cNvPr>
          <p:cNvSpPr>
            <a:spLocks noGrp="1"/>
          </p:cNvSpPr>
          <p:nvPr>
            <p:ph type="title"/>
          </p:nvPr>
        </p:nvSpPr>
        <p:spPr>
          <a:xfrm>
            <a:off x="228600" y="254000"/>
            <a:ext cx="8382000" cy="715963"/>
          </a:xfrm>
        </p:spPr>
        <p:txBody>
          <a:bodyPr/>
          <a:lstStyle/>
          <a:p>
            <a:r>
              <a:rPr lang="zh-CN" altLang="en-US" dirty="0"/>
              <a:t>卷积运算</a:t>
            </a:r>
          </a:p>
        </p:txBody>
      </p:sp>
      <p:pic>
        <p:nvPicPr>
          <p:cNvPr id="8" name="图片 7">
            <a:extLst>
              <a:ext uri="{FF2B5EF4-FFF2-40B4-BE49-F238E27FC236}">
                <a16:creationId xmlns:a16="http://schemas.microsoft.com/office/drawing/2014/main" id="{E24BC730-275C-E55F-206D-DCFD6B8D4A72}"/>
              </a:ext>
            </a:extLst>
          </p:cNvPr>
          <p:cNvPicPr>
            <a:picLocks noChangeAspect="1"/>
          </p:cNvPicPr>
          <p:nvPr/>
        </p:nvPicPr>
        <p:blipFill>
          <a:blip r:embed="rId2"/>
          <a:stretch>
            <a:fillRect/>
          </a:stretch>
        </p:blipFill>
        <p:spPr>
          <a:xfrm>
            <a:off x="990600" y="1524000"/>
            <a:ext cx="7086600" cy="2802361"/>
          </a:xfrm>
          <a:prstGeom prst="rect">
            <a:avLst/>
          </a:prstGeom>
        </p:spPr>
      </p:pic>
      <p:sp>
        <p:nvSpPr>
          <p:cNvPr id="12" name="文本框 11">
            <a:extLst>
              <a:ext uri="{FF2B5EF4-FFF2-40B4-BE49-F238E27FC236}">
                <a16:creationId xmlns:a16="http://schemas.microsoft.com/office/drawing/2014/main" id="{FC875F73-CB57-0499-6A54-4C64EB6C51EA}"/>
              </a:ext>
            </a:extLst>
          </p:cNvPr>
          <p:cNvSpPr txBox="1"/>
          <p:nvPr/>
        </p:nvSpPr>
        <p:spPr>
          <a:xfrm>
            <a:off x="838200" y="4359601"/>
            <a:ext cx="7772400" cy="2031325"/>
          </a:xfrm>
          <a:prstGeom prst="rect">
            <a:avLst/>
          </a:prstGeom>
          <a:noFill/>
        </p:spPr>
        <p:txBody>
          <a:bodyPr wrap="square">
            <a:spAutoFit/>
          </a:bodyPr>
          <a:lstStyle/>
          <a:p>
            <a:pPr algn="l"/>
            <a:r>
              <a:rPr lang="zh-CN" altLang="en-US" b="1" i="0" dirty="0">
                <a:solidFill>
                  <a:srgbClr val="060607"/>
                </a:solidFill>
                <a:effectLst/>
                <a:highlight>
                  <a:srgbClr val="FFFFFF"/>
                </a:highlight>
                <a:latin typeface="-apple-system"/>
              </a:rPr>
              <a:t>卷积运算依赖于卷积核：</a:t>
            </a:r>
            <a:r>
              <a:rPr lang="zh-CN" altLang="en-US" i="0" dirty="0">
                <a:solidFill>
                  <a:srgbClr val="060607"/>
                </a:solidFill>
                <a:effectLst/>
                <a:highlight>
                  <a:srgbClr val="FFFFFF"/>
                </a:highlight>
                <a:latin typeface="-apple-system"/>
              </a:rPr>
              <a:t>通过</a:t>
            </a:r>
            <a:r>
              <a:rPr lang="zh-CN" altLang="en-US" b="0" i="0" dirty="0">
                <a:solidFill>
                  <a:srgbClr val="060607"/>
                </a:solidFill>
                <a:effectLst/>
                <a:highlight>
                  <a:srgbClr val="FFFFFF"/>
                </a:highlight>
                <a:latin typeface="-apple-system"/>
              </a:rPr>
              <a:t>选择或学习一个小型的矩阵，通常这个矩阵的尺寸远小于输入图像的尺寸。在图像上按照一定的步长（</a:t>
            </a:r>
            <a:r>
              <a:rPr lang="en-US" altLang="zh-CN" b="0" i="0" dirty="0">
                <a:solidFill>
                  <a:srgbClr val="060607"/>
                </a:solidFill>
                <a:effectLst/>
                <a:highlight>
                  <a:srgbClr val="FFFFFF"/>
                </a:highlight>
                <a:latin typeface="-apple-system"/>
              </a:rPr>
              <a:t>stride</a:t>
            </a:r>
            <a:r>
              <a:rPr lang="zh-CN" altLang="en-US" b="0" i="0" dirty="0">
                <a:solidFill>
                  <a:srgbClr val="060607"/>
                </a:solidFill>
                <a:effectLst/>
                <a:highlight>
                  <a:srgbClr val="FFFFFF"/>
                </a:highlight>
                <a:latin typeface="-apple-system"/>
              </a:rPr>
              <a:t>）滑动，每次移动都是对感受野内的像素进行卷积操作。</a:t>
            </a:r>
            <a:endParaRPr lang="en-US" altLang="zh-CN" b="0" i="0" dirty="0">
              <a:solidFill>
                <a:srgbClr val="060607"/>
              </a:solidFill>
              <a:effectLst/>
              <a:highlight>
                <a:srgbClr val="FFFFFF"/>
              </a:highlight>
              <a:latin typeface="-apple-system"/>
            </a:endParaRPr>
          </a:p>
          <a:p>
            <a:pPr algn="l"/>
            <a:endParaRPr lang="en-US" altLang="zh-CN" dirty="0">
              <a:solidFill>
                <a:srgbClr val="060607"/>
              </a:solidFill>
              <a:highlight>
                <a:srgbClr val="FFFFFF"/>
              </a:highlight>
              <a:latin typeface="-apple-system"/>
            </a:endParaRPr>
          </a:p>
          <a:p>
            <a:pPr algn="l"/>
            <a:r>
              <a:rPr lang="zh-CN" altLang="en-US" b="0" i="0" dirty="0">
                <a:solidFill>
                  <a:srgbClr val="060607"/>
                </a:solidFill>
                <a:effectLst/>
                <a:highlight>
                  <a:srgbClr val="FFFFFF"/>
                </a:highlight>
                <a:latin typeface="-apple-system"/>
              </a:rPr>
              <a:t>通过上述步骤，卷积核对图像中的每个局部区域进行操作，生成一个新的二维数组，这个数组称为特征图。特征图的每个元素代表了输入图像中某种特定的特征（如边缘、纹理等）。</a:t>
            </a:r>
          </a:p>
        </p:txBody>
      </p:sp>
      <p:pic>
        <p:nvPicPr>
          <p:cNvPr id="3" name="图片 2">
            <a:extLst>
              <a:ext uri="{FF2B5EF4-FFF2-40B4-BE49-F238E27FC236}">
                <a16:creationId xmlns:a16="http://schemas.microsoft.com/office/drawing/2014/main" id="{8F3A9B28-1494-F4F9-14BC-DA9769090923}"/>
              </a:ext>
            </a:extLst>
          </p:cNvPr>
          <p:cNvPicPr>
            <a:picLocks noChangeAspect="1"/>
          </p:cNvPicPr>
          <p:nvPr/>
        </p:nvPicPr>
        <p:blipFill>
          <a:blip r:embed="rId3"/>
          <a:stretch>
            <a:fillRect/>
          </a:stretch>
        </p:blipFill>
        <p:spPr>
          <a:xfrm>
            <a:off x="6172200" y="3454581"/>
            <a:ext cx="1749768" cy="803542"/>
          </a:xfrm>
          <a:prstGeom prst="rect">
            <a:avLst/>
          </a:prstGeom>
        </p:spPr>
      </p:pic>
    </p:spTree>
    <p:extLst>
      <p:ext uri="{BB962C8B-B14F-4D97-AF65-F5344CB8AC3E}">
        <p14:creationId xmlns:p14="http://schemas.microsoft.com/office/powerpoint/2010/main" val="285979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5B059-4761-9704-4C2B-F771543A0C78}"/>
              </a:ext>
            </a:extLst>
          </p:cNvPr>
          <p:cNvSpPr>
            <a:spLocks noGrp="1"/>
          </p:cNvSpPr>
          <p:nvPr>
            <p:ph type="title"/>
          </p:nvPr>
        </p:nvSpPr>
        <p:spPr/>
        <p:txBody>
          <a:bodyPr/>
          <a:lstStyle/>
          <a:p>
            <a:r>
              <a:rPr lang="en-US" altLang="zh-CN" dirty="0"/>
              <a:t>why</a:t>
            </a:r>
            <a:r>
              <a:rPr lang="zh-CN" altLang="en-US" dirty="0"/>
              <a:t>卷积神经网络？</a:t>
            </a:r>
          </a:p>
        </p:txBody>
      </p:sp>
      <p:sp>
        <p:nvSpPr>
          <p:cNvPr id="4" name="灯片编号占位符 3">
            <a:extLst>
              <a:ext uri="{FF2B5EF4-FFF2-40B4-BE49-F238E27FC236}">
                <a16:creationId xmlns:a16="http://schemas.microsoft.com/office/drawing/2014/main" id="{03893963-09CC-D7B8-2762-EAB425498973}"/>
              </a:ext>
            </a:extLst>
          </p:cNvPr>
          <p:cNvSpPr>
            <a:spLocks noGrp="1"/>
          </p:cNvSpPr>
          <p:nvPr>
            <p:ph type="sldNum" sz="quarter" idx="12"/>
          </p:nvPr>
        </p:nvSpPr>
        <p:spPr/>
        <p:txBody>
          <a:bodyPr/>
          <a:lstStyle/>
          <a:p>
            <a:pPr>
              <a:defRPr/>
            </a:pPr>
            <a:fld id="{209C1465-31A1-4AB7-BAA3-5C52B35D3627}" type="slidenum">
              <a:rPr lang="en-US" altLang="zh-CN" smtClean="0"/>
              <a:pPr>
                <a:defRPr/>
              </a:pPr>
              <a:t>8</a:t>
            </a:fld>
            <a:endParaRPr lang="en-US" altLang="zh-CN" dirty="0"/>
          </a:p>
        </p:txBody>
      </p:sp>
      <p:sp>
        <p:nvSpPr>
          <p:cNvPr id="6" name="内容占位符 2">
            <a:extLst>
              <a:ext uri="{FF2B5EF4-FFF2-40B4-BE49-F238E27FC236}">
                <a16:creationId xmlns:a16="http://schemas.microsoft.com/office/drawing/2014/main" id="{6054B4F2-BBE4-0053-D6C6-F0ACCB50E501}"/>
              </a:ext>
            </a:extLst>
          </p:cNvPr>
          <p:cNvSpPr>
            <a:spLocks noGrp="1"/>
          </p:cNvSpPr>
          <p:nvPr>
            <p:ph idx="1"/>
          </p:nvPr>
        </p:nvSpPr>
        <p:spPr>
          <a:xfrm>
            <a:off x="228600" y="1143000"/>
            <a:ext cx="8382000" cy="5181600"/>
          </a:xfrm>
        </p:spPr>
        <p:txBody>
          <a:bodyPr/>
          <a:lstStyle/>
          <a:p>
            <a:pPr>
              <a:lnSpc>
                <a:spcPct val="150000"/>
              </a:lnSpc>
            </a:pPr>
            <a:r>
              <a:rPr lang="zh-CN" altLang="en-US" sz="2000" dirty="0">
                <a:solidFill>
                  <a:srgbClr val="114F9B"/>
                </a:solidFill>
              </a:rPr>
              <a:t>卷积运算：</a:t>
            </a:r>
            <a:endParaRPr lang="en-US" altLang="zh-CN" sz="2000" dirty="0">
              <a:solidFill>
                <a:srgbClr val="114F9B"/>
              </a:solidFill>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生物学启发</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：卷积运算的设计受到人类视觉皮层处理信息方式的启发。卷积核通过学习能够检测图像中的边缘、角点等基本特征，类似于视网膜神经元的功能。</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endParaRP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特征提取</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：卷积运算能够自动并有效地从图像中提取特征，无需手动设计特征提取器。</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平移不变性</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：由于卷积运算的性质，即使图像中的对象位置发生变化，卷积核仍然能够检测到相同的特征，这使得模型对图像平移具有不变性。</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参数共享</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：在卷积运算中，同一个卷积核在整个图像上重复使用，这意味着相同的权重被用来在不同位置提取特征，减少了模型的参数数量。</a:t>
            </a:r>
          </a:p>
          <a:p>
            <a:pPr marL="742932" marR="0" lvl="1" indent="-285744" algn="l" defTabSz="914377" rtl="0" eaLnBrk="1" fontAlgn="base" latinLnBrk="0" hangingPunct="1">
              <a:lnSpc>
                <a:spcPct val="130000"/>
              </a:lnSpc>
              <a:spcBef>
                <a:spcPts val="600"/>
              </a:spcBef>
              <a:spcAft>
                <a:spcPct val="0"/>
              </a:spcAft>
              <a:buClr>
                <a:srgbClr val="4792D7"/>
              </a:buClr>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itchFamily="34" charset="-122"/>
                <a:cs typeface="Times New Roman" panose="02020603050405020304" pitchFamily="18" charset="0"/>
              </a:rPr>
              <a:t>空间层级结构</a:t>
            </a:r>
            <a:r>
              <a:rPr kumimoji="1" lang="zh-CN" altLang="en-US" sz="1800" b="0" i="0" u="none" strike="noStrike" kern="1200" cap="none" spc="0" normalizeH="0" baseline="0" noProof="0" dirty="0">
                <a:ln>
                  <a:noFill/>
                </a:ln>
                <a:effectLst/>
                <a:uLnTx/>
                <a:uFillTx/>
                <a:latin typeface="Times New Roman" panose="02020603050405020304" pitchFamily="18" charset="0"/>
                <a:ea typeface="微软雅黑" pitchFamily="34" charset="-122"/>
                <a:cs typeface="Times New Roman" panose="02020603050405020304" pitchFamily="18" charset="0"/>
              </a:rPr>
              <a:t>：卷积网络通过多个卷积层堆叠，能够捕捉从简单到复杂的视觉模式，形成图像的空间层级结构。</a:t>
            </a:r>
          </a:p>
        </p:txBody>
      </p:sp>
    </p:spTree>
    <p:extLst>
      <p:ext uri="{BB962C8B-B14F-4D97-AF65-F5344CB8AC3E}">
        <p14:creationId xmlns:p14="http://schemas.microsoft.com/office/powerpoint/2010/main" val="1142289692"/>
      </p:ext>
    </p:extLst>
  </p:cSld>
  <p:clrMapOvr>
    <a:masterClrMapping/>
  </p:clrMapOvr>
</p:sld>
</file>

<file path=ppt/theme/theme1.xml><?xml version="1.0" encoding="utf-8"?>
<a:theme xmlns:a="http://schemas.openxmlformats.org/drawingml/2006/main" name="1_588TGp_Housesale_light">
  <a:themeElements>
    <a:clrScheme name="3 1">
      <a:dk1>
        <a:srgbClr val="000000"/>
      </a:dk1>
      <a:lt1>
        <a:srgbClr val="FFFFFF"/>
      </a:lt1>
      <a:dk2>
        <a:srgbClr val="114F9B"/>
      </a:dk2>
      <a:lt2>
        <a:srgbClr val="C0C0C0"/>
      </a:lt2>
      <a:accent1>
        <a:srgbClr val="4792D7"/>
      </a:accent1>
      <a:accent2>
        <a:srgbClr val="F6750A"/>
      </a:accent2>
      <a:accent3>
        <a:srgbClr val="FFFFFF"/>
      </a:accent3>
      <a:accent4>
        <a:srgbClr val="000000"/>
      </a:accent4>
      <a:accent5>
        <a:srgbClr val="B1C7E8"/>
      </a:accent5>
      <a:accent6>
        <a:srgbClr val="DF6908"/>
      </a:accent6>
      <a:hlink>
        <a:srgbClr val="8CB929"/>
      </a:hlink>
      <a:folHlink>
        <a:srgbClr val="C072AA"/>
      </a:folHlink>
    </a:clrScheme>
    <a:fontScheme name="3">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 1">
        <a:dk1>
          <a:srgbClr val="000000"/>
        </a:dk1>
        <a:lt1>
          <a:srgbClr val="FFFFFF"/>
        </a:lt1>
        <a:dk2>
          <a:srgbClr val="114F9B"/>
        </a:dk2>
        <a:lt2>
          <a:srgbClr val="C0C0C0"/>
        </a:lt2>
        <a:accent1>
          <a:srgbClr val="4792D7"/>
        </a:accent1>
        <a:accent2>
          <a:srgbClr val="F6750A"/>
        </a:accent2>
        <a:accent3>
          <a:srgbClr val="FFFFFF"/>
        </a:accent3>
        <a:accent4>
          <a:srgbClr val="000000"/>
        </a:accent4>
        <a:accent5>
          <a:srgbClr val="B1C7E8"/>
        </a:accent5>
        <a:accent6>
          <a:srgbClr val="DF6908"/>
        </a:accent6>
        <a:hlink>
          <a:srgbClr val="8CB929"/>
        </a:hlink>
        <a:folHlink>
          <a:srgbClr val="C072AA"/>
        </a:folHlink>
      </a:clrScheme>
      <a:clrMap bg1="lt1" tx1="dk1" bg2="lt2" tx2="dk2" accent1="accent1" accent2="accent2" accent3="accent3" accent4="accent4" accent5="accent5" accent6="accent6" hlink="hlink" folHlink="folHlink"/>
    </a:extraClrScheme>
    <a:extraClrScheme>
      <a:clrScheme name="3 2">
        <a:dk1>
          <a:srgbClr val="000000"/>
        </a:dk1>
        <a:lt1>
          <a:srgbClr val="FFFFFF"/>
        </a:lt1>
        <a:dk2>
          <a:srgbClr val="660033"/>
        </a:dk2>
        <a:lt2>
          <a:srgbClr val="C0C0C0"/>
        </a:lt2>
        <a:accent1>
          <a:srgbClr val="948EDE"/>
        </a:accent1>
        <a:accent2>
          <a:srgbClr val="36B9BC"/>
        </a:accent2>
        <a:accent3>
          <a:srgbClr val="FFFFFF"/>
        </a:accent3>
        <a:accent4>
          <a:srgbClr val="000000"/>
        </a:accent4>
        <a:accent5>
          <a:srgbClr val="C8C6EC"/>
        </a:accent5>
        <a:accent6>
          <a:srgbClr val="30A7AA"/>
        </a:accent6>
        <a:hlink>
          <a:srgbClr val="C8B540"/>
        </a:hlink>
        <a:folHlink>
          <a:srgbClr val="8198D9"/>
        </a:folHlink>
      </a:clrScheme>
      <a:clrMap bg1="lt1" tx1="dk1" bg2="lt2" tx2="dk2" accent1="accent1" accent2="accent2" accent3="accent3" accent4="accent4" accent5="accent5" accent6="accent6" hlink="hlink" folHlink="folHlink"/>
    </a:extraClrScheme>
    <a:extraClrScheme>
      <a:clrScheme name="3 3">
        <a:dk1>
          <a:srgbClr val="000000"/>
        </a:dk1>
        <a:lt1>
          <a:srgbClr val="FFFFFF"/>
        </a:lt1>
        <a:dk2>
          <a:srgbClr val="006666"/>
        </a:dk2>
        <a:lt2>
          <a:srgbClr val="C0C0C0"/>
        </a:lt2>
        <a:accent1>
          <a:srgbClr val="8FC670"/>
        </a:accent1>
        <a:accent2>
          <a:srgbClr val="40B1C8"/>
        </a:accent2>
        <a:accent3>
          <a:srgbClr val="FFFFFF"/>
        </a:accent3>
        <a:accent4>
          <a:srgbClr val="000000"/>
        </a:accent4>
        <a:accent5>
          <a:srgbClr val="C6DFBB"/>
        </a:accent5>
        <a:accent6>
          <a:srgbClr val="39A0B5"/>
        </a:accent6>
        <a:hlink>
          <a:srgbClr val="FBAC0D"/>
        </a:hlink>
        <a:folHlink>
          <a:srgbClr val="D4CF0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30275</TotalTime>
  <Words>1042</Words>
  <Application>Microsoft Office PowerPoint</Application>
  <PresentationFormat>全屏显示(4:3)</PresentationFormat>
  <Paragraphs>67</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-apple-system</vt:lpstr>
      <vt:lpstr>黑体</vt:lpstr>
      <vt:lpstr>宋体</vt:lpstr>
      <vt:lpstr>微软雅黑</vt:lpstr>
      <vt:lpstr>微软雅黑</vt:lpstr>
      <vt:lpstr>Arial</vt:lpstr>
      <vt:lpstr>Calibri</vt:lpstr>
      <vt:lpstr>Times New Roman</vt:lpstr>
      <vt:lpstr>Verdana</vt:lpstr>
      <vt:lpstr>Wingdings</vt:lpstr>
      <vt:lpstr>1_588TGp_Housesale_light</vt:lpstr>
      <vt:lpstr>第四次实验——CIFAR-10图片分类</vt:lpstr>
      <vt:lpstr>CIFAR-10数据集介绍</vt:lpstr>
      <vt:lpstr>实验要求</vt:lpstr>
      <vt:lpstr>附加要求</vt:lpstr>
      <vt:lpstr>神经网络vs卷积神经网络</vt:lpstr>
      <vt:lpstr>神经网络vs卷积神经网络</vt:lpstr>
      <vt:lpstr>卷积运算</vt:lpstr>
      <vt:lpstr>why卷积神经网络？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yyc</dc:creator>
  <cp:lastModifiedBy>梦韬 李</cp:lastModifiedBy>
  <cp:revision>1250</cp:revision>
  <cp:lastPrinted>2017-07-18T08:01:01Z</cp:lastPrinted>
  <dcterms:created xsi:type="dcterms:W3CDTF">2012-03-05T08:06:40Z</dcterms:created>
  <dcterms:modified xsi:type="dcterms:W3CDTF">2024-05-14T00:17:32Z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