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65854" autoAdjust="0"/>
  </p:normalViewPr>
  <p:slideViewPr>
    <p:cSldViewPr snapToGrid="0">
      <p:cViewPr varScale="1">
        <p:scale>
          <a:sx n="72" d="100"/>
          <a:sy n="72"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"Good day, everyone! Today, we delve into the analysis of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DriverPass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system. This comprehensive examination is aimed at enhancing students' preparation for driving tests, improving satisfaction, and optimizing the management of reservations. Let's explore the various aspects of our system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understanding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DriverPass's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needs, we've identified two key types of requirements: functional and nonfunctional. On the functional side, we've outlined the capabilities the system must have, such as creating and managing user accounts, registering for driving lessons, taking practice exams, and more. Nonfunctional requirements focus on aspects like security, scalability, and accessibility, ensuring the system is secure, reliable, and accessible from anywhere."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"Now, let's dive into the use case diagram. We've identified various actors in our system, including users and the ATM. Use cases represent the functionalities users can perform, like 'Insert Card' and 'Withdraw Cash.' This design ensures that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DriverPass's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needs are seamlessly integrated into the system, providing a user-friendly experience without using technical jargon."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activity diagram breaks down the 'Withdraw Cash' use case. Users start by inserting a card and go through the steps of entering a PIN, selecting withdrawal options, and verifying the balance. By breaking down this use case, we've ensured a clear and intuitive process for users, aligning with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DriverPass's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emphasis on simplicity and efficiency."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"Security is a top priority in our design. We've implemented measures to protect user data, secure communication, and authenticate users without delving into technical jargon. The focus is on ensuring a secure environment for all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DriverPass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users without overwhelming them with technical details."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"Every design has its limitations, and ours is no exception. We've identified that real-time feedback on driving lessons and predicting test outcomes aren't within the system's scope. It's crucial to recognize these limitations to set clear expectations, and we've done so with our audience in mind, avoiding technical terms for clarity."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12/9/23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12/9/23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David Greene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C</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apabilities the system must have, such as creating and managing user accounts</a:t>
            </a: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requirements focus on aspects like security, scalability.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A screenshot of a computer screen&#10;&#10;Description automatically generated">
            <a:extLst>
              <a:ext uri="{FF2B5EF4-FFF2-40B4-BE49-F238E27FC236}">
                <a16:creationId xmlns:a16="http://schemas.microsoft.com/office/drawing/2014/main" id="{885F6750-EF93-48BF-00A6-7EF52F7D1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4164" y="650095"/>
            <a:ext cx="2314235" cy="5557809"/>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flowchart of a cashier&#10;&#10;Description automatically generated">
            <a:extLst>
              <a:ext uri="{FF2B5EF4-FFF2-40B4-BE49-F238E27FC236}">
                <a16:creationId xmlns:a16="http://schemas.microsoft.com/office/drawing/2014/main" id="{04654545-343F-E85A-55AD-8D4B0E81D1D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360176" y="801688"/>
            <a:ext cx="2767548"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gn="just">
              <a:lnSpc>
                <a:spcPct val="150000"/>
              </a:lnSpc>
              <a:spcBef>
                <a:spcPts val="0"/>
              </a:spcBef>
              <a:spcAft>
                <a:spcPts val="0"/>
              </a:spcAft>
              <a:buSzPts val="1000"/>
              <a:buFont typeface="Symbol" pitchFamily="2" charset="2"/>
              <a:buChar char=""/>
              <a:tabLst>
                <a:tab pos="457200" algn="l"/>
              </a:tabLst>
            </a:pPr>
            <a:r>
              <a:rPr lang="en-US" sz="18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Data encryption: </a:t>
            </a:r>
            <a:r>
              <a:rPr lang="en-US" sz="18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All sensitive data will be encrypted at rest and in transit.</a:t>
            </a: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itchFamily="2" charset="2"/>
              <a:buChar char=""/>
              <a:tabLst>
                <a:tab pos="457200" algn="l"/>
              </a:tabLst>
            </a:pPr>
            <a:r>
              <a:rPr lang="en-US" sz="18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User authentication: </a:t>
            </a:r>
            <a:r>
              <a:rPr lang="en-US" sz="18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Two-factor authentication will be implemented for enhanced security.</a:t>
            </a: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itchFamily="2" charset="2"/>
              <a:buChar char=""/>
              <a:tabLst>
                <a:tab pos="457200" algn="l"/>
              </a:tabLst>
            </a:pPr>
            <a:r>
              <a:rPr lang="en-US" sz="18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Vulnerability management: </a:t>
            </a:r>
            <a:r>
              <a:rPr lang="en-US" sz="18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Regular system scans and updates will be conducted to mitigate security risks.</a:t>
            </a: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itchFamily="2" charset="2"/>
              <a:buChar char=""/>
              <a:tabLst>
                <a:tab pos="457200" algn="l"/>
              </a:tabLst>
            </a:pPr>
            <a:r>
              <a:rPr lang="en-US" sz="18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Secure coding practices: </a:t>
            </a:r>
            <a:r>
              <a:rPr lang="en-US" sz="18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Developers will follow secure coding practices to avoid vulnerabilities.</a:t>
            </a: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buNone/>
            </a:pPr>
            <a:r>
              <a:rPr lang="en-US" sz="2400" dirty="0">
                <a:solidFill>
                  <a:srgbClr val="000000"/>
                </a:solidFill>
              </a:rPr>
              <a:t>Limitations</a:t>
            </a:r>
          </a:p>
          <a:p>
            <a:r>
              <a:rPr lang="en-US" sz="2400" dirty="0">
                <a:solidFill>
                  <a:srgbClr val="000000"/>
                </a:solidFill>
              </a:rPr>
              <a:t>The following limitations have been identified for the </a:t>
            </a:r>
            <a:r>
              <a:rPr lang="en-US" sz="2400" dirty="0" err="1">
                <a:solidFill>
                  <a:srgbClr val="000000"/>
                </a:solidFill>
              </a:rPr>
              <a:t>DriverPass</a:t>
            </a:r>
            <a:r>
              <a:rPr lang="en-US" sz="2400" dirty="0">
                <a:solidFill>
                  <a:srgbClr val="000000"/>
                </a:solidFill>
              </a:rPr>
              <a:t> system:</a:t>
            </a:r>
          </a:p>
          <a:p>
            <a:r>
              <a:rPr lang="en-US" sz="2400" dirty="0">
                <a:solidFill>
                  <a:srgbClr val="000000"/>
                </a:solidFill>
              </a:rPr>
              <a:t>The system will not be able to provide real-time feedback on driving lessons.</a:t>
            </a:r>
          </a:p>
          <a:p>
            <a:r>
              <a:rPr lang="en-US" sz="2400" dirty="0">
                <a:solidFill>
                  <a:srgbClr val="000000"/>
                </a:solidFill>
              </a:rPr>
              <a:t>The system will not be able to predict whether a student will pass their driving test.</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1549</TotalTime>
  <Words>511</Words>
  <Application>Microsoft Macintosh PowerPoint</Application>
  <PresentationFormat>Widescreen</PresentationFormat>
  <Paragraphs>29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Jacqueline Nieves</cp:lastModifiedBy>
  <cp:revision>21</cp:revision>
  <dcterms:created xsi:type="dcterms:W3CDTF">2019-10-14T02:36:52Z</dcterms:created>
  <dcterms:modified xsi:type="dcterms:W3CDTF">2023-12-10T03:57:17Z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