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19" r:id="rId3"/>
    <p:sldId id="499" r:id="rId4"/>
    <p:sldId id="501" r:id="rId5"/>
    <p:sldId id="495" r:id="rId6"/>
    <p:sldId id="500" r:id="rId7"/>
    <p:sldId id="503" r:id="rId8"/>
    <p:sldId id="502" r:id="rId9"/>
    <p:sldId id="504" r:id="rId10"/>
    <p:sldId id="508" r:id="rId11"/>
    <p:sldId id="505" r:id="rId12"/>
    <p:sldId id="506" r:id="rId13"/>
    <p:sldId id="507" r:id="rId14"/>
    <p:sldId id="342" r:id="rId15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79892" autoAdjust="0"/>
  </p:normalViewPr>
  <p:slideViewPr>
    <p:cSldViewPr snapToGrid="0" snapToObjects="1">
      <p:cViewPr varScale="1">
        <p:scale>
          <a:sx n="30" d="100"/>
          <a:sy n="30" d="100"/>
        </p:scale>
        <p:origin x="906" y="7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"Username"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"Email"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8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=""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=""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altLang="en-US" sz="10000" dirty="0" smtClean="0">
                <a:solidFill>
                  <a:schemeClr val="accent1">
                    <a:lumMod val="75000"/>
                  </a:schemeClr>
                </a:solidFill>
              </a:rPr>
              <a:t> Tutorial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VTI ACADEMY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: </a:t>
            </a:r>
            <a:r>
              <a:rPr lang="en-US" sz="5000" smtClean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 Arial (Headings)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 Arial (Headings)"/>
                <a:cs typeface="Arial" panose="020B0604020202020204" pitchFamily="34" charset="0"/>
              </a:rPr>
              <a:t>March 2020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B828494-BD34-4466-9EF2-8DF11983CC11}"/>
              </a:ext>
            </a:extLst>
          </p:cNvPr>
          <p:cNvSpPr/>
          <p:nvPr/>
        </p:nvSpPr>
        <p:spPr>
          <a:xfrm>
            <a:off x="335887" y="498040"/>
            <a:ext cx="146702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hangingPunct="1">
              <a:defRPr/>
            </a:pPr>
            <a:r>
              <a:rPr lang="en-US" sz="5700" kern="1200" dirty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Clone Repository</a:t>
            </a:r>
            <a:endParaRPr kumimoji="0" lang="en-US" sz="5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1" y="1560285"/>
            <a:ext cx="10022330" cy="108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B828494-BD34-4466-9EF2-8DF11983CC11}"/>
              </a:ext>
            </a:extLst>
          </p:cNvPr>
          <p:cNvSpPr/>
          <p:nvPr/>
        </p:nvSpPr>
        <p:spPr>
          <a:xfrm>
            <a:off x="335887" y="498040"/>
            <a:ext cx="146702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hangingPunct="1">
              <a:defRPr/>
            </a:pPr>
            <a:r>
              <a:rPr lang="en-US" sz="5700" kern="1200" dirty="0" smtClean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Push homework</a:t>
            </a:r>
            <a:endParaRPr kumimoji="0" lang="en-US" sz="5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233735"/>
            <a:ext cx="4157662" cy="1293899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status 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ID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638" y="4249748"/>
            <a:ext cx="11359497" cy="71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B828494-BD34-4466-9EF2-8DF11983CC11}"/>
              </a:ext>
            </a:extLst>
          </p:cNvPr>
          <p:cNvSpPr/>
          <p:nvPr/>
        </p:nvSpPr>
        <p:spPr>
          <a:xfrm>
            <a:off x="335887" y="498040"/>
            <a:ext cx="146702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hangingPunct="1">
              <a:defRPr/>
            </a:pPr>
            <a:r>
              <a:rPr lang="en-US" sz="5700" kern="1200" dirty="0" smtClean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Push homework</a:t>
            </a:r>
            <a:endParaRPr kumimoji="0" lang="en-US" sz="5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1820775"/>
            <a:ext cx="10896599" cy="4065675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add .</a:t>
            </a:r>
          </a:p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commit –m </a:t>
            </a:r>
            <a:r>
              <a:rPr lang="en-US" b="1" dirty="0" smtClean="0"/>
              <a:t>“</a:t>
            </a:r>
            <a:r>
              <a:rPr lang="en-US" b="1" i="1" dirty="0" smtClean="0"/>
              <a:t>Assignment 1 SQL</a:t>
            </a:r>
            <a:r>
              <a:rPr lang="en-US" b="1" dirty="0" smtClean="0"/>
              <a:t>“</a:t>
            </a:r>
            <a:endParaRPr lang="en-US" b="1" dirty="0"/>
          </a:p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push</a:t>
            </a:r>
          </a:p>
          <a:p>
            <a:pPr>
              <a:buFont typeface="Wingdings" panose="05000000000000000000" pitchFamily="2" charset="2"/>
              <a:buChar char="Ø"/>
            </a:pPr>
            <a:endParaRPr lang="en-ID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64" y="6239689"/>
            <a:ext cx="8694241" cy="5518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632" y="6704437"/>
            <a:ext cx="11482523" cy="485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B828494-BD34-4466-9EF2-8DF11983CC11}"/>
              </a:ext>
            </a:extLst>
          </p:cNvPr>
          <p:cNvSpPr/>
          <p:nvPr/>
        </p:nvSpPr>
        <p:spPr>
          <a:xfrm>
            <a:off x="335887" y="498040"/>
            <a:ext cx="146702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hangingPunct="1">
              <a:defRPr/>
            </a:pPr>
            <a:r>
              <a:rPr lang="en-US" sz="5700" kern="1200" dirty="0" smtClean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Push homework</a:t>
            </a:r>
            <a:endParaRPr kumimoji="0" lang="en-US" sz="5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71" y="2636382"/>
            <a:ext cx="17907219" cy="90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</a:t>
            </a: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Create </a:t>
            </a:r>
            <a:r>
              <a:rPr lang="en-US" altLang="en-US" sz="6600" b="0" dirty="0" err="1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Github</a:t>
            </a:r>
            <a:r>
              <a:rPr lang="en-US" altLang="en-US" sz="6600" b="0" dirty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Account </a:t>
            </a:r>
          </a:p>
          <a:p>
            <a:pPr lvl="0"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Download </a:t>
            </a:r>
            <a:r>
              <a:rPr lang="en-US" altLang="en-US" sz="6600" b="0" dirty="0" err="1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Git</a:t>
            </a:r>
            <a:endParaRPr lang="en-US" altLang="en-US" sz="6600" b="0" dirty="0" smtClean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  <a:p>
            <a:pPr lvl="0" defTabSz="914400">
              <a:defRPr/>
            </a:pPr>
            <a:r>
              <a:rPr lang="en-US" altLang="en-US" sz="6600" b="0" dirty="0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 Using </a:t>
            </a:r>
            <a:r>
              <a:rPr lang="en-US" altLang="en-US" sz="6600" b="0" dirty="0" err="1" smtClean="0">
                <a:solidFill>
                  <a:sysClr val="windowText" lastClr="000000"/>
                </a:solidFill>
                <a:latin typeface="Arial (Body)"/>
                <a:cs typeface="Arial" panose="020B0604020202020204" pitchFamily="34" charset="0"/>
              </a:rPr>
              <a:t>Git</a:t>
            </a:r>
            <a:endParaRPr lang="en-US" altLang="en-US" sz="6600" b="0" dirty="0" smtClean="0">
              <a:solidFill>
                <a:sysClr val="windowText" lastClr="000000"/>
              </a:solidFill>
              <a:latin typeface="Arial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B828494-BD34-4466-9EF2-8DF11983CC11}"/>
              </a:ext>
            </a:extLst>
          </p:cNvPr>
          <p:cNvSpPr/>
          <p:nvPr/>
        </p:nvSpPr>
        <p:spPr>
          <a:xfrm>
            <a:off x="335887" y="498040"/>
            <a:ext cx="146702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hangingPunct="1">
              <a:defRPr/>
            </a:pPr>
            <a:r>
              <a:rPr lang="en-US" altLang="en-US" sz="5700" kern="1200" dirty="0" smtClean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Create </a:t>
            </a:r>
            <a:r>
              <a:rPr lang="en-US" altLang="en-US" sz="5700" kern="1200" dirty="0" err="1" smtClean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Github</a:t>
            </a:r>
            <a:r>
              <a:rPr lang="en-US" altLang="en-US" sz="5700" kern="1200" dirty="0" smtClean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Account</a:t>
            </a:r>
            <a:endParaRPr kumimoji="0" lang="en-US" sz="5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392276"/>
            <a:ext cx="16811624" cy="145582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</a:t>
            </a:r>
            <a:r>
              <a:rPr lang="en-US" dirty="0" smtClean="0"/>
              <a:t> </a:t>
            </a:r>
          </a:p>
          <a:p>
            <a:pPr marL="428625" indent="-428625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ID" b="1" dirty="0"/>
          </a:p>
        </p:txBody>
      </p:sp>
      <p:pic>
        <p:nvPicPr>
          <p:cNvPr id="5" name="Picture 2" descr="Image result for sign up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86" y="4191000"/>
            <a:ext cx="9136047" cy="707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7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B828494-BD34-4466-9EF2-8DF11983CC11}"/>
              </a:ext>
            </a:extLst>
          </p:cNvPr>
          <p:cNvSpPr/>
          <p:nvPr/>
        </p:nvSpPr>
        <p:spPr>
          <a:xfrm>
            <a:off x="335887" y="498040"/>
            <a:ext cx="146702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hangingPunct="1">
              <a:defRPr/>
            </a:pPr>
            <a:r>
              <a:rPr lang="en-US" sz="5700" kern="1200" dirty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Create Remote Repository</a:t>
            </a:r>
            <a:endParaRPr kumimoji="0" lang="en-US" sz="5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713" y="2906486"/>
            <a:ext cx="15416019" cy="85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B828494-BD34-4466-9EF2-8DF11983CC11}"/>
              </a:ext>
            </a:extLst>
          </p:cNvPr>
          <p:cNvSpPr/>
          <p:nvPr/>
        </p:nvSpPr>
        <p:spPr>
          <a:xfrm>
            <a:off x="335887" y="498040"/>
            <a:ext cx="146702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hangingPunct="1">
              <a:defRPr/>
            </a:pPr>
            <a:r>
              <a:rPr lang="en-US" altLang="en-US" sz="5700" kern="1200" dirty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Download </a:t>
            </a:r>
            <a:r>
              <a:rPr lang="en-US" altLang="en-US" sz="5700" kern="1200" dirty="0" err="1" smtClean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Git</a:t>
            </a:r>
            <a:endParaRPr kumimoji="0" lang="en-US" sz="5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277976"/>
            <a:ext cx="16811624" cy="145582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git-scm.com/download</a:t>
            </a:r>
            <a:endParaRPr lang="en-US" dirty="0" smtClean="0"/>
          </a:p>
          <a:p>
            <a:pPr marL="428625" indent="-428625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ID" b="1" dirty="0"/>
          </a:p>
        </p:txBody>
      </p:sp>
      <p:pic>
        <p:nvPicPr>
          <p:cNvPr id="6" name="Picture 2" descr="Installing GIT on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36" y="3962400"/>
            <a:ext cx="10397263" cy="807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B828494-BD34-4466-9EF2-8DF11983CC11}"/>
              </a:ext>
            </a:extLst>
          </p:cNvPr>
          <p:cNvSpPr/>
          <p:nvPr/>
        </p:nvSpPr>
        <p:spPr>
          <a:xfrm>
            <a:off x="335887" y="498040"/>
            <a:ext cx="146702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hangingPunct="1">
              <a:defRPr/>
            </a:pPr>
            <a:r>
              <a:rPr lang="en-US" sz="5700" kern="1200" noProof="0" dirty="0" smtClean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Using </a:t>
            </a:r>
            <a:r>
              <a:rPr lang="en-US" sz="5700" kern="1200" noProof="0" dirty="0" err="1" smtClean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Git</a:t>
            </a:r>
            <a:endParaRPr kumimoji="0" lang="en-US" sz="5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735176"/>
            <a:ext cx="16811624" cy="53229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dirty="0" smtClean="0"/>
              <a:t> Setting </a:t>
            </a:r>
            <a:r>
              <a:rPr lang="en-US" dirty="0" err="1" smtClean="0"/>
              <a:t>Git</a:t>
            </a:r>
            <a:r>
              <a:rPr lang="en-US" dirty="0" smtClean="0"/>
              <a:t> User</a:t>
            </a:r>
          </a:p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Clone Repository</a:t>
            </a:r>
          </a:p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Push homework</a:t>
            </a:r>
          </a:p>
          <a:p>
            <a:pPr marL="428625" indent="-428625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428625" indent="-428625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4983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B828494-BD34-4466-9EF2-8DF11983CC11}"/>
              </a:ext>
            </a:extLst>
          </p:cNvPr>
          <p:cNvSpPr/>
          <p:nvPr/>
        </p:nvSpPr>
        <p:spPr>
          <a:xfrm>
            <a:off x="335887" y="498040"/>
            <a:ext cx="146702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hangingPunct="1">
              <a:defRPr/>
            </a:pPr>
            <a:r>
              <a:rPr lang="en-US" sz="5700" kern="1200" dirty="0" smtClean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Setting </a:t>
            </a:r>
            <a:r>
              <a:rPr lang="en-US" sz="5700" kern="1200" dirty="0" err="1" smtClean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Git</a:t>
            </a:r>
            <a:r>
              <a:rPr lang="en-US" sz="5700" kern="1200" dirty="0" smtClean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User </a:t>
            </a:r>
            <a:endParaRPr kumimoji="0" lang="en-US" sz="5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121" y="3939948"/>
            <a:ext cx="14557934" cy="419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B828494-BD34-4466-9EF2-8DF11983CC11}"/>
              </a:ext>
            </a:extLst>
          </p:cNvPr>
          <p:cNvSpPr/>
          <p:nvPr/>
        </p:nvSpPr>
        <p:spPr>
          <a:xfrm>
            <a:off x="335887" y="498040"/>
            <a:ext cx="146702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hangingPunct="1">
              <a:defRPr/>
            </a:pPr>
            <a:r>
              <a:rPr lang="en-US" sz="5700" kern="1200" dirty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Clone Repository</a:t>
            </a:r>
            <a:endParaRPr kumimoji="0" lang="en-US" sz="5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4976" y="2735176"/>
            <a:ext cx="16811624" cy="290362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8625" indent="-428625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err="1"/>
              <a:t>git</a:t>
            </a:r>
            <a:r>
              <a:rPr lang="en-US" b="1" dirty="0"/>
              <a:t> clone </a:t>
            </a:r>
            <a:r>
              <a:rPr lang="en-US" dirty="0"/>
              <a:t>https://</a:t>
            </a:r>
            <a:r>
              <a:rPr lang="en-US" dirty="0" smtClean="0"/>
              <a:t>github.com/</a:t>
            </a:r>
            <a:r>
              <a:rPr lang="en-US" i="1" dirty="0" smtClean="0"/>
              <a:t>Username/RepositoryName</a:t>
            </a:r>
            <a:r>
              <a:rPr lang="en-US" dirty="0" smtClean="0"/>
              <a:t>.git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ID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93" y="3926341"/>
            <a:ext cx="17665379" cy="84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B828494-BD34-4466-9EF2-8DF11983CC11}"/>
              </a:ext>
            </a:extLst>
          </p:cNvPr>
          <p:cNvSpPr/>
          <p:nvPr/>
        </p:nvSpPr>
        <p:spPr>
          <a:xfrm>
            <a:off x="335887" y="498040"/>
            <a:ext cx="146702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hangingPunct="1">
              <a:defRPr/>
            </a:pPr>
            <a:r>
              <a:rPr lang="en-US" sz="5700" kern="1200" dirty="0">
                <a:solidFill>
                  <a:srgbClr val="4F81BD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Clone Repository</a:t>
            </a:r>
            <a:endParaRPr kumimoji="0" lang="en-US" sz="5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54" y="4248149"/>
            <a:ext cx="10534411" cy="4993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320" y="4741438"/>
            <a:ext cx="5263243" cy="40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20357</TotalTime>
  <Words>126</Words>
  <Application>Microsoft Office PowerPoint</Application>
  <PresentationFormat>Custom</PresentationFormat>
  <Paragraphs>37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 Arial (Headings)</vt:lpstr>
      <vt:lpstr>Arial</vt:lpstr>
      <vt:lpstr>Arial (Body)</vt:lpstr>
      <vt:lpstr>Calibri</vt:lpstr>
      <vt:lpstr>Helvetica Neue</vt:lpstr>
      <vt:lpstr>Helvetica Neue Light</vt:lpstr>
      <vt:lpstr>Helvetica Neue Medium</vt:lpstr>
      <vt:lpstr>Meiryo</vt:lpstr>
      <vt:lpstr>Tahoma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my nguyen</cp:lastModifiedBy>
  <cp:revision>1528</cp:revision>
  <cp:lastPrinted>2019-09-17T11:00:25Z</cp:lastPrinted>
  <dcterms:modified xsi:type="dcterms:W3CDTF">2020-08-29T04:14:42Z</dcterms:modified>
  <cp:category/>
</cp:coreProperties>
</file>