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8C2C1-6B72-49D5-96AC-FF3766621450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20D34-77B5-48CA-8621-4E0C5D04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20D34-77B5-48CA-8621-4E0C5D0450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4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8C03-549F-CF6A-B17C-DE1E74F6F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E0300-0FFB-8679-F1D3-BC4B8474D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E2CF-6926-5F43-FF0B-2DE3891A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1C3-B526-487E-BEB7-62DAAF40F27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0E778-A3DF-1BC7-002E-7B768283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DB586-2F9D-D027-0480-A5308237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4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93E6-FCD7-6E46-0F32-8CBCE29F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5C4AF-98A8-3A28-0648-A1E39C576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5B60C-E85F-2A1E-F541-90AF2F95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1C3-B526-487E-BEB7-62DAAF40F27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81CD4-92ED-3479-9C69-9EA8EA70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E4600-AB6C-07D4-6A0F-5A5BE1F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2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CB334-DFC2-EBA0-9048-84DF3860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12F83-5D8C-7F8E-FEBD-E1540EA7E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3C79-BE0E-9C15-C720-3B2C3AC9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1C3-B526-487E-BEB7-62DAAF40F27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E41AD-2B73-62BC-DE7E-9515FDCA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6995E-C794-22B4-09A1-6C99FD85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6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B981-60AD-C200-A026-382C73FC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95B7C-E30C-4192-B8C2-46537C816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6AAB-B2F1-34B2-6901-8711554C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1C3-B526-487E-BEB7-62DAAF40F27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1DE4-1726-C713-C36A-9739F6AC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AE382-5505-4525-DCF8-ACA3ADFF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5848-B918-5CD1-A8F4-C4D51E3B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BAE5A-4010-A346-3C30-BAFAD2F2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C706B-D843-798C-2160-76D1488F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1C3-B526-487E-BEB7-62DAAF40F27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45871-ECE6-78CD-333F-4E8271B6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A61F6-D9F0-2DEF-45DA-442AD0A0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1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BD4C-8D33-3ED7-08E7-236D84D7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430C9-67F3-D846-5C2B-0D08914B5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EFC8D-8DA6-2C39-5DBD-5A7F162D6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CC63C-E62B-79A2-AD37-E019636A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1C3-B526-487E-BEB7-62DAAF40F27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40FC6-1406-9348-9C46-53A5F1D2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ABB5C-CF1A-37A0-7DE8-CE1414EB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3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489C-E7BA-AB9E-132D-BCB3AD23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DC757-E7D1-66F0-BF02-3AD92465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DDBC7-7FC0-368A-0365-D2C3C73B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07D65-D267-36BB-BF24-663CDE5D6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673EE-0C61-C477-9BBC-5972B6E2C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90E22-DFA5-CB95-E2D2-45167956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1C3-B526-487E-BEB7-62DAAF40F27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4B5B7-EE6D-DC91-8E83-DD0E2878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1F4DA-7142-C4CD-B3AF-F5BC0D3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97FA-AE23-5306-BF15-3DEA3519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4AEA6-D425-524E-372C-2C2236C2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1C3-B526-487E-BEB7-62DAAF40F27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774D3-3BC5-4A54-248B-51AA34B0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B0487-350D-0755-FE24-DFE0AC15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7081B-2989-31E8-49CD-4C69BA68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1C3-B526-487E-BEB7-62DAAF40F27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B0357-AD44-7DAD-6398-C82F297D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AF453-98F9-EFED-9170-06974492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5CC2-F2E6-9F89-9BDC-D74F0C1D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CDDD5-D6D8-5058-DD39-336304F5C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48AA2-7C26-BCBA-E714-1DC72294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87A92-C0EB-7053-255E-26B4B996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1C3-B526-487E-BEB7-62DAAF40F27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B4C54-DFF0-1862-BDF3-14DB8838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0E317-028D-F2C7-49F5-1573E50F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6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41EA-A932-1B40-0367-C6B5F9B4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7C450-0DF9-2624-80D9-ED7AB329B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FF623-CE6A-4DFF-CFE6-7BCC7707E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65C6C-04E3-4C51-DC99-0C55A984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1C3-B526-487E-BEB7-62DAAF40F27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AB9EB-C388-655D-0030-1402B38B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FBA21-36F2-E7C2-ED94-FC889C1D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BE633-8633-8739-1062-C0E9EFF1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0C073-D877-EBBA-1B3F-DDC22FE9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2680-C7A3-5849-512A-F24FC4BD3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0A1C3-B526-487E-BEB7-62DAAF40F27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8CCB2-4353-3F24-1D99-71CF5AFC4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50328-2286-633C-C022-5A9793616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6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813A-2CAA-525F-1692-B46A1F1EB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Golf 24 System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8DC96-C85F-787B-1A38-447F2BA37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1275434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0FCB3-1066-D4BB-64CB-A408F141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E22518-D9A2-A7C5-02F4-85F2B0D74A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40419"/>
            <a:ext cx="797150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dirty="0"/>
              <a:t>Tasks &amp; Estimation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schema (customers, bookings, timeslots) (2h)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Migration script (Prisma/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TypeORM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)(1h)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Seed data (create slot demo)(30m)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query CRUD booking(1h)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constraint (1 slot = 1 booking)(1h)</a:t>
            </a:r>
          </a:p>
        </p:txBody>
      </p:sp>
    </p:spTree>
    <p:extLst>
      <p:ext uri="{BB962C8B-B14F-4D97-AF65-F5344CB8AC3E}">
        <p14:creationId xmlns:p14="http://schemas.microsoft.com/office/powerpoint/2010/main" val="383848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0613-263A-D2A4-3FAB-3C0895B1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Notes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5D3F-47D5-E1B6-38F3-FBACB4FF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Code file size</a:t>
            </a:r>
          </a:p>
          <a:p>
            <a:pPr lvl="1"/>
            <a:r>
              <a:rPr lang="en-US" altLang="zh-TW" sz="4400" dirty="0"/>
              <a:t>Better keep 100- lines</a:t>
            </a:r>
          </a:p>
          <a:p>
            <a:pPr lvl="1"/>
            <a:r>
              <a:rPr lang="en-US" altLang="zh-TW" sz="4400" dirty="0"/>
              <a:t>Too much 200+ lines</a:t>
            </a:r>
            <a:endParaRPr lang="zh-TW" altLang="en-US" sz="4400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0682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03A5-7006-CF55-85BE-CB7C8B80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Naming Rules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936A-04E1-7F2C-43FB-A909310B6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TW" sz="2400" dirty="0"/>
              <a:t>Variables (JS/TS): camelCase → </a:t>
            </a:r>
            <a:r>
              <a:rPr lang="en-US" altLang="zh-TW" sz="2400" dirty="0" err="1"/>
              <a:t>selectedRoomId</a:t>
            </a:r>
            <a:r>
              <a:rPr lang="en-US" altLang="zh-TW" sz="2400" dirty="0"/>
              <a:t>​</a:t>
            </a:r>
          </a:p>
          <a:p>
            <a:pPr fontAlgn="base"/>
            <a:r>
              <a:rPr lang="en-US" altLang="zh-TW" sz="2400" dirty="0"/>
              <a:t>Classes/Components: </a:t>
            </a:r>
            <a:r>
              <a:rPr lang="en-US" altLang="zh-TW" sz="2400" dirty="0" err="1"/>
              <a:t>PascalCase</a:t>
            </a:r>
            <a:r>
              <a:rPr lang="en-US" altLang="zh-TW" sz="2400" dirty="0"/>
              <a:t> → </a:t>
            </a:r>
            <a:r>
              <a:rPr lang="en-US" altLang="zh-TW" sz="2400" dirty="0" err="1"/>
              <a:t>BookingForm.vue</a:t>
            </a:r>
            <a:r>
              <a:rPr lang="en-US" altLang="zh-TW" sz="2400" dirty="0"/>
              <a:t>​</a:t>
            </a:r>
          </a:p>
          <a:p>
            <a:pPr fontAlgn="base"/>
            <a:r>
              <a:rPr lang="en-US" altLang="zh-TW" sz="2400" dirty="0"/>
              <a:t>Constants: UPPER_SNAKE_CASE → MAX_BOOKING_PER_DAY​</a:t>
            </a:r>
          </a:p>
          <a:p>
            <a:pPr fontAlgn="base"/>
            <a:r>
              <a:rPr lang="en-US" altLang="zh-TW" sz="2400" dirty="0"/>
              <a:t>Frontend files: kebab-case → booking-</a:t>
            </a:r>
            <a:r>
              <a:rPr lang="en-US" altLang="zh-TW" sz="2400" dirty="0" err="1"/>
              <a:t>form.vue</a:t>
            </a:r>
            <a:r>
              <a:rPr lang="en-US" altLang="zh-TW" sz="2400" dirty="0"/>
              <a:t>, calendar-</a:t>
            </a:r>
            <a:r>
              <a:rPr lang="en-US" altLang="zh-TW" sz="2400" dirty="0" err="1"/>
              <a:t>view.vue</a:t>
            </a:r>
            <a:r>
              <a:rPr lang="en-US" altLang="zh-TW" sz="2400" dirty="0"/>
              <a:t>​</a:t>
            </a:r>
          </a:p>
          <a:p>
            <a:pPr fontAlgn="base"/>
            <a:r>
              <a:rPr lang="en-US" altLang="zh-TW" sz="2400" dirty="0"/>
              <a:t>Backend files: </a:t>
            </a:r>
            <a:r>
              <a:rPr lang="en-US" altLang="zh-TW" sz="2400" dirty="0" err="1"/>
              <a:t>snake_case</a:t>
            </a:r>
            <a:r>
              <a:rPr lang="en-US" altLang="zh-TW" sz="2400" dirty="0"/>
              <a:t> → </a:t>
            </a:r>
            <a:r>
              <a:rPr lang="en-US" altLang="zh-TW" sz="2400" dirty="0" err="1"/>
              <a:t>booking_room.controller.ts</a:t>
            </a:r>
            <a:r>
              <a:rPr lang="en-US" altLang="zh-TW" sz="2400" dirty="0"/>
              <a:t>​</a:t>
            </a:r>
          </a:p>
          <a:p>
            <a:pPr fontAlgn="base"/>
            <a:r>
              <a:rPr lang="en-US" altLang="zh-TW" sz="2400" dirty="0"/>
              <a:t>Database:​</a:t>
            </a:r>
          </a:p>
          <a:p>
            <a:pPr lvl="1" fontAlgn="base"/>
            <a:r>
              <a:rPr lang="en-US" altLang="zh-TW" dirty="0"/>
              <a:t>Tables: </a:t>
            </a:r>
            <a:r>
              <a:rPr lang="en-US" altLang="zh-TW" dirty="0" err="1"/>
              <a:t>snake_case</a:t>
            </a:r>
            <a:r>
              <a:rPr lang="en-US" altLang="zh-TW" dirty="0"/>
              <a:t>, plural → rooms, bookings​</a:t>
            </a:r>
          </a:p>
          <a:p>
            <a:pPr lvl="1" fontAlgn="base"/>
            <a:r>
              <a:rPr lang="en-US" altLang="zh-TW" dirty="0"/>
              <a:t>Columns: </a:t>
            </a:r>
            <a:r>
              <a:rPr lang="en-US" altLang="zh-TW" dirty="0" err="1"/>
              <a:t>snake_case</a:t>
            </a:r>
            <a:r>
              <a:rPr lang="en-US" altLang="zh-TW" dirty="0"/>
              <a:t> → </a:t>
            </a:r>
            <a:r>
              <a:rPr lang="en-US" altLang="zh-TW" dirty="0" err="1"/>
              <a:t>created_at</a:t>
            </a:r>
            <a:r>
              <a:rPr lang="en-US" altLang="zh-TW" dirty="0"/>
              <a:t>, </a:t>
            </a:r>
            <a:r>
              <a:rPr lang="en-US" altLang="zh-TW" dirty="0" err="1"/>
              <a:t>price_total</a:t>
            </a:r>
            <a:r>
              <a:rPr lang="en-US" altLang="zh-TW" dirty="0"/>
              <a:t>​</a:t>
            </a:r>
          </a:p>
          <a:p>
            <a:pPr lvl="1" fontAlgn="base"/>
            <a:r>
              <a:rPr lang="en-US" altLang="zh-TW" dirty="0"/>
              <a:t>Index: </a:t>
            </a:r>
            <a:r>
              <a:rPr lang="en-US" altLang="zh-TW" dirty="0" err="1"/>
              <a:t>idx</a:t>
            </a:r>
            <a:r>
              <a:rPr lang="en-US" altLang="zh-TW" dirty="0"/>
              <a:t>_&lt;table&gt;_&lt;column&gt;​</a:t>
            </a:r>
          </a:p>
          <a:p>
            <a:pPr lvl="1" fontAlgn="base"/>
            <a:r>
              <a:rPr lang="en-US" altLang="zh-TW" dirty="0"/>
              <a:t>Foreign Key: </a:t>
            </a:r>
            <a:r>
              <a:rPr lang="en-US" altLang="zh-TW" dirty="0" err="1"/>
              <a:t>fk</a:t>
            </a:r>
            <a:r>
              <a:rPr lang="en-US" altLang="zh-TW" dirty="0"/>
              <a:t>_&lt;child&gt;_&lt;parent&gt;​</a:t>
            </a:r>
          </a:p>
        </p:txBody>
      </p:sp>
    </p:spTree>
    <p:extLst>
      <p:ext uri="{BB962C8B-B14F-4D97-AF65-F5344CB8AC3E}">
        <p14:creationId xmlns:p14="http://schemas.microsoft.com/office/powerpoint/2010/main" val="11817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1796-BF20-80C2-75EC-CAE3E1CC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Front-end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4DAB-AE91-364C-2D29-E9FD51D2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Folder structure and expected files</a:t>
            </a:r>
          </a:p>
          <a:p>
            <a:r>
              <a:rPr lang="en-US" altLang="zh-TW" dirty="0"/>
              <a:t>Some explanations are good</a:t>
            </a:r>
          </a:p>
          <a:p>
            <a:r>
              <a:rPr lang="en-US" altLang="zh-TW" dirty="0"/>
              <a:t>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5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E035-1E23-9186-3C43-326DC480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Front-end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D37E-173A-6A33-465F-0A641B6F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614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Folder structure</a:t>
            </a:r>
          </a:p>
          <a:p>
            <a:pPr lvl="1" fontAlgn="base"/>
            <a:r>
              <a:rPr lang="en-US" altLang="zh-TW" dirty="0"/>
              <a:t>- assets/: Stores static resources used in the app​</a:t>
            </a:r>
          </a:p>
          <a:p>
            <a:pPr lvl="1" fontAlgn="base"/>
            <a:r>
              <a:rPr lang="fr-FR" altLang="zh-TW" dirty="0"/>
              <a:t>components/: </a:t>
            </a:r>
            <a:r>
              <a:rPr lang="fr-FR" altLang="zh-TW" dirty="0" err="1"/>
              <a:t>Contains</a:t>
            </a:r>
            <a:r>
              <a:rPr lang="fr-FR" altLang="zh-TW" dirty="0"/>
              <a:t> </a:t>
            </a:r>
            <a:r>
              <a:rPr lang="fr-FR" altLang="zh-TW" dirty="0" err="1"/>
              <a:t>reusable</a:t>
            </a:r>
            <a:r>
              <a:rPr lang="fr-FR" altLang="zh-TW" dirty="0"/>
              <a:t> Vue components</a:t>
            </a:r>
            <a:r>
              <a:rPr lang="en-US" altLang="zh-TW" dirty="0"/>
              <a:t>​</a:t>
            </a:r>
          </a:p>
          <a:p>
            <a:pPr lvl="1" fontAlgn="base"/>
            <a:r>
              <a:rPr lang="fr-FR" altLang="zh-TW" dirty="0"/>
              <a:t>- router/: </a:t>
            </a:r>
            <a:r>
              <a:rPr lang="fr-FR" altLang="zh-TW" dirty="0" err="1"/>
              <a:t>Holds</a:t>
            </a:r>
            <a:r>
              <a:rPr lang="fr-FR" altLang="zh-TW" dirty="0"/>
              <a:t> Vue Router configuration.</a:t>
            </a:r>
            <a:r>
              <a:rPr lang="en-US" altLang="zh-TW" dirty="0"/>
              <a:t>​</a:t>
            </a:r>
          </a:p>
          <a:p>
            <a:pPr lvl="1" fontAlgn="base"/>
            <a:r>
              <a:rPr lang="en-US" altLang="zh-TW" dirty="0"/>
              <a:t>- types/: Stores TypeScript type definitions and interfaces.​</a:t>
            </a:r>
          </a:p>
          <a:p>
            <a:pPr lvl="1" fontAlgn="base"/>
            <a:r>
              <a:rPr lang="en-US" altLang="zh-TW" dirty="0"/>
              <a:t>- utils/: Contains utility/helper functions that are not tied to any specific component.​</a:t>
            </a:r>
          </a:p>
          <a:p>
            <a:pPr lvl="1" fontAlgn="base"/>
            <a:r>
              <a:rPr lang="en-US" altLang="zh-TW" dirty="0"/>
              <a:t>- views/: Stores page-level components — usually mapped to routes.​</a:t>
            </a:r>
          </a:p>
          <a:p>
            <a:pPr marL="914400" lvl="2" indent="0" fontAlgn="base">
              <a:buNone/>
            </a:pPr>
            <a:endParaRPr lang="en-US" altLang="zh-TW" dirty="0"/>
          </a:p>
          <a:p>
            <a:pPr lvl="2" fontAlgn="base"/>
            <a:endParaRPr lang="en-US" altLang="zh-TW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0A8E2B-6A00-0EBA-A132-8F35FB4461AF}"/>
              </a:ext>
            </a:extLst>
          </p:cNvPr>
          <p:cNvSpPr txBox="1">
            <a:spLocks/>
          </p:cNvSpPr>
          <p:nvPr/>
        </p:nvSpPr>
        <p:spPr>
          <a:xfrm>
            <a:off x="6230257" y="806245"/>
            <a:ext cx="5606143" cy="5505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zh-TW" dirty="0"/>
              <a:t>frontend/</a:t>
            </a:r>
          </a:p>
          <a:p>
            <a:pPr fontAlgn="base"/>
            <a:r>
              <a:rPr lang="en-US" altLang="zh-TW" dirty="0"/>
              <a:t>│── </a:t>
            </a:r>
            <a:r>
              <a:rPr lang="en-US" altLang="zh-TW" dirty="0" err="1"/>
              <a:t>src</a:t>
            </a:r>
            <a:r>
              <a:rPr lang="en-US" altLang="zh-TW" dirty="0"/>
              <a:t>/</a:t>
            </a:r>
          </a:p>
          <a:p>
            <a:pPr fontAlgn="base"/>
            <a:r>
              <a:rPr lang="en-US" altLang="zh-TW" dirty="0"/>
              <a:t>│   ├── assets/               </a:t>
            </a:r>
          </a:p>
          <a:p>
            <a:pPr fontAlgn="base"/>
            <a:r>
              <a:rPr lang="en-US" altLang="zh-TW" dirty="0"/>
              <a:t>│   ├── components/</a:t>
            </a:r>
          </a:p>
          <a:p>
            <a:pPr fontAlgn="base"/>
            <a:r>
              <a:rPr lang="en-US" altLang="zh-TW" dirty="0"/>
              <a:t>│   │   ├── </a:t>
            </a:r>
            <a:r>
              <a:rPr lang="en-US" altLang="zh-TW" dirty="0" err="1"/>
              <a:t>CalendarComponent.vue</a:t>
            </a:r>
            <a:endParaRPr lang="en-US" altLang="zh-TW" dirty="0"/>
          </a:p>
          <a:p>
            <a:pPr fontAlgn="base"/>
            <a:r>
              <a:rPr lang="en-US" altLang="zh-TW" dirty="0"/>
              <a:t>│   │   ├── </a:t>
            </a:r>
            <a:r>
              <a:rPr lang="en-US" altLang="zh-TW" dirty="0" err="1"/>
              <a:t>TimeSlotPicker.vue</a:t>
            </a:r>
            <a:endParaRPr lang="en-US" altLang="zh-TW" dirty="0"/>
          </a:p>
          <a:p>
            <a:pPr fontAlgn="base"/>
            <a:r>
              <a:rPr lang="en-US" altLang="zh-TW" dirty="0"/>
              <a:t>│   │   └── </a:t>
            </a:r>
            <a:r>
              <a:rPr lang="en-US" altLang="zh-TW" dirty="0" err="1"/>
              <a:t>BookingForm.vue</a:t>
            </a:r>
            <a:endParaRPr lang="en-US" altLang="zh-TW" dirty="0"/>
          </a:p>
          <a:p>
            <a:pPr fontAlgn="base"/>
            <a:r>
              <a:rPr lang="en-US" altLang="zh-TW" dirty="0"/>
              <a:t>│   │</a:t>
            </a:r>
          </a:p>
          <a:p>
            <a:pPr fontAlgn="base"/>
            <a:r>
              <a:rPr lang="en-US" altLang="zh-TW" dirty="0"/>
              <a:t>│   ├── views/                </a:t>
            </a:r>
          </a:p>
          <a:p>
            <a:pPr fontAlgn="base"/>
            <a:r>
              <a:rPr lang="en-US" altLang="zh-TW" dirty="0"/>
              <a:t>│   │   ├── </a:t>
            </a:r>
            <a:r>
              <a:rPr lang="en-US" altLang="zh-TW" dirty="0" err="1"/>
              <a:t>HomeView.vue</a:t>
            </a:r>
            <a:endParaRPr lang="en-US" altLang="zh-TW" dirty="0"/>
          </a:p>
          <a:p>
            <a:pPr fontAlgn="base"/>
            <a:r>
              <a:rPr lang="en-US" altLang="zh-TW" dirty="0"/>
              <a:t>│   │   ├── </a:t>
            </a:r>
            <a:r>
              <a:rPr lang="en-US" altLang="zh-TW" dirty="0" err="1"/>
              <a:t>BookingView.vue</a:t>
            </a:r>
            <a:endParaRPr lang="en-US" altLang="zh-TW" dirty="0"/>
          </a:p>
          <a:p>
            <a:pPr fontAlgn="base"/>
            <a:r>
              <a:rPr lang="en-US" altLang="zh-TW" dirty="0"/>
              <a:t>│   │   └── </a:t>
            </a:r>
            <a:r>
              <a:rPr lang="en-US" altLang="zh-TW" dirty="0" err="1"/>
              <a:t>ConfirmationView.vue</a:t>
            </a:r>
            <a:endParaRPr lang="en-US" altLang="zh-TW" dirty="0"/>
          </a:p>
          <a:p>
            <a:pPr fontAlgn="base"/>
            <a:r>
              <a:rPr lang="en-US" altLang="zh-TW" dirty="0"/>
              <a:t>│   │</a:t>
            </a:r>
          </a:p>
          <a:p>
            <a:pPr fontAlgn="base"/>
            <a:r>
              <a:rPr lang="en-US" altLang="zh-TW" dirty="0"/>
              <a:t>│   ├── store/                </a:t>
            </a:r>
          </a:p>
          <a:p>
            <a:pPr fontAlgn="base"/>
            <a:r>
              <a:rPr lang="en-US" altLang="zh-TW" dirty="0"/>
              <a:t>│   │   └── </a:t>
            </a:r>
            <a:r>
              <a:rPr lang="en-US" altLang="zh-TW" dirty="0" err="1"/>
              <a:t>bookingStore.ts</a:t>
            </a:r>
            <a:endParaRPr lang="en-US" altLang="zh-TW" dirty="0"/>
          </a:p>
          <a:p>
            <a:pPr fontAlgn="base"/>
            <a:r>
              <a:rPr lang="en-US" altLang="zh-TW" dirty="0"/>
              <a:t>│   │</a:t>
            </a:r>
          </a:p>
          <a:p>
            <a:pPr fontAlgn="base"/>
            <a:r>
              <a:rPr lang="en-US" altLang="zh-TW" dirty="0"/>
              <a:t>│   ├── router/               </a:t>
            </a:r>
          </a:p>
          <a:p>
            <a:pPr fontAlgn="base"/>
            <a:r>
              <a:rPr lang="en-US" altLang="zh-TW" dirty="0"/>
              <a:t>│   │   └── </a:t>
            </a:r>
            <a:r>
              <a:rPr lang="en-US" altLang="zh-TW" dirty="0" err="1"/>
              <a:t>index.ts</a:t>
            </a:r>
            <a:endParaRPr lang="en-US" altLang="zh-TW" dirty="0"/>
          </a:p>
          <a:p>
            <a:pPr fontAlgn="base"/>
            <a:r>
              <a:rPr lang="en-US" altLang="zh-TW" dirty="0"/>
              <a:t>│   │</a:t>
            </a:r>
          </a:p>
          <a:p>
            <a:pPr fontAlgn="base"/>
            <a:r>
              <a:rPr lang="en-US" altLang="zh-TW" dirty="0"/>
              <a:t>│   ├── utils/                </a:t>
            </a:r>
          </a:p>
          <a:p>
            <a:pPr fontAlgn="base"/>
            <a:r>
              <a:rPr lang="en-US" altLang="zh-TW" dirty="0"/>
              <a:t>│   │   └── </a:t>
            </a:r>
            <a:r>
              <a:rPr lang="en-US" altLang="zh-TW" dirty="0" err="1"/>
              <a:t>dateUtil.ts</a:t>
            </a:r>
            <a:endParaRPr lang="en-US" altLang="zh-TW" dirty="0"/>
          </a:p>
          <a:p>
            <a:pPr fontAlgn="base"/>
            <a:r>
              <a:rPr lang="en-US" altLang="zh-TW" dirty="0"/>
              <a:t>│   │</a:t>
            </a:r>
          </a:p>
          <a:p>
            <a:pPr fontAlgn="base"/>
            <a:r>
              <a:rPr lang="en-US" altLang="zh-TW" dirty="0"/>
              <a:t>│   ├── </a:t>
            </a:r>
            <a:r>
              <a:rPr lang="en-US" altLang="zh-TW" dirty="0" err="1"/>
              <a:t>App.vue</a:t>
            </a:r>
            <a:endParaRPr lang="en-US" altLang="zh-TW" dirty="0"/>
          </a:p>
          <a:p>
            <a:pPr fontAlgn="base"/>
            <a:r>
              <a:rPr lang="en-US" altLang="zh-TW" dirty="0"/>
              <a:t>│   └── </a:t>
            </a:r>
            <a:r>
              <a:rPr lang="en-US" altLang="zh-TW" dirty="0" err="1"/>
              <a:t>main.ts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9831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138BE-55CE-1D6E-E74B-68426AEB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Front-end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C05C-DE09-B5DB-A72B-7CE0EA06E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Tasks &amp; Estimation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err="1">
                <a:latin typeface="Arial" panose="020B0604020202020204" pitchFamily="34" charset="0"/>
              </a:rPr>
              <a:t>CalendarComponent</a:t>
            </a:r>
            <a:r>
              <a:rPr lang="en-US" altLang="en-US" sz="2800" dirty="0">
                <a:latin typeface="Arial" panose="020B0604020202020204" pitchFamily="34" charset="0"/>
              </a:rPr>
              <a:t> + navigation months (5h)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err="1">
                <a:latin typeface="Arial" panose="020B0604020202020204" pitchFamily="34" charset="0"/>
              </a:rPr>
              <a:t>TimeSlotPicker</a:t>
            </a:r>
            <a:r>
              <a:rPr lang="en-US" altLang="en-US" sz="2800" dirty="0">
                <a:latin typeface="Arial" panose="020B0604020202020204" pitchFamily="34" charset="0"/>
              </a:rPr>
              <a:t> (show slot form API)(3h)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err="1">
                <a:latin typeface="Arial" panose="020B0604020202020204" pitchFamily="34" charset="0"/>
              </a:rPr>
              <a:t>BookingForm</a:t>
            </a:r>
            <a:r>
              <a:rPr lang="en-US" altLang="en-US" sz="2800" dirty="0">
                <a:latin typeface="Arial" panose="020B0604020202020204" pitchFamily="34" charset="0"/>
              </a:rPr>
              <a:t> (validate input)(2h)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err="1">
                <a:latin typeface="Arial" panose="020B0604020202020204" pitchFamily="34" charset="0"/>
              </a:rPr>
              <a:t>BookingView</a:t>
            </a:r>
            <a:r>
              <a:rPr lang="en-US" altLang="en-US" sz="2800" dirty="0">
                <a:latin typeface="Arial" panose="020B0604020202020204" pitchFamily="34" charset="0"/>
              </a:rPr>
              <a:t> (main page)(4h)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err="1">
                <a:latin typeface="Arial" panose="020B0604020202020204" pitchFamily="34" charset="0"/>
              </a:rPr>
              <a:t>ConfirmationView</a:t>
            </a:r>
            <a:r>
              <a:rPr lang="en-US" altLang="en-US" sz="2800" dirty="0">
                <a:latin typeface="Arial" panose="020B0604020202020204" pitchFamily="34" charset="0"/>
              </a:rPr>
              <a:t> (show booking/QR code)(2h)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err="1">
                <a:latin typeface="Arial" panose="020B0604020202020204" pitchFamily="34" charset="0"/>
              </a:rPr>
              <a:t>Pinia</a:t>
            </a:r>
            <a:r>
              <a:rPr lang="en-US" altLang="en-US" sz="2800" dirty="0">
                <a:latin typeface="Arial" panose="020B0604020202020204" pitchFamily="34" charset="0"/>
              </a:rPr>
              <a:t> store setup(2h)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Router setup(1h)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823CD1-E16D-B377-FB6F-C91620A9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53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260F-F5C7-74C1-4F17-252F225A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03217-DC02-4F51-571C-657F4510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093" y="1690688"/>
            <a:ext cx="5424946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backend/</a:t>
            </a:r>
          </a:p>
          <a:p>
            <a:r>
              <a:rPr lang="en-US" dirty="0"/>
              <a:t>│── 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r>
              <a:rPr lang="en-US" dirty="0"/>
              <a:t>│   ├── config/              # Env, DB</a:t>
            </a:r>
          </a:p>
          <a:p>
            <a:r>
              <a:rPr lang="en-US" dirty="0"/>
              <a:t>│   ├── models/              # Prisma/</a:t>
            </a:r>
            <a:r>
              <a:rPr lang="en-US" dirty="0" err="1"/>
              <a:t>TypeORM</a:t>
            </a:r>
            <a:r>
              <a:rPr lang="en-US" dirty="0"/>
              <a:t> schemas</a:t>
            </a:r>
          </a:p>
          <a:p>
            <a:r>
              <a:rPr lang="en-US" dirty="0"/>
              <a:t>│   ├── controllers/         # Request handler</a:t>
            </a:r>
          </a:p>
          <a:p>
            <a:r>
              <a:rPr lang="en-US" dirty="0"/>
              <a:t>│   ├── services/            # Business logic</a:t>
            </a:r>
          </a:p>
          <a:p>
            <a:r>
              <a:rPr lang="en-US" dirty="0"/>
              <a:t>│   ├── routes/              # Express routes</a:t>
            </a:r>
          </a:p>
          <a:p>
            <a:r>
              <a:rPr lang="en-US" dirty="0"/>
              <a:t>│   ├── </a:t>
            </a:r>
            <a:r>
              <a:rPr lang="en-US" dirty="0" err="1"/>
              <a:t>middlewares</a:t>
            </a:r>
            <a:r>
              <a:rPr lang="en-US" dirty="0"/>
              <a:t>/         # Error handler, validation</a:t>
            </a:r>
          </a:p>
          <a:p>
            <a:r>
              <a:rPr lang="en-US" dirty="0"/>
              <a:t>│   ├── utils/               # Helper functions</a:t>
            </a:r>
          </a:p>
          <a:p>
            <a:r>
              <a:rPr lang="en-US" dirty="0"/>
              <a:t>│   ├── </a:t>
            </a:r>
            <a:r>
              <a:rPr lang="en-US" dirty="0" err="1"/>
              <a:t>app.ts</a:t>
            </a:r>
            <a:r>
              <a:rPr lang="en-US" dirty="0"/>
              <a:t>               # Express app </a:t>
            </a:r>
            <a:r>
              <a:rPr lang="en-US" dirty="0" err="1"/>
              <a:t>init</a:t>
            </a:r>
            <a:endParaRPr lang="en-US" dirty="0"/>
          </a:p>
          <a:p>
            <a:r>
              <a:rPr lang="en-US" dirty="0"/>
              <a:t>│   └── </a:t>
            </a:r>
            <a:r>
              <a:rPr lang="en-US" dirty="0" err="1"/>
              <a:t>server.ts</a:t>
            </a:r>
            <a:r>
              <a:rPr lang="en-US" dirty="0"/>
              <a:t>            # Start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80F6F-949A-C51B-495F-D3AC898B5217}"/>
              </a:ext>
            </a:extLst>
          </p:cNvPr>
          <p:cNvSpPr txBox="1"/>
          <p:nvPr/>
        </p:nvSpPr>
        <p:spPr>
          <a:xfrm>
            <a:off x="698089" y="1690688"/>
            <a:ext cx="557489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Folder structure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zh-TW" sz="2000" dirty="0"/>
              <a:t>- </a:t>
            </a:r>
            <a:r>
              <a:rPr lang="en-US" sz="2000" dirty="0"/>
              <a:t>config </a:t>
            </a:r>
            <a:r>
              <a:rPr lang="en-US" altLang="zh-TW" sz="2000" dirty="0"/>
              <a:t>/: Stores static resources that relevant to systems and DB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models </a:t>
            </a:r>
            <a:r>
              <a:rPr lang="fr-FR" altLang="zh-TW" sz="2000" dirty="0"/>
              <a:t>/: </a:t>
            </a:r>
            <a:r>
              <a:rPr lang="fr-FR" altLang="zh-TW" sz="2000" dirty="0" err="1"/>
              <a:t>Contains</a:t>
            </a:r>
            <a:r>
              <a:rPr lang="fr-FR" altLang="zh-TW" sz="2000" dirty="0"/>
              <a:t> </a:t>
            </a:r>
            <a:r>
              <a:rPr lang="en-US" altLang="zh-TW" sz="2000" dirty="0"/>
              <a:t>entities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fr-FR" altLang="zh-TW" sz="2000" dirty="0"/>
              <a:t>- </a:t>
            </a:r>
            <a:r>
              <a:rPr lang="en-US" sz="2000" dirty="0"/>
              <a:t>controllers </a:t>
            </a:r>
            <a:r>
              <a:rPr lang="fr-FR" altLang="zh-TW" sz="2000" dirty="0"/>
              <a:t>/: </a:t>
            </a:r>
            <a:r>
              <a:rPr lang="fr-FR" altLang="zh-TW" sz="2000" dirty="0" err="1"/>
              <a:t>Holds</a:t>
            </a:r>
            <a:r>
              <a:rPr lang="fr-FR" altLang="zh-TW" sz="2000" dirty="0"/>
              <a:t> api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zh-TW" sz="2000" dirty="0"/>
              <a:t>- </a:t>
            </a:r>
            <a:r>
              <a:rPr lang="en-US" sz="2000" dirty="0"/>
              <a:t>services </a:t>
            </a:r>
            <a:r>
              <a:rPr lang="en-US" altLang="zh-TW" sz="2000" dirty="0"/>
              <a:t>/: Handle request and data from controller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zh-TW" sz="2000" dirty="0"/>
              <a:t>- utils/: Contains utility/helper functions that are not tied to any specific component.​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zh-TW" sz="2000" dirty="0"/>
              <a:t>- </a:t>
            </a:r>
            <a:r>
              <a:rPr lang="en-US" sz="2000" dirty="0" err="1"/>
              <a:t>middlewares</a:t>
            </a:r>
            <a:r>
              <a:rPr lang="en-US" sz="2000" dirty="0"/>
              <a:t> </a:t>
            </a:r>
            <a:r>
              <a:rPr lang="en-US" altLang="zh-TW" sz="2000" dirty="0"/>
              <a:t>/: exceptions handling.​</a:t>
            </a:r>
          </a:p>
        </p:txBody>
      </p:sp>
    </p:spTree>
    <p:extLst>
      <p:ext uri="{BB962C8B-B14F-4D97-AF65-F5344CB8AC3E}">
        <p14:creationId xmlns:p14="http://schemas.microsoft.com/office/powerpoint/2010/main" val="292340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AA91-C779-60D0-4C89-4BF6E251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5234D5-97FA-BE8C-76D4-8644B2A203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31585"/>
            <a:ext cx="936705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Setup Express + TypeScript + DB connection (3h)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models (Booking, Timeslot, Customer)(2h)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/timeslots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GET (list slot available)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/bookings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POST (booking slot)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/bookings/:id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GET (booking detail)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/bookings/:id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DELETE (cancel booking)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handler &amp; validation</a:t>
            </a:r>
          </a:p>
        </p:txBody>
      </p:sp>
    </p:spTree>
    <p:extLst>
      <p:ext uri="{BB962C8B-B14F-4D97-AF65-F5344CB8AC3E}">
        <p14:creationId xmlns:p14="http://schemas.microsoft.com/office/powerpoint/2010/main" val="400788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871C6-4379-E4AD-74B0-77B9E5C3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FDA5EF-69BC-C785-59EF-7842204D00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98465"/>
            <a:ext cx="10036277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phone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email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timeslots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can </a:t>
            </a:r>
            <a:r>
              <a:rPr lang="en-US" altLang="en-US" sz="1400" dirty="0"/>
              <a:t>be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pre-generate for every followed by room.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bookings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only link 1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timeslot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(MVP).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864812-03E4-F316-5DCE-7087B808003F}"/>
              </a:ext>
            </a:extLst>
          </p:cNvPr>
          <p:cNvSpPr txBox="1"/>
          <p:nvPr/>
        </p:nvSpPr>
        <p:spPr>
          <a:xfrm>
            <a:off x="2907890" y="2164018"/>
            <a:ext cx="5024284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(FK → customers)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timeslot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(FK → timeslots)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created_at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(pending/confirmed/cancelled)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7DE3D-AC09-CDA9-9290-8BB7517DC579}"/>
              </a:ext>
            </a:extLst>
          </p:cNvPr>
          <p:cNvSpPr txBox="1"/>
          <p:nvPr/>
        </p:nvSpPr>
        <p:spPr>
          <a:xfrm>
            <a:off x="6518787" y="2382423"/>
            <a:ext cx="60960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timeslots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start_time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end_time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(available/booked/blocked)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7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704</Words>
  <Application>Microsoft Office PowerPoint</Application>
  <PresentationFormat>Widescreen</PresentationFormat>
  <Paragraphs>123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Unicode MS</vt:lpstr>
      <vt:lpstr>Aptos</vt:lpstr>
      <vt:lpstr>Aptos Display</vt:lpstr>
      <vt:lpstr>Arial</vt:lpstr>
      <vt:lpstr>Office Theme</vt:lpstr>
      <vt:lpstr>Golf 24 System Design</vt:lpstr>
      <vt:lpstr>Notes</vt:lpstr>
      <vt:lpstr>Naming Rules</vt:lpstr>
      <vt:lpstr>Front-end</vt:lpstr>
      <vt:lpstr>Front-end</vt:lpstr>
      <vt:lpstr>Front-end</vt:lpstr>
      <vt:lpstr>Back-end</vt:lpstr>
      <vt:lpstr>Back-end</vt:lpstr>
      <vt:lpstr>Database</vt:lpstr>
      <vt:lpstr>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Dao</dc:creator>
  <cp:lastModifiedBy>Dylan Dao</cp:lastModifiedBy>
  <cp:revision>2</cp:revision>
  <dcterms:created xsi:type="dcterms:W3CDTF">2025-08-20T10:43:29Z</dcterms:created>
  <dcterms:modified xsi:type="dcterms:W3CDTF">2025-08-22T04:42:28Z</dcterms:modified>
</cp:coreProperties>
</file>