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1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68C2C1-6B72-49D5-96AC-FF3766621450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20D34-77B5-48CA-8621-4E0C5D0450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81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620D34-77B5-48CA-8621-4E0C5D0450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41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8C03-549F-CF6A-B17C-DE1E74F6F7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9E0300-0FFB-8679-F1D3-BC4B8474D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6E2CF-6926-5F43-FF0B-2DE3891A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0E778-A3DF-1BC7-002E-7B7682830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DB586-2F9D-D027-0480-A53082370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4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093E6-FCD7-6E46-0F32-8CBCE29F7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5C4AF-98A8-3A28-0648-A1E39C576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5B60C-E85F-2A1E-F541-90AF2F95E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81CD4-92ED-3479-9C69-9EA8EA70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E4600-AB6C-07D4-6A0F-5A5BE1F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2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6CB334-DFC2-EBA0-9048-84DF386082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212F83-5D8C-7F8E-FEBD-E1540EA7E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63C79-BE0E-9C15-C720-3B2C3AC97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E41AD-2B73-62BC-DE7E-9515FDCAE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995E-C794-22B4-09A1-6C99FD851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765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6B981-60AD-C200-A026-382C73FCFD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695B7C-E30C-4192-B8C2-46537C816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6AAB-B2F1-34B2-6901-8711554CC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F1DE4-1726-C713-C36A-9739F6AC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AE382-5505-4525-DCF8-ACA3ADFF3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21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45848-B918-5CD1-A8F4-C4D51E3B7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4BAE5A-4010-A346-3C30-BAFAD2F22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C706B-D843-798C-2160-76D1488F8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5871-ECE6-78CD-333F-4E8271B6D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AA61F6-D9F0-2DEF-45DA-442AD0A0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1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BD4C-8D33-3ED7-08E7-236D84D7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430C9-67F3-D846-5C2B-0D08914B5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EFC8D-8DA6-2C39-5DBD-5A7F162D62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CC63C-E62B-79A2-AD37-E019636A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140FC6-1406-9348-9C46-53A5F1D24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ABB5C-CF1A-37A0-7DE8-CE1414EBA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737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2489C-E7BA-AB9E-132D-BCB3AD23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8DC757-E7D1-66F0-BF02-3AD92465B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1DDBC7-7FC0-368A-0365-D2C3C73B4A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07D65-D267-36BB-BF24-663CDE5D6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6673EE-0C61-C477-9BBC-5972B6E2C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90E22-DFA5-CB95-E2D2-451679565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74B5B7-EE6D-DC91-8E83-DD0E2878E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51F4DA-7142-C4CD-B3AF-F5BC0D3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426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297FA-AE23-5306-BF15-3DEA3519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AEA6-D425-524E-372C-2C2236C21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774D3-3BC5-4A54-248B-51AA34B02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B0487-350D-0755-FE24-DFE0AC15C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86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87081B-2989-31E8-49CD-4C69BA680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CB0357-AD44-7DAD-6398-C82F297DB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AAF453-98F9-EFED-9170-069744927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65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D5CC2-F2E6-9F89-9BDC-D74F0C1D1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DDD5-D6D8-5058-DD39-336304F5C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48AA2-7C26-BCBA-E714-1DC72294E5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87A92-C0EB-7053-255E-26B4B996A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B4C54-DFF0-1862-BDF3-14DB88381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0E317-028D-F2C7-49F5-1573E50F0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46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441EA-A932-1B40-0367-C6B5F9B4A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D7C450-0DF9-2624-80D9-ED7AB329B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FF623-CE6A-4DFF-CFE6-7BCC7707E7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65C6C-04E3-4C51-DC99-0C55A984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B9EB-C388-655D-0030-1402B38B5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3FBA21-36F2-E7C2-ED94-FC889C1DA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224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DBE633-8633-8739-1062-C0E9EFF1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0C073-D877-EBBA-1B3F-DDC22FE94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F2680-C7A3-5849-512A-F24FC4BD3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0A1C3-B526-487E-BEB7-62DAAF40F27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CCB2-4353-3F24-1D99-71CF5AFC4C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550328-2286-633C-C022-5A9793616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EA0B05-92A2-4A47-B381-61CC18EB77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668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A813A-2CAA-525F-1692-B46A1F1EB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Golf 24 System Design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8DC96-C85F-787B-1A38-447F2BA37C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Dylan</a:t>
            </a:r>
          </a:p>
        </p:txBody>
      </p:sp>
    </p:spTree>
    <p:extLst>
      <p:ext uri="{BB962C8B-B14F-4D97-AF65-F5344CB8AC3E}">
        <p14:creationId xmlns:p14="http://schemas.microsoft.com/office/powerpoint/2010/main" val="12754348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40613-263A-D2A4-3FAB-3C0895B1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6000" dirty="0"/>
              <a:t>Notes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5D3F-47D5-E1B6-38F3-FBACB4FF9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4800" dirty="0"/>
              <a:t>Code file size</a:t>
            </a:r>
          </a:p>
          <a:p>
            <a:pPr lvl="1"/>
            <a:r>
              <a:rPr lang="en-US" altLang="zh-TW" sz="4400" dirty="0"/>
              <a:t>Better keep 100- lines</a:t>
            </a:r>
          </a:p>
          <a:p>
            <a:pPr lvl="1"/>
            <a:r>
              <a:rPr lang="en-US" altLang="zh-TW" sz="4400" dirty="0"/>
              <a:t>Too much 200+ lines</a:t>
            </a:r>
            <a:endParaRPr lang="zh-TW" altLang="en-US" sz="4400" dirty="0"/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806824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A03A5-7006-CF55-85BE-CB7C8B80A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Naming Rules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0936A-04E1-7F2C-43FB-A909310B6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zh-TW" sz="2400" dirty="0"/>
              <a:t>Variables (JS/TS): camelCase → </a:t>
            </a:r>
            <a:r>
              <a:rPr lang="en-US" altLang="zh-TW" sz="2400" dirty="0" err="1"/>
              <a:t>selectedRoomId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Classes/Components: </a:t>
            </a:r>
            <a:r>
              <a:rPr lang="en-US" altLang="zh-TW" sz="2400" dirty="0" err="1"/>
              <a:t>PascalCase</a:t>
            </a:r>
            <a:r>
              <a:rPr lang="en-US" altLang="zh-TW" sz="2400" dirty="0"/>
              <a:t> → </a:t>
            </a:r>
            <a:r>
              <a:rPr lang="en-US" altLang="zh-TW" sz="2400" dirty="0" err="1"/>
              <a:t>BookingForm.vue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Constants: UPPER_SNAKE_CASE → MAX_BOOKING_PER_DAY​</a:t>
            </a:r>
          </a:p>
          <a:p>
            <a:pPr fontAlgn="base"/>
            <a:r>
              <a:rPr lang="en-US" altLang="zh-TW" sz="2400" dirty="0"/>
              <a:t>Frontend files: kebab-case → booking-</a:t>
            </a:r>
            <a:r>
              <a:rPr lang="en-US" altLang="zh-TW" sz="2400" dirty="0" err="1"/>
              <a:t>form.vue</a:t>
            </a:r>
            <a:r>
              <a:rPr lang="en-US" altLang="zh-TW" sz="2400" dirty="0"/>
              <a:t>, calendar-</a:t>
            </a:r>
            <a:r>
              <a:rPr lang="en-US" altLang="zh-TW" sz="2400" dirty="0" err="1"/>
              <a:t>view.vue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Backend files: </a:t>
            </a:r>
            <a:r>
              <a:rPr lang="en-US" altLang="zh-TW" sz="2400" dirty="0" err="1"/>
              <a:t>snake_case</a:t>
            </a:r>
            <a:r>
              <a:rPr lang="en-US" altLang="zh-TW" sz="2400" dirty="0"/>
              <a:t> → </a:t>
            </a:r>
            <a:r>
              <a:rPr lang="en-US" altLang="zh-TW" sz="2400" dirty="0" err="1"/>
              <a:t>booking_room.controller.ts</a:t>
            </a:r>
            <a:r>
              <a:rPr lang="en-US" altLang="zh-TW" sz="2400" dirty="0"/>
              <a:t>​</a:t>
            </a:r>
          </a:p>
          <a:p>
            <a:pPr fontAlgn="base"/>
            <a:r>
              <a:rPr lang="en-US" altLang="zh-TW" sz="2400" dirty="0"/>
              <a:t>Database:​</a:t>
            </a:r>
          </a:p>
          <a:p>
            <a:pPr lvl="1" fontAlgn="base"/>
            <a:r>
              <a:rPr lang="en-US" altLang="zh-TW" dirty="0"/>
              <a:t>Tables: </a:t>
            </a:r>
            <a:r>
              <a:rPr lang="en-US" altLang="zh-TW" dirty="0" err="1"/>
              <a:t>snake_case</a:t>
            </a:r>
            <a:r>
              <a:rPr lang="en-US" altLang="zh-TW" dirty="0"/>
              <a:t>, plural → rooms, bookings​</a:t>
            </a:r>
          </a:p>
          <a:p>
            <a:pPr lvl="1" fontAlgn="base"/>
            <a:r>
              <a:rPr lang="en-US" altLang="zh-TW" dirty="0"/>
              <a:t>Columns: </a:t>
            </a:r>
            <a:r>
              <a:rPr lang="en-US" altLang="zh-TW" dirty="0" err="1"/>
              <a:t>snake_case</a:t>
            </a:r>
            <a:r>
              <a:rPr lang="en-US" altLang="zh-TW" dirty="0"/>
              <a:t> → </a:t>
            </a:r>
            <a:r>
              <a:rPr lang="en-US" altLang="zh-TW" dirty="0" err="1"/>
              <a:t>created_at</a:t>
            </a:r>
            <a:r>
              <a:rPr lang="en-US" altLang="zh-TW" dirty="0"/>
              <a:t>, </a:t>
            </a:r>
            <a:r>
              <a:rPr lang="en-US" altLang="zh-TW" dirty="0" err="1"/>
              <a:t>price_total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Index: </a:t>
            </a:r>
            <a:r>
              <a:rPr lang="en-US" altLang="zh-TW" dirty="0" err="1"/>
              <a:t>idx</a:t>
            </a:r>
            <a:r>
              <a:rPr lang="en-US" altLang="zh-TW" dirty="0"/>
              <a:t>_&lt;table&gt;_&lt;column&gt;​</a:t>
            </a:r>
          </a:p>
          <a:p>
            <a:pPr lvl="1" fontAlgn="base"/>
            <a:r>
              <a:rPr lang="en-US" altLang="zh-TW" dirty="0"/>
              <a:t>Foreign Key: </a:t>
            </a:r>
            <a:r>
              <a:rPr lang="en-US" altLang="zh-TW" dirty="0" err="1"/>
              <a:t>fk</a:t>
            </a:r>
            <a:r>
              <a:rPr lang="en-US" altLang="zh-TW" dirty="0"/>
              <a:t>_&lt;child&gt;_&lt;parent&gt;​</a:t>
            </a:r>
          </a:p>
        </p:txBody>
      </p:sp>
    </p:spTree>
    <p:extLst>
      <p:ext uri="{BB962C8B-B14F-4D97-AF65-F5344CB8AC3E}">
        <p14:creationId xmlns:p14="http://schemas.microsoft.com/office/powerpoint/2010/main" val="118170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C1796-BF20-80C2-75EC-CAE3E1CCB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/>
              <a:t>Front-end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D4DAB-AE91-364C-2D29-E9FD51D28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Folder structure and expected files</a:t>
            </a:r>
          </a:p>
          <a:p>
            <a:r>
              <a:rPr lang="en-US" altLang="zh-TW" dirty="0"/>
              <a:t>Some explanations are good</a:t>
            </a:r>
          </a:p>
          <a:p>
            <a:r>
              <a:rPr lang="en-US" altLang="zh-TW" dirty="0"/>
              <a:t>Tasks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858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0E035-1E23-9186-3C43-326DC480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Front-end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DD37E-173A-6A33-465F-0A641B6F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143" cy="4351338"/>
          </a:xfrm>
        </p:spPr>
        <p:txBody>
          <a:bodyPr>
            <a:normAutofit fontScale="92500" lnSpcReduction="20000"/>
          </a:bodyPr>
          <a:lstStyle/>
          <a:p>
            <a:r>
              <a:rPr lang="en-US" altLang="zh-TW" dirty="0"/>
              <a:t>Folder structure</a:t>
            </a:r>
          </a:p>
          <a:p>
            <a:pPr lvl="1" fontAlgn="base"/>
            <a:r>
              <a:rPr lang="en-US" altLang="zh-TW" dirty="0"/>
              <a:t>- assets/: Stores static resources used in the app​</a:t>
            </a:r>
          </a:p>
          <a:p>
            <a:pPr lvl="1" fontAlgn="base"/>
            <a:r>
              <a:rPr lang="fr-FR" altLang="zh-TW" dirty="0"/>
              <a:t>components/: </a:t>
            </a:r>
            <a:r>
              <a:rPr lang="fr-FR" altLang="zh-TW" dirty="0" err="1"/>
              <a:t>Contains</a:t>
            </a:r>
            <a:r>
              <a:rPr lang="fr-FR" altLang="zh-TW" dirty="0"/>
              <a:t> </a:t>
            </a:r>
            <a:r>
              <a:rPr lang="fr-FR" altLang="zh-TW" dirty="0" err="1"/>
              <a:t>reusable</a:t>
            </a:r>
            <a:r>
              <a:rPr lang="fr-FR" altLang="zh-TW" dirty="0"/>
              <a:t> Vue components</a:t>
            </a:r>
            <a:r>
              <a:rPr lang="en-US" altLang="zh-TW" dirty="0"/>
              <a:t>​</a:t>
            </a:r>
          </a:p>
          <a:p>
            <a:pPr lvl="1" fontAlgn="base"/>
            <a:r>
              <a:rPr lang="fr-FR" altLang="zh-TW" dirty="0"/>
              <a:t>- router/: </a:t>
            </a:r>
            <a:r>
              <a:rPr lang="fr-FR" altLang="zh-TW" dirty="0" err="1"/>
              <a:t>Holds</a:t>
            </a:r>
            <a:r>
              <a:rPr lang="fr-FR" altLang="zh-TW" dirty="0"/>
              <a:t> Vue Router configuration.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- types/: Stores TypeScript type definitions and interfaces.​</a:t>
            </a:r>
          </a:p>
          <a:p>
            <a:pPr lvl="1" fontAlgn="base"/>
            <a:r>
              <a:rPr lang="en-US" altLang="zh-TW" dirty="0"/>
              <a:t>- utils/: Contains utility/helper functions that are not tied to any specific component.​</a:t>
            </a:r>
          </a:p>
          <a:p>
            <a:pPr lvl="1" fontAlgn="base"/>
            <a:r>
              <a:rPr lang="en-US" altLang="zh-TW" dirty="0"/>
              <a:t>- views/: Stores page-level components — usually mapped to routes.​</a:t>
            </a:r>
          </a:p>
          <a:p>
            <a:pPr marL="914400" lvl="2" indent="0" fontAlgn="base">
              <a:buNone/>
            </a:pPr>
            <a:endParaRPr lang="en-US" altLang="zh-TW" dirty="0"/>
          </a:p>
          <a:p>
            <a:pPr lvl="2" fontAlgn="base"/>
            <a:endParaRPr lang="en-US" altLang="zh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50A8E2B-6A00-0EBA-A132-8F35FB4461AF}"/>
              </a:ext>
            </a:extLst>
          </p:cNvPr>
          <p:cNvSpPr txBox="1">
            <a:spLocks/>
          </p:cNvSpPr>
          <p:nvPr/>
        </p:nvSpPr>
        <p:spPr>
          <a:xfrm>
            <a:off x="6230257" y="1960562"/>
            <a:ext cx="560614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zh-TW" dirty="0"/>
              <a:t>Files</a:t>
            </a:r>
          </a:p>
          <a:p>
            <a:pPr lvl="1" fontAlgn="base"/>
            <a:r>
              <a:rPr lang="en-US" altLang="zh-TW" dirty="0"/>
              <a:t>/web/</a:t>
            </a:r>
            <a:r>
              <a:rPr lang="en-US" altLang="zh-TW" dirty="0" err="1"/>
              <a:t>src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/pages​</a:t>
            </a:r>
          </a:p>
          <a:p>
            <a:pPr lvl="2" fontAlgn="base"/>
            <a:r>
              <a:rPr lang="en-US" altLang="zh-TW" dirty="0"/>
              <a:t>calendar-</a:t>
            </a:r>
            <a:r>
              <a:rPr lang="en-US" altLang="zh-TW" dirty="0" err="1"/>
              <a:t>view.vue</a:t>
            </a:r>
            <a:r>
              <a:rPr lang="en-US" altLang="zh-TW" dirty="0"/>
              <a:t>​</a:t>
            </a:r>
          </a:p>
          <a:p>
            <a:pPr lvl="2" fontAlgn="base"/>
            <a:r>
              <a:rPr lang="en-US" altLang="zh-TW" dirty="0"/>
              <a:t>booking-</a:t>
            </a:r>
            <a:r>
              <a:rPr lang="en-US" altLang="zh-TW" dirty="0" err="1"/>
              <a:t>form.vue</a:t>
            </a:r>
            <a:r>
              <a:rPr lang="en-US" altLang="zh-TW" dirty="0"/>
              <a:t>​</a:t>
            </a:r>
          </a:p>
          <a:p>
            <a:pPr lvl="2" fontAlgn="base"/>
            <a:r>
              <a:rPr lang="en-US" altLang="zh-TW" dirty="0"/>
              <a:t>booking-</a:t>
            </a:r>
            <a:r>
              <a:rPr lang="en-US" altLang="zh-TW" dirty="0" err="1"/>
              <a:t>lookup.vue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/components​</a:t>
            </a:r>
          </a:p>
          <a:p>
            <a:pPr lvl="2" fontAlgn="base"/>
            <a:r>
              <a:rPr lang="en-US" altLang="zh-TW" dirty="0"/>
              <a:t>time-slot-</a:t>
            </a:r>
            <a:r>
              <a:rPr lang="en-US" altLang="zh-TW" dirty="0" err="1"/>
              <a:t>picker.vue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/services​</a:t>
            </a:r>
          </a:p>
          <a:p>
            <a:pPr lvl="2" fontAlgn="base"/>
            <a:r>
              <a:rPr lang="en-US" altLang="zh-TW" dirty="0" err="1"/>
              <a:t>api.ts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/stores​</a:t>
            </a:r>
          </a:p>
          <a:p>
            <a:pPr lvl="2" fontAlgn="base"/>
            <a:r>
              <a:rPr lang="en-US" altLang="zh-TW" dirty="0" err="1"/>
              <a:t>booking.ts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/router​</a:t>
            </a:r>
          </a:p>
          <a:p>
            <a:pPr lvl="2" fontAlgn="base"/>
            <a:r>
              <a:rPr lang="en-US" altLang="zh-TW" dirty="0" err="1"/>
              <a:t>index.ts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/utils</a:t>
            </a:r>
          </a:p>
          <a:p>
            <a:pPr lvl="2" fontAlgn="base"/>
            <a:r>
              <a:rPr lang="en-US" altLang="zh-TW" dirty="0" err="1"/>
              <a:t>date.ts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/router​</a:t>
            </a:r>
          </a:p>
          <a:p>
            <a:pPr lvl="2" fontAlgn="base"/>
            <a:r>
              <a:rPr lang="en-US" altLang="zh-TW" dirty="0" err="1"/>
              <a:t>index.ts</a:t>
            </a:r>
            <a:r>
              <a:rPr lang="en-US" altLang="zh-TW" dirty="0"/>
              <a:t>​</a:t>
            </a:r>
          </a:p>
          <a:p>
            <a:pPr lvl="1" fontAlgn="base"/>
            <a:r>
              <a:rPr lang="en-US" altLang="zh-TW" dirty="0"/>
              <a:t>/views​​</a:t>
            </a:r>
          </a:p>
          <a:p>
            <a:pPr lvl="2" fontAlgn="base"/>
            <a:endParaRPr lang="en-US" altLang="zh-TW" dirty="0"/>
          </a:p>
          <a:p>
            <a:pPr lvl="2" fontAlgn="base"/>
            <a:endParaRPr lang="en-US" altLang="zh-TW" dirty="0"/>
          </a:p>
          <a:p>
            <a:pPr lvl="2" fontAlgn="base"/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98312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281</Words>
  <Application>Microsoft Office PowerPoint</Application>
  <PresentationFormat>Widescreen</PresentationFormat>
  <Paragraphs>50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Golf 24 System Design</vt:lpstr>
      <vt:lpstr>Notes</vt:lpstr>
      <vt:lpstr>Naming Rules</vt:lpstr>
      <vt:lpstr>Front-end</vt:lpstr>
      <vt:lpstr>Front-end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Dao</dc:creator>
  <cp:lastModifiedBy>Dylan Dao</cp:lastModifiedBy>
  <cp:revision>1</cp:revision>
  <dcterms:created xsi:type="dcterms:W3CDTF">2025-08-20T10:43:29Z</dcterms:created>
  <dcterms:modified xsi:type="dcterms:W3CDTF">2025-08-20T10:49:03Z</dcterms:modified>
</cp:coreProperties>
</file>