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2AAB-E3A0-4E94-BA71-AA6EDD90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A15E1-F958-4136-8796-E1B37ADD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FC7-B122-4CAA-A1C6-4EA5158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4EBE-AB81-4C6E-9103-749F501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CFA9-BE7F-4808-9485-F65A77CE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2CD-3C5A-494D-966D-E68F4CBA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36D8-9F08-415E-B036-5706D115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39D7-D8BA-40AC-A257-4BB47E75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94B8-94D1-42FE-BE00-9BE38E00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B6B6-EC62-4995-A564-D510855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5DF7-1BFC-4F31-A7FF-0B4FF61D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C7B2-191A-45CC-8227-E685A3A8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0467-19B9-4A6B-8609-0469216E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B82C-7B94-4AAC-BD99-532B9B9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4ADB-8426-4B91-ADE8-D84679D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7E9-F93F-4327-AE6A-A46E4206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CDCB-C2DF-412D-BF26-56654A52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F15B-7C6B-4D35-9451-56C1070A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0E9A-4422-4D0D-8991-A1731FE9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C289-8928-406A-A955-9F34254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773-6CE2-4114-BADF-C95B425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81A8-A2F9-455D-AC5B-4C84CFD4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A1D3-25BA-45EA-A2FF-02941C3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E3B8-1339-4060-95CA-8A98776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484E-A267-43D5-B31A-A3790147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359-A792-42AB-8096-E0726D8F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405E-D2A1-4AA0-B725-674303436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001CB-CD52-4F70-9F78-B0D1F545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2E9A-6957-4C18-9516-08C02A2A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BD64-6C62-469A-B04C-2C3481CD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5BF5-92DF-415D-8A14-77258EE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9D96-8370-4D05-819F-C438FF7D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3CBB-2FBB-4ECF-B433-BF6204A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75A1-8BF3-478F-B95C-5E4E8F69D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02DCA-4B5A-4308-8708-A2948CA5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A1B8A-3159-4CC3-BE6B-89842B0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9FC2C-DD81-4486-9A5B-7BD2F054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3F11C-76AB-415A-9104-56A23CE9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A0B1A-F61E-4A8E-B186-45838A82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1AD-CD24-4010-B377-73CFE705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BD82C-49C1-4DDF-8B2E-B93D14B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80FA9-B49D-4A62-A231-B3C1B1CD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21BD-2BD2-4DE3-B3E2-1BE2625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2D44B-9883-46A8-9FE5-C421F1AA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5206-D170-4CA1-98BA-83B580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7AE4-230F-42B7-803E-B5FBCA8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4954-3213-4974-8617-9276799E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860B-86A4-4C8E-B4FA-B9FF9C6C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0A03B-B77D-4E10-B5E5-C0F145AB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2610-94EF-49BC-8210-7365F9A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9E73-9035-4BF7-A0DD-F2277EB7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CD241-C0C1-4396-8AEA-81450C9C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4302-6737-4D4F-BC04-9A7559EB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279BB-698D-4B2E-BCCE-77064014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F011-4D3F-44E6-9F49-5E2CE6E0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CB55D-81D2-48D7-A58A-291818B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3DEB-D855-490A-ACF2-3015B498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0787-37FD-4354-A0F0-10747B11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384E0-F500-4046-9873-B0916B2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D423-073F-4FF3-8AF4-C4FDD7FE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4EB9-A3AA-400B-9CC3-D6D2A3286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24B3-DB2B-4C31-9266-2ACCC3A7225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3F97-581B-4A3D-9198-D1745FF1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AA88-6138-47CD-9D58-5628670A9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việc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trên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802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36827"/>
              </p:ext>
            </p:extLst>
          </p:nvPr>
        </p:nvGraphicFramePr>
        <p:xfrm>
          <a:off x="5880100" y="1687513"/>
          <a:ext cx="12376150" cy="824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687513"/>
                        <a:ext cx="12376150" cy="824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08001" y="1851479"/>
            <a:ext cx="4499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Ở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code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,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1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.</a:t>
            </a:r>
          </a:p>
          <a:p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1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sẽ</a:t>
            </a:r>
            <a:r>
              <a:rPr lang="en-GB" dirty="0"/>
              <a:t> dung ở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.</a:t>
            </a:r>
          </a:p>
          <a:p>
            <a:r>
              <a:rPr lang="en-GB" dirty="0" err="1"/>
              <a:t>Rồi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b="0" i="0" dirty="0" err="1">
                <a:solidFill>
                  <a:srgbClr val="414141"/>
                </a:solidFill>
                <a:effectLst/>
                <a:latin typeface="Helvetica Neue"/>
              </a:rPr>
              <a:t>không</a:t>
            </a:r>
            <a:r>
              <a:rPr lang="en-GB" b="0" i="0" dirty="0">
                <a:solidFill>
                  <a:srgbClr val="414141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414141"/>
                </a:solidFill>
                <a:effectLst/>
                <a:latin typeface="Helvetica Neue"/>
              </a:rPr>
              <a:t>gian</a:t>
            </a:r>
            <a:r>
              <a:rPr lang="en-GB" b="0" i="0" dirty="0">
                <a:solidFill>
                  <a:srgbClr val="414141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414141"/>
                </a:solidFill>
                <a:effectLst/>
                <a:latin typeface="Helvetica Neue"/>
              </a:rPr>
              <a:t>riêng</a:t>
            </a:r>
            <a:r>
              <a:rPr lang="en-GB" b="0" i="0" dirty="0">
                <a:solidFill>
                  <a:srgbClr val="414141"/>
                </a:solidFill>
                <a:effectLst/>
                <a:latin typeface="Helvetica Neue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55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việc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trên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73639"/>
              </p:ext>
            </p:extLst>
          </p:nvPr>
        </p:nvGraphicFramePr>
        <p:xfrm>
          <a:off x="5852331" y="1690688"/>
          <a:ext cx="12376150" cy="824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2331" y="1690688"/>
                        <a:ext cx="12376150" cy="824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7B6F86-05B8-463E-BC1A-D68338797FCE}"/>
              </a:ext>
            </a:extLst>
          </p:cNvPr>
          <p:cNvSpPr txBox="1"/>
          <p:nvPr/>
        </p:nvSpPr>
        <p:spPr>
          <a:xfrm>
            <a:off x="501935" y="1825625"/>
            <a:ext cx="387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main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Mat,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, text</a:t>
            </a:r>
            <a:br>
              <a:rPr lang="en-GB" dirty="0"/>
            </a:b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mat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1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sẵn</a:t>
            </a:r>
            <a:r>
              <a:rPr lang="en-GB" dirty="0"/>
              <a:t> ở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, </a:t>
            </a:r>
            <a:r>
              <a:rPr lang="en-GB" dirty="0" err="1"/>
              <a:t>rồi</a:t>
            </a:r>
            <a:r>
              <a:rPr lang="en-GB" dirty="0"/>
              <a:t> </a:t>
            </a:r>
            <a:r>
              <a:rPr lang="en-GB" dirty="0" err="1"/>
              <a:t>gán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in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imshow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73708-98A3-4DDC-919A-78F863FF9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18" y="3424526"/>
            <a:ext cx="1754019" cy="1855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588A2-56B0-4A4E-8B4A-DC04CA115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436" y="3390611"/>
            <a:ext cx="1788501" cy="1889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B3E914-B66F-467E-BE00-2BA4BDF75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9936" y="3390611"/>
            <a:ext cx="1788501" cy="1884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C5FE4F-10E3-41F5-8E6F-2B9394E3FD7D}"/>
              </a:ext>
            </a:extLst>
          </p:cNvPr>
          <p:cNvSpPr txBox="1"/>
          <p:nvPr/>
        </p:nvSpPr>
        <p:spPr>
          <a:xfrm>
            <a:off x="1153979" y="5279874"/>
            <a:ext cx="582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5E7641-E23D-46AE-B82C-45A9E9C5C76F}"/>
              </a:ext>
            </a:extLst>
          </p:cNvPr>
          <p:cNvSpPr txBox="1"/>
          <p:nvPr/>
        </p:nvSpPr>
        <p:spPr>
          <a:xfrm>
            <a:off x="3018043" y="5279874"/>
            <a:ext cx="81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circle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356E7-25CA-4B3B-87A2-2CF2B211BAE5}"/>
              </a:ext>
            </a:extLst>
          </p:cNvPr>
          <p:cNvSpPr txBox="1"/>
          <p:nvPr/>
        </p:nvSpPr>
        <p:spPr>
          <a:xfrm>
            <a:off x="4792889" y="5297499"/>
            <a:ext cx="582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5335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74404"/>
              </p:ext>
            </p:extLst>
          </p:nvPr>
        </p:nvGraphicFramePr>
        <p:xfrm>
          <a:off x="5943600" y="1403350"/>
          <a:ext cx="13857288" cy="922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403350"/>
                        <a:ext cx="13857288" cy="922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58291" y="1825625"/>
            <a:ext cx="387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Ở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ta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mặt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circle, </a:t>
            </a:r>
            <a:r>
              <a:rPr lang="en-GB" dirty="0" err="1"/>
              <a:t>putext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.</a:t>
            </a:r>
          </a:p>
          <a:p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nhập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bàn</a:t>
            </a:r>
            <a:r>
              <a:rPr lang="en-GB" dirty="0"/>
              <a:t> </a:t>
            </a:r>
            <a:r>
              <a:rPr lang="en-GB" dirty="0" err="1"/>
              <a:t>phím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</a:p>
          <a:p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mắt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circle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puttext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in ra.</a:t>
            </a:r>
          </a:p>
        </p:txBody>
      </p:sp>
    </p:spTree>
    <p:extLst>
      <p:ext uri="{BB962C8B-B14F-4D97-AF65-F5344CB8AC3E}">
        <p14:creationId xmlns:p14="http://schemas.microsoft.com/office/powerpoint/2010/main" val="1063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61226"/>
              </p:ext>
            </p:extLst>
          </p:nvPr>
        </p:nvGraphicFramePr>
        <p:xfrm>
          <a:off x="5286375" y="1892300"/>
          <a:ext cx="13811250" cy="920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75" y="1892300"/>
                        <a:ext cx="13811250" cy="920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58291" y="1825625"/>
            <a:ext cx="4313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mũi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circle, </a:t>
            </a:r>
            <a:r>
              <a:rPr lang="en-GB" dirty="0" err="1"/>
              <a:t>thêm</a:t>
            </a:r>
            <a:r>
              <a:rPr lang="en-GB" dirty="0"/>
              <a:t> text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.</a:t>
            </a:r>
          </a:p>
          <a:p>
            <a:r>
              <a:rPr lang="en-GB" dirty="0" err="1"/>
              <a:t>Và</a:t>
            </a:r>
            <a:r>
              <a:rPr lang="en-GB" dirty="0"/>
              <a:t> ta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miệng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rectangle </a:t>
            </a:r>
          </a:p>
          <a:p>
            <a:r>
              <a:rPr lang="en-GB" dirty="0" err="1"/>
              <a:t>Dưới</a:t>
            </a:r>
            <a:r>
              <a:rPr lang="en-GB" dirty="0"/>
              <a:t>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m </a:t>
            </a:r>
            <a:r>
              <a:rPr lang="en-GB" dirty="0" err="1"/>
              <a:t>và</a:t>
            </a:r>
            <a:r>
              <a:rPr lang="en-GB" dirty="0"/>
              <a:t> n </a:t>
            </a:r>
            <a:r>
              <a:rPr lang="en-GB" dirty="0" err="1"/>
              <a:t>là</a:t>
            </a:r>
            <a:r>
              <a:rPr lang="en-GB" dirty="0"/>
              <a:t> 500.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AA24-1195-4D6C-A1FC-EB59D828A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181" y="3544345"/>
            <a:ext cx="3085447" cy="32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Roboto</vt:lpstr>
      <vt:lpstr>Office Theme</vt:lpstr>
      <vt:lpstr>Bitmap Image</vt:lpstr>
      <vt:lpstr>OpenDocument Text</vt:lpstr>
      <vt:lpstr>Document</vt:lpstr>
      <vt:lpstr>Phần II:Làm quen với việc vào/ra ảnh và dữ liệu ảnh trên OpenCV C++</vt:lpstr>
      <vt:lpstr>Phần II:Làm quen với việc vào/ra ảnh và dữ liệu ảnh trên OpenCV C++</vt:lpstr>
      <vt:lpstr>Phần I:Làm quen với OpenCV</vt:lpstr>
      <vt:lpstr>Phần I:Làm quen với 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I:Làm quen với OpenCV</dc:title>
  <dc:creator>Quy Anh Dao</dc:creator>
  <cp:lastModifiedBy>Quy Anh Dao</cp:lastModifiedBy>
  <cp:revision>9</cp:revision>
  <dcterms:created xsi:type="dcterms:W3CDTF">2021-10-21T15:19:59Z</dcterms:created>
  <dcterms:modified xsi:type="dcterms:W3CDTF">2021-10-23T11:08:17Z</dcterms:modified>
</cp:coreProperties>
</file>