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2AAB-E3A0-4E94-BA71-AA6EDD90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A15E1-F958-4136-8796-E1B37ADDE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FC7-B122-4CAA-A1C6-4EA5158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4EBE-AB81-4C6E-9103-749F5010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CFA9-BE7F-4808-9485-F65A77CE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2CD-3C5A-494D-966D-E68F4CBA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36D8-9F08-415E-B036-5706D115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39D7-D8BA-40AC-A257-4BB47E75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94B8-94D1-42FE-BE00-9BE38E00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B6B6-EC62-4995-A564-D510855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5DF7-1BFC-4F31-A7FF-0B4FF61D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DC7B2-191A-45CC-8227-E685A3A89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0467-19B9-4A6B-8609-0469216E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B82C-7B94-4AAC-BD99-532B9B94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4ADB-8426-4B91-ADE8-D84679D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87E9-F93F-4327-AE6A-A46E4206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CDCB-C2DF-412D-BF26-56654A52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3F15B-7C6B-4D35-9451-56C1070A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0E9A-4422-4D0D-8991-A1731FE9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C289-8928-406A-A955-9F342546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4773-6CE2-4114-BADF-C95B425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81A8-A2F9-455D-AC5B-4C84CFD4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A1D3-25BA-45EA-A2FF-02941C3E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E3B8-1339-4060-95CA-8A98776E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484E-A267-43D5-B31A-A3790147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E359-A792-42AB-8096-E0726D8F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405E-D2A1-4AA0-B725-674303436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001CB-CD52-4F70-9F78-B0D1F545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2E9A-6957-4C18-9516-08C02A2A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BD64-6C62-469A-B04C-2C3481CD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5BF5-92DF-415D-8A14-77258EE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2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9D96-8370-4D05-819F-C438FF7D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B3CBB-2FBB-4ECF-B433-BF6204A1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975A1-8BF3-478F-B95C-5E4E8F69D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02DCA-4B5A-4308-8708-A2948CA5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A1B8A-3159-4CC3-BE6B-89842B0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9FC2C-DD81-4486-9A5B-7BD2F054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3F11C-76AB-415A-9104-56A23CE9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A0B1A-F61E-4A8E-B186-45838A82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4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61AD-CD24-4010-B377-73CFE705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BD82C-49C1-4DDF-8B2E-B93D14B8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80FA9-B49D-4A62-A231-B3C1B1CD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21BD-2BD2-4DE3-B3E2-1BE2625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2D44B-9883-46A8-9FE5-C421F1AA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55206-D170-4CA1-98BA-83B580D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57AE4-230F-42B7-803E-B5FBCA80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4954-3213-4974-8617-9276799E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860B-86A4-4C8E-B4FA-B9FF9C6C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0A03B-B77D-4E10-B5E5-C0F145AB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52610-94EF-49BC-8210-7365F9A5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9E73-9035-4BF7-A0DD-F2277EB7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CD241-C0C1-4396-8AEA-81450C9C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4302-6737-4D4F-BC04-9A7559EB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279BB-698D-4B2E-BCCE-770640142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AF011-4D3F-44E6-9F49-5E2CE6E0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CB55D-81D2-48D7-A58A-291818B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C3DEB-D855-490A-ACF2-3015B498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0787-37FD-4354-A0F0-10747B11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384E0-F500-4046-9873-B0916B27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D423-073F-4FF3-8AF4-C4FDD7FE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4EB9-A3AA-400B-9CC3-D6D2A3286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24B3-DB2B-4C31-9266-2ACCC3A72255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3F97-581B-4A3D-9198-D1745FF1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AA88-6138-47CD-9D58-5628670A9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7C93-EF78-4C4D-8A50-980F3B978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EF31-6695-4EA2-B41A-08CD68E1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II:Làm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với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việc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ra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dữ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trên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OpenCV C++</a:t>
            </a:r>
            <a:endParaRPr lang="en-GB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802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97553"/>
              </p:ext>
            </p:extLst>
          </p:nvPr>
        </p:nvGraphicFramePr>
        <p:xfrm>
          <a:off x="5878513" y="1690688"/>
          <a:ext cx="12511087" cy="833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8513" y="1690688"/>
                        <a:ext cx="12511087" cy="833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08000" y="1851479"/>
            <a:ext cx="5088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Ở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code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,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,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1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thư</a:t>
            </a:r>
            <a:r>
              <a:rPr lang="en-GB" dirty="0"/>
              <a:t> </a:t>
            </a:r>
            <a:r>
              <a:rPr lang="en-GB" dirty="0" err="1"/>
              <a:t>viện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tuy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ở </a:t>
            </a:r>
            <a:r>
              <a:rPr lang="en-GB" dirty="0" err="1"/>
              <a:t>đây</a:t>
            </a:r>
            <a:r>
              <a:rPr lang="en-GB" dirty="0"/>
              <a:t> do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dài</a:t>
            </a:r>
            <a:r>
              <a:rPr lang="en-GB" dirty="0"/>
              <a:t>.</a:t>
            </a:r>
          </a:p>
          <a:p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dẫn</a:t>
            </a:r>
            <a:r>
              <a:rPr lang="en-GB" dirty="0"/>
              <a:t> ở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thu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ở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.</a:t>
            </a:r>
          </a:p>
          <a:p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main </a:t>
            </a:r>
            <a:r>
              <a:rPr lang="en-GB" dirty="0" err="1"/>
              <a:t>chính</a:t>
            </a:r>
            <a:r>
              <a:rPr lang="en-GB" dirty="0"/>
              <a:t> ta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2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Mat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cờ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i="1" dirty="0" err="1"/>
              <a:t>imread</a:t>
            </a:r>
            <a:r>
              <a:rPr lang="en-GB" dirty="0"/>
              <a:t>.</a:t>
            </a:r>
          </a:p>
          <a:p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ta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i="1" dirty="0" err="1"/>
              <a:t>imshow</a:t>
            </a:r>
            <a:r>
              <a:rPr lang="en-GB" i="1" dirty="0"/>
              <a:t>.</a:t>
            </a:r>
          </a:p>
          <a:p>
            <a:r>
              <a:rPr lang="en-GB" i="1" dirty="0" err="1"/>
              <a:t>Rồi</a:t>
            </a:r>
            <a:r>
              <a:rPr lang="en-GB" i="1" dirty="0"/>
              <a:t> </a:t>
            </a:r>
            <a:r>
              <a:rPr lang="en-GB" i="1" dirty="0" err="1"/>
              <a:t>cuối</a:t>
            </a:r>
            <a:r>
              <a:rPr lang="en-GB" i="1" dirty="0"/>
              <a:t> </a:t>
            </a:r>
            <a:r>
              <a:rPr lang="en-GB" i="1" dirty="0" err="1"/>
              <a:t>cùng</a:t>
            </a:r>
            <a:r>
              <a:rPr lang="en-GB" i="1" dirty="0"/>
              <a:t> </a:t>
            </a:r>
            <a:r>
              <a:rPr lang="en-GB" i="1" dirty="0" err="1"/>
              <a:t>lưu</a:t>
            </a:r>
            <a:r>
              <a:rPr lang="en-GB" i="1" dirty="0"/>
              <a:t> </a:t>
            </a:r>
            <a:r>
              <a:rPr lang="en-GB" i="1" dirty="0" err="1"/>
              <a:t>ảnh</a:t>
            </a:r>
            <a:r>
              <a:rPr lang="en-GB" i="1" dirty="0"/>
              <a:t> </a:t>
            </a:r>
            <a:r>
              <a:rPr lang="en-GB" i="1" dirty="0" err="1"/>
              <a:t>ra</a:t>
            </a:r>
            <a:r>
              <a:rPr lang="en-GB" i="1" dirty="0"/>
              <a:t> </a:t>
            </a:r>
            <a:r>
              <a:rPr lang="en-GB" i="1" dirty="0" err="1"/>
              <a:t>ngoài</a:t>
            </a:r>
            <a:r>
              <a:rPr lang="en-GB" i="1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55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EF31-6695-4EA2-B41A-08CD68E1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II:Làm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với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việc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ra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dữ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trên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OpenCV C++</a:t>
            </a:r>
            <a:endParaRPr lang="en-GB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AF81E289-748D-445B-A800-8640E5C84B81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21228"/>
              </p:ext>
            </p:extLst>
          </p:nvPr>
        </p:nvGraphicFramePr>
        <p:xfrm>
          <a:off x="5878513" y="1690688"/>
          <a:ext cx="12511087" cy="833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3AC28F7-908C-4018-A48A-6A870043A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8513" y="1690688"/>
                        <a:ext cx="12511087" cy="833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08001" y="1851479"/>
            <a:ext cx="449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thu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11D51-E0F9-45E2-B3DE-B811276F1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04" y="2523575"/>
            <a:ext cx="2584354" cy="2543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3E786-F8D9-4A07-8627-61DF186EE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001" y="2497810"/>
            <a:ext cx="2652414" cy="2569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B26FB6-CF00-497A-887A-616F9CEEA720}"/>
              </a:ext>
            </a:extLst>
          </p:cNvPr>
          <p:cNvSpPr txBox="1"/>
          <p:nvPr/>
        </p:nvSpPr>
        <p:spPr>
          <a:xfrm>
            <a:off x="361142" y="5067337"/>
            <a:ext cx="239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/>
              <a:t>Ảnh</a:t>
            </a:r>
            <a:r>
              <a:rPr lang="en-GB" sz="1400" i="1" dirty="0"/>
              <a:t> </a:t>
            </a:r>
            <a:r>
              <a:rPr lang="en-GB" sz="1400" i="1" dirty="0" err="1"/>
              <a:t>đọc</a:t>
            </a:r>
            <a:r>
              <a:rPr lang="en-GB" sz="1400" i="1" dirty="0"/>
              <a:t> </a:t>
            </a:r>
            <a:r>
              <a:rPr lang="en-GB" sz="1400" i="1" dirty="0" err="1"/>
              <a:t>từ</a:t>
            </a:r>
            <a:r>
              <a:rPr lang="en-GB" sz="1400" i="1" dirty="0"/>
              <a:t> file </a:t>
            </a:r>
            <a:r>
              <a:rPr lang="en-GB" sz="1400" i="1" dirty="0" err="1"/>
              <a:t>với</a:t>
            </a:r>
            <a:r>
              <a:rPr lang="en-GB" sz="1400" i="1" dirty="0"/>
              <a:t> </a:t>
            </a:r>
            <a:r>
              <a:rPr lang="en-GB" sz="1400" i="1" dirty="0" err="1"/>
              <a:t>cờ</a:t>
            </a:r>
            <a:r>
              <a:rPr lang="en-GB" sz="1400" i="1" dirty="0"/>
              <a:t> 1</a:t>
            </a:r>
          </a:p>
          <a:p>
            <a:pPr algn="ctr"/>
            <a:r>
              <a:rPr lang="en-GB" sz="1400" i="1" dirty="0" err="1"/>
              <a:t>Tương</a:t>
            </a:r>
            <a:r>
              <a:rPr lang="en-GB" sz="1400" i="1" dirty="0"/>
              <a:t> </a:t>
            </a:r>
            <a:r>
              <a:rPr lang="en-GB" sz="1400" i="1" dirty="0" err="1"/>
              <a:t>ứng</a:t>
            </a:r>
            <a:r>
              <a:rPr lang="en-GB" sz="1400" i="1" dirty="0"/>
              <a:t> </a:t>
            </a:r>
            <a:r>
              <a:rPr lang="en-GB" sz="1400" i="1" dirty="0" err="1"/>
              <a:t>với</a:t>
            </a:r>
            <a:r>
              <a:rPr lang="en-GB" sz="1400" i="1" dirty="0"/>
              <a:t> 3 </a:t>
            </a:r>
            <a:r>
              <a:rPr lang="en-GB" sz="1400" i="1" dirty="0" err="1"/>
              <a:t>kênh</a:t>
            </a:r>
            <a:r>
              <a:rPr lang="en-GB" sz="1400" i="1" dirty="0"/>
              <a:t> </a:t>
            </a:r>
            <a:r>
              <a:rPr lang="en-GB" sz="1400" i="1" dirty="0" err="1"/>
              <a:t>màu</a:t>
            </a:r>
            <a:endParaRPr lang="en-GB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F10F6-C5AE-486A-8D36-1858B79D52E4}"/>
              </a:ext>
            </a:extLst>
          </p:cNvPr>
          <p:cNvSpPr txBox="1"/>
          <p:nvPr/>
        </p:nvSpPr>
        <p:spPr>
          <a:xfrm>
            <a:off x="3362537" y="5067337"/>
            <a:ext cx="2391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/>
              <a:t>Ảnh</a:t>
            </a:r>
            <a:r>
              <a:rPr lang="en-GB" sz="1400" i="1" dirty="0"/>
              <a:t> </a:t>
            </a:r>
            <a:r>
              <a:rPr lang="en-GB" sz="1400" i="1" dirty="0" err="1"/>
              <a:t>đọc</a:t>
            </a:r>
            <a:r>
              <a:rPr lang="en-GB" sz="1400" i="1" dirty="0"/>
              <a:t> </a:t>
            </a:r>
            <a:r>
              <a:rPr lang="en-GB" sz="1400" i="1" dirty="0" err="1"/>
              <a:t>từ</a:t>
            </a:r>
            <a:r>
              <a:rPr lang="en-GB" sz="1400" i="1" dirty="0"/>
              <a:t> file </a:t>
            </a:r>
            <a:r>
              <a:rPr lang="en-GB" sz="1400" i="1" dirty="0" err="1"/>
              <a:t>với</a:t>
            </a:r>
            <a:r>
              <a:rPr lang="en-GB" sz="1400" i="1" dirty="0"/>
              <a:t> </a:t>
            </a:r>
            <a:r>
              <a:rPr lang="en-GB" sz="1400" i="1" dirty="0" err="1"/>
              <a:t>cờ</a:t>
            </a:r>
            <a:r>
              <a:rPr lang="en-GB" sz="1400" i="1" dirty="0"/>
              <a:t> 0</a:t>
            </a:r>
          </a:p>
          <a:p>
            <a:pPr algn="ctr"/>
            <a:r>
              <a:rPr lang="en-GB" sz="1400" i="1" dirty="0" err="1"/>
              <a:t>Tương</a:t>
            </a:r>
            <a:r>
              <a:rPr lang="en-GB" sz="1400" i="1" dirty="0"/>
              <a:t> </a:t>
            </a:r>
            <a:r>
              <a:rPr lang="en-GB" sz="1400" i="1" dirty="0" err="1"/>
              <a:t>ứng</a:t>
            </a:r>
            <a:r>
              <a:rPr lang="en-GB" sz="1400" i="1" dirty="0"/>
              <a:t> </a:t>
            </a:r>
            <a:r>
              <a:rPr lang="en-GB" sz="1400" i="1" dirty="0" err="1"/>
              <a:t>với</a:t>
            </a:r>
            <a:r>
              <a:rPr lang="en-GB" sz="1400" i="1" dirty="0"/>
              <a:t> </a:t>
            </a:r>
            <a:r>
              <a:rPr lang="en-GB" sz="1400" i="1" dirty="0" err="1"/>
              <a:t>ảnh</a:t>
            </a:r>
            <a:r>
              <a:rPr lang="en-GB" sz="1400" i="1" dirty="0"/>
              <a:t> </a:t>
            </a:r>
            <a:r>
              <a:rPr lang="en-GB" sz="1400" i="1" dirty="0" err="1"/>
              <a:t>có</a:t>
            </a:r>
            <a:r>
              <a:rPr lang="en-GB" sz="1400" i="1" dirty="0"/>
              <a:t> 1 </a:t>
            </a:r>
            <a:r>
              <a:rPr lang="en-GB" sz="1400" i="1" dirty="0" err="1"/>
              <a:t>kênh</a:t>
            </a:r>
            <a:r>
              <a:rPr lang="en-GB" sz="1400" i="1" dirty="0"/>
              <a:t> </a:t>
            </a:r>
            <a:r>
              <a:rPr lang="en-GB" sz="1400" i="1" dirty="0" err="1"/>
              <a:t>xám</a:t>
            </a:r>
            <a:r>
              <a:rPr lang="en-GB" sz="1400" i="1" dirty="0"/>
              <a:t> </a:t>
            </a:r>
            <a:r>
              <a:rPr lang="en-GB" sz="1400" i="1" dirty="0" err="1"/>
              <a:t>duy</a:t>
            </a:r>
            <a:r>
              <a:rPr lang="en-GB" sz="1400" i="1" dirty="0"/>
              <a:t> </a:t>
            </a:r>
            <a:r>
              <a:rPr lang="en-GB" sz="1400" i="1" dirty="0" err="1"/>
              <a:t>nhất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5533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AF81E289-748D-445B-A800-8640E5C84B81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58290" y="1825625"/>
            <a:ext cx="425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Ở </a:t>
            </a:r>
            <a:r>
              <a:rPr lang="en-GB" dirty="0" err="1"/>
              <a:t>phần</a:t>
            </a:r>
            <a:r>
              <a:rPr lang="en-GB" dirty="0"/>
              <a:t> b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, ta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ở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i="1" dirty="0"/>
              <a:t>Point(0,50),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imshow</a:t>
            </a:r>
            <a:r>
              <a:rPr lang="en-GB" dirty="0"/>
              <a:t>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0B6AC6D-60D3-4F0D-8D77-C63EA1D12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278071"/>
              </p:ext>
            </p:extLst>
          </p:nvPr>
        </p:nvGraphicFramePr>
        <p:xfrm>
          <a:off x="5880100" y="1687513"/>
          <a:ext cx="12376150" cy="824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3AC28F7-908C-4018-A48A-6A870043A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0100" y="1687513"/>
                        <a:ext cx="12376150" cy="824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2DF04676-3EAC-4196-AC5B-47F5F090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Phần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II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:Làm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quen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với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việc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vào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ra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và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dữ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liệu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ảnh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trên</a:t>
            </a:r>
            <a:r>
              <a:rPr lang="en-GB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OpenCV C++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548FF-1488-4570-81ED-43DAAC0B2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918" y="2790864"/>
            <a:ext cx="3045192" cy="2951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0C34E-F649-4080-8EED-04F551933FD7}"/>
              </a:ext>
            </a:extLst>
          </p:cNvPr>
          <p:cNvSpPr txBox="1"/>
          <p:nvPr/>
        </p:nvSpPr>
        <p:spPr>
          <a:xfrm>
            <a:off x="1717217" y="5843726"/>
            <a:ext cx="238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/>
              <a:t>Kết</a:t>
            </a:r>
            <a:r>
              <a:rPr lang="en-GB" sz="1400" i="1" dirty="0"/>
              <a:t> </a:t>
            </a:r>
            <a:r>
              <a:rPr lang="en-GB" sz="1400" i="1" dirty="0" err="1"/>
              <a:t>quả</a:t>
            </a:r>
            <a:r>
              <a:rPr lang="en-GB" sz="1400" i="1" dirty="0"/>
              <a:t> </a:t>
            </a:r>
            <a:r>
              <a:rPr lang="en-GB" sz="1400" i="1" dirty="0" err="1"/>
              <a:t>thu</a:t>
            </a:r>
            <a:r>
              <a:rPr lang="en-GB" sz="1400" i="1" dirty="0"/>
              <a:t> </a:t>
            </a:r>
            <a:r>
              <a:rPr lang="en-GB" sz="1400" i="1" dirty="0" err="1"/>
              <a:t>được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2726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AF81E289-748D-445B-A800-8640E5C84B81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14383"/>
              </p:ext>
            </p:extLst>
          </p:nvPr>
        </p:nvGraphicFramePr>
        <p:xfrm>
          <a:off x="5943600" y="1403350"/>
          <a:ext cx="13857288" cy="922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3AC28F7-908C-4018-A48A-6A870043A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1403350"/>
                        <a:ext cx="13857288" cy="922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58291" y="1825625"/>
            <a:ext cx="3875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Theo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C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webcam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.</a:t>
            </a:r>
          </a:p>
          <a:p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videocapture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cap, </a:t>
            </a:r>
            <a:r>
              <a:rPr lang="en-GB" dirty="0" err="1"/>
              <a:t>mở</a:t>
            </a:r>
            <a:r>
              <a:rPr lang="en-GB" dirty="0"/>
              <a:t> camera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cap.open</a:t>
            </a:r>
            <a:r>
              <a:rPr lang="en-GB" dirty="0"/>
              <a:t>(0)</a:t>
            </a:r>
          </a:p>
          <a:p>
            <a:r>
              <a:rPr lang="en-GB" dirty="0"/>
              <a:t>“0” ở </a:t>
            </a: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lựa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camera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mình</a:t>
            </a:r>
            <a:r>
              <a:rPr lang="en-GB" dirty="0"/>
              <a:t>.</a:t>
            </a:r>
          </a:p>
          <a:p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ta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cam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5401B5-3467-405D-91C5-80E69CE854D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Phần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II:Làm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quen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với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việc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vào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/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ra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ảnh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và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dữ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liệu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ảnh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trên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OpenCV C++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633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81E289-748D-445B-A800-8640E5C84B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AF81E289-748D-445B-A800-8640E5C84B81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3AC28F7-908C-4018-A48A-6A870043A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73549"/>
              </p:ext>
            </p:extLst>
          </p:nvPr>
        </p:nvGraphicFramePr>
        <p:xfrm>
          <a:off x="5801710" y="1843088"/>
          <a:ext cx="13857288" cy="922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31680" imgH="5418000" progId="Word.OpenDocumentText.12">
                  <p:embed/>
                </p:oleObj>
              </mc:Choice>
              <mc:Fallback>
                <p:oleObj name="Document" r:id="rId3" imgW="8131680" imgH="541800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3AC28F7-908C-4018-A48A-6A870043A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1710" y="1843088"/>
                        <a:ext cx="13857288" cy="922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C56478-5D31-4B9B-9FD6-D12742B0B368}"/>
              </a:ext>
            </a:extLst>
          </p:cNvPr>
          <p:cNvSpPr txBox="1"/>
          <p:nvPr/>
        </p:nvSpPr>
        <p:spPr>
          <a:xfrm>
            <a:off x="558291" y="1825625"/>
            <a:ext cx="3875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Tạo</a:t>
            </a:r>
            <a:r>
              <a:rPr lang="en-GB" dirty="0"/>
              <a:t> 1 </a:t>
            </a:r>
            <a:r>
              <a:rPr lang="en-GB" dirty="0" err="1"/>
              <a:t>vòng</a:t>
            </a:r>
            <a:r>
              <a:rPr lang="en-GB" dirty="0"/>
              <a:t> </a:t>
            </a: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tục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cap.read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1 frame </a:t>
            </a:r>
            <a:r>
              <a:rPr lang="en-GB" dirty="0" err="1"/>
              <a:t>từ</a:t>
            </a:r>
            <a:r>
              <a:rPr lang="en-GB" dirty="0"/>
              <a:t> webcam.</a:t>
            </a:r>
          </a:p>
          <a:p>
            <a:r>
              <a:rPr lang="en-GB" dirty="0"/>
              <a:t>Sau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3 </a:t>
            </a:r>
            <a:r>
              <a:rPr lang="en-GB" dirty="0" err="1"/>
              <a:t>biến</a:t>
            </a:r>
            <a:r>
              <a:rPr lang="en-GB" dirty="0"/>
              <a:t> string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file.</a:t>
            </a:r>
          </a:p>
          <a:p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in </a:t>
            </a:r>
            <a:r>
              <a:rPr lang="en-GB" dirty="0" err="1"/>
              <a:t>lưu</a:t>
            </a:r>
            <a:r>
              <a:rPr lang="en-GB" dirty="0"/>
              <a:t> frame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thư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.</a:t>
            </a:r>
          </a:p>
          <a:p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5000 frame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1 frame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duy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.</a:t>
            </a:r>
          </a:p>
          <a:p>
            <a:r>
              <a:rPr lang="en-GB" dirty="0" err="1"/>
              <a:t>Vòng</a:t>
            </a:r>
            <a:r>
              <a:rPr lang="en-GB" dirty="0"/>
              <a:t> loop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tục</a:t>
            </a:r>
            <a:r>
              <a:rPr lang="en-GB" dirty="0"/>
              <a:t> </a:t>
            </a:r>
            <a:r>
              <a:rPr lang="en-GB" dirty="0" err="1"/>
              <a:t>khiến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frame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tạm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 webcam.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5401B5-3467-405D-91C5-80E69CE854D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Phần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II:Làm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quen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với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việc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vào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/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ra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ảnh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và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dữ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liệu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ảnh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GB" b="1" dirty="0" err="1">
                <a:solidFill>
                  <a:srgbClr val="3C4043"/>
                </a:solidFill>
                <a:latin typeface="Roboto" panose="02000000000000000000" pitchFamily="2" charset="0"/>
              </a:rPr>
              <a:t>trên</a:t>
            </a:r>
            <a:r>
              <a:rPr lang="en-GB" b="1" dirty="0">
                <a:solidFill>
                  <a:srgbClr val="3C4043"/>
                </a:solidFill>
                <a:latin typeface="Roboto" panose="02000000000000000000" pitchFamily="2" charset="0"/>
              </a:rPr>
              <a:t> OpenCV C++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196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412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Bitmap Image</vt:lpstr>
      <vt:lpstr>Document</vt:lpstr>
      <vt:lpstr>OpenDocument Text</vt:lpstr>
      <vt:lpstr>Phần II:Làm quen với việc vào/ra ảnh và dữ liệu ảnh trên OpenCV C++</vt:lpstr>
      <vt:lpstr>Phần II:Làm quen với việc vào/ra ảnh và dữ liệu ảnh trên OpenCV C++</vt:lpstr>
      <vt:lpstr>Phần II:Làm quen với việc vào/ra ảnh và dữ liệu ảnh trên OpenCV C++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I:Làm quen với OpenCV</dc:title>
  <dc:creator>Quy Anh Dao</dc:creator>
  <cp:lastModifiedBy>Quy Anh Dao</cp:lastModifiedBy>
  <cp:revision>9</cp:revision>
  <dcterms:created xsi:type="dcterms:W3CDTF">2021-10-21T15:19:59Z</dcterms:created>
  <dcterms:modified xsi:type="dcterms:W3CDTF">2021-10-24T12:41:49Z</dcterms:modified>
</cp:coreProperties>
</file>