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3F97-4014-4DE6-B855-08A7806B7A1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03C0-D296-414A-88F7-284BD6F31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thay đổi độ sáng của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thức đã học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1" y="2434235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công thức thay đổi độ sáng và tương phản của ảnh: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8751" y="3045982"/>
                <a:ext cx="2900362" cy="492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/>
                        <m:t>g</m:t>
                      </m:r>
                      <m:r>
                        <m:rPr>
                          <m:nor/>
                        </m:rPr>
                        <a:rPr lang="en-US" sz="3200"/>
                        <m:t>(</m:t>
                      </m:r>
                      <m:r>
                        <m:rPr>
                          <m:nor/>
                        </m:rPr>
                        <a:rPr lang="en-US" sz="3200"/>
                        <m:t>x</m:t>
                      </m:r>
                      <m:r>
                        <m:rPr>
                          <m:nor/>
                        </m:rPr>
                        <a:rPr lang="en-US" sz="3200"/>
                        <m:t>)=</m:t>
                      </m:r>
                      <m:r>
                        <m:rPr>
                          <m:nor/>
                        </m:rPr>
                        <a:rPr lang="el-GR" sz="3200"/>
                        <m:t>α</m:t>
                      </m:r>
                      <m:r>
                        <m:rPr>
                          <m:nor/>
                        </m:rPr>
                        <a:rPr lang="en-US" sz="3200"/>
                        <m:t>f</m:t>
                      </m:r>
                      <m:r>
                        <m:rPr>
                          <m:nor/>
                        </m:rPr>
                        <a:rPr lang="en-US" sz="3200"/>
                        <m:t>(</m:t>
                      </m:r>
                      <m:r>
                        <m:rPr>
                          <m:nor/>
                        </m:rPr>
                        <a:rPr lang="en-US" sz="3200"/>
                        <m:t>x</m:t>
                      </m:r>
                      <m:r>
                        <m:rPr>
                          <m:nor/>
                        </m:rPr>
                        <a:rPr lang="en-US" sz="3200"/>
                        <m:t>)+</m:t>
                      </m:r>
                      <m:r>
                        <m:rPr>
                          <m:nor/>
                        </m:rPr>
                        <a:rPr lang="el-GR" sz="3200"/>
                        <m:t>β</m:t>
                      </m:r>
                    </m:oMath>
                  </m:oMathPara>
                </a14:m>
                <a:r>
                  <a:rPr lang="el-GR" sz="3200" dirty="0"/>
                  <a:t/>
                </a:r>
                <a:br>
                  <a:rPr lang="el-GR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1" y="3045982"/>
                <a:ext cx="2900362" cy="492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6325" y="3192921"/>
                <a:ext cx="5043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Trong đó: </a:t>
                </a:r>
              </a:p>
              <a:p>
                <a:r>
                  <a:rPr lang="en-US" dirty="0"/>
                  <a:t>	</a:t>
                </a:r>
                <a:r>
                  <a:rPr lang="el-GR" dirty="0" smtClean="0"/>
                  <a:t>"α“</a:t>
                </a:r>
                <a:r>
                  <a:rPr lang="en-US" dirty="0" smtClean="0"/>
                  <a:t>: sử dụng để thay đổi độ tương phản</a:t>
                </a:r>
              </a:p>
              <a:p>
                <a:r>
                  <a:rPr lang="en-US" dirty="0" smtClean="0"/>
                  <a:t>	</a:t>
                </a:r>
                <a:r>
                  <a:rPr lang="el-GR" dirty="0" smtClean="0"/>
                  <a:t>"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β</m:t>
                    </m:r>
                  </m:oMath>
                </a14:m>
                <a:r>
                  <a:rPr lang="el-GR" dirty="0" smtClean="0"/>
                  <a:t>“</a:t>
                </a:r>
                <a:r>
                  <a:rPr lang="en-US" dirty="0" smtClean="0"/>
                  <a:t>: sử dụng để thay đổi độ sáng</a:t>
                </a:r>
              </a:p>
              <a:p>
                <a:r>
                  <a:rPr lang="en-US" dirty="0" smtClean="0"/>
                  <a:t>	"f(x)“: là điểm ảnh của ảnh nguồn(input)</a:t>
                </a:r>
              </a:p>
              <a:p>
                <a:r>
                  <a:rPr lang="en-US" dirty="0" smtClean="0"/>
                  <a:t>	"g(x)=“là điểm ảnh của ảnh ra (output)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3192921"/>
                <a:ext cx="5043487" cy="1754326"/>
              </a:xfrm>
              <a:prstGeom prst="rect">
                <a:avLst/>
              </a:prstGeom>
              <a:blipFill>
                <a:blip r:embed="rId3"/>
                <a:stretch>
                  <a:fillRect l="-108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5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thay đổi độ sáng của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</a:t>
            </a:r>
            <a:r>
              <a:rPr lang="vi-VN" sz="2000" b="1" dirty="0" smtClean="0">
                <a:latin typeface="+mj-lt"/>
              </a:rPr>
              <a:t>trình</a:t>
            </a:r>
            <a:r>
              <a:rPr lang="en-US" sz="2000" b="1" dirty="0" smtClean="0">
                <a:latin typeface="+mj-lt"/>
              </a:rPr>
              <a:t> thay đổi độ sáng 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97463"/>
              </p:ext>
            </p:extLst>
          </p:nvPr>
        </p:nvGraphicFramePr>
        <p:xfrm>
          <a:off x="5439698" y="2434235"/>
          <a:ext cx="6359012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6893640" imgH="4421520" progId="Word.OpenDocumentText.12">
                  <p:embed/>
                </p:oleObj>
              </mc:Choice>
              <mc:Fallback>
                <p:oleObj name="Document" r:id="rId3" imgW="6893640" imgH="4421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9698" y="2434235"/>
                        <a:ext cx="6359012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263" y="2654710"/>
            <a:ext cx="3776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Phần đầu mã chương trình là thông tin sinh viên, họ tên, mã sinh viên và email nhưng chúng ta không tiện liệt kê ở đây do quá dài.</a:t>
            </a:r>
          </a:p>
          <a:p>
            <a:r>
              <a:rPr lang="en-US" dirty="0" smtClean="0"/>
              <a:t>Tiếp theo là khai báo thư viện sử dụng và khai báo sử dụng không gian tên.</a:t>
            </a:r>
          </a:p>
          <a:p>
            <a:r>
              <a:rPr lang="en-US" dirty="0" smtClean="0"/>
              <a:t>Tiếp đó là định nghĩa 1 đường dẫn ảnh cho tiện sử dụng</a:t>
            </a:r>
          </a:p>
        </p:txBody>
      </p:sp>
    </p:spTree>
    <p:extLst>
      <p:ext uri="{BB962C8B-B14F-4D97-AF65-F5344CB8AC3E}">
        <p14:creationId xmlns:p14="http://schemas.microsoft.com/office/powerpoint/2010/main" val="14395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thay đổi độ sáng của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</a:t>
            </a:r>
            <a:r>
              <a:rPr lang="vi-VN" sz="2000" b="1" dirty="0" smtClean="0">
                <a:latin typeface="+mj-lt"/>
              </a:rPr>
              <a:t>trình</a:t>
            </a:r>
            <a:r>
              <a:rPr lang="en-US" sz="2000" b="1" dirty="0" smtClean="0">
                <a:latin typeface="+mj-lt"/>
              </a:rPr>
              <a:t> thay đổi độ sáng 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98888"/>
              </p:ext>
            </p:extLst>
          </p:nvPr>
        </p:nvGraphicFramePr>
        <p:xfrm>
          <a:off x="5979319" y="1652051"/>
          <a:ext cx="6283325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6893640" imgH="5827680" progId="Word.OpenDocumentText.12">
                  <p:embed/>
                </p:oleObj>
              </mc:Choice>
              <mc:Fallback>
                <p:oleObj name="Document" r:id="rId3" imgW="6893640" imgH="582768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319" y="1652051"/>
                        <a:ext cx="6283325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7263" y="2654710"/>
            <a:ext cx="4175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Tiếp sau đó là khai báo hàm main chính, bao gồm khai báo 2 cấu trúc “Mat” image và new_image để lưu ảnh.</a:t>
            </a:r>
          </a:p>
          <a:p>
            <a:r>
              <a:rPr lang="en-US" dirty="0" smtClean="0"/>
              <a:t>Sau đó tiến hành nhập biến beta để lưu giá trị thay đổi độ sáng.</a:t>
            </a:r>
          </a:p>
          <a:p>
            <a:r>
              <a:rPr lang="en-US" dirty="0" smtClean="0"/>
              <a:t>Tiến hành tạo 3 vòng lặp với 3 biến hàng, cột và kênh màu tiến hành cộng với Beta.</a:t>
            </a:r>
          </a:p>
          <a:p>
            <a:r>
              <a:rPr lang="en-US" dirty="0" smtClean="0"/>
              <a:t>Tiến hành tạo window ảnh đưa ra ngoài màn hình </a:t>
            </a:r>
          </a:p>
        </p:txBody>
      </p:sp>
    </p:spTree>
    <p:extLst>
      <p:ext uri="{BB962C8B-B14F-4D97-AF65-F5344CB8AC3E}">
        <p14:creationId xmlns:p14="http://schemas.microsoft.com/office/powerpoint/2010/main" val="17751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328612"/>
            <a:ext cx="11101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thay đổi độ sáng của ảnh sử dụng OpenCV C++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843088"/>
            <a:ext cx="578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vi-VN" sz="2000" b="1" dirty="0">
                <a:latin typeface="+mj-lt"/>
              </a:rPr>
              <a:t>Mã chương </a:t>
            </a:r>
            <a:r>
              <a:rPr lang="vi-VN" sz="2000" b="1" dirty="0" smtClean="0">
                <a:latin typeface="+mj-lt"/>
              </a:rPr>
              <a:t>trình</a:t>
            </a:r>
            <a:r>
              <a:rPr lang="en-US" sz="2000" b="1" dirty="0" smtClean="0">
                <a:latin typeface="+mj-lt"/>
              </a:rPr>
              <a:t> thay đổi độ sáng của ảnh: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98888"/>
              </p:ext>
            </p:extLst>
          </p:nvPr>
        </p:nvGraphicFramePr>
        <p:xfrm>
          <a:off x="5979319" y="1652051"/>
          <a:ext cx="6283325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893640" imgH="5827680" progId="Word.OpenDocumentText.12">
                  <p:embed/>
                </p:oleObj>
              </mc:Choice>
              <mc:Fallback>
                <p:oleObj name="Document" r:id="rId3" imgW="6893640" imgH="5827680" progId="Word.OpenDocumentTex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9319" y="1652051"/>
                        <a:ext cx="6283325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27" y="3334710"/>
            <a:ext cx="1857634" cy="1838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183" y="3372816"/>
            <a:ext cx="1838582" cy="180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765" y="3372816"/>
            <a:ext cx="1848108" cy="18100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0808" y="5314977"/>
            <a:ext cx="10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Ảnh gốc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7338" y="5314977"/>
            <a:ext cx="10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Beta= 50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0683" y="5323748"/>
            <a:ext cx="10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Beta= 100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3677" y="2580968"/>
            <a:ext cx="505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Hình ảnh thu được khi nhập beta bằng 50 và 100: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OpenDocument Text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teu-laptop</dc:creator>
  <cp:lastModifiedBy>teu-pc</cp:lastModifiedBy>
  <cp:revision>7</cp:revision>
  <dcterms:created xsi:type="dcterms:W3CDTF">2021-11-01T11:25:57Z</dcterms:created>
  <dcterms:modified xsi:type="dcterms:W3CDTF">2021-11-01T12:17:56Z</dcterms:modified>
</cp:coreProperties>
</file>