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7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2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4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2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" y="328612"/>
            <a:ext cx="11101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 chỉnh gamma cho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 sử dụng OpenCV C++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263" y="1843088"/>
            <a:ext cx="578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công thức đã học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51" y="2434235"/>
            <a:ext cx="504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công thức </a:t>
            </a:r>
            <a:r>
              <a:rPr lang="en-US" dirty="0"/>
              <a:t>hiệu chỉnh gamma của </a:t>
            </a:r>
            <a:r>
              <a:rPr lang="en-US" dirty="0" smtClean="0"/>
              <a:t>ảnh: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28751" y="3045982"/>
                <a:ext cx="3733184" cy="756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/>
                <a:r>
                  <a:rPr lang="en-US" sz="3200" dirty="0" smtClean="0"/>
                  <a:t>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255</m:t>
                            </m:r>
                          </m:den>
                        </m:f>
                      </m:e>
                      <m:sup>
                        <m:r>
                          <a:rPr lang="el-GR" sz="32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255</m:t>
                    </m:r>
                    <a:fld id="{16D1EE2A-8541-4496-A35D-525676115AB2}" type="mathplaceholder"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.</a:t>
                    </a:fl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1" y="3045982"/>
                <a:ext cx="3733184" cy="756938"/>
              </a:xfrm>
              <a:prstGeom prst="rect">
                <a:avLst/>
              </a:prstGeom>
              <a:blipFill>
                <a:blip r:embed="rId2"/>
                <a:stretch>
                  <a:fillRect b="-18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86325" y="3192921"/>
            <a:ext cx="5043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Trong đó: </a:t>
            </a:r>
          </a:p>
          <a:p>
            <a:r>
              <a:rPr lang="en-US" dirty="0" smtClean="0"/>
              <a:t>	</a:t>
            </a:r>
            <a:r>
              <a:rPr lang="el-GR" dirty="0"/>
              <a:t>"𝛾“</a:t>
            </a:r>
            <a:r>
              <a:rPr lang="en-US" dirty="0" smtClean="0"/>
              <a:t>: sử dụng để </a:t>
            </a:r>
            <a:r>
              <a:rPr lang="en-US" dirty="0"/>
              <a:t>h</a:t>
            </a:r>
            <a:r>
              <a:rPr lang="en-US" dirty="0" smtClean="0"/>
              <a:t>iệu </a:t>
            </a:r>
            <a:r>
              <a:rPr lang="en-US" dirty="0"/>
              <a:t>chỉnh gamma </a:t>
            </a:r>
            <a:r>
              <a:rPr lang="en-US" dirty="0" smtClean="0"/>
              <a:t>	“I“: là điểm ảnh của ảnh nguồn(input)</a:t>
            </a:r>
          </a:p>
          <a:p>
            <a:r>
              <a:rPr lang="en-US" dirty="0" smtClean="0"/>
              <a:t>	“O=“là điểm ảnh của ảnh ra (output)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57263" y="1843088"/>
            <a:ext cx="578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2"/>
            </a:pPr>
            <a:r>
              <a:rPr lang="vi-VN" sz="2000" b="1" dirty="0">
                <a:latin typeface="+mj-lt"/>
              </a:rPr>
              <a:t>Mã chương hiệu chỉnh gamma </a:t>
            </a:r>
            <a:r>
              <a:rPr lang="en-US" sz="2000" b="1" dirty="0" smtClean="0">
                <a:latin typeface="+mj-lt"/>
              </a:rPr>
              <a:t>của ảnh: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902603"/>
              </p:ext>
            </p:extLst>
          </p:nvPr>
        </p:nvGraphicFramePr>
        <p:xfrm>
          <a:off x="5439698" y="2434235"/>
          <a:ext cx="6359012" cy="479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6893640" imgH="4421520" progId="Word.OpenDocumentText.12">
                  <p:embed/>
                </p:oleObj>
              </mc:Choice>
              <mc:Fallback>
                <p:oleObj name="Document" r:id="rId3" imgW="6893640" imgH="4421520" progId="Word.OpenDocumentTex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9698" y="2434235"/>
                        <a:ext cx="6359012" cy="479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57263" y="2654710"/>
            <a:ext cx="3776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Phần đầu mã chương trình là thông tin sinh viên, họ tên, mã sinh viên và email nhưng chúng ta không tiện liệt kê ở đây do quá dài.</a:t>
            </a:r>
          </a:p>
          <a:p>
            <a:r>
              <a:rPr lang="en-US" dirty="0" smtClean="0"/>
              <a:t>Tiếp theo là khai báo thư viện sử dụng và khai báo sử dụng không gian tên.</a:t>
            </a:r>
          </a:p>
          <a:p>
            <a:r>
              <a:rPr lang="en-US" dirty="0" smtClean="0"/>
              <a:t>Tiếp đó là định nghĩa 1 đường dẫn ảnh cho tiện sử dụng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625" y="328612"/>
            <a:ext cx="11101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 chỉnh gamma cho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 sử dụng OpenCV C++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5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57263" y="1843088"/>
            <a:ext cx="578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2"/>
            </a:pPr>
            <a:r>
              <a:rPr lang="vi-VN" sz="2000" b="1" dirty="0">
                <a:latin typeface="+mj-lt"/>
              </a:rPr>
              <a:t>Mã chương hiệu chỉnh gamma </a:t>
            </a:r>
            <a:r>
              <a:rPr lang="en-US" sz="2000" b="1" dirty="0" smtClean="0">
                <a:latin typeface="+mj-lt"/>
              </a:rPr>
              <a:t>của ảnh: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555687"/>
              </p:ext>
            </p:extLst>
          </p:nvPr>
        </p:nvGraphicFramePr>
        <p:xfrm>
          <a:off x="5441950" y="2433638"/>
          <a:ext cx="6180138" cy="396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6893640" imgH="4421160" progId="Word.OpenDocumentText.12">
                  <p:embed/>
                </p:oleObj>
              </mc:Choice>
              <mc:Fallback>
                <p:oleObj name="Document" r:id="rId3" imgW="6893640" imgH="4421160" progId="Word.OpenDocumentText.12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41950" y="2433638"/>
                        <a:ext cx="6180138" cy="3967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57263" y="2654710"/>
            <a:ext cx="4042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Ở trong hàm main chính ta khai báo 2 lớp Mat như ở các ví dụ trước để lưu ảnh gốc và sau khi điều chỉnh.</a:t>
            </a:r>
          </a:p>
          <a:p>
            <a:r>
              <a:rPr lang="en-US" dirty="0" smtClean="0"/>
              <a:t>Ta tiến hành gọi hàm gammaCorrection đã viết ở trên và cuối cùng đưa ảnh ra ngoài màn hình.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625" y="328612"/>
            <a:ext cx="11101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 chỉnh gamma cho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 sử dụng OpenCV C++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0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57263" y="1843088"/>
            <a:ext cx="578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2"/>
            </a:pPr>
            <a:r>
              <a:rPr lang="vi-VN" sz="2000" b="1" dirty="0">
                <a:latin typeface="+mj-lt"/>
              </a:rPr>
              <a:t>Mã chương hiệu chỉnh gamma </a:t>
            </a:r>
            <a:r>
              <a:rPr lang="en-US" sz="2000" b="1" dirty="0" smtClean="0">
                <a:latin typeface="+mj-lt"/>
              </a:rPr>
              <a:t>của ảnh: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555687"/>
              </p:ext>
            </p:extLst>
          </p:nvPr>
        </p:nvGraphicFramePr>
        <p:xfrm>
          <a:off x="5441950" y="2433638"/>
          <a:ext cx="6180138" cy="396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3" imgW="6893640" imgH="4421160" progId="Word.OpenDocumentText.12">
                  <p:embed/>
                </p:oleObj>
              </mc:Choice>
              <mc:Fallback>
                <p:oleObj name="Document" r:id="rId3" imgW="6893640" imgH="4421160" progId="Word.OpenDocumentText.12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41950" y="2433638"/>
                        <a:ext cx="6180138" cy="3967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57263" y="2654710"/>
            <a:ext cx="40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Kết quả thu được: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625" y="328612"/>
            <a:ext cx="11101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 chỉnh gamma cho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 sử dụng OpenCV C++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3132986"/>
            <a:ext cx="2261865" cy="21911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1213" y="3132986"/>
            <a:ext cx="2236832" cy="21911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0234" y="5433112"/>
            <a:ext cx="119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Ảnh gốc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518069" y="5409321"/>
            <a:ext cx="1363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Với gamma= 2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242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202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teu-laptop</dc:creator>
  <cp:lastModifiedBy>teu-pc</cp:lastModifiedBy>
  <cp:revision>9</cp:revision>
  <dcterms:created xsi:type="dcterms:W3CDTF">2021-11-01T11:25:57Z</dcterms:created>
  <dcterms:modified xsi:type="dcterms:W3CDTF">2021-11-01T16:54:56Z</dcterms:modified>
</cp:coreProperties>
</file>