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E9F7-A9A1-43E8-B724-E32FDEB5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89BE9-92A7-41E2-879B-F43ED22F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27C48-4365-42F6-8FF4-2FF02895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637F-40DB-43AD-B8D6-970056B8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30EF-A935-4A65-98E1-85C830F9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C0AB-66E5-4979-A7A4-307D7B8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2469B-6F80-4E2C-A8E6-D9289297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8AEC-0BF3-426F-9CB4-E337741E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803B-D434-4090-B5B6-A5ACC460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DD47-39BB-4DB4-B2C7-1E5E3C83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F57A7-80C8-4ED0-B797-8B9D11B6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9BD5C-A387-4454-AB0F-4F1C3286F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FF2E-9C0D-47A2-8A08-BDBA8FFC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84AC6-6DAD-4798-9D08-E6E565F5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9E3F-E85F-4BF1-8795-047E70B1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C76E-AE76-4484-896B-1276EC3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C351-6DF6-49A9-808E-49219E0A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DEA6-1184-4834-8D81-2709036D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83008-86CA-4714-99A7-85432515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3E1C-9295-4D52-AA97-661A2459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901-FD93-4FED-8A71-2DF28101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D71B-A7AA-4854-8A49-5707FE5E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0E86-3780-4E57-8F59-17CE2BEF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9B60-4971-4E06-9FE0-6B1F6F7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F9FE-E9A0-4E08-AC55-6A6B816D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A68C-B259-40CB-8F49-C892435C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435C-778B-45F4-8F24-6F24F07B1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0A52E-28BE-41CF-A985-24078B57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A01D-3C2D-4349-A478-FBE5122C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A73D6-F11F-406C-AC5E-E6F3C09B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52135-D364-45EF-A94C-F4856B0E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399D-3B6E-4C86-B63A-DDD11166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73D6-BCA0-4186-968E-AC74280F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B8A21-C2E9-42F8-9CEC-DF6303DA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4A7-54B8-4934-A747-57ED90A9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BCF7C-1068-4ACE-AA1D-E11306FA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1CC10-43C4-45F3-B9A5-899F804A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F1686-C793-4C3C-AD79-090D3916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2A875-2892-42AC-979F-CF08304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4F66-ADBC-41EC-8D4B-ED50EB37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F70E5-1958-46EF-A100-31CF4782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30838-C5B8-4739-9487-873E96AE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C870-FCB5-4AF5-94D8-E8EA298E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C6C23-BB7C-4C2C-8705-A578DDCF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DC5E3-65F8-4AD0-A812-281F57C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0D9E-4F8E-4B1B-83DA-75E06ED6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3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07AA-16CE-408D-83F9-234128F4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038F-5532-43D5-93E0-2BFD5BF1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ACD63-87EC-4BD2-93BE-120804950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3AE1-8DA1-4D4F-9141-EF793009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79BF-E191-4984-9D3B-F883B28A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6BAE-F7DC-4A25-89BE-CD3987CD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DBD2-CB6D-45E3-846E-3251398D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1A3BB-885E-4146-9019-DD4836CD9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3476-A8F6-4046-B84F-904DE01B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F1DB-5DB9-43A2-812C-4F907701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3059-0F45-4683-BFD2-5B9B6C9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CE33-4CEA-49E5-A7CD-00580A4D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C9E77-8CCB-4302-BDF4-9F6156B0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B223-3A9B-4FD2-8CBF-219BDBF9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76E4-6F97-4E45-8FE8-C5A5EA3A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BBBE-E6F2-46DD-887D-4744BE552DD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0493-29F6-477A-A308-EDF9FC518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70E0-41D6-4137-A0F7-4C409B34B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FF3B-1390-40AA-9FAB-58590A34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0DF98-F3F8-445F-8F7B-7BCC5A95D50E}"/>
              </a:ext>
            </a:extLst>
          </p:cNvPr>
          <p:cNvSpPr txBox="1"/>
          <p:nvPr/>
        </p:nvSpPr>
        <p:spPr>
          <a:xfrm>
            <a:off x="1826148" y="1674674"/>
            <a:ext cx="853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CÂN BẰNG LƯỢC ĐỒ XÁM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FB5B9-892C-4A02-9153-02BE885031C4}"/>
              </a:ext>
            </a:extLst>
          </p:cNvPr>
          <p:cNvSpPr txBox="1"/>
          <p:nvPr/>
        </p:nvSpPr>
        <p:spPr>
          <a:xfrm>
            <a:off x="5062329" y="2496709"/>
            <a:ext cx="206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NHÓM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88831-4E9A-43CA-B0D3-ABF99C5BA69A}"/>
              </a:ext>
            </a:extLst>
          </p:cNvPr>
          <p:cNvSpPr txBox="1"/>
          <p:nvPr/>
        </p:nvSpPr>
        <p:spPr>
          <a:xfrm>
            <a:off x="1249679" y="3429000"/>
            <a:ext cx="969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CÁC THÀNH VIÊN</a:t>
            </a:r>
          </a:p>
          <a:p>
            <a:endParaRPr lang="en-US" sz="2000" dirty="0"/>
          </a:p>
          <a:p>
            <a:pPr algn="ctr"/>
            <a:r>
              <a:rPr lang="en-US" sz="2000" dirty="0"/>
              <a:t>ĐÀO QUÝ ANH - B18DCDT003 – NHÓM 03</a:t>
            </a:r>
          </a:p>
          <a:p>
            <a:pPr algn="ctr"/>
            <a:r>
              <a:rPr lang="en-US" sz="2000" dirty="0"/>
              <a:t>ĐẶNG HOÀNG GIANG – B18DCDT059 – NHÓM 04</a:t>
            </a:r>
          </a:p>
          <a:p>
            <a:pPr algn="ctr"/>
            <a:r>
              <a:rPr lang="en-US" sz="2000" dirty="0"/>
              <a:t>NGUYỄN HUY HÙNG – B18DCDT091 – NHÓM 04</a:t>
            </a:r>
          </a:p>
        </p:txBody>
      </p:sp>
    </p:spTree>
    <p:extLst>
      <p:ext uri="{BB962C8B-B14F-4D97-AF65-F5344CB8AC3E}">
        <p14:creationId xmlns:p14="http://schemas.microsoft.com/office/powerpoint/2010/main" val="37765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FC22F-3261-4011-9F23-DC7A516A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248" y="2631179"/>
            <a:ext cx="5527503" cy="218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9C24C-1F54-4F12-B674-3C485799545A}"/>
              </a:ext>
            </a:extLst>
          </p:cNvPr>
          <p:cNvSpPr txBox="1"/>
          <p:nvPr/>
        </p:nvSpPr>
        <p:spPr>
          <a:xfrm>
            <a:off x="1423284" y="2631179"/>
            <a:ext cx="15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ĐỌC FILE ẢNH </a:t>
            </a:r>
          </a:p>
        </p:txBody>
      </p:sp>
    </p:spTree>
    <p:extLst>
      <p:ext uri="{BB962C8B-B14F-4D97-AF65-F5344CB8AC3E}">
        <p14:creationId xmlns:p14="http://schemas.microsoft.com/office/powerpoint/2010/main" val="37278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9C24C-1F54-4F12-B674-3C485799545A}"/>
              </a:ext>
            </a:extLst>
          </p:cNvPr>
          <p:cNvSpPr txBox="1"/>
          <p:nvPr/>
        </p:nvSpPr>
        <p:spPr>
          <a:xfrm>
            <a:off x="1168843" y="1926861"/>
            <a:ext cx="380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CHUYỂN THÀNH ẢNH ĐEN TRẮNG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FE1FF-1A5E-4A0C-B3BB-17163ECB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87" y="1994135"/>
            <a:ext cx="32766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44D7D-8FDB-4B45-B425-9BA4D93C8C3D}"/>
              </a:ext>
            </a:extLst>
          </p:cNvPr>
          <p:cNvSpPr txBox="1"/>
          <p:nvPr/>
        </p:nvSpPr>
        <p:spPr>
          <a:xfrm>
            <a:off x="1168843" y="2837014"/>
            <a:ext cx="4794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ÁP DỤNG CÂN BẰNG LƯỢC ĐỒ XÁM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47B34-0A9E-4027-AA76-6D4EEC2E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87" y="2803706"/>
            <a:ext cx="215265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BFEB3-F8BB-46AA-AE91-CB07326167DF}"/>
              </a:ext>
            </a:extLst>
          </p:cNvPr>
          <p:cNvSpPr txBox="1"/>
          <p:nvPr/>
        </p:nvSpPr>
        <p:spPr>
          <a:xfrm>
            <a:off x="1168843" y="3747167"/>
            <a:ext cx="453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HIỂN THỊ ẢNH GỐC VÀ KẾT QUẢ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EB6718-BB1D-4C01-B865-4B2913FB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87" y="3728147"/>
            <a:ext cx="2933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5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9C24C-1F54-4F12-B674-3C485799545A}"/>
              </a:ext>
            </a:extLst>
          </p:cNvPr>
          <p:cNvSpPr txBox="1"/>
          <p:nvPr/>
        </p:nvSpPr>
        <p:spPr>
          <a:xfrm>
            <a:off x="1168843" y="1926861"/>
            <a:ext cx="380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CHUYỂN THÀNH ẢNH ĐEN TRẮNG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FE1FF-1A5E-4A0C-B3BB-17163ECB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87" y="1994135"/>
            <a:ext cx="3276600" cy="27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44D7D-8FDB-4B45-B425-9BA4D93C8C3D}"/>
              </a:ext>
            </a:extLst>
          </p:cNvPr>
          <p:cNvSpPr txBox="1"/>
          <p:nvPr/>
        </p:nvSpPr>
        <p:spPr>
          <a:xfrm>
            <a:off x="1168843" y="2837014"/>
            <a:ext cx="4794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ÁP DỤNG CÂN BẰNG LƯỢC ĐỒ XÁM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47B34-0A9E-4027-AA76-6D4EEC2E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87" y="2803706"/>
            <a:ext cx="215265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BFEB3-F8BB-46AA-AE91-CB07326167DF}"/>
              </a:ext>
            </a:extLst>
          </p:cNvPr>
          <p:cNvSpPr txBox="1"/>
          <p:nvPr/>
        </p:nvSpPr>
        <p:spPr>
          <a:xfrm>
            <a:off x="1168843" y="3747167"/>
            <a:ext cx="453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HIỂN THỊ ẢNH GỐC VÀ KẾT QUẢ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EB6718-BB1D-4C01-B865-4B2913FB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087" y="3728147"/>
            <a:ext cx="2933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4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MÃ CHƯƠNG TRÌNH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42692-3503-444A-B275-0E45713F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00" y="2128961"/>
            <a:ext cx="3039498" cy="4073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95A1B-F2A3-46BF-954F-70037541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04" y="2128961"/>
            <a:ext cx="3039498" cy="4073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B6726C-5432-4102-A965-D1429D78E1FB}"/>
              </a:ext>
            </a:extLst>
          </p:cNvPr>
          <p:cNvSpPr txBox="1"/>
          <p:nvPr/>
        </p:nvSpPr>
        <p:spPr>
          <a:xfrm>
            <a:off x="2086168" y="1654425"/>
            <a:ext cx="1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ẢNH ĐEN TRẮNG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2BD0D-1BA9-4909-95E9-E565642B8D44}"/>
              </a:ext>
            </a:extLst>
          </p:cNvPr>
          <p:cNvSpPr txBox="1"/>
          <p:nvPr/>
        </p:nvSpPr>
        <p:spPr>
          <a:xfrm>
            <a:off x="7577319" y="1654425"/>
            <a:ext cx="31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KHI DÙNG LƯỢC ĐỒ XÁM</a:t>
            </a:r>
          </a:p>
        </p:txBody>
      </p:sp>
    </p:spTree>
    <p:extLst>
      <p:ext uri="{BB962C8B-B14F-4D97-AF65-F5344CB8AC3E}">
        <p14:creationId xmlns:p14="http://schemas.microsoft.com/office/powerpoint/2010/main" val="6768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7A02D-D378-4D44-A7EF-E39ECCFE162D}"/>
              </a:ext>
            </a:extLst>
          </p:cNvPr>
          <p:cNvSpPr txBox="1"/>
          <p:nvPr/>
        </p:nvSpPr>
        <p:spPr>
          <a:xfrm>
            <a:off x="808382" y="1121133"/>
            <a:ext cx="10575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BẢNG TỰ ĐÁNH GIÁ ĐỘ HOÀN THÀNH NHIỆM VỤ CỦA TỪNG THÀNH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2F559-5BEC-4E22-8409-A8CA9CA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4" y="2600325"/>
            <a:ext cx="10420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655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9FEFE-1903-4157-9F45-A01B5EEF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7" y="1669608"/>
            <a:ext cx="7400387" cy="1081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63605-CB94-4D93-873F-E7F59408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67" y="2960909"/>
            <a:ext cx="7400387" cy="26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8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0455B-E497-453F-AB6E-A32C6225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2" y="2115792"/>
            <a:ext cx="2075290" cy="285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6C0C2-F397-41A1-A9AF-1B4774A10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24" y="2556030"/>
            <a:ext cx="756285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134A6-BDB4-4185-8C42-1E2BCC79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524" y="4315729"/>
            <a:ext cx="4524375" cy="209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E9202A-63BD-4640-9758-C0C7004F7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11" y="4651316"/>
            <a:ext cx="6238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0455B-E497-453F-AB6E-A32C6225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2" y="2115792"/>
            <a:ext cx="2075290" cy="28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5E197-4163-46FC-96B8-71BB7180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0" y="2656532"/>
            <a:ext cx="7524750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36232-B237-4CA0-A39E-3002BE2B1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2" y="4068229"/>
            <a:ext cx="19145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0455B-E497-453F-AB6E-A32C6225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2" y="2115792"/>
            <a:ext cx="2075290" cy="285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58B1E-4A02-410C-8948-D46B7FB03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28" y="2685140"/>
            <a:ext cx="7372350" cy="904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5BA0E3-3944-4916-B6D5-DBF42C7B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675" y="3798901"/>
            <a:ext cx="3352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0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0455B-E497-453F-AB6E-A32C6225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2" y="2115792"/>
            <a:ext cx="2075290" cy="28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44D86-5149-4BBD-8AB4-667E1ED7A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75" y="2592921"/>
            <a:ext cx="754380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89AFE-3D8B-40AC-BF9C-A2943EB9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724" y="4095934"/>
            <a:ext cx="3232702" cy="16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3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0455B-E497-453F-AB6E-A32C6225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72" y="2115792"/>
            <a:ext cx="2075290" cy="285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5966B-300D-4DA3-B1D4-FF7940C5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50" y="2592921"/>
            <a:ext cx="733425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E9DF6-1227-4674-9FA2-23DDBE212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25" y="4318073"/>
            <a:ext cx="5150499" cy="6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3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1AAE5-8F16-4902-894E-00F683DBD3D7}"/>
              </a:ext>
            </a:extLst>
          </p:cNvPr>
          <p:cNvSpPr txBox="1"/>
          <p:nvPr/>
        </p:nvSpPr>
        <p:spPr>
          <a:xfrm>
            <a:off x="739472" y="970058"/>
            <a:ext cx="796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CÂN BẰNG BIỂU ĐỒ MỨC XÁM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9598D-622F-4B27-8E29-2BF3FE11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6" y="2066429"/>
            <a:ext cx="2684218" cy="263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B5D23-0A37-4779-8726-A066B5FD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30" y="2547357"/>
            <a:ext cx="5438775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775B0-85D2-47AE-93A8-C54F390D5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194" y="3860358"/>
            <a:ext cx="5162055" cy="72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6E8D6-0E5F-4804-A3BE-8DE0630FB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30" y="4842783"/>
            <a:ext cx="61245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2021-11-15T13:34:17Z</dcterms:created>
  <dcterms:modified xsi:type="dcterms:W3CDTF">2021-11-15T15:44:03Z</dcterms:modified>
</cp:coreProperties>
</file>