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0242-4102-400F-9384-07D649DCB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17338-F8A5-46A0-855E-B2C0A13B2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4F38-D825-466E-96A7-1D9CDF66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49AA-934B-48B8-A342-9A097F88F5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5136-2BD8-4426-BC71-2EE09D21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5038-6935-4857-95F0-B5EE77F2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C04-47A1-494F-99E2-CD1C380B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8A8D-B45D-4D96-A27A-B49C6CDB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E04B-E9FD-405B-A3A9-CA970DFF2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43D9-8C99-4294-9193-A9F6E211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49AA-934B-48B8-A342-9A097F88F5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9E71-8B62-4AF2-A882-D05B3201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C18A-6C2A-44B7-8801-CA75DCBB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C04-47A1-494F-99E2-CD1C380B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3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A13BC-0935-4EE2-B182-D1E0A454F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98A20-B70E-4F20-92CE-9C25952F3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344F-AC5A-4A2C-B412-3F9E40A5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49AA-934B-48B8-A342-9A097F88F5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499B-4990-44B4-995C-F0168568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FA1B-3CD6-47E5-A4C9-9448287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C04-47A1-494F-99E2-CD1C380B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8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E73F-CACB-4200-BF31-CFFE6152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9674-A409-435A-B8EE-F804634F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AD0C3-6D01-4FDB-9C3E-B10D6081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49AA-934B-48B8-A342-9A097F88F5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A92F-8A71-427A-A269-BCE5CBEE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673C-A17C-4F0C-9A4E-024C0AAB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C04-47A1-494F-99E2-CD1C380B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727C-EA33-4D2A-8497-4A8C428B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FD56-71FC-4D28-83A8-C42FF424E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2492-C97B-4F0C-9D06-A3578A5F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49AA-934B-48B8-A342-9A097F88F5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FD03F-C762-4145-93A3-36CE85CB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B05B-1EAA-4E26-85E8-060D2BC7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C04-47A1-494F-99E2-CD1C380B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7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FB1D-85A6-4FD5-A570-57A191B3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CA26-0F1B-470F-A1A7-3F9C4C521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ABC3B-2947-47BB-ADE5-79F2F7288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0D2EC-F11B-4FEE-BE2D-3A6638B3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49AA-934B-48B8-A342-9A097F88F5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C9D4-E9B3-4529-9350-8F24DB61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4DCE6-FC01-484F-97B7-4F452533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C04-47A1-494F-99E2-CD1C380B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9A43-37F6-44C0-9BC2-CD080C0A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A120-208B-4142-B194-6A7D74A6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C70A2-48A6-441D-9EBB-8F4C65D33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E4E46-1DA7-496C-817F-43CA72C2B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73C51-A417-448A-81A2-D7A95F6F1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09729-B059-49D4-9472-0B09D8C1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49AA-934B-48B8-A342-9A097F88F5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C8930-9717-4829-9A99-C9687647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CCC0A-34C9-4DF3-A044-EEBC59FF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C04-47A1-494F-99E2-CD1C380B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93F8-9D8E-4E0E-AED0-B78C6EA0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80A45-9302-46FA-9D71-4273BCEF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49AA-934B-48B8-A342-9A097F88F5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09E80-ED0F-4C13-8B6C-CE35730A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91A21-1613-43AC-8AF4-160DC5B8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C04-47A1-494F-99E2-CD1C380B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EBE30-0DE4-46EE-85F3-4F2C53BC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49AA-934B-48B8-A342-9A097F88F5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C3E93-AA86-4147-AC2C-B628486C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7BE7C-E3EC-483A-9512-00F445F4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C04-47A1-494F-99E2-CD1C380B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EB1A-8381-48E2-9857-2293F79C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6610-00E3-48BC-BC6F-CF8EAD9D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491D6-95C8-4799-B273-035BA84FC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806B0-04DB-4D4A-8696-7E0581AA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49AA-934B-48B8-A342-9A097F88F5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89FD-5BFD-4EF8-A69B-FE806F87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184C8-2163-4388-93C3-D59535A3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C04-47A1-494F-99E2-CD1C380B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699B-DFDA-4A23-9B2D-B6F28468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E2511-E370-4C9C-BE02-6C14B8890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9557E-2A74-478B-AC32-4115A094E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E199B-FEBE-4906-B56B-0965A813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49AA-934B-48B8-A342-9A097F88F5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CCDE8-FD7A-44E0-B096-0CE192D4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A02D2-0089-4D67-8003-6F028AE8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C04-47A1-494F-99E2-CD1C380B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4C029-A8CF-4D1F-9683-917D61B8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D54F5-D05E-41F2-8666-CA4631ED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5DA5-D5CB-4416-A110-FF141568F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49AA-934B-48B8-A342-9A097F88F5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B4B8-5EB9-4D83-8D32-6FDD78990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526B-4816-4EB0-BE67-68296495D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6C04-47A1-494F-99E2-CD1C380B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0DF98-F3F8-445F-8F7B-7BCC5A95D50E}"/>
              </a:ext>
            </a:extLst>
          </p:cNvPr>
          <p:cNvSpPr txBox="1"/>
          <p:nvPr/>
        </p:nvSpPr>
        <p:spPr>
          <a:xfrm>
            <a:off x="1826148" y="1674674"/>
            <a:ext cx="853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KHÔI PHỤC ẢNH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FB5B9-892C-4A02-9153-02BE885031C4}"/>
              </a:ext>
            </a:extLst>
          </p:cNvPr>
          <p:cNvSpPr txBox="1"/>
          <p:nvPr/>
        </p:nvSpPr>
        <p:spPr>
          <a:xfrm>
            <a:off x="5062328" y="2674947"/>
            <a:ext cx="2067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NHÓM 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88831-4E9A-43CA-B0D3-ABF99C5BA69A}"/>
              </a:ext>
            </a:extLst>
          </p:cNvPr>
          <p:cNvSpPr txBox="1"/>
          <p:nvPr/>
        </p:nvSpPr>
        <p:spPr>
          <a:xfrm>
            <a:off x="1249679" y="3429000"/>
            <a:ext cx="9692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CÁC THÀNH VIÊN</a:t>
            </a:r>
          </a:p>
          <a:p>
            <a:endParaRPr lang="en-US" sz="2000" dirty="0"/>
          </a:p>
          <a:p>
            <a:pPr algn="ctr"/>
            <a:r>
              <a:rPr lang="en-US" sz="2000" dirty="0"/>
              <a:t>ĐÀO QUÝ ANH - B18DCDT003 – NHÓM 03</a:t>
            </a:r>
          </a:p>
          <a:p>
            <a:pPr algn="ctr"/>
            <a:r>
              <a:rPr lang="en-US" sz="2000" dirty="0"/>
              <a:t>ĐẶNG HOÀNG GIANG – B18DCDT059 – NHÓM 04</a:t>
            </a:r>
          </a:p>
          <a:p>
            <a:pPr algn="ctr"/>
            <a:r>
              <a:rPr lang="en-US" sz="2000" dirty="0"/>
              <a:t>NGUYỄN HUY HÙNG – B18DCDT091 – NHÓM 04</a:t>
            </a:r>
          </a:p>
        </p:txBody>
      </p:sp>
    </p:spTree>
    <p:extLst>
      <p:ext uri="{BB962C8B-B14F-4D97-AF65-F5344CB8AC3E}">
        <p14:creationId xmlns:p14="http://schemas.microsoft.com/office/powerpoint/2010/main" val="377655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97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CÁC PHƯƠNG PHÁP KHỬ NHIỄU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FE2BC-DF9D-4722-AD7A-877782E80F70}"/>
              </a:ext>
            </a:extLst>
          </p:cNvPr>
          <p:cNvSpPr txBox="1"/>
          <p:nvPr/>
        </p:nvSpPr>
        <p:spPr>
          <a:xfrm>
            <a:off x="858742" y="1705025"/>
            <a:ext cx="59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CÁC PHƯƠNG PHÁP KHỬ NHIỄU BIẾN THIÊN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625F6-428A-4D65-8216-ECBB84C2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07442"/>
            <a:ext cx="7772400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741C4-A747-427E-A3AB-3F9FEF97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4281375"/>
            <a:ext cx="1866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6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97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CÁC PHƯƠNG PHÁP KHỬ NHIỄU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FE2BC-DF9D-4722-AD7A-877782E80F70}"/>
              </a:ext>
            </a:extLst>
          </p:cNvPr>
          <p:cNvSpPr txBox="1"/>
          <p:nvPr/>
        </p:nvSpPr>
        <p:spPr>
          <a:xfrm>
            <a:off x="858742" y="1705025"/>
            <a:ext cx="59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CÁC PHƯƠNG PHÁP KHỬ NHIỄU BIẾN THIÊN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DCAE1-CCA6-43CD-B805-128D3B4D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94" y="2297712"/>
            <a:ext cx="4667250" cy="25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89804F-BFD8-4D12-9976-681116B8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51" y="2753604"/>
            <a:ext cx="4344892" cy="638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22EB8C-C8BD-45AE-8D44-010984E1E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839" y="3629358"/>
            <a:ext cx="3520316" cy="266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19BFBA-6759-41F9-965E-3F5B996D6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494" y="4154720"/>
            <a:ext cx="7867650" cy="923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0E8C30-C791-4E85-8790-DCF9434C6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660" y="5078645"/>
            <a:ext cx="3114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3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97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CÁC PHƯƠNG PHÁP KHỬ NHIỄU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FE2BC-DF9D-4722-AD7A-877782E80F70}"/>
              </a:ext>
            </a:extLst>
          </p:cNvPr>
          <p:cNvSpPr txBox="1"/>
          <p:nvPr/>
        </p:nvSpPr>
        <p:spPr>
          <a:xfrm>
            <a:off x="858742" y="1705025"/>
            <a:ext cx="59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CÁC PHƯƠNG PHÁP KHỬ NHIỄU BIẾN THIÊN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A968F-5EE7-496A-A358-021BA81D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476391"/>
            <a:ext cx="78771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4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97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CÁC PHƯƠNG PHÁP KHỬ NHIỄU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FE2BC-DF9D-4722-AD7A-877782E80F70}"/>
              </a:ext>
            </a:extLst>
          </p:cNvPr>
          <p:cNvSpPr txBox="1"/>
          <p:nvPr/>
        </p:nvSpPr>
        <p:spPr>
          <a:xfrm>
            <a:off x="858742" y="1705025"/>
            <a:ext cx="59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VARIATION REGULARIZATION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20430-8893-4DC0-8867-0769C2A9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466975"/>
            <a:ext cx="77438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7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97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CÁC PHƯƠNG PHÁP KHỬ NHIỄU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FE2BC-DF9D-4722-AD7A-877782E80F70}"/>
              </a:ext>
            </a:extLst>
          </p:cNvPr>
          <p:cNvSpPr txBox="1"/>
          <p:nvPr/>
        </p:nvSpPr>
        <p:spPr>
          <a:xfrm>
            <a:off x="858742" y="1705025"/>
            <a:ext cx="59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VARIATION REGULARIZATION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5B114-B60B-4302-94BB-76E8BB76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2" y="2344704"/>
            <a:ext cx="7715250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2D72C-5085-4349-B208-4B0678B2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60" y="3766116"/>
            <a:ext cx="1743075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D341A1-90FA-4A5D-8A87-AFE9076EC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4" y="4244553"/>
            <a:ext cx="331470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84FC3-6A5F-4871-8B02-823D8AB2C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48" y="4712832"/>
            <a:ext cx="5448300" cy="590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B19D7B-AE70-4399-AF4F-3D8F6AFBD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8374" y="5524011"/>
            <a:ext cx="34480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3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97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MÃ CHƯƠNG TRÌNH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37845-8AD6-4D0A-B001-87271A7D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59" y="2541930"/>
            <a:ext cx="4195637" cy="2902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7C0917-50D6-4F57-BFC0-991EE021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66" y="2570114"/>
            <a:ext cx="4197086" cy="2874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C32D3-EB9B-43A1-86B8-20271081FBDE}"/>
              </a:ext>
            </a:extLst>
          </p:cNvPr>
          <p:cNvSpPr txBox="1"/>
          <p:nvPr/>
        </p:nvSpPr>
        <p:spPr>
          <a:xfrm>
            <a:off x="2434606" y="2120458"/>
            <a:ext cx="173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ẢNH BỊ NHIỄU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66394-A6F8-4B0C-A90B-2BE840E0C725}"/>
              </a:ext>
            </a:extLst>
          </p:cNvPr>
          <p:cNvSpPr txBox="1"/>
          <p:nvPr/>
        </p:nvSpPr>
        <p:spPr>
          <a:xfrm>
            <a:off x="7591236" y="2112506"/>
            <a:ext cx="259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ẢNH SAU KHI BỎ NHIỄU</a:t>
            </a:r>
          </a:p>
        </p:txBody>
      </p:sp>
    </p:spTree>
    <p:extLst>
      <p:ext uri="{BB962C8B-B14F-4D97-AF65-F5344CB8AC3E}">
        <p14:creationId xmlns:p14="http://schemas.microsoft.com/office/powerpoint/2010/main" val="317850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97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MÃ CHƯƠNG TRÌNH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0FB7F-EDE3-4897-9374-76454FD1083F}"/>
              </a:ext>
            </a:extLst>
          </p:cNvPr>
          <p:cNvSpPr txBox="1"/>
          <p:nvPr/>
        </p:nvSpPr>
        <p:spPr>
          <a:xfrm>
            <a:off x="1129292" y="2091193"/>
            <a:ext cx="286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GIẢM NHIỄU BẰNG LỌC MIỀN TẦN SỐ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37F1F5-333E-4F6C-88F5-A34A1020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50" y="1210164"/>
            <a:ext cx="6338997" cy="44487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619AB7-3AF8-4D02-A37A-061370E22893}"/>
              </a:ext>
            </a:extLst>
          </p:cNvPr>
          <p:cNvSpPr txBox="1"/>
          <p:nvPr/>
        </p:nvSpPr>
        <p:spPr>
          <a:xfrm>
            <a:off x="1129292" y="4230583"/>
            <a:ext cx="2767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HÀM CACLPSD() TÍNH TOÁN MẬT ĐỘ PHỔ CÔNG SUẤT</a:t>
            </a:r>
          </a:p>
        </p:txBody>
      </p:sp>
    </p:spTree>
    <p:extLst>
      <p:ext uri="{BB962C8B-B14F-4D97-AF65-F5344CB8AC3E}">
        <p14:creationId xmlns:p14="http://schemas.microsoft.com/office/powerpoint/2010/main" val="28588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808382" y="1121133"/>
            <a:ext cx="10575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BẢNG TỰ ĐÁNH GIÁ ĐỘ HOÀN THÀNH NHIỆM VỤ CỦA TỪNG THÀNH VIÊN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5A88C-FA8A-4A33-9401-A54C2208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4" y="2605087"/>
            <a:ext cx="10458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1942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EC1E5-BCCC-4D89-AD10-A01627F486CD}"/>
              </a:ext>
            </a:extLst>
          </p:cNvPr>
          <p:cNvSpPr txBox="1"/>
          <p:nvPr/>
        </p:nvSpPr>
        <p:spPr>
          <a:xfrm>
            <a:off x="800429" y="1733384"/>
            <a:ext cx="186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5BF89-22D7-408F-AE82-EB99B44B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9" y="2354997"/>
            <a:ext cx="7356644" cy="1767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5E3EF3-803A-4B01-A578-0C0B7FAC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59" y="4287203"/>
            <a:ext cx="7316888" cy="11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9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1942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C4A41-775F-477A-BF2B-7A2F7409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33" y="1733384"/>
            <a:ext cx="6529017" cy="39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4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97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CÁC PHƯƠNG PHÁP KHỬ NHIỄU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FE2BC-DF9D-4722-AD7A-877782E80F70}"/>
              </a:ext>
            </a:extLst>
          </p:cNvPr>
          <p:cNvSpPr txBox="1"/>
          <p:nvPr/>
        </p:nvSpPr>
        <p:spPr>
          <a:xfrm>
            <a:off x="858742" y="1705025"/>
            <a:ext cx="59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MÔ HÌNH HÓA VẤN ĐỀ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4575F-57BA-427C-8A7C-9ECF0CB0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486025"/>
            <a:ext cx="7848600" cy="94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D3782-E28D-44D1-9C5D-7BCC171D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765736"/>
            <a:ext cx="1981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3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97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CÁC PHƯƠNG PHÁP KHỬ NHIỄU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FE2BC-DF9D-4722-AD7A-877782E80F70}"/>
              </a:ext>
            </a:extLst>
          </p:cNvPr>
          <p:cNvSpPr txBox="1"/>
          <p:nvPr/>
        </p:nvSpPr>
        <p:spPr>
          <a:xfrm>
            <a:off x="858742" y="1705025"/>
            <a:ext cx="59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MÔ HÌNH HÓA VẤN ĐỀ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34896-CDCD-4066-9A9B-ED5F3F01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80" y="2433612"/>
            <a:ext cx="8192039" cy="19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1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97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CÁC PHƯƠNG PHÁP KHỬ NHIỄU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FE2BC-DF9D-4722-AD7A-877782E80F70}"/>
              </a:ext>
            </a:extLst>
          </p:cNvPr>
          <p:cNvSpPr txBox="1"/>
          <p:nvPr/>
        </p:nvSpPr>
        <p:spPr>
          <a:xfrm>
            <a:off x="858742" y="1705025"/>
            <a:ext cx="59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CÁC PHƯƠNG PHÁP LỌC NHIỄU CỔ ĐIỂN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B8B5B-620E-46F4-AC16-D1925E2AD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62237"/>
            <a:ext cx="78486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6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97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CÁC PHƯƠNG PHÁP KHỬ NHIỄU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FE2BC-DF9D-4722-AD7A-877782E80F70}"/>
              </a:ext>
            </a:extLst>
          </p:cNvPr>
          <p:cNvSpPr txBox="1"/>
          <p:nvPr/>
        </p:nvSpPr>
        <p:spPr>
          <a:xfrm>
            <a:off x="858742" y="1705025"/>
            <a:ext cx="59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CÁC PHƯƠNG PHÁP LỌC MIỀN KHÔNG GIAN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67FE0-C751-438E-9C21-0AE4D8B2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347912"/>
            <a:ext cx="75247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6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720917" y="1210164"/>
            <a:ext cx="97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CÁC PHƯƠNG PHÁP KHỬ NHIỄU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FE2BC-DF9D-4722-AD7A-877782E80F70}"/>
              </a:ext>
            </a:extLst>
          </p:cNvPr>
          <p:cNvSpPr txBox="1"/>
          <p:nvPr/>
        </p:nvSpPr>
        <p:spPr>
          <a:xfrm>
            <a:off x="858742" y="1705025"/>
            <a:ext cx="59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CÁC PHƯƠNG PHÁP LỌC MIỀN KHÔNG GIAN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7EEAF-DA40-4610-BE8B-AEDEA83B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22" y="2219947"/>
            <a:ext cx="7370156" cy="30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2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188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2021-11-16T05:55:01Z</dcterms:created>
  <dcterms:modified xsi:type="dcterms:W3CDTF">2021-11-16T06:56:19Z</dcterms:modified>
</cp:coreProperties>
</file>