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22" r:id="rId3"/>
    <p:sldId id="424" r:id="rId4"/>
    <p:sldId id="425" r:id="rId5"/>
    <p:sldId id="413" r:id="rId6"/>
    <p:sldId id="414" r:id="rId7"/>
    <p:sldId id="415" r:id="rId8"/>
    <p:sldId id="416" r:id="rId9"/>
    <p:sldId id="417" r:id="rId10"/>
    <p:sldId id="420" r:id="rId11"/>
    <p:sldId id="418" r:id="rId12"/>
    <p:sldId id="426" r:id="rId13"/>
    <p:sldId id="427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2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397 198 4657,'0'0'4153,"4"-13"-3406,35-102 2329,-58 166-2770,-2-1 0,-47 80 0,18-34-269,-214 508 314,248-555-270,15-47-59,1-17 676,0 6-631,0 0 0,0 0 0,1 0 1,0 0-1,0-1 0,6-15 0,47-137 68,23-61-162,-56 168-2,3 2 0,32-51 0,-40 79-26,1 1-1,2 1 1,0 0 0,2 2-1,0 0 1,1 1 0,2 1-1,0 1 1,39-22-1,-24 19-12,1 2 0,0 2 1,2 1-1,0 2 0,76-15 0,-92 25 57,1 0 0,0 2 0,53 3 0,-75-1 4,-1 0 0,1 1 0,0-1 0,-1 1 0,1 0 0,-1 1 0,1-1 1,-1 1-1,0 0 0,0 0 0,0 0 0,0 1 0,0-1 0,0 1 0,0 0 0,-1 0 0,1 1 1,-1-1-1,0 1 0,0-1 0,2 5 0,-1 1-20,0-1 1,-1 1-1,0-1 1,-1 1-1,0 0 1,0 0-1,-1 0 0,0 0 1,-1 18-1,0-16-23,-1-1 1,0 1-1,0 0 0,-1-1 0,-1 1 1,1-1-1,-2 1 0,0-1 0,0 0 0,-7 11 1,3-8 58,0-1 1,-1-1 0,0 1 0,-1-2-1,-1 1 1,1-1 0,-15 9 0,-1 0 32,-1-2 0,0-1-1,-1-1 1,-1-1 0,-1-2 0,-51 15 0,38-16 22,-1-2 0,0-2 0,0-2 0,-54-1 0,72-8 16,25 3-75,0 1 1,0 0 0,0 0 0,0-1 0,0 1-1,0-1 1,0 1 0,0-1 0,1 1 0,-1-1-1,0 0 1,0 1 0,1-1 0,-1 0-1,0 0 1,1 1 0,-1-1 0,1 0 0,-1 0-1,1 0 1,-1 0 0,1 0 0,0 1 0,-1-1-1,1 0 1,0 0 0,0-2 0,0 3-68,0 10-1175,0 1 1227,1-1 1,0 0 0,1 0-1,0 0 1,0 0 0,1 0-1,1-1 1,-1 1 0,10 15-1,-4-11 25,0 0 0,1 0 0,1-1 0,0 0 0,18 16 0,-4-9 31,1 0 1,1-1 0,1-2-1,0-1 1,53 22 0,-50-27 5,1-2 0,0-1-1,1-1 1,0-2 0,0-1 0,0-2 0,62-3 0,-85 0-59,0 0 1,0 0 0,-1-1 0,1-1-1,-1 1 1,1-2 0,-1 1 0,0-1-1,0 0 1,0-1 0,-1 0 0,1-1-1,-1 0 1,-1 0 0,1 0 0,-1-1-1,0 0 1,-1-1 0,1 0 0,-2 0-1,1 0 1,-1 0 0,0-1 0,-1 0-1,0 0 1,0 0 0,-1-1 0,0 1-1,-1-1 1,0 0 0,2-19 0,-4 20 21,1-3-150,0-1 1,-1 1-1,-1-1 1,-2-16-1,2 26 113,1 0 0,-1 0-1,0-1 1,0 1-1,-1 0 1,1 0-1,-1 0 1,1 1-1,-1-1 1,0 0 0,0 0-1,-1 1 1,1 0-1,0-1 1,-1 1-1,1 0 1,-1 0-1,0 0 1,1 0 0,-1 1-1,-4-2 1,1 0 15,-1 0 1,0 1-1,1 0 1,-1 0-1,0 1 1,0 0 0,0 0-1,0 1 1,0 0-1,-1 0 1,1 0-1,0 1 1,0 0 0,0 0-1,0 1 1,1 0-1,-1 0 1,0 1-1,1 0 1,-1 0 0,1 0-1,0 1 1,0 0-1,0 0 1,1 1-1,0-1 1,-7 8 0,3-2-7,0 1 0,1 0 0,0 0 0,1 1 0,0 0 0,1 0 1,0 1-1,1 0 0,1 0 0,0 0 0,0 1 0,1-1 0,-1 17 1,3-21 11,0 1 0,1-1 1,0 0-1,0 0 0,1 0 1,1 0-1,-1 1 1,5 10-1,-4-15 12,0 0-1,1 0 1,0-1 0,0 1 0,0-1 0,0 0-1,1 0 1,-1 0 0,1 0 0,0-1-1,1 1 1,-1-1 0,1 0 0,-1 0-1,8 3 1,1-1 116,0 0 0,0 0-1,0-1 1,0-1 0,1 0-1,26 2 1,-6-4 84,57-5 1,-78 3-193,0-2 0,0 1 0,0-2 0,-1 1 0,1-2 0,-1 0 0,0 0 0,0-1 0,-1-1 0,19-13 0,2-6-343,-1-2 1,29-34-1,18-16-1329,-72 73 1602,0-1 1,0 1 0,0 1 0,0-1 0,1 1-1,-1 0 1,1 1 0,0 0 0,1 0 0,-1 0-1,0 1 1,1 0 0,-1 0 0,1 1 0,0 0-1,12 0 1,-19 1 36,0 1 0,0-1-1,0 1 1,0-1 0,0 1-1,0 0 1,-1-1 0,1 1 0,0 0-1,0 0 1,-1-1 0,1 1-1,0 0 1,-1 0 0,1 0 0,-1 0-1,1 0 1,-1 0 0,0 0-1,1 0 1,-1 0 0,0 0-1,0 0 1,0 0 0,0 0 0,1 0-1,-1 0 1,-1 0 0,1 0-1,0 2 1,-1 42-591,0-37 532,0 2 106,-1-1 0,0 1 1,-1-1-1,0 1 0,0-1 1,-1 0-1,0 0 0,-1-1 1,-6 10-1,1-3 137,-1 0 0,0-1 0,-1 0 0,-14 12-1,10-20 1401,55-10-1796,0-1 0,-1-1 0,1-3 0,63-22 1,-17 5-337,27-10 231,-106 35 301,-18 24-600,7-14 643,0-1 1,1 1-1,-1 0 0,2 0 0,-1 1 1,2-1-1,-1 1 0,1-1 0,0 1 0,0 14 1,2-22 2,1 1 0,-1-1 1,1 0-1,-1 0 1,1 0-1,0 0 0,0 0 1,0 0-1,0 0 0,0 0 1,0 0-1,0-1 1,1 1-1,-1 0 0,1-1 1,-1 1-1,1-1 1,0 1-1,-1-1 0,1 0 1,0 0-1,0 0 0,0 0 1,0 0-1,0 0 1,0 0-1,0-1 0,0 1 1,4 0-1,9 2 213,-1-1 0,0 0 0,20-1 1,-31-1-221,15 1 67,-1-1 0,1 0 0,-1-2 0,0 0 0,31-7 0,-44 7-73,0 1 0,0-1 0,0 0-1,0 0 1,0 0 0,0 0-1,-1-1 1,1 1 0,-1-1 0,0 0-1,1 0 1,-1 0 0,-1-1-1,1 1 1,0-1 0,-1 1-1,0-1 1,0 0 0,0 0 0,0 0-1,-1 0 1,1 0 0,-1-1-1,0 1 1,0 0 0,-1-1 0,1 1-1,-1-6 1,0 3-6,0 0 1,0 0-1,0 0 1,-1 1-1,0-1 0,-1 0 1,0 0-1,0 1 1,0-1-1,-1 1 0,1 0 1,-2-1-1,1 1 0,-1 1 1,0-1-1,0 0 1,0 1-1,-1 0 0,0 0 1,0 0-1,0 1 1,0 0-1,-1 0 0,-6-4 1,-2-1 27,0 0 1,-1 1 0,0 1 0,0 0 0,0 0-1,-1 2 1,0 0 0,-20-3 0,47 10-128,1-1 1,-1-1-1,1 0 1,15-2-1,12 1 371,34 2-184,-18 1-9,80-8 0,-120 4-65,0 0 1,0-1 0,0 0-1,-1-1 1,1-1 0,-1-1 0,0 0-1,-1 0 1,1-1 0,14-12-1,-22 14-6,0 0-1,-1-1 0,0 1 0,0-1 0,-1 0 1,0-1-1,0 1 0,0-1 0,-1 0 0,1 0 1,-2 0-1,1 0 0,-1 0 0,0-1 0,0-7 0,2-14-30,-1-1 0,-3-45 0,-1 39 92,2 35-66,-1 0 1,0 0-1,0-1 0,0 1 0,-1 0 1,1 0-1,0 0 0,0-1 0,-1 1 1,1 0-1,0 0 0,-1 0 0,1 0 1,-1 0-1,0-1 0,1 1 0,-1 0 1,0 0-1,1 1 0,-1-1 0,0 0 1,0 0-1,0 0 0,0 0 0,0 1 1,0-1-1,0 0 0,0 1 0,0-1 1,-1 1-1,1 0 0,0-1 0,0 1 1,0 0-1,0-1 0,-1 1 0,1 0 1,0 0-1,0 0 0,-1 0 0,1 0 1,0 1-1,0-1 0,-2 1 0,-1-1-7,0 1 0,0 0 1,1 0-1,-1 1 0,1-1 0,-1 1 0,1 0 0,0 0 0,-1 0 0,1 0 0,0 1 1,0-1-1,-3 5 0,-8 13-24,1 0 1,1 1-1,1 0 1,1 1-1,1 1 1,0-1-1,2 1 1,-4 24-1,2 2-42,3 0 0,-1 93 0,7-136 101,0 0 0,1 0-1,0 0 1,0 0 0,1 0 0,0-1-1,0 1 1,0 0 0,0-1 0,1 1-1,0-1 1,0 0 0,0 0-1,1 0 1,0 0 0,0-1 0,0 0-1,0 1 1,1-2 0,0 1-1,0 0 1,0-1 0,0 0 0,0 0-1,1 0 1,-1-1 0,1 0-1,0 0 1,-1 0 0,1-1 0,0 0-1,0 0 1,0 0 0,0-1-1,0 0 1,0 0 0,0 0 0,0-1-1,0 0 1,0 0 0,0-1 0,0 0-1,0 0 1,-1 0 0,1 0-1,-1-1 1,0 0 0,0 0 0,0 0-1,7-7 1,21-24-293,-1-2-1,52-78 1,-81 109 266,7-14 51,-10 17-240,0 8-385,-1 34 515,0-20 64,0-1 1,2 1-1,0-1 1,7 37-1,-7-51 5,1-1-1,-1 1 0,1-1 1,0 0-1,0 0 0,0 0 1,0 0-1,1 0 0,-1 0 1,1 0-1,0-1 0,1 0 1,-1 1-1,0-1 0,1 0 0,0-1 1,-1 1-1,1-1 0,0 1 1,1-1-1,-1-1 0,0 1 1,0 0-1,1-1 0,-1 0 1,7 1-1,0 0 82,-1-1 0,1 0 0,0 0 0,0-1 0,0-1 0,0 0 0,0 0 0,20-6 0,-24 4-75,0 1 0,0-1 0,-1-1 0,1 1-1,-1-1 1,0 0 0,0-1 0,-1 0 0,1 1-1,-1-2 1,0 1 0,0-1 0,-1 1-1,5-9 1,-4 5 28,0 0 1,-1-1-1,0 0 0,0 0 0,-1 0 0,-1-1 0,1 1 0,-2-1 0,0 1 0,0-1 1,-1-20-1,1 30-56,0 1 0,0-1-1,0 1 1,0-1 0,0 1 0,0 0 0,0-1 0,0 1 0,0 0 0,0 0 0,0 0 0,0 0-1,0 0 1,0 0 0,0 0 0,1 0 0,0 0 0,1 1-40,197 4 495,-194-6-448,0 1 0,-1-1 0,1-1 0,0 1 1,-1-1-1,1 0 0,-1 0 0,0 0 0,1-1 0,-1 0 0,0 0 0,-1 0 0,6-4 0,-8 5-71,0 0-1,0 0 1,0 0-1,0 0 0,0 0 1,-1-1-1,1 1 1,-1 0-1,1-1 0,-1 0 1,0 1-1,0-1 1,0 1-1,0-1 0,-1 0 1,1 0-1,-1 1 1,1-1-1,-1 0 0,0 0 1,0 0-1,0 0 1,-1 1-1,1-1 0,-1 0 1,0 0-1,1 1 1,-3-6-1,1 6 54,1 1 0,-1-1 0,0 0 0,1 1 1,-1 0-1,0-1 0,0 1 0,0 0 0,0 0 0,0 0 0,0 0 0,0 0 1,0 1-1,0-1 0,-1 1 0,1-1 0,0 1 0,0 0 0,-1 0 0,-2 0 0,-1-1 16,0 1-1,0 0 1,-1 1-1,1 0 1,0-1-1,-10 4 1,9-1-2,1 1 0,-1-1 1,1 1-1,0 0 1,0 1-1,1-1 1,-1 1-1,1 0 1,0 1-1,1-1 1,-1 1-1,1 0 1,-6 11-1,5-7-16,0-1 0,1 0-1,1 1 1,0 0 0,0 0 0,1 0-1,0 0 1,0 0 0,1 14-1,1-22 31,0 0-1,0 0 0,1 0 0,-1 0 1,0 1-1,1-1 0,0 0 0,-1 0 1,1 0-1,0 0 0,0-1 1,0 1-1,0 0 0,0 0 0,1 0 1,-1-1-1,1 1 0,2 2 0,-1-2 55,1 1 0,0-1 0,-1 0-1,1 0 1,0 0 0,0 0-1,1-1 1,7 2 0,-1-1 63,1 0 0,0-1 1,0 0-1,0-1 0,0-1 0,15-2 1,-22 2-93,0 0-1,0 0 1,0-1 0,0 0 0,-1 0 0,1 0 0,-1 0-1,1-1 1,-1 0 0,0 0 0,0 0 0,0 0 0,0-1 0,0 0-1,4-6 1,2-5 21,0 0 0,-1-1 0,8-20 0,-10 22-15,0-1-1,1 1 1,18-25 0,-23 36-39,-1 1 1,1-1-1,0 1 1,0 0-1,0 0 1,0 0-1,0 0 1,1 0-1,-1 1 1,1 0-1,-1-1 1,1 1-1,-1 1 1,6-2-1,53 0-135,-42 2 78,-17 0 47,0 0-1,0 0 0,0 0 1,0 0-1,-1 1 0,1-1 1,0 1-1,0-1 1,0 1-1,0 0 0,-1 0 1,1 0-1,0 1 0,-1-1 1,1 1-1,-1-1 1,0 1-1,1 0 0,-1 0 1,0 0-1,0 0 0,0 0 1,-1 1-1,1-1 1,0 1-1,-1-1 0,2 5 1,1 4-43,-1 0 0,-1 0 0,0 0 0,-1 0 0,0 1 0,-1 10 0,-1-13 78,1 0 1,1-1-1,-1 1 1,1 0-1,1-1 1,-1 0-1,1 1 1,1-1-1,0 0 1,5 12-1,-3-15 52,0 0 0,0 0 0,0 0 0,1-1 0,-1 0 0,1 0 0,0 0 0,0-1 0,1 0 0,-1 0 0,1 0 1,-1-1-1,1 0 0,0 0 0,13 1 0,11 0-60,0 0 1,37-3-1,-39-1-132,28 0-1133,-6-6-1045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3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 1504,'0'0'11143,"17"-9"-10046,-18 9-1103,-1 0 0,1 0 0,0 1 0,-1-1 0,1 0 0,0 0 0,0 1 0,-1-1 0,1 1 0,0-1 0,0 1 0,-1 0 0,1-1 0,0 1 0,0 0 0,0 0 0,0 0 0,0 0 0,0 0 0,0 0 0,0 0 0,1 0 0,-1 0 0,0 1 0,-1 1-19,1 0 0,0 1-1,0-1 1,0 0-1,0 0 1,1 0-1,-1 1 1,1-1 0,0 4-1,1-6 19,0-1 1,0 1-1,0-1 0,0 1 0,0-1 1,0 0-1,0 1 0,0-1 0,0 0 1,0 0-1,0 0 0,1 0 0,-1 0 1,0 0-1,0 0 0,0 0 1,2-1-1,-2 1 0,15 0 145,4 0-773,-31 0 403,11 0 538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6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0 532 4793,'0'0'5619,"0"0"-3576,0 0-1106,0 0 321,0 0-371,0 0-202,27-14-126,10-4-442,-13 7 1,1-2 0,-2-1 0,0 0 0,32-27 0,-40 29-82,0-1 0,-1 0 0,-1-1 1,19-25-1,-27 32-34,0-1 1,-1 0-1,0 0 0,0 0 1,-1 0-1,0-1 0,0 1 1,-1-1-1,-1 0 1,1 1-1,-1-1 0,0-10 1,-1 17-6,-1 0-1,1 1 1,0-1 0,-1 0 0,1 1-1,-1-1 1,1 1 0,-1-1 0,0 1-1,0-1 1,0 1 0,0 0 0,0-1 0,0 1-1,0 0 1,0 0 0,0 0 0,0 0-1,-1 0 1,1 0 0,-1 0 0,1 0-1,0 0 1,-1 0 0,1 1 0,-1-1 0,0 1-1,1-1 1,-1 1 0,1 0 0,-3-1-1,0 1-5,0-1-1,0 1 1,0-1-1,0 1 1,0 0-1,0 1 1,0-1 0,0 1-1,0 0 1,0 0-1,1 0 1,-6 2-1,3 1 6,1 0-1,1 0 1,-1 1 0,1-1-1,-1 1 1,1 0 0,0 0-1,1 0 1,-1 1 0,1-1 0,0 1-1,1 0 1,-1 0 0,1 0-1,0 0 1,1 0 0,-2 10-1,-1 11 49,0 0-1,1 47 0,3-66-29,0-1-1,0 1 1,1-1-1,0 0 1,0 1-1,1-1 1,2 8-1,-2-12-4,0 1 1,-1-2-1,1 1 0,1 0 0,-1 0 0,0-1 1,0 1-1,1-1 0,0 1 0,-1-1 0,1 0 0,0 0 1,0 0-1,0-1 0,0 1 0,0-1 0,6 2 0,8 2 20,0-1 0,0 0 1,1-1-1,-1-1 0,1-1 0,-1 0 0,1-2 0,-1 0 0,1 0 0,27-7 0,-7-2-72,1-1 1,-1-2 0,57-27 0,-65 25-22,-1-1 0,0-1 0,-1-1 1,43-37-1,-62 47-4,0-1 1,0 0 0,-1 0-1,0-1 1,0 0-1,-1-1 1,-1 0 0,0 0-1,0 0 1,-1-1-1,-1 1 1,0-1 0,0 0-1,-1-1 1,2-16 0,-4-44 47,-1 88 19,0-1 1,2 0-1,0 1 1,0-1-1,6 16 1,13 38 189,-2 1 0,-3 1 0,-3 1 1,-4 0-1,-2 0 0,-5 121 0,-5-163-169,0 0 0,-2-1 0,-1 1 0,-1-1 0,-2 0 0,-1-1 0,-16 33 0,17-40 4,-2-1 0,0-1-1,-1 0 1,-1-1 0,0 0-1,-1-1 1,-1 0-1,-1-2 1,0 1 0,-28 18-1,37-30 3,0 1 0,-1-1 0,1 0 0,-1 0 0,0-1 0,1 0 0,-1 0 0,0-1-1,0 0 1,0-1 0,-1 1 0,1-2 0,-12-1 0,17 2-28,1-1 1,-1 1-1,1-1 1,0 0-1,-1 0 1,1 0-1,0-1 1,0 1-1,0 0 1,-1-1-1,1 0 0,1 1 1,-1-1-1,0 0 1,0 0-1,1 0 1,-1 0-1,1 0 1,0 0-1,-1 0 1,1-1-1,0 1 0,0 0 1,1-1-1,-1 1 1,0-1-1,1 1 1,-1-1-1,1-2 1,-2-9-88,1 0 1,0 1 0,1-1-1,2-15 1,1 14 14,0 0-1,1 0 1,1 1 0,0 0 0,1 0 0,0 0-1,2 1 1,-1-1 0,1 2 0,1-1 0,17-18-1,17-15-242,67-57-1,-104 98 313,235-193-97,120-114 23,-336 288 75,33-47 0,-51 61 3,0-1 0,-1 0 0,0 0 0,0 0 0,-2 0 0,1-1 0,-1 0 0,2-12 1,-6 22 6,1 0 0,0 0 1,-1 0-1,0 0 0,1 0 1,-1 0-1,0 0 1,0 0-1,0 0 0,0 0 1,-1 1-1,1-1 0,0 0 1,-1 0-1,1 0 1,-1 0-1,0 0 0,0 0 1,0 1-1,0-1 0,0 0 1,0 1-1,0-1 1,0 1-1,-1-1 0,1 1 1,0 0-1,-1-1 0,1 1 1,-1 0-1,0 0 1,1 0-1,-1 0 0,0 0 1,0 0-1,0 1 1,-2-2-1,-6 1 48,-1 0-1,1 0 1,0 1 0,-1 0 0,-19 3 0,27-2-50,-6 0 20,1 1 1,-1 1 0,1-1-1,-1 1 1,1 1-1,0 0 1,0 0-1,1 0 1,-1 1-1,1 0 1,0 0-1,0 1 1,1 0-1,0 0 1,0 1-1,0 0 1,1 0-1,-9 14 1,9-13 20,1 1 0,-1-1-1,1 1 1,1 0 0,0 0 0,0 1 0,1-1 0,0 1 0,0-1 0,1 1-1,1-1 1,-1 1 0,2 0 0,-1-1 0,1 1 0,1 0 0,3 12 0,-2-16-13,0 0 0,0 1 1,1-2-1,0 1 1,0 0-1,0-1 1,1 0-1,0 0 1,0 0-1,0 0 1,1-1-1,-1 0 0,1 0 1,0 0-1,0-1 1,1 0-1,-1 0 1,1-1-1,12 4 1,7 0-9,-1 0 1,1-2-1,0-1 1,27 0 0,-28-2 41,34 2-109,108-11 0,-159 7-146,-1 0 1,0-1-1,0 0 1,0 0 0,0-1-1,-1 0 1,1 0-1,0-1 1,-1 1 0,0-1-1,0-1 1,0 1-1,-1-1 1,0 0-1,0-1 1,0 1 0,0-1-1,-1 0 1,0 0-1,5-9 1,4-25-6780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0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20 3201,'0'0'2091,"0"0"-568,0 0-428,0 0-240,0 0-178,0 0-49,0 0 187,0 0-332,0 0-189,0-19 3849,-26 462-3232,23-414-846,-4 55 76,7-83-41,0-1 240,-17-9-1044,-25-23-5057,28 20 1417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0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4489,'0'0'4190,"0"0"-2463,0 0-760,0 0 93,0 0-223,0 0-245,34 6 1040,123-6-756,-90 0-8505,-67 0 2769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1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8242,'0'0'2056,"0"0"-976,0 0 809,0 0-913,0 0-280,0 0 64,0 0-336,172 12-280,-143-9-128,-2 3 121,-7 0-17,-4-3-120,-6-3-257,-3 3 81,-7-3-640,0 0-1360,0 0-2633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3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0 5249,'0'0'2190,"0"0"-1050,0 0-517,0 0 52,0 0 20,0 0 267,0 0-293,0 0-164,0 0 27,0 0-193,0 0-98,0 0 43,0 0 88,0 0 311,0 0-435,0 0-174,0 0 100,1 0-84,1 0-72,-1 0-6,-1 0-20,7 37-153,1 4 210,-1 1-1,-2 0 1,-2 0 0,-4 57-1,1-60 10,0-37-39,-1 0-1,1-1 0,-1 1 1,0 0-1,1 0 0,-1-1 1,0 1-1,0-1 1,0 1-1,-1-1 0,1 1 1,0-1-1,0 0 0,-1 1 1,1-1-1,-1 0 0,1 0 1,-1 0-1,1 0 0,-1 0 1,0 0-1,0-1 0,1 1 1,-1-1-1,0 1 0,0-1 1,0 1-1,-1-1 0,-56 8 391,58-8-417,-81 0 874,80 0-836,1-1 0,0 1 0,-1-1-1,1 1 1,-1-1 0,1 0 0,0 1-1,0-1 1,-1 0 0,1 0 0,0 0-1,0 0 1,0 0 0,0 0 0,0-1-1,0 1 1,0 0 0,1 0-1,-1-1 1,0 1 0,1 0 0,-2-4-1,-13-41 4,9 28-3,5 14-85,-1 1 1,1-1-1,-1 0 0,0 1 0,0 0 1,0-1-1,0 1 0,-1 0 0,1 0 1,-1 0-1,0 1 0,0-1 0,0 0 0,-4-1 1,3 1-335,-1 1-1,1 1 1,-1-1 0,0 0 0,0 1 0,0 0 0,0 0-1,0 1 1,0-1 0,-7 1 0,1-3-3981,11-2 622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3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 9178,'0'0'4393,"0"0"-3481,0 0-536,0 0-64,0 0-224,0 0 424,231-11-512,-168 5-128,0 3 24,-13 3-424,-4 0-888,-10 0-497,-9 0-487,-11-3-3537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3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5601,'0'0'1983,"0"0"-142,0 26-141,2 88-349,-1-105-1234,0 1 1,0-1-1,0 0 0,1 0 1,1 0-1,0 0 0,0 0 1,0-1-1,1 1 0,0-1 0,1 0 1,0 0-1,0-1 0,1 1 1,0-1-1,0 0 0,1-1 1,0 0-1,0 0 0,0 0 1,13 7-1,-10-8 16,2 1 1,-1-2-1,1 0 1,-1 0-1,1-1 1,0 0 0,0-1-1,0 0 1,1-1-1,-1-1 1,0 0-1,1 0 1,-1-1-1,16-4 1,-22 4-145,0-1 0,0 0 0,0 0 1,-1 0-1,1 0 0,-1-1 1,0 0-1,0 0 0,0 0 0,0-1 1,0 0-1,-1 0 0,1 0 1,-1-1-1,0 1 0,-1-1 0,1 0 1,-1 0-1,0 0 0,0 0 1,0-1-1,-1 1 0,0-1 0,0 0 1,1-6-1,1-5-71,-2 0 0,0 0 0,-1-1 1,0 1-1,-2 0 0,0-1 0,-5-25 0,5 2-4123,1 24-2827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4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71 760,'0'0'8555,"0"0"-5833,0 0-1703,-8 29-271,-56 201 663,55-194-1146,-2 10-158,8-39-83,3-19 6,5-14-406,2 0 1,0 0 0,16-37 0,0 0-988,-7 8 107,-10 33 1245,1-1 1,0 1-1,2 1 0,16-32 1,-25 53 31,0-1 1,1 1-1,-1-1 1,0 1-1,1 0 1,-1-1-1,0 1 1,1-1-1,-1 1 1,1 0 0,-1-1-1,1 1 1,-1 0-1,1 0 1,-1-1-1,1 1 1,-1 0-1,1 0 1,-1 0-1,1 0 1,-1 0-1,1 0 1,-1-1-1,1 1 1,-1 0-1,1 0 1,-1 1-1,1-1 1,-1 0-1,1 0 1,-1 0-1,1 0 1,-1 0-1,1 1 1,-1-1 0,1 0-1,-1 0 1,1 1-1,-1-1 1,1 0-1,-1 1 1,1-1-1,-1 0 1,0 1-1,1-1 1,-1 1-1,0-1 1,1 0-1,-1 1 1,0-1-1,0 1 1,0-1-1,1 1 1,-1-1-1,0 1 1,0-1-1,0 2 1,16 33 468,-15-31-220,28 74 999,1 3-764,58 113 0,-87-194-977,-1 3 951,-2-3-5864,-12 0-1079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4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9282,'0'0'1752,"0"0"-935,0 0-193,0 0-176,189 0-360,-150 6 16,-9-3-208,0 0-72,-10-3-1553,-7 0-2432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4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7578,'0'0'1608,"0"0"-512,0 0 64,0 0 369,-7 173-969,4-135-384,-1-2 368,4-12-472,0-6-16,-3-6-56,3-12 16,-3 0-240,3 0 176,0-36-1720,0-3-953,0-2-5097</inkml:trace>
  <inkml:trace contextRef="#ctx0" brushRef="#br0" timeOffset="1">21 0 1224,'33'15'7370,"-20"-9"-6146,7 21 320,3 8 17,3 4-41,1 3-656,3-1-528,-4 1 296,-3-3-511,-6-6-113,-4-7-8,-6-8 48,-4-6-96,0-6 48,-3-6-665,0 0 249,0-18-544,0-12-2953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5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9154,'0'0'4121,"0"0"-3393,0 0-264,0 0 120,-7 179-216,7-129-280,0-2 312,0-4-400,0-5-104,0-6-40,0-3-576,0-10-1464,0-8-1881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6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16107,'0'0'1785,"0"0"-1721,0 0-64,0 0-864,0 0-65,242 0-815,-173 0-1233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7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0 6529,'0'0'1453,"0"0"-405,0 0 86,0 0 224,0 0-491,-21 28-329,-62 83 47,62-83-365,20-27-195,0 0 0,-1 0 0,1 0 0,0 0 0,0 0 1,0 1-1,0-1 0,1 0 0,-1 1 0,0-1 0,1 1 1,-1-1-1,0 1 0,1-1 0,0 1 0,-1-1 0,1 1 1,0-1-1,0 3 0,0-4-13,0 1 356,0-1-173,0 0-70,5 2-75,0 0 0,0-1 0,0 1 0,0-1 0,1 0 0,5 0 0,1 1 8,79 12-44,-55-10-41,-1 1 0,55 17 1,-80-19-168,-8-2 154,0 0 1,0 0-1,0 0 1,0-1-1,0 1 1,1-1 0,-1 1-1,0-1 1,0 0-1,1 0 1,-1 0-1,3 0 1,-3-1 8,0-1 1,-1 1-1,1-1 1,-1 1-1,0-1 1,1 1-1,-1-1 1,0 1-1,0-1 1,0 0-1,0 0 1,0 0-1,0 0 1,-1 0-1,1 1 1,0-4-1,5-13-1087,-2-1 0,0-1 0,2-21 0,-4 25 978,0 0-1,1 0 1,1 0-1,0 1 1,8-18 0,-5 22 2748,-1 12-814,1 27 11,-5 46-748,-2-71-875,0 0-121,1 18 144,0 0 0,-2 0 1,-1 0-1,0-1 0,-2 1 1,0-1-1,-14 40 0,3-24-228,8-17-127,0-1 0,-1 0 0,-1 0 0,-1-1 0,0 0 0,-18 21 0,5-23-1987,4-12-2560,6-3-2369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7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0 194 9994,'0'0'1516,"0"0"-221,0 0-265,0 0 102,0 0-497,30 21-214,-30-21-421,133 86 351,-126-82-328,1-1-1,0 1 1,1-1 0,-1 0-1,0-1 1,1 0 0,-1-1-1,1 1 1,0-1 0,-1-1-1,1 0 1,0 0 0,0-1-1,11-2 1,0 0 21,-3 1-82,-1 0-1,1-2 0,-1 0 0,0-1 1,0 0-1,0-2 0,-1 0 1,19-11-1,-29 15-1,0 0 1,-1 0 0,1 0-1,0-1 1,-1 0 0,0 0-1,0 0 1,0-1 0,0 1 0,-1-1-1,1 0 1,-1 0 0,-1 0-1,1 0 1,-1-1 0,0 1-1,0-1 1,0 1 0,-1-1-1,0 0 1,0 1 0,0-1-1,-1 0 1,0 0 0,0 0-1,0 0 1,-2-5 0,1 6 16,0 1 0,-1 0 1,1-1-1,-1 1 0,0 0 1,0 0-1,0 0 0,-1 0 1,0 1-1,1-1 0,-1 1 1,0 0-1,-1-1 0,-3-2 1,-1 1 16,0-1 0,0 1 0,-1 0 1,1 1-1,-1 0 0,-12-3 0,-2 0 230,-1 1 0,0 2 1,0 0-1,-36 0 0,49 3-165,1 1 0,-1 1 1,1-1-1,-1 2 1,1-1-1,-1 2 0,-12 3 1,19-4-57,0 0 1,0 0-1,0 0 1,0 1-1,1 0 0,-1-1 1,1 1-1,0 0 1,0 1-1,0-1 1,0 1-1,0-1 1,1 1-1,-1 0 1,1 0-1,0 0 1,1 0-1,-1 0 0,-2 8 1,0 5-71,1 0 0,1 0-1,0 0 1,1 0 0,1 1 0,1-1 0,3 25 0,0-22-718,0 0 0,1 0 0,9 23 0,1-6-3729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29.1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0 496,'0'0'4014,"0"0"-2197,0 0-590,0 0-48,0 0-165,0 0-109,0 2 3539,0 10-4341,1 32 60,-7 134 204,4-162-308,0 0 1,-2 0-1,1 0 0,-2-1 0,0 1 0,-1-1 0,0 0 0,-15 23 0,13-28 311,8-18 583,1-9-989,1-12-74,2 0 1,0 1-1,2-1 0,1 1 1,2 0-1,0 1 1,2 0-1,1 1 0,1 0 1,19-29-1,-32 54 116,1 1-1,-1 0 0,0-1 1,0 1-1,0 0 1,0-1-1,0 1 0,1 0 1,-1-1-1,0 1 1,0 0-1,1 0 1,-1-1-1,0 1 0,0 0 1,1 0-1,-1 0 1,0-1-1,1 1 0,-1 0 1,0 0-1,1 0 1,-1 0-1,0 0 1,1 0-1,-1-1 0,0 1 1,1 0-1,-1 0 1,0 0-1,1 0 0,-1 0 1,0 0-1,1 0 1,-1 1-1,0-1 1,1 0-1,-1 0 0,0 0 1,1 0-1,-1 0 1,0 0-1,1 1 0,10 18 151,7 47-14,-13-46-118,-5-16-10,1-1-1,0 1 0,0-1 0,0 0 0,1 0 1,-1 1-1,1-1 0,-1 0 0,1 0 1,0 0-1,0 0 0,1-1 0,-1 1 1,1-1-1,-1 1 0,1-1 0,0 0 1,0 0-1,4 3 0,2-3 24,0 0 0,-1 0 1,1 0-1,0-1 0,-1-1 0,18 0 1,-18-1-44,0 1 1,-1-1-1,1 0 1,-1-1-1,1 0 0,-1 0 1,0-1-1,0 0 1,0 0-1,0 0 1,0-1-1,8-6 1,5-6-31,-1 0 0,24-27 1,5-5 22,-47 58 31,0 71 61,-3 109-508,0-180-107,1-1 0,-1 1 0,-1 0 0,1-1 0,-2 1 0,-4 10 0,-6 8-4654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3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66 1744,'0'0'3889,"0"0"-2124,0 0-845,0 0-129,0 0 101,0 0-387,3-9 274,-9 32-299,-2 0 0,0-1 0,-17 34 0,-10 23 485,-64 265 524,89-451 189,9 78-1761,0 15 22,0 0 0,1-1 0,1 1 0,0 0-1,1 0 1,0 1 0,1-1 0,1 0 0,0 1 0,1-1 0,0 1 0,8-12 0,4-2-74,1 1 0,2 2 0,0 0 1,2 1-1,0 1 0,27-20 0,-36 31 123,1 1 1,0 1-1,0 0 0,1 1 0,0 1 0,0 0 0,1 1 0,0 1 0,0 1 1,0 0-1,1 0 0,32-1 0,-47 5 16,-1 1 0,1-1 0,-1 0 0,1 1 0,-1-1 0,0 1 0,1-1 0,-1 1 0,0 0 0,1-1 0,-1 1 0,0 0-1,0 0 1,1 0 0,-1 0 0,0 0 0,0 0 0,0 0 0,0 1 0,-1-1 0,1 0 0,0 0 0,0 1 0,-1-1 0,1 1 0,-1-1 0,1 0 0,-1 1 0,0-1 0,1 1 0,-1-1 0,0 1 0,0-1 0,0 3 0,-2 59 259,1-59-264,-1 7 44,-1-1 0,0 1-1,-1-1 1,0 0 0,0-1-1,-1 1 1,0-1 0,-1 0-1,0 0 1,-1-1 0,0 1-1,0-1 1,-10 8 0,0-1 46,0-1 0,0 0 1,-1-1-1,-1-1 1,-32 15-1,50-26 95,2 2-182,0-1 1,1 0-1,-1 1 0,0-1 0,1 0 1,0 0-1,-1 0 0,1 0 0,0 0 1,0 0-1,0 0 0,0-1 0,0 1 1,0-1-1,1 1 0,-1-1 0,4 1 1,8 8-1,21 24-165,-21-19 263,2 0 1,21 16-1,-31-27-278,-1-1 0,1 1-1,-1-1 1,1-1 0,0 1-1,0-1 1,0 0 0,0 0 0,0-1-1,1 0 1,-1 0 0,8 0 0,27-3-3829,-24-8-106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3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0 8618,'0'0'1632,"0"0"-893,0 0-259,-2 26 390,-7 47 290,-3 0 0,-25 85 0,-25 29-95,62-186-1025,0-1 93,2-20-143,1 0 1,1 0-1,1 1 1,0-1-1,1 1 1,11-21-1,3-13-659,-1-6-232,32-80-1314,-51 137 2229,0 1-1,1 0 0,-1 0 1,1 0-1,-1 0 0,1 0 0,0 0 1,-1 0-1,1 0 0,0 0 0,0 0 1,-1 0-1,1 1 0,0-1 1,0 0-1,0 0 0,0 1 0,0-1 1,0 1-1,0-1 0,1 1 0,-1-1 1,0 1-1,0 0 0,0-1 1,0 1-1,0 0 0,1 0 0,-1 0 1,0 0-1,0 0 0,0 0 0,1 0 1,-1 1-1,0-1 0,0 0 0,0 1 1,0-1-1,0 0 0,1 1 1,-1-1-1,0 1 0,0 0 0,0-1 1,-1 1-1,1 0 0,0 0 0,0 0 1,1 1-1,6 6 193,1 0-1,-2 1 1,0 0-1,7 10 1,-10-12-102,143 237 1576,-117-189-1461,-23-38 129,-6-16-448,-1-1 0,0 0 0,0 1 0,0-1 0,0 0 0,0 1 0,1-1 0,-1 0 0,0 1 0,0-1 0,0 0 0,0 1 0,0-1 0,0 0 0,0 1 0,0-1 0,0 1 0,0-1 0,0 0 0,0 1 0,-1-1 0,1 0 1,0 1-1,0-1 0,0 0 0,0 1 0,-1-1 0,1 0 0,0 0 0,0 1 0,0-1 0,-1 0 0,1 1 0,0-1 0,-1 0 0,1 0 0,0 0 0,-1 1 0,1-1 0,0 0 0,-1 0 0,1 0 0,0 0 0,-1 0 0,-13 0-3767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4.0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84 568,'0'0'12971,"0"0"-10747,0 0-2128,0 0 88,0 0 96,0 0-199,235-21-81,-162 9 0,-7 0-369,7-3-687,-17 3-2000,-13 1-5018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5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57 4961,'0'0'2343,"0"0"-330,0 0-88,-11 29-460,-1 3-1108,-51 161 2233,43-86-89,19-134-2544,2-1 1,0 0-1,2 1 1,9-36 0,-11 62 8,0 0 0,0 0 0,1 0 0,-1 1 0,0-1 0,1 0 0,-1 1 0,0-1 0,1 1 0,-1-1 1,1 1-1,-1-1 0,1 1 0,-1 0 0,1 0 0,-1 0 0,1 0 0,-1 0 0,1 0 0,-1 0 1,1 1-1,1 0 0,6-1 25,-9 0 12,0 0 81,0 0 25,0-5-110,0-7-28,0 0 0,0 0 1,1-1-1,1 1 0,0 0 0,7-20 1,-10 32 24,1-1 0,0 1 0,0-1 0,0 1 0,0-1 0,0 1 0,0 0 0,1-1 0,-1 1 0,0-1 0,0 1 0,0 0 0,0-1 0,0 1 0,1-1 0,-1 1 0,0 0 1,0-1-1,0 1 0,1 0 0,-1-1 0,0 1 0,1 0 0,-1-1 0,0 1 0,1 0 0,-1 0 0,0 0 0,1-1 0,-1 1 0,1 0 0,-1 0 0,0 0 0,1 0 0,-1 0 0,1-1 0,-1 1 0,0 0 1,1 0-1,0 0 0,7 17-113,-3-4 222,11 22-54,30 57 142,-39-79-142,11 12 346,-17-24-387,1-1 0,-1 1 0,0-1 0,0 0 0,0 1 0,0-1 0,0 0 0,0 0 0,0 0 0,0 0 0,1 0 0,-1 0 0,0 0 0,0 0 0,0-1 0,0 1 0,0 0 0,0 0 0,0-1 0,0 1 0,0-1 0,0 1 0,0-1 0,0 0 0,0 1 0,0-1 0,0 0 0,0 0 0,0 0 1,16-16-34,-2 1 1,0-2 0,-1 0-1,-1-1 1,0 0 0,-2-1-1,0 0 1,8-23 0,-1 6-221,24-37 1,-42 74 238,0 0 1,0 0-1,0-1 0,1 1 0,-1 0 1,0 0-1,0 0 0,0-1 1,1 1-1,-1 0 0,0 0 0,0 0 1,1-1-1,-1 1 0,0 0 1,0 0-1,1 0 0,-1 0 0,0 0 1,1 0-1,-1 0 0,0 0 0,1 0 1,-1 0-1,0-1 0,0 2 1,1-1-1,-1 0 0,0 0 0,1 0 1,-1 0-1,0 0 0,1 0 1,-1 0-1,0 0 0,0 0 0,1 0 1,-1 1-1,0-1 0,0 0 1,1 0-1,-1 0 0,0 1 0,0-1 1,1 0-1,-1 0 0,0 1 1,0-1-1,0 0 0,0 0 0,0 1 1,1-1-1,-1 0 0,0 0 0,0 1 1,0-1-1,0 0 0,0 1 1,0-1-1,0 0 0,0 1 0,0-1 1,0 1-1,7 23 5,-7-22-3,16 75 165,-3 1 0,-4 1-1,0 80 1,-9-158-924,8-16-1367,7-13-916,1-7-4411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5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1 6889,'0'0'3695,"0"0"-1527,0 0-1058,-2 28-306,-5 90-24,7-114-734,-1-1 1,1 0-1,0 0 0,0 0 1,0 1-1,0-1 0,0 0 1,1 0-1,0 0 0,-1 0 1,1 0-1,0 0 0,0 0 1,1 0-1,-1 0 0,1 0 1,0 0-1,-1-1 0,1 1 1,0 0-1,0-1 0,1 0 1,-1 0-1,0 1 0,1-1 1,0-1-1,-1 1 0,1 0 1,4 1-1,2 0 57,0-1 0,0-1-1,0 0 1,0 0 0,0 0 0,0-1-1,16-2 1,0 1 85,-19 1-180,0-1-1,-1 1 1,1-1-1,0 0 1,-1 0-1,1-1 0,-1 0 1,0 0-1,1 0 1,-1-1-1,0 1 0,0-1 1,-1 0-1,1-1 1,-1 1-1,6-6 0,-7 6-19,-1 0-1,0 0 0,1 0 0,-1 0 0,-1 0 1,1 0-1,0-1 0,-1 1 0,1-1 0,-1 0 1,0 1-1,0-1 0,-1 0 0,1 1 1,-1-1-1,0 0 0,0 0 0,0 0 0,0 1 1,-1-1-1,0 0 0,1 1 0,-1-1 0,0 0 1,-4-6-1,3 5-12,-1 0 1,-1 0-1,1 1 1,-1-1-1,0 1 0,0 0 1,0 0-1,-1 0 1,1 0-1,-1 1 1,0 0-1,0 0 1,0 0-1,0 0 1,-1 1-1,1 0 0,-1 0 1,1 1-1,-11-2 1,-3-1 3,0 2-1,0 0 1,0 1 0,-34 2-1,49 0 11,0 0 0,1-1 0,-1 1 0,0 1 0,0-1 0,1 1 0,-1-1 0,1 1 0,0 0-1,-1 0 1,1 0 0,0 1 0,0-1 0,0 1 0,0 0 0,-2 3 0,3-4-56,1 0 0,-1 0 0,1 0 0,-1 1 0,1-1 0,0 1 0,0-1-1,0 1 1,0 0 0,0-1 0,1 1 0,-1 0 0,1-1 0,0 1 0,-1 0 0,1 0 0,1-1 0,-1 1 0,0 0 0,1 0 0,-1-1 0,1 1 0,1 3 0,-1-4-140,1 0 0,-1-1 0,1 1 0,0 0 0,-1-1 1,1 0-1,0 1 0,0-1 0,0 0 0,0 0 0,0 0 1,0 0-1,1 0 0,-1 0 0,0-1 0,0 1 0,0-1 1,1 0-1,-1 1 0,0-1 0,4-1 0,30 2-4774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5.7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5905,'0'0'5220,"0"0"-3836,0 0-1048,0 0 547,1 32 5,5 236 944,-3-135-1204,5-184-2417,-2 0 0,-1-65 0,-5 113 1616,1-66-4714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6.1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89 8194,'3'0'159,"0"0"0,0 1 0,1-1 0,-1 1 0,0-1 1,0 1-1,0 0 0,0 0 0,0 0 0,0 1 0,0-1 0,-1 1 0,1-1 1,0 1-1,-1 0 0,1 0 0,-1 0 0,0 0 0,1 1 0,-1-1 0,0 1 1,-1-1-1,1 1 0,1 3 0,47 60 1338,4-2 1,95 90 0,-113-119-1354,-25-23 18,-1-2-1062,-7-27-1101,-3-11-2675</inkml:trace>
  <inkml:trace contextRef="#ctx0" brushRef="#br0" timeOffset="1">378 0 7618,'0'0'5697,"0"0"-5081,0 0-528,0 0 736,17 170-520,-17-123-160,3 1 40,0-9-88,-3-4-96,0-5-224,0 0-1184,0-9-1049,0-9-6480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7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0 6785,'0'0'2386,"0"0"-889,0 0 34,0 0-324,-28 6-87,-95 22-108,114-25-898,-1 2 1,1-1-1,0 1 1,0 0-1,1 1 1,-1 0-1,1 0 1,0 1-1,1 0 1,0 1-1,0-1 1,1 1-1,-1 0 1,2 1-1,-1 0 1,-5 13-1,5-11-96,-2 1 66,2 1-1,0-1 0,0 2 1,1-1-1,1 1 0,0-1 0,1 1 1,1 0-1,0 0 0,0 19 1,2-31-75,0-1 1,0 1 0,0 0 0,0-1 0,1 1 0,-1-1-1,1 1 1,-1-1 0,1 0 0,-1 1 0,1-1 0,0 1-1,0-1 1,0 0 0,0 0 0,0 1 0,0-1 0,0 0-1,0 0 1,0 0 0,0 0 0,3 1 0,1 1 9,-1-1 1,0-1-1,1 1 1,-1-1-1,1 0 1,0 0-1,8 1 1,10-1 33,-1-1 0,34-5 0,-49 4-45,6-1-18,-1-1 0,0 0 0,0-1 0,0-1 0,-1 0 0,1 0 1,-1-1-1,0-1 0,17-12 0,11-13-218,37-37 1,-57 50 84,17-18 27,-25 25 106,0 0 0,1 0-1,0 1 1,19-12 0,-30 27-41,-1-1 1,1 1-1,0 0 0,-1-1 0,0 1 1,1 0-1,-1-1 0,-1 5 1,-5 54 18,3-37 128,0 1-1,3 31 0,0-55-73,0 0-1,1 0 1,0-1-1,-1 1 1,1 0-1,0 0 1,0-1-1,0 1 1,0 0-1,0-1 0,0 1 1,0-1-1,0 0 1,1 1-1,-1-1 1,0 0-1,1 0 1,-1 1-1,1-1 0,0-1 1,-1 1-1,1 0 1,0 0-1,0 0 1,-1-1-1,1 1 1,0-1-1,0 0 0,0 1 1,2-1-1,10 1 35,-1 0-1,1 0 1,16-2-1,-26 0-36,17-2-9,0 0-1,-1-2 1,1-1-1,-1 0 1,0-2 0,-1 0-1,0-1 1,0-1-1,-1 0 1,0-2 0,-1 0-1,0-1 1,-1-1-1,-1 0 1,0-1 0,-1-1-1,0 0 1,-1-1-1,13-24 1,-7 69-26,-11-12 77,1 0 1,1-1-1,17 20 0,-16-26-130,1-1-1,-1-1 0,1 0 0,1 0 1,-1-2-1,1 1 0,0-1 0,0-1 1,0-1-1,1 0 0,0 0 0,-1-1 1,1-1-1,0 0 0,16-2 0,-14-2-1946,-7-9-2431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7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78 7330,'0'0'1931,"0"0"-815,0 0-320,0 0-28,0 0 218,0 0-281,0 0-115,0 0-202,0 0-136,0 0 23,0 0-11,0 0-40,23-4 607,12-13-593,-21 10-242,0 0 1,1 1-1,0 0 0,20-4 1,16 2 16,0 1 0,82 1 1,-132 7-16,0-1 0,0 0 1,0 0-1,0 1 1,0-1-1,1 0 1,-1 1-1,0-1 0,0 1 1,0-1-1,0 1 1,0 0-1,0-1 1,-1 1-1,1 0 0,0 0 1,0 0-1,0 0 1,-1 0-1,1 0 1,0 0-1,-1 0 0,1 0 1,-1 0-1,1 0 1,-1 0-1,0 0 0,1 0 1,-1 0-1,0 0 1,0 1-1,0-1 1,0 0-1,0 0 0,0 0 1,0 0-1,0 0 1,0 1-1,-1-1 1,1 0-1,0 0 0,-1 2 1,0 3-4,-1 0 0,1-1 1,-1 1-1,0 0 0,-1-1 1,1 1-1,-6 8 0,-8 3 44,0 0-1,-2 0 1,1-2 0,-2 0-1,-32 19 1,-12 10 16,62-43-56,1-1 0,-1 0 0,1 0 0,0 0 0,-1 1 0,1-1 0,-1 0 0,1 0 0,0 1 0,-1-1 0,1 0 1,0 1-1,0-1 0,-1 0 0,1 1 0,0-1 0,0 0 0,-1 1 0,1-1 0,0 1 0,0-1 0,0 1 0,0-1 0,0 0 0,0 1 0,0-1 0,0 1 0,0-1 0,0 1 0,0-1 0,0 0 1,0 1-1,0-1 0,0 1 0,0-1 0,0 1 0,0-1 0,1 0 0,-1 1 0,0-1 0,0 1 0,0-1 0,1 0 0,-1 1 0,0-1 0,1 0 0,-1 1 0,0-1 0,1 0 0,-1 0 0,0 1 0,1-1 1,0 0-1,26 11 32,-20-9-31,13 5-11,102 42 87,-111-43-84,1 0 0,-1 0 0,0 1 0,-1 1 0,1 0 0,-1 0 0,15 17 0,-23-23 10,0 1 0,0 0-1,0-1 1,0 1-1,0 0 1,0 0 0,-1 0-1,0 0 1,1 0-1,-1 0 1,0 0 0,-1 0-1,1 0 1,0 1-1,-1-1 1,0 0 0,0 1-1,0-1 1,0 0 0,-1 6-1,-1-5 3,1-1-1,-1 1 1,0-1 0,0 1-1,-1-1 1,1 1 0,0-1-1,-1 0 1,0 0 0,0 0-1,0-1 1,0 1 0,0-1-1,-6 3 1,-9 5 84,0-1-1,-1-1 1,0-1 0,-1-1-1,-23 5 1,-1-2-88,0-2-1,0-2 1,-66-1 0,110-5-18,0 1 0,0 0 1,1 0-1,-1 0 1,0 0-1,0 0 0,0 0 1,0-1-1,0 1 0,0 0 1,1 0-1,-1 0 1,0 0-1,0-1 0,0 1 1,0 0-1,0 0 0,0 0 1,0 0-1,0-1 1,0 1-1,0 0 0,0 0 1,0 0-1,0-1 0,0 1 1,0 0-1,0 0 1,0 0-1,0-1 0,0 1 1,0 0-1,0 0 0,0 0 1,-1 0-1,1-1 0,0 1 1,0 0-1,0 0 1,0 0-1,0 0 0,0 0 1,-1 0-1,1-1 0,0 1 1,0 0-1,0 0 1,0 0-1,0 0 0,-1 0 1,1 0-1,0 0 0,0 0 1,-1 0-1,9-5-777,-1 0 0,1 1 0,0 0-1,0 0 1,0 1 0,10-3 0,22-6-5888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8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1 527 9618,'0'0'2302,"0"0"-700,0 0-610,0 0-228,23-32-252,75-102 82,-78 103-521,-1 0 0,-2-1 0,23-57 1,-10 20-22,-16 35-1,-12 26-14,1 0 0,0 0 1,0 1-1,1-1 0,0 1 1,0 0-1,1 0 0,6-7 1,-10 14-40,-1 0 0,0 0 0,0 0 0,1 0 0,-1 0 1,0 0-1,0 0 0,1 0 0,-1 0 0,0 0 0,0 0 1,1 0-1,-1 0 0,0 0 0,0 0 0,1 0 0,-1 0 1,0 0-1,0 0 0,1 0 0,-1 0 0,0 0 0,0 0 0,1 0 1,-1 1-1,0-1 0,0 0 0,1 0 0,-1 0 0,0 0 1,0 1-1,0-1 0,0 0 0,1 0 0,-1 1 0,0-1 1,0 0-1,0 0 0,0 0 0,0 1 0,0-1 0,0 0 0,1 1 1,-1-1-1,0 0 0,0 0 0,0 1 0,0-1 0,0 1 1,4 15-67,1 39 234,-1 100 1,0 20 324,0-140-523,1 0 0,2 0 1,13 39-1,-18-66-340,1 3-436,-1-8-3793,-2-3-1398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39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13 5825,'0'0'1601,"0"0"-807,0 0-209,0 0 412,0 0-185,0 0-134,0-1-598,-1 0-1,1 0 1,-1 0 0,0 1 0,1-1 0,-1 0-1,0 0 1,0 1 0,1-1 0,-1 1 0,0-1 0,0 1-1,0-1 1,1 1 0,-1-1 0,0 1 0,0 0-1,0-1 1,-2 1 0,-4 17 378,1 1 0,1 0 0,0 1 0,-2 21 0,4-26-275,-11 62 429,4 0 1,-2 109-1,12-184-590,0-1 82,0-10-51,0 0 1,0 0 0,1 0-1,0 0 1,1 0 0,0 0-1,1 0 1,0 0 0,5-12-1,2-6-213,3-14 5,3 1 0,1 1 0,1 0 0,3 1 0,46-65 0,-67 104 157,1-1 0,-1 1 0,0-1 0,1 1 0,-1-1 0,0 1 0,1 0 0,-1-1 0,1 1 0,-1 0 1,1-1-1,-1 1 0,1 0 0,-1 0 0,1-1 0,-1 1 0,1 0 0,-1 0 0,1 0 0,0 0 0,-1 0 0,1 0 0,-1 0 0,1 0 0,-1 0 0,1 0 0,-1 0 0,1 0 0,0 0 0,-1 0 0,1 1 0,-1-1 0,1 0 0,-1 0 0,1 0 0,-1 1 0,1-1 0,-1 0 0,1 1 0,-1-1 0,0 1 0,1-1 0,-1 0 0,0 1 0,1-1 0,-1 1 0,1 0 0,12 21 26,-13-22-23,18 55 223,-17-47-186,1-1 1,0 1-1,1 0 0,-1 0 1,1-1-1,1 0 0,0 1 1,0-1-1,0-1 0,0 1 0,9 8 1,-10-13-32,-1-1 0,1 1 0,0-1 0,0 0 0,0 0 0,0 0 0,1 0 0,-1-1 0,0 1 0,0-1 0,0 0 0,1 0 0,-1 0 0,0 0 1,0 0-1,1-1 0,-1 1 0,0-1 0,5-2 0,0 0 23,0 0 0,0 0 0,-1-1 0,0 0 1,1 0-1,7-8 0,118-113 212,-121 113-261,-12 11 15,0 1 0,0-1 0,1 1 0,-1-1 0,0 1 1,1-1-1,-1 1 0,1-1 0,-1 1 0,1-1 1,-1 1-1,1-1 0,-1 1 0,1 0 0,-1-1 0,1 1 1,-1 0-1,1-1 0,0 1 0,-1 0 0,1 0 1,-1 0-1,1-1 0,0 1 0,-1 0 0,1 0 0,0 0 1,-1 0-1,1 0 0,0 0 0,-1 0 0,1 1 1,0-1-1,-1 0 0,1 0 0,-1 0 0,1 1 0,0-1 1,-1 0-1,1 1 0,-1-1 0,1 0 0,-1 1 0,1-1 1,-1 1-1,1-1 0,-1 1 0,0-1 0,1 1 1,-1-1-1,1 1 0,-1-1 0,0 1 0,0-1 0,1 1 1,-1 0-1,0-1 0,0 1 0,0 0 0,0-1 1,0 1-1,1-1 0,-1 1 0,0 0 0,-1 1 0,4 52-86,-3-45 99,1 70-55,-4 104-1223,2-173 742,-1 0 0,0-1 0,0 1-1,-1 0 1,0-1 0,0 0 0,-1 0 0,-8 13-1,-14 16-6196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1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272 34 3937,'0'0'1743,"0"0"-659,0 0-197,0 0 24,0 0-131,0 0-111,5-4-34,5-5-561,17-11 2125,-27 20-2184,0 0 1,0 0-1,0-1 1,0 1 0,0 0-1,0 0 1,1 0-1,-1 0 1,0 0-1,0 0 1,0 0 0,0 0-1,0 0 1,1 0-1,-1 0 1,0 0-1,0 0 1,0 0 0,0 1-1,0-1 1,0 0-1,1 0 1,-1 0-1,0 0 1,0 0 0,0 0-1,0 0 1,0 0-1,0 0 1,0 0-1,1 0 1,-1 1 0,0-1-1,0 0 1,0 0-1,0 0 1,0 0-1,0 0 1,0 0 0,0 1-1,0-1 1,0 0-1,0 0 1,0 0-1,0 0 1,0 0 0,0 1-1,0-1 1,0 0-1,0 0 1,0 0-1,0 0 1,0 0 0,0 0-1,0 1 1,0-1-1,0 0 1,0 0-1,0 0 1,-10 25-49,-26 41 890,-65 90-1,24-41-532,58-85 7,-31 51-67,46-73-240,1 0-1,-1-1 1,1 1 0,1 1-1,-1-1 1,1 0 0,1 1-1,-1 12 1,2-21 159,2-1-9,12-10-121,-1 0-1,0-1 0,-1 0 1,0-1-1,11-16 0,52-80-110,-51 72-71,41-71-133,-41 64 52,2 2-1,44-54 0,-69 94 208,0 0 0,1 1 0,-1-1 0,1 1 0,-1 0 0,1-1 0,0 1 0,0 0 0,-1 0 0,1 0 0,0 0 0,0 0 0,0 0 0,0 0 0,0 1 0,0-1 0,0 1 0,1 0-1,-1-1 1,0 1 0,0 0 0,0 0 0,0 1 0,0-1 0,0 0 0,0 1 0,1-1 0,-1 1 0,0-1 0,0 1 0,-1 0 0,1 0 0,0 0 0,0 0 0,0 0 0,0 1 0,-1-1-1,1 0 1,1 3 0,6 4 19,-1 1 1,0 0-1,-1 0 0,0 1 0,8 14 0,182 325 1643,-192-331-1882,-15-13-1260,-27-11-3280,36 5 4600,-41-14-8613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1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9194,'0'0'5961,"0"0"-5185,0 0-704,0 0 240,0 0-312,229 0-32,-163-6-16,-7 3 48,11-5-928,-14 2-1648,-13-3-4298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2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10322,'0'0'1995,"0"0"-1260,0 0-551,0 0 416,0 0 549,2 27-387,9 206 337,-11-134-1371,0-303-8119,0 116 9522,1 87-980,0 0-1,1 1 1,-1-1 0,0 1-1,0-1 1,0 1-1,1 0 1,-1-1 0,0 1-1,1 0 1,-1 0 0,0 0-1,0 0 1,1 0 0,-1 0-1,0 0 1,1 0 0,-1 1-1,0-1 1,1 0-1,-1 1 1,1 0 0,9 5 185,-1 1 0,0 1 0,0-1 0,0 2 0,-1-1 1,-1 1-1,12 15 0,15 15 282,10 3-274,1-1 0,3-2 0,97 58 0,-146-96-372,1-1 0,-1 0 0,1 1 0,-1-1 0,1 1 0,-1-1 0,1 0 1,-1 0-1,1 1 0,-1-1 0,1 0 0,-1 0 0,1 1 0,0-1 0,-1 0 0,1 0 0,-1 0 0,1 0 0,0 0 0,-1 0 0,1 0 0,-1 0 0,1 0 0,0 0 0,-1-1 0,1 1 0,-1 0 0,1 0 0,-1 0 0,1-1 0,0 1 0,0-1 0,1-18-2035,-2 15 1721,0-25-4030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2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9034,'0'0'2034,"0"0"-1326,0 0-121,0 0 596,1 29-113,7 165 213,-6 33 100,-3-124-1728,1-103 290,0 0 1,0 0-1,0 1 1,0-1-1,1 0 0,-1 0 1,0 0-1,0 1 1,0-1-1,0 0 0,0 0 1,0 0-1,1 0 1,-1 0-1,0 1 0,0-1 1,0 0-1,0 0 1,1 0-1,-1 0 0,0 0 1,0 0-1,0 0 1,1 0-1,-1 0 0,0 0 1,0 0-1,0 1 1,1-1-1,-1 0 0,0 0 1,0 0-1,1-1 1,-1 1-1,0 0 1,0 0-1,0 0 0,1 0 1,-1 0-1,0 0 1,0 0-1,0 0 0,1 0 1,-1 0-1,0-1 1,0 1-1,0 0 0,0 0 1,1 0-1,10-7-1645,5-14-2325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2.8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0 9482,'0'0'1483,"0"0"-161,-6 32-243,-2 12-727,-1 9 372,-22 74 0,-57 149 988,90-287-1619,-2 0-1,1 1 1,-1-1 0,-2-13-1,1-23-315,5-33-1166,4-1 0,23-99 0,-30 176 1500,0 1 0,-1-1 0,2 1-1,-1-1 1,0 1 0,1 0 0,-1-1 0,1 1 0,0 0 0,0 0 0,1 1 0,3-6 0,-5 8-80,1-1 0,-1 0 0,0 1 0,1-1 0,-1 1 0,0-1 1,1 1-1,-1 0 0,1 0 0,-1-1 0,1 1 0,-1 0 0,0 0 0,1 1 1,-1-1-1,1 0 0,-1 0 0,1 1 0,-1-1 0,0 1 0,1-1 0,-1 1 1,0-1-1,0 1 0,1 0 0,-1 0 0,0 0 0,0-1 0,0 1 0,0 0 1,0 1-1,0-1 0,0 0 0,1 2 0,29 34 360,-2 1 0,-1 1 0,42 80-1,35 52-11,-99-164-791,7 13 1471,-14-13-2625,-11-5-3581,-7-2-442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3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4 888,'0'0'12139,"0"0"-10995,0 0-1008,0 0 144,0 0 40,222 0-144,-156 0-176,-3 0-64,-7-3-352,-13 3-2384,-17 0-4442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4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1 360 5617,'0'0'4042,"0"0"-2424,0 0-983,0 0-98,0 0 290,0 0-327,21-22-264,-1 3-143,25-26 60,56-72 0,-4-39 1231,-97 156-1385,0 0-1,0 1 0,0-1 0,0 1 0,1-1 1,-1 0-1,0 1 0,0-1 0,0 0 1,0 1-1,0-1 0,1 0 0,-1 1 0,0-1 1,0 0-1,1 1 0,-1-1 0,0 0 0,0 0 1,1 1-1,-1-1 0,0 0 0,1 0 0,-1 0 1,0 1-1,1-1 0,-1 0 0,0 0 1,1 0-1,-1 0 0,1 0 0,-1 0 0,0 0 1,1 0-1,-1 0 0,0 0 0,1 0 0,-1 0 1,1 0-1,-1 0 0,0 0 0,1 0 1,-1 0-1,0 0 0,1 0 0,-1-1 0,0 1 1,1 0-1,-1 0 0,0 0 0,1-1 0,-1 1 1,0 0-1,1 0 0,-1-1 0,0 1 1,0 0-1,0-1 0,1 1 0,-1 0 0,0-1 1,0 1-1,0 0 0,0-1 0,1 0 0,4 30-38,-2 312 1453,-6-176-4143,-7-164-2267,1-1-1301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8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1 1144,'0'0'7950,"0"0"-4853,0 0-1325,-30 7-466,-94 30-412,117-34-806,-1 0-1,1 1 1,0 0-1,0 0 0,0 1 1,0-1-1,1 1 0,0 1 1,0-1-1,0 1 0,1 0 1,0 1-1,-6 9 1,-1-1 91,-5 9 50,0 0-1,2 1 0,-13 28 0,24-45-178,0 0 0,1 0 0,0 1 1,0 0-1,1-1 0,0 1 0,0 0 0,1 0 1,0 0-1,1 1 0,0-1 0,1 0 0,2 17 0,-2-24-47,0-1 0,0 1 0,0-1 0,0 1-1,1-1 1,-1 0 0,0 0 0,0 1 0,1-1-1,-1 0 1,1 0 0,-1 0 0,1-1 0,0 1-1,-1 0 1,1-1 0,0 1 0,-1-1 0,1 1-1,0-1 1,0 0 0,0 1 0,-1-1 0,4-1-1,55 0 190,-44 0-109,11-2-98,0-1 1,0-2 0,0 0-1,0-2 1,-1 0 0,-1-2-1,37-19 1,9-10-434,81-60 0,-134 88 400,-8 4 26,0 0 0,-1 0-1,0-1 1,13-12 0,-29 29 56,2 0-1,-1 1 1,1 0 0,1 0 0,0 0-1,0 0 1,1 1 0,1-1 0,-1 1-1,2 0 1,-1 0 0,2 0 0,-1 0 0,1 0-1,4 19 1,-4-28-31,1 1-1,0-1 1,0 0 0,0 0-1,0 0 1,1 0-1,-1-1 1,1 1 0,-1 0-1,1-1 1,-1 1-1,1 0 1,0-1 0,0 0-1,0 1 1,0-1 0,0 0-1,0 0 1,0 0-1,0-1 1,0 1 0,0 0-1,1-1 1,-1 1 0,4-1-1,67 4 39,-57-4-22,18-2-70,0-1 1,0-2-1,0-2 0,-1 0 0,0-3 0,0 0 1,-1-3-1,-1 0 0,0-2 0,-1-1 1,0-2-1,-2 0 0,33-28 0,-50 37 41,-7 7 36,-1-1 0,1 0 1,-1 1-1,0-1 0,0 0 0,0-1 0,-1 1 0,1-1 0,3-5 0,-23 17 185,0 8-217,1 0 0,0 2-1,2 0 1,0 0 0,1 2 0,1-1 0,0 2 0,2 0 0,0 0 0,-6 23 0,13-36 4,1 0-1,-1 0 1,2 0 0,-1 0-1,1 0 1,0 1 0,1-1 0,0 0-1,0 0 1,2 10 0,2-17 15,0 0 1,0-1 0,0 1-1,0-1 1,0 0-1,1 0 1,5-1 0,-6 1-10,-1 0-9,0-1 0,0 0 1,0 1-1,1-1 0,-1 0 0,0-1 1,0 1-1,-1 0 0,1-1 0,0 0 0,0 1 1,-1-1-1,1 0 0,-1 0 0,0-1 0,5-4 1,33-49-297,-26 34 68,24-38-337,-27 40 282,1 1 0,1 1 0,29-34 1,-39 50 286,0-1 0,0 1 0,1 0 0,-1 0 0,1 0 0,-1 0 0,1 1 0,0-1 0,0 1 1,0 0-1,-1 0 0,1 0 0,5 0 0,57 1-2,-35 1 3,-26-1 46,1 1 0,0-1 0,-1 1 0,1 0 0,0 0 0,-1 0 0,1 1 0,-1 0 0,1 0 0,-1 0 0,0 1 0,0-1 0,0 1 0,-1 1 0,1-1 0,-1 1 0,1 0 0,4 5 0,-4-2 29,0 0 0,0 0 0,-1 0 0,0 1 0,-1 0 0,1-1 0,-1 1 0,-1 0 0,0 1 0,0-1 1,1 14-1,-2-9-38,0-5 32,-1 0 0,1 0 1,1 0-1,0 0 0,3 10 0,-4-16-62,-1-1 0,1 0 0,-1 0 0,1 0 0,0 0 0,0 0 0,-1 0 0,1 0 0,0 0 0,0 0 0,0-1 0,0 1 0,0 0 0,0 0 0,0-1 0,0 1 0,0 0 0,0-1 0,0 0 0,1 1 0,-1-1 0,0 1 0,0-1 0,0 0 0,1 0 0,-1 0 0,0 0 0,0 0 0,1 0 0,-1 0 0,0 0 0,0 0 0,0-1 0,1 1 0,-1 0 0,0-1 0,0 1 0,0-1 0,0 0 0,0 1 0,0-1 0,2-1 0,18-12 19,0 0 0,-1-2 0,19-18 0,19-16-14,-40 35-61,-13 11 38,-1 0 0,1 0 0,0 0 0,0 0 0,1 1 1,-1 0-1,1 0 0,-1 0 0,1 1 0,0-1 0,0 1 0,0 1 1,9-2-1,-14 4 5,1-1 0,-1 1 0,0 0 0,0 0 1,0 0-1,1 0 0,-1 0 0,0 0 0,0 0 0,0 0 1,0 0-1,-1 0 0,1 1 0,0-1 0,0 0 0,-1 1 1,1-1-1,-1 0 0,1 1 0,-1-1 0,0 1 0,1-1 1,-1 1-1,0-1 0,0 1 0,0 1 0,1 3 1,4 17-5,4 18 91,15 44 0,-23-84-100,-1 0 0,1-1-1,-1 1 1,0 0 0,0-1 0,1 1 0,-1 0-1,0-1 1,0 1 0,0 0 0,0-1 0,0 1 0,0 0-1,0 0 1,0-1 0,0 1 0,0 0 0,0-1-1,0 1 1,0 0 0,-1 0 0,1-1 0,0 1-1,0-1 1,-1 1 0,1 0 0,-1-1 0,1 1-1,0-1 1,-1 1 0,1 0 0,-1-1 0,1 0-1,-1 1 1,0-1 0,1 1 0,-1-1 0,1 0 0,-1 1-1,-1-1 1,-25 0-1580,-6-18-2472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5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1 4825,'0'0'2359,"0"0"-1081,0 0-241,0 0-44,0 0-76,0 0-269,0 6-40,0 12 80,-1-13-548,0 0 0,1 0 0,0 0 0,0 0 0,0 0-1,0 0 1,1 0 0,0 0 0,0 0 0,0 0 0,1 0 0,-1 0-1,1-1 1,0 1 0,1-1 0,-1 1 0,1-1 0,0 0-1,0 0 1,5 6 0,28 15 80,1 0 0,77 36-1,-70-39-126,80 52-1,-119-69-102,0-1 0,0 1 0,-1 0 0,1 0 0,-1 0 0,0 1 0,4 6 0,-7-11 10,0 1-1,0 0 1,0-1-1,-1 1 1,1 0-1,0 0 1,-1 0-1,1-1 1,-1 1-1,1 0 1,-1 0-1,0 0 1,0 0-1,0 0 1,0 0-1,0 0 0,0 0 1,0-1-1,-1 1 1,1 0-1,-1 0 1,1 0-1,-1 0 1,0-1-1,0 1 1,0 0-1,0-1 1,0 1-1,0 0 1,-2 1-1,-8 4 17,-1-1 0,1-1 0,-2 0 0,1-1 0,0 0 0,-1 0 0,1-1 0,-1-1 0,-14 1 0,21-2-16,-63 6-126,-139-4-1,201-4 129,0 1 1,1-1-1,-1 0 0,0 0 0,1-1 1,0 0-1,-1 0 0,1 0 1,0-1-1,0 0 0,-7-4 0,11 5-5,1 1 0,-1-1 0,0 1 0,0-1-1,1 0 1,-1 0 0,1 0 0,-1 0-1,1 0 1,0 0 0,0-1 0,0 1 0,0 0-1,0 0 1,1-1 0,-1 1 0,1-1-1,-1 1 1,1-1 0,0 1 0,0 0-1,0-1 1,0 1 0,0-1 0,1 1 0,-1-1-1,1 1 1,0 0 0,0-1 0,-1 1-1,1 0 1,1 0 0,-1 0 0,2-4 0,6-5-25,-1 0 1,2 1-1,0 0 0,0 1 1,1 0-1,0 0 1,0 1-1,22-12 1,0-2-32,6-3 4,-18 12-7,-1 0 0,0-1 0,-1-1 0,-1-1 0,0 0 1,29-37-1,-45 50 51,0 0 1,0-1 0,0 1 0,0-1-1,-1 1 1,0-1 0,0 0-1,0 0 1,0 1 0,0-1 0,-1 0-1,1 0 1,-1-6 0,-1 8 3,1 0 1,0 1 0,-1-1-1,0 0 1,1 0 0,-1 0-1,0 1 1,0-1 0,0 0-1,0 1 1,0-1 0,0 1-1,0-1 1,0 1 0,-1 0-1,1-1 1,0 1 0,-1 0-1,0 0 1,1 0 0,-1 0-1,1 0 1,-1 0 0,0 1-1,0-1 1,1 0 0,-3 1-1,-22-5-40,0 2-1,0 1 0,0 1 0,-1 1 0,-26 4 1,48-4 9,-1 0-60,1 1-1,0-1 0,0 1 1,-1 0-1,1 0 1,0 1-1,0 0 0,0 0 1,0 0-1,0 0 0,1 1 1,-1-1-1,1 1 0,0 1 1,-1-1-1,1 0 1,1 1-1,-5 4 0,5-3-340,0-1 0,1 1 0,-1 0 0,1-1 0,0 1 0,0 0 0,1 0 0,0 0 0,-1 1 0,2-1 0,-2 9-1,2 13-4971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6.7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68 5961,'0'0'1133,"0"0"-467,0 0-30,0 0 299,0 0-153,0 0 47,3-10 272,8-30-219,-4 22 2428,-3 26-2560,-3 25-1174,-1-32 579,0 438 1066,-1-439-1419,-1 0 0,1 0 0,-1 0-1,1 0 1,-1 0 0,1 0 0,-1-1-1,0 1 1,1 0 0,-1-1 0,1 1 0,0-1-1,-1 0 1,1 1 0,-1-1 0,1 0-1,0 0 1,-2-2 0,-7-11-2897,3-3-2780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7.1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 7562,'0'0'3502,"0"0"-1867,0 0-1187,0 0-175,0 0 74,0 0 33,22-1-36,174-13 340,-138 7-445,-20 2 553,44-1 0,-85 6-6124,0-1 3566,-7-1 535,-3 5-3341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47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9554,'0'0'2541,"0"0"-852,0 0-164,0 0-705,0 0-311,0 0-10,19 1-87,154 1 7,-61-2-846,-112 0-434,3 0-3295,1 0-1439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4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41 165 856,'0'0'3794,"0"-3"-3603,1-4-34,0 0-1,0 1 1,0-1-1,0 1 1,1-1 0,3-6-1,-5 13-82,0-1-1,0 1 1,0 0 0,0 0-1,0 0 1,0-1-1,0 1 1,0 0-1,0 0 1,0-1 0,0 1-1,0 0 1,0 0-1,0 0 1,0-1-1,0 1 1,0 0 0,-1 0-1,1 0 1,0-1-1,0 1 1,0 0 0,0 0-1,-1 0 1,1 0-1,0 0 1,0-1-1,0 1 1,0 0 0,-1 0-1,1 0 1,0 0-1,0 0 1,-1 0-1,1 0 1,0 0 0,0 0-1,0 0 1,-1 0-1,1 0 1,0 0-1,0 0 1,-1 0 0,1 0-1,0 0 1,-20 0-627,9 0 873,10 1-321,0 0 1,0 0 0,-1 0-1,1 1 1,0-1 0,0 0 0,0 1-1,0-1 1,0 1 0,1-1 0,-1 1-1,0 0 1,1-1 0,-1 1-1,1-1 1,-1 1 0,1 0 0,0 3 2402,38 0-2112,6-4 122,0-3 1,85-14-1,-65 6-315,1 3 0,123 2 0,-168 5-85,96-8 3,2-1-39,589-48 114,-667 53-104,137-7 0,-104 8 16,273-1-24,-223 5 11,-71 0 24,68 12 0,-45-7 0,102-3 0,-105-4-8,39 2 29,275-10 179,-195 5-188,-17 2-33,-18-6 25,-151 7 33,-4-1-112,-1 2 197,-17-2-2888,-8 7-77,2 0-3346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2841,'0'0'5801,"0"-10"-5541,3-29-64,-2 37-150,-1 0 0,1 0 1,-1 0-1,1 0 0,0 0 0,-1 0 1,1 0-1,0 0 0,1 0 0,1-3 0,-3 5-14,0 0 0,0-1 0,0 1 0,0 0 0,0 0 0,0-1 0,0 1 0,0 0 0,0 0 0,1 0 0,-1-1 0,0 1 0,0 0 0,0 0-1,0 0 1,0 0 0,1 0 0,-1-1 0,0 1 0,0 0 0,0 0 0,1 0 0,-1 0 0,0 0 0,0 0 0,0 0 0,1 0 0,-1-1 0,0 1 0,0 0-1,1 0 1,-1 0 0,0 0 0,0 0 0,1 0 0,-1 0 0,0 0 0,0 1 0,0-1 0,1 0 0,-1 0 0,0 0 0,-5 352 598,4-215 643,1-137-1301,0 0 1,0 1 0,0-1-1,0 0 1,0 0 0,0 0-1,0 0 1,0 0 0,0 1-1,0-1 1,0 0 0,0 0-1,0 0 1,0 0 0,0 0-1,0 0 1,0 1 0,-1-1-1,1 0 1,0 0 0,0 0-1,0 0 1,0 0 0,0 0-1,0 0 1,0 0 0,-1 0-1,1 0 1,0 0 0,0 1-1,0-1 1,0 0 0,0 0-1,0 0 1,-1 0 0,1 0-1,0 0 1,0 0 0,0 0-1,0 0 1,0 0 0,-1 0-1,1 0 1,0 0-1,0-1 1,0 1 0,0 0-1,0 0 1,0 0 0,-1 0-1,1 0 1,0 0 0,0 0-1,0 0 1,0 0 0,0 0-1,0 0 1,0-1 0,0 1-1,-1 0 1,1 0 0,0 0-1,0 0 1,0 0 0,0 0-1,0-1 1,0 1 0,0-12-2571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6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1 600,'0'0'7847,"0"90"-6768,1-8 29,1-38-674,-1 0 1,-3 0-1,-9 55 1,9-88-280,1 1 1,0-1-1,1 18 0,0-7 87,0-22-375,0 1 0,-1 0 0,1-1 0,-1 1 0,1-1 1,-1 1-1,1-1 0,-1 1 0,1-1 0,-1 1 0,1-1 0,-1 1 0,1-1 1,-1 0-1,0 1 0,1-1 0,-1 0 0,0 1 0,1-1 0,-1 0 0,0 0 1,1 0-1,-1 0 0,0 0 0,1 0 0,-1 0 0,0 0 0,0 0 0,1 0 1,-1 0-1,0 0 0,1 0 0,-2-1 0,-1 1-742,-4 0-3918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6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5937,'0'0'4979,"9"5"-4441,5 1-323,1 0-1,0-1 1,0 0-1,0-2 0,1 1 1,-1-2-1,17 1 0,6-1-240,56 12-1,-39-2-4446,-45-9 919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7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0 5145,'0'0'4238,"0"6"-4059,-2 26 228,-1 0 1,-9 36-1,-6 52 1210,16-28-795,2-91-749,0-15-3776,0 0-185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7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5825,'0'0'3188,"15"2"-3083,-10-1-118,37 5 207,51 1 0,-59-5 215,-21-2-202,1 1 1,-1-2-1,16-1 1,-38 0-491,0 1 0,0 0 1,0 0-1,0 1 1,0 1-1,0-1 1,1 1-1,-12 3 0,-10 12-2368,17-10 451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8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10354,'0'0'7058,"0"0"-5994,0 0-24,0 0-1000,0 0 144,0 0-56,0 0-128,218-98-184,-159 71-600,-25 6-2009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8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4785,'0'0'7088,"5"1"-6780,30 3-228,0-2 0,39-1 0,-52-1-828,-15 3-3045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8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19 1 5777</inkml:trace>
  <inkml:trace contextRef="#ctx0" brushRef="#br0" timeOffset="1">19 1 5777,'-19'182'4417,"26"-182"-3089,14 0-703,4 0-169,3 0-296,0 0-56,3 0 24,-6 0-128,0 0 0,-3 0-232,-3 0 184,-1 0-800,1 0-465,-3 0-655,-1 0-2945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8.8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44 2657,'0'0'8328,"-6"-7"-7749,2 2-483,2 2-80,1 1 0,-1 0-1,0 0 1,0 0 0,0 0-1,0 0 1,0 0 0,-1 0-1,1 1 1,0-1 0,-1 1-1,1 0 1,-1 0 0,1 0-1,-1 0 1,0 0 0,0 0-1,1 1 1,-1-1 0,-4 1-1,-3-1-7,1 1-1,0 0 1,-1 1-1,1 0 0,0 0 1,0 1-1,0 0 1,0 1-1,0-1 1,0 2-1,0 0 0,1 0 1,-16 10-1,14-7 184,0 1 0,1 0 0,0 1 0,0 0 0,1 1 0,-12 15 0,16-17-62,0-1 0,1 0 0,-1 1 1,2-1-1,-1 1 0,1 0 0,0 0 0,0 0 0,1 0 0,1 0 0,-1 10 0,2-15-102,-1 0 1,1 0-1,0-1 0,0 1 0,0 0 0,0 0 1,1-1-1,-1 1 0,1 0 0,0-1 0,-1 0 1,1 1-1,0-1 0,0 0 0,1 0 0,-1 0 1,0 0-1,1 0 0,-1-1 0,1 1 0,0-1 1,-1 0-1,1 1 0,5 0 0,8 4 28,0-1 0,0-1-1,18 3 1,0-3-1673,-1-1 0,49-3-1,-31-1-2289,-38 1 58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9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0 119 7074,'0'0'5915,"29"-13"-5356,93-39-200,-93 41-229,-1 1 1,1 2-1,1 1 1,43-5-1,-37 7-166,-26 5 177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9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 6753,'0'0'5346,"-53"145"-4522,50-119-240,3-4-168,0-2-376,0-3 96,0-3 144,0-3-280,0-3-368,9-5-968,0 0-673,1-3-2920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19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0 4657,'0'0'4993,"-15"28"-4198,-45 90-218,55-108-450,0 0 0,0 0-1,1 1 1,0 0-1,1 0 1,0 0 0,1 0-1,0 0 1,1 0 0,0 0-1,1 18 1,0-5 419,0-24-535,0 1 0,0 0-1,0 0 1,1 0 0,-1 0-1,0 0 1,0-1 0,0 1 0,1 0-1,-1 0 1,0 0 0,1-1-1,-1 1 1,0 0 0,1 0 0,-1-1-1,1 1 1,0 0 0,-1-1 0,1 1-1,-1 0 1,1-1 0,0 1-1,-1-1 1,1 1 0,0-1 0,0 0-1,0 1 1,-1-1 0,1 0-1,0 1 1,0-1 0,0 0 0,0 0-1,-1 0 1,1 0 0,0 0-1,0 0 1,0 0 0,1 0 0,0 0-26,-1-1 1,1 1-1,-1 0 1,0-1 0,1 1-1,-1-1 1,0 1-1,0-1 1,1 1 0,-1-1-1,0 0 1,0 0-1,0 0 1,0 0 0,0 0-1,0 0 1,0 0-1,0 0 1,0 0 0,0 0-1,-1 0 1,1-1-1,-1 1 1,1 0 0,0 0-1,-1-2 1,2-44-2752,-3 27-2721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20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5617,'0'0'5620,"9"0"-5181,6 0-365,-3 1-33,1-1-1,0 0 1,-1-1-1,1 0 1,0-1-1,-1-1 1,1 0-1,21-8 1,-25 6-18,0-1-1,0 1 1,-1-1 0,0-1 0,0 1 0,0-2 0,10-11 0,-14 13-17,0 0 1,-1 0-1,0 0 0,0 0 0,0 0 1,0-1-1,-1 1 0,0-1 1,-1 0-1,0 1 0,0-1 1,1-9-1,-2 5 22,0-1 0,0 1 0,-1 0 0,0 0 0,-1 0-1,-5-18 1,6 25 3,-1 1-1,1-1 0,-1 1 0,1 0 0,-1-1 1,0 1-1,-1 0 0,1 0 0,0 1 1,-1-1-1,0 0 0,1 1 0,-1-1 0,0 1 1,0 0-1,-1 0 0,1 0 0,0 1 1,-1-1-1,1 1 0,-1 0 0,1 0 0,-1 0 1,-3-1-1,1 1-26,1 1 1,0-1 0,0 1-1,-1 0 1,1 0-1,0 0 1,0 1-1,-1 0 1,1 0-1,0 0 1,0 1-1,0-1 1,0 1 0,1 0-1,-1 1 1,0-1-1,1 1 1,-8 6-1,5-3-7,1 1 0,0 1-1,0-1 1,1 1 0,0 0-1,0 0 1,0 0 0,1 1 0,-5 16-1,4-10-483,1 0-1,1 1 0,0 0 1,1-1-1,0 1 1,2 0-1,0 0 1,0 0-1,5 20 0,5-9-2371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21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157 135 1584,'0'0'6795,"-13"25"-5809,-5 7-670,-2 4 148,1 0 0,-16 45 0,30-68-149,1 1 0,1 0-1,0 0 1,1-1 0,1 1-1,0 22 1,-16-37 549,16-1-851,-1-1 0,0 1 0,1-1 0,-1 1 0,1-1 0,0 0 0,0 1 0,0-1-1,0 0 1,0 0 0,0 0 0,1 0 0,0 0 0,-1-4 0,2-50 21,-1 34-8,1 10-72,-1 1 1,1-1 0,1 1 0,1-1-1,-1 1 1,2 0 0,0-1 0,0 2-1,1-1 1,1 0 0,0 1 0,0 0-1,1 1 1,8-11 0,1 1-17,0 0 0,1 2-1,22-21 1,-32 34 57,0-1 0,0 1 1,0 0-1,0 1 0,1 0 0,0 0 0,0 0 0,0 1 0,0 1 0,1-1 1,-1 1-1,18-2 0,-18 4 2,0-1 1,0 1 0,0 1-1,0-1 1,0 1-1,0 1 1,0 0 0,8 2-1,-13-2 0,0-1-1,-1 1 1,1-1-1,0 1 1,-1 0 0,0 0-1,1 0 1,-1 1-1,0-1 1,0 0-1,0 1 1,0-1 0,0 1-1,-1 0 1,1-1-1,-1 1 1,0 0-1,0 0 1,0 0 0,0 0-1,0 0 1,-1 0-1,1 6 1,0-5 8,-1 0 1,1 0-1,-1 1 1,0-1-1,0 0 1,0 0-1,-1 1 1,1-1-1,-1 0 1,0 0-1,-1 0 1,1 0-1,-3 5 1,1-5-1,1-1 1,-1 0-1,0 1 1,0-2-1,-1 1 1,1 0-1,0 0 1,-1-1-1,0 0 0,0 0 1,1 0-1,-9 3 1,-12 3 69,0-1 1,0-1-1,-1 0 0,0-2 1,0-1-1,0-1 0,-32-2 1,59 7-94,27 36 20,2-2 0,2-1 0,2-2-1,1-1 1,70 54 0,-98-86-261,18 16 709,-25-21-712,0 1 0,-1 0-1,1 0 1,0 0 0,-1-1-1,1 1 1,-1 0 0,1 0-1,-1 0 1,1 0 0,-1 0-1,0 0 1,0 0 0,1 2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23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 4865,'0'0'10560,"14"0"-10355,16-1-72,1-3 0,50-11-1,7-1-49,125-3-78,236 10 0,-358 9-19,309-14 58,0 0 0,136 14-20,-513-1-20,-1-2-1,34-7 0,2-1-53,-15 6 85,-22 4-26,1-2 1,0-1 0,29-9 0,-51 14-11,0-1 1,0 0 0,1 0-1,-1 0 1,0 0 0,0-1-1,1 1 1,-1 0 0,0 0-1,0 0 1,1 0 0,-1 0-1,0 0 1,0 0-1,0 0 1,1 0 0,-1-1-1,0 1 1,0 0 0,0 0-1,1 0 1,-1 0 0,0-1-1,0 1 1,0 0-1,0 0 1,1-1 0,-1 1-1,0 0 1,0 0 0,0 0-1,0-1 1,0 1 0,0 0-1,0 0 1,0-1 0,0 1-1,-9-5-273,-19 1-645,-49-2-3773,45 1-2213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24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25 3545,'0'0'7328,"2"-6"-6580,4-12-455,-7 21-75,-23 39-35,-17 11 135,13-17 392,-37 61-1,64-97-687,1 1 0,-1-1 0,1 0 0,-1 1 0,1 0 0,0-1 0,-1 1 0,1-1-1,0 1 1,0-1 0,-1 1 0,1 0 0,0-1 0,0 1 0,0-1 0,0 1 0,0 0 0,0-1 0,0 1-1,0 0 1,0-1 0,0 1 0,0-1 0,0 1 0,0 0 0,1-1 0,-1 1 0,0-1 0,0 1 0,1 0-1,-1-1 1,0 1 0,1-1 0,-1 1 0,1-1 0,-1 1 0,0-1 0,1 0 0,-1 1 0,1-1-1,-1 1 1,1-1 0,0 0 0,-1 1 0,1-1 0,-1 0 0,1 0 0,-1 0 0,1 1 0,0-1 0,-1 0-1,2 0 1,43-1 3,-26 0 66,18 0 67,-24 0-158,0 0 1,-1 1-1,1 0 1,-1 1 0,1 1-1,-1 0 1,1 0-1,-1 2 1,22 7 0,-14-1 18,-13-7-17,1 0 0,-1 1-1,0 0 1,0 0 0,8 7 0,-13-14 14,0 0-1,-1 0 1,1-1 0,-1 1-1,1-1 1,-1 1-1,1-4 1,-2 7-14,8-34-423,-1-1-1,2-37 1,-5 35-275,14-60 1,-16 92 822,0 6-61,0 14-51,-1 26-15,-1-41 4,-3 61 752,-21 115 0,-2 10 136,25-172-845,0-10-21,0 0 0,1 0 0,0 1 1,0-1-1,0 0 0,0 0 0,3 8 0,15-17-1963,2-8-1148,1-8-3471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8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16668,'0'0'2176,"0"0"-2176,0 0-168,0 0-1768,195-21-1129,-132 21-1168,-17 0-3129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25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7514,'0'0'3216,"-1"9"-2784,-20 76 704,6-34-309,11-5-200,4-38-481,2-8-126,-1 1 1,0-1-1,0 1 1,0-1-1,1 1 1,-1-1-1,0 0 1,1 0-1,-1 0 1,0 0-1,1 0 1,-1 0-1,0 0 1,3 0-1,0 0 10,219 0-183,-219-1 141,0 2-1,0-1 1,-1 0 0,1 1 0,0 0 0,0 0 0,0 0 0,0 0 0,0 1-1,-1-1 1,1 1 0,-1 0 0,1 0 0,-1 0 0,0 1 0,0-1 0,0 1 0,0 0-1,0 0 1,-1 0 0,1 0 0,-1 0 0,0 0 0,0 1 0,0-1 0,0 1-1,0 0 1,1 5 0,1 7-13,0-1 0,-1 1 0,-1-1-1,0 1 1,-2 27 0,1-40 21,-2-1 1,1 1-1,0-1 1,0 1-1,-1-1 1,0 1-1,1-1 0,-1 0 1,0 1-1,0-1 1,0 0-1,0 0 1,-1 0-1,1 0 0,0 0 1,-1 0-1,0 0 1,-2 2-1,0-1 36,1 0 0,-1-1-1,0 0 1,0 1 0,0-2 0,0 1-1,-1 0 1,1-1 0,-7 2 0,-9-1 202,0 0 1,-1-1 0,-33-2 0,39 0-130,4 0-37,-1-1 0,1 0 1,0-1-1,0 0 1,0 0-1,0-1 1,1-1-1,-11-6 1,13 7-62,1 0 1,0-1-1,0 1 1,0-2-1,0 1 1,1-1 0,0 0-1,0 0 1,1-1-1,-1 0 1,-5-10-1,10 15-153,1 0-1,-1 1 0,0-1 1,1 0-1,-1 1 1,1-1-1,0 0 0,-1 0 1,1 0-1,0 0 1,0 1-1,0-1 0,0 0 1,1 0-1,-1 0 1,0 1-1,1-1 0,-1 0 1,1 0-1,0 1 0,0-1 1,-1 0-1,1 1 1,0-1-1,0 1 0,0-1 1,1 1-1,-1 0 1,0-1-1,3-1 0,14-11-4350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25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2697,'0'0'12236,"7"-5"-11838,-5 3-365,2-1-5,-1 1 1,0 0 0,0-1-1,1 1 1,-1 1 0,1-1-1,0 0 1,-1 1 0,1 0 0,0-1-1,0 2 1,0-1 0,0 0-1,5 1 1,56-2 30,-36 0-77,1 2 0,0 1-1,-1 1 1,51 10 0,-77-11-237,1 0 1,-1 0-1,0 1 0,1-1 0,-1 1 1,0 0-1,3 2 0,6 13-5050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2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 4321,'0'0'6193,"7"-7"-5490,-5 18-677,0 0 1,0 1-1,-2-1 1,1 1-1,-2 16 0,0-5 72,11 346 1405,-10-368-729,0-26 559,-2-57-970,5-95-262,2 143-80,16-57-1,-4 26-5,-17 65-16,0-1-1,1 1 0,-1-1 0,0 1 0,0-1 1,1 1-1,-1-1 0,1 1 0,-1-1 1,0 1-1,1 0 0,-1-1 0,1 1 1,-1 0-1,1-1 0,-1 1 0,1 0 0,-1-1 1,1 1-1,0 0 0,-1 0 0,1 0 1,-1 0-1,1-1 0,-1 1 0,1 0 1,0 0-1,-1 0 0,1 0 0,-1 0 0,1 0 1,0 1-1,-1-1 0,1 0 0,-1 0 1,1 0-1,-1 1 0,1-1 0,0 0 1,-1 0-1,1 1 0,-1-1 0,0 0 0,1 1 1,23 16-81,16 39 43,-31-41 40,1 0 0,0-1 1,1 0-1,1-1 0,0 0 0,27 21 0,-38-33 6,0 0 1,1 0-1,-1 0 0,0-1 0,0 1 0,1-1 1,-1 1-1,1-1 0,-1 1 0,1-1 0,-1 0 1,1 0-1,-1 0 0,0 0 0,1 0 0,-1 0 1,1 0-1,-1 0 0,1-1 0,-1 1 0,1 0 0,-1-1 1,0 1-1,1-1 0,-1 0 0,0 1 0,1-1 1,-1 0-1,0 0 0,0 0 0,0 0 0,0 0 1,0 0-1,0 0 0,0 0 0,0 0 0,1-2 0,3-6 16,0 1-1,-1-1 1,0 1-1,5-16 0,-5 12-53,34-104 164,-38 116-136,0 0 1,0 1-1,0-1 0,0 0 1,0 0-1,0 0 0,0 0 1,0 1-1,0-1 0,0 0 1,0 0-1,0 0 0,0 0 1,0 0-1,0 0 0,0 1 0,0-1 1,0 0-1,0 0 0,0 0 1,1 0-1,-1 0 0,0 0 1,0 1-1,0-1 0,0 0 1,0 0-1,0 0 0,1 0 1,-1 0-1,0 0 0,0 0 1,0 0-1,0 0 0,0 0 1,1 0-1,-1 0 0,0 0 1,0 0-1,0 0 0,0 0 0,0 0 1,1 0-1,-1 0 0,0 0 1,0 0-1,0 0 0,0 0 1,0 0-1,1 0 0,-1 0 1,0 0-1,0 0 0,0 0 1,0 0-1,0-1 0,0 1 1,1 0-1,-1 0 0,3 19-30,-2-16 14,13 84-2,30 136-234,-41-194-3462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28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1 283 4673,'0'0'8451,"1"-9"-6374,19 5-1761,0 0 1,36-2-1,-3 1-148,256-17 139,-15 2-271,546-106-29,-741 106 67,11-2-59,137-9 0,-186 29-20,33-2 24,-66-4 17,-27 8-212,-17 3-7980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2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 1168,'0'0'7307,"12"-4"-6948,36-13-214,-35 10-6403,-10 7 6032,6 0-725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0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0 138 968,'83'-23'3177,"-66"18"870,-30-2 2769,21 6-5902,359-5-833,-2-18-53,1 0 0,767 33-82,-1069-9 123,32 1-58,97-13-1,152-6 3,-158 14-52,209-3 61,-372 6-18,2 1 4,1-2 0,29-5 0,-49 3 432,-7 2-1384,-12 2-7702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2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32 3081,'0'0'5345,"3"-3"-4565,-2 2-468,-1 0-160,1 0 0,-1 0-1,1 0 1,0 0 0,-1 0-1,1 1 1,0-1 0,-1 0 0,1 0-1,0 1 1,0-1 0,0 1-1,0-1 1,0 1 0,0-1 0,2 0 1142,-3 0-1277,0 1 0,0-1 1,0 1-1,0-1 0,0 0 0,0 1 0,1-1 0,-1 1 1,0-1-1,0 1 0,1-1 0,-1 0 0,0 1 0,1-1 0,-1 1 1,0-1-1,1 1 0,-1 0 0,1-1 0,-1 1 0,0-1 0,1 1 1,0 0-1,-1-1 0,1 1 0,-1 0 0,1 0 0,-1-1 1,1 1-1,-1 0 0,1 0 0,0 0 0,-1 0 0,1 0 0,-1 0 1,1 0-1,0 0 0,-1 0 0,1 0 0,-1 0 0,1 0 0,1 0 1,-1 3-23,0 0-1,-1-1 1,1 1 0,-1 0 0,1-1 0,-1 1 0,0 0 0,0 0 0,0-1 0,0 1 0,-1 4 0,1 1 12,-1 3 39,1-1-1,-2 0 1,0 0-1,0 0 1,0 0-1,-1 0 1,-1 0-1,0 0 0,0-1 1,-1 0-1,-11 17 1,0-5 199,0-1 1,-2 0-1,-29 25 0,47-45-215,0 1 0,0-1 0,0 0 0,0 0 0,0 1 0,1-1-1,-1 0 1,0 1 0,0-1 0,0 0 0,1 0 0,-1 1 0,0-1 0,0 0 0,1 0-1,-1 0 1,0 0 0,1 1 0,-1-1 0,0 0 0,0 0 0,1 0 0,-1 0-1,0 0 1,1 0 0,-1 0 0,0 0 0,1 0 0,-1 0 0,0 0 0,1 0 0,-1 0-1,0 0 1,1 0 0,-1 0 0,0 0 0,1 0 0,-1 0 0,18 1-111,82-1 109,196-25 0,-288 20-63,-11 0-861,-13-3-1924,16 8 2447,-10-8-1765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2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52 6849,'0'0'3699,"0"13"-3051,0 1-400,1 1 0,0 0 0,1 0 0,1 0-1,0-1 1,0 1 0,2-1 0,0 0 0,7 14 0,-8-20-152,1-1 0,-1 0 0,1-1-1,0 1 1,1-1 0,-1 0 0,1 0-1,1 0 1,-1-1 0,1 0 0,0-1 0,0 1-1,0-1 1,0-1 0,1 1 0,0-1 0,15 4-1,-12-4-4,0-1 0,-1 0-1,1-1 1,0 0 0,0-1-1,0 0 1,0 0-1,0-1 1,11-3 0,-17 3-57,0-1 0,0 0 0,0 1 0,-1-2 0,1 1 0,0-1 0,-1 1 0,0-1 0,1-1 0,-1 1 0,0-1 0,-1 1 0,1-1 1,-1 0-1,1 0 0,-1-1 0,-1 1 0,1-1 0,0 1 0,1-7 0,2-8 8,-1 0 0,-2 0 1,0 0-1,0-1 0,-2 1 0,-1-1 0,-2-28 1,1-3 34,1 49 72,2-15-2338,15 21-1474,-15-4 3567,14 6-3987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3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7482,'0'0'4714,"1"25"-3655,2 170 855,-5-163-1458,1-21-331,0 0 1,1 0 0,1 0-1,2 21 1,-2-31-203,0 0 0,0 1 0,0-1 0,1 0 1,-1 1-1,0-1 0,1 0 0,-1 0 0,1 0 0,-1 0 0,1 0 1,-1-1-1,1 1 0,0 0 0,-1-1 0,1 1 0,0-1 0,-1 1 1,1-1-1,0 0 0,0 0 0,2 0 0,2 1-245,23 4-1473,1-4-1163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3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19 8586,'0'0'4141,"-27"-3"-3851,-85-10-224,109 12-56,1 0 1,-1 1 0,0 0 0,0-1-1,1 1 1,-1 0 0,0 0-1,0 1 1,1-1 0,-1 0-1,0 1 1,1 0 0,-1 0-1,0 0 1,1 0 0,-1 0-1,-2 2 1,4-2 31,0 1 1,0-1-1,1 0 0,-1 1 0,1-1 0,-1 1 1,1-1-1,0 1 0,-1-1 0,1 1 0,0-1 1,0 1-1,0-1 0,0 1 0,0-1 0,0 1 1,1 2-1,1 10 266,-2-11-286,1 0 0,-1 1 0,1-1 1,0 0-1,0 0 0,0 1 0,1-1 0,-1 0 0,1 0 0,0-1 1,0 1-1,0 0 0,0-1 0,0 1 0,1-1 0,3 4 0,51 36 248,-40-31-248,-1 0-22,0-1 2,-1 1-1,0 0 0,23 23 0,-35-30-1,1 0 0,-1 0 0,0 0 0,0 1 1,-1-1-1,1 1 0,-1-1 0,0 1 0,0 0 0,-1 0 0,1 0 0,-1 0 0,0 0 0,0 0 0,-1 0 1,0 0-1,1 0 0,-2 8 0,0-12 0,1 0-1,0 0 1,-1 0 0,0 1-1,1-1 1,-1 0 0,0 0-1,1 0 1,-1 0 0,0 0-1,0 0 1,0 0 0,0 0-1,0 0 1,0-1 0,0 1-1,0 0 1,0-1 0,0 1-1,-1-1 1,1 1 0,-2 0-1,-32 8 11,31-9-7,-44 6 174,-1-2 0,-76-4-1,54-1-102,62 1-57,-4 1-9,0-1 0,0-1 0,-1 0-1,-20-6 1,33 7-94,16-1-1773,13-1-214,3-1-262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9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440 459 4945,'0'0'4501,"0"0"-2431,0 0-491,0 0 147,0 0-344,0 0-452,-12-12-373,4 3-488,6 5-55,-1 0 1,0 1-1,-1-1 0,1 1 0,-1 0 1,1 0-1,-1 0 0,0 0 1,0 0-1,0 1 0,0 0 0,-1 0 1,1 0-1,0 0 0,-1 1 1,0 0-1,1 0 0,-1 0 0,0 0 1,0 1-1,-8 0 0,-1 3-9,1 1 0,0 1-1,0 0 1,0 1 0,0 0-1,1 1 1,0 0 0,1 1-1,-1 0 1,-14 15 0,-1 2 15,2 1 1,-41 54 0,60-73-6,0 1 0,1-1 0,0 1 0,0 0 0,1 0 1,0 0-1,0 0 0,1 1 0,0 0 0,1 0 1,0 0-1,-2 14 0,4-22-13,0 0 0,0 0 1,0 0-1,0 0 0,1 0 1,-1 0-1,0 0 0,0 0 0,1 0 1,-1 0-1,0 0 0,1 0 1,-1 0-1,1 0 0,-1 0 0,1 0 1,0-1-1,-1 1 0,1 0 1,0 0-1,-1-1 0,1 1 0,0 0 1,0-1-1,0 1 0,0-1 1,0 1-1,-1-1 0,1 0 0,0 1 1,0-1-1,0 0 0,2 1 1,36-2 117,-34 0-98,10-2-9,0 0 0,-1-1 0,1-1 0,-1 0 0,-1-1 0,1-1 0,-1 0-1,0-1 1,14-11 0,14-12-24,50-50 0,-49 39-314,-2-1 1,-3-1 0,48-75-1,-66 90 91,-1-2-1,-2 0 1,-1-2-1,-2 1 0,-1-1 1,-2-1-1,7-36 1,-12 43 1669,-6 49-349,0-5-1402,-2 35 368,-1-19 76,2 0 1,2 0-1,0-1 1,7 36-1,-5-58-103,0-1 0,0 1-1,1-1 1,1 0 0,-1 0 0,1 0 0,1-1 0,0 1 0,0-1-1,0 0 1,1-1 0,1 1 0,-1-1 0,1 0 0,0-1-1,1 0 1,-1 0 0,14 8 0,-9-8-14,0 0 0,0-1 0,1-1-1,-1 0 1,1 0 0,0-1 0,0-1 0,16 1 0,15-1 47,49-4 0,-88 2-57,17-1 3,0-2-1,0 0 1,0-1 0,-1-1 0,28-11-1,-42 13-8,0 0 0,0 0 0,0-1 0,-1 0-1,1 0 1,-1-1 0,0 0 0,8-8 0,-12 10-7,1 0 0,-1 0 1,0-1-1,0 1 1,0-1-1,0 1 1,0-1-1,-1 1 1,0-1-1,0 0 1,0 0-1,0 0 0,-1 0 1,1 0-1,-1 1 1,0-1-1,0-6 1,-1 7-6,0 0 0,0 0 0,0 0 0,0 0 0,0 0 0,0 0 0,-1 1 0,0-1 0,1 0 1,-1 1-1,0 0 0,0-1 0,0 1 0,-1 0 0,1 0 0,0 0 0,-1 0 0,1 0 0,-1 1 0,0-1 0,0 1 1,1-1-1,-1 1 0,0 0 0,0 0 0,0 1 0,0-1 0,-5 0 0,-11-2 46,-1 1-1,-1 0 0,-25 2 1,30 0-38,5 0 22,1 1 0,0-1-1,-1 2 1,1 0 0,0 0 0,0 0-1,0 2 1,0-1 0,1 1-1,-11 6 1,15-7-8,0 0 0,0 1 0,0 0 0,1 0 0,0 0 0,-1 0 0,1 1 0,1-1 0,-1 1 0,1 0 0,-1 0 0,2 1 0,-1-1 0,0 1 0,1-1 0,0 1 0,1 0 0,-3 11 0,3-11-9,0 0 1,1 0-1,-1-1 1,1 1-1,0 0 1,1 0-1,0 0 1,0 0-1,0 0 1,0-1-1,1 1 1,0 0-1,0-1 1,1 0-1,-1 1 0,1-1 1,0 0-1,1 0 1,-1-1-1,1 1 1,0-1-1,0 0 1,1 0-1,-1 0 1,1 0-1,0-1 1,-1 1-1,2-1 0,-1-1 1,0 1-1,8 2 1,10 3-280,1-1 0,0-1 1,0-1-1,0-1 0,49 1 0,46-3-4091,-13-2-4261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4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81 4673,'0'0'7143,"-12"30"-5859,-37 97-293,37-92-446,-12 61 0,20-78-319,0 1 0,-1-1 0,-15 33 0,19-60 110,1 0 1,0 0 0,0 0-1,1 0 1,0 0 0,3-10-1,107-276-1719,-107 285 1330,0 1 38,1-3 20,0 0 0,1 0 0,0 0 0,1 1 0,8-11 0,-15 22-10,1-1 0,0 0 1,-1 1-1,1-1 0,0 1 1,0-1-1,0 1 1,0-1-1,0 1 0,-1-1 1,1 1-1,0 0 0,0 0 1,0 0-1,0-1 0,0 1 1,0 0-1,0 0 1,0 0-1,0 0 0,0 1 1,0-1-1,0 0 0,0 0 1,0 0-1,0 1 0,-1-1 1,1 0-1,0 1 1,0-1-1,1 2 0,1 0-13,0-1 0,-1 1-1,1 0 1,-1 1 0,0-1 0,1 0-1,3 6 1,9 20 43,0 1 1,-2 1-1,-1 0 1,-2 1-1,7 33 1,-5-22 119,1-1-1,20 43 1,44 60-172,-75-141-415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4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11626,'0'0'3689,"180"0"-3265,-108 0-368,-4 0 88,-5 0 80,-10 0-224,-10 0-552,-9 8-1032,-12 3-993,-9-5-3168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6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40 3817,'0'0'7900,"0"-5"-6270,0 3-1471,0 5-34,-2 5-98,0 0 1,0 0 0,0 0-1,-1 0 1,0 0-1,-1 0 1,0-1-1,0 1 1,-1-1-1,-10 12 1,-17 33 658,30-46-642,-1-2 6,1 0 1,1 1-1,-1-1 1,1 1-1,-1-1 1,1 1-1,1 0 1,-1-1-1,0 9 1,4-12-17,0 0 0,0-1 0,1 1 0,-1-1 0,0 1 0,0-1 0,0 0 0,0 0 0,6-1 0,-5 1-12,37-1-6,-23 0 3,1 1 1,-1 0-1,1 1 1,0 1-1,-1 1 1,35 10-1,-35-6-16,-10-3 7,-1-1-1,1 0 1,0 0 0,1-1 0,-1 0 0,0 0 0,9 0 0,-15-4-10,0-1 0,-1 1 0,0 0 0,1-1 0,-1 1 1,0-1-1,0 1 0,0-1 0,0 1 0,-1-1 0,1 0 0,-1 1 1,1-5-1,-1 3 31,4-24-340,-2 0 1,-1 0-1,-3-38 0,0 5-231,-1 24 379,3 36 185,0 4-228,0 44 268,2 6 321,-3-1 0,-3 0 0,-11 60 0,6-68-73,2-1-1,2 1 1,1 55 0,4-98 29,0-15-8141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6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78 157 4841,'0'0'6820,"-7"29"-6141,-20 91-110,24-102-396,0 0 0,1 0 0,1 0 0,0 0 0,3 20 0,0 4 11,-3-38-174,1 0 1,1 0-1,-1 0 1,1 0-1,-1 0 0,1 0 1,0 0-1,0 0 1,1-1-1,-1 1 1,1 0-1,0-1 0,0 1 1,0-1-1,1 0 1,-1 0-1,1 1 0,5 4 1,-3-5 22,-1 0 1,1 0 0,0 0-1,0-1 1,0 0-1,1 0 1,-1 0-1,0 0 1,1-1-1,-1 0 1,1 0 0,7 0-1,-2-1 13,0 0 0,0-1 1,0 0-1,0-1 0,-1 0 0,1 0 0,-1-1 0,1-1 1,-1 0-1,0 0 0,0-1 0,0 0 0,13-11 0,-15 9-58,0-1 0,0 0-1,-1 0 1,-1-1-1,1 1 1,-1-2 0,-1 1-1,0-1 1,0 0 0,-1 0-1,0 0 1,-1 0-1,0-1 1,0 1 0,1-16-1,-3 12-51,0 1-1,-1 0 0,-1-1 0,0 1 0,0 0 1,-1-1-1,-1 1 0,0 0 0,-1 1 0,-1-1 1,0 0-1,-7-12 0,-1 2 111,0 0-1,-2 1 1,-25-29-1,35 45-31,0 1 1,0 0-1,-1 0 0,1 0 1,-1 1-1,0-1 0,-1 2 1,1-1-1,-1 1 0,1 0 1,-1 0-1,0 1 0,0-1 1,-1 2-1,1-1 0,0 1 1,-10-1-1,14 3-19,0-1 1,1 0-1,-1 1 0,0-1 0,0 1 1,0 0-1,1 0 0,-1 0 0,0 0 1,1 0-1,-1 1 0,1-1 0,-1 1 0,1 0 1,-2 2-1,-1 0-27,0 1 0,1 0 0,0 1-1,0-1 1,1 1 0,-5 7 0,-1 7-186,2 1 1,0-1-1,-6 28 0,-12 73-3456,13-74-602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38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5 177 4001,'0'0'10577,"0"0"-10547,0 0 1,0 0-1,-1 0 1,1 0-1,0 0 1,0 0-1,0 0 1,-1 0-1,1-1 1,0 1-1,0 0 0,0 0 1,0 0-1,-1 0 1,1 0-1,0 0 1,0-1-1,0 1 1,0 0-1,0 0 1,0 0-1,-1 0 1,1 0-1,0-1 1,0 1-1,0 0 1,0 0-1,0 0 0,0-1 1,0 1-1,0 0 1,0 0-1,0 0 1,0-1-1,0 1 1,0 0-1,0 0 1,0 0-1,0-1 1,16-5 97,1 0 0,0 1 0,0 1 0,29-3 1,77-2 36,-80 7-139,738-26 121,-654 22-182,285-24 90,-328 21-53,46-7 34,-76 8-44,0 2-1,85 2 0,10-1 43,-102 5-68,-43 0 112,0-1 0,1 1 1,-1-1-1,0 0 0,0 0 1,0-1-1,0 1 0,-1-1 1,1 0-1,0 0 0,6-4 1,-8 5-173,-14 1-7769,2 0 1073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40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6 136 4561,'0'0'6489,"-6"0"-2016,82-3-3633,109-17 1,182-22-823,-101 14 4,246-9-6,2 32 66,-466 5-79,327 0-1305,-427 2-4263,25-1-2256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43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0 800,'0'0'776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44.4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54 568,'-8'-2'12674,"5"-14"-10559,3 14-2156,0-1 1,0 1-1,0 0 1,0-1 0,1 1-1,-1 0 1,1 0-1,-1 0 1,1-1-1,0 1 1,0 0 0,2-3-1,-3 5 192,0-1 152,0-1-170,0 2 119,0 26 169,-2 29-229,-15 94 1,9-80 362,1 116 0,7-184-379,-1-9-993,-5-49-4443,0 24-1952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44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4961,'0'0'7506,"6"0"-6966,31-2-175,0-2 0,38-9 0,7-1 376,-27 5-566,-28 4-91,1 1-1,35-1 1,-72 9-5742,-3 3 504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8:26:45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0 3777,'0'0'6146,"-31"4"-2610,26-2-3446,1 0 0,0 1 1,1-1-1,-1 1 0,0 0 1,1 0-1,-1 1 0,1-1 0,-3 5 1,9-6 22,1-1 1,-1 0-1,1 0 0,-1-1 1,1 1-1,0-1 1,-1 0-1,1 0 0,0 0 1,4-1-1,-4 1 20,382 0 1221,-394 1-2009,-1-1 0,1 1 0,0 0 0,-1 1 0,1 0 0,-13 5 0,7-1-3958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40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8242,'0'0'3758,"0"0"-1999,0 0-1068,0 0 32,0 0 30,0 0-142,34-15 48,112-53-514,-126 59-130,0-2 0,-1 0-1,0-2 1,-1 0 0,-1 0-1,20-21 1,-1 1 1,-28 26-13,65-62 152,-67 63-133,-1-1 0,1 0 0,-1 0 0,-1 0 0,1 0 0,-1-1-1,-1 0 1,1 0 0,2-11 0,-49 61 325,19-12-366,2 1 1,-31 58-1,45-74 46,1 1-1,1-1 1,0 1 0,1 0-1,1 0 1,1 1 0,0-1-1,-1 28 1,4-41-8,0-1-1,1 0 1,-1 0 0,0 1-1,1-1 1,0 0 0,-1 0 0,1 0-1,0 1 1,0-1 0,0 0-1,0 0 1,1-1 0,-1 1 0,0 0-1,1 0 1,-1 0 0,1-1-1,0 1 1,0-1 0,-1 0-1,1 1 1,0-1 0,0 0 0,0 0-1,0 0 1,1 0 0,-1 0-1,0-1 1,0 1 0,5 0-1,7 1 7,1 0 0,-1-1 0,1-1-1,15-1 1,-5 0 93,-5 0-121,0-1 0,0 0 0,-1-2 0,1 0 0,-1-1 0,0-1 0,0-1 0,0-1-1,-1 0 1,0-1 0,-1-1 0,0-1 0,0 0 0,-1-2 0,-1 1 0,0-2 0,-1 0 0,-1-1 0,0 0 0,0-1 0,-2-1 0,11-18-1,-21 33 1,0 0 1,0 0-1,0 0 0,0 0 0,-1 0 0,1 0 0,0 0 0,-1-1 0,0 1 0,1 0 0,-1 0 0,0 0 0,0-3 0,0 3-10,0 1-186,0 1 112,0 42-185,-20 89 255,22-130 37,0 0-1,0 0 1,0 0 0,0 0 0,0-1-1,1 1 1,-1 0 0,0-1 0,0 0-1,1 1 1,-1-1 0,0 0-1,1 0 1,-1-1 0,0 1 0,5-1-1,1 1-6,6-1 4,-1-1 0,0 0-1,0 0 1,-1-1 0,1-1 0,0 0 0,-1-1 0,19-9-1,93-63-14,-77 46-39,-46 30 32,-1 0 0,1 0 0,0 0 1,0 0-1,0 1 0,0-1 0,0 0 0,0 1 0,1-1 0,-1 1 0,0-1 0,0 1 1,0 0-1,0-1 0,1 1 0,-1 0 0,0 0 0,0 0 0,1 0 0,-1 0 1,0 0-1,0 0 0,0 0 0,2 1 0,-2 0-6,0 1-1,-1 0 1,1-1 0,-1 1-1,1 0 1,-1 0 0,0-1 0,0 1-1,0 0 1,0 0 0,0 0-1,-1 3 1,1 11-8,-2 22 40,1-28-12,0 0 1,1 0 0,0 0 0,0 0 0,1-1 0,3 13-1,-3-21 4,0 0 1,0 0-1,0-1 0,0 1 0,0 0 0,0 0 0,0-1 0,0 1 0,0-1 0,0 1 0,1-1 0,-1 1 0,0-1 0,0 0 1,0 0-1,1 1 0,-1-1 0,0 0 0,1 0 0,-1 0 0,0 0 0,0-1 0,2 1 0,31-5 72,-20-1-61,0 0-1,0-1 1,0 0 0,-1-1 0,19-14-1,-17 11 4,1 0-1,0 1 1,18-7-1,-33 16-27,0 1 0,-1 0 0,1 0 0,0-1 0,0 1 0,-1 0-1,1 0 1,0 0 0,0 0 0,0 0 0,-1 0 0,1 0 0,0 0 0,0 0 0,0 0 0,-1 0 0,1 0-1,0 1 1,0-1 0,-1 0 0,1 1 0,0-1 0,0 0 0,-1 1 0,1-1 0,0 1 0,-1-1-1,1 1 1,-1-1 0,1 1 0,-1 0 0,1-1 0,-1 1 0,1 0 0,-1-1 0,0 1 0,1 0-1,-1-1 1,1 2 0,8 40-76,-3-10 46,-4-29-11,-1 1 1,1-1-1,0 1 0,0-1 0,0 0 0,0 0 1,0 1-1,1-2 0,0 1 0,-1 0 1,1 0-1,0-1 0,0 0 0,1 0 1,-1 1-1,7 2 0,-2-2-312,0-1 1,1 0-1,-1 0 1,1 0-1,0-1 1,12 0-1,16-1-4775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27.7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217 123 1736,'0'0'2674,"0"0"-1325,0 0-604,0 0 54,0 0-82,0-6-214,0-68 3558,0 73-3908,-7-30 2895,1 39-3059,1 0 0,0 0 1,1 1-1,0 0 0,0-1 1,1 1-1,0 1 0,1-1 0,-3 14 1,0-3 6,-28 101 6,-4 11-26,-25 168 1,58-207 65,5-70-82,-1-23 90,-2-2 118,1 0 1,0 0-1,0 0 1,0 0-1,0 0 1,1 0-1,-1 0 1,0 0-1,1 0 0,0-1 1,-1 1-1,1-4 1,-1-2 27,-7-41-274,3 1 0,1-1 1,3 1-1,8-82 0,27-55-153,-6 49 229,-28 136-3,0-1 0,0 0 0,0 1-1,0-1 1,0 0 0,0 1 0,0-1 0,0 0-1,0 1 1,0-1 0,0 0 0,1 1 0,-1-1 0,0 0-1,1 1 1,-1-1 0,0 1 0,1-1 0,-1 0-1,1 1 1,-1-1 0,1 1 0,-1-1 0,1 1 0,-1 0-1,1-1 1,-1 1 0,1-1 0,0 1 0,-1 0-1,1 0 1,0-1 0,-1 1 0,1 0 0,0 0 0,-1 0-1,1 0 1,0 0 0,-1 0 0,1 0 0,0 0-1,-1 0 1,1 0 0,0 0 0,-1 0 0,1 0 0,0 1-1,-1-1 1,1 0 0,0 0 0,-1 1 0,1-1-1,-1 0 1,1 1 0,0-1 0,-1 1 0,1-1 0,-1 1-1,0-1 1,1 1 0,-1-1 0,1 1 0,-1 0-1,37 41-45,-34-37 57,69 88 14,3-3 0,102 94 0,-55-86-11,-122-98 24,0 1-1,0-1 1,0 0-1,1 0 1,-1 1 0,0-1-1,0 0 1,1 0-1,-1 0 1,0 0-1,0 0 1,1 1 0,-1-1-1,0 0 1,1 0-1,-1 0 1,0 0 0,0 0-1,1 0 1,-1 0-1,0 0 1,1 0-1,-1 0 1,0 0 0,0 0-1,1 0 1,-1 0-1,0 0 1,1-1 0,-1 1-1,0 0 1,0 0-1,1 0 1,-1 0 0,0 0-1,0-1 1,1 1-1,-1 0 1,7-15 395,1-31-514,-6 34 251,29-275-75,-13 82-130,-17 200-25,-1 0-23,0 0 0,1 0 0,-1 1 0,1-1 0,0 0 0,1 1 0,2-9 0,5 11-951,0 2 0,0-1 0,0 1 0,17 1 0,1 1-1833,0-2-3448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28.2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90 47 7098,'0'0'1425,"0"0"-585,0 0-178,0 0-391,0 0-185,-3 14 134,-20 57 696,9-31-566,1 0-1,2 2 1,2-1 0,-7 77 0,16-111-322,0 1 0,0-1 0,1 0 0,0 0 0,0 0-1,1 0 1,0 0 0,0 0 0,0-1 0,1 1 0,6 9 0,-7-12 2,2 0 1,-1-1-1,0 1 1,1-1-1,0 0 1,-1 0-1,1 0 1,1 0-1,-1-1 0,0 0 1,1 0-1,-1 0 1,1 0-1,-1-1 1,1 1-1,0-1 0,-1 0 1,8 0-1,-2 0 44,0 1-1,1-2 0,-1 1 0,0-1 0,0-1 0,1 0 0,-1 0 0,0-1 1,0 0-1,0-1 0,0 0 0,-1-1 0,1 0 0,-1 0 0,0-1 1,0 0-1,0-1 0,-1 0 0,0 0 0,0-1 0,0 0 0,-1 0 0,0-1 1,-1 0-1,0 0 0,0 0 0,0-1 0,-1 0 0,-1 0 0,6-13 1,-5 9-61,1-1 0,-2 1 0,0-1 0,0 0 0,-2 0 0,0 0 0,0 0 0,-1-1 0,-1 1 0,0 0 0,-1-1 0,-1 1 0,-3-16 0,2 19 0,-1 0 0,0 0 0,0 0 0,-1 1-1,0 0 1,-1 0 0,0 0 0,-1 1 0,0 0 0,0 0 0,-1 1 0,0 0-1,0 0 1,-1 1 0,0 0 0,-18-10 0,21 13-18,0 1 0,-1 0 0,1 1 0,-1-1 0,0 1 0,0 1 0,0-1 0,0 1 0,0 0 0,-10 1 0,14 0-22,0 0 1,0 0 0,0 0 0,0 1 0,0 0 0,1-1-1,-1 1 1,0 0 0,0 0 0,1 1 0,-1-1 0,1 0 0,-1 1-1,1 0 1,0-1 0,-1 1 0,1 0 0,0 0 0,0 0 0,1 1-1,-1-1 1,0 0 0,1 1 0,-1-1 0,1 1 0,-2 4-1,-1 5-156,1-1-1,0 0 0,1 1 0,0 0 0,1-1 1,1 24-1,0-29-107,0 0 0,1 0 0,0-1 0,0 1 0,1 0 0,-1-1 0,1 1 0,0-1 0,1 0 0,-1 1 0,1-1 0,0 0 0,1-1 0,-1 1 0,7 7 0,26 14-5013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29.8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110 112 5153,'0'0'2153,"0"0"-748,0 0-517,0 0-162,0 0 301,0 0-306,-4-2-65,-18-14 1035,22 16-1432,0 0-126,0 0 161,-1 2-304,0 0 1,0 0-1,0 0 1,0 0-1,1 0 1,-1 0-1,1 0 1,-1 0-1,1 0 1,0 1-1,0 2 1,-1 2-8,-23 139 78,4-29 468,-11 233 0,31-349 1,0-1-201,0 0 14,0 0 55,0 0-52,0-43 158,2 17-507,2-1 1,1 0 0,1 1-1,1 0 1,1 0-1,19-41 1,3-11-62,-12 31 19,-5 11 34,12-47 0,-25 83 5,0 0 1,0 0-1,0-1 0,0 1 1,0 0-1,0 0 1,0 0-1,0-1 0,0 1 1,0 0-1,0 0 0,0-1 1,0 1-1,0 0 1,0 0-1,0 0 0,0-1 1,0 1-1,1 0 1,-1 0-1,0 0 0,0 0 1,0-1-1,0 1 0,0 0 1,1 0-1,-1 0 1,0 0-1,0 0 0,0-1 1,1 1-1,-1 0 0,0 0 1,0 0-1,0 0 1,1 0-1,-1 0 0,0 0 1,0 0-1,1 0 0,-1 0 1,0 0-1,0 0 1,1 0-1,6 9-60,4 15 36,-6-5 66,17 43-91,-20-57 56,0-1 0,0 1 0,0-1 0,1 0 0,0 0 0,0 0 0,0 0 0,0 0 0,0-1 0,6 5 0,-8-8 2,0 1 1,0-1 0,-1 1 0,1-1 0,0 0 0,0 0 0,-1 1 0,1-1-1,0 0 1,0 0 0,0 0 0,-1 0 0,1 0 0,0 0 0,0 0 0,0 0-1,-1 0 1,1 0 0,0-1 0,0 1 0,-1 0 0,1 0 0,0-1 0,0 1-1,-1-1 1,1 1 0,0 0 0,-1-1 0,1 1 0,0-1 0,-1 0 0,1 1-1,-1-1 1,1 0 0,17-27 6,-15 21 13,45-80-13,3 2 0,63-78 0,-100 150-34,-7 17-40,-6 29-39,-1-17 126,0 678-92,0-692 126,0-2 9,0-2-58,1 0 0,0-1 1,-1 1-1,0 0 0,1 0 0,-1 0 1,0 0-1,0 0 0,0-1 1,0 1-1,0 0 0,-2-3 1,2 3-70,-1 0 0,1 0 0,0 0 1,-1 1-1,1-1 0,0 0 0,0 0 0,0 0 1,0 1-1,1-1 0,-1 0 0,0 0 1,1 1-1,-1-1 0,1 0 0,0 0 0,-1 1 1,1-1-1,0 1 0,0-1 0,0 1 1,0-1-1,0 1 0,1-1 0,-1 1 0,0 0 1,3-2-1,16-9-1105,0 1 0,31-12 0,-44 20 732,43-18-3865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0.5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 1 3489,'0'0'1753,"0"0"-574,0 0-529,0 0-97,0 0 169,0 0 74,-7 9 4789,7-7-5194,2 0-346,-1-1 0,1 0-1,0 1 1,0-1 0,0 0 0,0 0 0,0 0-1,0 0 1,0 0 0,0-1 0,0 1 0,0 0-1,1-1 1,-1 0 0,0 0 0,3 1 0,2 0 168,47 8-20,0-3 0,0-2 1,63-3-1,-97-1-25,-19 0 260,-1 0-214,0 0-197,0 0-38,0 0-6,0 0-229,0 0 99,0 0-301,0 0-270,0 0-415,0 0-532,0 0-691,0 0-1871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1.3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 2865,'0'0'2100,"0"0"-1214,0 0-604,0 0 1,0 0 493,0 0 531,3 3 4900,-3-3-6162,0 0 125,0 0 84,0 0-71,0 0 37,358 0 433,-351-1-4611,2-4-2714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3.3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232 9 288,'0'0'3812,"0"0"-1772,0 0-826,0 0-245,0 0 254,0 0-172,13-7 688,-11 5 2254,-235 5-3918,232-2-77,0 0 0,0-1 0,1 1 0,-1 0 0,0 0 0,0 0 0,0-1 0,0 1 0,1 0 0,-1 0 0,0 0 0,1 0 0,-1 1 0,1-1 0,0 0 0,-1 0 1,1 0-1,0 0 0,-1 0 0,1 0 0,0 1 0,0-1 0,0 0 0,0 0 0,0 0 0,0 1 0,1 1 0,1 35-54,2-25 73,1 0-1,0 0 1,12 21 0,8 18 131,-10-10-83,-1 0 0,-2 1 0,-3 0 0,-1 1 0,2 49 0,-5-51-58,2 0 0,14 53 0,0-6 6,-17-60 15,-2 1 0,-1-1 1,-3 40-1,0-4 1,8-23 9,-5-42-56,6 15 193,-5-15-154,164 3 1454,-166-3-1367,0 0-54,0 0-14,0 0 65,-35 0-2175,15-1-2600,16-1-1109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4.9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23 368,'0'0'475,"0"0"-363,0 0-16,0 0 147,0 0 35,7 9 1751,12-7-2245,-17-2 370,0 1-1,0-1 0,0 1 1,0-1-1,0 0 1,1 0-1,-1 0 1,0 0-1,0-1 1,0 1-1,0 0 1,0-1-1,1 0 1,-1 1-1,0-1 1,0 0-1,-1 0 1,1 0-1,0 0 1,3-3-1,-4 3 42,-1-21 8707,1 30-8900,0 1 1,1-1 0,0 0-1,0 1 1,7 13 0,7 29 33,-14-37 71,-1-6-75,-1 0 0,2-1 1,-1 1-1,1-1 1,0 1-1,0-1 1,1 0-1,0 1 1,1-2-1,4 9 1,-6-14 162,-1-1-97,-1 0 21,0 0-14,0 0-33,0 0 92,0 0-124,0 0 16,0 0-76,0 0-152,14-11-1496,15-26-2957,-16 19-855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5.3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5049,'0'0'2843,"0"0"-1569,0 0-853,0 0 38,0 0-260,0 0 102,0 5 534,1 37 419,2 0-1,1 0 1,21 80 0,-25-122-1297,0 1 0,0 0 0,0-1 1,0 1-1,0-1 0,0 1 1,0-1-1,0 1 0,1 0 1,-1-1-1,0 1 0,1-1 0,-1 1 1,0-1-1,1 1 0,-1-1 1,0 0-1,1 1 0,-1-1 1,1 1-1,-1-1 0,0 0 0,1 1 1,-1-1-1,1 0 0,0 1 1,-1-1-1,1 0 0,-1 0 1,1 0-1,0 1 0,15-16-4776,-3-2-4551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6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412 26 4249,'0'0'1914,"0"0"-511,0 0-372,0 0 37,0 0 197,0 0-211,0-1-914,0 0 1,0 1 0,1-1-1,-1 0 1,0 1-1,0-1 1,0 0-1,0 1 1,0-1-1,0 0 1,0 1-1,0-1 1,0 0-1,0 1 1,0-1 0,0 0-1,-1 1 1,1-1-1,0 0 1,0 1-1,-1-1 1,1 0-1,-1 1 1,1-1-1,-1 0 1,-14-2-125,0 1-1,0 0 1,0 1 0,0 1-1,0 0 1,0 1 0,-18 4-1,3 1-16,0 1 1,-47 18-1,67-21 13,-1 0 0,1 0 0,0 1 0,0 0 0,0 1 0,1 0 0,0 1 1,0 0-1,1 0 0,0 1 0,-13 15 0,20-22-12,0 0 0,1 0 0,-1 0 0,0 1 0,0-1 0,1 0 0,-1 1 0,1-1 0,-1 0-1,1 1 1,0-1 0,-1 0 0,1 1 0,0-1 0,0 1 0,0-1 0,0 0 0,0 1 0,0-1 0,0 1 0,1-1 0,-1 0 0,0 1 0,1-1 0,-1 0 0,1 1-1,0-1 1,-1 0 0,1 1 0,0-1 0,0 0 0,0 0 0,0 0 0,0 0 0,0 0 0,0 0 0,0 0 0,0 0 0,0-1 0,0 1 0,1 0 0,-1-1 0,0 1-1,1 0 1,-1-1 0,0 0 0,1 1 0,-1-1 0,3 0 0,9 3-1,1-1-1,-1-1 0,1-1 1,16 0-1,-15-1-7,62-1 69,-48 0-61,0 1 0,0 1 0,-1 1 1,1 2-1,51 11 0,-77-13 1,1 1 0,0 0 0,0-1 0,-1 2 1,1-1-1,-1 0 0,0 1 0,0-1 0,0 1 0,0 0 1,0 0-1,-1 0 0,1 0 0,-1 1 0,0-1 0,1 1 1,-2-1-1,1 1 0,0 0 0,-1 0 0,0 0 0,0 0 1,0 0-1,1 6 0,-1 7-10,1 1 0,-2 0 0,-1-1 0,-3 25 0,4-37 11,-1 0 0,0-1 0,0 1 0,0 0 0,-1-1 0,0 1 0,0 0 0,0-1 0,0 0 0,-1 1 0,0-1 0,0 0 0,0-1 0,0 1 0,-6 5 0,3-4 43,0-1 0,-1 0 0,0 0 0,0 0 0,0 0 0,0-1 0,-1 0-1,-13 3 1,-5-2 271,0 0 0,0-2 0,-1 0 0,-43-5 0,65 3-258,1-1 1,-1 1-1,1-1 0,0 0 1,-1-1-1,1 1 0,0-1 1,-6-2-1,9 3-104,0 0-1,-1 1 1,1-1-1,0 0 1,0 0-1,0 0 0,0 0 1,0 0-1,0 0 1,0 0-1,0-1 1,0 1-1,0 0 1,1 0-1,-1-1 1,1 1-1,-1 0 1,1-1-1,-1 1 1,1-1-1,0 1 1,-1 0-1,1-1 1,0 1-1,0-1 1,0 1-1,0-1 1,0 1-1,1-2 1,1 0-180,1 0-1,-1 1 1,1 0 0,-1-1 0,1 1 0,0 0 0,0 0 0,0 1 0,0-1 0,0 1 0,0-1 0,1 1 0,-1 0 0,0 0-1,5 0 1,13-7-1982,9-8-2487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6.8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1 1568,'0'0'6971,"0"0"-4470,0 0-1632,0 0-654,0 23 381,0 154 815,-1-135-912,0-15-335,1 0 0,1 0 1,1 0-1,10 47 0,-10-68-132,0 0 1,0 0-1,0 0 1,0-1-1,1 1 1,0 0-1,0-1 0,1 0 1,0 0-1,0 0 1,0 0-1,0-1 1,1 1-1,-1-1 1,1 0-1,0 0 1,1-1-1,-1 0 1,1 1-1,-1-2 1,1 1-1,0-1 1,0 0-1,0 0 1,0-1-1,7 2 1,-4-2 36,1 1 0,0-2 1,0 1-1,0-1 1,0-1-1,0 1 1,0-2-1,-1 0 1,1 0-1,0 0 1,-1-1-1,0-1 1,1 0-1,-1 0 1,-1 0-1,1-1 0,15-12 1,-15 8-49,0 0 1,0 0 0,-1-1-1,0 0 1,0-1-1,-1 0 1,-1 0-1,0-1 1,0 1 0,-1-1-1,-1 0 1,0-1-1,3-17 1,-3 15-13,-1-1 1,0 0 0,-1 0-1,-1 0 1,-1 0 0,0 0-1,-1 0 1,0 1 0,-2-1-1,0 0 1,0 0-1,-2 1 1,0 0 0,-1 0-1,0 0 1,-1 1 0,-12-20-1,12 21-719,17 10-4662,5 3-1110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44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68 9898,'0'0'1963,"0"0"-939,0 0-573,0 0 224,0 0-192,0 0-186,19-15 34,-19 15-331,17-13 63,0 1-1,27-15 1,-43 27-59,-1-1-1,1 1 1,0 0 0,0 0 0,0 0 0,-1 0-1,1 0 1,0 0 0,0 0 0,-1 0 0,1 1-1,0-1 1,0 0 0,-1 0 0,1 1-1,0-1 1,-1 0 0,1 1 0,0-1 0,-1 1-1,1-1 1,0 0 0,-1 1 0,1 0-1,-1-1 1,1 1 0,-1-1 0,1 1 0,-1 0-1,0-1 1,1 1 0,-1 0 0,0-1-1,1 1 1,-1 0 0,0 0 0,0-1 0,0 1-1,0 0 1,0 0 0,0-1 0,0 1 0,0 0-1,0 0 1,0 1 0,1 50 225,-2-37-135,-4 80 230,-5 1-1,-4-1 1,-27 96-1,-5 30 5,-17 103-194,44-248-94,-3-1-1,-39 87 0,61-162-25,0 0-1,0 0 1,-1-1 0,1 1-1,0 0 1,0 0 0,0 0-1,0 0 1,0 0 0,0 0-1,-1-1 1,1 1 0,0 0-1,0 0 1,0 0 0,0 0-1,-1 0 1,1 0 0,0 0-1,0 0 1,0 0 0,0 0-1,-1 0 1,1 0-1,0 0 1,0 0 0,0 0-1,0 0 1,-1 0 0,1 0-1,0 0 1,0 0 0,0 0-1,-1 0 1,1 0 0,0 0-1,0 0 1,0 1 0,0-1-1,0 0 1,-1 0 0,1 0-1,0 0 1,0 0 0,0 0-1,0 1 1,0-1 0,0 0-1,0 0 1,-1 0-1,1 1 1,-2-35 139,9-44-254,1 37 114,22-78 38,-25 105-98,0 1 1,1 0-1,0 0 1,1 1-1,1-1 1,13-16-1,-8 14 32,28-32-402,-2-2 0,-2-1 0,-2-2 1,37-76-1,-46 57 106,-20 53 355,0 0-1,0 1 1,2 0 0,0 0-1,12-17 1,-17 30-34,0 1 1,1 0-1,-1 0 1,1 0-1,0 0 1,0 1 0,0 0-1,0-1 1,0 2-1,0-1 1,1 0-1,-1 1 1,1 0-1,6-1 1,65-6 40,-75 8-51,172 0 9,-172 0-10,1 0-1,-1 0 1,0 0-1,0 0 1,1 0-1,-1 0 0,0 1 1,1-1-1,-1 1 1,0-1-1,0 1 0,0-1 1,0 1-1,1-1 1,-1 1-1,0 0 0,0 0 1,0 0-1,0-1 1,0 1-1,-1 0 0,1 0 1,0 0-1,1 2 1,-1-1-3,0 1 1,-1-1-1,1 1 1,0 0 0,-1-1-1,1 1 1,-1 0-1,0-1 1,0 1 0,0 0-1,-1 3 1,0 2-3,-1 0 1,0 0-1,0 0 0,-1 0 1,0 0-1,0 0 1,-7 9-1,-11 12 86,9-12 78,0 0 0,-11 23 0,20-36-132,1 0 0,0 1-1,1-1 1,-1 0 0,1 1-1,0 0 1,0-1-1,0 1 1,1 0 0,-1 0-1,1-1 1,0 1-1,1 0 1,-1 0 0,2 5-1,-1-9-12,-1 0 0,1 1 0,0-1-1,0 0 1,0 0 0,-1 0-1,1 0 1,0 0 0,0 0 0,1 0-1,-1-1 1,0 1 0,0 0 0,0 0-1,0-1 1,1 1 0,-1-1-1,0 1 1,0-1 0,1 0 0,-1 1-1,1-1 1,1 0 0,38 2 82,-32-3-37,5 2 2,-1-2-1,1 0 0,-1 0 1,0-1-1,15-4 1,-20 3-61,-1 0 1,0-1-1,1 1 1,-2-1-1,1-1 1,0 1-1,-1-1 0,0 0 1,0-1-1,5-5 1,2-6-8,0 0 0,-1-1 0,-1 0 0,-1 0 1,-1-1-1,0-1 0,8-30 0,19-39-97,-34 85 100,1-1 0,0 1 1,1 0-1,-1 0 0,1 0 0,-1 0 1,1 1-1,0-1 0,0 1 1,1 0-1,-1 0 0,1 1 0,0-1 1,-1 1-1,1 0 0,0 0 1,0 1-1,0 0 0,1-1 0,8 1 1,3-1 5,0 1 0,0 0 0,0 2 0,0 0-1,18 3 1,-31-3-5,0 0 0,-1 0 0,0 0 0,1 0 0,-1 0 0,0 0 0,1 1 0,-1 0 0,0 0 0,0 0 0,0 0-1,0 0 1,-1 0 0,1 1 0,-1-1 0,1 1 0,-1 0 0,0 0 0,0 0 0,0 0 0,0 0 0,-1 0-1,1 0 1,-1 1 0,0-1 0,0 1 0,1 6 0,-1-3 0,0 1-1,-1-1 0,0 1 1,0 0-1,-1-1 1,0 1-1,0-1 1,0 1-1,-1-1 1,0 0-1,-1 0 1,-4 9-1,4-11 8,0 1-1,1-1 1,-1 1 0,1 0-1,0 0 1,1 0 0,-1 0-1,1 0 1,0 11 0,2-16 0,-1 0 1,1 0 0,0 0-1,1 1 1,-1-2-1,0 1 1,0 0 0,0 0-1,0 0 1,1 0-1,-1-1 1,0 1 0,1-1-1,-1 1 1,1-1-1,-1 1 1,0-1 0,1 0-1,-1 0 1,1 1-1,-1-1 1,1 0 0,-1-1-1,1 1 1,2-1-1,54-1 85,-50 2-84,26-4 11,0-2 1,0-1-1,-1-1 0,57-23 1,122-65-69,-184 83 38,-18 9 20,1-1-1,-1 0 1,0 0-1,0-1 1,-1 0 0,1-1-1,-1 0 1,-1 0-1,13-14 1,-21 21-5,0 0 1,0 0 0,0 0-1,0 0 1,1-1-1,-1 1 1,0 0 0,0 0-1,0 0 1,0 0-1,0-1 1,1 1-1,-1 0 1,0 0 0,0 0-1,0-1 1,0 1-1,0 0 1,0 0 0,0-1-1,0 1 1,0 0-1,0 0 1,0 0 0,0-1-1,0 1 1,0 0-1,0 0 1,0-1-1,0 1 1,0 0 0,0 0-1,0 0 1,-1-1-1,1 1 1,0 0 0,0 0-1,0 0 1,0-1-1,0 1 1,0 0 0,-1 0-1,1 0 1,0 0-1,0 0 1,0-1 0,-1 1-1,1 0 1,0 0-1,0 0 1,-1 0-1,-3-1 11,0 0 0,0 1-1,0 0 1,-1 0 0,1 0-1,0 0 1,0 1 0,-1 0-1,1-1 1,0 1 0,0 1-1,0-1 1,-8 4 0,-49 30-75,40-21 65,0 1 0,2 1-1,-30 31 1,44-43 16,0 1 0,0 0 0,1 1 0,0-1 0,0 1 0,1 0 0,-1-1 0,1 2 0,0-1 0,1 0 0,0 0 0,0 1 0,0 0 0,1-1 0,0 1 0,0 0 1,0-1-1,2 12 0,-1-17-16,1 1 1,-1-1-1,1 0 1,0 0-1,-1 0 1,1 0-1,0 0 1,0 0 0,0 0-1,0 0 1,0 0-1,0 0 1,0 0-1,0-1 1,1 1-1,-1 0 1,0-1 0,0 1-1,1-1 1,-1 1-1,0-1 1,1 0-1,-1 0 1,0 1 0,1-1-1,-1 0 1,2 0-1,40-1 28,-39 1-17,4-1-12,-1 0 0,0 0 1,0-1-1,0 0 1,-1-1-1,1 1 1,0-1-1,-1-1 0,0 1 1,0-1-1,0 0 1,0 0-1,0-1 0,-1 0 1,0 0-1,0 0 1,0 0-1,-1-1 1,1 0-1,-1 0 0,-1 0 1,5-10-1,1-3-149,-2 0 0,0-1 0,-1 0-1,-1 0 1,0 0 0,2-34 0,-7 50 141,0 0 1,1-1 0,-1 1 0,1 0-1,0-1 1,0 1 0,1 0-1,-1 0 1,1 0 0,4-7 0,-4 10 16,-1-1 0,1 0 0,0 1 0,0-1 0,0 1 0,1 0 0,-1-1 0,0 1 0,0 0 0,1 1 0,-1-1 0,0 0 0,1 1 0,-1-1 0,1 1 0,-1 0 0,1-1 0,-1 1 0,5 1 0,438-1 377,-445 24-386,0-20 14,0 1-1,0 0 0,0-1 1,1 1-1,0-1 0,0 1 0,0-1 1,0 1-1,1-1 0,0 0 0,0 1 1,0-1-1,0 0 0,3 4 0,-2-5-5,0-1 0,0 1-1,0-1 1,0 0 0,0 0-1,0 0 1,1 0-1,-1 0 1,1-1 0,-1 1-1,1-1 1,0 0-1,0 0 1,-1-1 0,1 1-1,0-1 1,5 0 0,0 1 11,0-1 1,0 0 0,1 0-1,-1-1 1,0 0 0,0-1 0,-1 0-1,16-5 1,-21 5-34,1 0-1,-1 0 1,0 0-1,0 0 0,0-1 1,-1 1-1,1-1 1,0 1-1,-1-1 1,0 0-1,0 0 1,0 0-1,0 0 1,0-1-1,0 1 1,-1-1-1,0 1 1,1-1-1,-1 1 1,-1-1-1,1 1 1,0-1-1,-1 0 1,0-5-1,0 3-36,0 1 0,0-1 0,-1 1 0,1-1 0,-1 1 0,-1-1 0,1 1 0,-1-1 0,0 1 0,0 0 0,-4-7 0,4 9 48,0 0 0,1 1 0,-1-1 0,0 1 0,-1 0 0,1-1 0,0 1 0,-1 0 0,1 0 0,-1 1 0,1-1 0,-1 0 0,0 1 0,0-1 0,0 1 0,0 0 0,0 0 0,0 0 0,0 1 0,0-1 0,0 1 0,-5 0 0,7 0-107,2 11 93,1 0 0,0 0 1,1-1-1,0 1 0,1 0 0,0-1 0,1 0 0,8 14 0,10 25 416,2 29-273,26 136 1,-8-26-25,-27-128-83,-3 1 0,-2 1 0,-3 0 1,-1 97-1,-8-146-68,-1 0 0,0 0 1,-1 0-1,0 0 0,-1 0 1,-1-1-1,0 0 0,0 0 1,-1 0-1,-1-1 0,0 0 1,-1 0-1,0 0 0,0-1 1,-1 0-1,-1-1 0,-17 15 0,13-14 80,0 1-1,0-2 1,-1 0-1,0-1 1,-1 0-1,0-1 1,0-1-1,-1 0 1,1-2-1,-1 0 1,0 0-1,0-2 1,-21 1-1,36-4 30,1-1 0,0 1 0,1-1 0,-1 1 0,0-1-1,0 0 1,1 1 0,-1-1 0,1 0 0,-1 0 0,1 1-1,0-1 1,-1 0 0,1 0 0,0 0 0,0 1 0,1-1 0,-1-3-1,3-40 42,2 22-69,2 1-1,0-1 1,1 1-1,18-33 1,55-83 69,-53 95-121,147-250-179,183-284-1212,-344 556 1385,1-3 53,2 1 0,19-22 0,-32 41-10,0 0-1,0 0 1,0 0-1,1 0 1,-1 1-1,1-1 1,0 1-1,0 1 1,0-1-1,0 1 1,0-1-1,0 1 1,1 1 0,-1-1-1,1 1 1,7-1-1,-11 2-13,0 1 1,-1-1-1,1 1 1,0-1-1,-1 1 0,1-1 1,0 1-1,-1 0 0,1 0 1,-1 0-1,1 0 0,-1 0 1,0 0-1,1 0 1,-1 0-1,0 1 0,0-1 1,0 1-1,0-1 0,0 0 1,0 1-1,0 0 0,0-1 1,-1 1-1,2 2 1,13 51-24,-11-37 28,-1-3-1,1 1 0,1-1 1,0 0-1,1 0 0,13 22 0,-16-32 5,1-1-1,-1 1 1,1-1-1,0 0 0,0 0 1,1 0-1,-1-1 1,1 0-1,0 0 1,-1 0-1,1 0 1,1 0-1,-1-1 0,0 0 1,1 0-1,-1-1 1,1 0-1,-1 0 1,10 1-1,13 0 3,0-2 1,1 0-1,-1-2 0,0-1 1,0-2-1,0 0 0,-1-2 1,0-1-1,0-1 0,-1-1 1,0-2-1,0 0 0,-1-2 1,32-24-1,-49 33-4,-1-1-1,0 0 1,0 0 0,-1-1-1,6-7 1,-10 12-6,-1 0-1,1 0 1,-1 0 0,0 0-1,0 0 1,1 0 0,-2 0-1,1 0 1,0 0-1,0 0 1,-1-1 0,1 1-1,-1 0 1,0 0 0,1-1-1,-1 1 1,0 0 0,-1-1-1,1 1 1,0 0 0,-1 0-1,1-1 1,-1 1 0,-1-4-1,0 5 0,1-1 1,-1 1-1,0 0 0,0 0 0,0 0 1,0 1-1,1-1 0,-1 0 0,0 1 0,0-1 1,0 1-1,-1 0 0,1 0 0,0-1 0,0 1 1,0 1-1,0-1 0,0 0 0,-3 1 1,-5 0-2,0 0-13,-1 0-1,1 1 1,0 0-1,0 1 1,0 0 0,0 0-1,1 1 1,-1 1 0,1-1-1,0 2 1,0-1 0,1 1-1,-1 1 1,1-1-1,1 1 1,-1 1 0,-10 12-1,10-9 22,0-1-1,0 1 1,1 0-1,0 1 0,1 0 1,0 0-1,1 0 0,1 0 1,0 1-1,0 0 0,1 0 1,1 0-1,-1 19 1,3-30-5,0 0 1,0 0 0,1 0-1,-1 0 1,0 0 0,1-1-1,0 1 1,0 0 0,-1 0-1,1 0 1,0 0 0,0-1-1,0 1 1,1 0 0,-1-1-1,0 1 1,1-1 0,-1 0-1,1 1 1,-1-1 0,1 0-1,0 0 1,-1 0 0,1 0-1,0 0 1,0 0 0,0 0-1,0-1 1,0 1 0,0-1-1,0 1 1,0-1 0,2 0-1,10 2 42,1-1 0,-1-1 0,26-3 0,-17 2-18,-13 0-27,0 0-1,0-1 1,-1 1 0,1-2-1,-1 0 1,11-4 0,-15 5 6,0 0 0,0 0 0,-1-1 0,1 0 0,0 0 0,-1 0 1,0-1-1,0 1 0,0-1 0,0 0 0,-1 0 0,6-8 0,-8 11 62,-1 1-134,56 25-59,-39-21 134,1-1 0,0-1 0,0-1 0,0 0 0,0-1 0,0-1 0,0-1 0,0 0 0,0-2 0,0 0 0,-1-1 0,1 0 0,-1-2 0,-1 0 0,1-1 0,17-11 0,-28 15-11,-1-1 0,1 1 1,-1-1-1,0 0 0,0-1 1,-1 1-1,1-1 0,-1 0 1,-1 0-1,1 0 0,-1-1 0,0 1 1,0-1-1,-1 0 0,0 0 1,0 0-1,-1 0 0,1 0 1,-2 0-1,1-11 0,-1 17-3,0 0 0,1 0 0,-1 1 0,0-1-1,0 0 1,1 1 0,-1-1 0,1 0 0,-1 1-1,0-1 1,1 1 0,-1-1 0,1 0 0,-1 1-1,1-1 1,0 1 0,-1-1 0,1 1 0,-1 0-1,1-1 1,0 1 0,-1 0 0,1-1 0,0 1-1,0 0 1,-1 0 0,1 0 0,0-1 0,-1 1-1,1 0 1,0 0 0,0 0 0,-1 0 0,1 0-1,1 1 1,23 1-80,-25-2 87,4 1-8,-1 0 0,0 1 0,0-1 1,0 0-1,0 1 0,0 0 0,0 0 1,0 0-1,-1 0 0,1 0 1,0 1-1,-1-1 0,0 1 0,0-1 1,0 1-1,0 0 0,0 0 0,0 0 1,-1 0-1,0 0 0,1 0 0,-1 1 1,0-1-1,-1 0 0,1 1 0,0 4 1,2 13 12,-1 0 1,-1 1 0,-1 23-1,-1-21-9,1 36 347,3-67-292,0 0 1,0 0-1,0 1 0,1-1 1,0 1-1,7-10 1,-5 7-15,14-21-78,2 0 1,0 2-1,2 1 0,1 0 1,52-41-1,-75 67 36,0 0 0,0-1 0,0 1 0,0 0 1,0 0-1,0 0 0,0 0 0,0 0 0,0 1 0,0-1 0,0 1 0,0-1 0,1 1 1,-1 0-1,0 0 0,0 0 0,0 0 0,1 0 0,-1 1 0,0-1 0,3 1 0,-2 1-3,0-1 0,0 1 1,0 0-1,0 0 0,0 0 0,0 0 0,-1 1 0,1-1 0,-1 1 0,0-1 0,0 1 0,3 4 0,2 6-11,1 1-1,-2 0 1,0 0-1,8 28 1,-12-23 17,6 15 7,-8-33 24,0-1 87,0 0 97,12-2-150,0 0 0,0-1 0,0 0 0,0-1 0,-1 0-1,0-1 1,1 0 0,-2-1 0,13-8 0,35-17-181,-27 19 38,0 2 0,0 0 0,0 3 0,1 0 0,1 2 0,-1 1 0,55 1 0,-71 3 82,-8 1 4,0 0 0,0-1 1,0 0-1,0-1 0,0 0 0,0 0 0,0 0 1,0-1-1,0 0 0,0-1 0,-1 0 0,1 0 0,-1 0 1,9-7-1,-4 6-147,-1 1 0,1 0-1,0 1 1,0 0 0,15-1 0,-33 4 135,0 0-1,0 1 1,0-1-1,0 1 1,1 1-1,-1-1 1,0 1-1,1 0 1,0 0-1,0 0 1,0 1-1,0 0 1,-7 6-1,2 0 19,0-1 0,1 2 0,0-1 0,1 1 0,-9 15 0,15-22-16,0 0 1,0 0-1,1-1 0,0 1 0,0 0 0,0 0 0,0 0 0,1 0 0,0 1 1,0 5-1,0-10 3,0 1-1,0 0 1,1-1 0,-1 0 0,0 1 0,1-1 0,-1 1-1,1-1 1,-1 1 0,1-1 0,-1 0 0,1 1 0,-1-1 0,1 0-1,-1 1 1,1-1 0,-1 0 0,1 0 0,-1 0 0,1 1 0,-1-1-1,1 0 1,0 0 0,-1 0 0,1 0 0,-1 0 0,1 0-1,0 0 1,0 0 0,21-1 132,-20 1-86,3-1-54,0 0 0,0-1 0,0 1-1,0-1 1,0 0 0,-1 0 0,1 0 0,-1-1-1,1 0 1,-1 0 0,0 0 0,0 0 0,0-1 0,-1 1-1,5-7 1,48-64-67,-47 63 69,-6 8 7,-1-1 0,1 1 0,0-1 0,-1 0 0,0 0 0,0 0 0,0 0-1,1-5 1,-3 8-30,0 1-62,0 0 9,1-1 78,0 1 0,0-1 0,0 0 0,-1 0 0,1 0 0,0 0-1,-1-1 1,1 1 0,-1 0 0,1 0 0,-1 0 0,0 0 0,1 0 0,-1-1 0,0 1 0,0 0 0,0 0 0,0-1-1,0 1 1,0-1 0,1-30 51,-1 31-56,0 0 0,-1 0 0,1 0 1,0 0-1,-1 0 0,1 0 1,-1 0-1,0 0 0,1 1 0,-1-1 1,1 0-1,-1 0 0,0 1 1,0-1-1,0 0 0,1 1 0,-1-1 1,0 1-1,0-1 0,0 1 1,0-1-1,0 1 0,0 0 0,0-1 1,0 1-1,0 0 0,0 0 1,0 0-1,0 0 0,0 0 0,-1 0 1,-44-1-167,34 2 136,3-2 29,1 1 0,-1 0 0,1 1 0,-1 0 0,1 0 0,0 1 0,-1 0-1,1 1 1,0-1 0,0 2 0,0-1 0,1 1 0,-1 0 0,1 0 0,0 1 0,0 0 0,0 1 0,1-1 0,0 1 0,0 1 0,0-1 0,1 1 0,-6 9 0,7-10 40,0 0 0,0 0 1,1 0-1,0 1 0,0-1 1,1 1-1,-1 0 0,1 0 1,1 0-1,0 0 0,0 0 1,0 0-1,1 0 0,0 1 1,0-1-1,2 12 0,-1-16-20,1-1-1,-1 0 1,0 0-1,1 1 1,-1-1-1,1 0 1,0 0 0,0 0-1,0-1 1,0 1-1,0 0 1,0-1-1,0 1 1,1-1-1,-1 0 1,0 0-1,1 0 1,-1 0-1,1 0 1,-1 0-1,1-1 1,0 1-1,-1-1 1,1 0 0,3 0-1,16 3 0,1-2 0,21-2 1,-23 1 62,3-1-66,1-1 1,-1-1-1,0 0 0,0-2 1,0-1-1,40-16 1,-50 16-38,0 0 0,-1-1 0,1 0 0,-1-1-1,-1-1 1,0 0 0,0 0 0,0-2 0,-2 1 0,1-1 0,-1-1 0,9-13 0,-16 19-4,-1 5 33,-1-1-1,0 0 0,0 0 1,0 0-1,0 0 0,0 0 1,0 0-1,0 0 0,-1 0 1,1 0-1,-1 0 0,0 0 1,0 0-1,1-3 0,-1 4-2,1 20 3,2-12 50,-1-1-1,1 1 1,0-1-1,1 0 1,-1 0-1,1 0 1,1 0-1,-1-1 1,1 1-1,0-1 1,0 0-1,0-1 1,1 1 0,0-1-1,0 0 1,0 0-1,0-1 1,0 0-1,1 0 1,9 3-1,8 2 45,1 0 0,1-2 0,-1-1 0,34 3 0,-34-5-508,-1-1 0,1-1-1,0-1 1,-1-1-1,1-2 1,44-9-1,-34-3-4437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7.5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74 0 6001,'0'0'1791,"0"0"-569,-4 29-362,1 1-664,-17 187 1645,20-158-711,-1-3-532,12 106 1,-12-145 1784,-9-27-1856,-8-29-639,9 2 95,2-1 0,2 0 0,1 0 1,2 0-1,2 0 0,5-50 0,-3 78-49,0 1 0,1 0 0,1 0-1,-1 0 1,1 1 0,1-1 0,-1 1 0,1 0-1,1 0 1,0 0 0,0 1 0,0 0 0,1 0-1,0 1 1,0 0 0,1 0 0,0 0 0,14-7-1,-9 6-19,0 0 0,1 0 0,0 2 0,0 0 0,0 0 0,0 1 0,1 1 0,0 0 0,0 2 0,-1-1 0,21 2 0,-33 1 84,-1-1 0,1 1 0,0 0 0,-1 0 0,1 0-1,-1 0 1,1 0 0,-1 1 0,0-1 0,1 0 0,-1 1-1,0-1 1,0 1 0,0-1 0,0 1 0,0 0-1,0-1 1,-1 1 0,1 0 0,0 0 0,-1 0 0,0-1-1,1 1 1,-1 0 0,0 0 0,0 0 0,0 0 0,0 0-1,0-1 1,-1 4 0,2 3 56,-1 0 0,-1 0 0,0 0 0,0 0 0,-1 0 0,-3 10 0,2-11 30,0-1 1,0 1-1,-1-1 0,0 0 0,0-1 0,-1 1 0,0-1 1,0 0-1,0 0 0,0 0 0,-1 0 0,0-1 0,0 0 1,0-1-1,-1 1 0,-7 2 0,0 0-38,0-2-1,0 0 1,0-1-1,0 0 1,0-1-1,-1-1 1,-16 0-1,31-1-669,0 0-604,17 0-3601,2 0 1049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8.0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165 1 7242,'0'0'2971,"0"0"-1337,0 0-1121,0 0-324,0 0 198,0 0-61,-11 16 310,-5 6-279,1 1 0,2 0 1,0 1-1,1 0 1,-10 32-1,4 12-115,3 2 0,3-1 0,3 2 0,0 102 0,9-172-210,0-1 12,0 0 18,2-45-2001,35-74-2622,-26 74 1889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8.4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45 5145,'0'0'2603,"0"0"-1266,0 0-372,0 0-219,0 0 30,0 0-156,10-4-75,2-1-216,0 1 0,1 0 0,-1 1 0,1 1 1,0 0-1,19-1 0,96 0 1634,-125-6-2185,-5 4-2837,-7 4 581,-3 1-1798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8.7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1 1 7866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9.1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 1 7866,'-3'109'1829,"3"-108"-1790,0 0 0,1 0-1,-1 0 1,0 0-1,0 0 1,0 0-1,1 0 1,-1 0-1,0 0 1,1 0 0,-1 0-1,1 0 1,-1 0-1,1 0 1,0 0-1,-1 0 1,1-1-1,0 1 1,-1 0 0,1 0-1,0-1 1,0 1-1,0 0 1,0-1-1,0 1 1,0-1 0,0 0-1,0 1 1,0-1-1,0 0 1,0 1-1,0-1 1,0 0-1,0 0 1,0 0 0,0 0-1,0 0 1,0 0-1,0 0 1,0 0-1,0 0 1,0-1-1,0 1 1,0 0 0,1-1-1,6 0 261,146 1 976,-154 8-3304,-1-5 1744,0 0-1,0 0 1,0 0-1,0 0 0,-1 0 1,1 0-1,-1-1 1,0 1-1,0-1 1,0 1-1,0-1 0,0 0 1,-5 4-1,-42 30-2034,17-14 1876,17-9 925,0 0 1,1 1 0,-25 30-1,34-38-235,1 1 0,0 0 0,0 0 0,1 0 0,0 1 0,0-1 0,0 1 0,1-1 0,0 1 0,1 0-1,0 0 1,0 13 0,1-19-161,0 0-1,0 1 0,1-1 1,-1 0-1,1 0 1,0 0-1,-1 0 0,1 0 1,0 0-1,0 0 0,1 0 1,-1 0-1,0 0 1,0 0-1,1-1 0,0 1 1,-1 0-1,1-1 1,0 1-1,-1-1 0,1 0 1,0 0-1,0 0 0,0 0 1,0 0-1,0 0 1,0 0-1,1-1 0,-1 1 1,0-1-1,3 1 0,10 1 261,0 0 1,0-1-1,25-1 0,-24 0-163,19 0-168,-8 1-65,1-1 1,39-7-1,-57 5-566,0 0 0,0-1 0,0 0 0,-1-1 0,19-9 0,-4-5-5172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39.8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67 8106,'0'0'1669,"0"0"-667,0 0-467,0 0-487,0 0 113,1 18 497,6 82 287,-9 132 1,-1-94 1506,5-176-2447,11-64 0,1-5-76,-12 67 109,-1 15-39,1-1-1,0 1 0,13-48 1,-13 67 1,0 0 0,0-1 0,1 1 0,0 0 0,0 0 0,0 1 0,1-1 0,0 1 0,0 0 0,0 0 0,1 0 1,0 0-1,0 1 0,0 0 0,0 0 0,1 0 0,-1 0 0,1 1 0,0 0 0,7-2 0,-5 2-7,0 0-1,0 1 0,1 0 1,-1 0-1,0 1 1,1 0-1,-1 0 1,1 1-1,0 0 0,-1 1 1,10 1-1,-15-1 8,0 0-1,0 0 0,0 1 0,0-1 1,0 1-1,0-1 0,0 1 1,0 0-1,0 0 0,-1 0 1,1 1-1,-1-1 0,0 1 0,0-1 1,0 1-1,0 0 0,0-1 1,0 1-1,-1 0 0,1 0 1,-1 0-1,0 1 0,0-1 0,0 0 1,-1 0-1,1 1 0,-1-1 1,1 0-1,-1 7 0,0 1 3,0 0-1,0-1 0,-1 1 1,0 0-1,-1-1 0,0 1 1,0-1-1,-1 0 0,-1 1 1,0-1-1,0-1 0,-1 1 1,0-1-1,-1 0 0,0 0 1,0 0-1,-1-1 0,0 0 1,-1 0-1,1-1 0,-18 13 1,11-11-2,0 0 1,0 0 0,-1-1 0,-16 6 0,26-12 23,-1 1 0,1-1-1,-1 0 1,1 0-1,-1-1 1,0 1-1,0-1 1,0-1-1,0 1 1,-7-1 0,40 15-11,-2 1 0,39 31 1,-37-26 2,52 32 1,-69-48-61,0 0-1,0-1 1,1 0-1,-1 0 0,1-1 1,0 0-1,0-1 1,0-1-1,17 1 0,-25-2-241,0-1-1,0 1 1,0-1-1,0 0 0,0 0 1,0 0-1,0 0 0,-1-1 1,1 1-1,0-1 1,-1 0-1,1 0 0,-1 1 1,4-5-1,2-1-1197,6-5-2243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40.6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25 2785,'0'0'1893,"0"0"-158,0 0-644,0 0-323,0 0 89,0 0 255,3-4 143,5-12-412,-5 12-423,-3 4 12,0 0-347,0 19-22,-1 16 205,0-15 159,1 1 0,1-1 0,0 0 1,2 0-1,7 30 0,-3-18-260,-7-31-210,0-1-1,0 0-47,0 0-387,7-3-1513,2-10-638,1-4-3079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40.9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0 3 8314</inkml:trace>
  <inkml:trace contextRef="#ctx0" brushRef="#br0" timeOffset="0.99">0 3 8314,'166'2'1624,"-126"-7"2300,-43 15-2869,5 11-486,0 9-226,2-1 0,0 1 0,16 49 0,-19-78-403,-1 0-1,1 0 1,-1 0-1,1 0 1,-1-1-1,1 1 1,-1 0-1,1 0 1,0 0-1,0-1 1,-1 1-1,1 0 1,0-1-1,0 1 0,0-1 1,0 1-1,0-1 1,0 1-1,-1-1 1,1 1-1,0-1 1,0 0-1,0 0 1,1 0-1,-1 1 1,0-1-1,0 0 1,0 0-1,0 0 1,0-1-1,0 1 1,1 0-1,2 0-516,6 0-2897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42.1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5473,'0'0'2006,"0"0"-917,0 0 8,0 0-212,0 0 106,0 0-93,0 0 45,8 1-123,51 5-315,116-3 1,-89-4-218,-83 8-261,0 0 0,-1 1 0,0-1 0,0 1 0,0 0 0,0 10 0,26 246 318,32 217 384,-40-385-757,-19-91 74,-1-4-28,0-1 39,0 0 3,0 0-101,0 0 39,0 0 24,0 0-52,0 0 60,0 0-16,0 0 6,0 0-66,0 0 63,0 0 8,0 0 17,-16 0-69,-67 2-12,-102-5 857,152-5-762,30 2-466,21 1-490,19 1-1018,0 1-3132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02.1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153 10 1880,'0'0'1345,"0"0"-717,0 0-85,0 0 10,0 0-321,-12-2-112,-122-5 204,132 7-1056,1 2 669,1-1 1106,0-1 230,0 0-231,0 0-299,0 0-267,0 0 56,-3 0-412,3 2-116,0-1 28,0-1 154,0 0 162,0 0 379,0 0 10,0 0-7,0 0-46,0 0-145,0 0 219,0 0-439,0 0-81,0 0-128,0 0-83,0 0-2,0 0 41,0 0-72,0 0-6,0 35 24,0 397 1557,2-410-1498,0 0 0,2 0 0,0 0 1,2-1-1,0 1 0,17 36 1,6 21 89,-16-36-177,17 47 94,-28-85-72,0 0 0,0 0 0,0 0 0,-1 1 0,1-1 0,-1 0 0,-1 1 0,1 6 0,-21-13-4703,7-7 252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45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16540,'0'0'2712,"0"0"-1768,0 0-336,0 0-448,0 0-47,0 0-226,0 0-215,33 0-840,-20-6-1552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10.6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13 1736,'0'0'3622,"0"0"-2215,0 0-292,0 0-318,0 0-5,0 0-72,20-13 3181,-21 98-1118,-8 197-2831,9-180 825,0-170-2716,0 22-2178,0 13-1724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11.0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 7162,'0'0'1676,"0"0"-337,0 0-266,0 0-288,0 0-225,0 0-80,30-3 632,-24 4-1071,-1-1 1,1 1-1,-1 1 1,0-1-1,0 1 1,1 0-1,-1 0 0,0 0 1,-1 1-1,1 0 1,0 0-1,-1 0 1,1 0-1,-1 1 0,0-1 1,0 1-1,6 8 1,6 9 370,-1 1 0,19 35 0,-14-24-332,-2 1 19,-15-26-60,1 0-1,1 0 0,-1-1 1,1 1-1,12 12 0,-10-73-2341,-4 20-354,1 0-1319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11.4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1 1120,'0'0'6259,"0"0"-4011,0 0-1589,0 0-381,0 0-186,0 0 146,0 9 779,0 12-537,1 19 394,-2-1-1,-1 1 0,-2 0 0,-16 65 0,14-85-1264,1-1 0,0 1 0,2 0 0,-2 40 0,5-59-1568,1-1-919,1 0-2070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11.8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 64 3929,'0'0'3435,"0"0"-2397,0 0-305,0 0-6,0 0 180,0 0 145,-3 25-196,-2 8-589,1-8 111,1 0 1,1 39-1,2-62-328,0-1-1,1 1 1,-1 0-1,1-1 1,-1 1 0,1-1-1,-1 1 1,1 0 0,0-1-1,0 1 1,0-1-1,0 0 1,0 1 0,0-1-1,0 0 1,0 0 0,0 1-1,1-1 1,-1 0-1,0 0 1,1 0 0,-1-1-1,1 1 1,-1 0 0,1 0-1,0-1 1,-1 1-1,1-1 1,-1 0 0,1 1-1,3-1 1,7 2 140,1-1 0,-1 0 0,17-2 1,-14 1 199,-8 0-343,0 0-1,-1-1 0,1 1 1,-1-2-1,1 1 0,0-1 1,-1 0-1,0 0 1,0 0-1,1-1 0,-1 0 1,-1 0-1,1-1 0,0 0 1,-1 0-1,7-7 0,-8 7-42,-1 0 1,1 0-1,-2-1 0,1 1 0,0-1 0,-1 0 0,0 0 0,0 1 0,0-2 0,-1 1 0,1 0 0,-1 0 0,0 0 0,-1-1 0,1 1 0,-1 0 0,0-1 1,-1 1-1,1 0 0,-1 0 0,-2-9 0,0 8-7,1 0 0,-1 0 1,0 0-1,0 0 0,0 1 0,-1-1 1,0 1-1,0 0 0,-1 0 0,1 0 1,-1 1-1,0 0 0,0-1 0,0 2 1,-1-1-1,-9-4 0,8 4-14,0 1 0,0-1 0,0 2 0,-1-1 0,1 1 0,-1 0 0,0 0 0,0 1 0,1 0 1,-1 1-1,0-1 0,0 2 0,-13 1 0,18-1-20,1 0 1,0 0-1,0 0 1,-1 0 0,1 1-1,0-1 1,0 1-1,1 0 1,-1-1 0,0 1-1,0 0 1,1 0-1,-1 0 1,1 0-1,0 0 1,-1 0 0,1 1-1,0-1 1,-1 3-1,-14 52-934,14-48 664,-15 72-4248,10-52-142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12.9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1 960,'0'0'6530,"0"0"-4557,0 0-1625,0 0-65,0 0-197,0 16 503,0 16 499,-1 21 136,2-1 1,12 68-1,-10-92-1186,-3-22-7,1 0 0,-1 0 0,1-1 0,0 1 0,1 0 0,4 11 0,9-76 2315,18-60-2320,-6 28-114,-26 89 87,-1 1-1,1 0 1,-1 0-1,1-1 1,-1 1-1,1 0 1,0 0-1,0 0 1,0 0-1,-1 0 1,1 0-1,0 0 1,0 0-1,0 1 1,1-1-1,-1 0 1,0 0-1,0 1 1,0-1-1,0 1 1,1-1-1,-1 1 1,0 0-1,1-1 1,-1 1 0,2 0-1,46-1-62,-44 2 59,1-1 0,-1 1 0,1-1-1,-1 0 1,1-1 0,-1 1 0,0-1 0,1 0-1,-1-1 1,10-3 0,-12 3-13,18-11-212,-21 13 227,0-1-1,0 1 0,0 0 1,1 0-1,-1-1 0,0 1 0,0 0 1,0 0-1,1 0 0,-1-1 0,0 1 1,0 0-1,1 0 0,-1 0 0,0 0 1,1 0-1,-1 0 0,0 0 1,0-1-1,1 1 0,-1 0 0,0 0 1,1 0-1,-1 0 0,0 0 0,1 0 1,-1 1-1,0-1 0,0 0 0,1 0 1,-1 0-1,0 0 0,1 0 1,-1 0-1,0 0 0,0 0 0,1 1 1,-1-1-1,0 0 0,0 0 0,0 0 1,1 1-1,-1-1 0,0 0 0,0 0 1,0 1-1,1-1 0,-1 0 1,0 0-1,0 1 0,0-1 0,11 86-6,-1-15 22,-4 40 90,-6-110-175,1 0-1,-1 1 0,1-1 0,0 0 0,-1 0 0,1 0 0,0 0 0,0 0 1,0 0-1,0 0 0,0 0 0,0 0 0,0 0 0,0 0 0,0 0 0,0-1 1,1 1-1,-1-1 0,0 1 0,0-1 0,1 1 0,-1-1 0,0 1 1,1-1-1,-1 0 0,0 0 0,1 0 0,-1 0 0,1 0 0,-1 0 0,2-1 1,3 2-654,-1-1 0,1-1 0,-1 1 0,1-1 0,-1 0 0,11-3 0,8-14-6766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14.2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175 7 5873,'0'0'2609,"0"0"-878,0 0-416,0 0 144,0 0-550,0 0-307,-40-4 1497,-94 2-2138,133 2 57,8 68-279,0 5 318,-3-26-61,1 1 0,3 0 0,23 81-1,-30-128 23,0 0 0,0 1 0,-1-1 0,1 0 0,0 0 0,0 0 0,0 1 0,1-1 0,-1 0 0,0-1 0,0 1 0,0 0 0,1 0 0,-1 0-1,0-1 1,1 1 0,-1-1 0,1 1 0,-1-1 0,1 1 0,2-1 0,32 2 8,-30-2 86,142 3 525,-148-8-5801,0-8-3444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15.3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69 54 6385,'0'0'2019,"0"0"-893,0 0-351,0 0 28,0 0-19,0 0 81,0 0-336,0 0-88,0 0 166,0 0-221,-13 20-147,9-6-222,1 1 0,1-1 1,0 0-1,1 1 0,0-1 0,3 27 0,-1-4 3,-1-33 0,0-1 0,0 0 0,1 1 1,-1-1-1,1 0 0,0 0 0,0 1 0,0-1 0,0 0 0,1 0 0,-1 0 0,1 0 0,0-1 0,0 1 0,0 0 0,0-1 1,0 1-1,1-1 0,-1 0 0,1 0 0,-1 0 0,1 0 0,0 0 0,0 0 0,0-1 0,0 1 0,0-1 0,0 0 1,0 0-1,0 0 0,1-1 0,-1 1 0,0-1 0,0 1 0,6-1 0,-6 0-1,1 0 0,0-1-1,-1 1 1,1-1 0,0 0 0,-1 0-1,1 0 1,-1 0 0,0-1 0,1 1 0,-1-1-1,0 0 1,0 0 0,0 0 0,0 0 0,0-1-1,0 1 1,-1-1 0,1 0 0,-1 1-1,0-1 1,0 0 0,0 0 0,0-1 0,0 1-1,-1 0 1,1-1 0,-1 1 0,0-1-1,1-5 1,2-11 7,-1 0 0,0 0-1,-2-1 1,-1-27 0,0 31 71,0 12-115,0 1-1,0 0 1,-1 0-1,0 0 0,1 0 1,-2 0-1,1 0 1,0 0-1,-1 0 1,1 0-1,-1 0 1,0 1-1,-1-1 1,1 1-1,0 0 0,-1-1 1,0 1-1,0 0 1,0 0-1,0 1 1,0-1-1,-1 1 1,1-1-1,-1 1 1,1 0-1,-1 1 0,0-1 1,0 0-1,0 1 1,0 0-1,0 0 1,0 0-1,0 1 1,0-1-1,-1 1 1,1 0-1,0 0 0,0 1 1,0-1-1,0 1 1,0 0-1,0 0 1,0 0-1,0 0 1,0 1-1,0 0 1,0 0-1,1 0 0,-1 0 1,1 0-1,-1 1 1,1-1-1,-4 6 1,0-1-105,2 0 0,-1 1 0,1 0 1,0 0-1,1 1 0,0-1 0,0 1 1,1 0-1,0 0 0,0 0 0,1 0 1,0 1-1,1-1 0,0 0 0,1 1 0,0-1 1,0 1-1,2 10 0,-2-18 40,1-1 1,-1 1-1,0-1 0,1 1 0,-1-1 0,1 0 1,-1 1-1,1-1 0,-1 0 0,1 1 0,0-1 1,0 0-1,0 0 0,0 1 0,0-1 0,0 0 1,0 0-1,0 0 0,0 0 0,1 0 0,-1-1 1,2 2-1,34 10-2481,-35-12 2318,25 4-4439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16.4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7242,'0'0'2287,"0"0"-507,0 0-621,0 0-263,0 0 108,0 0-466,0 0-221,0 0-129,0 0-124,27 0 88,206 0 368,-231 1-520,0 0 0,-1 0-1,0 0 1,1 0-1,-1 0 1,1 0-1,-1 0 1,0 0-1,0 0 1,0 1 0,1-1-1,-1 0 1,-1 1-1,1-1 1,0 1-1,0-1 1,0 1-1,-1-1 1,1 1-1,-1 0 1,1-1 0,-1 1-1,0 2 1,12 53-49,-10-46 59,14 109 38,8 39 0,-15-130-64,-6-24 276,-1 0 1,0 0-1,0 1 0,-1-1 0,0 1 1,1 11-1,-48-17 343,45 0-697,-1 0 0,1 0 1,-1 0-1,1 1 1,0-1-1,-1 0 0,1 1 1,0-1-1,-1 1 0,1 0 1,0-1-1,0 1 1,0 0-1,-2 1 0,-16 7-5149,9-8-2127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27.4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80 3321,'0'0'2035,"0"0"-646,0 0-360,0 0-596,0 0-225,0-33 5629,2 58-5834,1-1-1,1 1 0,1-1 0,2 0 1,14 38-1,-12-38 57,0 0 0,-2 1 0,-1 0-1,-1 0 1,3 43 0,4 83 132,-5-96-126,-3-24-38,-2 1-1,-1-1 0,-5 50 1,-15-19 65,16-59-134,3-2 45,0 1 58,0-1 65,0-1-49,0 0 75,0 0 47,0 0-35,0 0 1,0 0 350,0 0-366,0 0-59,0 0 34,0 0-46,0 0-54,0 0-74,0 0 42,0 0 29,43-3-28,186-6-34,157-36-156,345-15 199,-542 48-35,287-11 26,-6-9-34,-125 3 119,219-35-101,-377 35 29,307-7 0,384 15-343,-316 12 123,-385-4 274,4-1-135,-35 26 46,1 0 21,29-3-26,18 6-280,-157-16 472,-39 0-130,1-1 0,-1 0 0,0 0-1,0 1 1,1-1 0,-1 0-1,1-1 1,0 1 0,-1 0 0,1 0-1,0-1 1,0 1 0,0-3 0,-12-40 20,10 35-3,-8-42-33,3-1-1,2 0 1,3 0 0,4-83-1,0 50 307,-1 85 33,0 1-227,0 0-124,0 0-95,0 0-136,0 0-171,0 0-164,-1 2 68,1-1 0,-1 1 0,1-1 0,-1 1 0,0-1-1,1 0 1,-1 1 0,0-1 0,0 0 0,0 1 0,0-1 0,0 0 0,-2 1 0,-4 2-6519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29.1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91 1 6689,'0'0'1946,"0"0"-572,0 0-331,0 0-222,0 0 79,0 0-389,0 0-133,0 0 83,0 0-160,0 0-191,-1 0-72,-1 0 13,-3 42-266,-2 13 241,-2-1 0,-23 72 0,11-47 70,14-57 120,4-28 645,3-42 520,1 33-1801,-3-32 467,1 33-50,0-1 0,0 0-1,2 0 1,0 0-1,0 1 1,2-1 0,-1 1-1,2-1 1,0 1 0,7-16-1,-10 29-10,-1 1 0,1-1 0,-1 1 0,1-1 0,-1 1 1,1-1-1,0 1 0,-1-1 0,1 1 0,-1 0 0,1-1 0,0 1 0,0 0 0,-1 0 0,1 0 0,0-1 0,-1 1 0,1 0 0,0 0 0,0 0 0,-1 0 0,1 0 0,0 0 0,0 0 0,-1 1 0,1-1 1,0 0-1,0 0 0,-1 0 0,1 1 0,0-1 0,-1 0 0,1 1 0,-1-1 0,1 1 0,0-1 0,0 1 0,19 17-47,23 61 44,-31-55 18,0-1 1,20 27 0,-27-43-5,1 0 0,0 0 0,0-1 1,0 0-1,1 0 0,0-1 1,0 0-1,1 0 0,-1 0 0,15 5 1,-17-7 147,1-1 0,0 0 0,-1-1 1,1 1-1,0-1 0,0 0 0,0-1 0,7 1 1,-12-1 340,1-8-325,0 0 0,0 1 0,0-1 0,-1 0 1,-1 0-1,1-9 0,1-15-243,16-52-258,-2 11-1977,-10 26-2838,-5 28-2524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3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3169,'0'0'5237,"3"-13"-4516,1-4-423,-2 9 155,0 1 0,0-1 0,-1 0 0,0 0 1,0-15 1119,-1 42-1672,-1 104-2,20 535 593,-17-645-486,15 264 2337,-16-277-2280,0-1 1,0 1 0,-1-1 0,1 0-1,0 1 1,0-1 0,-1 0 0,1 0-1,0 0 1,-1 1 0,1-1 0,-1 0-1,1 0 1,-1 0 0,0 0 0,1 0-1,-1-2 1,3-2 58,87-174 152,55-115-117,-116 233-195,174-334-137,-202 393 157,4-6-26,0 0 0,1 0 0,-1 1 0,13-12 0,-18 18-62,2 0 0,-1 0 0,0 0 0,0 0 0,0 0 0,0 1 0,0-1 0,1 0 1,-1 1-1,0-1 0,1 1 0,-1-1 0,1 1 0,-1-1 0,0 1 0,1 0 0,-1 0 0,1 0 0,-1 0 0,1 0 0,-1 0 0,1 0 0,-1 0 0,0 0 0,1 1 0,-1-1 0,1 1 0,-1-1 0,0 1 0,1 0 0,-1-1 0,0 1 0,0 0 0,0 0 0,1 0 0,-1 0 0,0 0 0,1 2 0,12 19-2635,-2 3-1746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08.2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40,'0'0'320,"0"0"-192,0 0-128,0 0 0,0 0 104,0 0-104,-6 48-48,6-45 48,0 3 24,10-3-24,0-3-168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29.5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1 218 2537,'0'0'1298,"0"0"187,0 0 70,0 0-135,36 12-181,118 38-192,-143-47-903,-1 0 1,1-1-1,0 0 0,0 0 0,0-1 1,0-1-1,0 0 0,1-1 1,-1 0-1,0 0 0,11-3 1,-17 2-88,1 0 0,0-1 1,-1 1-1,0-1 1,0 0-1,0-1 0,0 1 1,0-1-1,0 0 0,-1 0 1,0 0-1,0-1 1,0 0-1,0 1 0,-1-1 1,3-6-1,-3 6 3,-1 0-1,1 0 1,-1 0-1,-1 0 1,1 0-1,-1 0 1,0 0-1,0-1 1,0 1-1,-1 0 1,0-1-1,0 1 1,0 0-1,-1-1 1,1 1-1,-1 0 1,-1-1-1,1 1 1,-1 0-1,0 0 1,0 0-1,0 0 1,-1 1-1,1-1 1,-1 0-1,0 1 1,-1 0-1,-6-8 1,3 6-28,0 0 0,0 0 0,-1 0 0,1 1 0,-1 0 0,0 0 0,-1 1 0,1 0 0,-1 0 0,1 1 0,-1 1 0,0-1 0,-1 1 0,1 1 0,-16-2 0,22 4-38,0-1 0,0 1 0,1 0 0,-1-1-1,0 1 1,0 0 0,1 1 0,-1-1 0,0 0 0,1 1 0,-1-1 0,1 1-1,0 0 1,0 0 0,-1 0 0,1 0 0,1 0 0,-1 1 0,0-1 0,0 0-1,1 1 1,-1 0 0,1-1 0,0 1 0,0 0 0,0-1 0,0 1 0,1 0 0,-1 0-1,1 0 1,-1 4 0,-2 11-266,1 0 0,1 0 0,2 32 0,-1-47 178,0 0 0,1 0 1,0 1-1,-1-1 0,1 0 0,0 0 1,0 0-1,1 0 0,-1 0 1,1 0-1,-1 0 0,1-1 1,0 1-1,0 0 0,0-1 0,1 0 1,-1 1-1,0-1 0,1 0 1,0 0-1,3 2 0,1 0-393,0-1 0,0 0-1,0 0 1,1 0 0,0-1-1,-1 0 1,15 1 0,12-2-5691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30.3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 0 7154,'0'0'1479,"0"0"-717,0 0-567,0 0-6,-3 25 442,-17 197 1576,10-17-781,10-204-939,0-1 88,0 0 58,0 0 223,0-8 68,2-29-978,1 1 0,2 0 0,14-48 0,-9 41 20,-10 42 16,1 0 0,-1 1 0,1-1 1,0 0-1,-1 1 0,1-1 0,0 0 0,0 1 1,-1-1-1,1 1 0,0-1 0,0 1 0,0-1 1,0 1-1,0 0 0,-1-1 0,1 1 0,0 0 1,0 0-1,0 0 0,0-1 0,0 1 0,0 0 1,2 1-1,34-1 73,-21 1-53,-7 0-3,1-1 0,-1 0-1,1 0 1,-1-1 0,1 0 0,-1-1 0,1 0 0,-1 0 0,0-1 0,0 0 0,0-1 0,-1 0 0,1 0 0,-1-1 0,0 0 0,0 0 0,9-9 0,-14 48-194,-3 274-19,23-309-4941,-9-7-453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31.2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231 0 6729,'0'0'1754,"0"0"-403,0 0-59,0 0-394,0 0-165,0 0-224,-5 1-140,-12 2-35,1 1 1,-1 0-1,-16 7 1,19-5-204,-1-1 1,0 0-1,-1-1 1,1-1 0,-27 2-1,41-5-129,0-1 0,0 1 0,0 0-1,0 0 1,0 0 0,0 1 0,0-1 0,0 0 0,0 0 0,0 0-1,0 1 1,1-1 0,-1 1 0,0-1 0,0 1 0,0-1 0,0 1-1,0-1 1,1 1 0,-1-1 0,0 1 0,1 0 0,-1 0-1,0-1 1,1 1 0,-1 0 0,1 0 0,-1 0 0,0 1 0,1 0-2,0 0 1,0 0-1,0 0 1,0-1-1,0 1 1,0 0 0,1 0-1,-1 0 1,0 0-1,1-1 1,0 1 0,-1 0-1,1-1 1,0 1-1,0 0 1,2 2-1,4 7 0,0-1 0,-1 1 0,-1 1 0,0-1 0,0 1 0,-1 0 0,-1 0 0,0 0 0,0 1-1,-1-1 1,-1 0 0,0 1 0,-1 16 0,0 256 99,27-285 2181,-24 0-2474,0 0 1,0-1-1,0 1 0,0-1 0,0 0 0,0 0 0,-1 0 0,1-1 0,0 1 1,-1 0-1,1-1 0,-1 0 0,4-2 0,-5 3 5,15-10-3439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31.7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1 196 6161,'0'0'5001,"0"0"-2915,0 0-714,0 0-385,0 0-232,0 0-83,4-7 54,110-173-1098,-114 180 362,0-1 0,0 1-1,0 0 1,0-1 0,0 1 0,0 0 0,0-1 0,0 1 0,0 0 0,1-1 0,-1 1 0,0 0-1,0-1 1,0 1 0,0 0 0,1-1 0,-1 1 0,0 0 0,0 0 0,1-1 0,-1 1 0,0 0-1,0 0 1,1 0 0,-1-1 0,0 1 0,0 0 0,1 0 0,-1 0 0,0 0 0,1 0 0,-1-1 0,0 1-1,1 0 1,-1 0 0,0 0 0,1 0 0,-1 0 0,1 0 0,-1 0 0,3 16-580,-1-2 716,27 167-86,-29-181-68,0 1 0,0-1 0,0 1-1,0 0 1,0-1 0,0 1 0,0-1 0,0 1-1,0-1 1,0 1 0,0-1 0,1 1 0,-1-1-1,0 1 1,0-1 0,1 1 0,-1-1 0,0 1-1,1-1 1,-1 1 0,0-1 0,1 0 0,-1 1-1,0-1 1,1 0 0,-1 1 0,1-1 0,-1 0-1,1 1 1,-1-1 0,1 0 0,-1 0 0,1 0-1,-1 1 1,1-1 0,-1 0 0,1 0 0,-1 0-1,1 0 1,0 0 0,-1 0 0,1 0 0,-1 0-1,1 0 1,-1 0 0,1-1 0,-1 1 0,1 0-1,-1 0 1,1 0 0,-1-1 0,1 1 0,-1 0-1,1 0 1,-1-1 0,1 1 0,-1 0 0,0-1 0,1 1-1,-1-1 1,0 1 0,1-1 0,24-33-4086,-10 6-2409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32.4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 7482,'0'0'2958,"0"0"-941,0 0-880,0 0-263,0 0 75,0 0-540,0-1-225,1 1-172,0-1 0,0 0 0,0 0 0,1 1 0,-1-1 0,0 1 0,1-1 0,-1 1 0,0 0 0,1-1 0,-1 1 0,0 0 0,1 0 0,-1 0 0,1 0 0,-1 0 0,0 0 0,1 1 0,1-1 0,-1 0-3,54-1 41,-29-1-60,1 2 0,36 4 0,-63-3 1,1 0 0,0 0-1,-1 0 1,1 1 0,-1-1-1,0 0 1,1 1-1,-1 0 1,0-1 0,0 1-1,0-1 1,0 1-1,0 0 1,0 0 0,0 0-1,-1 0 1,1-1 0,0 1-1,-1 0 1,0 0-1,0 0 1,1 0 0,-1 0-1,0 0 1,0 0-1,-1 3 1,-1 69-30,1-62 69,-2 11-25,-1 0 1,-7 25-1,6-28-15,1 0-1,0 0 1,-1 34-1,5-47 22,-1 8-16,1 0 1,0 0 0,1 0-1,1 0 1,1 0-1,0 0 1,0 0-1,12 27 1,-11-33 1,-2-5 20,0-1 1,0 1-1,-1 0 1,1 0-1,-1 0 0,0 0 1,1 7-1,-2-10 103,0-1 240,-51 0 1859,33 0-4515,1 0-4398,17 0-1105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36.5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0 186 2481,'0'0'1812,"0"0"-172,0 0-209,0 0-337,0 0-398,0 0-409,0 0-155,0 0 98,0 0 124,0 0 134,0 0 52,0 0-89,0 0-12,0 0 370,0 0-321,0 0-152,0 0-81,0 0-104,4 36-174,5-19 73,-2 1-1,0-1 1,-1 2 0,0-1 0,-2 1-1,0-1 1,1 23 0,0 140 69,-5-130-20,0 388 689,0-438-757,0-1 85,0 0 168,0 0-188,0 0-44,21-2 112,1 0 0,-1-2 0,1 0 0,32-12 0,-27 8-189,50-9 1,186 5 18,-36 5 48,12-3-21,4 0-63,26-22 38,316-17-52,-347 50 110,441-5-2,11-69-52,-249 16-45,-240 51 39,-35 2 3,209-11-35,-201 9 38,231-26 55,-78 3-116,-201 27 115,-79 3-49,1-2-1,61-9 1,-47-7 12,-47 12-38,1 0 0,1 1 0,-1 1 0,1 0 1,16 1-1,14 2-236,17 1 216,95-12 0,-158 11 68,0-1 0,0 1 1,0-1-1,0 0 0,0 1 1,0-1-1,0 0 0,0 0 1,0 0-1,0 0 0,0 0 1,-1 0-1,1 0 0,0 0 1,-1 0-1,1 0 0,0 0 1,-1 0-1,1-2 0,-1 2-31,1-1-1,-1 1 0,1 0 1,-1 0-1,1 0 0,-1 0 1,1 0-1,0 0 0,-1 0 1,1 0-1,0 0 0,0 0 0,0 0 1,0 0-1,0 0 0,0 1 1,0-1-1,0 0 0,0 1 1,0-1-1,0 1 0,0-1 1,1 1-1,1-1 0,-2 1-1,-1 0-17,0 0-56,0 0 10,-1-3 72,1 1 0,-1-1 0,1 1 0,-1 0 0,0 0-1,0-1 1,0 1 0,0 0 0,0 0 0,-1 0 0,1 0 0,-1 0 0,1 0 0,-1 0 0,0 1 0,-2-3 0,-14-18 6,-3-27 111,2 0 1,-18-71 0,-15-42 561,33 119-548,12 30-191,0-1 1,2-1-1,-6-18 1,10 30-1516,1 8-1567,0-1 2427,0 9-2443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38.3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43 36 2681,'0'0'4465,"0"0"-2621,0 0-1096,0 0-471,-3 16-44,-12 128 1618,-10 163-478,25-322-295,0-55 1280,2 16-2462,9-68 0,4 58-87,-10 45 130,0 0 0,-2 0 1,2-28-1,-4 45 33,1 2-100,-1 3 95,0-1 0,0 1-1,-1-1 1,1 1 0,-1-1-1,1 1 1,-1 0 0,0-1 0,0 1-1,-1 3 1,1-4 8,0 18 18,1-1 0,1 0 0,0 0-1,2 0 1,0 0 0,1 0 0,1-1 0,12 27-1,-15-38 61,1-1 0,0 1 0,0-1 0,0 0 0,1 0 0,0 0 0,0 0 0,0-1-1,1 0 1,-1 0 0,1-1 0,1 1 0,-1-1 0,1-1 0,-1 1 0,1-1 0,0 0 0,0 0 0,1-1-1,-1 0 1,0-1 0,1 1 0,-1-1 0,13-1 0,-16 1 19,-1-1 1,1 0-1,0 0 0,0 0 1,0-1-1,0 1 1,-1-1-1,1 0 0,0 0 1,-1 0-1,1-1 0,-1 1 1,4-3-1,-4 1-52,-1 1 0,0-1 0,0 0 0,-1 0 0,1 0 0,0 0 0,-1 0 0,0 0 0,0 0 0,0-1 0,0 1 0,0 0 1,-1-1-1,1 1 0,-1-6 0,2-30 75,-3-60 0,-1 64-782,1 1-1,7-56 0,-5 88 430,-1 0-1,1 0 0,-1 0 1,1 0-1,0 0 1,0 0-1,0 0 1,0 0-1,0 1 1,0-1-1,0 0 0,0 1 1,1-1-1,-1 0 1,1 1-1,1-2 1,10-6-3919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38.6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0 250 2985,'0'0'1679,"0"0"361,0 0-146,29 3-299,92 8-215,-115-10-1276,-1-1 0,0 0-1,1 0 1,-1 0 0,0 0-1,0-1 1,1 0 0,-1 0 0,0 0-1,0-1 1,0 0 0,0 0-1,0 0 1,0-1 0,-1 1 0,1-1-1,-1 0 1,0 0 0,0-1 0,0 1-1,0-1 1,0 0 0,-1 0-1,0 0 1,0-1 0,4-6 0,-3 2-18,-1 0 1,0 0-1,0 0 1,-1 0-1,0-1 1,-1 1 0,0-1-1,-1 1 1,0-1-1,0 1 1,-3-17 0,3 23-70,-1 0 1,0 0 0,0 0-1,0 0 1,0-1 0,0 1-1,-1 1 1,1-1 0,-1 0-1,0 0 1,0 0-1,0 1 1,0-1 0,0 1-1,-1 0 1,1 0 0,-1 0-1,1 0 1,-1 0 0,-3-2-1,0 2-10,0-1 0,0 1-1,0 0 1,0 0 0,-1 1-1,1 0 1,-1 0 0,1 0-1,-8 1 1,12 0-14,0 0-1,0 0 1,0 1-1,0-1 1,0 1-1,0-1 1,0 1-1,0 0 1,0 0-1,0 0 1,1 0-1,-1 0 1,0 0-1,1 0 1,-1 0-1,1 1 1,-1-1-1,1 1 1,-1-1-1,-1 3 1,0 1-11,0 1 0,0-1 0,1 1 1,-1-1-1,1 1 0,-3 11 0,1 4-452,1 0 0,1 0-1,1 23 1,0-40 182,1-1 1,0 1 0,0 0-1,0 0 1,1-1-1,-1 1 1,1 0-1,0-1 1,0 1 0,0-1-1,1 1 1,-1-1-1,1 1 1,0-1-1,-1 0 1,4 4 0,18 10-6378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39.4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65 0 6305,'0'0'2059,"0"0"-1306,0 0-603,0 0-92,0 0 268,-4 29 579,-34 194 1559,20-101-1221,15-85 1904,3-58-2964,-1-11-182,1-1 0,1 0 0,2 1 1,2 0-1,16-64 0,-21 97-14,0-1 1,1 0 0,-1 0 0,0 0-1,0 0 1,0 0 0,0 0 0,0 0-1,0 0 1,0 0 0,0 0 0,0 0-1,1 1 1,-1-1 0,0 0-1,0 0 1,0 0 0,0 0 0,0 0-1,0 0 1,0 0 0,1 0 0,-1 0-1,0 0 1,0 0 0,0 0-1,0 0 1,0 0 0,0 0 0,0 0-1,1 0 1,-1 0 0,0 0 0,0-1-1,0 1 1,0 0 0,0 0 0,0 0-1,0 0 1,0 0 0,1 0-1,-1 0 1,0 0 0,0 0 0,0 0-1,0 0 1,0-1 0,0 1 0,0 0-1,0 0 1,0 0 0,0 0-1,0 0 1,0 0 0,0 0 0,0-1-1,0 1 1,0 0 0,0 0 0,0 0-1,5 19-309,12 33 330,-16-50-7,-1 0 1,1 0-1,0-1 0,0 1 0,0-1 1,0 1-1,0 0 0,0-1 0,0 0 1,1 1-1,-1-1 0,1 0 1,-1 1-1,1-1 0,-1 0 0,1 0 1,0 0-1,-1-1 0,1 1 0,0 0 1,0-1-1,-1 1 0,1-1 1,3 1-1,1-1 22,0 0 0,1-1 0,-1 0 1,0 0-1,0-1 0,0 0 0,0 0 0,0 0 0,0 0 1,0-1-1,-1 0 0,1-1 0,-1 1 0,0-1 0,6-5 1,4-6-4,-2 0 1,1-1-1,14-24 1,-5 8 51,-23 32-91,0 0 0,0 0-1,0 0 1,0-1 0,0 1 0,1 0-1,-1 0 1,0 0 0,0 0-1,0-1 1,0 1 0,1 0 0,-1 0-1,0 0 1,0 0 0,1 0-1,-1 0 1,0 0 0,0 0 0,0 0-1,1 0 1,-1 0 0,0 0-1,0 0 1,1 0 0,-1 0 0,0 0-1,0 0 1,1 0 0,-1 0 0,0 0-1,0 0 1,1 0 0,-1 0-1,0 0 1,0 0 0,0 0 0,1 1-1,-1-1 1,0 0 0,0 0-1,0 0 1,0 0 0,1 1 0,-1-1-1,0 0 1,0 0 0,10 17-148,2 24 282,-11-40-141,4 23 85,-1 0 0,-1 0-1,-1 0 1,-1 0 0,-1 0 0,-1 0-1,-5 28 1,5-38-447,3-10-3865,10-4 535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0.2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233 1 7218,'0'0'1727,"0"0"-350,0 0-489,0 0-339,0 0-8,0 0-286,-15 0 75,-69 16 303,62-10-422,-1-1-1,-23 1 1,5-3 1322,40-3-1536,1 0-1,0 1 0,0-1 1,0 1-1,0-1 0,-1 0 1,1 1-1,0-1 0,0 1 1,0-1-1,0 0 0,0 1 1,0-1-1,0 1 0,0-1 1,0 1-1,0-1 0,1 0 1,-1 1-1,0-1 0,0 1 1,0-1-1,0 0 1,1 1-1,-1-1 0,0 0 1,0 1-1,1-1 0,-1 0 1,0 1-1,0-1 0,1 0 1,-1 1-1,1-1 0,9 14 12,-3-7-11,-1 1-1,1 0 0,-1 0 1,-1 0-1,0 1 0,0 0 1,0 0-1,-1 0 0,-1 0 1,1 1-1,3 18 0,-4-1 11,0 1 0,-2 52 0,1 29 6,-2-106 5,1 0 0,-1 0 0,1 0 1,0 0-1,0 0 0,0 0 0,0 0 0,0 0 1,1 0-1,-1-1 0,1 1 0,0 0 1,0-1-1,0 1 0,0-1 0,0 0 1,0 0-1,1 0 0,-1 0 0,1 0 0,-1 0 1,1-1-1,0 1 0,0-1 0,0 0 1,0 0-1,0 0 0,4 1 0,8 1 319,0-1 1,0-1-1,1 0 0,25-2 0,-11 0-356,-24-1-253,-1 1 0,0-1 0,0 0 0,0 0 0,-1 0 0,1-1 1,0 0-1,-1 0 0,0 0 0,0 0 0,0-1 0,0 0 0,0 0 0,-1 0 0,1 0 0,2-6 1,3 0-1278,8-10-3235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54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 1240,'0'0'7284,"0"0"-4698,0 0-1475,0 0-208,0 0 24,0 0-400,12-1-255,106-14 422,-51 5-485,83-2 0,-147 12-371,-1 0-1,0 1 1,1-1 0,-1 1-1,1-1 1,-1 1 0,0 0-1,1 0 1,-1 0-1,0 1 1,0-1 0,0 0-1,0 1 1,0-1 0,0 1-1,0 0 1,0 0-1,-1 0 1,2 2 0,10 8-2528,3 1-4214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0.7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 9250,'0'0'2118,"0"0"-818,0 0-544,0 0-265,0 0 197,0 0-454,13-1-62,20-2-22,-10 0-103,0 2-1,-1 0 1,1 1-1,27 3 0,-49 0-39,0-1-1,0 0 0,0 1 1,-1-1-1,1 0 0,-1 1 1,0-1-1,0 1 0,1-1 1,-2 1-1,1-1 0,0 1 1,0-1-1,-1 1 0,0 1 1,-1 3 0,-1-1 1,0 0 0,0 0 0,0-1 0,0 1-1,-1-1 1,0 1 0,0-1 0,-1 0-1,1-1 1,-1 1 0,0-1 0,-8 6-1,6-5 46,0 0-1,1 1 0,0 0 0,0 0 0,0 1 0,1-1 0,-8 14 0,12-19-42,1 0-1,-1 0 1,1 1-1,-1-1 1,1 0 0,0 0-1,-1 1 1,1-1-1,0 0 1,0 1 0,0-1-1,0 0 1,0 1-1,0-1 1,0 0 0,0 1-1,1-1 1,-1 0-1,0 0 1,1 1 0,-1-1-1,1 0 1,-1 0-1,1 0 1,0 1-1,0-1 1,-1 0 0,1 0-1,0 0 1,0 0-1,0 0 1,0-1 0,0 1-1,0 0 1,0 0-1,1-1 1,-1 1 0,0 0-1,0-1 1,0 1-1,1-1 1,-1 0 0,0 1-1,1-1 1,-1 0-1,0 0 1,3 0 0,11 2 3,0 0 0,0-1 0,22-2 0,-21 1-131,-5 0-110,0 0 1,0-1 0,0 0-1,0 0 1,18-6 0,-23 5-251,-1 0 0,1-1 0,0 0 0,-1 0 0,0-1 0,0 1 0,7-7 0,12-16-4362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1.2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10362,'0'0'2334,"0"0"-1323,0 0-726,0 0-235,0 0-38,15 6 134,4-1 33,0-1-1,1 0 1,0-1 0,0-1-1,0-1 1,23-2-1,-20 1-199,-19 31 11,-1 277-43,-4-182 46,2-117 87,-1-5-3,0 0-1,1 0 0,-1 0 0,0 0 0,-1 0 0,1 0 0,-1 0 0,0 0 0,0 0 1,0 0-1,0 0 0,-4 6 0,-20-8 999,6-2-1970,13 3 398,0 1 0,0-1 0,0 1 0,0 1 0,1-1 0,0 1 0,0 0 0,0 0 0,1 1 0,-8 10 0,3-4-1166,-5 6-4391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4.5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1 426 2865,'0'0'1713,"0"0"-471,0 0-737,0 0-114,0 0 489,0 0-222,1 8 4710,8 31-5439,70 234 347,-3 76 708,-57-212-740,-16-126-86,-1 0 0,-1-1 0,0 1 0,-1 18 0,-3-22 349,14-6 67,16-6-544,0 0-1,-1-2 1,40-15 0,13-4-19,32 1-11,1 5 0,184-10 0,260 10-6,-551 20 3,408-12-26,19-5 21,-178 10 14,262-5 1,-142 6 43,-156-12-103,41 0 81,484-6 111,-462 10-170,60-15 53,-45 1 4,301-20-34,-353 42 38,-180 7 206,-88-25-150,16 17-88,0 0 1,0 0-1,0-1 1,1 0 0,0-1-1,0 0 1,1 0-1,0 0 1,1 0-1,0-1 1,1 0 0,0 0-1,0-1 1,1 1-1,-2-14 1,-5-23-2,3-1-1,-1-52 1,7 79 6,-12-140 11,-8-195 150,1 374-7607,7-6 1207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6.2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123 48 6529,'0'0'1189,"0"0"-709,0 0-380,0 0-11,0 0 305,-7 22 124,-5 11-327,-35 118 1872,44-139-1849,-12 42 345,2 0-1,3 1 1,-6 93 0,16-148 37,0 0 233,0-14 854,2-54-1791,3 1 0,3 1-1,2-1 1,35-114 0,-45 180 101,0 0 0,0 0 1,0 0-1,0 0 0,1 0 0,-1 0 1,0 0-1,1 0 0,-1 0 1,1 0-1,-1 0 0,1 0 0,-1 0 1,1 0-1,0 0 0,0 0 0,-1 0 1,1 1-1,0-1 0,0 0 0,0 0 1,0 1-1,0-1 0,-1 1 1,1-1-1,1 1 0,-1-1 0,0 1 1,0 0-1,0-1 0,0 1 0,0 0 1,2 0-1,-1 1-9,0 0 0,1 0 1,-1 1-1,0-1 0,0 1 0,0-1 1,-1 1-1,1 0 0,0-1 0,-1 1 1,1 0-1,-1 0 0,1 0 0,1 5 0,46 92 10,-41-77 5,1-1 1,1-1 0,1 0-1,1 0 1,1-1 0,0-1 0,1 0-1,24 23 1,-36-39 36,1 0 0,0 0 1,-1 0-1,1 0 0,0 0 0,0 0 0,0-1 1,0 1-1,0-1 0,0 0 0,1 0 0,-1 0 0,0-1 1,1 1-1,-1-1 0,0 0 0,1 0 0,-1 0 0,1 0 1,-1 0-1,5-2 0,-4 1 14,0-1 0,-1 0-1,1 0 1,0-1 0,-1 1 0,1-1-1,-1 1 1,0-1 0,0 0 0,0-1 0,0 1-1,0 0 1,-1-1 0,1 0 0,2-5-1,2-5-17,0-1-1,-1 0 0,-1 0 0,0-1 0,-1 0 0,3-17 0,3-97-208,-5 41-982,1 66-744,1 10-2481,-1 6-1408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6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0 209 416,'0'0'3824,"0"0"-1667,0 0-486,33 9 34,107 27-349,-132-34-1227,0 0-1,1 0 1,-1-1-1,1 0 1,-1 0 0,1-1-1,-1 0 1,1-1-1,-1 0 1,1 0 0,-1-1-1,0 0 1,1-1-1,-1 1 1,0-1 0,-1-1-1,1 0 1,0 0-1,-1 0 1,0-1-1,0 0 1,-1-1 0,1 1-1,-1-1 1,9-11-1,-13 15-87,1-1 0,-1 1 0,0-1-1,0 0 1,0 0 0,0 0 0,-1 0 0,1 0-1,-1-1 1,1 1 0,-1 0 0,0-1-1,-1 1 1,1-1 0,0 1 0,-1-1-1,0 1 1,0-1 0,0 1 0,0-1 0,-1 0-1,1 1 1,-1 0 0,0-1 0,0 1-1,0-1 1,-1 1 0,1 0 0,-1 0-1,1 0 1,-5-5 0,1 1-29,-1 1 0,0 0 0,-1 1 0,1-1 0,-1 1 0,0 1 0,-1-1 0,1 1 0,-1 0 0,1 1 0,-1 0 0,-9-2 0,1 0-3,0 2 1,0 0 0,0 0 0,-1 2 0,-29 0-1,42 1-12,0 0 0,-1 0 0,1 1 0,0-1 0,0 1 0,0 0 0,0 0-1,0 1 1,0-1 0,0 1 0,0 0 0,0 0 0,0 0 0,1 0 0,-1 1 0,1-1-1,0 1 1,0 0 0,0 0 0,0 0 0,0 1 0,1-1 0,-1 1 0,1-1 0,0 1-1,-3 7 1,-6 56-150,11-63 73,0 0 1,-1 1-1,2-1 0,-1 0 1,0 1-1,1-1 0,0 0 1,0 0-1,0 0 1,1 1-1,-1-1 0,1-1 1,4 8-1,0-6-348,-1 0 0,1-1 0,0 0 0,1 0 0,-1 0 0,0-1-1,1 0 1,12 4 0,14 0-3260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7.2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56 1 8090,'0'0'1464,"0"0"-919,0 0-388,-4 27 148,-29 189 1589,16-69-414,16-130 1894,5-38-3375,2 0 1,0 0-1,2 1 0,11-25 0,17-46-214,-34 88 169,-2 2-97,20 14-512,-2 0 686,-8-11-18,0 0 1,1 0 0,-1-1-1,1-1 1,-1 0-1,0 0 1,1-1-1,-1 0 1,1-1-1,-1 0 1,0 0 0,0-1-1,0-1 1,0 0-1,-1 0 1,0-1-1,1 0 1,-2 0 0,1-1-1,-1-1 1,0 1-1,13-14 1,-17 121 607,-4 98-1246,0-199-333,0 0-470,1-2-960,2-8-1397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7.8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304 2 9898,'0'0'1962,"0"0"-618,0 0-650,0 0-370,0 0 90,0 0-284,-27-1 85,13 1-161,-23-1 109,0 2 1,0 1-1,-44 9 1,59-9-160,17-2 24,0 1 0,0-1 0,0 1 0,0 0 1,0 0-1,0 1 0,-5 1 0,9-2-57,6 15-6,0-8 28,1 1 1,-1 0-1,-1 1 0,0-1 0,0 1 1,-1 0-1,0 0 0,0 0 0,-1 1 1,0 11-1,1 15 13,-5 56 0,1-60 13,-2 4-46,-1-1-1,-13 47 0,9-49 275,2 1-1,1 0 1,-1 38-1,6-72-188,21-1 20,-13-1-183,0 0 0,1 0 0,-1-1 0,0 0-1,0 0 1,0-1 0,-1 0 0,1 0 0,-1-1 0,10-5-1,8-8-1999,32-28 0,-53 42 1696,34-32-5304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8.4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 42 5473,'0'0'2469,"0"0"-1093,0 0-393,0 0-214,0 0-115,0 0-109,-6 3 2440,21-4-2875,0-1 0,1 0 1,-2-1-1,1-1 0,18-6 0,-19 5-83,1 0 0,0 1 0,0 1 0,0 0 0,20 0 0,-35 3-30,1 1 0,0-1 0,-1 0 0,1 1 0,0-1 0,-1 0 1,1 1-1,-1-1 0,1 1 0,0-1 0,-1 1 0,1-1 0,-1 1 0,0-1 1,1 1-1,-1 0 0,1-1 0,-1 1 0,0 0 0,0-1 0,1 1 0,-1 0 0,0-1 1,0 1-1,0 0 0,0 0 0,0-1 0,1 1 0,-2 0 0,1 1 0,0 30-28,0-23 42,-1 7 3,0 0 0,-7 28 0,2-14-66,6-26 44,-1-1 0,1 1 0,-1-1 0,1 1-1,0-1 1,0 0 0,1 1 0,-1-1 0,1 1 0,-1-1 0,1 1 0,0-1 0,1 0 0,-1 0 0,0 0 0,1 1 0,0-1 0,0-1 0,0 1 0,0 0 0,0 0 0,0-1 0,1 1-1,-1-1 1,5 3 0,-6-4 12,1 0-1,-1 1 1,0-1-1,1 0 1,-1 1-1,0-1 1,0 1-1,0-1 1,0 1-1,0-1 1,0 1-1,-1 0 1,1 0-1,0-1 1,-1 1-1,1 0 1,-1 0-1,0 0 1,0-1-1,0 1 1,0 0-1,0 0 1,0 0-1,0 0 1,0-1-1,-1 1 1,1 0-1,-1 0 1,1 0-1,-1-1 1,0 1-1,0 0 1,0-1-1,0 1 1,0-1-1,-1 2 1,-5 4 31,0 0 1,-1-1-1,1 0 0,-1 0 1,-16 8-1,-10 9 22,33-23-56,1 0-70,0 0-323,0 0 60,0 0-528,0 0-362,1-4-1577,1-7 640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49.2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8122,'0'0'4115,"0"0"-2548,0 0-1271,0 0-313,5 4-30,0 0 108,1 1 0,0-2 0,0 1 0,0-1 0,0 0-1,0 0 1,1 0 0,-1-1 0,1 0 0,0-1 0,10 2 0,12 0 365,47-2 0,-50-1-378,-23 5-69,0-1 0,-1 1 0,0-1 0,0 1 0,0 0 0,0 0 0,1 8 0,-2-10 12,10 42-6,-1 1-1,-3-1 1,2 52-1,-5 141 26,-5-152-25,1-85 45,0-1 0,0 1 0,0 0 1,0 0-1,-1 0 0,1 0 0,0-1 0,0 1 0,-1 0 0,1 0 0,0-1 0,-1 1 0,1 0 0,-1-1 0,1 1 0,-1 0 0,1-1 0,-1 1 0,0-1 0,1 1 1,-1-1-1,0 1 0,1-1 0,-1 1 0,0-1 0,0 0 0,1 1 0,-1-1 0,0 0 0,0 0 0,0 1 0,-1-1 0,-37 1 1024,36-2-1333,-1 1 0,1 0 1,0 0-1,-1 0 0,1 0 0,0 0 0,-1 0 1,1 1-1,0 0 0,-1-1 0,1 1 0,0 1 0,0-1 1,-4 2-1,-2 6-2803,2 0-2898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0.7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20 6913,'0'0'1521,"0"0"-405,0 0-505,0 0-24,0 0-129,0 0-167,0-16 292,0 13 2564,9 228-3211,-9 78 1014,0-303-820,0 0-88,0 0 22,0 0-94,0 0-219,0 0-216,0-9-3309,0-3 153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54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 3489,'0'0'4265,"0"0"-2733,0 0-949,-5 37 488,-43 559 2940,48-573-3970,-2 24 33,3 0 0,1-1-1,3 1 1,11 50-1,-13-85-17,1 1 0,1 0 0,0-1 0,0 0 0,2 0-1,-1 0 1,1-1 0,12 14 0,-13-19 17,0 1-1,1-1 1,0 0-1,0-1 1,0 1 0,1-1-1,0-1 1,0 1-1,0-2 1,0 1 0,1-1-1,0 0 1,13 2 0,-9-2-3,1-1 1,-1-1 0,1 0 0,0-1-1,-1-1 1,1 0 0,-1-1 0,1 0 0,-1-1-1,1 0 1,-1-1 0,14-6 0,-10 1-38,0 0 0,0-1 0,-1 0 0,0-2 0,-1 0 0,0 0 0,25-29 0,-19 16-26,-2-1-1,0-1 0,-2-1 0,-1 0 1,-1-1-1,-1-1 0,-2 0 0,-1-1 1,-1 0-1,5-34 0,-7 5-94,-3 0-1,-4-83 1,-1 80-44,-14-207-3960,14 244 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1.6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 1 4001,'0'0'2511,"0"0"-1493,0 0-309,0 0 74,0 0 220,0 0 244,-3 22-278,2-11-881,-15 181 1925,17-191-2161,0 0 0,1-1 1,-1 1-1,0-1 0,1 1 1,-1-1-1,0 0 0,1 1 0,-1-1 1,1 0-1,-1 0 0,0 0 1,1 0-1,-1 0 0,1 0 1,1-1-1,2 1-986,8 0-1753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2.8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8914,'0'0'2352,"0"0"-1791,0 0-57,0 0-504,0 0 0,0 0 184,0 0-176,3 51 8,11-48 40,2-3-48,7 0-8,4 0-8,6 0-1729,-3-6-55,-7-3-3369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3.1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39 9994,'0'0'3940,"0"0"-2723,0 0-914,0 0 54,0 0-206,0 0 56,18 0 16,149-14 133,-136 11-681,0 2 0,39 2 0,-46 0-1081,0 0 0,0-2 0,0 0 0,42-9 0,-29-1-4192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3.5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45 5369,'0'0'5128,"0"0"-3296,0 0-1029,0 0 52,0 0 151,0 0-565,24 0-292,171 0 167,61-16-1087,-88-4-2878,-143 17 2690,22-3-1647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3.8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69 8026,'0'0'4929,"0"0"-3777,0 0-424,0 0 152,0 0-728,0 0-104,0 0 416,30 0-407,-17 0-57,7 0-8,9 0-145,14 0 153,30-3-1592,-13-6-1585,-1-3-943</inkml:trace>
  <inkml:trace contextRef="#ctx0" brushRef="#br0" timeOffset="1">669 0 9330,'0'0'2465,"0"0"-1017,0 0-248,0 0-64,0 0-1008,0 0-64,0 0 264,93 0-328,-64 0-8,8 0-304,32 0-896,-9 0-672,-1 0-2457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4.2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48 7154,'0'0'2600,"0"0"-896,0 0 1,0 0-425,0 0-280,0 0-584,0 0-296,73 0 264,-37 0-384,14 0-96,10 0-72,42-9-576,-16-3-1832,-7 4-3378</inkml:trace>
  <inkml:trace contextRef="#ctx0" brushRef="#br0" timeOffset="1">794 10 6185,'0'0'4241,"0"0"-2912,0 0 471,0 0-632,0 0-712,0 0 224,0 0-336,132 3-151,-62-3-193,3-3 0,3-3 0,0 3-1521,-3 3-1527,-17 0-113,-16 0-3337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4.5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54 1712,'0'0'4395,"0"0"-1619,0 0-427,0 0-762,0 0-552,0 0-282,17 0-485,133-4-1846,-48 0 1028,-40 3 4106,-61 1-3530,0-1-1,0 1 0,0 0 1,0 0-1,-1-1 0,1 1 0,0 0 1,0-1-1,0 1 0,0-1 1,-1 1-1,1-1 0,0 1 0,0-1 1,-1 0-1,1 1 0,-1-1 1,2-1-1,-1 0-636,0 1 1,1-1-1,-1 0 0,0 0 1,0 0-1,-1 0 1,1 0-1,0-1 0,-1 1 1,1 0-1,-1-3 1,0-3-2174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5.1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1 179 8938,'0'0'2785,"0"0"-697,0 0-496,0 0-744,0 0 537,0 0-1105,0 0-184,0-45-96,0 28-104,0-1-240,0-18-1049,10 6-3023,3-2-3754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5.4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136 122 10066,'0'0'2329,"0"0"-641,0 0-720,0 0-712,0 0-208,0 0 328,0 0-376,-33-32-384,33 17-1152,0 0-1665,0 0-6313</inkml:trace>
  <inkml:trace contextRef="#ctx0" brushRef="#br0" timeOffset="1">136 122 7602,'-133'-122'5153,"130"122"-3817,3 0-944,0 0-48,0 0-344,0 0-1072,0 0 312,7 3-136,-1 9-961,-6-3-4128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8.0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24 283 4641,'0'0'2557,"0"0"-865,0 0-65,0 0-584,0 0-323,0 0 342,-3-3 162,2 2-902,0-1-200,0 1-1,1 0 0,-1 0 0,0 0 1,0 0-1,0 0 0,0 0 1,0 0-1,0 0 0,0 0 1,0 0-1,0 1 0,0-1 0,0 0 1,0 1-1,-3-2 0,3 2 693,1 0-605,0 0-135,0 0 15,0 0-12,30 0 18,119-7 128,230-42 1,-224 25-198,682-83 204,-836 107-258,0 0-1,-1 0 1,1-1 0,0 1 0,-1 0-1,1-1 1,0 1 0,-1-1 0,1 1-1,-1-1 1,1 1 0,-1-1 0,1 1 0,-1-1-1,1 1 1,-1-1 0,1 0 0,-1 1-1,0-1 1,1 0 0,-1 1 0,0-1-1,0 0 1,1 1 0,-1-1 0,0 0 0,0 0-1,0 1 1,0-1 0,0 0 0,0 0-1,0 1 1,0-1 0,0 0 0,-1 1 0,1-1-1,0 0 1,0 0 0,-1 1 0,1-1-1,0 0 1,-1 1 0,1-1 0,0 1-1,-1-1 1,0-1 0,-22-29-6007,0 16-2637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55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1 372 5633,'0'0'1634,"0"0"-650,0 0-408,0 0 719,0 0 787,0 0 20,4-7-857,22-34-884,1-4-242,2 1 0,1 1 0,3 1 0,40-39 1,-66 74-146,1 1 1,0-1 0,0 1 0,0 1 0,1 0 0,0 0 0,0 1 0,0 0 0,1 0 0,-1 1 0,1 0 0,0 1 0,0 0 0,17-1-1,-26 3 20,0 1 0,0-1 0,1 0-1,-1 1 1,0-1 0,0 1-1,0-1 1,0 1 0,0 0-1,0-1 1,0 1 0,0 0-1,0 0 1,-1 0 0,1 0-1,0 0 1,0 0 0,-1 0 0,1 0-1,0 0 1,-1 0 0,0 0-1,1 0 1,-1 0 0,1 0-1,-1 1 1,0-1 0,0 0-1,0 0 1,0 0 0,0 2 0,2 49-120,-2-40 71,0 192 236,13-208 651,20-22-726,-2-1-1,0-2 0,28-35 1,7-7-70,-51 56-55,-8 7-8,1 0 0,0 0 0,0 1-1,0 0 1,1 1 0,0 0 0,11-6 0,-19 12 18,0 0 0,-1-1 0,1 1 0,-1 0 1,1 0-1,0 0 0,-1 0 0,1 0 0,0 0 0,-1 0 1,1 0-1,-1 0 0,1 0 0,0 0 0,-1 0 0,1 1 1,0-1-1,-1 0 0,1 0 0,-1 1 0,1-1 1,-1 0-1,1 1 0,-1-1 0,1 0 0,-1 1 0,1-1 1,-1 1-1,1-1 0,-1 1 0,0-1 0,1 1 0,-1-1 1,0 1-1,0-1 0,1 1 0,-1 0 0,7 26-40,-6-21 38,6 32-84,-2-6 103,1-1 0,19 52 0,-23-76-7,1 0 0,0 0 0,1 0 0,-1 0 0,1-1 0,1 1 0,-1-1 0,1 0 0,0-1 0,1 1 0,-1-1 0,1 0 0,0 0 0,0-1 0,1 1 0,12 5 0,1-4-342,-1-2-1,1 0 0,0-1 1,0-1-1,26 0 0,21-2-4196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8.7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500 1 8026,'0'0'3363,"0"0"-2243,0 0-956,0 0-10,0 0 115,0 0-162,-21 18 881,-66 35 94,-100 45 0,14-9-852,171-88-228,0 0-1,0-1 1,1 1 0,-1 0 0,0 0 0,1 0 0,-1 0-1,1 0 1,-1 0 0,1 0 0,0 1 0,-1-1-1,1 1 1,0-1 0,0 1 0,0-1 0,0 1-1,0-1 1,0 1 0,1 0 0,-1 0 0,0-1-1,1 1 1,-1 0 0,1 0 0,0 0 0,0 0 0,0-1-1,0 1 1,0 0 0,0 0 0,0 0 0,0 0-1,1-1 1,-1 1 0,1 0 0,0 0 0,0 1-1,2 1 7,0 0 0,0 0 0,0 0-1,0-1 1,0 0 0,1 0-1,0 0 1,-1 0 0,1 0 0,0-1-1,1 1 1,-1-1 0,7 3 0,127 41 947,-68-24-857,0 3-1,80 41 1,-145-63-283,-1-1 1,2 0-1,-1-1 0,0 1 1,0-1-1,0 0 0,1 0 1,5-1-1,1 2-714,17-1-2845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59.6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427 130 5945,'0'0'2924,"0"0"-643,0 0-959,0 0-287,0 0 109,0 0-304,-4-8-262,0 2-525,1 1 0,0-1 0,-1 1 0,0 0 0,0 0 1,-1 0-1,1 1 0,-1-1 0,0 1 0,0 0 0,-1 0 1,1 1-1,-1 0 0,0 0 0,1 0 0,-1 1 0,-1-1 0,1 1 1,-10-1-1,5 1-55,1 1 0,-1 0 0,1 0 1,-1 1-1,0 1 0,1 0 0,-1 0 0,1 1 1,-1 1-1,1 0 0,0 0 0,0 1 1,0 0-1,0 0 0,1 1 0,0 1 0,-14 10 1,9-4 34,2 0 0,-1 1 0,2 0 0,-19 28 0,25-33-12,0 1-1,0-1 1,1 1-1,1 0 1,0 0 0,0 0-1,1 0 1,0 1-1,0-1 1,0 17 0,2-24-7,0 0 0,1-1 0,-1 1 0,1 0 0,0 0 0,-1-1 0,1 1 0,0-1 0,0 1-1,0-1 1,0 1 0,0-1 0,0 1 0,1-1 0,-1 0 0,0 0 0,1 0 0,-1 0 0,1 0 0,-1 0 0,1 0 0,-1 0 0,1 0 0,0-1 0,-1 1 0,1-1 0,0 1 0,-1-1 0,1 1 0,0-1 0,0 0 0,0 0 0,-1 0 0,3-1 0,11 2 106,1-1 0,28-4 0,-38 3-138,8-2 58,1 0 1,-1-2-1,0 1 1,0-2-1,0 0 1,-1-1 0,0 0-1,0-1 1,-1 0-1,19-17 1,-2 0-21,-2-2-1,49-59 1,-73 82-15,6-6-1,0-1 0,-1 1 0,-1-1 0,0-1-1,0 0 1,-1 0 0,4-13 0,-20 86-40,6-41 20,0 0 0,-1 32 0,5-49 12,1 0 1,-1 0-1,0 1 1,1-1-1,-1 0 0,1 0 1,0 0-1,0 0 1,0 0-1,1 0 0,-1 0 1,1 0-1,-1-1 1,1 1-1,0 0 0,0-1 1,4 4-1,-2-2 11,1-1 0,0 0-1,-1 0 1,1 0 0,1 0-1,-1-1 1,0 0 0,1 0-1,6 1 1,11 2 18,1-2 1,0 0-1,41-2 0,-54-1-43,5 0-66,-1 0 0,1-1-1,-1 0 1,0-2 0,1 0-1,15-5 1,-23 5-151,-1 0 0,0-1 0,0 0 0,0 0 0,-1-1 0,1 0 0,-1 0 0,0 0 1,-1-1-1,1 0 0,-1 0 0,0 0 0,6-11 0,11-25-4757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3:00.3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211 1 11923,'0'0'1785,"0"0"-1090,0 0-574,0 0-157,-2 20 238,-4 28 299,-2 0 1,-16 55-1,-42 124 327,56-184-705,3 1 0,1 1 0,0 57 0,9 184 36,-3-282-152,-1-1-1,1 0 0,-1 1 1,0-1-1,0 0 1,0 0-1,0 0 1,0 1-1,-1-1 0,1-1 1,-1 1-1,0 0 1,0 0-1,0-1 1,0 1-1,-1-1 1,1 1-1,-1-1 0,1 0 1,-1 0-1,0 0 1,0-1-1,0 1 1,0-1-1,0 1 0,0-1 1,0 0-1,-6 1 1,7-3 2,2 0 0,-1 0 1,0-1-1,0 1 0,0-1 1,1 1-1,-1-1 1,0 1-1,1-1 0,-1 1 1,1-1-1,0 1 0,0-1 1,0 1-1,-1-1 0,2-2 1,-2 0-12,-5-71-372,7-126 0,1 142 194,-1 43 173,1 0 0,0 0 0,1 0 0,1 0 0,0 1 1,1-1-1,1 1 0,0 0 0,15-24 0,-8 19-63,0 1 1,1 1-1,1 0 0,1 1 0,1 0 1,23-17-1,-11 12-16,2 1 0,1 2-1,0 1 1,2 1 0,0 2 0,0 1 0,1 2 0,49-10 0,-61 18 118,0 1 1,35-1-1,-57 4-30,0 0 1,1 0-1,-1 0 0,0 0 1,0 0-1,0 0 0,0 0 0,0 0 1,1 0-1,-1 0 0,0 1 1,0-1-1,0 0 0,0 1 1,0-1-1,0 1 0,0-1 0,0 1 1,0 0-1,0-1 0,0 1 1,0 0-1,0 0 0,-1 0 1,1-1-1,0 1 0,0 0 0,-1 0 1,1 0-1,-1 0 0,1 0 1,-1 0-1,1 0 0,-1 1 1,0-1-1,1 0 0,-1 0 0,0 0 1,0 0-1,0 0 0,0 1 1,0-1-1,0 0 0,0 0 1,0 0-1,-1 0 0,1 0 0,0 0 1,-1 1-1,1-1 0,-1 0 1,1 0-1,-1 1 0,-2 5 22,-1 0 1,1-1-1,-1 1 0,0-1 0,-1 1 0,1-1 0,-8 7 0,-13 9 114,-1-1-1,-1-1 0,-1-1 1,-1-2-1,0-1 0,-1-1 0,0-1 1,-2-2-1,1-1 0,-1-1 1,-1-2-1,0-1 0,0-2 0,0-1 1,-43-1-1,92-15-809,20 0-1541,6-3-2500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3:01.1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275 0 10458,'0'0'1921,"0"0"-1232,0 0-219,0 0 491,-11 31-189,-39 101-294,20-38 120,-32 167 1,17-56-535,34-162-63,6-19 30,-2 0 0,0 0 1,-20 43-1,24-65-19,0-1 38,2-1 153,0-1-193,1 1 0,-1-1 0,0 0 0,0 1 0,0-1 0,1 0 0,-1 1 0,1-1 0,-1 0 1,0 0-1,1 0 0,-1 0 0,1 0 0,0 1 0,-1-1 0,1 0 0,0 0 0,-1 0 0,1 0 0,0 0 0,0 0 0,0 0 0,0 0 0,0-2 0,-1-27-13,1 30 15,0-269 163,1 253-174,0 0 0,2 0 0,0 0 0,1 0 0,0 0 0,2 1 0,-1 0 0,2 0 0,0 0 0,1 1 0,17-23 0,-6 11-75,1 1-1,1 1 1,1 1-1,1 1 1,27-19-1,-23 21-26,2 0 0,0 2 0,53-23 0,-63 33 158,0 0 1,1 2-1,0 1 1,0 0 0,0 1-1,1 2 1,26-1-1,-45 2-44,-1 1-1,1 0 1,0 0-1,-1 0 1,1 0 0,-1 0-1,1 0 1,-1 1 0,1-1-1,0 1 1,-1-1-1,1 1 1,-1-1 0,0 1-1,1 0 1,-1-1-1,1 1 1,-1 0 0,0 0-1,0 0 1,0 0-1,1 1 1,-1-1 0,0 0-1,0 0 1,-1 1 0,1-1-1,0 0 1,0 1-1,-1-1 1,1 1 0,0-1-1,-1 1 1,0-1-1,1 1 1,-1-1 0,0 1-1,0-1 1,0 1-1,0 0 1,0-1 0,0 1-1,0-1 1,0 1-1,-1-1 1,1 1 0,-2 2-1,0 3 13,0 0-1,-1 0 1,1-1 0,-2 1-1,1-1 1,-1 0-1,0 0 1,0 0-1,-7 7 1,-9 6 2,-1-1 0,-45 28 0,55-39-10,-1 0 0,0-1 0,0 0 0,0-1 0,-1-1 0,0 0 0,-26 5 0,32-10-1628,23-5-12,7-2-1660,9-9-5588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3:02.0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0 329 7434,'0'0'1673,"0"0"-195,0 0 266,0 0-351,0 0 0,0 0-206,27 0-203,89-3-269,-106 2-671,0 0 1,0-1-1,0 0 0,0-1 1,0 0-1,-1-1 0,1 0 1,-1 0-1,0-1 0,0 0 0,-1 0 1,14-12-1,-4 4 120,-5 5-130,-1-1 0,-1-1 1,0 0-1,0 0 0,-1-1 0,14-19 0,-19 23-24,-1-1 0,1 0 0,-2-1 0,1 1 0,-1-1 0,0 1 0,-1-1 0,0 0 0,-1 0 0,1 0 0,-1-17 0,-1 24-14,0 0 0,1 0-1,-1 0 1,0 0 0,0 0 0,-1 0 0,1 0-1,0 0 1,-1 0 0,1 0 0,-1 0 0,1 1-1,-1-1 1,0 0 0,0 0 0,0 0-1,0 1 1,0-1 0,0 0 0,-1 1 0,-2-3-1,0 2-6,0 1 0,0 0 0,0 0 1,0 1-1,0-1 0,0 1 0,0 0 0,0 0 0,0 0 0,-5 1 0,2 0 4,0 1 0,1 0 0,-1 0 1,0 0-1,1 1 0,0 0 1,0 0-1,0 1 0,0 0 0,0 0 1,1 0-1,0 0 0,0 1 0,-9 10 1,-2 4-6,1 0 1,1 0-1,-13 24 1,18-26 4,0 1-1,1 1 1,1-1-1,0 1 1,2 0-1,0 1 1,1-1-1,1 1 1,1 0-1,0 0 1,2 0-1,2 21 1,-2-39-18,0 0 0,1 0 0,-1-1 0,1 1 0,-1 0 1,1 0-1,0 0 0,0 0 0,0 0 0,0-1 0,0 1 0,0 0 1,0-1-1,0 1 0,1-1 0,-1 1 0,1-1 0,-1 0 0,1 0 1,-1 1-1,4 0 0,0 0-26,0 1 0,0-1 1,0-1-1,0 1 0,1-1 1,-1 0-1,1 0 0,5 0 0,0-1-129,-1 0 0,1 0 0,0-1 0,0 0 0,-1-1 0,1 0 0,-1-1 0,12-4 0,-4-3-332,-1-2 0,0 1 0,0-2-1,-2 0 1,1-1 0,23-29 0,-18 20-97,43-36 1,-55 52 845,0 1-1,1 0 1,-1 1-1,1-1 1,0 2-1,1-1 1,-1 2-1,22-6 1,37 3 1515,-69 6-1706,1 1 0,0 0 0,-1-1 0,1 1 0,-1 0 0,1 0 0,0-1 0,-1 1 0,0 0-1,1 0 1,-1 0 0,1 0 0,-1-1 0,0 1 0,0 0 0,1 0 0,-1 0 0,0 0 0,0 0 0,0 0 0,0 0 0,0 0 0,0 0 0,-1 0 0,1 37 208,0-28-98,0 108 1255,0-118-644,8-12 274,16-22-819,1 0-1,56-59 1,-64 77-255,0 1-1,0 1 1,1 0 0,1 1 0,0 1 0,1 0-1,24-9 1,-40 19 22,0 1 0,1-1 0,-1 1 0,0 0 0,1 0 0,-1 0 1,1 1-1,-1 0 0,9 0 0,-11 0 6,-1 1 1,0-1-1,1 1 0,-1-1 1,0 1-1,0-1 1,1 1-1,-1 0 1,0 0-1,0 0 0,0 0 1,0 0-1,0 0 1,0 0-1,0 0 0,0 0 1,-1 0-1,1 0 1,0 1-1,-1-1 0,1 0 1,0 0-1,-1 1 1,0-1-1,1 0 0,-1 1 1,0-1-1,0 1 1,0-1-1,0 0 1,0 4-1,1 216-466,-1-220 383,0 0 1,1-1-1,-1 1 0,1 0 1,-1 0-1,1 0 0,-1 0 1,1-1-1,0 1 0,-1 0 1,1-1-1,0 1 0,0 0 0,-1-1 1,1 1-1,0-1 0,0 1 1,0-1-1,0 1 0,0-1 1,-1 0-1,1 1 0,0-1 1,0 0-1,0 0 0,0 0 0,0 0 1,0 0-1,0 0 0,0 0 1,0 0-1,0 0 0,0 0 1,0-1-1,0 1 0,0 0 1,0 0-1,0-1 0,0 1 0,0-1 1,15-4-2655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3:02.4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381 375 11402,'0'0'2074,"0"0"-724,0 0-595,0 0-434,0 0-49,-35-3 432,35 3-704,-46-5 171,-54 2 0,94 4-159,1-1 0,0 1 0,-1 0 1,1 0-1,0 1 0,0 0 0,0 0 0,0 0 1,0 0-1,0 1 0,1-1 0,-1 1 0,1 0 1,-1 1-1,1-1 0,1 1 0,-1 0 1,0 0-1,1 0 0,-6 9 0,-2 1 18,-2 2 1,1 1-1,0 1 1,-12 24 0,20-34-15,0 0 1,0 0 0,1 0 0,1 1 0,-1 0 0,1-1 0,1 1 0,0 0 0,0 0 0,1 12-1,0-20-6,1 0-1,-1 1 0,1-1 0,0 0 0,-1 0 0,1 0 0,0 0 0,0 0 0,-1-1 0,1 1 0,0 0 0,0 0 0,0 0 0,0-1 0,0 1 0,1-1 0,-1 1 1,0-1-1,0 1 0,0-1 0,0 1 0,0-1 0,1 0 0,-1 0 0,0 0 0,0 0 0,1 0 0,-1 0 0,0 0 0,2 0 0,40-3 347,-42 3-338,8-2 16,0-1 1,0 0-1,0 0 0,0-1 0,-1 0 0,0-1 1,0 1-1,0-2 0,0 1 0,-1-1 0,0 0 1,0-1-1,0 0 0,-1 0 0,9-12 0,1-4-20,-1 0-1,-1-1 1,-1 0 0,11-31-1,-5-6 153,-4-1 0,-2-1 1,-2-1-1,2-98 0,-14 250-204,0-1 98,16 154-1,-11-214-77,1 0 0,1-1 0,2 1 0,1-1 0,0-1 0,2 0 0,1 0 0,1-1 0,32 44 0,-40-62-54,0 0 0,0-1-1,1 1 1,11 7 0,-16-12-34,0 0 0,0 0 1,0 0-1,1 0 1,-1 0-1,0-1 0,0 1 1,1 0-1,-1-1 0,0 1 1,1-1-1,-1 0 1,1 1-1,-1-1 0,0 0 1,1 0-1,-1 0 1,1 0-1,-1 0 0,1 0 1,-1 0-1,0-1 0,1 1 1,-1 0-1,1-1 1,-1 1-1,0-1 0,1 1 1,-1-1-1,0 0 1,0 0-1,0 0 0,1 1 1,0-3-1,10-26-6378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46.4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74 212 5513,'0'0'1994,"0"0"-830,0 0-349,0 0-57,0 0 118,0 0 39,-5-5-379,0-2-549,1 1 362,0 0-1,0 0 1,-1 0-1,1 0 1,-1 1-1,-1 0 0,-5-5 1,8 10-140,2 0-221,1 0-73,1 32 50,-2-22 42,4 32 80,1-1 1,12 53-1,4 29 6,-12-58-61,30 119 1,-37-175-37,5 11 44,-6-19 272,0-1 380,0-28 770,-3 9-1428,-1 0 1,-1 0-1,0 0 0,-1 0 1,-11-19-1,-12-42-59,17 34 9,2-1 0,1 0-1,3-1 1,0-70 0,6 118 12,0 0-1,0-1 1,0 1-1,0 0 1,0 0 0,0 0-1,0 0 1,1-1 0,-1 1-1,0 0 1,0 0 0,0 0-1,0 0 1,0 0-1,0 0 1,0-1 0,1 1-1,-1 0 1,0 0 0,0 0-1,0 0 1,0 0 0,1 0-1,-1 0 1,0 0-1,0 0 1,0 0 0,0 0-1,1 0 1,-1 0 0,0 0-1,0 0 1,0 0-1,1 0 1,-1 0 0,0 0-1,0 0 1,0 0 0,0 0-1,1 0 1,-1 0 0,0 0-1,0 0 1,0 0-1,0 0 1,1 0 0,-1 1-1,0-1 1,0 0 0,0 0-1,0 0 1,0 0-1,1 1 1,8 6-55,6 15 63,-1 0-1,14 33 0,-15-29-24,30 45-1,-32-56 26,1 0 0,1-1 1,1 0-1,-1-1 0,2 0 0,0-1 1,0-1-1,1-1 0,1 0 0,0-1 1,0 0-1,0-2 0,1 0 0,0-1 1,1 0-1,0-2 0,-1 0 0,1-2 1,0 0-1,25 0 0,-43-2 15,0-1 0,0 1 0,0 0 1,0-1-1,0 1 0,0-1 0,0 1 0,0-1 0,-1 1 0,1-1 0,0 0 0,0 1 0,-1-1 0,1 0 0,0 1 0,-1-1 1,1 0-1,0 0 0,-1 0 0,1 0 0,-1 0 0,0 0 0,1 0 0,-1 0 0,0 0 0,1 0 0,-1 0 0,0 0 0,0 0 1,0 0-1,0-1 0,1-43 425,-1 33-492,-2-103 198,-1 38-124,10-97-1,-7 166-120,1 1-1,1-1 1,-1 1-1,1 0 0,1 0 1,-1-1-1,1 2 1,1-1-1,-1 0 0,1 0 1,0 1-1,1 0 1,-1 0-1,9-8 0,-6 8-866,0 1-1,0 0 0,0 0 0,0 0 0,1 1 0,-1 1 1,15-6-1,5 0-7522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46.7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27 6105,'0'0'954,"0"0"-131,1 29-311,4 98-125,-5-117-302,1 1 1,1-1 0,-1 0 0,2 0 0,0 1 0,0-1-1,1-1 1,0 1 0,0-1 0,1 1 0,0-1 0,1-1 0,0 1-1,1-1 1,-1 0 0,2 0 0,-1-1 0,1 0 0,0 0 0,0-1-1,17 10 1,-12-10 92,1-1 0,-1 0 0,1 0 0,0-2 1,0 0-1,0 0 0,0-1 0,0-1 0,1-1 0,-1 0 0,0 0 0,0-2 0,1 1 0,15-6 0,-23 5-117,1 0 0,-1-1 0,0 0 0,1-1 0,-1 1 1,-1-1-1,1-1 0,-1 1 0,1-1 0,-1 0 0,-1-1 0,1 1 0,-1-1 0,0 0 0,0-1 0,-1 1 0,0-1 0,0 0 0,0 0 0,-1 0 0,0 0 0,0-1 0,-1 0 1,0 1-1,0-1 0,-1 0 0,0 0 0,-1 1 0,1-1 0,-1 0 0,-1 0 0,0 0 0,0 0 0,0 0 0,-1 1 0,0-1 0,-1 1 0,0-1 0,0 1 0,0 0 1,-1 0-1,0 0 0,0 0 0,-1 1 0,-9-11 0,3 6-32,-1 1 1,0 0-1,-1 0 0,0 2 1,0-1-1,-1 2 1,0 0-1,0 0 1,-1 1-1,0 1 0,0 0 1,0 2-1,-1-1 1,1 2-1,-1 0 0,-22 0 1,35 2-34,0 0-1,0 0 1,-1 1 0,1-1 0,0 1-1,0 0 1,0-1 0,-1 1 0,1 1-1,0-1 1,1 0 0,-1 1 0,0 0-1,0-1 1,0 1 0,1 0 0,-1 0-1,1 1 1,0-1 0,0 0 0,0 1 0,0 0-1,0-1 1,0 1 0,0 0 0,1 0-1,0 0 1,-1 0 0,0 4 0,-1 7-95,0 1 0,0-1 0,2 1 0,0-1 1,1 19-1,0-25-97,1-1-1,0 1 1,1-1 0,-1 1 0,1-1 0,1 0 0,0 0-1,0 0 1,0 0 0,1 0 0,0-1 0,0 1 0,0-1-1,1 0 1,0 0 0,0-1 0,1 1 0,0-1 0,0-1-1,0 1 1,10 5 0,33 17-3903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1:47.5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96 61 1584,'0'0'7447,"0"0"-5241,0 0-1662,0 0-272,-4 29 170,-35 213 1333,-14 39-218,57-493 741,3 130-2256,5-119-34,-12 200-8,0 1 0,0 0 1,0 0-1,-1 0 0,1-1 0,0 1 1,0 0-1,0 0 0,0 0 1,0-1-1,0 1 0,0 0 1,0 0-1,0 0 0,0 0 1,0-1-1,0 1 0,0 0 1,0 0-1,0 0 0,0-1 1,1 1-1,-1 0 0,0 0 1,0 0-1,0-1 0,0 1 1,0 0-1,0 0 0,0 0 0,1 0 1,-1 0-1,0-1 0,0 1 1,0 0-1,0 0 0,0 0 1,1 0-1,-1 0 0,0 0 1,0 0-1,0 0 0,1 0 1,-1 0-1,0 0 0,0 0 1,0 0-1,1-1 0,-1 1 1,0 1-1,0-1 0,11 9-17,5 17-32,-9-16 46,0 1 0,0-2-1,1 1 1,0-1 0,0 0-1,1 0 1,1-1 0,-1-1-1,1 1 1,1-2 0,-1 1-1,17 6 1,-22-10 8,1-1 0,-1 0 0,1 0 0,0 0 0,0 0-1,0-1 1,0 0 0,0-1 0,0 1 0,0-1 0,1 0 0,-1-1 0,0 1 0,0-1 0,0-1 0,0 1-1,0-1 1,0 0 0,-1 0 0,1-1 0,-1 1 0,1-1 0,-1 0 0,0-1 0,0 0 0,6-5 0,5-9 51,-2-1 0,0-1 1,-1 0-1,0 0 0,-2-1 1,-1-1-1,14-39 1,-13 33 356,-11 28-411,0-1 1,0 1-1,0 0 0,0-1 1,0 1-1,1-1 1,-1 1-1,0-1 0,0 1 1,0-1-1,1 1 1,-1 0-1,0-1 1,1 1-1,-1 0 0,0-1 1,1 1-1,-1 0 1,1-1-1,-1 1 0,0 0 1,1 0-1,-1 0 1,1-1-1,-1 1 1,1 0-1,-1 0 0,1 0 1,-1 0-1,0 0 1,1 0-1,-1 0 0,1 0 1,-1 0-1,1 0 1,-1 0-1,1 0 0,-1 0 1,1 0-1,-1 0 1,1 0-1,-1 1 1,1-1-1,-1 0 0,0 0 1,1 0-1,-1 1 1,1-1-1,-1 0 0,0 1 1,1-1-1,-1 0 1,0 1-1,1-1 1,-1 1-1,0-1 0,0 0 1,0 1-1,1-1 1,-1 1-1,0-1 0,0 1 1,0-1-1,1 1 1,17 36-123,-16-32 120,31 65-168,4-1-1,86 121 1,-118-182-246,0-1 1,0 1 0,0 0-1,-1 0 1,0 0 0,0 0 0,-1 1-1,0 0 1,2 10 0,-4-5-4471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05.8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1 480 4353,'0'0'1655,"0"0"-951,0 0-362,0 0 143,0 0-144,0 0-131,0-4-98,0-57 1677,0 61-938,0 0-220,0 0-168,0 0 132,0 0-246,0 0-144,0 0-2,0 0 101,0 0 227,0 0-294,0 0-82,0 0 231,0 0-213,5 0-102,63 0 598,540-24 513,-162-23-894,-254 26-56,-78 12-214,149 9 1,-106 3 0,181-29 19,-164 7-59,487-2 21,-610 19 60,94-18 0,-79 9-127,241-18 151,-148 17-62,27-8-27,230-11 7,-93 15-21,-5 0 23,185-17 27,-126 4-12,123-1 9,-311 28-42,-93 3-18,13 11 46,-109 21 55,2-12-66,1 1 1,1-1-1,0 0 0,2 0 1,1 0-1,8 19 0,17 58-13,-24-71 15,0-1 0,2 0 0,0 0 0,2-1-1,1 0 1,26 36 0,-28-40-2,-1 0 1,0 1-1,-2 0 1,0 0-1,-1 1 1,-2 0-1,4 29 1,-8-45 1,9 43 33,-2 1-1,0 52 0,-7-90-34,1 1-1,0-1 1,1 0-1,4 13 1,-3-13 25,-1 0 0,0 0 1,-1 0-1,1 14 1,-3-25-28,1 1 1,-1-1 0,1 0-1,0 1 1,0-1-1,0 0 1,0 0-1,0 1 1,0-1-1,3 2 1,7 22 293,-11-25-199,-11-28-1995,-4 9-1631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58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366 711 7314,'0'0'953,"0"0"-474,0 0-123,0 0 71,0 0 261,-32 4-237,-102 16-35,126-19-342,1 1-1,0 0 1,0 1 0,0-1 0,0 1 0,0 1 0,1-1 0,0 1-1,-1 0 1,1 1 0,1 0 0,-1 0 0,1 0 0,-1 0-1,2 1 1,-1 0 0,-7 12 0,-1 0 93,5-8-27,0 1 1,1 0-1,0 0 0,1 1 0,0 0 1,1 0-1,0 0 0,1 1 0,1 0 1,0 0-1,0 0 0,1 0 0,1 0 1,0 0-1,1 0 0,0 1 0,3 14 1,-1-25-119,-1 1 1,1-1 0,-1 0-1,1 1 1,0-1 0,0 0-1,0-1 1,1 1-1,-1 0 1,1 0 0,0-1-1,-1 0 1,1 1 0,0-1-1,0 0 1,1-1 0,-1 1-1,0 0 1,1-1 0,-1 0-1,0 0 1,1 0 0,0 0-1,-1 0 1,6-1 0,-3 1-25,0 0 1,0 0-1,0-1 1,1 0 0,-1 0-1,0-1 1,0 0-1,0 0 1,0 0 0,0-1-1,0 0 1,0 0-1,0 0 1,8-5 0,2-6-286,0-1 0,-1 0 0,-1-1 0,0-1 0,22-33 0,-17 18-793,0 0 1,21-54-1,-33 65 1066,-2-2 0,4-21 0,-8 39 944,-3 30-866,-1 1 0,-1-1 0,-10 35 0,7-32 258,1 0 0,-4 48-1,9-69-233,1 0-1,0 1 1,0-1-1,1 0 1,0 0-1,0 0 0,3 9 1,-2-15-26,-1 1 1,0-1-1,1 1 1,0-1 0,-1 0-1,1 1 1,0-1-1,0 0 1,1 0-1,-1-1 1,0 1-1,0 0 1,1-1-1,-1 1 1,1-1 0,0 0-1,-1 0 1,1 0-1,0 0 1,0 0-1,-1-1 1,1 1-1,3-1 1,10 3-13,0-1 0,0-1-1,-1-1 1,1 0 0,0-1 0,0-1 0,-1 0 0,1-1-1,-1-1 1,1 0 0,-1-1 0,-1-1 0,23-11-1,-28 11-86,0 0 0,0 0 0,0-1 0,-1 0 0,0 0 0,0-1 0,0 0 0,-1 0 0,-1-1 0,1 0 0,-2 0 0,1 0 0,-1-1 0,0 0 0,-1 0 0,0 0 0,-1-1 0,0 1 0,-1-1 0,2-16 0,-1 1-121,-2 0-1,-1 0 1,-4-35 0,4 53 244,-2-1 1,1 1-1,-2-1 0,1 1 0,-1 0 1,0 0-1,0 0 0,-1 0 1,0 1-1,-1 0 0,0-1 0,0 1 1,0 1-1,-7-7 0,11 12-50,1 1-149,0 0 8,0 0-3,15 0-627,10-1 686,49-10 0,-51 7-23,1 0-1,-1 1 0,27 2 1,-43 1 56,1 0 1,-1 1-1,0 1 1,0-1-1,1 1 1,-1 0-1,0 1 1,0 0 0,-1 0-1,1 0 1,-1 1-1,1 0 1,-1 0-1,7 6 1,-10-6 0,1 0 1,-1 1-1,0-1 1,0 1-1,-1-1 1,1 1-1,-1 0 1,0 0-1,0 0 1,-1 0-1,1 0 1,-1 0-1,0 0 1,0 9-1,0 13-68,-3 46 0,0-27 61,2-33 12,0-4 16,-1 1 1,2-1-1,0 0 0,0 1 0,4 15 0,-4-22 27,1 0 0,-1 0 0,1 0 0,-1 0 0,1 0 1,0-1-1,0 1 0,0-1 0,1 1 0,-1-1 0,0 0 0,1 0 0,0 0 0,-1 0 0,1-1 0,0 1 0,0-1 0,0 1 1,0-1-1,6 1 0,6 2 5,-1-1 1,1 0 0,0-2 0,0 0-1,-1 0 1,1-1 0,0-1 0,0-1-1,0 0 1,-1 0 0,1-2 0,-1 0-1,0-1 1,0 0 0,0-1 0,-1 0-1,16-11 1,-20 11-42,-1 0 0,0-1 0,0-1 0,-1 1 0,0-1 0,0 0 1,-1-1-1,0 0 0,0 0 0,-1 0 0,0 0 0,-1-1 0,0 0 0,-1 0 0,4-13 0,-3-1-56,-1 0 0,-1 0 1,0-1-1,-2 1 0,-5-37 0,-6 25-48,0-1 137,11 37-185,0 0-100,0 0-87,6 0-216,83 4 96,-81-3 467,1 0 0,-1 1 0,0 0 0,0 1 0,0-1 0,0 1 0,0 1 0,13 7 0,-19-8-16,0-1 1,1 0 0,-1 1-1,-1-1 1,1 1-1,0 0 1,-1 0 0,1-1-1,-1 1 1,0 0 0,0 0-1,0 0 1,0 0-1,-1 1 1,1-1 0,-1 0-1,1 3 1,-2 66-71,-1-40 73,0 25 71,0-26-96,2 1-1,5 53 0,-4-78 68,0-1 1,0 1-1,1 0 1,0-1-1,0 1 1,0-1 0,1 1-1,0-1 1,1 0-1,-1 0 1,1 0-1,0-1 1,0 0 0,1 1-1,0-1 1,0-1-1,10 8 1,-7-7 47,1-2 0,-1 1 0,1-1-1,0-1 1,0 0 0,0 0 0,0-1 0,1 0 0,-1 0 0,14-1 0,-2-1-18,0-1 0,0 0 0,31-9 0,-19 1-36,-1-1 0,0-2-1,-2-1 1,57-34-1,-67 36-67,-2-2 0,0 0 0,-1-1 1,0 0-1,-1-1 0,-1-1 0,-1-1 0,17-24 0,-26 32 8,0 1-1,0-1 1,-1 0 0,0 0-1,-1-1 1,0 1-1,0 0 1,-1-1 0,-1 0-1,1-18 1,-3 28 24,0 0 0,-1 0 1,1 0-1,-1 0 0,1 0 1,-1 0-1,1 0 0,-1 0 0,1 1 1,-1-1-1,0 1 0,1-1 1,-1 1-1,0 0 0,0-1 0,1 1 1,-1 0-1,0 0 0,1 0 0,-1 1 1,-2-1-1,-45 4-101,44-1 100,0 0-1,0 0 0,0 0 1,0 0-1,0 1 1,1 0-1,-1 0 0,1 0 1,0 1-1,0-1 1,1 1-1,0 0 0,-1 0 1,-1 6-1,-1-1-5,1 0-1,1 0 0,0 1 1,0-1-1,1 1 0,-3 20 1,4-17 6,1 1 1,1-1 0,2 18-1,-2-28 67,1 0 0,0 1 0,0-1 0,0 0 0,0 0 0,1 0-1,0 0 1,-1-1 0,1 1 0,1 0 0,-1-1 0,1 1-1,-1-1 1,1 0 0,4 4 0,9 4 27,0 0 0,1 0 0,0-2 0,0 0 1,1-1-1,1-1 0,-1 0 0,1-2 0,0 0 0,0-1 0,27 2 0,27-1-10,119-5 0,-173-1-54,5 0-20,0-1 0,0-1-1,-1-1 1,1-1 0,-1-1-1,24-10 1,-40 14-53,0-1 0,0 0 0,0-1 0,0 1 0,-1-1 0,1-1 0,-1 1 0,0-1 0,0 0 0,-1-1 0,0 1 0,0-1 0,0 0-1,0-1 1,-1 1 0,0-1 0,-1 1 0,1-1 0,-1 0 0,-1-1 0,1 1 0,1-12 0,-2 11-37,-1-1 1,-1 1-1,0 0 0,0-1 0,0 1 1,-1-1-1,-1 1 0,1 0 0,-1 0 1,-1 0-1,1 0 0,-1 0 0,-1 0 1,1 1-1,-8-12 0,3 10 69,0 0 0,0 1 0,0-1 0,-1 1 1,0 1-1,0 0 0,-1 0 0,0 1 0,-1 0 0,-17-7 0,10 6 102,-1 0 0,0 1-1,-1 1 1,1 1 0,-1 1 0,0 0 0,1 2-1,-34 1 1,52 0-74,1 0-1,-1 0 1,1 0 0,0 0-1,-1 0 1,1 0 0,-1 0-1,1 0 1,-1 0 0,1 1-1,-1-1 1,1 0-1,0 0 1,-1 1 0,1-1-1,-1 0 1,1 1 0,0-1-1,-1 0 1,1 1 0,0-1-1,0 0 1,-1 1 0,1-1-1,0 1 1,0-1-1,-1 1 1,1-1 0,0 0-1,0 1 1,0-1 0,0 1-1,0-1 1,0 1 0,0-1-1,0 1 1,0-1-1,0 2 1,5 16 133,-2-11-92,1 0 1,0 0-1,1 0 0,-1-1 1,1 1-1,1-1 0,-1-1 0,10 9 1,58 41 463,-33-27-350,239 202 255,-245-197-407,-2 1 0,-1 2 0,-2 1-1,-1 1 1,38 71 0,-57-90-17,-1 0 0,0 0 1,-1 1-1,-2 0 0,0 0 0,3 33 1,-7-47 0,0 1 1,-1-1 0,1 0-1,-2 1 1,1-1-1,-1 0 1,0 1 0,0-1-1,0 0 1,-1 0 0,0 0-1,-1 0 1,1 0 0,-1 0-1,0-1 1,-1 1-1,1-1 1,-1 0 0,0 0-1,0 0 1,-1 0 0,1-1-1,-1 0 1,-9 7 0,2-5 25,1-1 0,-1 0 0,-1 0 0,1-1 0,0-1 0,-1 0 0,0-1 0,0 0 0,0-1 1,-16 0-1,25-1-15,0 0 0,0 0 0,0-1 0,0 1 0,0-1 0,0 0 0,0 0 1,0 0-1,0 0 0,0-1 0,1 1 0,-1-1 0,1 0 0,-1 0 0,1-1 0,0 1 1,-1-1-1,1 1 0,1-1 0,-1 0 0,0 0 0,1 0 0,-1-1 0,1 1 0,0 0 1,0-1-1,0 0 0,1 1 0,-1-1 0,1 0 0,0 0 0,0 0 0,0 0 0,1 0 1,-1-6-1,1-1-19,-1 1 0,1 0 0,1-1 0,0 1 0,1 0 0,0 0 0,0 0 0,1 0 0,0 0 0,1 0 0,0 1 0,1 0 0,0 0 0,0 0 0,1 0 0,0 1 0,13-14 0,117-125-128,-80 90 110,-3-2 0,61-86 0,318-585 399,-419 704-316,7-12-89,14-42-1,-30 70 93,-1 0 0,0-1 0,0 1-1,-1-1 1,-1 1 0,0-1 0,0 0 0,-1 0-1,-2-15 1,2 24-51,-1 1-1,0-1 1,0 1 0,0-1-1,0 1 1,0-1-1,0 1 1,0 0 0,-1 0-1,1 0 1,0 0 0,-1 0-1,1 0 1,-1 0-1,1 0 1,-1 0 0,1 0-1,-1 1 1,0-1 0,1 1-1,-1-1 1,0 1-1,1 0 1,-1 0 0,0 0-1,0 0 1,-3 0 0,-51 3-25,49-2 16,1 1 0,0 0-1,-1 1 1,1-1-1,0 1 1,0 0 0,1 1-1,-1-1 1,1 1 0,0 0-1,0 1 1,0-1-1,0 1 1,1 0 0,0 0-1,-6 9 1,-5 9-1,1 0 0,-18 43 0,12-18 15,2 1-1,-23 97 0,35-116 43,1-1-1,2 1 1,1 1-1,1-1 1,1 0-1,8 45 1,-5-62-24,1 0 0,0-1 0,1 1 0,1-1 0,0 0 0,1-1 0,0 0 0,0 0 0,1 0 0,1-1 0,0 0 0,0-1 0,1 0 0,20 15 0,-3-5 16,1-1 0,0-1-1,1-1 1,58 21 0,-60-28-29,0-1 1,0-2-1,1 0 1,-1-2-1,1-1 1,0-2-1,0 0 1,0-2 0,0-1-1,28-5 1,-50 5-18,0 0 1,0 0 0,0 0-1,-1-1 1,1 1 0,-1-1 0,0-1-1,0 1 1,0-1 0,0 0-1,-1 0 1,1 0 0,-1-1 0,0 0-1,0 1 1,-1-1 0,1-1-1,-1 1 1,0 0 0,4-12 0,-6 12 1,1 1 0,-1-1 0,0 0 0,-1 0 0,1 1 0,-1-1 0,0 0 1,0 0-1,0 0 0,-1 0 0,1 1 0,-1-1 0,0 0 0,-1 0 0,1 1 0,-1-1 1,0 1-1,0 0 0,-1-1 0,1 1 0,-1 0 0,0 0 0,0 0 0,0 1 0,0-1 1,-7-4-1,-1-1 23,-1 1 0,-1 0 0,1 1 1,-1 0-1,-1 1 0,1 1 0,-1 0 0,-22-5 1,7 4 27,0 1 0,0 2 0,-38 1 0,64 1-60,0 1 0,0 0 0,1 0 1,-1 0-1,0 1 0,1-1 0,-1 1 0,0 0 0,1-1 1,-1 1-1,1 0 0,-1 0 0,1 1 0,-1-1 1,1 0-1,0 1 0,0 0 0,0-1 0,-4 5 1,4-3-47,1 0 0,-1 0 0,1 0 1,0 0-1,0 0 0,0 0 0,0 1 1,1-1-1,0 0 0,-1 0 0,1 1 1,0-1-1,0 0 0,1 1 0,0 4 0,0-3-201,0-1 0,0 0 0,0 1 0,0-1 0,1 0 0,-1 1 0,1-1 0,4 5 0,29 28-4119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22:08.7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93 1800,'0'0'2422,"0"0"-489,0 0-562,0 0-450,0 0-195,0 0-118,0 7 3382,0 25-3925,4 167 1776,36-199-901,275-18-660,-61 1-265,467-35 443,-699 50-435,475-37 253,217 39-245,-510 11 40,3-1 10,260-27 286,624-37-221,-202 39-60,-476-3-44,-216 7 105,-59 4 173,-67 2-294,404-46-44,-271 12 542,-187 35-444,-40 2-1748,1 3 754,1 1 1,0 0-1,-25 8 1,-16 5-3175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36:04.9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615 93 1856,'0'0'2190,"0"0"-851,0 0-415,0 0-222,0 0-15,-3-4-166,-38-66 6323,40 68-6825,-1 1 0,1-1 0,-1 0 0,0 1 0,0 0-1,0-1 1,0 1 0,0 0 0,0 0 0,0 0 0,0 0 0,0 1 0,0-1-1,0 0 1,-1 1 0,1 0 0,0-1 0,-5 1 0,-51 0-95,39 1 68,-13 0 0,0 2-1,0 0 1,1 3 0,0 0-1,0 2 1,1 2 0,-1 0 0,-48 26-1,59-27-19,-37 21 77,53-28-64,1 0-1,0 0 1,-1 1 0,1 0-1,0-1 1,0 1-1,1 0 1,-1 1-1,1-1 1,-1 0-1,1 1 1,-2 4-1,3-6 10,0 0 1,1 1-1,-1-1 0,1 0 0,0 0 1,0 1-1,-1-1 0,1 0 0,1 0 1,-1 1-1,0-1 0,1 0 0,-1 0 1,1 0-1,-1 0 0,1 1 0,0-1 1,0 0-1,0 0 0,0 0 0,0-1 1,1 1-1,-1 0 0,1 0 0,-1-1 1,1 1-1,-1-1 0,1 1 0,0-1 1,0 1-1,0-1 0,0 0 0,0 0 1,0 0-1,3 1 0,10 4 6,0-1 1,0 0-1,31 5 1,-31-7-35,56 10-265,42 9-48,-100-19 330,-1 1 0,0 0 0,0 1 0,0 0 0,-1 1 0,16 11 0,-24-15 2,0 1 0,0 0 0,0 0 0,0 0 0,-1 1 0,0-1 0,1 1 0,-1-1 0,0 1 0,2 5 0,-4-7 20,1-1 1,-1 1-1,1-1 1,-1 1-1,1-1 1,-1 1-1,0-1 1,0 1 0,0 0-1,0-1 1,0 1-1,0-1 1,0 1-1,0 0 1,-1-1-1,1 1 1,-1-1-1,1 1 1,-1-1 0,1 1-1,-1-1 1,0 0-1,0 1 1,0-1-1,0 0 1,0 0-1,0 1 1,0-1-1,0 0 1,0 0-1,-2 1 1,-16 6 173,1-1 1,-1 0-1,0-2 0,0 0 0,-1-1 1,-29 2-1,10 0 16,-27 2-96,-111-1 0,188-8-674,1-1 0,0 0-1,-1-1 1,1 0 0,16-8-1,-4 3-805,23-10-2748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36:05.4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1 119 6465,'0'0'2426,"0"0"-984,0 0-115,0 0-520,0 0-534,0 96 234,0-81-424,0 0-1,1 0 1,1 0 0,1 0-1,0 0 1,1-1 0,8 21-1,-10-30-39,0 1 0,1-1-1,0 0 1,0-1-1,0 1 1,1 0 0,0-1-1,0 0 1,0 0 0,0 0-1,0 0 1,1-1-1,0 0 1,0 1 0,0-2-1,0 1 1,0-1-1,0 1 1,1-2 0,-1 1-1,1 0 1,10 0 0,-2-1 66,-1 0 1,0-1-1,1-1 1,-1-1-1,0 1 1,0-2-1,0 0 1,0-1-1,0 0 1,-1-1-1,0 0 1,0-1-1,0 0 1,0-1-1,-1 0 1,17-15-1,-14 10-91,-2 0-1,1 0 0,-2-2 1,1 1-1,-2-1 0,0-1 1,-1 0-1,0 0 0,-1-1 1,-1 0-1,0-1 0,5-20 1,-9 18-9,0 1 1,-1-1-1,-1 0 1,-2-22-1,1 11-390,0 30 314,0 0 1,0 0-1,0-1 0,0 1 1,0 0-1,0 0 0,0 0 0,0-1 1,0 1-1,0 0 0,0 0 0,0-1 1,0 1-1,0 0 0,0 0 0,0 0 1,0-1-1,0 1 0,0 0 0,0 0 1,0-1-1,0 1 0,1 0 0,-1 0 1,0 0-1,0 0 0,0-1 0,0 1 1,0 0-1,1 0 0,-1 0 0,0 0 1,0 0-1,0-1 0,1 1 0,-1 0 1,0 0-1,0 0 0,1 0 0,-1 0 1,0 0-1,9-1-4850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36:06.0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66 154 5553,'0'0'1303,"0"0"244,0 0-269,-7 33-391,-25 108-301,26-108-146,1 0-1,1 1 1,2 0 0,4 47-1,-1-17 1600,-7-218-1153,0-44-994,6 190 77,1 1 0,0-1 0,1 0 1,0 1-1,0-1 0,0 1 0,1 0 0,0 0 1,1 0-1,-1 0 0,2 0 0,6-8 0,-3 4-69,2 1 0,-1 0 0,2 1 0,-1 0 0,1 1-1,20-12 1,-10 8-9,1 2 0,0 0 0,1 1-1,0 1 1,1 2 0,0 0 0,40-4 0,-55 9 104,-1 0-30,1 0-1,-1 1 1,1 0 0,0 0 0,12 3-1,-19-3 30,0 1 0,0 0-1,0-1 1,0 1 0,0 0 0,-1 0-1,1 0 1,0 0 0,-1 0-1,1 1 1,-1-1 0,1 0 0,-1 1-1,0-1 1,1 1 0,-1-1-1,0 1 1,0 0 0,0-1 0,0 1-1,0 0 1,-1 0 0,1 0-1,0 0 1,-1 0 0,0 0 0,1 0-1,-1 3 1,1 2 34,-1-1 1,0 0-1,0 0 1,0 0-1,-1 1 1,0-1-1,0 0 1,0 0-1,-1 0 1,0 0-1,0 0 0,-1-1 1,1 1-1,-1-1 1,-1 1-1,-3 5 1,1-5 68,0 1-1,-1-1 1,0 0 0,0-1 0,0 1-1,0-2 1,-1 1 0,0-1 0,0 0 0,-10 3-1,-10 2 162,0-2 0,-1-1 0,1-1 1,-1-1-1,-57-1 0,86-3-284,-1 1 0,1-1 0,-1 0 0,1 0 0,-1 0 0,1 0 0,-1 0 0,1 0 0,-1 0 0,1 0 0,-1 0 0,1 0 0,-1 0 0,0 0 0,1 0 0,-1 0 0,1 0 0,0-1 0,-1 1 0,1 0 0,-1 0 0,1-1 0,-1 1 0,1 0 0,-1 0 0,1-1 0,0 1 0,-1-1 0,1 1 0,0 0 0,-1-1 0,1 1 0,0-1 0,0 1 0,-1-1 0,1 1 0,0-1 0,0 1 0,0 0 0,0-1 0,-1 0 0,1 1 0,0-1 0,0 1 0,0-1 0,0 1 0,0-1 0,1 0-118,-1 0 1,1-1 0,0 1-1,0 0 1,-1 0 0,1 0-1,0 1 1,0-1 0,0 0 0,0 0-1,0 0 1,0 1 0,0-1-1,0 0 1,0 1 0,0-1-1,0 1 1,0-1 0,2 0-1,23-3-4303,0-1-3379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36:06.4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77 0 8362,'0'0'1057,"0"0"-599,0 0 447,0 0 80,0 0-169,-4 29-64,-34 198 958,25-170-1441,-8 59-991,23-187-3492,6 35-1163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36:06.7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10 6513,'0'0'2845,"0"0"-1642,0 0-308,0 0-150,33-2-129,11-1-422,112-1 415,-73 4 77,-76 0-6604,-23 0-278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36:07.1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1736,'0'0'5472,"0"0"-3426,0 0-586,0 0-241,0 0 89,0 0-418,32 3-430,18 0-353,102 12 65,-152-15-208,0 0 1,-1 1-1,1-1 0,0 0 1,0 0-1,-1 0 1,1 1-1,0-1 0,0 0 1,-1 1-1,1-1 0,0 0 1,0 0-1,0 1 1,0-1-1,0 0 0,0 1 1,-1-1-1,1 0 0,0 1 1,0-1-1,0 0 1,0 1-1,0-1 0,0 0 1,0 1-1,0-1 0,0 0 1,1 1-1,-1-1 1,0 0-1,0 0 0,0 1 1,0-1-1,0 0 1,0 1-1,1-1 0,-1 0 1,0 0-1,0 1 0,1-1 1,-1 0-1,0 0 1,0 1-1,1-1 0,-1 0 1,0 0-1,0 0 0,1 0 1,-1 1-1,0-1 1,1 0-1,-1 0 0,0 0 1,1 0-1,-1 0 1,0 0-1,1 0 0,-1 0 1,0 0-1,1 0 0,-26 13-585,8-7 612,1 1-1,0 0 1,0 1 0,0 1-1,1 0 1,0 2 0,1-1-1,-17 18 1,29-27 26,1 1 0,-1-1 0,1 1 1,0 0-1,-1 0 0,1 0 0,0-1 0,0 1 1,0 0-1,1 0 0,-1 1 0,0-1 0,1 0 1,-1 0-1,1 0 0,0 0 0,0 1 0,0-1 1,0 0-1,0 0 0,0 0 0,0 0 0,1 1 1,-1-1-1,2 3 0,0-2 27,0 0 0,-1 0 0,1-1 0,0 1-1,1-1 1,-1 0 0,0 0 0,1 0 0,-1 0 0,1 0 0,-1 0 0,1-1 0,0 1 0,0-1 0,0 1 0,5 0-1,34 7-15,1-2 0,-1-3-1,1-1 1,78-4 0,-89 0-429,37-3-1690,-13-9-2448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36:07.9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113 81 6889,'0'0'1041,"0"0"131,0 0-211,0 0-107,-10 30 52,-34 98-134,30-83-100,-15 89 1,14-55-357,15-74-265,0-4 46,0-1-50,0 0 37,0 0 41,0 0 125,0 0-89,4-20 41,-4 16-202,1 0-1,0-1 1,0 1 0,1 0 0,-1 0 0,1 0 0,0 0-1,3-5 1,6-11 42,-1 0 1,-1 0-1,10-31 0,-12 30 49,1 0 0,1 0 1,15-26-1,-13 31-90,1 0 1,1 0 0,0 1-1,2 1 1,-1 0-1,1 1 1,1 1 0,0 0-1,1 1 1,33-15 0,-26 15-4,-1 2 1,1 1 0,1 1 0,0 1 0,0 1 0,0 1 0,0 1 0,28 1 0,-52 2 4,0 0 0,1 0 0,-1 0 0,1 1 0,-1-1-1,1 0 1,-1 0 0,0 1 0,1-1 0,-1 1 0,0-1 0,1 1 0,-1 0 0,0 0 0,0-1 0,1 1 0,-1 0 0,0 0 0,0 0 0,0 0 0,0 0 0,0 0 0,1 3 0,-1-2 0,0 1 1,0 0-1,0-1 1,0 1-1,-1 0 0,1 0 1,-1 0-1,0-1 1,0 1-1,0 0 1,0 4-1,-1 1 5,0 0 0,-1-1-1,0 1 1,0-1 0,-1 0 0,0 0 0,0 0 0,-7 11-1,0-5 55,0 0-1,0-1 0,-1-1 1,-1 0-1,0 0 0,-1-1 1,0-1-1,0 0 1,-1-1-1,0 0 0,0-1 1,-1-1-1,-20 7 0,35-13-52,0 0-1,0 0 0,-1 0 0,1 0 0,0 0 1,0 0-1,0 0 0,-1 0 0,1 0 1,0 0-1,0 0 0,0 0 0,-1 0 1,1 1-1,0-1 0,0 0 0,0 0 1,0 0-1,-1 0 0,1 0 0,0 1 1,0-1-1,0 0 0,0 0 0,0 0 1,0 0-1,0 1 0,0-1 0,-1 0 1,1 0-1,0 0 0,0 1 0,0-1 0,0 0 1,0 0-1,0 0 0,0 1 0,0-1 1,0 0-1,0 0 0,0 0 0,0 1 1,0-1-1,0 0 0,1 0 0,-1 1 1,9 10 23,13 6-78,39 21-70,1-4 0,2-2 0,1-3 1,70 21-1,-125-47-371,2 0-1544,-9 4-3395,-3-7 810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1:42.9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0 226 3105,'0'0'3006,"29"-24"-2297,89-75-21,-99 83-3,27-30 0,-21 21 1985,-25 38-2401,-4 48-198,-3 0 0,-2 0 0,-21 73-1,-10 57-1,30-115 464,1 108 0,24-452 1490,-6 156-2055,-7 92 5,1-39-136,20-93 0,-20 137 159,0 1 0,1 0-1,1 0 1,1 0 0,0 0 0,0 1-1,1 0 1,1 0 0,0 1-1,1 0 1,19-20 0,-28 31-3,1 1 1,-1-1 0,1 1-1,-1 0 1,1-1-1,-1 1 1,1 0-1,-1-1 1,1 1 0,-1 0-1,1 0 1,-1 0-1,1-1 1,-1 1 0,1 0-1,-1 0 1,1 0-1,-1 0 1,1 0-1,-1 0 1,1 0 0,0 0-1,-1 0 1,1 0-1,-1 0 1,1 0-1,-1 1 1,1-1 0,-1 0-1,1 0 1,-1 1-1,1-1 1,-1 0-1,1 0 1,-1 1 0,1-1-1,-1 1 1,1-1-1,-1 1 1,12 20-64,-11-19 65,36 84-80,-3-6 80,47 81 1,-68-139 5,1 0 0,1-1 0,0-1-1,2 0 1,0-1 0,2-1 0,0 0-1,25 17 1,-41-42 3020,0-20-2724,-1 10-150,44-195 51,-5 33-2163,-41 178 1803,0-1 0,0 1 0,1 0 0,-1-1 0,0 1 0,1-1 0,-1 1 0,1-1 0,0 1 0,0 0 0,-1 0 0,1-1 0,0 1 0,0 0 0,0 0-1,0 0 1,0 0 0,0 0 0,0 0 0,1 0 0,0-1 0,2 1-500,-1 0-1,0 1 0,0-1 0,0 1 0,1-1 1,-1 1-1,6 1 0,-2-1-288,12 0-2067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1:43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16 156 1712,'0'0'2293,"-3"28"-1320,2-10-760,-11 179 1862,12-195-2005,0 1 0,1-1 1,-1 0-1,0 1 0,1-1 0,0 0 1,-1 0-1,1 1 0,0-1 1,0 0-1,0 0 0,0 0 1,1 0-1,-1 0 0,0 0 1,1 0-1,0 0 0,-1-1 1,1 1-1,0-1 0,0 1 1,0-1-1,0 0 0,0 1 1,0-1-1,0 0 0,0 0 1,0-1-1,1 1 0,-1 0 1,3 0-1,8 1 378,0 0 0,0-1 0,1 0 0,18-2 0,-22 1-271,7-2-117,-1-1 0,1-1 0,0 0 0,-1-1 0,0-1 0,0 0 0,-1-1 0,1-1 0,-1 0 0,-1-1 0,0-1 0,0 0 0,-1-1 0,0 0 0,-1-1 0,0-1 0,-1 0 0,-1 0 0,0-1 0,0 0 0,7-16 0,-13 20-36,-1 1 0,0-1-1,0 0 1,-1 0-1,0 0 1,0 0-1,-1 0 1,-1-1-1,0 1 1,0 0 0,-1 0-1,-3-17 1,3 22-15,-1 0 0,0 0-1,0 0 1,0 0 0,0 1 0,-1-1 0,1 1 0,-1-1 0,-1 1 0,1 0 0,0 0 0,-1 0 0,0 1 0,0-1 0,0 1 0,0 0 0,-1 0 0,1 0 0,-1 1 0,1 0 0,-1 0 0,0 0-1,0 0 1,0 1 0,-9-2 0,2 0-13,-1 2 0,1-1 0,0 2 0,-1-1 0,1 2-1,-1 0 1,1 0 0,-22 6 0,29-6 1,-1 1 0,1 0 0,0 1 0,0-1 0,1 1 0,-1 0 0,0 0 0,1 1 0,0-1 0,0 1 0,0 0 0,0 0 0,0 0 0,1 0 0,0 1 0,0 0 0,0-1 0,1 1 0,-1 0 1,1 0-1,-3 11 0,3-9-1,0 1 0,1 0 0,-1-1 0,2 1 0,-1 0 0,1 0 0,0 0 0,1 0 0,0 0 0,0-1 0,3 11 0,0-7-137,0 1 1,1-1-1,1 0 0,0 0 1,0-1-1,12 15 0,39 48-3491,-37-46 832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58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0 461 7458,'0'0'2325,"0"0"-650,0 0-1058,0 0-455,0 0-52,0 0 90,33-16-12,104-54-126,-125 64-34,-1 0-1,1-1 0,-2 0 0,1-1 0,-1 0 0,0-1 0,-1 0 1,0-1-1,0 1 0,-1-2 0,0 1 0,-1-1 0,6-13 0,-7 12 3,-1 0 0,-1-1 0,0 0 0,0 0 0,-2 0 0,0-1 0,0 1 0,-1 0 0,0-1 0,-4-26 0,3 36 12,-1 1-1,1 0 1,-1 0 0,0-1 0,0 1 0,0 0 0,-1 0-1,1 0 1,-1 0 0,0 0 0,0 1 0,0-1-1,0 0 1,0 1 0,0-1 0,-1 1 0,1 0-1,-1 0 1,0 0 0,0 0 0,1 0 0,-1 1-1,0-1 1,0 1 0,-1 0 0,1 0 0,0 0-1,0 0 1,-1 0 0,1 1 0,0 0 0,-1-1-1,1 1 1,0 0 0,-1 1 0,1-1 0,0 1 0,-1-1-1,1 1 1,0 0 0,0 0 0,0 1 0,0-1-1,0 0 1,-4 3 0,-1 4-44,1-1 0,0 1-1,0 0 1,1 1 0,0-1 0,0 1-1,1 1 1,0-1 0,1 1 0,0 0 0,0 0-1,-2 12 1,0 3 4,1-1 0,1 1 0,1 0 0,1 28 0,2-45 20,0 0 0,0-1 0,1 1 1,0-1-1,0 1 0,1-1 0,0 0 0,3 8 0,-3-11-1,-1-1 1,1 0-1,1 0 1,-1-1-1,0 1 1,1 0-1,-1-1 1,1 1-1,0-1 1,0 0-1,0 0 1,0 0-1,0 0 1,0-1-1,0 1 1,1-1-1,-1 0 1,7 2-1,0 0-3,0-1-1,0 0 0,0-1 1,1 0-1,-1 0 1,0-1-1,0-1 1,1 0-1,-1 0 1,0-1-1,0 0 1,10-4-1,-9 2-11,1-2 1,-1 0-1,0 0 1,0-1-1,-1 0 0,0-1 1,-1 0-1,1 0 0,10-14 1,38-56-100,-48 61 32,1 1 0,1 0 0,1 1 0,0 0 0,16-13 0,-26 25 53,0 1 0,0-1 0,0 1 0,0 0-1,0 0 1,0 1 0,1-1 0,-1 1 0,1-1 0,-1 1 0,1 0-1,0 1 1,-1-1 0,1 0 0,0 1 0,-1 0 0,1 0 0,0 0 0,0 0-1,-1 1 1,5 0 0,-3 2 0,0-1 0,0 0 1,-1 1-1,1 0 0,-1 0 0,0 0 0,0 0 0,0 1 0,0 0 0,0 0 1,-1 0-1,0 0 0,4 6 0,2 6 38,0 0 1,-1 1-1,-1-1 0,0 2 0,-2-1 1,0 1-1,4 25 0,-8-33 2,2 8-29,-1 0 0,0 1-1,-3 36 1,1-52 24,0 1 0,-1-1 0,1 0 0,-1 1 0,0-1 0,0 0 0,0 0 0,0 1-1,-1-1 1,1 0 0,-1 0 0,0 0 0,0-1 0,0 1 0,0 0 0,0-1 0,-1 1 0,1-1-1,-1 0 1,0 0 0,1 0 0,-1 0 0,0 0 0,0 0 0,0-1 0,0 0 0,-7 3 0,-8-1-28,-1-1 1,1 0 0,-1-1 0,0-1 0,1-1 0,-1 0 0,1-2 0,-1 0 0,1-1 0,0-1-1,0 0 1,-30-15 0,59 20-6548,13 0 1523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1:44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109 102 7562,'0'0'2093,"-6"20"-1730,-50 164 51,9-8 890,49-193 3133,-2-5-3517,2-26-1184,18-35 216,41-113 0,-44 147 32,-16 45-20,2-4 46,0 0-1,0 0 1,0 0 0,7-10-1,-9 17-22,-1 0 0,1 1-1,-1-1 1,1 0 0,-1 0 0,1 1-1,0-1 1,-1 0 0,1 1 0,0-1 0,-1 0-1,1 1 1,0-1 0,0 1 0,0-1-1,0 1 1,-1 0 0,1-1 0,0 1-1,0 0 1,0-1 0,0 1 0,0 0-1,0 0 1,0 0 0,0 0 0,0 0 0,0 0-1,0 0 1,0 0 0,0 1 0,0-1-1,-1 0 1,1 0 0,0 1 0,0-1-1,0 1 1,0-1 0,0 1 0,-1-1-1,1 1 1,0-1 0,0 1 0,-1 0 0,1-1-1,0 1 1,-1 0 0,1 0 0,-1 0-1,1 0 1,38 54-175,-29-40 182,0 0 1,1 0 0,18 18-1,-24-29 5,0 0-1,0 0 1,0 0 0,0-1-1,1 0 1,-1 0-1,1 0 1,0-1 0,0 1-1,0-1 1,0-1-1,0 1 1,13 0 0,-10-1 16,1-1 0,0 0 0,0 0 0,-1-1 1,1-1-1,0 1 0,-1-2 0,0 1 0,1-1 1,-1-1-1,9-4 0,-1-1-12,-1-2 1,-1 0-1,1-1 0,21-21 0,-20 15-15,-10 11 16,0-1 1,1 1-1,0 1 1,0 0 0,14-9-1,-22 15-10,0 0-1,1 0 1,-1 0-1,0 0 1,1 0-1,-1 0 1,0 0 0,1 0-1,-1 0 1,0 0-1,0 0 1,1 0-1,-1 0 1,0 1 0,1-1-1,-1 0 1,0 0-1,0 0 1,1 0-1,-1 1 1,0-1 0,0 0-1,0 0 1,1 0-1,-1 1 1,0-1-1,0 0 1,0 0 0,0 1-1,1-1 1,-1 0-1,0 1 1,0-1-1,0 0 1,0 0-1,0 1 1,0-1 0,0 0-1,0 1 1,0-1-1,0 0 1,0 1-1,2 18 34,-2-17-44,-2 273-73,-2-94 14,4-174 52,1-3 36,-1 0-1,0 0 1,0-1-1,0 1 0,-1 0 1,1 0-1,-1-1 1,0 1-1,0 0 1,0-1-1,0 1 1,-3 4-1,4-5-1,18-3-8196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1:44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4457,'0'0'6092,"-6"0"-1394,55 0-4235,297 6 48,-296 2-843,-18 0-4712,-23-5 2137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1:45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3201,'0'0'12788,"6"0"-12791,150 13 524,-20-1-519,1-8 122,-128-2 31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1:47.5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 77 1768,'1'-2'12524,"-1"2"-12519,0 0-1,1-1 0,-1 1 1,0 0-1,0-1 1,0 1-1,0 0 0,0-1 1,0 1-1,1-1 1,-1 1-1,0 0 0,0-1 1,0 1-1,0 0 1,0-1-1,0 1 0,-1 0 1,1-1-1,0 1 1,0-1-1,0 1 0,0 0 1,0-1-1,0 1 1,-1-1-1,-3-3 10,0 0 0,-1 1 0,0-1-1,1 1 1,-1 0 0,0 0 0,-1 1 0,1 0 0,0-1-1,-1 2 1,-6-3 0,5 2 3,0 0 1,0-1-1,0 1 0,0-2 0,1 1 1,-12-9-1,18 12-17,0 0 0,-1 0-1,1 0 1,0 0 0,0 0 0,0 0 0,-1 0 0,1 0-1,0 0 1,0 0 0,-1 0 0,1 0 0,0 0 0,0 0 0,0 0-1,-1 0 1,1 0 0,0 0 0,0 0 0,0 1 0,0-1 0,-1 0-1,1 0 1,0 0 0,0 0 0,0 0 0,0 0 0,-1 1 0,1-1-1,0 0 1,0 0 0,0 0 0,0 0 0,0 1 0,0-1 0,0 0-1,0 0 1,-1 0 0,1 1 0,0-1 0,0 0 0,0 0 0,0 0-1,0 1 1,-5 19-67,-2 19 60,7-39 9,-11 123 42,5 171-1,7-187-7,-1 25 61,0-132-35,1 1-44,-1 0 13,0 0 0,1-1 0,0 1 0,-1 0 0,1 0 0,-1-1 0,1 1 0,0 0 0,-1-1 0,1 1 0,0-1 0,0 1 0,0-1-1,-1 1 1,1-1 0,0 0 0,0 1 0,0-1 0,0 0 0,0 0 0,0 0 0,-1 0 0,1 1 0,2-2 0,31 1 894,-19-1-1101,226 1 603,-240 0-356,27-17-4504,-10 4-2281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1:49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2537,'8'0'12762,"34"0"-12367,113 0-83,-154 0-271,8 6-293,-7 29 248,2 0-1,1-1 1,15 52-1,8 54 2,1 149 3,-27-271 9,2 0 1,0 0-1,11 28 0,-15-45-20,0 0 1,1 0-1,-1 0 0,0 0 0,1 0 0,-1 0 0,0 0 0,0 0 0,0 1 0,0-1 0,0 0 0,0 0 0,0 0 1,0 0-1,-1 1 0,-1 14 125,-20-16-134,-21 1 40,24 1 2,1-2 0,-1 0 0,1-1 0,-1-1 0,1 0 0,0-2 0,0 0 0,-21-8 0,33 7-294,11 2-2262,1 3-1751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1:53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46 384,'0'0'4672,"1"-4"-3604,1-23 1987,6 26 1228,28-6-4309,-10 0 238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88 107 3081,'0'0'5854,"0"-6"-5174,0-29 925,0 19 210,0 25-670,-4 78-917,-4 1 0,-36 160-1,34-203-30,2 0 0,2 1-1,-1 53 1,7-98 326,0-5-115,0-503-328,0 487-118,1 0 0,0 0 0,2 0 1,1 0-1,0 1 0,1 0 0,14-35 0,-19 54 32,1-1 1,-1 0-1,0 0 0,0 0 1,1 1-1,-1-1 0,1 0 1,-1 0-1,1 1 0,-1-1 1,1 0-1,-1 1 0,1-1 1,-1 1-1,1-1 0,0 1 0,-1-1 1,1 1-1,0-1 0,0 1 1,-1-1-1,1 1 0,1-1 1,-1 2-5,0-1 0,-1 0 1,1 0-1,0 1 0,0-1 1,-1 0-1,1 1 0,0-1 1,-1 1-1,1-1 0,-1 1 1,1-1-1,-1 1 0,1 0 1,-1-1-1,1 1 0,-1 0 1,1-1-1,0 2 0,15 44-186,-15-42 221,25 88-104,48 149 395,-63-212-208,2 0 0,1 0 1,1-1-1,1-1 0,36 44 1,-51-69-70,1 0 1,-1 0-1,1 0 1,0-1 0,-1 1-1,1-1 1,0 1-1,0-1 1,0 0 0,0 0-1,0 0 1,0 0-1,1 0 1,-1 0 0,0-1-1,0 1 1,4 0-1,-5-1 0,1 0-1,-1-1 0,1 1 1,-1-1-1,1 1 0,-1-1 0,1 1 1,-1-1-1,1 0 0,-1 0 0,0 0 1,1 0-1,-1 0 0,0 0 1,0 0-1,0 0 0,0 0 0,0 0 1,0-1-1,0 1 0,0 0 0,0-1 1,-1 1-1,2-3 0,31-70 46,-3-1-1,-3 0 0,22-109 1,-44 156-136,2-46 1,-6 30-3452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5 6633,'0'0'3382,"-12"25"-2435,-38 84 7,43-93-733,1 0 1,0-1 0,2 2-1,0-1 1,1 0-1,0 1 1,1 0 0,1 0-1,2 26 1,-1-12 4,0-26-182,0 1 1,1-1-1,0 1 1,-1-1-1,2 0 0,-1 1 1,1-1-1,-1 0 1,1 0-1,1 0 1,-1 0-1,1 0 1,0-1-1,0 1 0,0-1 1,6 6-1,-3-4 5,1-1-1,-1 0 1,2 0-1,-1 0 1,0-1-1,1 0 1,0 0-1,0-1 1,13 4 0,2-2 14,2 0 0,-1-2 0,0 0 0,1-2 0,-1-1 1,35-3-1,-48 1-29,0 1 1,0-2-1,0 1 1,-1-2 0,1 1-1,-1-1 1,0-1-1,0 0 1,14-10-1,-18 11-26,0-1 0,0 0-1,0 0 1,-1 0 0,0-1-1,0 0 1,0 0-1,-1 0 1,0-1 0,0 1-1,0-1 1,-1 0 0,0 0-1,3-12 1,-4 8-9,1-1 1,-2 1 0,1-1-1,-2 1 1,0-1-1,0 0 1,-1 1-1,0-1 1,-1 1-1,0-1 1,-1 1-1,-1 0 1,1 0 0,-2 0-1,1 1 1,-2-1-1,1 1 1,-1 0-1,-10-12 1,6 10 24,-1 1 1,0 0-1,-1 1 1,0 0-1,0 1 1,-1 0-1,0 1 1,0 1 0,-1 0-1,0 0 1,0 2-1,-1-1 1,0 2-1,-18-4 1,13 5-15,0 0 0,0 1 0,0 1 0,0 1-1,-1 1 1,1 0 0,0 2 0,-35 8 0,47-9-11,0 1-1,-1 0 0,1 0 1,0 1-1,1 0 0,-1 1 0,1-1 1,0 1-1,0 1 0,0 0 1,1-1-1,0 2 0,0-1 1,0 1-1,1 0 0,0 0 0,0 0 1,1 1-1,0 0 0,0 0 1,1 0-1,-4 14 0,4-12-73,2-1-1,-1 0 1,1 1 0,0-1-1,1 1 1,0-1-1,0 1 1,3 12-1,-2-17-35,1 0 0,-1 0-1,1 0 1,0 0-1,0 0 1,1-1 0,-1 1-1,1-1 1,0 0-1,0 1 1,1-1 0,-1-1-1,1 1 1,0 0 0,0-1-1,6 5 1,2-2-395,-1 0 0,1 0 0,1-1 0,-1 0 0,1-1 0,-1-1 0,1 0 0,0 0 0,20 0 0,12-2-4035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19 154 6057,'0'0'5955,"-3"24"-5219,-13 181 623,16 48 2034,0-256-2898,7-127-138,26-150 0,-20 184-321,-11 85-61,-1-2 17,1 0-1,0-1 0,1 1 1,0 0-1,1 0 1,7-14-1,-11 26 2,1 1 0,-1-1 1,0 1-1,1-1 0,-1 1 0,0-1 0,1 1 1,-1-1-1,0 1 0,1-1 0,-1 1 0,1-1 1,-1 1-1,1 0 0,-1-1 0,1 1 0,-1 0 0,1 0 1,0-1-1,-1 1 0,1 0 0,-1 0 0,1 0 1,0 0-1,-1 0 0,1-1 0,-1 1 0,1 0 1,0 1-1,-1-1 0,1 0 0,-1 0 0,1 0 1,0 0-1,-1 0 0,1 0 0,-1 1 0,1-1 1,0 0-1,-1 1 0,1-1 0,-1 0 0,1 1 1,-1-1-1,1 1 0,-1-1 0,0 0 0,1 1 0,-1-1 1,0 1-1,1-1 0,-1 1 0,0 0 0,1-1 1,-1 1-1,20 35-200,-19-34 195,30 70 15,-17-37 37,2 0-1,40 65 0,-55-99-36,-1 0 1,1 1-1,0-1 0,0 0 0,0 0 0,1 0 1,-1 0-1,0 0 0,0 0 0,1 0 0,-1-1 0,0 1 1,1 0-1,-1-1 0,0 1 0,1-1 0,-1 1 1,1-1-1,-1 0 0,1 1 0,-1-1 0,1 0 0,-1 0 1,1 0-1,0 0 0,-1-1 0,1 1 0,-1 0 1,1-1-1,-1 1 0,0-1 0,1 1 0,-1-1 0,1 0 1,-1 1-1,0-1 0,0 0 0,1 0 0,-1 0 1,0 0-1,0 0 0,2-2 0,6-6 35,-1 0-1,0-1 1,0 1-1,6-13 1,-10 17-16,33-55-130,-21 33-41,1 0 0,24-28 0,-29 47 75,-6 12-93,-4 21 10,-2-25 158,-5 217 22,1 105 538,4-315-550,1 0 0,0 0 0,0 0 0,0 0 0,0-1 0,1 1 0,1 0 0,-1-1 1,4 7-1,-6-12-73,0-5-204,0-48-2667,0 21-803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8 144,'0'0'13101,"-3"0"-12134,-10 0 1373,129 1-1766,179-5-279,-279 1-623,-9 2-2646,-14 3 598,-9 3-769,-2 1-3485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02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1 372 3305,'0'0'1407,"0"0"-290,0 0 37,0 0-105,0 0-171,0 0-85,0 0 82,0 0 311,0 0-326,0 0-124,0 0 151,0 0-177,0 0-314,0 0-256,0 0-20,0 0 57,3 0-120,0 0 18,0-1 0,0 0 0,0 0 0,0 0 0,0-1 0,-1 1 0,1 0 0,0-1 0,0 0 0,-1 0 0,1 0 0,-1 0-1,3-3 1,37-39-280,-25 24 240,14-15-233,-2-2-1,-1-1 1,-3-1-1,27-52 1,-48 82 399,9-11-912,-10 20 239,-5 15 338,-24 84 371,18-78-155,2 0 1,1 0-1,0 0 0,2 0 0,-2 26 1,5-29-61,-1-11 20,1-1-1,0 1 0,0-1 0,1 1 0,0-1 0,0 0 0,2 7 0,-2-11-21,1 0 0,-1 0 0,0 0-1,1 0 1,-1 0 0,1 0 0,-1-1 0,1 1-1,0 0 1,0-1 0,-1 0 0,1 1 0,0-1-1,0 0 1,1 0 0,-1 0 0,0 0 0,0 0-1,0-1 1,1 1 0,-1-1 0,0 1 0,5-1-1,8 2-2,1 0-1,0-2 0,0 0 0,-1 0 0,1-2 0,0 0 0,0-1 0,-1 0 0,0-1 0,0-1 0,0 0 0,0-1 1,20-12-1,-24 11-83,-1 0 1,0-1 0,0 0-1,-1 0 1,0-1 0,0 0 0,-1-1-1,0 0 1,-1 0 0,0 0-1,-1-1 1,0 0 0,-1-1-1,0 1 1,-1-1 0,0 0 0,4-19-1,-1-23-420,-5 36 406,0 1-1,1-1 0,7-22 1,-7 38 99,-1 4-32,-1-1 0,1 1 1,0 0-1,-1-1 0,1 1 0,-1 0 0,0 0 0,1 0 0,-1 0 0,0 0 0,0 0 0,0 0 0,-1 1 0,1-1 0,0 0 0,-1 0 0,1 1 0,-1 3 0,2 3 1,15 46-16,1 1 299,11 67 1,-15-69-26,-13-51-234,0-1 0,0 1 1,1-1-1,-1 0 1,1 0-1,-1 0 0,1 1 1,0-2-1,-1 1 1,1 0-1,0 0 0,0 0 1,1-1-1,-1 1 1,0-1-1,0 0 0,1 0 1,3 2-1,-4-3 8,0 0 0,0 0-1,0 0 1,0 0 0,0 0 0,0-1-1,0 1 1,0 0 0,1-1 0,-1 0-1,-1 1 1,1-1 0,0 0 0,0 0-1,0 0 1,0 0 0,0-1 0,-1 1-1,1 0 1,-1-1 0,1 1 0,1-3-1,35-43 607,-28 32-546,6-6-93,5-9-69,2 1 1,1 0-1,1 2 1,1 1-1,53-41 1,-77 66 71,-1 0 1,1 0-1,-1 0 1,1 0-1,0 0 1,0 0-1,-1 1 1,1-1-1,0 0 1,0 1 0,0 0-1,0-1 1,-1 1-1,1 0 1,0 0-1,0 0 1,3 0-1,-4 1 6,0-1 0,0 1 1,0 0-1,0-1 0,0 1 0,0 0 0,0 0 0,0-1 0,0 1 0,0 0 0,-1 0 0,1 0 1,0 0-1,-1 0 0,1 0 0,0 0 0,-1 0 0,0 1 0,1-1 0,0 2 0,1 8 1,-1 0 0,0 0 0,-1 1 0,-1 20 0,0-9 34,0 30 94,2 66 186,0-117-294,-1-1 1,1 1-1,-1-1 0,1 0 1,-1 1-1,1-1 1,0 0-1,0 0 0,0 0 1,0 1-1,-1-1 1,2 0-1,-1 0 1,0 0-1,0 0 0,0-1 1,0 1-1,1 0 1,-1 0-1,0-1 0,0 1 1,1-1-1,-1 1 1,1-1-1,-1 1 1,1-1-1,-1 0 0,0 0 1,1 0-1,-1 0 1,1 0-1,-1 0 0,2 0 1,4 0 22,-1-1-1,1 1 1,-1-1 0,1 0 0,-1-1-1,9-3 1,1-2-41,-1-2-1,-1 0 1,1 0 0,-2-1-1,1-1 1,-2 0-1,1-1 1,16-21 0,-4 1-401,-1-1 0,30-53 1,-54 86 404,0-1 0,0 1 0,0-1 0,0 0 0,0 1 0,1-1 0,-1 1 0,0-1 0,1 1 0,-1-1 0,0 1 0,1-1 0,-1 1 0,0-1 0,1 1-1,-1-1 1,1 1 0,-1-1 0,1 1 0,-1 0 0,1-1 0,-1 1 0,1 0 0,0 0 0,-1-1 0,1 1 0,-1 0 0,1 0 0,0 0 0,-1 0 0,1 0 0,-1 0 0,1 0 0,0 0 0,-1 0 0,1 0 0,0 0 0,-1 0 0,1 0 0,-1 0 0,1 1 0,-1-1 0,1 0 0,0 0 0,-1 1 0,1-1 0,-1 0 0,1 1 0,0 0 0,19 31 264,-13-18-257,2 0-64,1-1-1,0 1 0,1-2 1,0 1-1,1-1 1,0-1-1,1 0 0,0-1 1,1-1-1,0 0 0,1 0 1,0-2-1,0 0 0,0 0 1,1-2-1,0 0 0,19 4 1,5-2-4345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3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2817,'0'0'13562,"150"3"-13562,-113-3 0,-6 0 33,-3 0-33,-6 0-321,0 0-295,-7 6-840,10-3 120,-6 2-1225,3-5-3856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18 6409,'0'0'6431,"-16"-2"-6046,-291-5 444,288 8-643,14 0-97,-1 0 0,1-1 0,0 0 0,0 0 0,0 0 0,0-1 0,0 1 0,0-1 0,0 0 0,0-1 0,0 1 0,-7-4 901,12 29-1060,-1-17 69,1 0 0,-1 0-1,1 1 1,1-1 0,0 0 0,0 0-1,0 0 1,1 0 0,0-1-1,0 1 1,0 0 0,4 6-1,4 4 25,-1 0 0,0 1 0,-2 0 0,0 1 0,-1-1-1,-1 1 1,3 23 0,-2 13 70,0 66-1,-4-45-19,11 46 316,-6-72-114,1 63 1,-8-112-254,0-1 46,0 2-52,0 0-13,-1 0-1,1 1 1,0-1-1,1 0 1,-1 0-1,0 0 1,1 0-1,-1 0 0,1 0 1,-1 0-1,1 0 1,0 0-1,0 0 1,0 0-1,0 0 1,2 2-1,0-1 10,0-1 1,0-1 0,0 1-1,0 0 1,1-1-1,-1 1 1,0-1-1,1 0 1,4 1-1,22 4-133,0-2-1,0 0 1,0-2 0,53-3-1,-24 0-7291,-35 1-264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3993,'0'0'11481,"0"4"-11433,0 224 2859,0-238-3934,0-22-2631,3 13-116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1768,'0'0'10643,"0"14"-9619,1 0-467,1 0 0,0 1 0,1-1 0,8 24 0,-6-21-322,0 1 0,4 29 0,-4 5 309,27-51-1799,-14-2-1373,1-4-2380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20 4273,'0'0'4826,"-9"-3"-4352,-24-10 82,25 9 2799,9 35-1859,10 50-1,-1-5-1038,-4-23 692,-5-55-1591,-1 1-1,1-1 1,0 0-1,-1 0 1,0 0 0,1 0-1,-1 0 1,0 0-1,0 0 1,0 0-1,0 0 1,-1-3-1,1 0-1944,0-7-4778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4609,'0'0'6564,"0"29"-3650,3 52-1127,0 2-3503,-6-96-9721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45:1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5049,'0'0'8526,"0"0"-8484,0 1 0,0-1 0,0 0 1,0 1-1,0-1 0,0 1 0,0-1 0,0 0 0,0 1 1,0-1-1,0 0 0,0 1 0,1-1 0,-1 0 0,0 1 1,0-1-1,0 0 0,1 0 0,-1 1 0,0-1 0,0 0 0,1 0 1,-1 1-1,0-1 0,1 0 0,19 5 195,0-1-1,0-1 0,1-1 1,-1-1-1,1-1 1,24-2-1,7 1-69,-51 1-74,-1 627-516,-1-611 465,-1 0-1,0 0 0,-5 18 0,4-21-38,1 0 124,1 0-1,0 26 1,1-22 658,-23-17-724,-31 0-94,-102-14 1,143 11-7207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40,'0'0'4360,"5"0"-3788,43-6 1790,-53 40-1994,-10-2-16,10-24-275,0 1-1,1 0 0,0 1 0,1-1 0,0 1 1,0 0-1,1 0 0,1 0 0,-2 13 1,3 66-1347,0-83-2348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2905,'0'0'1416</inkml:trace>
  <inkml:trace contextRef="#ctx0" brushRef="#br0" timeOffset="1">0 281 2513,'0'0'1552,"0"50"-1920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1776,'56'-9'5882,"-53"9"-5850,16 0 64,6 0-40,0 0-56,6 0-216,0 0-409,13 0-799,-7 0-768,-6 0-289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03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1 824,'0'0'2199,"0"0"-485,0 0-371,0 0-208,0 0-482,0 0-299,0 0-122,0 0-124,0 2-90,0-1-199,-4 7-5787,1-7 5593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4337,'0'0'5881,"162"-17"-5649,-122 11-160,1 6 160,-1 0-232,-2 0-312,2 0-40,10 0-456,-10 0-896,-5 0-2673</inkml:trace>
  <inkml:trace contextRef="#ctx0" brushRef="#br0" timeOffset="1">839 17 4233,'0'0'3873,"152"0"-3873,-86 0-104,-10 0-472,-3 0-3817</inkml:trace>
  <inkml:trace contextRef="#ctx0" brushRef="#br0" timeOffset="2">1633 37 5721,'0'0'2769,"196"-11"-2769,-134-1-72,-9 7-544,-3-4-5162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5905,'0'0'2961,"184"-42"-2961,-97 25 0,-15 3-552,-7 3-4889</inkml:trace>
  <inkml:trace contextRef="#ctx0" brushRef="#br0" timeOffset="1">732 9 4809,'0'0'4289,"165"-6"-5105,-127 4-4017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5497,'0'0'3041,"181"-28"-3041,-144 28-72,10 0-936,-10 0-513,-6 0-1791</inkml:trace>
  <inkml:trace contextRef="#ctx0" brushRef="#br0" timeOffset="1">371 85 2841,'0'0'4919,"29"-5"-4849,185-27 34,48 9-2218,-147 21 3693,-96 1-721,35-7 1,-2 1-229,201 1-5010,-194 6 3072,-26 0-1718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1328,'0'0'7922,"96"-59"-7906,-74 53-32,0 3 16,-3 3 0,-7 0-8,-6 0-232</inkml:trace>
  <inkml:trace contextRef="#ctx0" brushRef="#br0" timeOffset="1">278 0 1776,'0'0'4993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5329,'0'0'7064,"8"-26"-6818,27-80 18,-33 102-275,-1 0 0,1 1 0,0-1 0,0 0 0,0 1-1,1 0 1,-1-1 0,1 1 0,0 0 0,0 0 0,0 0 0,0 1 0,0-1 0,1 1 0,-1-1 0,8-2 0,12-10-261,-21 13 143,0-1 0,1 0 0,-1 0-1,0 1 1,-1-1 0,1 0 0,0-1 0,-1 1 0,0 0 0,0 0 0,0-1 0,0 1 0,0-1 0,-1 1 0,1-1 0,-1 1 0,0-1 0,0 1 0,-1-7 0,1 5 54,0 5-171,1 7-2800,4 6 704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5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5353,'0'0'2979,"0"9"-2857,-1 19 120,-1 0-1,-8 41 1,4-35-424,1 0 0,2 0-1,2 49 1,2-66-2687,7-2-2080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2841,'0'0'6169,"-6"81"-6169,6-61 184,0 8-184,19 3-168,3-6-1616,0-2-4226</inkml:trace>
  <inkml:trace contextRef="#ctx0" brushRef="#br0" timeOffset="1">69 454 4657,'0'0'2953,"-68"118"-2745,68-101-208,0 2-392,0 4-897,0-4-1367,3-7 351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3393,'0'0'6361,"75"-23"-6361,-16 18 0,-6-1-568,-3 3-1817</inkml:trace>
  <inkml:trace contextRef="#ctx0" brushRef="#br0" timeOffset="1">782 1 5457,'0'0'1737,"165"0"-1865,-106 0-81,-3 0-2535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5569,'0'0'3001,"209"-31"-3009,-159 26-176,-4-1-1817</inkml:trace>
  <inkml:trace contextRef="#ctx0" brushRef="#br0" timeOffset="1">894 40 5449,'0'0'4785,"159"-14"-4705,-97 6 0,44-1-160,-15 6-344,-4-2-4625</inkml:trace>
  <inkml:trace contextRef="#ctx0" brushRef="#br0" timeOffset="2">2333 85 8058,'0'0'2928,"159"-22"-2624,-97 5-40,1 0-111,-7 3-97,-3 5-56,6 9-353,-12 0-511,-10 0-1840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2985,'0'0'3280,"158"-47"-3280,-95 33-408,-13 3-1032,-10 2-2673</inkml:trace>
  <inkml:trace contextRef="#ctx0" brushRef="#br0" timeOffset="1">409 1 4097,'0'0'1352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05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0 6177,'0'0'1381,"0"0"-720,0 0-358,0 0 117,0 0-135,0 0-118,-3 0 5910,-22 0-6171,0 1 80,-1 0 1,1 1 0,0 2-1,0 1 1,-35 11 0,49-13 7,0 1 1,0 1-1,1 0 1,0 0-1,0 1 1,0 0-1,1 1 0,-1 0 1,2 1-1,-1-1 1,1 2-1,0-1 1,1 1-1,-9 14 1,14-20 38,-1 0-1,1 0 1,1 1-1,-1-1 1,0 1 0,1-1-1,0 1 1,0 0-1,0 0 1,0-1 0,1 1-1,-1 0 1,1 0-1,0 0 1,0 0 0,0 0-1,1-1 1,0 1 0,-1 0-1,1 0 1,0 0-1,1-1 1,-1 1 0,1-1-1,-1 1 1,1-1-1,0 0 1,1 1 0,-1-1-1,0 0 1,1 0-1,0-1 1,0 1 0,-1 0-1,2-1 1,-1 0-1,0 0 1,0 0 0,1 0-1,-1 0 1,6 1 0,28 6 39,-1-2 0,1-2 0,0-2 1,1-1-1,62-5 0,-68 2-92,-22 1-17,0-1 0,0 0-1,-1 0 1,1-1 0,0-1 0,-1 0 0,0 0-1,0 0 1,0-1 0,12-7 0,-17 8 6,1-1 0,-1 1 0,1-1 0,-1 0 0,0 0 0,-1 0 0,1 0 0,-1 0 0,0-1 0,0 0 0,0 0 0,0 0 0,-1 0 0,0 0 1,0 0-1,0-1 0,-1 1 0,0-1 0,1-7 0,-1-110 340,-1 123-308,0 0-1,0 0 1,0 0 0,0 0-1,0 0 1,-1 1-1,1-1 1,0 0 0,0 0-1,0 0 1,0 0 0,-1 0-1,1 0 1,0 0-1,0 0 1,0 0 0,0 0-1,-1 0 1,1 0 0,0 0-1,0 0 1,0 0-1,-1 0 1,1 0 0,0 0-1,0 0 1,0-1-1,0 1 1,0 0 0,-1 0-1,1 0 1,0 0 0,0 0-1,0 0 1,0 0-1,0-1 1,0 1 0,-1 0-1,1 0 1,0 0-1,0 0 1,0 0 0,0-1-1,0 1 1,0 0 0,0 0-1,0 0 1,0 0-1,0-1 1,0 1 0,0 0-1,0 0 1,0 0 0,0 0-1,0-1 1,0 1-1,0 0 1,0 0 0,0 0-1,0 0 1,0-1-1,0 1 1,0 0 0,-7 15-36,5-1 89,0 0 0,1 0 0,0 1-1,1-1 1,4 24 0,-4-34-6,2 1 0,-1 0 1,0-1-1,1 0 0,0 1 0,0-1 0,0 0 1,0 0-1,1 0 0,0 0 0,0 0 1,0-1-1,0 1 0,0-1 0,1 0 0,-1 0 1,1 0-1,0-1 0,0 1 0,7 3 0,1-1 43,1-1 0,-1 0 0,1-1 0,0 0 0,0-1 0,20 1 0,81-4-288,-78 0-129,-24 0-219,-1 0 0,0-1 0,0 0 0,0 0 0,0-1 0,0-1 0,17-8 0,-13 3-3537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5113,'0'0'912,"3"-54"-1496,-3 49-976,-3-7-345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4825,'0'0'3457,"72"-148"-3969,-35 128-417,-2 0-1663</inkml:trace>
  <inkml:trace contextRef="#ctx0" brushRef="#br0" timeOffset="1">200 0 176,'0'0'6938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7258,'0'0'1713,"-10"28"-1658,-33 90 12,-18 9 35,49-108-83,2 1 0,1 0 0,0 1 0,-10 40 0,16-43-417,1-1 1,1 1-1,2 28 1,-1-13 449,1-32-46,-1 0-1,1 0 1,-1 0-1,0 0 0,1 0 1,0 0-1,-1-1 1,1 1-1,-1 0 0,1 0 1,0-1-1,0 1 1,-1 0-1,1-1 0,0 1 1,0-1-1,0 1 1,0-1-1,0 1 1,-1-1-1,1 1 0,0-1 1,0 0-1,0 0 1,2 1-1,30 5-27,51 2-2455,-44-7-2405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5441,'0'0'4041,"156"-20"-5593,-100 9-4602</inkml:trace>
  <inkml:trace contextRef="#ctx0" brushRef="#br0" timeOffset="1">651 37 7210,'0'0'2504,"215"-17"-3088,-140 15-880,-13-4-4706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9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6177,'0'0'1729,"209"-26"-1585,-138 15-144,23 8-376,-19-2-16,-10 5-2273</inkml:trace>
  <inkml:trace contextRef="#ctx0" brushRef="#br0" timeOffset="1">957 51 5633,'0'0'2289,"193"-45"-2009,-105 45-280,-17 0-112,-2 0-1025</inkml:trace>
  <inkml:trace contextRef="#ctx0" brushRef="#br0" timeOffset="2">2122 37 4185,'0'0'3017,"209"-9"-2961,-138 4 40,35-4-96,-18 1-697,-11 2-3680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5473,'0'0'3465,"184"-34"-3377,-112 18 104,5 7-176,4-2-16,-3 8-128,16 3-1216,-23 0-1969,-15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1:5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0 799 832,'0'0'6048,"27"0"-5217,161 0-36,-121 1-736,79-2-952,-146 1 793,1 0-1,-1 0 0,0 0 0,1 0 1,-1 0-1,1 0 0,-1 0 1,0 0-1,1 0 0,-1 0 1,1 0-1,-1 0 0,0 0 0,1 0 1,-1 0-1,1-1 0,-1 1 1,0 0-1,1 0 0,-1 0 0,0-1 1,1 1-1,-1 0 0,0-1 1,1 1-1,-1 0 0,0 0 0,0-1 1,0 1-1,1-1 0,-1 1 1,0 0-1,0-1 0,0 1 0,1 0 1,-1-1-1,0 1 0,0-1 1,0 1-1,0 0 0,0-1 1,0 1-1,0-1 0,0 1 0,0 0 1,0-1-1,0 0 0,-13-21 2462,1 1 4,11 19-2316,1 0 0,0-1 0,0 1-1,0-1 1,0 1 0,0 0 0,1-1-1,-1 1 1,0 0 0,1 0 0,0-1-1,0 1 1,0 0 0,0 0 0,0 0-1,0 0 1,0 0 0,1 0 0,-1 0 0,1 0-1,-1 0 1,1 1 0,0-1 0,-1 1-1,1-1 1,3-1 0,-2 1-49,0-1 1,1 0-1,-1 0 0,0 0 1,-1 0-1,6-8 0,-7 9-34,-1 1-1,1-1 1,0 0-1,-1 0 0,1 0 1,-1 0-1,0 0 1,0 0-1,0 0 1,0 0-1,0 0 1,0 0-1,0 0 0,-1 0 1,1 0-1,-1 0 1,1 0-1,-1 0 1,0 1-1,1-1 1,-1 0-1,-2-2 0,-3-5-225,-1 0 1,1 0-1,-10-8 0,-4-5-992,9 6 880,1 0 0,1-1 0,1 0 0,0-1 0,-9-31 0,6 9 1300,-8-64 0,15 25-2587,4 62-535</inkml:trace>
  <inkml:trace contextRef="#ctx0" brushRef="#br0" timeOffset="1">386 54 144,'0'0'10674,"10"-54"-11034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6889,'0'0'2449,"-9"19"-2358,0 2-60,0-3-11,1 0 1,2 0-1,-1 1 1,-5 31-1,3 18-2235,3 1-1,3 92 1,3-149 2096,-1-10 93,1 0 0,0 0 1,-1-1-1,1 1 0,-1 0 1,0 0-1,0-1 0,0 1 1,0-1-1,0 1 0,0 0 1,0-1-1,0 0 0,0 1 1,-1-1-1,1 0 0,0 0 1,-1 1-1,1-1 0,-4 1 1,3-1 117,0 0 1,1 0-1,-1 0 1,0 1-1,1-1 0,-1 0 1,1 1-1,-1-1 1,1 1-1,0-1 1,0 1-1,-1 0 1,1 0-1,0-1 0,1 1 1,-1 0-1,0 0 1,1 0-1,-1 0 1,1 0-1,-1 3 1,1-3-33,0 0 0,0 0 1,0 0-1,1 0 1,-1 0-1,0 0 1,1 0-1,0 0 1,0 0-1,-1 0 1,1 0-1,0 0 0,0-1 1,1 1-1,-1 0 1,0-1-1,0 1 1,1-1-1,-1 1 1,1-1-1,0 0 1,-1 1-1,1-1 0,0 0 1,2 1-1,2 2-118,10 6-1242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1408,'0'0'4825,"180"11"-4825,-120-11-24,-4 0-976</inkml:trace>
  <inkml:trace contextRef="#ctx0" brushRef="#br0" timeOffset="1">867 68 6977,'0'0'2857,"193"-25"-2241,-115 11-440,3 3-96,37 2-80,-21 4-632,-16 2-1360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6649,'0'0'2753,"178"-20"-2753,-97 15 0,53-7-160,-19 1-1064,-9 3-3489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06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1 884 3265,'0'0'2148,"0"0"-712,0 0-117,0 0 186,0 0 211,0 0-134,15 2 922,-4-2-2405,-1 0 0,0-2 0,1 1-1,-1-1 1,0 0 0,0-1 0,0 0 0,0-1-1,-1 0 1,17-10 0,-7 3-78,0-1 0,-1-1 0,0-1 0,16-16 1,-27 22-31,1 0 1,-2 0 0,1-1 0,-1 0 0,-1 0 0,0 0 0,0-1 0,4-10-1,-7 14-22,0-1 0,0 0-1,-1 0 1,1 1 0,-1-1-1,-1 0 1,1 0 0,-1 0-1,-1 0 1,1 0 0,-1 0-1,0 0 1,-3-9-1,3 14 36,0 0-1,0 0 0,-1 1 1,1-1-1,0 1 0,-1-1 1,1 1-1,-1-1 0,1 1 1,-1 0-1,0 0 0,0 0 1,1 0-1,-1 0 0,0 0 1,0 0-1,0 1 0,0-1 1,0 1-1,0-1 0,0 1 1,0 0-1,0-1 0,0 1 1,0 0-1,0 1 0,-1-1 1,1 0-1,-2 1 0,-1 0-3,-1-1 0,1 2 0,0-1-1,-1 0 1,1 1 0,0 0 0,0 0 0,0 0-1,1 1 1,-7 4 0,1 3-7,0 0 1,0 1 0,1 0-1,1 1 1,0 0 0,0 0-1,2 1 1,-1 0 0,2 0-1,-1 0 1,2 1 0,0-1-1,1 1 1,0 1 0,-1 20-1,3-33 18,1 1-1,0-1 0,0 0 0,1 1 0,-1-1 1,0 0-1,1 1 0,0-1 0,-1 0 1,1 0-1,0 1 0,0-1 0,0 0 0,0 0 1,1 0-1,-1 0 0,0 0 0,1-1 0,0 1 1,-1 0-1,1-1 0,0 1 0,0-1 0,0 1 1,0-1-1,0 0 0,0 0 0,0 0 0,0 0 1,0 0-1,1-1 0,2 2 0,9 0 23,-1 0-1,1 0 1,0-2 0,22-1-1,-11 1-30,15-2-48,1-1 1,-1-2 0,0-1-1,39-13 1,153-58-388,-48 15 231,-175 59 186,1 0 0,0 0 0,0 1 0,17-1 0,-27 4 16,0-1 0,1 0-1,-1 0 1,0 1 0,1-1 0,-1 0-1,0 1 1,0-1 0,1 0-1,-1 1 1,0-1 0,0 0 0,1 1-1,-1-1 1,0 0 0,0 1-1,0-1 1,0 1 0,0-1 0,0 0-1,0 1 1,0-1 0,0 1-1,0-1 1,0 1 0,0-1-1,0 0 1,0 1 0,0-1 0,0 1-1,0-1 1,0 0 0,-1 1-1,1-1 1,0 0 0,-1 1 0,1 1 9,-5 11 51,0 0 0,0 0-1,-1-1 1,-1 0 0,0 0 0,-1 0-1,0-1 1,-1-1 0,-10 11 0,8-9-39,1 0 1,0 0 0,1 1-1,0 0 1,1 1 0,1 0-1,-10 24 1,17-37-23,0-1 0,0 0-1,1 0 1,-1 1 0,0-1 0,0 0 0,0 0 0,1 1 0,-1-1-1,0 0 1,0 0 0,1 1 0,-1-1 0,0 0 0,0 0 0,1 0-1,-1 0 1,0 1 0,1-1 0,-1 0 0,0 0 0,1 0 0,-1 0-1,0 0 1,0 0 0,1 0 0,-1 0 0,0 0 0,1 0 0,-1 0-1,0 0 1,1 0 0,-1 0 0,0 0 0,1 0 0,-1 0 0,1-1 0,0 1-5,13 0-5,-1-1 1,0-1 0,0 0 0,0-1 0,0 0 0,0-1 0,0 0 0,-1-1 0,0 0 0,14-9 0,-7 2-55,0-1 1,-1-1 0,-1-1-1,0 0 1,20-24-1,5-13-276,-3-3 0,-3-1 0,32-63 0,-31 51-335,-3-1 1,-3-2-1,-3-1 0,30-116 1,-54 140 2859,-7 48-2136,1 1 1,-1-1-1,0 0 0,1 1 0,-1-1 0,0 1 1,1 0-1,-1 0 0,1 0 0,-1 0 1,1 0-1,-4 3 0,-6 7-51,1 1 0,1-1 0,0 1-1,1 1 1,0 0 0,-7 15 0,-43 92 224,47-92-147,-17 36 135,3 1 0,3 1 0,3 2 0,3-1 0,3 2 0,2 0 0,-3 115-1,15-178-193,0-1 0,0 1 0,1-1 0,0 0 0,0 1 0,0-1 0,1 1 0,-1-1 0,4 6 0,-4-9 3,1 0 1,-1 0-1,0 0 1,1 0 0,0 0-1,-1-1 1,1 1 0,0 0-1,0-1 1,0 0-1,0 1 1,0-1 0,0 0-1,0 0 1,0 0 0,1-1-1,-1 1 1,0 0-1,1-1 1,-1 0 0,0 1-1,1-1 1,-1 0 0,3 0-1,10-2 15,-1-1 0,0 0 0,0-1 0,0-1-1,0 0 1,-1-1 0,1 0 0,-1-1 0,20-14 0,4-1 40,75-39-244,108-61-809,-220 122 979,1 0 1,-1 0 0,0 0 0,0-1-1,0 1 1,1 0 0,-1 0 0,0 0-1,0 0 1,0 0 0,1 0-1,-1 0 1,0 0 0,0 0 0,0 0-1,1 0 1,-1 0 0,0 0 0,0 0-1,1 0 1,-1 0 0,0 0-1,0 1 1,0-1 0,0 0 0,1 0-1,-1 0 1,0 0 0,0 0 0,0 0-1,0 1 1,1-1 0,-1 0-1,0 0 1,0 0 0,0 0 0,0 1-1,0-1 1,0 0 0,1 0 0,-1 0-1,0 0 1,0 1 0,3 15 3,-2 26 18,-2-33-19,1 14 14,-1-15 7,1 0 1,0-1-1,0 1 1,1 0-1,0-1 1,2 11-1,-2-16-16,0-1 0,0 1 0,0 0 0,0 0-1,0-1 1,0 1 0,0-1 0,0 1 0,1-1 0,-1 1 0,1-1-1,-1 0 1,1 1 0,0-1 0,-1 0 0,1 0 0,0 0 0,0-1-1,-1 1 1,1 0 0,0-1 0,0 1 0,0-1 0,0 0 0,0 1-1,0-1 1,0 0 0,0 0 0,2-1 0,17 1 72,-1-2 0,0 0 1,0-2-1,0 0 0,31-11 0,95-46-79,-94 37 5,-51 23-53,-1 34-200,0-31 263,1 0 1,-1 1 0,1-1-1,-1 0 1,1 0-1,0 0 1,0 0-1,0 0 1,0 0 0,0 0-1,1-1 1,-1 1-1,0 0 1,1-1-1,0 1 1,-1-1 0,1 1-1,0-1 1,-1 0-1,1 1 1,0-1-1,0 0 1,0 0 0,0-1-1,0 1 1,0 0-1,1-1 1,-1 1-1,0-1 1,0 0 0,4 1-1,13 1 89,-1 0-1,36-3 1,-32 1-24,16 0-49,1-1-1,-1-2 1,0-1-1,53-14 0,-70 11-11,-15 4-36,0 1 1,1 0-1,-1 1 1,1-1-1,-1 1 1,10 0-1,12 34-3,-20-27 45,1-1 1,0 0-1,0-1 1,0 1-1,1-2 0,-1 1 1,1-1-1,0-1 0,0 0 1,0 0-1,0-1 1,0 0-1,16-1 0,-20 0-150,1 0-1,-1-1 0,0 1 1,0-1-1,0 0 1,0-1-1,1 1 0,-2-1 1,1 0-1,0-1 1,0 1-1,-1-1 0,1-1 1,-1 1-1,0-1 0,0 1 1,0-1-1,-1-1 1,1 1-1,-1-1 0,0 0 1,5-7-1,1-27-4955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1 527 7242,'0'0'2451,"37"-2"-2190,125-11-34,-122 9-183,275-13-308,-94 20-6889,60-1 5877,-2-17 6655,155-6-3092,-240 16-2216,195 4-185,-16-1-4497,-329 2 1971</inkml:trace>
  <inkml:trace contextRef="#ctx0" brushRef="#br0" timeOffset="1">3006 440 3729,'0'0'6345,"-62"-159"-5753,62 119-400,0 1-176,0-3-32,0-19-64,0 10-952,0 3-1416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23 4305,'0'0'2396,"-1"0"-2186,1 1-187,-1-1 1,0 1-1,1 0 0,-1 0 1,1-1-1,-1 1 1,1 0-1,-1 0 0,1 0 1,0 0-1,-1 0 0,1 0 1,0 0-1,0 0 1,0 0-1,0 0 0,0 0 1,0 0-1,0 0 1,0-1-1,0 1 0,0 0 1,1 2-1,-1 1 139,-6 32 409,-1 0 0,-2 0 0,-18 50 0,14-49-331,1 1 1,-10 68 0,20-90-199,2-11-16,0 0 0,-1 0 0,1 0 0,-1 0 0,-1-1 0,-1 8 0,2-11 26,-1-11 569,-3-35-271,-19-339 70,25 384-426,-1 0 1,0 0 0,1 0 0,-1-1 0,1 1 0,-1 0 0,1 0-1,-1 0 1,1 0 0,-1 0 0,1 0 0,-1 0 0,1 0 0,-1 0-1,1 0 1,-1 0 0,1 0 0,-1 0 0,1 0 0,-1 0 0,0 0-1,1 1 1,-1-1 0,1 0 0,-1 0 0,1 1 0,0-1 0,5 7-1,1 0 1,-1 0-1,0 1 1,0 0 0,-1 0-1,0 0 1,0 1-1,-1-1 1,4 13 0,5 7 15,6 12-46,32 58-28,-43-84 67,0-1-1,1-1 1,1 0-1,20 21 1,-28-31 3,0 0 0,-1 0 0,1-1 1,0 1-1,0-1 0,0 0 0,0 0 0,0 1 0,1-1 0,-1-1 1,0 1-1,1 0 0,-1 0 0,0-1 0,1 1 0,-1-1 1,0 0-1,1 0 0,-1 0 0,1 0 0,-1 0 0,5-1 1,-4-1 3,1 0 1,-1 1 0,0-1 0,1 0 0,-1-1 0,0 1 0,0 0 0,0-1 0,-1 0 0,1 0 0,-1 0 0,1 0 0,1-3 0,5-10 81,0 0 0,-1-1 0,-1 0 0,9-31 0,-10 20-19,-1 0 1,-2-1 0,0 1 0,-3-56-1,-1 40 27,1 43-143,0 1 0,0-1 0,1 1 0,-1-1 0,0 1 0,0-1 1,0 1-1,1-1 0,-1 1 0,0-1 0,1 1 0,-1-1 0,0 1 0,1-1 0,-1 1 1,0 0-1,1-1 0,-1 1 0,1 0 0,-1-1 0,1 1 0,-1 0 0,1-1 0,-1 1 1,1 0-1,-1 0 0,1 0 0,-1 0 0,1 0 0,-1-1 0,1 1 0,0 0 0,24 0-2494,-17 1 1073,8-1-2941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54 183 1488,'0'0'5671,"29"15"-4723,91 45-137,-117-58-770,0 0 1,1-1-1,0 0 1,-1 0-1,1 0 1,0 0-1,0 0 0,0-1 1,0 1-1,-1-1 1,1 0-1,0 0 1,0-1-1,6 0 1,-8 0-17,0 0 1,0 0-1,0 0 1,0 0 0,0-1-1,0 1 1,0 0-1,0-1 1,-1 1 0,1-1-1,-1 0 1,1 0-1,-1 1 1,0-1-1,1 0 1,-1 0 0,1-4-1,1-2 16,-1 0 0,0 0 1,-1 0-1,1-1 0,-2 1 0,1 0 0,-1-1 0,-2-15 0,0 18-32,1 0-1,-1 0 0,0-1 1,-1 1-1,1 1 0,-1-1 1,0 0-1,-1 1 0,1-1 1,-1 1-1,0 0 0,-1 0 1,1 0-1,-1 1 0,0 0 1,0 0-1,0 0 0,-1 0 1,1 1-1,-7-3 0,0 0 56,0 0-1,0 1 0,-1 1 1,0 0-1,0 0 1,0 2-1,0-1 0,-26 0 1,24 3-9,10 0-49,0-1 1,0 1-1,0 1 1,-1-1-1,1 1 1,-9 2 0,13-2-7,0-1 1,0 1-1,-1 0 0,1 0 1,0-1-1,0 1 1,0 0-1,0 0 1,0 1-1,0-1 1,0 0-1,0 0 0,0 0 1,1 0-1,-1 1 1,0-1-1,1 0 1,-1 1-1,1-1 1,0 1-1,-1-1 0,1 0 1,0 1-1,0-1 1,0 1-1,0-1 1,0 3-1,0 0-2,0 0-1,1 0 1,-1 0 0,1 0-1,0 0 1,0-1 0,0 1-1,1 0 1,-1-1-1,1 1 1,0-1 0,0 1-1,0-1 1,0 0 0,1 0-1,-1 0 1,1 0 0,0 0-1,-1-1 1,5 3-1,5 3-277,0-1 0,0 0 0,1-1 0,15 6 0,-19-9-80,23 9-2025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3385,'0'0'1704,"-25"33"-3528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2665,'-125'41'1343,"122"-40"-1266,1-1 1,0 1 0,-1 0 0,1 1 0,-1-1 0,1 0 0,0 1 0,0-1 0,-4 4 0,6-4-65,0-1 0,0 0 0,-1 1 1,1-1-1,0 1 0,0-1 0,0 1 0,0-1 0,-1 1 0,1-1 0,0 1 0,0-1 0,0 1 0,0-1 1,0 1-1,0-1 0,0 0 0,1 1 0,-1-1 0,0 1 0,0-1 0,0 2 0,1 5 235,-31 97 2408,3-15-1751,19-57-438,2 1 1,1 0 0,-1 54 0,6-86-134,0-24 1484,0-16-1624,3-115 80,0 129-330,0-1 0,2 1 0,15-49 0,-15 60 18,-1 1 13,1 0-1,0 0 1,10-15-1,-15 27 24,0 1 0,1 0 0,-1 0-1,0-1 1,0 1 0,1 0 0,-1-1 0,0 1 0,0 0-1,1 0 1,-1-1 0,0 1 0,1 0 0,-1 0 0,1 0-1,-1 0 1,0-1 0,1 1 0,-1 0 0,0 0 0,1 0-1,-1 0 1,1 0 0,-1 0 0,0 0 0,1 0 0,-1 0-1,1 0 1,-1 0 0,0 0 0,1 1 0,-1-1 0,0 0-1,1 0 1,-1 0 0,1 0 0,-1 1 0,0-1 0,1 0-1,-1 0 1,0 1 0,0-1 0,1 0 0,-1 0 0,0 1-1,0-1 1,1 0 0,-1 1 0,0-1 0,0 0 0,0 1-1,0-1 1,1 1 0,10 22-156,-10-21 146,2 7 6,1-1-1,0 0 0,0-1 1,1 1-1,-1-1 0,2 0 1,-1 0-1,9 8 0,-10-12 15,0 0-1,1 0 0,0 0 0,-1-1 0,1 1 0,0-1 1,0-1-1,0 1 0,0 0 0,1-1 0,-1 0 0,0 0 1,1-1-1,-1 0 0,6 0 0,-4 0-7,-1-1-1,1 1 1,-1-1 0,1-1-1,0 1 1,-1-1 0,0-1-1,0 1 1,1-1 0,-2 0 0,1 0-1,0-1 1,0 1 0,5-6-1,4-6 37,1 0-1,-2 0 1,21-30-1,-34 53-195,-3 21 148,-1 0 1,-2 0-1,-13 47 0,8-38-21,-8 61 0,12 0 162,28-99-1924,-1-8-955,-2-12-3065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 5401,'0'0'1931,"-29"8"-1291,-9 3-469,-136 34 543,114-36-270,59-9-80,33 0-296,-17 0-48,-11-1-20,0 1 0,0 0-1,-1 0 1,1 0 0,0 1 0,0-1 0,0 1 0,0 0 0,4 2 0,-7-2-1,1 0 0,-1 0 1,1 1-1,-1-1 0,0 0 0,0 1 0,1 0 0,-1-1 0,0 1 0,0 0 0,-1-1 0,1 1 0,0 0 1,0 0-1,-1 0 0,1-1 0,-1 1 0,0 0 0,1 0 0,-1 0 0,0 0 0,-1 3 0,3 171 265,-3-93-6,1-78-199,0 1 0,1-1 1,0 1-1,0-1 0,0 1 0,1-1 1,-1 0-1,1 1 0,1-1 1,-1 0-1,1-1 0,0 1 0,0 0 1,0-1-1,0 1 0,1-1 0,6 6 1,-6-9-26,1 0 0,-1 0 0,1 0 1,-1 0-1,1-1 0,-1 0 0,1 0 0,0 0 1,8-1-1,6-1-28,-15 2-132,1-1 1,-1 0-1,1 0 1,-1 0-1,0-1 0,0 0 1,1 0-1,-1 0 1,0 0-1,0-1 1,-1 1-1,1-1 0,-1 0 1,1 0-1,-1 0 1,0-1-1,0 1 1,4-6-1,2-5-2563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0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4441,'0'0'4344,"0"9"-3676,-1 6-495,2 64 615,0-77-761,-1 1-1,1-1 1,0 0 0,-1 0-1,1 0 1,0 0-1,1 0 1,-1 0-1,0 0 1,0 0 0,1 0-1,-1-1 1,1 1-1,0 0 1,-1-1-1,1 0 1,0 1 0,0-1-1,0 0 1,0 0-1,0 0 1,0 0 0,0 0-1,0 0 1,1-1-1,-1 1 1,3 0-1,7 1 52,0 0 1,1-1-1,20-1 0,-25 0-83,-6 0-7,1 0 0,-1 0 0,0 0 0,1-1 0,-1 1 0,0-1 0,1 0 0,-1 1 0,0-1 0,0 0 0,0 0 0,1-1 0,-1 1 0,0 0 0,-1-1-1,1 1 1,0-1 0,0 0 0,-1 1 0,1-1 0,-1 0 0,1 0 0,-1 0 0,0 0 0,0 0 0,0-1 0,0 1 0,0 0 0,1-4 0,0-2-338,-1 0 1,1 0 0,-2 0-1,1 0 1,-1 0-1,0 0 1,-2-13 0,0 15 344,1 0 0,-1 1 0,0-1 0,-1 1 0,-5-9 789,8 48 9,0 278 1884,0-312-2677,0 1 0,0-1 0,0 1 1,0-1-1,0 1 0,0-1 0,0 1 1,0-1-1,0 0 0,1 1 0,-1-1 0,0 1 1,0-1-1,0 0 0,1 1 0,-1-1 1,0 1-1,1-1 0,-1 0 0,0 0 1,1 1-1,-1-1 0,0 0 0,1 1 0,-1-1 1,1 0-1,-1 0 0,0 0 0,1 1 1,-1-1-1,1 0 0,-1 0 0,1 0 1,-1 0-1,1 0 0,-1 0 0,0 0 1,1 0-1,-1 0 0,1 0 0,-1 0 0,1 0 1,-1 0-1,1 0 0,-1-1 0,0 1 1,1 0-1,-1 0 0,1 0 0,-1-1 1,0 1-1,1 0 0,-1-1 0,1 1 0,-1 0 1,0-1-1,0 1 0,1 0 0,-1-1 1,0 1-1,0 0 0,1-1 0,28-54-2780,-16 22-1096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10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6409,'0'0'2926,"7"7"-2604,-4-4-283,0 0 0,1 0 0,-1 0 1,1 0-1,0-1 0,0 1 0,0-1 0,0 0 0,0 0 1,0 0-1,0-1 0,1 1 0,-1-1 0,0 0 1,1 0-1,-1-1 0,9 1 0,2-1-55,-12 1 29,0 0 0,1-1-1,-1 0 1,1 0 0,-1 0 0,0 0 0,1-1 0,-1 1 0,0-1 0,0 0 0,1 0-1,-1 0 1,0 0 0,0 0 0,0-1 0,4-2 0,-6 28-122,-1 51 299,3 1 1,13 77 0,-4-81 87,7 140 0,-39-212-119,12-1-169,1-1 1,-1 0 0,1 0 0,-11-6-1,11 5-230,0 0 0,-1 0-1,0 1 1,1 0 0,-11-1-1,-42 2-2915,37 4-1157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1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3633,'0'0'3849,"-3"4"-3473,-4 10-28,0 1 1,1 1-1,0-1 1,1 1-1,-4 26 1,-1-1 232,-31 93 543,18-66-597,-15 79 0,58-209 843,-1 7-1348,15-68 0,-27 59-56,0-111 0,6 194-64,-1 10 73,2 0-1,1-1 0,1 0 1,23 30-1,-33-51 35,1 1 0,-1-1 0,1-1 0,1 1-1,-1-1 1,1 0 0,0-1 0,1 0 0,-1 0 0,1-1-1,0 0 1,0-1 0,0 0 0,1 0 0,-1-1 0,1 0 0,0 0-1,11-1 1,-12 0-9,0-1-1,0 0 1,-1 0-1,1-1 0,0 0 1,-1-1-1,1 0 1,8-3-1,-13 3-4,-1 0 0,1 0-1,-1 0 1,1-1 0,-1 1 0,0-1 0,0 0 0,0 0-1,0 0 1,-1-1 0,1 1 0,-1 0 0,0-1-1,0 0 1,0 1 0,0-1 0,-1 0 0,2-7-1,0-1-650,0 0-1,-1-1 0,-1 1 1,0-1-1,-2-20 1,0 6-1774,1-8-3813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1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2593,'0'0'5711,"30"5"-5146,95 14-149,-117-18-379,0 1 0,0-2 0,0 1 0,0-1 0,0 0 0,0 0 0,0-1-1,0 0 1,0-1 0,0 0 0,-1 0 0,1 0 0,-1-1 0,13-6 0,-17 5-12,1 1-1,0-1 0,-1 1 1,0-1-1,0 0 0,0 0 1,0 0-1,-1 0 0,0-1 1,0 1-1,0-1 0,0 0 1,-1 1-1,1-1 0,-1 0 1,0 0-1,-1 0 1,1 0-1,-1-8 0,0 7 37,0 0 1,0 0-1,0 0 0,-1 0 0,0 0 0,0 1 1,-1-1-1,1 0 0,-1 1 0,-1-1 0,1 1 0,-1 0 1,1 0-1,-2 0 0,1 0 0,0 0 0,-1 0 1,0 1-1,0 0 0,0 0 0,-1 0 0,0 0 1,1 1-1,-1 0 0,0 0 0,0 0 0,-1 0 1,1 1-1,-1 0 0,1 0 0,-1 0 0,0 1 0,-8-1 1,13 1-61,-1 1 0,0 0 0,0-1 0,0 1 0,1 0 0,-1 0 0,0 0 0,0 0 0,0 0 0,0 1 0,1-1 0,-1 1 0,0-1 0,0 1 0,1-1 0,-1 1 0,0 0 0,1 0 0,-1 0 0,-2 2 0,3 0-9,-1 0-1,1-1 1,0 1-1,0 0 0,0 0 1,1 0-1,-1 0 1,1 1-1,0-1 1,0 0-1,0 0 1,0 4-1,0 2-328,0 0-1,0 0 0,1 0 0,0 0 1,1 0-1,0 0 0,1 0 1,-1 0-1,2 0 0,-1-1 0,1 0 1,8 14-1,13 8-5653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3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169 609 6633,'0'0'4881,"-21"13"-4786,-64 49 81,80-58-168,0 1 0,0 0-1,0 0 1,0 1 0,1-1 0,0 1-1,0 0 1,0 0 0,1 0 0,0 1-1,0-1 1,-1 9 0,1-2 124,1 0 1,0 0-1,1 0 1,1 18-1,-1-28-63,1-1-1,0 1 1,0 0 0,1-1-1,-1 1 1,0 0 0,1-1 0,0 1-1,-1-1 1,1 1 0,0-1-1,1 1 1,-1-1 0,0 0-1,3 4 1,-1-4 14,0 0 0,-1 0-1,1 0 1,0 0 0,0-1 0,0 0-1,0 1 1,0-1 0,0 0 0,0-1 0,0 1-1,6 0 1,-2 1-34,1-1 0,-1-1 0,1 1 0,-1-1 0,1 0 0,7-2-1,-12 2-16,0-1-1,-1 1 1,1-1-1,-1 0 0,1 0 1,-1-1-1,1 1 0,-1 0 1,0-1-1,0 1 0,1-1 1,-1 0-1,0 0 1,-1 0-1,1 0 0,0 0 1,0 0-1,-1 0 0,3-5 1,2-8-20,-1-1 0,0 0 0,-1 0 0,-1 0 0,0 0 0,-1-1 1,-1 1-1,-1-1 0,-1-21 0,1 11-124,0 25 71,-1-1 1,1 0-1,0 1 0,-1-1 1,1 1-1,-1-1 0,0 1 0,0-1 1,0 1-1,0 0 0,0-1 1,0 1-1,-1 0 0,1 0 1,-1 0-1,-2-3 0,-2-3-23,5 5-104,1 2-175,6 1-981,23 1 1152,11 0 186,-1-2 1,1-1 0,0-2-1,71-17 1,-92 16-7,-1-2 0,0 0-1,0-1 1,0-1 0,-1 0 0,0-1-1,19-16 1,-27 18-16,0 0-1,-1-1 1,0 0-1,0 0 0,-1-1 1,0 0-1,-1 0 1,0 0-1,-1-1 1,0 0-1,0 0 1,-1-1-1,2-11 1,3-23-42,-3-1 0,-1 0 0,-3 0 0,-5-64 0,3 108 67,0 0-1,0 0 0,-1 0 1,1 1-1,-1-1 0,0 0 1,0 0-1,0 1 0,0-1 1,-1 0-1,1 1 0,-1-1 1,0 1-1,1 0 0,-1 0 0,0-1 1,-4-2-1,4 4-13,0 0-1,1 0 1,-1 0 0,0 0-1,0 1 1,0-1-1,1 0 1,-1 1 0,0 0-1,0-1 1,0 1-1,0 0 1,0 0 0,0 0-1,0 0 1,0 1 0,0-1-1,0 0 1,1 1-1,-1-1 1,0 1 0,0 0-1,0 0 1,1 0-1,-1-1 1,0 2 0,1-1-1,-1 0 1,-2 2-1,-3 5-36,-1-1 0,1 1 0,0 1 0,1-1 0,0 1 0,0 0 0,-7 17 0,-29 75-27,40-96 66,-15 43-4,3 0-1,1 0 0,-7 68 1,5 151 73,15-257-56,0 0-1,1 0 0,0-1 0,1 1 1,0 0-1,0-1 0,1 1 0,1-1 1,-1 0-1,9 14 0,-10-20 26,0 1 0,1-1-1,0 1 1,0-1 0,0 0 0,0 0-1,0-1 1,0 1 0,1-1 0,0 1-1,-1-1 1,1 0 0,0 0 0,0-1 0,0 1-1,0-1 1,0 0 0,0 0 0,1 0-1,-1-1 1,0 1 0,0-1 0,1 0-1,-1 0 1,0-1 0,6 0 0,-7 0-43,-1 0 0,1 0 0,0 0 1,-1 0-1,1 0 0,-1-1 1,0 1-1,1-1 0,-1 0 0,0 0 1,0 0-1,0 0 0,0 0 0,2-4 1,25-39-41,-17 25-51,56-97-1047,-48 81 1022,-18 82-554,-2-44 669,0 20-4,0 1-1,2 0 1,0-1 0,7 31 0,-7-46 11,0-1 0,1 1 1,0 0-1,0-1 0,0 0 0,1 1 0,0-1 0,0-1 1,1 1-1,-1-1 0,1 1 0,1-1 0,-1-1 0,1 1 1,-1-1-1,1 0 0,0 0 0,8 3 0,-5-3 24,-1-1 0,1 0 0,0 0 0,-1-1 0,1-1 0,0 1 0,1-1-1,-1-1 1,0 1 0,0-2 0,17-2 0,-24 3-1,0-1 0,1 0-1,-1 1 1,0-1 0,0 0 0,-1-1-1,1 1 1,0 0 0,0 0 0,0-1-1,-1 1 1,1-1 0,-1 0 0,1 1-1,-1-1 1,0 0 0,0 0 0,0 0-1,0 0 1,0 0 0,0 0 0,0 0-1,0 0 1,-1 0 0,1 0 0,-1-4-1,2-8 44,0 1 0,-2-1 0,0-17 0,-1 13 51,1-52-99,1 61-194,2 8-52,-1 2 56,268 4-903,-259-5 1043,1-1 0,-1 0 1,0-1-1,-1-1 0,1 1 1,0-2-1,-1 1 0,0-2 0,1 1 1,14-10-1,-20 10-12,0 1 0,0-1 0,0 0 0,-1 0 0,1-1 1,-1 1-1,0-1 0,0 0 0,-1 0 0,0 0 0,0-1 0,0 1 0,0-1 0,-1 0 0,0 0 1,0 0-1,0 0 0,-1 0 0,0 0 0,0-7 0,0 9 47,-1 1-1,0-1 1,0 1 0,0 0-1,0-1 1,0 1 0,-1-1 0,0 1-1,0-1 1,0 1 0,0 0-1,0-1 1,0 1 0,-1 0-1,0 0 1,0 0 0,0 0-1,-3-3 1,2 3-9,-1 1 1,1 0-1,-1 0 1,0 0-1,0 1 0,0-1 1,0 1-1,0 0 0,0 0 1,0 0-1,0 0 1,0 1-1,0 0 0,-9 0 1,10 0-8,-1 1 1,1-1-1,-1 0 1,1 1-1,0 0 1,-1 0-1,1 0 1,0 0-1,0 1 0,0-1 1,-1 1-1,2 0 1,-1-1-1,0 1 1,-4 4-1,2-1-11,1 0 0,0 0 0,0 0-1,0 1 1,1-1 0,0 1 0,-5 11-1,2-2-16,1 1-1,1 1 1,1-1 0,0 0-1,-1 30 1,3-36 17,1 1-4,0 0 0,0 0 1,2 13-1,-1-21 33,0 1 0,0-1 0,0 0 0,0 0 1,1 0-1,-1 1 0,1-1 0,-1 0 0,1-1 1,0 1-1,1 0 0,-1-1 0,0 1 0,3 2 1,4 1 46,-1 0 0,1-1 1,1 0-1,-1-1 0,0 0 1,1 0-1,0-1 1,0 0-1,0 0 0,0-1 1,1-1-1,-1 0 0,0 0 1,1-1-1,-1 0 0,16-3 1,-23 3-85,0-1-1,1 1 1,-1-1 0,0 0-1,0 0 1,0 0 0,0-1-1,0 1 1,-1 0 0,1-1 0,0 0-1,-1 0 1,1 0 0,-1 0-1,1 0 1,-1 0 0,0-1 0,0 1-1,0-1 1,0 0 0,-1 1-1,2-4 1,3-7-22,-1 0 1,0 0-1,-1 0 0,2-15 0,-3 15-101,0-1 0,9-21 0,-11 34 112,1 0 1,-1 0-1,0-1 1,0 1-1,0 0 0,1 0 1,-1 0-1,0 0 1,1 0-1,-1 1 1,1-1-1,-1 0 0,1 1 1,0-1-1,-1 1 1,1-1-1,0 1 1,-1 0-1,1 0 0,2-1 1,-3 1 25,1 0 1,-1 0-1,0 0 1,1 0-1,-1 0 0,1 0 1,-1 0-1,0 1 1,1-1-1,-1 0 1,0 1-1,1-1 0,-1 1 1,0-1-1,0 1 1,0 0-1,1-1 1,-1 1-1,0 0 0,0 0 1,0 0-1,0 0 1,0 0-1,0 0 1,0 2-1,4 14-1,-1 1 0,-1 1 0,0-1 0,-2 0 1,0 1-1,-1-1 0,-3 22 0,2 12-48,1-7 2254,0-67 244,1 8-2510,1 0 1,1 0-1,0 0 1,1 1-1,0 0 1,1-1-1,1 2 0,0-1 1,1 1-1,0 0 1,0 0-1,2 1 1,-1 0-1,1 0 0,1 1 1,0 0-1,16-12 1,-25 22 68,-1-1 0,1 0 0,0 1 0,0-1 1,-1 1-1,1-1 0,0 1 0,0 0 0,0-1 0,0 1 1,0 0-1,0-1 0,0 1 0,-1 0 0,1 0 0,0 0 1,0 0-1,0 0 0,0 0 0,0 0 0,0 0 1,0 0-1,0 0 0,0 1 0,0-1 0,1 1 0,-1 0-9,0 0-1,0 0 1,0 0-1,1 1 1,-1-1-1,-1 0 1,1 1-1,0-1 1,0 0-1,0 1 1,-1-1-1,1 1 0,0 3 1,2 6-70,-1 0 0,0 1 0,-1 16 0,0-22 66,-1 15 13,0-11 16,1 1 0,0-1 0,0 1 0,1-1 0,3 12 1,-3-19-13,-1-3 106,1 0 0,-1 0 0,0 0-1,0 0 1,0 0 0,1 0 0,-1 0 0,0-1 0,0 1 0,0 0-1,0-1 1,1 1 0,-1-1 0,0 1 0,0-1 0,0 0 0,0 1-1,0-1 1,0 0 0,0 0 0,-1 0 0,2 0 0,80-86 577,3-3-1132,-83 93 333,-1 0 0,0 0 0,0 0 1,-1 0-1,1 0 0,-1 0 0,1 0 0,-1 0 1,0 0-1,0 0 0,-1 5 0,2 60 199,-1-66-108,0 0 25,0 1 0,0-1-1,1 0 1,-1 1 0,0-1 0,1 0-1,0 0 1,-1 0 0,1 1 0,0-1-1,0 0 1,0 0 0,0 0 0,1-1-1,-1 1 1,1 0 0,-1 0 0,2 1-1,1 0 12,-1-1-1,1 1 0,0-1 1,-1 0-1,1 0 0,0-1 0,0 1 1,0-1-1,5 1 0,10 1 32,0 0-1,-1-2 0,31-1 1,-31 0-72,-6 0 33,5 0-3,0 0-1,23-4 1,-36 3-32,1 0 0,0 0-1,-1-1 1,1 1 0,-1-1 0,1 0-1,-1 0 1,0-1 0,0 1 0,0-1 0,0 0-1,6-6 1,-8 7-5,-1 0 1,0 0-1,0 1 0,0-1 0,0 0 1,0 0-1,0 0 0,0 0 0,-1 0 1,1 0-1,-1 0 0,1 0 0,-1 0 1,0 0-1,0-1 0,0 1 0,0-3 1,0 2 30,-1 3 2,0-1 0,0 0 0,0 0 0,0 1 0,0-1 0,0 0 1,0 1-1,0-1 0,0 1 0,0 0 0,0-1 0,0 1 0,0 0 0,0-1 0,0 1 0,0 0 0,0 0 0,-1 0 0,1 0 1,0 0-1,0 0 0,-2 1 0,-31 3-117,31-2 108,0 0 0,-1 1 0,1-1 0,0 1 0,0 0 0,1-1 0,-1 1 0,0 1 0,1-1 0,0 0 0,0 1 0,0-1 0,0 1 0,0-1 0,1 1 0,-1 0 0,1 0 0,0-1 0,0 1 0,1 0 0,-1 0 0,1 0 0,0 0 0,0 5 0,1-8 28,-1 0 1,0 0-1,1 0 0,-1-1 0,1 1 0,-1 0 0,1 0 0,-1-1 0,1 1 0,-1 0 0,1-1 1,0 1-1,-1-1 0,1 1 0,0-1 0,-1 1 0,1-1 0,0 1 0,0-1 0,0 0 1,0 1-1,-1-1 0,1 0 0,0 0 0,0 0 0,0 0 0,1 0 0,28 2 225,-24-3-194,2 2-8,0-1 0,1-1 0,-1 1-1,0-1 1,0-1 0,12-3 0,-17 4-31,-1 0 1,0 0-1,1-1 0,-1 1 1,0-1-1,0 0 1,0 0-1,0 1 0,0-1 1,0-1-1,0 1 1,-1 0-1,1 0 1,-1-1-1,0 1 0,1 0 1,-1-1-1,0 1 1,0-1-1,-1 0 0,1 1 1,-1-1-1,1-4 1,1-5 44,0 0 0,-1 0 1,0 0-1,-1 0 0,-1 0 1,0 0-1,0 0 0,-1 0 1,-1 0-1,0 1 0,-1-1 1,-9-20-1,9 26-47,1-1 0,0 1 0,0 0 0,0-1 0,1 0 0,-3-9 0,5 13-16,0 1-1,-1-1 0,1 1 0,0-1 1,0 0-1,1 1 0,-1-1 1,0 1-1,1-1 0,0 1 0,-1-1 1,1 1-1,0-1 0,0 1 1,1 0-1,-1 0 0,0-1 0,1 1 1,3-3-1,39-51 374,-41 55-397,-1 1 0,1-1 1,0 1-1,0 0 0,0 0 1,-1 0-1,1 0 0,0 1 1,0-1-1,0 1 0,5 1 1,10 8-118,0 0 1,0 2 0,-1 0 0,30 27 0,-17-14 64,-22-18 74,37 28-12,-1 2 1,-3 2-1,42 51 1,-80-87-3,0 1-1,0-1 1,-1 1 0,1 0 0,-1 0-1,0 0 1,0 0 0,-1 0 0,1 0 0,-1 1-1,0-1 1,0 1 0,0-1 0,-1 7-1,0-10 31,-1 0-1,1 0 1,-1 0-1,1 0 1,-1 0-1,0-1 1,1 1-1,-1 0 1,0 0-1,0 0 1,0-1-1,1 1 1,-1-1-1,0 1 1,0 0-1,0-1 1,0 0-1,0 1 1,0-1-1,0 1 1,0-1-1,-1 0 1,1 0-1,0 0 1,0 0-1,0 0 1,0 0-1,0 0 1,0 0-1,-2-1 1,-3 2 37,-167 3 642,111-5-569,58 1-573,8 0-1932,17 0-3310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07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12803,'0'0'1480,"288"0"-1256,-113 0-64,0-3 40,-29 3-200,-44 0-232,34 0-760,-20 0-1209,-33 0-6680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1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77 104 6689,'0'0'3153,"-13"26"-2719,-36 82-212,35-71-113,14-23 212,1-4-52,-1-9-260,0-1 1,0 0-1,0 0 0,1 0 0,-1 1 1,0-1-1,0 0 0,0 0 1,0 1-1,0-1 0,0 0 0,1 0 1,-1 0-1,0 1 0,0-1 1,0 0-1,1 0 0,-1 0 0,0 0 1,0 0-1,0 1 0,1-1 0,-1 0 1,0 0-1,0 0 0,1 0 1,-1 0-1,0 0 0,0 0 0,1 0 1,-1 0-1,0 0 0,0 0 1,1 0-1,-1 0 0,0 0 0,0 0 1,1 0-1,-1 0 0,0 0 0,0 0 1,1 0-1,-1-1 0,0 1 1,0 0-1,0 0 0,1 0 0,-1 0 1,0-1-1,0 1 0,0 0 1,1 0-1,-1 0 0,0-1 0,0 1 1,14-12 494,3-21-423,-1 0 1,-2-1-1,-2-1 0,-1 0 0,9-46 0,-19 56 8,0 15-180,2 18 49,-3-7 45,1 1 0,-1-1 0,1 1 0,0-1 0,0 0 0,0 0 0,0 1 0,0-1 0,0 0 0,0 0 0,0 0 0,0 0 0,1 0 0,-1 0 0,0-1 0,0 1 0,1 0 0,-1-1 0,1 1 0,-1-1 0,1 1 0,-1-1 0,1 0 0,1 1 0,41 2 16,-38-3-5,6 0-8,0-1-1,0 0 0,0 0 1,0-1-1,0-1 1,-1 0-1,1 0 1,-1-1-1,15-8 1,-25 12-7,0-1 1,0 0-1,0 1 0,0-1 1,0 0-1,0 1 1,0-1-1,0 1 0,0 0 1,0-1-1,0 1 1,0 0-1,1 0 1,-1 0-1,0 0 0,0 0 1,0 0-1,0 0 1,1 0-1,-1 0 0,2 1 1,-2 0-6,-1 1 0,1-1 0,-1 1 0,1 0 0,-1-1 0,1 1 0,-1-1 0,0 1 0,0 0 0,0-1 0,0 1 0,0-1 0,0 3 0,0 2 32,0 168 249,0-172-914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12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7602,'0'0'3332,"-19"0"-3150,-141 0 55,71 0-204,99 27-82,-5-9 54,-1 1 1,-1-1-1,0 1 0,-1 0 1,-1 35-1,-1-27-11,7 53 0,-5-66 32,2 1 0,0-1-1,7 19 1,-9-30 14,-1 1 0,1 0 1,0-1-1,0 1 0,0-1 0,0 0 0,1 0 0,0 0 0,-1 0 1,1 0-1,0 0 0,0-1 0,0 1 0,1-1 0,-1 0 0,1 0 0,5 2 1,-4-3-79,-1 0 1,0 0 0,0-1-1,0 1 1,1-1 0,-1-1 0,0 1-1,1 0 1,-1-1 0,0 0-1,7-2 1,22-14-3314,-8-2-3297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1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6305,'0'0'3740,"-1"13"-3101,1-4-527,-1-6-73,1 1 1,-1 0-1,1-1 1,0 1-1,0-1 1,0 1 0,1 0-1,-1-1 1,1 1-1,0-1 1,0 1-1,0-1 1,0 0 0,1 1-1,0-1 1,-1 0-1,1 0 1,0 0-1,0 0 1,1 0-1,-1-1 1,1 1 0,3 3-1,0-2 60,13 9 169,-1 1 0,0 1 0,23 25 0,-37-36-224,0 1 0,-1-1-1,0 0 1,0 1 0,0 0-1,0 0 1,-1 0 0,0 0-1,0 0 1,0 0 0,0 0-1,-1 1 1,0-1 0,0 1 0,-1-1-1,1 1 1,-1-1 0,-1 1-1,1-1 1,-2 9 0,1-12-29,0-1 0,0 1 0,0-1 0,0 1 0,-1-1 0,1 1 0,0-1 0,-1 0 0,1 0 0,-1 0 0,1 0 0,-1 0 0,0 0 1,1 0-1,-1 0 0,0 0 0,0-1 0,1 1 0,-1-1 0,0 0 0,0 1 0,0-1 0,-2 0 0,-51 3 16,48-3-19,4 0-127,0 0 0,1-1 0,-1 1 1,0 0-1,1-1 0,-1 0 1,0 1-1,1-1 0,-1 0 0,1 0 1,-1-1-1,1 1 0,0 0 0,-1-1 1,1 0-1,0 1 0,0-1 0,0 0 1,0 0-1,1 0 0,-1 0 1,0 0-1,1-1 0,0 1 0,-1 0 1,1-1-1,0 1 0,-1-5 0,-9-23-4234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1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1 37 6969</inkml:trace>
  <inkml:trace contextRef="#ctx0" brushRef="#br0" timeOffset="1">1 37 6969,'50'-37'3761,"-41"37"-3761,13 0 0,6 0 0,6 0 0,-6 3-512,-6 3-1880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52:1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6425,'0'0'3342,"20"0"-3235,4-1-72,-9 0-3,1 1 0,-1 0 0,0 1 1,1 1-1,25 6 0,-39-7-34,0 0 0,0 0 0,1 0 0,-1 0 0,0 0 0,0 0 0,0 1-1,0-1 1,0 1 0,0 0 0,-1 0 0,1-1 0,0 1 0,-1 0 0,0 0 0,1 0 0,-1 1 0,0-1 0,2 5-1,1 5 6,0 0-1,3 23 0,1 1 22,50 111 106,-6-21 262,-47-97 73,-5-28-435,0 0-1,0-1 1,0 1-1,0 0 1,-1-1-1,1 1 1,0 0-1,0-1 1,-1 1-1,1-1 1,-1 1-1,1-1 1,0 1 0,-1-1-1,1 1 1,-1-1-1,1 1 1,-1-1-1,1 1 1,-1-1-1,0 0 1,1 1-1,-1-1 1,1 0-1,-1 0 1,0 1-1,1-1 1,-1 0-1,0 0 1,1 0-1,-1 0 1,0 0 0,1 0-1,-1 0 1,0 0-1,0 0 1,-168 0 1113,170 11-5314,4-8 1397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12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8 3865,'0'0'1471,"0"0"-368,0 0-258,0 0-93,0 0-174,-5-7 433,3 7 3559,-126 370-4594,15 82 864,110-439-625,-2 12 848,3-24-631,2-16-345,0 9-349,1 0 0,0 0 1,1 1-1,-1-1 0,1 0 1,0 1-1,0-1 0,1 1 0,0 0 1,4-6-1,5-12-1876,8-20-4116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13.3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1 1168,'0'0'2407,"0"0"-1026,0 0-446,0 0-334,0 0-57,0 0-102,0 0-156,0 0-127,0 0-83,0 0-39,0 41 2197,13 43-1232,-12-45-663,-3 1 0,-1-1 1,-2 0-1,-15 62 0,-58 222 925,24-87-339,45-199-591,7-23-289,-2-1 1,1 0 0,-2 0-1,0 0 1,-8 16 0,1-8 184,5-11-196,2-1-1,0 1 0,-8 20 1,12-25-5,1-4 58,0-1-1,0 0 27,0 0-24,0 0-121,0 0-37,0 0-60,1-48-4059,5 25 1723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14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5297,'0'0'2182,"0"0"-1055,0 0-634,0 0 54,0 0-294,0 0-30,0 0 2335,15 0-2450,111-6 785,194-35 0,-141 14-728,-155 23-162,109-13 151,144-1 0,-276 18-157,-1 0-241,1 5-4078,0-4 4172,-1-1 0,0 1 0,1 0 0,-1-1 0,0 1 0,0 0 0,0-1 0,0 1 0,0 0 0,0 0 0,0-1 0,0 1 0,0 0 0,0 0 0,0-1 0,0 1 0,0 0 0,0-1 0,-1 1 0,1 0 0,0-1 0,0 1 0,-1 0 0,1-1 0,-1 2 0,-16 10-5391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14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 2833,'0'0'3610,"0"0"-1659,0 0-816,0 0-212,0 0 119,0 0-85,0 0-41,0 0-175,0 0-155,0 0-19,0 0-431,0 0-23,0 0 190,0 0-174,0 0-106,0 0 7,27-1 57,324-19-8,129-1 142,-471 21-729,0 1 1,1 0-1,-1 1 0,0 0 0,14 5 0,-11-3-519,18 3-1783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16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7 3569,'0'0'2004,"0"0"-650,0 0-290,0 0-166,0 0-106,0 0 108,0 0-857,0 0 0,0 0 0,1-1 0,-1 1 0,0 0 0,0 0 0,0 0 0,0 0 0,0-1 0,0 1 0,0 0 0,0 0 0,0 0 0,0-1 0,0 1 0,0 0 0,0 0 0,0 0 0,-1 0 0,1-1 0,0 1 0,0 0 0,0 0 0,0 0 0,0 0 0,0 0 0,0-1 1,0 1-1,-1 0 0,1 0 0,0 0 0,0 0 0,0 0 0,0 0 0,0-1 0,-1 1 0,1 0 0,0 0 0,0 0 0,0 0 0,0 0 0,-1 0 0,1 0 0,0 0 0,0 0 0,0 0 0,0 0 0,-1 0 0,1 0 0,0 0 0,0 0 0,0 0 0,-1 0 0,-32 2-32,1 1-1,-1 2 1,1 1-1,0 1 1,0 2-1,1 1 1,-53 25-1,65-27-4,-158 73-23,147-65 61,1 1 1,1 1-1,-45 38 1,69-53-38,0 1 1,1-1-1,0 1 1,0 0-1,0 0 1,0 0-1,-4 8 1,7-11-3,-1 0 0,1 0 0,0 0 1,-1 0-1,1 0 0,0 0 1,0 0-1,0 0 0,0 0 0,0 0 1,0 0-1,0 0 0,0 0 0,1 0 1,-1 0-1,0 0 0,0 0 1,1 0-1,-1 0 0,1 0 0,-1 0 1,1 0-1,-1 0 0,1 0 1,0 0-1,-1-1 0,1 1 0,0 0 1,-1-1-1,1 1 0,0 0 1,0-1-1,0 1 0,0-1 0,0 1 1,0-1-1,0 0 0,0 1 0,0-1 1,0 0-1,0 0 0,0 1 1,1-1-1,44 10 174,1-2 1,70 4-1,35 4-77,-130-12-108,-1 1 1,1 1-1,-1 1 1,38 18-1,-54-23-5,0 1 0,1 1 0,-1-1 0,-1 1 0,1 0 0,0 0 0,-1 0 0,0 0 0,0 1 0,0 0-1,-1 0 1,1 0 0,-1 0 0,0 0 0,-1 1 0,4 10 0,-2-2-12,-1 0-1,-1 0 1,-1 1-1,0-1 1,0 0-1,-3 16 1,1-24 29,0 0 0,-1 1 0,1-1 0,-1 0 0,-1 0 1,1 0-1,-1-1 0,0 1 0,-1-1 0,1 1 0,-1-1 0,0 0 0,-1-1 0,1 1 0,-1-1 0,1 0 1,-1 0-1,-1 0 0,1 0 0,0-1 0,-1 0 0,-6 2 0,-11 6 33,0-1-1,0-2 1,0 0 0,-36 6-1,14-8 428,0-2 0,-75-1 0,86-4 299,34 1-691,0-2-34,0 1-106,27-4-180,119-1 207,75-7 48,-147 3-51,96-26 0,-138 27-19,0-1 0,-2-2 0,1-1 0,-1-1 0,41-28 0,-64 38 46,-1 0 1,1-1 0,-1 0 0,0-1 0,0 1-1,0-1 1,-1 0 0,0-1 0,0 1 0,-1-1-1,1 0 1,-1 0 0,-1 0 0,0-1 0,0 1-1,0-1 1,-1 0 0,0 0 0,0 0-1,-1 0 1,0 0 0,-1 0 0,1 0 0,-2 0-1,-1-15 1,1 20 11,0 0 0,1-1 0,-2 1-1,1 0 1,0 0 0,-1 0 0,1 0 0,-1 0-1,0 0 1,0 0 0,0 0 0,-1 1-1,1-1 1,-1 1 0,1-1 0,-1 1 0,0 0-1,1 0 1,-1 0 0,0 1 0,-1-1 0,1 1-1,0 0 1,0-1 0,-1 1 0,-4 0-1,-5-2-7,0 1 0,-1 0 0,0 1 0,1 1 0,-21 1 0,30-1 7,1 1 1,-1 0-1,0 0 1,0 0-1,0 0 0,0 0 1,1 1-1,-1 0 1,0-1-1,1 1 0,0 1 1,-1-1-1,1 0 1,0 1-1,0 0 0,0 0 1,1 0-1,-4 4 1,2 0-1,-1 0 1,2 0-1,-1 0 0,1 0 1,0 1-1,0 0 1,1-1-1,0 1 1,-1 8-1,2-6 18,0 0 0,0 0-1,0-1 1,1 1 0,1 0 0,0 0-1,0 0 1,1-1 0,0 1 0,1 0-1,0-1 1,0 0 0,1 0-1,0 0 1,10 15 0,-4-13-6,1-1 0,1-1 0,-1 0 0,2 0 0,-1-1 1,1-1-1,0 0 0,1 0 0,-1-2 0,21 6 0,13 3-337,80 10 1,-12-9-2267,-11-8-3039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08.8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313 616 5641,'0'0'2577,"0"0"-669,0 0-194,0 0-393,0 0-832,0 0 160,-21 0-122,-71 0-128,84 0-357,-1 0 0,1 1 0,0 0 0,0 1 1,0-1-1,0 2 0,0-1 0,0 1 0,0 0 1,1 1-1,-1 0 0,1 0 0,0 1 0,0-1 1,1 1-1,0 1 0,-1 0 0,2-1 0,-1 2 1,1-1-1,-7 10 0,7-8 13,0 1 0,1 0 0,0-1 0,0 1 0,1 0-1,0 1 1,1-1 0,0 1 0,0-1 0,1 1 0,0-1 0,1 1 0,0 0 0,1 0 0,0-1-1,3 16 1,-2-20-11,0 0 0,1 0-1,0 0 1,0 0-1,0 0 1,1 0 0,0-1-1,-1 1 1,1-1-1,1 0 1,-1-1 0,1 1-1,-1-1 1,1 1 0,0-2-1,0 1 1,1 0-1,-1-1 1,1 0 0,8 2-1,6 2-11,0-1-1,0-1 0,0-1 0,33 1 1,-33-3-50,0-1 0,1-1 1,-1 0-1,36-9 1,-46 7-15,-1 0 0,1-1 0,-1 0 0,0-1 1,0 0-1,0-1 0,-1 1 0,0-2 0,0 1 1,0-1-1,9-12 0,12-14-217,-3-2 0,-1-1 0,32-61 0,47-125-865,-97 207 1049,-4 9 46,43-97 25,63-210 0,-104 278 622,-5 34-275,0 22-357,-4 57 102,-17 100 1,-3 57 29,23-211-82,-1 9-14,2 0 1,1 0-1,2-1 0,7 38 0,-8-60-9,1-1 0,0-1 0,0 1 1,1 0-1,0-1 0,0 1 0,1-1 0,0-1 0,1 1 0,-1-1 0,1 1 0,1-2 0,0 1 0,-1-1 0,2 0 0,-1 0 0,1-1 0,0 0 0,12 5 0,-4-4-8,-1-1-1,1-1 1,0-1 0,1-1-1,-1 0 1,1 0 0,-1-2-1,1 0 1,-1-1 0,29-6-1,-34 4-89,0-1 0,0-1 0,-1 1 0,1-2 0,-1 0-1,0 0 1,-1 0 0,0-2 0,0 1 0,0-1 0,-1 0-1,0-1 1,-1 1 0,9-13 0,1-5-107,0-1 0,-1-1 1,-2 0-1,11-30 0,-21 48 256,0-1 0,-1 1 0,0 0 0,-1-1 1,0 1-1,1-20 0,-3 29 30,0 12-190,-1 1 100,-1-1 0,0 1 0,0-1 0,-1 1-1,-5 12 1,-10 45 17,16-58 5,1 0 1,0 0-1,0 0 0,2 1 1,-1-1-1,1 0 1,4 15-1,-4-22-4,1 1 0,0 0 0,0-1 0,1 0 1,-1 1-1,1-1 0,0 0 0,0 0 0,1-1 0,-1 1 0,1-1 0,-1 1 1,1-1-1,0 0 0,1-1 0,-1 1 0,0-1 0,9 4 0,2 0 12,-1-1 1,1-1-1,1 0 0,-1-1 0,0-1 0,20 1 0,6-2-37,49-6 0,-79 4-165,1 0 1,-1-1-1,1-1 0,-1 1 0,0-2 0,0 0 1,-1 0-1,1-1 0,-1 0 0,0-1 0,0 0 1,-1-1-1,1 0 0,-2 0 0,1-1 1,-1 0-1,0-1 0,-1 0 0,1 0 0,-2 0 1,0-1-1,0 0 0,0 0 0,-1-1 0,-1 1 1,0-1-1,-1 0 0,1 0 0,-2-1 1,0 1-1,1-18 0,-2 17 30,-1-23 780,0 34-630,0 1 0,0-1-1,0 0 1,0 1 0,0-1 0,0 1-1,0-1 1,0 0 0,-1 1 0,1-1-1,0 1 1,0-1 0,0 1 0,-1-1-1,1 0 1,0 1 0,-1-1 0,1 1-1,0-1 1,-1 1 0,1-1 0,-1 1-1,1 0 1,-1-1 0,1 1 0,-1 0-1,1-1 1,-1 1 0,1 0 0,-1-1-1,1 1 1,-1 0 0,0 0 0,1 0-1,-1 0 1,1 0 0,-1-1 0,-1 1-1,1 1-17,0 0-1,0-1 1,0 1-1,0 0 1,-1 0 0,1 0-1,0-1 1,1 1-1,-1 0 1,0 0-1,0 0 1,0 1-1,1-1 1,-1 0 0,0 0-1,1 0 1,-1 0-1,1 1 1,-1 1-1,-9 34 234,8-26-69,-5 22 281,2 0 1,1 0-1,0 53 0,4-81-410,1-1 1,-1 1-1,1 0 1,0 0-1,0-1 1,1 1-1,-1-1 1,1 1-1,0-1 1,0 1-1,1-1 0,-1 0 1,1 0-1,0 0 1,0-1-1,0 1 1,0-1-1,1 1 1,-1-1-1,1 0 1,0 0-1,0-1 1,0 1-1,1-1 1,-1 0-1,0 0 1,1 0-1,6 1 1,9 2 16,-1 0 0,1-1 1,0-1-1,0-1 0,30-1 1,-42-1-72,0 0 1,0 0-1,0-1 0,0 0 1,-1 0-1,1-1 1,0 0-1,-1 0 1,1-1-1,-1 0 1,0 0-1,0-1 0,0 0 1,-1 0-1,1-1 1,-1 0-1,0 0 1,0 0-1,-1-1 0,1 1 1,-1-1-1,0-1 1,-1 1-1,0-1 1,5-8-1,0-6-147,-1 1 0,7-29 1,-10 30 195,1 1 0,1 0 0,14-28 0,-18 43-28,-1 1 1,1-1 0,0 1-1,-1 0 1,1 0-1,0 0 1,0 0 0,0 0-1,1 1 1,-1-1 0,0 1-1,1 0 1,-1 0 0,0 0-1,1 1 1,-1-1 0,1 1-1,0 0 1,4 0 0,70 4 5,-67-2-16,0 0 0,1 1 0,-1 0 0,-1 1 0,1 0 0,0 0 0,13 9-1,-20-11-5,0 0 0,-1 1 0,1 0 0,-1-1-1,1 1 1,-1 0 0,0 1 0,0-1-1,-1 0 1,1 1 0,-1 0 0,1-1-1,-1 1 1,0 0 0,-1 0 0,1 1-1,-1-1 1,1 0 0,-1 0 0,-1 1-1,1-1 1,0 5 0,-8 111-139,7-118 155,0-1 1,1 1 0,-1-1 0,0 0 0,1 1 0,-1-1 0,1 0 0,-1 1 0,1-1 0,-1 0 0,1 0 0,0 0 0,0 1 0,0-1 0,0 0 0,0 0 0,0 0 0,0 0 0,0-1 0,0 1-1,0 0 1,0 0 0,0-1 0,1 1 0,-1 0 0,0-1 0,3 1 0,40 8 225,-41-9-220,53 5 104,108-4 0,-138-2-117,0-2 0,0-1 0,0-1 0,-1-1 0,1-2-1,29-12 1,-50 18-1,0-1-1,0 0 0,-1 0 0,1 0 1,-1 0-1,0-1 0,0 0 0,0 0 1,0 0-1,3-5 0,-6 7 0,1 0 1,-1 0-1,0 0 0,0 0 0,0 0 0,-1 0 0,1 0 1,0 0-1,-1 0 0,1-1 0,-1 1 0,0 0 0,0 0 1,0 0-1,0-1 0,0 1 0,0 0 0,-1 0 0,1 0 1,-1-1-1,1 1 0,-1 0 0,0 0 0,0 0 0,0 0 1,0 0-1,-2-2 0,-2-1 6,0 0 1,0 0-1,-1 1 1,0 0-1,0 0 1,0 1-1,0-1 1,0 1-1,-1 1 1,1-1-1,-1 1 0,0 0 1,-13-2-1,-12-1-5,-53-2-1,58 5-6,16 0 22,0 1 0,0 1 1,1 0-1,-1 0 0,0 1 1,0 0-1,0 1 0,1 0 0,-12 4 1,21-6-13,0 1 0,0-1 1,0 1-1,0 0 0,0-1 0,0 1 1,0 0-1,0 0 0,0 0 1,1 0-1,-1-1 0,0 1 0,0 0 1,1 0-1,-1 1 0,1-1 1,-1 0-1,1 0 0,-1 0 0,1 0 1,0 0-1,0 0 0,-1 1 0,1-1 1,0 0-1,0 0 0,0 0 1,0 1-1,0-1 0,1 0 0,-1 0 1,1 2-1,0 0 18,0 0-1,0-1 1,0 1-1,1-1 1,-1 0 0,1 1-1,0-1 1,-1 0-1,1 0 1,0 0 0,0 0-1,0-1 1,1 1-1,2 2 1,14 5 0,1 0-1,0-1 1,0-1-1,1-1 1,-1-1-1,34 4 1,133 5 115,160-12-818,-345-2 599,0 0-1,0 0 1,0 0 0,0 0-1,0 0 1,0 0 0,0 0-1,0-1 1,0 1 0,0-1-1,0 0 1,0 1 0,0-1-1,-1 0 1,1 0 0,0 0 0,0 0-1,2-3 1,-7-7-1809,-17-3-155,-12 0-1090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18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0 515 7034,'0'0'1640,"0"0"-684,0 0-93,0 0 36,0 0 54,0 0 68,2-13 736,4 4-1706,0 0 0,0 1 0,1-1 1,13-12-1,13-15-85,-7 0-92,-1 0 1,36-71 0,-52 88 81,-1 0 0,-1-1 1,-1 0-1,0-1 0,-2 1 0,0-1 1,-1 0-1,0-22 0,-3 43-21,0 9-201,-2 31 66,-11 59-1,6-58 145,-1 63 0,7-96 68,1-1 0,1 0 0,-1 0 0,1 0 0,1 0 0,-1 0 0,1 0 0,0 0 0,6 13 1,-6-17 34,1 1 1,0-1 0,-1 0 0,1 0-1,0 0 1,1 0 0,-1-1 0,0 1-1,1-1 1,0 1 0,-1-1 0,1-1 0,0 1-1,0 0 1,0-1 0,0 0 0,0 0-1,6 1 1,5 0 15,1 0 0,-1-1 0,0-1 0,0 0 0,0-1 0,0-1 0,0 0 0,0-1 0,0-1 0,-1 0 0,1-1 0,-1 0 0,0-1-1,-1-1 1,23-14 0,-17 8-91,-1-1-1,0-1 0,-1-1 1,0 0-1,-1-1 0,-1-1 0,-1 0 1,0-1-1,18-35 0,-25 38-88,-1 0-1,0-1 1,-1 0-1,-1 0 1,0-1-1,-1 1 1,-1-1-1,-1-34 1,-1 55 65,-1-1 0,1 1 0,-1-1 0,0 1 0,0-1 0,0 0 0,0 1 0,0-1 0,0 0 0,-1 0 0,-1 3 0,-7 12-26,-4 19 41,1 1 1,2 1-1,2-1 0,1 2 0,2-1 0,1 1 0,2 47 1,2-84 57,2 1 0,-1 0 0,0 0 0,0 0 0,1-1 0,-1 1 0,1 0 0,0-1 0,0 1 1,0 0-1,0-1 0,1 1 0,-1-1 0,1 0 0,-1 1 0,1-1 0,0 0 0,0 0 0,0 0 1,3 2-1,-1-1 44,0-1 0,0 0 0,0 0 0,1 0 0,-1 0-1,1-1 1,0 1 0,0-1 0,-1 0 0,1-1 0,5 1 0,2-1 5,-1 0-1,1-1 0,0 0 0,-1-1 0,1 0 1,-1-1-1,0 0 0,0 0 0,17-9 1,18-17 23,-1-2 1,-2-2 0,76-74 0,-83 71-77,1 2 0,1 2 1,2 2-1,83-49 0,-111 73-27,0 1-1,1 0 1,15-4-1,-25 9 6,-1-1 0,1 1-1,-1-1 1,1 1 0,0 0-1,-1 0 1,1 0 0,-1 1-1,1-1 1,3 2-1,-5-2 1,0 0-1,0 1 1,0-1-1,0 1 1,0 0-1,0-1 0,0 1 1,-1 0-1,1 0 1,0-1-1,0 1 1,-1 0-1,1 0 1,0 0-1,-1 0 0,1 0 1,-1 0-1,1 0 1,-1 0-1,0 0 1,0 0-1,1 0 0,-1 0 1,0 0-1,0 2 1,1 10 3,-1 1 1,0-1-1,-1 1 1,0-1-1,-1 1 1,-1-1-1,0 0 1,-1 0 0,0 0-1,-10 19 1,-6 6 30,-1-2 0,-29 36 0,-25 43 37,75-115-62,0 1 1,0-1-1,0 0 0,0 1 1,0-1-1,0 0 0,0 0 1,0 1-1,0-1 0,0 0 1,0 0-1,0 1 0,1-1 0,-1 0 1,0 0-1,0 1 0,0-1 1,0 0-1,0 0 0,0 1 1,1-1-1,-1 0 0,0 0 1,0 0-1,0 1 0,1-1 1,-1 0-1,0 0 0,0 0 1,1 0-1,-1 1 0,0-1 0,0 0 1,1 0-1,-1 0 0,0 0 1,0 0-1,1 0 0,-1 0 1,0 0-1,0 0 0,1 0 1,-1 0-1,0 0 0,0 0 1,1 0-1,-1 0 0,0 0 1,1 0-1,-1 0 0,0 0 1,0-1-1,1 1 0,-1 0 0,0 0 1,0 0-1,0 0 0,1-1 1,-1 1-1,0 0 0,0 0 1,1-1-1,-1 1 5,230-57-441,-177 47 99,-2-2 0,86-32 0,-112 33 330,0 0 1,-1-1-1,0-2 1,-1 0 0,-1-2-1,-1 0 1,24-24-1,-40 37 76,-1-1 0,0 0 0,-1 0 0,1-1 0,-1 1 0,1-1 0,-1 0 0,-1 0 0,1 0-1,-1 0 1,0 0 0,0 0 0,0-1 0,1-6 0,-19 12 224,6 1-311,1 1 0,0-1 0,1 2-1,-1-1 1,0 1 0,1 1-1,-1 0 1,1 0 0,0 0 0,0 1-1,1 0 1,0 1 0,-10 8 0,-1 2-2,1 1 0,1 1 0,-29 38 1,42-52 5,0 1 1,0-1-1,0 1 1,1-1-1,0 1 1,0 0-1,0 0 0,0 0 1,1 0-1,-1 1 1,1-1-1,1 0 1,-1 6-1,1-10 11,0 0-1,1 0 0,-1 0 0,0 0 0,1-1 1,-1 1-1,1 0 0,-1-1 0,0 1 1,1 0-1,0-1 0,-1 1 0,1 0 1,-1-1-1,1 1 0,0-1 0,0 1 0,-1-1 1,1 1-1,0-1 0,0 0 0,-1 1 1,1-1-1,0 0 0,0 0 0,0 1 1,0-1-1,-1 0 0,1 0 0,2 0 0,32 1 85,-27-1-51,6 0 14,1-1 0,0 0 0,-1-1 0,1 0 0,-1-2 0,0 1 0,16-8 0,-25 10-70,-1-1 0,0 0 0,0-1 0,1 1 1,-1-1-1,-1 0 0,1 0 0,0 0 1,-1 0-1,1 0 0,-1-1 0,0 0 0,0 0 1,-1 0-1,1 0 0,-1 0 0,0 0 1,0-1-1,0 1 0,0-1 0,-1 1 1,0-1-1,0 1 0,0-1 0,-1 0 0,1-6 1,-1 17 20,0 1 0,0-1 1,0 1-1,1-1 0,1 1 1,-1-1-1,1 0 0,0 1 1,0-1-1,0 0 0,1 0 1,6 9-1,-6-11 7,1-1-1,-1 1 1,1-1 0,-1 0-1,1 0 1,0-1 0,0 1-1,0-1 1,1 0-1,-1 0 1,0 0 0,1-1-1,0 1 1,-1-1 0,1 0-1,0-1 1,-1 1 0,10-1-1,-6 1 9,0-1-1,0 0 1,0 0 0,0-1-1,0 0 1,0 0-1,-1-1 1,1 0-1,0-1 1,-1 1 0,0-1-1,9-5 1,-11 4-1,0 0 0,0-1 1,0 1-1,-1-1 1,0 0-1,0 0 0,0 0 1,0-1-1,-1 0 1,0 1-1,0-1 0,-1 0 1,1 0-1,-1-1 1,1-8-1,6-22-30,-7 25 16,1 1 1,0-1 0,1 0 0,9-20 0,-11 28-19,1 0 1,-1 1 0,1-1-1,0 1 1,0 0-1,0-1 1,1 1 0,-1 1-1,1-1 1,-1 0-1,1 1 1,0 0 0,0 0-1,0 0 1,0 0-1,0 1 1,7-2 0,25-4-52,1 1 1,0 2-1,0 1 0,0 3 1,44 3-1,-77-3 58,0 0 0,0 1 0,0-1-1,0 1 1,0 0 0,-1 0 0,1 0-1,0 0 1,0 1 0,0 0 0,-1-1-1,1 1 1,-1 1 0,0-1 0,1 0 0,-1 1-1,0 0 1,0-1 0,-1 1 0,1 1-1,-1-1 1,1 0 0,-1 0 0,0 1-1,0 0 1,1 3 0,1 6 21,-1 0-1,-1 0 1,0 1 0,-1-1-1,0 1 1,-2 16 0,1-19 54,0-8-52,0 0 0,1 0 1,-1 0-1,0 0 0,1 0 1,0 0-1,-1 0 0,1 0 1,0 0-1,1-1 0,-1 1 1,0 0-1,1-1 0,0 1 1,-1-1-1,1 1 0,0-1 1,0 0-1,1 0 0,-1 0 1,0 0-1,1 0 0,-1 0 1,1-1-1,-1 1 0,1-1 1,0 1-1,0-1 0,0 0 1,5 1-1,8 1 26,0-1-1,-1 0 1,1-1-1,29-2 1,-17 0 2,-6 0-68,0-2 1,0 0-1,0-1 0,-1-2 1,0 0-1,0-1 0,0-1 1,-1-1-1,0-1 0,0-1 1,29-21-1,-9 2-47,-1-1 1,-2-2-1,-1-2 1,35-44 0,-40 37 980,-31 41-813,-2 1-84,0 1-1,0 0 0,1-1 1,-1 1-1,0 0 1,0 0-1,0 0 1,1 0-1,-1 0 1,1 1-1,-1-1 1,1 0-1,-1 1 1,1-1-1,0 1 1,-3 3-1,-4 4-11,-1 1-19,-23 19 10,2 1 1,2 2-1,1 1 1,-38 59-1,62-87 13,1-1-1,0 0 1,0 1-1,0-1 1,0 1-1,1 0 0,-1-1 1,1 1-1,1 0 1,-1 0-1,1 0 1,-1 0-1,2 9 0,0-13 2,0 0-1,0 0 0,0 0 1,0 0-1,0 0 1,0-1-1,0 1 0,0 0 1,0 0-1,0-1 0,1 1 1,-1-1-1,0 1 0,0-1 1,1 1-1,-1-1 0,0 0 1,1 0-1,-1 1 1,0-1-1,1 0 0,-1 0 1,1-1-1,-1 1 0,0 0 1,1 0-1,1-1 0,6 0 29,15 1 15,1-1 0,-1-1 0,0-2 0,0 0 0,30-10 0,-40 9-59,0 0 0,-1-1 0,0 0 0,0-1 0,0-1 0,-1 0 0,0-1 0,-1 0 0,0-1 0,13-14 0,-19 18-57,0 0 1,-1 0 0,0-1 0,0 1-1,-1-1 1,1 0 0,-2 0 0,1-1-1,-1 1 1,0 0 0,0-1 0,-1 1-1,0-1 1,0 0 0,-1-10 0,0 16 62,-1 0 0,1 1 1,0-1-1,0 1 0,-1-1 1,1 0-1,-1 1 1,0-1-1,1 1 0,-1 0 1,0-1-1,0 1 1,0-1-1,0 1 0,0 0 1,0 0-1,0-1 1,0 1-1,0 0 0,-1 0 1,1 0-1,0 1 1,-1-1-1,1 0 0,-1 0 1,1 1-1,-1-1 1,1 1-1,-1-1 0,1 1 1,-1 0-1,0-1 0,1 1 1,-1 0-1,0 0 1,1 0-1,-1 0 0,-2 1 1,1-1-9,-1 0 0,1 1 0,0-1 0,-1 1 0,1 0 0,-1-1 0,1 2 0,0-1 0,-1 0 0,1 1 0,0-1 0,0 1 0,0 0 0,1 0 0,-1 0 0,0 1 0,-3 3 0,-1 6 31,1-1 0,0 2 1,1-1-1,1 0 0,0 1 0,0 0 0,2 0 1,-1 0-1,2 0 0,-1 0 0,2 0 0,0 0 1,2 16-1,-1-26 11,0 1 1,0-1 0,0 0-1,0 0 1,1 0-1,-1 0 1,1-1 0,0 1-1,0 0 1,0-1-1,0 1 1,0-1 0,1 0-1,-1 1 1,1-1-1,-1 0 1,1-1 0,0 1-1,0 0 1,0-1-1,0 1 1,0-1 0,0 0-1,0 0 1,0-1-1,0 1 1,6 0 0,11 2 94,0 0 1,1-1 0,22-2 0,-35 0-133,2 0-11,0 0 1,0 0-1,1-1 1,-1-1-1,0 0 0,0 0 1,0-1-1,-1 0 0,1-1 1,-1 0-1,1 0 1,-1-1-1,0 0 0,-1-1 1,0 0-1,1 0 0,-2-1 1,1 0-1,-1-1 1,0 1-1,-1-1 0,0 0 1,0-1-1,9-18 1,4-15-164,-16 33 192,1-1-1,0 1 1,0 0-1,1 1 1,10-13 0,-15 20-10,1 0 0,-1 1 0,1-1 1,-1 1-1,1-1 0,-1 1 1,1-1-1,0 1 0,-1 0 1,1-1-1,0 1 0,0 0 0,-1-1 1,1 1-1,0 0 0,0 0 1,-1 0-1,1 0 0,0-1 1,0 1-1,0 0 0,-1 1 0,1-1 1,0 0-1,0 0 0,-1 0 1,1 0-1,0 1 0,0-1 1,-1 0-1,1 0 0,0 1 0,0-1 1,-1 1-1,1-1 0,-1 1 1,1-1-1,0 1 0,0 0 1,17 26-12,-5 6 52,-10-23 59,0 0 0,1 0-1,0-1 1,0 1 0,1-1 0,1 0 0,-1 0-1,1 0 1,1-1 0,9 10 0,-13-16-53,0-1 0,1 1 0,-1-1 0,0 0 0,1 0 0,-1 0 0,1 0 0,-1-1 0,1 1 0,-1-1 0,1 0 0,0 0 0,-1 0 0,1 0 0,-1-1 0,1 1 0,-1-1 0,1 0 0,-1 0 0,1-1 0,-1 1 0,0-1 0,6-3 0,5-3 79,-1-1 0,1-1 1,18-18-1,-28 24-130,111-106 38,-115 109-37,1 1 0,-1 0 1,0 0-1,0-1 1,1 1-1,-1 0 0,0 0 1,1 0-1,-1-1 1,0 1-1,1 0 0,-1 0 1,0 0-1,1 0 1,-1 0-1,0 0 0,1 0 1,-1 0-1,0 0 0,1 0 1,-1 0-1,1 0 1,-1 0-1,0 0 0,1 0 1,-1 0-1,0 0 1,1 0-1,-1 1 0,0-1 1,1 0-1,-1 0 0,0 0 1,1 1-1,-1-1 1,0 0-1,0 0 0,1 1 1,-1-1-1,0 0 1,0 0-1,1 1 0,-1-1 1,0 0-1,0 1 1,0-1-1,0 0 0,0 1 1,1-1-1,-1 0 0,0 1 1,0-1-1,0 1 1,0-1-1,0 0 0,0 1 1,0-1-1,0 0 1,0 1-1,-1 0 0,2 32-3,-1-23-46,1 3 62,0 0-1,2-1 1,-1 1 0,1-1-1,6 14 1,-8-22-46,0 0 0,1-1 0,-1 1 0,1-1 0,0 1 0,0-1 0,0 0 0,0 0 0,1 0 0,-1 0 0,1 0 0,0 0 0,0-1 0,0 1 0,0-1 1,0 0-1,0 0 0,1 0 0,-1-1 0,8 3 0,-11-3-62,1-1 0,-1 0 0,1 0 0,0 1 0,-1-1 0,1 0 0,-1 0 0,1 0 0,0 0 0,-1 0 0,1 0 0,0 0 0,-1 0 0,1 0 0,-1-1 0,1 1 0,0 0 0,-1 0 0,1 0 0,-1-1 0,1 1 0,-1 0 0,1-1 0,-1 1 0,1 0 0,-1-1 0,1 1 0,-1-1 0,1 1 0,-1-1 0,1 1 0,-1-1 0,0 1 0,1-1 0,-1 1 0,0-1 0,0 1 0,0-1 0,1 0 0,-1 0 0,4-23-6028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19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0 155 10850,'0'0'3137,"0"0"-1761,0 0-800,0 0-71,0 0-273,0 0-32,0 0-200,56-148-128,-26 142-72,20 6-857,-11 0-1319,-2 0-721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20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 5841,'0'0'1975,"0"0"-525,0 0-280,0 0-508,0 0-106,0 0 379,0 0-57,0 0-249,0 0-210,0 0-180,0 0 210,0 0-46,0 0-236,0 0-59,0 0 45,0 0-56,0 0 146,33-9-67,15-4-193,1 3-1,0 2 0,0 2 1,86 1-1,-132 5 12,-1 1 0,0-1 0,0 1 0,1 0 0,-1-1 0,0 1 0,0 0 0,0 0 0,0 1 0,0-1 0,0 0 0,0 1 0,-1-1 0,1 1-1,0-1 1,-1 1 0,1 0 0,-1 0 0,0 0 0,1 0 0,-1 0 0,0 0 0,0 0 0,0 0 0,-1 0 0,1 1 0,0-1 0,-1 0 0,1 0 0,-1 1 0,0 2 0,2 8-21,-1 0-1,0 0 1,-1 0 0,-2 16 0,1-22 27,-1 0 0,0-1 1,-1 1-1,1-1 0,-1 0 0,0 0 1,-1 0-1,0 0 0,0-1 0,0 1 1,0-1-1,-1 0 0,0 0 0,0-1 1,0 1-1,-1-1 0,-5 4 0,-17 10 39,0-2 1,-35 16-1,59-30-27,-32 14-12,-1-2 0,-39 10 0,67-22 11,7-1 76,15-1 112,3 0-201,15-1-26,0 1 0,0 1 1,-1 1-1,1 2 0,0 2 0,-1 0 0,35 14 0,-43-11 5,0 1-1,-1 1 0,0 1 1,-1 1-1,0 1 0,-1 0 0,-1 2 1,22 22-1,-32-29 20,-1 0 0,1 0 0,-2 1 0,1 0 0,-2 0 0,1 1 1,-1 0-1,-1-1 0,0 2 0,0-1 0,-1 0 0,-1 1 0,0-1 0,0 1 0,-1 0 0,-1 0 0,0-1 0,-3 25 0,1-30 6,0 0 0,0 0 0,0-1 0,-1 1 0,0 0 0,0-1 0,0 0 0,-1 0 0,0 0 0,0 0 0,0 0 0,0-1 0,-1 0 0,0 0 0,0 0 0,0 0 0,0-1 0,-1 0 0,1 0 0,-1 0 0,0-1 0,1 0-1,-13 3 1,-8 2 52,0-1 0,-1-2-1,0 0 1,-31 0-1,17-3 78,0-2 0,-47-6 1,68 4-86,0-1 1,0-1 0,0-1-1,0 0 1,1-2 0,-21-11-1,40 19-54,0 0-1,1 0 0,-1 0 0,0 0 0,0 0 1,0 0-1,0 0 0,0 0 0,1 0 1,-1 0-1,0 0 0,0 0 0,0 0 1,0 0-1,0 0 0,1 0 0,-1 0 1,0 0-1,0 0 0,0 0 0,0 0 0,0-1 1,0 1-1,0 0 0,1 0 0,-1 0 1,0 0-1,0 0 0,0 0 0,0 0 1,0-1-1,0 1 0,0 0 0,0 0 0,0 0 1,0 0-1,0 0 0,0 0 0,0-1 1,0 1-1,0 0 0,0 0 0,0 0 1,0 0-1,0 0 0,0-1 0,0 1 0,0 0 1,0 0-1,0 0 0,0 0 0,0 0 1,0-1-1,0 1 0,0 0 0,0 0 1,0 0-1,0 0 0,0 0 0,-1 0 1,1-1-1,26-2-898,34 2-2658,8 1-2993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23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380 605 4745,'0'0'2122,"0"0"-609,0 0-324,0 0-41,0 0 331,0 0-596,-1-11-554,1 7-320,0 1 0,0 0 0,-1-1-1,0 1 1,1 0 0,-1 0 0,0-1-1,-1 1 1,1 0 0,0 0 0,-1 0 0,-2-3-1,2 5-10,0-1-1,0 1 1,0-1-1,-1 1 1,1 0-1,0 0 1,-1 0-1,1 0 1,-1 0-1,1 1 0,-1-1 1,1 1-1,-1 0 1,1-1-1,-1 1 1,0 0-1,1 0 1,-1 1-1,1-1 1,-1 1-1,1-1 1,-1 1-1,-3 1 1,-7 3 7,0 0 1,0 0 0,1 1-1,0 1 1,0 0 0,0 1-1,1 0 1,0 1 0,-17 18-1,5-3 70,1 1-1,1 1 1,-18 29-1,31-43-22,1 1 0,0-1 0,0 1 0,1 1 0,1-1 0,0 1 0,1 0 0,1 0-1,0 0 1,0 1 0,2-1 0,0 19 0,1-30-28,1 0 1,-1 0-1,1 0 0,0 0 1,1 0-1,-1-1 0,0 1 1,1 0-1,-1-1 0,1 1 1,0-1-1,0 1 0,0-1 1,0 0-1,0 0 0,1 0 1,-1 0-1,1 0 0,-1 0 1,1-1-1,0 1 0,-1-1 1,1 0-1,0 0 0,0 0 1,0 0-1,0 0 0,0-1 1,5 1-1,13 2 50,0 0 0,0-2 0,26-1-1,-29 0-26,-8 0-94,0-1 0,0 1-1,0-2 1,0 0 0,0 0-1,0 0 1,0-1-1,-1-1 1,1 0 0,-1 0-1,0-1 1,0 0 0,-1 0-1,1-1 1,-1 0 0,-1-1-1,1 0 1,-1 0-1,0 0 1,0-1 0,-1 0-1,0 0 1,-1-1 0,0 0-1,0 0 1,-1 0 0,0 0-1,0-1 1,-1 0-1,-1 1 1,1-1 0,0-11-1,-3 15-89,3-19-493,-2-45-1,-1 65 632,0-1 0,-1 1 0,0 0 0,0 0 0,0 0 0,0 0 0,-1 0 0,0 0 0,0 0 0,0 0 0,-1 1 0,1-1 0,-1 1-1,0 0 1,-4-5 0,6 8 8,1 1 0,-1-1-1,1 1 1,0-1 0,-1 0 0,0 1-1,1-1 1,-1 1 0,1 0-1,-1-1 1,0 1 0,1-1 0,-1 1-1,0 0 1,1-1 0,-1 1-1,0 0 1,1 0 0,-1 0-1,0 0 1,0-1 0,1 1 0,-1 0-1,0 0 1,0 0 0,1 0-1,-1 1 1,0-1 0,1 0 0,-1 0-1,0 0 1,0 1 0,1-1-1,-1 0 1,0 1 0,1-1-1,-1 0 1,0 1 0,1-1 0,-1 1-1,1-1 1,-1 1 0,1-1-1,-1 1 1,1 0 0,-1-1 0,1 1-1,0-1 1,-1 1 0,1 0-1,0-1 1,0 1 0,-1 0-1,1 0 1,0-1 0,0 2 0,-8 47-127,8-43 171,0-2-43,-2 18 99,0 1 0,2 0 0,1-1 0,4 27 0,-4-43-76,0-1 0,1 1 0,0 0 0,0-1 1,0 1-1,0-1 0,1 0 0,0 0 0,0 0 0,0 0 0,1 0 0,0-1 0,0 1 0,0-1 0,0 0 0,1-1 0,-1 1 0,1-1 0,0 1 0,0-1 0,7 3 0,3-1 7,0-1 0,0 0 0,0-1 1,0 0-1,1-1 0,-1-1 0,1-1 0,-1 0 0,32-5 0,-42 4-37,0 0 0,0 0 0,0-1-1,0 0 1,0 0 0,-1 0 0,1-1-1,-1 1 1,1-1 0,-1 0 0,0-1-1,0 1 1,0-1 0,0 1 0,-1-1-1,0 0 1,0-1 0,0 1 0,0 0 0,0-1-1,-1 0 1,0 1 0,0-1 0,0 0-1,-1 0 1,2-8 0,2-13-52,-1 0 0,-2 0 1,0 0-1,-3-27 0,1 27 44,0 19 14,-1-1 1,0 1 0,0-1 0,-1 1-1,1 0 1,-2-1 0,-4-11-1,0 3-22,7 15 16,0 0 0,0-1 0,0 1 1,0 0-1,0 0 0,1 0 0,-1-1 1,0 1-1,0 0 0,1 0 0,-1 0 0,1 0 1,-1 0-1,1 0 0,-1 0 0,1 0 1,0 0-1,0 0 0,-1 0 0,1 0 0,0 0 1,0 0-1,0 1 0,0-1 0,0 0 1,0 1-1,0-1 0,0 1 0,0-1 0,2 0 1,42-17 152,-37 15-143,8-3-91,1 1-1,0 1 0,0 0 0,0 1 1,0 0-1,23 1 0,-38 2 73,-1 1 0,0-1 0,1 1 0,-1-1 0,0 1 0,0 0 0,1-1 0,-1 1 0,0 0 0,0 0 0,0 0 0,0 0 0,0 0 0,0 0 0,0 0 0,0 0 0,0 0 0,-1 0 0,1 1 0,0-1 0,-1 0 0,1 1 0,-1-1 0,1 2 0,10 39-90,-10-37 92,15 124-136,-12-87 140,9 47 1,-12-85 10,0-1 0,0 1 1,0-1-1,0 1 0,0-1 0,1 0 0,0 1 1,-1-1-1,1 0 0,0 0 0,1 0 1,-1-1-1,0 1 0,1 0 0,-1-1 0,1 1 1,0-1-1,0 0 0,0 0 0,0 0 0,0-1 1,1 1-1,-1-1 0,0 0 0,1 1 1,-1-1-1,1-1 0,0 1 0,-1-1 0,1 1 1,-1-1-1,1 0 0,0 0 0,-1 0 0,1-1 1,-1 0-1,1 1 0,-1-1 0,1 0 0,-1-1 1,1 1-1,-1 0 0,0-1 0,0 0 1,0 0-1,0 0 0,0 0 0,0 0 0,0-1 1,-1 1-1,1-1 0,-1 0 0,4-4 0,1-4 4,0-1-1,0 1 1,-1-1-1,0 0 0,-1-1 1,0 1-1,3-18 0,-1-5 28,3-49 0,-2 12-26,-7 70-17,0 1 0,-1-1 0,1 1 0,0-1 1,0 1-1,0 0 0,0 0 0,1 0 0,-1-1 0,0 1 0,0 0 0,1 1 0,-1-1 0,1 0 0,-1 0 0,0 0 1,1 1-1,0-1 0,-1 1 0,1-1 0,-1 1 0,1 0 0,2-1 0,51-6-40,-38 5 27,21-3-6,-2 0-49,51-2 0,-85 32-235,-4 35 167,1-18 178,5 54 1,-4-92-26,1 0 1,0 0 0,1 1 0,-1-1-1,1 0 1,-1 0 0,1-1 0,0 1 0,1 0-1,-1 0 1,1-1 0,0 0 0,-1 1-1,2-1 1,-1 0 0,0 0 0,0-1-1,1 1 1,0-1 0,-1 0 0,1 0-1,0 0 1,0 0 0,0-1 0,0 1-1,0-1 1,1 0 0,3 0 0,15 3 43,0-1 0,0-1 0,47-3 1,-51 1-52,5-2 9,0 0 0,0-2 0,0-1 0,0 0 0,41-17 0,-47 15-11,-1 0 0,-1-2 0,1 0-1,-2 0 1,1-2 0,-1 0 0,-1 0-1,17-18 1,-27 24-26,0-1 0,0 0-1,-1 0 1,0 0-1,0-1 1,0 1 0,-1 0-1,0-1 1,0 0 0,0 0-1,-1 1 1,1-9 0,-2 13 10,0-1 1,0 1-1,1 0 1,-1 0-1,0 0 0,-1-1 1,1 1-1,0 0 1,-1 0-1,1 0 1,-1 0-1,0 0 1,1 0-1,-1 0 1,0 0-1,0 0 1,0 0-1,-1 0 1,1 0-1,0 0 0,-1 1 1,1-1-1,-1 1 1,0-1-1,1 1 1,-1 0-1,0-1 1,0 1-1,0 0 1,0 0-1,0 0 1,0 1-1,0-1 1,0 0-1,0 1 0,0-1 1,-1 1-1,1 0 1,0 0-1,-3 0 1,0 1-12,-1 0 0,0 0 0,1 1 0,-1 0-1,1 0 1,0 0 0,-1 1 0,1 0 0,1 0 0,-1 0 0,0 1 0,1-1 0,-1 1 0,1 0 0,0 0 0,0 1 0,1-1 0,-1 1 0,1 0 0,-4 7 0,-2 5 17,0 0 1,0 0 0,2 1 0,0 0-1,-5 21 1,10-29-11,0 0 0,0 0 1,1 0-1,0 0 0,1 10 0,0-17 15,0-1 0,0 0-1,0 1 1,1-1 0,-1 0 0,1 0-1,0 1 1,0-1 0,0 0-1,0 0 1,0 0 0,0 0-1,1 0 1,-1 0 0,0 0-1,1-1 1,0 1 0,-1 0-1,1-1 1,0 1 0,0-1 0,0 0-1,0 1 1,0-1 0,0 0-1,0 0 1,3 0 0,16 4 99,0-1 0,0-1 0,0-1 0,1-1 0,35-2 0,-12 0-26,-4 1-53,-1-3 0,1-1 0,-1-2 0,46-12-1,-68 13-9,-1 0-1,0-1 0,0-1 0,0-1 0,-1 0 0,0-1 0,0-1 0,-1-1 1,0 0-1,-1 0 0,19-22 0,-29 28-11,0 1 1,0-1-1,-1 0 0,0 0 1,0 0-1,0 0 0,-1 0 1,0-1-1,0 1 0,0-1 1,-1 1-1,1-1 1,-1 0-1,-1 0 0,1 0 1,-1 1-1,0-1 0,0 0 1,-1 0-1,1 0 0,-2 0 1,1 1-1,-4-10 0,2 7-9,-1 0 0,-1 0 0,1 1 0,-1-1 0,-1 1 0,1 0 0,-1 1 0,0 0 0,-1 0 0,0 0 0,0 0 0,0 1 0,0 0 0,-15-6 0,11 6-15,-1 0 0,0 1 1,0 0-1,0 1 0,0 0 0,0 1 0,-1 0 0,-21 1 0,33 1 18,0 0-1,0 0 0,0 0 0,0 1 0,0-1 0,0 0 0,0 1 0,0-1 0,0 1 0,0-1 0,0 1 0,0 0 0,0-1 0,0 1 0,0 0 1,0 0-1,0 0 0,1-1 0,-1 1 0,0 0 0,1 0 0,-1 0 0,1 0 0,-1 0 0,1 0 0,-1 0 0,1 1 0,0-1 0,-1 0 1,1 0-1,0 0 0,0 0 0,0 0 0,0 0 0,0 1 0,0 0 0,0 5-14,1 0-1,-1-1 1,1 1-1,0 0 1,4 11-1,5 3 21,1 0-1,1-1 1,0-1 0,1 0-1,1 0 1,1-2-1,26 24 1,2 7 1,12 13 39,-11-13 3,-1 1 1,43 69 0,-76-103-45,-1 0 0,-1 1-1,0 0 1,-1 0 0,-1 1 0,-1 0 0,0 0 0,-1 0 0,-1 0 0,0 1 0,-2-1 0,0 1 0,-1 20 0,-1-32-8,0 0 1,0 0 0,-1 0 0,1 0-1,-1 0 1,0 0 0,-1-1 0,1 1-1,-1-1 1,-1 1 0,1-1-1,-1 0 1,1-1 0,-8 8 0,4-6 11,-1 0 0,1 0 0,-1-1 0,0 0 0,-1 0 0,1-1 0,-1 0 0,-14 4 0,-3-2 30,1-1 0,-1 0 0,0-2 0,0-2 0,-51-2-1,75 2 5,-1-1-1,1 0 0,-1-1 0,0 1 0,1 0 0,-1-1 0,1 1 1,-1-1-1,1 0 0,-1 0 0,1 0 0,0 0 0,0 0 0,-1-1 1,1 1-1,0-1 0,0 1 0,0-1 0,0 0 0,0 0 0,1 1 1,-1-1-1,1-1 0,-1 1 0,1 0 0,0 0 0,-1 0 1,1-1-1,0 1 0,1-1 0,-1 1 0,0-1 0,1 1 0,-1-1 1,1 1-1,0-1 0,0 1 0,0-1 0,0 0 0,0 1 0,1-4 1,1-2-5,0-1 0,0 1 1,0 0-1,1 0 0,1 1 1,-1-1-1,1 1 0,0-1 1,1 1-1,0 0 0,10-11 1,160-133-237,-113 103-407,80-83 1,-103 86 371,-3 0 0,-1-3 1,36-65-1,66-168 174,21-59 630,-152 328-578,-4 9 11,-1-1 0,1 1 0,-1-1 0,0 1 0,1-1 0,-2 1 1,1-1-1,0 0 0,-1 1 0,1-1 0,-1 0 0,-1-4 0,-17 22-242,-5 13 267,1 0-1,1 1 1,1 1 0,2 2-1,1-1 1,2 2-1,1 0 1,1 1 0,2 0-1,1 1 1,2 0-1,1 0 1,-3 48 0,9-72 22,1 1 0,0-1 0,1 1 0,-1-1 0,2 0 1,0 0-1,0 0 0,1 1 0,0-2 0,1 1 0,0 0 0,0-1 1,1 0-1,0 0 0,1 0 0,0-1 0,0 1 0,1-1 0,0-1 0,15 14 1,-1-6-7,1-1 0,0-1 0,1-1 1,0 0-1,0-2 0,2-1 1,-1-1-1,1-1 0,0-1 0,0-1 1,1-1-1,-1-2 0,1 0 1,0-2-1,-1-1 0,37-5 0,-59 5-32,1 0-1,-1 0 0,1 0 1,-1-1-1,1 1 0,-1-1 1,0 0-1,0 0 0,0 0 0,0 0 1,0-1-1,0 1 0,-1-1 1,1 0-1,-1 0 0,0 0 1,0 0-1,0 0 0,3-6 0,-4 7-22,0 0 0,0 0 0,-1 0 0,1 0 0,-1 0 0,1 0 0,-1 0 0,0 0 0,1 0 0,-1 0 0,0 0 0,-1 0 0,1 0-1,0 0 1,-1 0 0,1 0 0,-1 0 0,1 0 0,-1 0 0,0 0 0,0 0 0,0 0 0,0 1 0,0-1 0,0 0 0,-1 1 0,1-1 0,0 1-1,-1-1 1,1 1 0,-1-1 0,0 1 0,1 0 0,-1 0 0,0 0 0,-3-1 0,-2-2-14,-1 1 0,0 1 0,0-1 0,0 1 0,-1 1 0,1 0 0,0 0 0,-1 0 0,1 1 0,-1 0 0,1 1 0,0 0 0,-1 0 0,1 1 0,-11 3 0,15-4 22,0 0-1,0 1 0,0 0 0,0 0 1,0 0-1,1 0 0,-1 1 1,1-1-1,-1 1 0,1 0 1,0 0-1,0 0 0,0 0 1,0 1-1,1-1 0,0 1 0,-1 0 1,1 0-1,0 0 0,1 0 1,-1 0-1,1 0 0,0 0 1,0 0-1,0 0 0,0 1 1,1-1-1,0 0 0,0 1 0,1 8 1,-1-10 16,1 0 1,0 0-1,0 0 0,1 0 1,-1 0-1,1 0 0,-1 0 1,1-1-1,0 1 0,0 0 1,0-1-1,1 0 1,-1 1-1,0-1 0,1 0 1,0 0-1,-1 0 0,1-1 1,0 1-1,0-1 0,0 1 1,0-1-1,0 0 1,0 0-1,0 0 0,1-1 1,5 1-1,12 3 62,0-2 0,1 0 0,22-2 0,-33 0-51,7 0 47,0 0 0,0-1 0,0-1 0,0-1 0,0-1 0,18-6 0,-31 8-55,1 0 0,-1 0 0,0-1 1,0 0-1,0 0 0,0 0 0,0 0 0,-1-1 1,0 0-1,1 0 0,-1 0 0,-1 0 1,1-1-1,-1 0 0,1 1 0,-1-1 0,-1-1 1,1 1-1,-1 0 0,0-1 0,0 1 1,0-1-1,0-7 0,0 3 1,-1 1 0,0-1 0,-1 0 0,0 1 0,0-1 0,-1 0 0,-1 1-1,1-1 1,-2 1 0,1-1 0,-1 1 0,-1 0 0,-4-10 0,-6-4-5,0 1 1,-1 1-1,-26-28 0,-6-9-75,45 55 74,-1 0 0,1-1-1,0 1 1,0-1 0,0 0-1,0 1 1,0-1 0,-1-7-1,3 10-8,0 0-1,0-1 0,0 1 0,0 0 0,0 0 1,0 0-1,1 0 0,-1 0 0,0 0 1,1 0-1,-1 0 0,0 0 0,1 0 1,-1 1-1,1-1 0,0 0 0,-1 0 1,1 0-1,0 0 0,-1 1 0,1-1 0,0 0 1,0 1-1,0-1 0,0 0 0,-1 1 1,1-1-1,0 1 0,0 0 0,0-1 1,0 1-1,0 0 0,0-1 0,0 1 0,0 0 1,0 0-1,0 0 0,2 0 0,35-5-129,0 2 1,1 1-1,-1 2 0,49 6 0,-75-4 122,-1 1 0,0 0 0,0 1-1,0 0 1,0 0 0,0 1 0,-1 1 0,0 0 0,0 0 0,-1 1 0,1 0-1,-2 1 1,1 0 0,-1 0 0,0 1 0,9 12 0,7 15 105,0 2 0,-3 0 0,18 44 1,3 4 207,-34-71-279,-4-9-9,0 1 1,-1-1 0,0 1 0,0 0-1,2 11 1,-5-17-12,-1 0 0,0 0 0,1 0 0,-1 0 0,0-1 0,0 1 0,0 0 0,0-1 0,0 1 0,0-1 0,0 1 0,0-1 0,0 0 0,0 1 0,0-1 0,0 0 1,0 1-1,0-1 0,0 0 0,0 0 0,0 0 0,0 0 0,0 0 0,0 0 0,-1-1 0,0 1 0,1 0-4,-27 1-618,-53 9-1,72-8 115,1 0 0,0 1 1,-1-1-1,1 2 0,1-1 0,-1 1 0,0 0 0,1 1 1,0-1-1,-12 11 0,4 4-3751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24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596 1 8738,'0'0'1824,"0"0"-1536,-178 119 352,85-42 1233,0 21-833,7 13 0,14 8-592,22 0-272,27-3 265,23-15-441,6-9 0,44-18 320,16-14-200,4-9-120,3-7-112,6 4-705,-20-13-1199,-16-8-2745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28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4417,'0'0'2030,"0"0"-854,0 0-496,0 0-120,0 0-74,0 0 180,4-8-155,15-41 1580,-20 57-1831,0 1 0,0-1-1,1 1 1,0-1 0,2 13-1,-1 9-152,-10 302 930,9-258-738,0-73-206,0-1 61,0 0 87,0 0 16,0-23 494,5-20-902,11-45 0,2-20-774,-13 51 46,-3 26 648,2 0 1,0 0-1,18-58 1,-22 89 239,0-1 0,0 1 1,0 0-1,0 0 0,0-1 1,0 1-1,0 0 0,0-1 1,1 1-1,-1 0 0,0 0 1,0-1-1,0 1 1,1 0-1,-1 0 0,0 0 1,0-1-1,0 1 0,1 0 1,-1 0-1,0 0 0,0 0 1,1 0-1,-1-1 0,0 1 1,1 0-1,-1 0 0,0 0 1,0 0-1,1 0 0,-1 0 1,0 0-1,1 0 0,-1 0 1,0 0-1,1 0 0,-1 0 1,0 0-1,0 0 0,1 0 1,-1 0-1,0 1 1,1-1-1,-1 0 0,0 0 1,0 0-1,1 0 0,-1 1 1,0-1-1,0 0 0,0 0 1,1 0-1,-1 1 0,0-1 1,0 0-1,0 1 0,11 14-79,23 56 520,3-2-1,3-2 0,63 82 0,-17-55 196,-51-58-558,32 43 0,-88-105-1405,-35-34 1,-4-3-1119,13 7-391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2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 7458,'0'0'1640,"0"0"-1020,0 0-240,0 0 508,0 0 278,2 31-139,3 194 921,-7-190-1718,-2-1 0,-1 0-1,-17 60 1,13-61-175,1 1 0,2 0 0,-4 62 0,10-95-92,0-1 0,0 1 1,0 0-1,0 0 0,1 0 0,-1-1 0,0 1 1,1 0-1,-1 0 0,0-1 0,1 1 0,-1 0 0,1-1 1,-1 1-1,1 0 0,-1-1 0,1 1 0,-1-1 0,1 1 1,0-1-1,-1 1 0,1-1 0,0 1 0,-1-1 0,1 0 1,0 1-1,0-1 0,-1 0 0,1 0 0,0 0 0,0 1 1,0-1-1,-1 0 0,1 0 0,0 0 0,1 0 0,33-4-1641,-34 4 1645,38-13-2437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28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21 211 9794,'0'0'1175,"0"0"-511,-3 26 4,3-26-668,-2 31 572,1 44 1,1-72-518,0 0 1,1 0-1,-1-1 1,1 1 0,0 0-1,0 0 1,0 0-1,0-1 1,0 1 0,1 0-1,-1-1 1,1 1-1,0-1 1,0 0 0,0 1-1,0-1 1,0 0-1,0 0 1,1-1 0,-1 1-1,0 0 1,1-1-1,0 1 1,-1-1 0,1 0-1,0 0 1,0 0-1,-1 0 1,1 0 0,0-1-1,0 1 1,0-1 0,4 0-1,1 2 38,17 2 133,0 0 0,1-2 0,-1 0 0,33-3 0,-48 0-226,0 0 0,-1 0 0,1 0 0,-1-1 0,1-1 0,-1 0-1,0 0 1,0-1 0,0 0 0,0 0 0,-1-1 0,0 0 0,0-1 0,8-6 0,-12 8-40,-1-1-1,1 1 0,-1-1 1,0 0-1,0 0 1,0 0-1,-1-1 0,1 1 1,-1 0-1,-1-1 1,1 0-1,-1 1 0,0-1 1,0 0-1,-1 0 1,1 1-1,-1-1 0,-1 0 1,1 0-1,-1 0 1,0 1-1,-3-11 1,0 4-15,0 2 0,0-1 1,-1 0-1,-1 1 1,0 0-1,0 0 1,-1 0-1,0 1 1,-1 0-1,-9-9 1,4 6 66,0 1 0,-1 1 0,0 0 0,-1 0 0,0 2 1,0 0-1,-1 0 0,0 1 0,0 1 0,0 1 0,-1 1 1,0 0-1,0 1 0,0 0 0,-30 1 0,44 2-13,0 0-1,1 0 0,-1 1 0,0-1 1,0 1-1,1 0 0,-1-1 0,1 1 1,-1 0-1,1 0 0,-1 1 0,1-1 1,-1 1-1,1-1 0,0 1 0,0 0 1,0 0-1,0-1 0,0 1 0,0 1 1,1-1-1,-1 0 0,1 0 0,-1 1 1,1-1-1,0 1 0,0-1 1,0 1-1,0-1 0,-1 6 0,-1 7-20,1 0-1,0 1 1,1-1-1,2 22 1,-1-19-2,-1-10-201,1 1 1,1-1-1,-1 0 1,1 1 0,1-1-1,0 0 1,0 0-1,0 0 1,1 0 0,0 0-1,1-1 1,0 1 0,0-1-1,0 0 1,8 9-1,18 10-3843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29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1 6617,'0'0'2188,"0"0"-1354,0 0-534,0 0 326,-11 28-47,-34 95 138,39-105-381,1 0 0,0 1-1,2-1 1,0 1 0,1 0-1,1 22 1,-1 9 169,-1 105 176,3-154-675,0-1 113,0 0 408,0 0-52,0 0-67,0-14 346,2-10-752,1 1 0,2 0 0,0-1 0,2 1 0,0 1 0,12-25 0,8-30-165,20-69 47,-47 146 109,0 0-1,0 0 1,0 0 0,0 0-1,0-1 1,0 1-1,0 0 1,0 0 0,1 0-1,-1 0 1,0-1 0,0 1-1,0 0 1,0 0-1,1 0 1,-1 0 0,0 0-1,0 0 1,0 0 0,0 0-1,1-1 1,-1 1-1,0 0 1,0 0 0,0 0-1,1 0 1,-1 0 0,0 0-1,0 0 1,0 0-1,1 0 1,-1 0 0,0 0-1,0 0 1,0 0 0,1 1-1,-1-1 1,0 0 0,0 0-1,0 0 1,0 0-1,1 0 1,-1 0 0,0 0-1,0 0 1,0 1 0,0-1-1,0 0 1,1 0-1,-1 0 1,0 0 0,0 1-1,0-1 1,0 0 0,0 0-1,0 0 1,0 0-1,0 1 1,0-1 0,0 0-1,1 0 1,-1 1 0,8 14-57,-7-14 23,3 6 40,1 0 1,0-1 0,0 0-1,1 0 1,0-1 0,0 0-1,0 0 1,1 0 0,-1 0-1,1-1 1,0 0 0,1-1-1,-1 0 1,0 0 0,1 0 0,0-1-1,0 0 1,0 0 0,13 0-1,-7 0 27,0-1 1,0 0-1,0-2 0,0 1 0,0-1 0,0-1 0,0-1 1,0 0-1,0-1 0,19-8 0,-11 1-33,-1-1 0,-1-1 0,0-1 0,-1-1-1,-1 0 1,0-2 0,-1 0 0,20-26 0,-33 37 54,-5 9-74,1 0 0,-1 0 0,1 0 0,-1 0 0,1 0 0,0 0 0,0 1 1,1-1-1,-1 0 0,1 3 0,1 11-5,-2 47 223,4 0 1,21 118-1,-21-159-115,-1 0 0,0 35 0,-3-15-5605,0-30 1928,0-9-1650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29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1 9882,'0'0'4545,"0"0"-4273,0 0 256,0 0-368,0 0 120,-27 175 112,-2-133-152,-4-4-111,0-5-129,3-3 48,7-3-209,6-3-575,17-10-1224,0-5-737,13-9-5648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09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11666,'0'0'3825,"0"0"-3337,0 0 577,0 0-993,0 0-64,0 0-8,232 0 72,-150-9 240,1 3-312,-7 3 0,-13 3-288,-10 0-176,-10 0-553,13 18-1199,-16 0-1025,3-3-5801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1.1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16 1032,'0'0'4053,"0"0"-1888,0 0-748,0 0-93,0 0-489,0 0-267,10-15 783,-13 45-1057,-1 1 0,-1 0-1,-1-1 1,-2 0 0,-16 39-1,-12 51 407,22-56-300,3 0 0,-4 103-1,14-189-1555,2 0 0,1-1-1,6-35 1,5 8-2463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1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6753,'0'0'1713,"0"0"-534,0 0 76,0 0-264,31 0-251,17 0-414,10-1 337,62 8 0,-24 2-266,-132 3-6709,13-6 2329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1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8282,'0'0'1391,"0"0"-66,32 1 265,196 4 200,-208-5-1724,39 2 112,-55-2-190,-1 1 1,0-1-1,0 1 1,1 0-1,-1-1 1,0 1-1,0 1 1,0-1-1,0 0 0,0 1 1,0 0-1,-1-1 1,6 5-1,-8-5-48,1 0 0,0 0 0,-1 0 0,1 0 0,-1 1 0,1-1-1,-1 0 1,0 0 0,0 1 0,1-1 0,-1 0 0,0 0 0,0 1-1,0-1 1,0 0 0,0 0 0,0 1 0,-1-1 0,1 0 0,0 0-1,-1 1 1,1-1 0,-1 0 0,1 0 0,-1 0 0,1 0-1,-1 0 1,0 0 0,0 0 0,1 0 0,-1 0 0,0 0 0,0 0-1,0 0 1,-2 0 0,-36 28-630,38-28 686,-75 40-263,-29 17 188,94-50 88,-1 0 0,1 0 0,0 2 0,1-1 0,0 1 0,-9 12 0,18-20-5,-1-1 0,1 1 0,0 0 0,0-1 0,0 1 0,0 0 0,0 0 0,0 0 0,1-1 0,-1 1 0,1 0 0,-1 0 0,1 0 0,0 0 0,0 0 0,0 4-1,0-5 29,0 0 0,1 0 0,-1 0-1,1 0 1,-1 1 0,1-1 0,0 0-1,0 0 1,-1 0 0,1 0 0,0-1-1,0 1 1,0 0 0,0 0 0,0 0-1,0-1 1,0 1 0,0 0 0,2 0-1,6 2 144,-1-1 0,0 0-1,1 0 1,0 0 0,16-1-1,98 6-476,157-13 0,-194-6-1648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2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0 7802,'0'0'904,"0"0"-360,0 0 320,0 0 496,7 188-375,-7-132-305,0 1-168,0-1-304,0-8-112,0-6-72,-7-10 88,1-11-224,-8-9-368,4-9-1224,4-3-489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2.4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6313,'0'0'2055,"0"0"-1020,42 7-168,4 0-540,-2-1 84,0 3-1,0 1 1,-1 2-1,45 18 0,-51-15 140,0 1-1,-1 2 0,-1 1 0,34 25 0,-60-38-522,-1 0-1,0 1 1,-1-1-1,0 1 1,0 1-1,0-1 1,-1 1-1,0 1 1,0-1-1,-1 1 1,0 0-1,-1 0 1,0 0-1,-1 1 1,1-1-1,-2 1 1,1 0-1,-1 0 1,-1 0-1,0 0 1,0 15-1,-2-19-13,0-1 0,0 1-1,0 0 1,-1-1 0,1 1-1,-1-1 1,-1 1 0,1-1 0,-1 0-1,0 0 1,0 0 0,0 0-1,-5 5 1,0-2 36,0-1-1,0 1 1,-1-1-1,0-1 1,0 0-1,-15 8 1,-6 0 67,-2-1 0,0-2 0,-50 11 0,39-17 5,36-4-133,-1-1 0,1 1 0,0 0 0,0 1 0,0-1 0,-7 4 0,14-5-22,-1 1-1,1-1 1,0 0 0,0 1 0,0-1-1,0 1 1,0-1 0,0 0 0,0 1-1,0-1 1,0 0 0,0 1 0,0-1-1,0 0 1,0 1 0,0-1-1,0 1 1,0-1 0,0 0 0,0 1-1,0-1 1,0 0 0,1 1 0,-1-1-1,0 0 1,0 1 0,0-1 0,1 0-1,-1 0 1,0 1 0,0-1 0,1 0-1,-1 0 1,0 1 0,1-1-1,-1 0 1,0 0 0,1 1 0,8 3-526,1 1-1,-1-1 1,1-1 0,0 1 0,11 1 0,24 4-2258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2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1 13755,'0'0'1296,"0"0"-1296,0 0 528,0 0 72,-119 169-191,76-121-409,0-4 128,7-2 72,6-12-200,7-3-8,3-7-160,3-2-521,4-6-1055,3-9-1257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3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8 12363,'0'0'1515,"-30"-1"-623,-13-2-773,6 0-103,1 2 0,-53 5 1,86-4-18,1 0 0,-1 0 0,0 1 0,0-1 0,0 1 0,0 0 0,1 0 0,-1 0 0,0 0 0,1 0 0,-1 1 0,1-1 0,-1 1 0,1-1 0,-4 4 0,5-4 6,0 1-1,0-1 1,0 1-1,1-1 1,-1 1-1,0 0 1,1-1-1,-1 1 1,1 0-1,-1-1 1,1 1-1,0 0 1,-1-1-1,1 1 1,0 0-1,0 0 1,1-1-1,-1 1 1,1 2-1,1 3 33,0-1 0,0 0-1,1 0 1,0 0 0,0-1-1,1 1 1,0-1-1,0 1 1,0-1 0,0 0-1,1-1 1,8 7 0,31 23 206,3-2 0,77 39 0,115 43-100,-21-12-143,-205-95 5,-8-5-3,0 0 0,0 0 0,0 1 0,-1 0-1,1-1 1,-1 1 0,0 1 0,0-1 0,0 1 0,0-1 0,-1 1 0,1 0 0,3 7 0,-7-11-2,0 1-1,0-1 1,1 0 0,-1 1 0,0-1 0,0 0-1,0 1 1,0-1 0,0 1 0,0-1 0,0 0 0,0 1-1,0-1 1,0 1 0,0-1 0,0 0 0,0 1-1,0-1 1,0 0 0,-1 1 0,1-1 0,0 1-1,0-1 1,0 0 0,0 1 0,-1-1 0,1 0-1,0 0 1,-1 1 0,1-1 0,0 0 0,0 1-1,-1-1 1,1 0 0,0 0 0,-1 0 0,1 1-1,0-1 1,-1 0 0,1 0 0,-1 0 0,1 0 0,0 0-1,-1 0 1,1 0 0,0 0 0,-1 0 0,1 0-1,-1 0 1,1 0 0,0 0 0,-1 0 0,1 0-1,-1 0 1,-44 5 19,0-1-1,-87-5 1,46 0-8,-311-5-1281,460 6-1224,17 0-2165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3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10082,'0'0'2031,"0"0"-1304,0 0-320,0 0-127,0 0 136,0 0 204,27 26 156,-5-5-590,164 142 698,-102-98-707,-22-19-104,-2 4 0,82 86 0,-140-134-78,0 0-13,0 0 1,1 1 0,-1-1 0,-1 0 0,1 1 0,0 0 0,0 0-1,-1-1 1,0 1 0,1 0 0,-1 0 0,0 0 0,1 6 0,-2-7-353,-12-6-1552,-5-17-358,3-8-2931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3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517 0 3777,'0'0'9538,"0"0"-8618,0 0-416,-199 119-504,130-71 0,6 3 128,7-7 24,10-2 168,9-6-152,11-4-160,9-5-16,14-6-344,3-3-1368,13-9-337,17-9-2263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34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1 8618,'0'0'4345,"0"0"-3817,0 0-304,0 0 768,212 217-200,-163-125-424,-9 6 241,-20 6-505,-20 4-96,-7-1-8,-36-6 72,-16-9-200,-4-15-25,-3-14-871,-24-1 32,17-20-1400,17-12-4522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10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353 464 5369,'0'0'2710,"0"0"-838,0 0-601,0 0 220,0 0 190,0 0-602,2-6-309,-1 5-748,0 0 0,-1 0-1,1 0 1,-1 0 0,1 0-1,-1 0 1,0 0 0,1 0-1,-1 0 1,0 0-1,0 0 1,1 0 0,-1 0-1,0 0 1,0-1 0,0 1-1,-1 0 1,1 0 0,0 0-1,0 0 1,0 0-1,-1 0 1,1 0 0,-1 0-1,1 0 1,-1 0 0,1 0-1,-1 0 1,0 0 0,1 0-1,-2-1 1,-2 0-4,1 0 0,-1 1 0,0-1 1,0 1-1,0 0 0,0 0 0,0 0 0,0 0 0,0 1 0,-5 0 1,-8-2-41,0 2 0,0 0 0,0 1 0,0 1 0,1 0 0,-1 1 0,1 1 0,0 1 0,-20 7 0,29-8 20,0-1 1,-1 1-1,1 0 0,0 0 0,1 1 0,-1 0 0,1 0 1,0 1-1,0-1 0,1 1 0,0 1 0,0-1 0,0 1 0,1 0 1,0 0-1,0 0 0,1 0 0,0 1 0,0-1 0,0 1 0,-1 11 1,3-14 26,0 0 1,0-1 0,1 1 0,-1 0-1,1 0 1,0 0 0,1 0 0,-1 0-1,1-1 1,0 1 0,0 0 0,0 0 0,1-1-1,-1 1 1,1-1 0,1 1 0,-1-1-1,5 7 1,-2-7-5,-1 0 0,1 0 0,0-1 0,0 1 0,0-1 1,0 0-1,1-1 0,-1 1 0,1-1 0,0 0 0,0-1 0,-1 1 0,1-1 0,11 1 0,5 0 36,0 0 0,0-1 0,0-1 0,0-1 1,28-4-1,-38 2-62,-1 0 0,0 0 0,0-1 0,0 0 0,0-1 0,-1 0 0,0 0 0,0-1 0,0-1 0,-1 0 0,16-15 0,-10 6-55,-1 0 0,0-2 0,-2 0 0,0 0-1,-1-1 1,-1 0 0,0-1 0,12-40 0,-3-7-288,13-103 1,7-21 576,-36 183 114,-1 9-178,0 20-182,-6 39-86,-20 51 304,14-71-148,2-1-1,-6 80 1,14-105-13,0 0 0,0 0 0,1 1 0,1-1 0,1 0 0,0 0 0,7 20 0,-7-27-15,1 1 1,0-2 0,0 1 0,1 0 0,0-1 0,0 0 0,0 0 0,1 0 0,0-1-1,0 1 1,0-1 0,1-1 0,-1 0 0,15 7 0,-3-2 17,1-2 0,1-1 0,-1 0 0,1-1 0,0-1 0,35 2 0,-17-4-50,0-2 1,65-7-1,-90 5-19,0-1 0,-1 0-1,1-1 1,-1 0-1,0-1 1,0 0 0,0-1-1,21-13 1,-27 14-34,0 0 1,1 0 0,-2 0-1,1-1 1,0 0 0,-1 0-1,0 0 1,-1-1 0,0 1-1,0-1 1,0 0 0,0-1-1,-1 1 1,-1-1 0,4-13-1,-4 13-7,-1 1-1,0-1 1,0 1-1,-1-1 0,0 0 1,-1 1-1,-1-13 0,1 17 64,0-1-1,0 1 0,0 0 0,-1 0 0,1 0 0,-1 0 0,0 1 0,0-1 0,0 0 1,0 1-1,0-1 0,0 1 0,-1 0 0,1 0 0,-1 0 0,1 0 0,-1 0 0,0 0 0,-4-1 1,-2-1 34,-1 0-1,1 1 1,-1 0 0,0 1 0,-1 0 0,1 1 0,0 0 0,0 0 0,-1 1 0,1 1 0,0 0 0,0 0-1,-1 1 1,1 0 0,-12 4 0,18-4-27,-1-1-1,1 1 0,0 0 1,0 0-1,0 1 1,1-1-1,-1 1 1,0-1-1,1 1 0,0 1 1,0-1-1,0 0 1,0 1-1,0-1 1,1 1-1,-1 0 0,1 0 1,0 0-1,0 0 1,0 0-1,1 0 0,0 1 1,0-1-1,0 1 1,0-1-1,0 1 1,1-1-1,0 1 0,0-1 1,0 1-1,1-1 1,-1 1-1,1-1 0,0 0 1,1 1-1,2 7 1,-1-5-3,1 0-1,0 0 1,0-1 0,0 1 0,0-1 0,1 0 0,0 0 0,0-1-1,1 1 1,0-1 0,0-1 0,0 1 0,0-1 0,1 0 0,0 0-1,-1-1 1,16 5 0,36 14-1046,1-3-1,82 16 1,-18-15-8751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47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0 488,'0'0'216,"0"0"-85,0 0 65,0 0 148,-4 3-173,2-1 141,-24 12-696,2-9 7640,24-10-6749,0-3-1165,0 6-3224,0 2 1802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48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2769,'0'0'1389,"0"0"-187,0 0-451,0 0 27,0 0 163,0 0-327,0 0-284,0 0-155,0 0-42,0 0 259,0 0-228,0 0 96,0 0-132,0 0-52,0 0-10,0 0-2,0 0-67,0 0-8,0 0 3,0 0 10,0 0 27,0 0-28,0 0-18,0 0-48,0 0-93,0 0-122,0 0 127,0 0-75,0 0-60,0 0 112,0 15-5380,0-12 3963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1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0 6969,'0'0'725,"0"0"-487,0 0-120,0 0-156,0 5 38,-2 26 520,-2-1 0,-1 1 0,-2-1-1,-1 0 1,-1-1 0,-15 32-1,21-53-368,0 0 753,2-24-326,0-1-583,1 13-30,-1 0 0,1 0 1,-1 0-1,1 1 0,0-1 1,1 0-1,-1 0 0,0 0 1,1 1-1,0-1 0,0 0 0,0 0 1,1 1-1,-1-1 0,1 1 1,0 0-1,0-1 0,3-4 1,-4 7 48,-1-1-68,0 2 79,0 0 38,0 0-66,0 0 50,0 0-27,0 0 12,0 0 58,0 0-111,0 0 13,0 0 5,0 0-9,0 0-65,0 0 1,0 0 60,0 0 11,0 0-69,0 0 66,0 0 24,0 0 35,0 0 8,0 0-103,0 0 80,0 0-16,0 0 12,0 0 68,0 0-78,0 0 18,0 0-6,0 0-82,0 0 82,0 0 84,0 0 179,0 0-182,0 0-91,0 0-3,0 0 6,0 0-54,0 0 11,0 0 32,0 0 3,0 0-63,0 0 83,0 0-18,0 0-82,0 0 50,0 0 35,0 0 29,0 0-95,0 0 66,0 0 4,0 0-12,0 0-7,0 0 10,0 0 55,0 0 41,0 0-62,0 0 55,0 0-17,0 0-58,0 0 9,0 0 79,0 0-120,0 0 5,0 0 19,0 0-48,0 0 22,0 0 9,0 0 11,0 0 15,0 0-79,0 0 37,0 0 16,0 0 11,0 0 13,0 0-80,0 0 69,0 0-5,0 0 9,0 0 34,0 0-107,0 0 43,0 0 14,0 0 11,0 0 21,0 0-79,0 0 18,2 14 17,-1 1 0,-1-1 0,0 0-1,0 1 1,-2-1 0,0 1 0,-7 27 0,2-9 52,-53 221 989,31-144-414,-18 143 1,41-216-250,3-108-3416,3 23-504,0 0-4072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1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4297,'0'0'3698,"0"0"-2595,0 0-936,0 0-142,0 0 39,0 0 248,4 10 136,13 34 345,3-2-1,1 0 1,2-1 0,1-1-1,33 38 1,-11-25-330,96 115 334,-119-137-719,-2 1 1,-1 1-1,27 61 1,-10-32-1352,-38-92-1183,2 14 854,-4-21-3510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1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1 3041,'0'0'3580,"0"0"-2607,0 0-341,0 0 320,-8 33-43,-25 111 77,-12 167 2398,32-190-2656,-7 220-862,20-340-2,0 0 0,1 0 0,-1 0-1,0 0 1,1 0 0,-1 0 0,1 0 0,-1-1-1,1 1 1,0 0 0,-1 0 0,1 0 0,0 0-1,0-1 1,0 1 0,-1 0 0,1-1 0,0 1-1,0-1 1,0 1 0,0-1 0,0 1 0,0-1 0,0 0-1,0 1 1,0-1 0,0 0 0,0 0 0,0 0-1,0 0 1,2 0 0,17 1-2427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2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3041,'0'0'4430,"0"0"-2348,0 0-1130,0 0-220,0 0 430,0 0-205,0 0-389,0 0-253,0 0-74,0 0 233,0 0-170,0 0-145,0 0 277,0 0-214,0 0-72,0 0-8,0 0-49,14 0 388,252-19-439,-94 3-53,-152 13 17,1 0 0,38-12 0,3 0-132,-82 14-5298,-9 1 2338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3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3369,'0'0'4649,"0"0"-2884,0 0-798,0 0-215,0 0 143,0 0-157,0 1-685,1 0 0,-1 0 0,0 0 0,1 0 0,-1 1 0,1-1 0,-1 0 0,1 0 0,-1 0 0,1 0 0,0 0 0,0 0 0,-1 0 0,1 0 0,2 1 0,18 3 298,1 0 1,1-1-1,-1-2 0,0 0 0,1-1 1,39-4-1,-4 1-88,154 2-548,-125 0-4843,-51 0-1555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5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1 986 3065,'0'0'2033,"0"0"-368,0 0-454,0 0-196,0 0 41,0 0-120,0-4 4180,10-21-4856,125-199-186,-124 202-158,-1 1 1,-1-1-1,-1-1 0,0 0 1,-2 0-1,-1 0 0,-1-1 1,1-28-1,-5 142-23,1 106-127,-1-190 263,1-1 1,0 1 0,0-1-1,1 1 1,-1-1-1,1 0 1,0 1 0,1-1-1,-1 0 1,1 0 0,0-1-1,0 1 1,1 0 0,-1-1-1,1 0 1,0 0-1,0 0 1,10 6 0,-7-5 22,0-1 0,0 0 0,1 0 0,0 0 0,0-1 0,0-1 0,0 1 0,0-1 1,0-1-1,1 1 0,16-1 0,-21-1-14,-1-1 1,1 1-1,-1-1 0,0 0 1,1-1-1,-1 1 1,0 0-1,0-1 0,0 0 1,0 0-1,0 0 1,0 0-1,0 0 0,-1 0 1,1-1-1,2-3 1,43-56 2,-16 17-16,-30 44-56,-1-1 0,1 0 1,0 1-1,-1-1 0,1 1 1,0 0-1,0-1 0,0 1 1,0 0-1,0 0 0,0 0 1,0 1-1,0-1 0,4 0 1,-4 1 17,-1 0 0,0 0 1,1 0-1,-1 0 0,0 0 1,1 1-1,-1-1 0,0 0 1,0 1-1,1 0 0,-1-1 1,0 1-1,0 0 1,0-1-1,0 1 0,0 0 1,0 0-1,0 0 0,0 0 1,0 0-1,0 0 0,0 0 1,0 0-1,0 1 1,13 21 8,-8-12 6,1 0 0,1 0-1,-1 0 1,2-1 0,-1 0 0,12 9-1,-17-17 24,0 0-1,0 0 1,0 0-1,0-1 0,0 1 1,0-1-1,1 0 1,-1 0-1,0 0 1,0 0-1,1-1 0,-1 1 1,1-1-1,-1 0 1,1 0-1,-1 0 1,0 0-1,1-1 0,-1 0 1,0 1-1,1-1 1,-1 0-1,0-1 0,0 1 1,0 0-1,1-1 1,-2 0-1,1 0 1,3-2-1,70-55 58,-57 42-74,2 1 0,37-23 1,-56 38-23,-1 0 1,1 0-1,0 1 1,-1-1 0,1 0-1,0 1 1,-1 0-1,1-1 1,0 1 0,-1 0-1,1 0 1,0 0-1,0 0 1,-1 0 0,1 0-1,0 1 1,0-1-1,-1 1 1,1-1 0,0 1-1,-1-1 1,1 1-1,-1 0 1,1 0 0,-1 0-1,1 0 1,-1 0-1,0 0 1,2 2-1,4 4-12,-1 0-1,0 1 1,-1 0-1,7 12 1,8 10 19,-13-21 18,1-1-1,0 0 1,1-1-1,0 0 1,0-1 0,1 1-1,-1-2 1,1 1-1,1-2 1,-1 1-1,1-1 1,0-1-1,-1 0 1,2 0 0,-1-1-1,0-1 1,0 0-1,0 0 1,1-1-1,-1 0 1,0-1-1,13-3 1,-16 2-2,1 0 0,-1 0 1,1-1-1,-1-1 0,0 1 0,-1-1 0,1 0 1,-1-1-1,0 0 0,0 0 0,0-1 0,0 0 1,-1 0-1,0 0 0,0-1 0,-1 0 1,0 0-1,0 0 0,-1-1 0,7-13 0,0-4-40,-1 0 0,-1-1 0,-1 0 0,-2 0 0,6-40 0,2-148-359,-2 25 131,-8 155 223,1 1 0,2 0 0,18-50 0,-25 81 40,1 0 0,0-1 0,-1 1 0,1 0 0,0 0 0,1 0 0,-1 0 0,0 0 0,0 0 0,1 1 0,2-4 0,-4 5-5,1 0 1,-1 0-1,0 0 0,1 0 0,-1 0 0,0 0 0,1 1 0,-1-1 0,1 0 0,-1 0 0,0 0 0,1 0 1,-1 0-1,0 0 0,1 1 0,-1-1 0,0 0 0,0 0 0,1 0 0,-1 1 0,0-1 0,1 0 0,-1 1 0,0-1 1,0 0-1,0 0 0,1 1 0,-1-1 0,0 0 0,0 1 0,0-1 0,0 1 0,0-1 0,0 0 0,1 1 1,-1-1-1,0 0 0,0 1 0,8 58-138,-7-52 128,9 190 45,2 29 167,-6-179-140,1-1 0,24 82 0,-26-112-44,1-1 1,0 1 0,2-1-1,-1-1 1,17 24 0,-21-34-36,0 0-1,1 1 1,-1-2 0,1 1-1,0 0 1,0-1 0,0 0 0,0 0-1,0 0 1,1 0 0,0-1-1,-1 1 1,1-1 0,0-1-1,0 1 1,0-1 0,0 1 0,0-1-1,0-1 1,1 1 0,7-1-1,2-5-1130,-6-10-1562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6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9434,'0'0'1248,"0"0"-896,0 0-216,258 0 256,-152 0 273,-10-3-177,-10 0 192,-23 3-680,-20 0-16,-23 0-416,-20 0-784,-20 0-1049,-16 3 1329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6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11242,'0'0'2281,"0"0"-1849,0 0-80,0 0-352,0 0-472,0 0-648,0 0-329,172 48-1695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12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419 548 10442,'0'0'1771,"0"0"-771,-31-4-369,-104-16-88,125 18-486,0 1 0,0 0 0,0 0 0,0 1 0,-1 1-1,1 0 1,0 0 0,0 1 0,0 0 0,0 1 0,0 0 0,1 0 0,-1 1 0,1 1 0,-12 7 0,14-7-24,0 1 0,1 0 1,0 1-1,0-1 1,1 1-1,0 0 1,0 1-1,1-1 1,-1 1-1,2 0 0,-1 0 1,1 0-1,0 1 1,1-1-1,-2 13 1,2-11 73,0 0 0,0 0 0,1 0 0,1 1 1,0-1-1,0 0 0,4 21 0,-3-28-82,0 0-1,0 0 0,0 1 1,0-1-1,1 0 1,0 0-1,0 0 1,0 0-1,0-1 1,0 1-1,0 0 1,1-1-1,-1 1 0,1-1 1,0 0-1,0 0 1,-1 0-1,1 0 1,0-1-1,1 1 1,-1-1-1,0 0 1,0 0-1,1 0 0,-1 0 1,4 0-1,8 2-40,0-1-1,0 0 1,0-2-1,0 1 0,0-2 1,0 0-1,0-1 1,0 0-1,0-1 0,-1-1 1,1 0-1,-1-1 0,0-1 1,0 0-1,-1 0 1,0-2-1,0 0 0,0 0 1,-1-1-1,-1-1 1,1 0-1,-2 0 0,1-1 1,-1 0-1,-1-1 1,0-1-1,-1 1 0,0-1 1,-1 0-1,-1-1 1,0 0-1,7-21 0,-3-10-233,-2 0-1,-1 0 0,0-48 0,-6 54 460,2 0 0,2 0 0,2 0 0,18-60 0,-25 99-203,0 0 1,0 0 0,0 0 0,0-1-1,0 1 1,0 0 0,0 0-1,0 0 1,0-1 0,0 1 0,0 0-1,0 0 1,0 0 0,0-1 0,0 1-1,0 0 1,0 0 0,0-1 0,0 1-1,0 0 1,0 0 0,0 0-1,0 0 1,1-1 0,-1 1 0,0 0-1,0 0 1,0 0 0,0 0 0,0-1-1,1 1 1,-1 0 0,0 0-1,0 0 1,0 0 0,1 0 0,-1 0-1,0 0 1,0 0 0,0-1 0,1 1-1,-1 0 1,0 0 0,0 0 0,0 0-1,1 0 1,-1 0 0,0 0-1,0 0 1,1 0 0,-1 1 0,0-1-1,0 0 1,4 16 20,-4 29-136,-3-22 119,-1 1 1,0 0-1,-2-1 0,-13 33 0,-7 30 90,19-53-78,1 0 0,2 0 0,1 1 1,2 0-1,4 47 0,-3-74-10,1 0 0,1 1 0,0-1 0,0 0 0,0-1 0,1 1 1,0 0-1,0-1 0,1 1 0,-1-1 0,1 0 0,1 0 0,-1-1 0,1 1 0,0-1 0,1 0 0,-1 0 0,1-1 0,0 1 1,0-1-1,0-1 0,0 1 0,1-1 0,0 0 0,-1 0 0,1-1 0,12 3 0,16 2 22,0-1 0,1-2 0,-1-2 0,49-2-1,-55 0-112,-5-1 36,1 0-1,-1-2 0,1-1 1,-1-1-1,-1-1 1,36-14-1,-46 16 23,0-2-1,-1 0 1,0 0 0,0-1-1,-1-1 1,0 0 0,0 0-1,-1-1 1,0 0-1,-1-1 1,0 0 0,0-1-1,10-15 1,-17 23 31,-1 0 0,1 0-1,-1-1 1,1 1 0,-1 0 0,0 0 0,0-1-1,-1 1 1,1-1 0,0-4 0,-1 7-5,0 0 0,-1 0 0,1 0 0,0 0 0,0 0 0,-1 0 0,1 0 0,0 0 0,-1 0 0,1 0 0,-1 0 0,1 0 0,-1 1 0,0-1 0,1 0 0,-1 0 0,0 0 0,0 1 0,1-1 0,-1 0 0,0 1 0,-2-2 0,-3 0 5,-1 0 1,0 1-1,0-1 1,0 1-1,0 1 1,0-1 0,-14 2-1,11-1-26,-8 1 10,1 1 1,-1 1 0,0 1-1,1 0 1,0 1-1,0 1 1,0 1 0,1 0-1,-1 1 1,2 1-1,-1 0 1,2 1-1,-1 1 1,1 0 0,1 1-1,0 1 1,0 0-1,-15 21 1,26-31 15,0 1-1,0-1 1,1 0-1,-1 1 1,1 0-1,-1-1 1,1 1-1,0 0 1,1-1-1,-1 1 1,0 7-1,1-10 0,1 1 0,-1-1 0,0 1 0,1-1 0,-1 0 0,1 1 0,-1-1 0,1 0 0,-1 0 0,1 1 0,0-1 0,0 0 0,0 0 0,0 0 0,0 0 0,0 0 1,0 0-1,0 0 0,0 0 0,0 0 0,0 0 0,1-1 0,-1 1 0,0 0 0,1-1 0,-1 1 0,0-1 0,1 0 0,-1 1 0,1-1 0,2 0 0,38 4 120,0-2 0,53-4 0,-81 2-125,-7-1 12,0 1 1,0-1 0,0 0 0,0-1 0,13-4-1,-8 3-39,-8 2-31,1 0 1,-1 1-1,0 0 1,1 0-1,-1 0 1,0 0-1,1 1 1,-1-1-1,0 1 1,0 0-1,8 3 1,6 2 39,27 1-85,1-2 0,0-2 1,0-2-1,62-7 0,-87 4 43,0 0 0,0-1 1,-1-2-1,1 0 0,-1-1 0,0-1 0,-1-1 0,21-11 0,-29 13 30,0-1-1,-1 0 1,0-1-1,0 0 1,0-1 0,-1 0-1,-1 0 1,0-1 0,0 0-1,0 0 1,-2-1 0,1 0-1,-1 0 1,7-19-1,31-139-8,-33 120 3,2 0-1,19-49 0,-18 66-66,1 1 0,38-57-1,-43 73 126,1 1-1,1 0 0,0 1 0,1 0 0,0 1 1,1 0-1,22-14 0,-34 25 182,-21 23-28,9-9-135,-24 29 94,2 1 0,2 1 0,-44 88 0,60-104-74,2 1 0,1 0-1,2 0 1,1 1 0,1 0 0,1 1 0,2-1 0,-1 35-1,5-56-42,0-1-1,0 1 1,1-1-1,1 1 1,-1-1-1,4 11 1,-3-15-10,0 0 0,0 0 0,0-1 0,0 1 1,1-1-1,-1 1 0,1-1 0,0 0 0,0 0 0,0 0 1,0-1-1,0 1 0,1-1 0,6 4 0,3 0 3,0 0 0,0-1 0,1-1-1,-1 0 1,1 0 0,0-2 0,28 2 0,103-5-58,-135 0 29,10 0-62,1-2 0,-1 0 0,1-2 1,-1 0-1,0-1 0,21-10 0,-29 11-19,-1 0 0,-1-1 1,1 0-1,-1-1 0,0 0 1,0 0-1,-1-1 0,0-1 0,-1 1 1,0-1-1,12-18 0,-18 24 86,0 0 0,0 1 0,-1-1 1,0 0-1,1 0 0,-1-1 0,-1 1 0,1 0 0,0 0 0,-1 0 0,1-1 0,-1-3 0,0 6 9,0 0 0,-1 0 0,1 0 0,0 0 0,-1 0-1,1 1 1,-1-1 0,1 0 0,-1 0 0,1 0 0,-1 0-1,1 0 1,-1 1 0,0-1 0,0 0 0,1 0 0,-1 1-1,0-1 1,0 1 0,0-1 0,0 1 0,0-1 0,0 1-1,0-1 1,0 1 0,0 0 0,0-1 0,0 1 0,0 0-1,0 0 1,0 0 0,0 0 0,0 0 0,0 0 0,-1 0-1,-5 1 13,0 0-1,1 0 1,-1 1-1,1 0 1,-1 0-1,1 0 0,0 1 1,0 0-1,0 0 1,0 1-1,1-1 1,-1 1-1,1 1 0,0-1 1,0 1-1,1-1 1,-1 1-1,1 1 1,0-1-1,0 1 0,1-1 1,0 1-1,0 0 1,0 0-1,0 1 1,1-1-1,0 0 0,1 1 1,-1-1-1,1 1 1,1 0-1,-1-1 1,1 1-1,0 0 0,1-1 1,-1 1-1,1 0 1,4 11-1,-4-16 9,0 1-1,1-1 1,-1 1 0,1-1-1,0 0 1,0 0-1,0 0 1,0 0 0,0 0-1,0-1 1,1 1-1,-1 0 1,0-1 0,1 0-1,-1 1 1,1-1-1,0 0 1,-1 0-1,1-1 1,0 1 0,0-1-1,4 1 1,9 1 62,-1-1 0,30-2 1,-31 0-114,-11 1 33,1 0 0,0-1 0,0 0-1,0 0 1,0 0 0,-1 0 0,1 0 0,0-1-1,-1 1 1,1-1 0,-1 0 0,0 0 0,1-1-1,-1 1 1,0-1 0,0 1 0,-1-1-1,1 0 1,-1 0 0,1 0 0,-1 0 0,0-1-1,0 1 1,0 0 0,-1-1 0,1 0 0,-1 1-1,0-1 1,0 0 0,0 0 0,0 0-1,0-6 1,0 1-9,-1 0 0,0 0 0,0 0 0,0 0 0,-1 0 0,-1 1 0,1-1 0,-2 0 0,1 1 0,-1-1 0,0 1 0,-1 0 0,-8-14 0,11 21 18,-1-1 1,1 0 0,-1 0 0,1 0 0,-1 0-1,1-1 1,0 1 0,0 0 0,0 0 0,0-1-1,1 1 1,-1 0 0,1-1 0,-1 1 0,1-1-1,0 1 1,0-1 0,0 1 0,0-4 0,2 4-5,0-1 0,0 1 0,0-1 0,0 1 0,0 0 0,0-1 0,1 1 0,-1 1 0,1-1 0,-1 0 0,1 1 0,0-1 0,-1 1 0,6-2 0,11-6-5,0-1-1,0-1 0,-1 0 0,24-21 0,-38 29 3,0 0-1,-1 0 0,1-1 1,-1 0-1,0 1 1,0-1-1,-1 0 0,1-1 1,-1 1-1,0 0 1,0-1-1,0 1 0,0-1 1,-1 1-1,0-1 0,0 0 1,0 0-1,-1 0 1,1 1-1,-1-1 0,0 0 1,-1 0-1,1 0 1,-1 0-1,0 1 0,-2-8 1,1 9-25,-1 0 1,1 0-1,-1 1 1,0-1 0,0 1-1,0-1 1,0 1-1,0 0 1,0 0 0,-1 0-1,1 1 1,-8-3-1,-1 1-532,35 15 186,9 1 370,0 2-1,-2 2 0,0 0 0,43 34 0,-64-44 37,-1 0 0,0 1 0,0 0-1,-1 0 1,0 0 0,0 1 0,-1 0 0,0 1-1,0-1 1,-1 1 0,-1 0 0,0 0 0,0 1 0,-1-1-1,0 1 1,-1 0 0,0 0 0,1 16 0,-3-8 72,-1-1 0,-1 1 1,0-1-1,-9 32 1,8-41-105,0-1 0,0 1 0,-1-1 0,0 0 0,-1 0 0,0 0 0,0 0 0,0-1 0,-1 0 0,0 0 0,-13 10 0,15-13-77,-2-1 1,1 0-1,0 0 1,0 0-1,-1-1 1,1 0-1,-1 0 1,0-1-1,0 1 1,-10 0-1,-63 0-1296,51-3 541,-27 0-2515,7-4-3008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6.7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0 9578,'0'0'1950,"0"0"-979,-24 26-631,5-7-228,-22 23 396,2 2 0,-52 74 0,63-76-331,3 2 0,1 0-1,2 1 1,2 2 0,2 0-1,3 0 1,1 2 0,3 0-1,1 0 1,3 1 0,-1 83 0,8-114-170,1 0 1,1 0-1,1 0 1,1 0-1,1 0 1,0 0 0,2-1-1,0 0 1,15 28-1,-4-17-55,1 0 0,1-1 0,2-2-1,40 41 1,-21-27-1311,50 36-1,-37-40-2261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6:59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1 872 7194,'0'0'1995,"0"0"-956,0 0-183,0 0 404,0 0 331,0 0-395,11-13-45,60-84-1027,110-200-1,-165 275-373,-16 40-315,-1 11 550,0 21-39,0-16 61,1 0 1,2 0 0,6 35-1,-6-59-5,1 1-1,0-1 1,0 0 0,1 0-1,1 0 1,-1 0 0,2-1-1,-1 1 1,1-1 0,1-1-1,-1 1 1,1-1-1,16 13 1,-17-15 27,1-1 1,0 0-1,0 0 0,0-1 1,0 0-1,1 0 0,0-1 1,0 0-1,0 0 0,15 3 0,-19-6-11,0 0-1,0 1 0,0-2 0,0 1 0,-1 0 1,1-1-1,0 0 0,0 0 0,0 0 0,-1 0 1,1 0-1,0-1 0,-1 0 0,0 1 0,1-2 1,-1 1-1,0 0 0,0 0 0,0-1 0,0 0 1,0 0-1,-1 1 0,1-1 0,-1-1 0,2-2 1,130-208-383,-133 212 352,0 0-1,1 0 0,0 0 1,-1 0-1,1 0 0,0 0 1,0 1-1,0-1 0,0 0 0,0 1 1,1 0-1,-1 0 0,0 0 1,1 0-1,-1 0 0,1 0 1,-1 0-1,1 1 0,-1-1 0,1 1 1,-1 0-1,1 0 0,0 0 1,-1 0-1,1 0 0,-1 0 1,1 1-1,-1-1 0,1 1 0,-1 0 1,1 0-1,-1 0 0,0 0 1,1 0-1,-1 0 0,0 1 1,0-1-1,0 1 0,0-1 0,0 1 1,0 0-1,0 0 0,2 3 1,52 93-115,-56-97 166,1-1 0,-1 1 0,0-1 0,1 1 0,-1-1 0,1 1 0,-1-1 0,1 1 0,-1-1 0,1 1 0,0-1 0,-1 0 0,1 1 0,-1-1 0,1 0 0,0 0 0,-1 1 0,1-1 0,0 0 0,-1 0 0,1 0 0,0 0 0,-1 0 0,1 0 0,0 0 0,-1 0 0,1 0 0,0 0 0,-1 0 0,1 0 0,0-1 0,-1 1 0,1 0 0,-1 0 0,1-1 0,0 1 0,-1 0 0,1-1-1,-1 1 1,1-1 0,0 0 1,23-22-23,-20 19 53,25-22-106,0 1 0,2 2 0,0 1 0,39-20 0,-69 41 33,1 0 0,-1 0 0,0 1 0,1-1-1,-1 1 1,0 0 0,1-1 0,-1 1 0,0 0 0,1 0 0,-1 0 0,1 0 0,-1 0 0,1 0 0,-1 0-1,0 0 1,1 0 0,-1 1 0,1-1 0,-1 1 0,0-1 0,0 1 0,1-1 0,-1 1 0,0 0-1,0 0 1,1-1 0,-1 1 0,0 0 0,0 0 0,0 0 0,0 0 0,0 1 0,-1-1 0,2 2-1,4 6-39,-1 1 0,0 0 0,-1 0-1,4 12 1,6 14-20,-10-30 71,0 1 0,1-1 0,-1 0 0,2 0 0,-1 0 0,0 0 0,1-1 1,0 0-1,1-1 0,-1 1 0,1-1 0,7 4 0,-10-6-2,0-1 0,0 1 0,0-1 0,0 0-1,0 0 1,1 0 0,-1 0 0,0-1 0,0 0-1,1 0 1,-1 0 0,0 0 0,0-1 0,1 1 0,-1-1-1,0 0 1,0-1 0,0 1 0,0-1 0,0 1 0,0-1-1,-1 0 1,1-1 0,3-2 0,3-3-32,0-1-1,-1-1 1,0 0 0,0 0 0,-2 0 0,1-1-1,-1 0 1,-1-1 0,0 1 0,0-1 0,3-14-1,4-15-189,-3 0 0,6-47 1,1-1 69,-16 83 215,-1 5-80,0 6-123,5 344 216,-7 290 307,-2-276-267,5-241-98,-1-120 3,0 0-1,0 0 1,-1-1-1,1 1 1,0 0-1,0-1 1,-1 1-1,1 0 1,-1-1-1,0 1 1,1 0-1,-3 2 1,-2-5 587,3-14-297,5-43-426,3 1 0,20-93 1,-15 94-45,0-18 72,1-97 1,6-45-382,-13 188 296,1 0 0,1 0 0,1 1 1,1 0-1,22-42 0,-9 27-46,68-118 43,-90 158 179,1 1 0,0 0 0,-1 0 0,1-1-1,-1 1 1,1 0 0,0 0 0,0 0 0,0 0 0,0 0-1,0 0 1,0 0 0,0 1 0,0-1 0,0 0 0,0 0 0,0 1-1,1-1 1,-1 1 0,0-1 0,0 1 0,1-1 0,-1 1 0,0 0-1,0 0 1,1-1 0,2 1 0,-3 1-16,0 0 1,1 1-1,-1-1 0,1 0 1,-1 0-1,0 1 0,0-1 1,0 0-1,0 1 0,0-1 1,0 1-1,0 0 0,-1-1 1,1 1-1,0 0 0,-1-1 1,1 1-1,-1 0 0,0-1 1,1 3-1,1 11-3,1-1-1,1-1 1,0 1 0,1 0-1,10 20 1,-12-30 39,0 0 0,-1 0 0,1 0 0,1-1 0,-1 1 0,1-1-1,-1 1 1,1-1 0,0 0 0,0-1 0,0 1 0,0-1 0,1 0 0,-1 0 0,1 0 0,-1 0 0,1-1 0,0 0 0,-1 0 0,8 1 0,-1-1 46,1 0 0,-1 0 0,0-1 0,1-1 0,-1 0 0,17-3 0,-21 2-54,0-1 0,0 0 0,-1 0 1,1 0-1,-1 0 0,0-1 0,0 0 0,0-1 0,-1 1 0,1-1 0,4-6 0,-4 5-17,0 0-1,0-1 0,-1 0 0,0 0 0,-1 0 0,1 0 0,-1-1 0,-1 0 0,1 0 1,-1 0-1,-1 0 0,0 0 0,0 0 0,1-10 0,-3 17-43,0 4-20,-7 127-199,8-128 268,-1-1-1,0 0 0,1 0 1,-1 0-1,0 0 0,1 0 1,-1 0-1,1 0 0,0 0 1,-1 0-1,1 0 0,0 0 1,0 0-1,0 0 0,-1-1 1,1 1-1,0 0 0,0 0 0,0-1 1,0 1-1,0-1 0,0 1 1,1-1-1,-1 1 0,0-1 1,0 0-1,0 0 0,0 1 1,3-1-1,41 4 353,-37-4-322,9 1 8,-1 0 0,1-2 0,-1 0 1,0-1-1,30-7 0,-40 7-52,0 0 0,0 0 1,0-1-1,-1 0 0,1 0 0,-1 0 0,0-1 1,0 0-1,0 0 0,0 0 0,-1-1 0,1 1 1,-1-1-1,-1 0 0,1 0 0,0-1 0,-1 1 1,3-9-1,-4 15-1,-1 0-1,0-1 1,0 1-1,0 0 1,0 0 0,0 0-1,0 0 1,0 0 0,0 1-1,0-1 1,0 0 0,-1 0-1,1 1 1,0-1-1,0 2 1,2 1-9,1 2 11,1-1 1,-1-1-1,1 1 1,1-1 0,-1 0-1,1 0 1,0 0-1,-1-1 1,2 1 0,-1-2-1,0 1 1,0-1 0,1 0-1,0 0 1,-1 0-1,8 0 1,14 1 13,0-1 0,43-2 0,-61-1-22,-1 1-1,0-1 0,0 0 1,0 0-1,-1-1 0,1 0 1,-1 0-1,1-1 0,-1-1 1,0 1-1,0-1 0,0-1 1,0 1-1,-1-1 0,0-1 1,0 1-1,0-1 1,-1 0-1,0-1 0,0 1 1,0-1-1,-1-1 0,0 1 1,-1-1-1,1 1 0,5-18 1,-1-1-1,0-1 0,-2-1 0,-2 1 0,0-1 0,-2 0 1,0-57-1,-4-18-118,-2 27 102,11-98-1,-1 142 150,-7 31-112,0 0 1,0 0-1,1 0 1,-1 0-1,0 0 1,1 0-1,-1 0 0,1 0 1,-1 1-1,1-1 1,-1 0-1,1 0 1,0 1-1,-1-1 1,1 0-1,0 1 1,0-1-1,-1 1 0,1-1 1,0 1-1,0-1 1,0 1-1,0-1 1,0 1-1,-1 0 1,1 0-1,1-1 1,0 2-9,-1 0 1,0-1-1,0 1 1,0 0 0,-1 0-1,1 0 1,0 0 0,0 0-1,0 0 1,-1 0 0,1 0-1,0 0 1,-1 0 0,1 0-1,-1 0 1,1 0-1,-1 1 1,0-1 0,1 0-1,-1 0 1,0 1 0,0-1-1,0 2 1,5 40-57,-5-36 48,3 182 166,-4-116-43,9 95 0,-5-147-109,0 0 1,1-1-1,2 0 0,0 0 1,1 0-1,0 0 0,2-1 1,0-1-1,14 20 0,-21-35-24,0 0 1,0 0-1,0 0 0,1 0 0,-1 0 0,1-1 0,0 1 0,0-1 1,0 0-1,0 0 0,0 0 0,4 2 0,-5-23-1566,-2-7-2620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0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12163,'0'0'2368,"0"0"-1256,0 0-1112,199-3-56,-110-3 56,0 4 64,-9-1 72,-17 0-136,-17 3-272,-23 0-80,-13 0-2216,-10 0-529,-23 0 248,-10 0-2368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0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11618,'0'0'2457,"0"0"-1185,0 0-47,0 0-897,0 0-320,0 0-8,0 0-320,36-15 63,-3 36-1439,0 0-2961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2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 1 856,'0'0'3696,"0"0"-1917,0 0-658,0 0 12,0 0-240,0 0-324,4 0 301,11 0-139,-11 0 49,-4 0 112,0 0-157,0 0-130,0 0-108,0 0-179,0 0 156,0 0-330,0 0-107,-13 2-40,-1 3-10,1 2 0,-1-1 0,1 2 0,1 0 0,0 0 0,0 1 0,-12 12 0,-1 3 12,0 1 1,-20 29-1,31-35 41,1 0 0,0 1 0,2 0 1,1 1-1,0 0 0,2 1 0,-10 34 1,11-22-20,1-1 1,1 1-1,2 0 1,3 53-1,1-74 7,1 0 1,0 0-1,1 0 0,0 0 1,1-1-1,1 1 0,0-1 0,1 0 1,0 0-1,12 17 0,4 1 22,1-1-1,41 40 0,-63-69-54,0 2 20,0-1 1,0 1-1,1-1 1,-1 0 0,0 1-1,1-1 1,0 0 0,-1 0-1,1 0 1,0 0 0,-1 0-1,1-1 1,0 1-1,0 0 1,0-1 0,0 1-1,3-1 1,-4 0 31,-1 0 70,0 0-36,0 0-57,29 9-3583,-15-9 554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3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2697,'0'0'2791,"0"0"-507,0 0-823,0 0-302,0 0-277,0 0-312,0 4 362,0 118 2207,0-45-5691,0-93 431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4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0 1 10042</inkml:trace>
  <inkml:trace contextRef="#ctx0" brushRef="#br0" timeOffset="1">0 1 10042,'149'6'2417,"-149"-6"-1361,0 0-1056,0 9 8,0 9 472,0 2-248,0 4 120,0 3-352,0 0 80,0-1 40,0 1-120,0 0-1200,7-3-745,9-12-2495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5.0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335 3 1592,'0'0'3520,"0"0"-1712,0 0-1004,0 0-333,0 0 143,0 0 72,0 0-17,-1-1-608,1 1 1,0 0-1,-1 0 1,1-1-1,-1 1 1,1 0 0,-1 0-1,1 0 1,-1 0-1,1 0 1,-1-1 0,1 1-1,-1 0 1,1 0-1,-1 0 1,1 0 0,-1 1-1,1-1 1,-1 0-1,1 0 1,-1 0 0,1 0-1,-1 0 1,1 1-1,-1-1 1,0 1 0,-12 97 1534,-1 136 0,9-112-1460,1 125 248,-2-244-338,-1-1 0,0 0 0,0 0 0,0-1 0,-11 1 0,16-2-47,-40 4-294,-73-3 1,43-2 247,71 1 315,8 0 8,244 16 233,-103-3-394,132-7-226,-279-6-3,-1-1 0,1 0-1,-1 1 1,1-1-1,-1 0 1,1 0-1,-1 0 1,1 1-1,-1-1 1,0 0-1,0 0 1,1 0 0,-1 0-1,0 0 1,0 0-1,0 0 1,0 1-1,0-1 1,0 0-1,0 0 1,0 0-1,0 0 1,-1 0 0,1 0-1,0 0 1,-1 1-1,0-2 1,-7-21-4139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5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10018,'0'0'2169,"0"0"-1433,0 0 48,0 0-608,179-30-176,-123 30 0,-10 0-128,4 0-176,-14 12-1465,-9 0-2143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7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0 393 5697,'0'0'1682,"0"0"-541,0 0-319,0 0 252,0 0 402,0 0 52,0-4-693,1-9-780,1 1 0,0 0 0,1 0 1,0 0-1,0 0 0,2 0 0,-1 1 0,1-1 0,1 1 0,0 0 1,9-11-1,4-3-71,0 0 0,1 2 0,36-33 0,-55 55 8,1 0 1,-1-1-1,1 1 1,-1 0-1,1 0 1,-1 0-1,1 0 1,0 0-1,-1 0 1,1 1-1,0-1 1,0 0-1,0 1 1,0 0-1,0-1 1,-1 1-1,1 0 1,0 0-1,0 0 1,0 0-1,0 0 1,0 0-1,0 1 1,0-1-1,0 1 1,-1-1-1,1 1 1,0 0-1,0 0 1,-1-1-1,1 1 1,0 0-1,-1 1 1,1-1-1,-1 0 1,1 0 0,-1 1-1,0-1 1,0 1-1,1-1 1,-1 1-1,0-1 1,0 1-1,1 3 1,6 9-66,-1 0 1,0 1-1,-1 0 1,5 17-1,-9-24 67,2 5 50,-2 1 0,1-1 0,0 21 0,-3-22-7,2 0 0,-1 0 0,1 0 0,5 15 0,-6-27 33,-1 0 0,0 0 0,1 1 0,-1-1 0,0 0-1,1 0 1,-1 0 0,0 0 0,1 0 0,-1 0 0,0 0-1,1 0 1,-1 0 0,1 0 0,-1 0 0,0 0 0,1 0 0,-1 0-1,0 0 1,1 0 0,-1 0 0,0 0 0,1 0 0,-1 0-1,0 0 1,1-1 0,-1 1 0,0 0 0,1 0 0,-1 0-1,0-1 1,1 1 0,-1 0 0,0-1 0,0 1 0,0 0-1,1 0 1,-1-1 0,0 1 0,0 0 0,0-1 0,0 1 0,1 0-1,-1-1 1,0 1 0,0-1 0,0 1 0,0-1 0,20-28-510,-10 14 645,11-11-338,1 1 1,1 1 0,1 1-1,1 1 1,1 2-1,56-35 1,-81 54 126,1 1 1,-1-1-1,1 0 0,-1 1 0,0-1 1,1 1-1,-1-1 0,1 1 1,-1-1-1,1 1 0,-1 0 0,1 0 1,-1 0-1,1 0 0,-1 0 1,1 0-1,-1 0 0,1 1 0,-1-1 1,1 0-1,-1 1 0,1-1 1,-1 1-1,1 0 0,0 0 1,28 29-137,-11-9 100,-9-13 51,1 0 0,0-1 0,1 0 0,-1-1 0,1 0 0,1-1 0,-1 0 0,1-1 0,0 0 0,0-1-1,0 0 1,14 0 0,20 0 111,94-4-1,-132 0-109,1 1-62,0-1-1,0 0 0,0-1 0,0 0 1,0-1-1,-1 0 0,1 0 1,-1-1-1,17-9 0,-23 11-35,0 0 0,0-1 1,0 1-1,0-1 0,0 0 0,0 0 0,-1 0 0,1 0 0,-1 0 1,0-1-1,0 1 0,0-1 0,0 1 0,-1-1 0,1 0 0,-1 0 1,0 0-1,0 1 0,0-1 0,-1 0 0,0 0 0,1 0 0,-1 0 1,-1 0-1,1 0 0,-2-8 0,1 10 70,0-1 0,0 0 0,0 1 0,0-1 0,-1 1 0,0-1 0,1 1 0,-1-1 0,0 1-1,0 0 1,0 0 0,0 0 0,0 0 0,-1 0 0,1 1 0,0-1 0,-1 1 0,1 0 0,-1-1 0,0 1 0,1 0 0,-1 0 0,0 1 0,-5-2 0,-7-1-4,1 1 0,-1 1 0,-21 0 0,35 1 17,0 0 0,-1 1-1,1-1 1,0 1 0,-1-1-1,1 1 1,0-1 0,-1 1-1,1 0 1,0-1 0,0 1-1,0 0 1,0 0 0,0 0-1,0 0 1,0 0 0,0 0-1,0 0 1,0 1 0,1-1-1,-1 0 1,0 0 0,1 1-1,-1-1 1,1 0 0,-1 1-1,1-1 1,0 0 0,0 1-1,-1-1 1,1 1 0,0 1-1,0 60 146,0-42-13,2 8-42,2 0 1,0-1-1,2 1 0,13 40 1,-7-30 51,9 59 0,-15-34-63,-2 0-1,-8 117 0,1-159-47,0-1 0,-1 1-1,-1-1 1,-11 29 0,13-40-32,-2-1 1,1 1 0,-1-1 0,0 0 0,-1 0 0,0-1 0,0 1 0,-1-1-1,0-1 1,-1 1 0,-8 6 0,-30 6 70,45-20-59,0 1 0,0-1 0,0 1 1,0-1-1,-1 1 0,1-1 0,0 0 0,0 0 0,0 0 0,-1 0 0,1 1 0,0-2 0,0 1 0,-1 0 0,1 0 1,0 0-1,0 0 0,0-1 0,-1 1 0,1-1 0,0 1 0,0-1 0,0 1 0,0-1 0,0 0 0,0 1 0,0-1 0,0 0 1,0 0-1,0 0 0,0 0 0,1 0 0,-1 0 0,0 0 0,0-1 0,-1-9 52,1 1 0,0-1 0,1 1 0,0-1 0,0 1 0,1 0 0,1-1 0,0 1 0,0 0 0,1 0 0,0 0-1,1 0 1,0 0 0,7-10 0,10-19 94,3 2-1,32-39 0,-12 16-72,86-144-240,4-5-699,-101 163 793,2 1 0,53-53 0,-83 93 29,-1 1 0,1 0 0,0 0-1,0 0 1,0 0 0,0 1 0,1 0 0,-1 0-1,1 1 1,10-4 0,-14 9 21,0 1-1,0-1 1,1 1 0,-1-1-1,1 0 1,0 0 0,4 3-1,3-2 29,1 0 0,0-1 0,0 0 0,0 0 0,0-1-1,0-1 1,0 0 0,0 0 0,17-2 0,49 5-70,-76-4 59,1 0 0,-1 1 0,0-1 0,0 0 0,0 1 0,0-1 1,0 1-1,0-1 0,0 1 0,0 0 0,0-1 0,0 1 0,0 0 0,0 0 0,0 0 1,0-1-1,0 3 0,11 5-25,36-9 370,-24 0-146,-34 5-16,3-1-196,-1 0 0,1 0 0,1 1 0,-1 0 1,0 0-1,1 1 0,0-1 0,0 1 0,-10 12 0,2-2-20,1 0 0,-18 29 0,28-38 30,0 0 1,0 0 0,1 1-1,0-1 1,0 0-1,0 1 1,1-1-1,-1 9 1,2-12 25,-1-1 0,1 0-1,0 1 1,0-1 0,0 0 0,0 1 0,0-1-1,1 0 1,-1 0 0,1 1 0,0-1-1,-1 0 1,1 0 0,0 0 0,0 1 0,0-1-1,1 0 1,-1-1 0,0 1 0,1 0 0,0 0-1,-1 0 1,1-1 0,0 1 0,3 1 0,12 3 54,0-2 0,0 0-1,1-1 1,0-1 0,-1-1 0,1 0 0,0-1 0,0-1 0,31-6 0,-27 2-56,0-2 0,-1-1 0,0 0 0,0-2-1,0 0 1,-1-1 0,-1-1 0,0-1 0,-1-1 0,27-25 0,-38 32-17,0-1 0,0 0 0,-1 0 0,0 0 0,-1 0 0,0-1 0,0 0 0,-1 0 0,0-1 0,-1 1 0,0-1 0,0 0 0,-1 1 0,0-1 0,-1 0 0,0 0 0,-1-1 0,0 1 0,0 0 0,-4-17 0,3 25-9,1 1 0,-1 0 0,0 0 0,1 0 0,-1 0 0,0 0 0,0 1 0,0-1 0,0 0 0,0 0 1,0 0-1,0 1 0,0-1 0,0 0 0,0 1 0,0-1 0,0 1 0,-1 0 0,1-1 0,0 1 1,0 0-1,0 0 0,-1-1 0,1 1 0,0 0 0,0 0 0,-1 1 0,1-1 0,0 0 0,0 0 0,0 0 1,-1 1-1,1-1 0,-2 2 0,-3-1-15,1 1-1,-1 0 1,1 0 0,0 0 0,0 1-1,-9 5 1,-1 4-12,1 2 1,0-1-1,1 2 0,-23 31 0,30-38 23,1 1 0,0 0 0,0 0 0,1 0 0,0 1 0,1 0 0,0 0 0,0 0-1,1 0 1,1 0 0,-2 12 0,4-21 10,-1 0 0,0 0 0,1 0 1,-1 0-1,1 0 0,-1 0 0,1 0 0,-1 0 0,1-1 0,0 1 0,0 0 0,-1 0 1,1-1-1,0 1 0,0 0 0,0-1 0,-1 1 0,1-1 0,0 1 0,0-1 0,0 1 1,0-1-1,0 0 0,0 1 0,0-1 0,0 0 0,0 0 0,0 0 0,0 0 0,2 0 1,42 1 222,-35-1-144,43-2-49,-1-3 0,-1-2 0,1-2 0,-1-3 0,62-21 1,143-53 12,-276 113-331,15-23 282,0 1 0,1 0 1,0 0-1,0 1 0,1-1 0,0 1 1,0 0-1,0 0 0,0 0 0,1 0 1,0 1-1,0-1 0,1 1 0,0-1 1,-1 13-1,2-18 5,0 1-1,0-1 1,1 0 0,-1 1 0,0-1-1,1 0 1,-1 0 0,0 1 0,1-1-1,0 0 1,-1 0 0,1 0-1,0 0 1,-1 0 0,1 0 0,0 0-1,0 0 1,0 0 0,0 0 0,0 0-1,0 0 1,0 0 0,0-1 0,0 1-1,0-1 1,1 1 0,-1-1 0,0 1-1,2 0 1,42 5 59,-38-6-52,44 2 1,-1-2-1,1-2 0,0-3 0,-1-1 0,0-3 0,70-21 0,-104 25-18,22-7 34,45-21-1,-76 30-9,1 0 0,-1-1 1,0 0-1,0-1 0,0 0 1,0 0-1,-1 0 0,0-1 0,0 0 1,0 0-1,-1 0 0,7-11 1,-11 15-14,1-1 1,-1 1 0,1-1 0,-1 1 0,0-1 0,0 0 0,0 1 0,-1-1 0,1 0 0,-1 0 0,1 0 0,-1 1 0,0-1-1,0 0 1,0 0 0,-1 0 0,1 0 0,-1 0 0,1 1 0,-1-1 0,0 0 0,0 1 0,0-1 0,-1 0 0,1 1 0,0-1 0,-1 1-1,0 0 1,1-1 0,-1 1 0,0 0 0,0 0 0,-1 0 0,1 1 0,0-1 0,0 0 0,-1 1 0,1-1 0,-1 1 0,0 0-1,-3-1 1,-5-3-19,-1 2 0,1 0 0,-1 0-1,1 1 1,-1 1 0,0 0 0,0 0-1,-20 2 1,30 0 8,-1-1 0,1 1 0,-1-1-1,1 1 1,0 0 0,0 0 0,-1 0 0,1 0-1,0 0 1,0 1 0,0-1 0,0 1 0,0-1 0,1 1-1,-1 0 1,0-1 0,1 1 0,-3 4 0,1-1-6,0 0 1,1 0-1,-1 0 1,1 1 0,0 0-1,1-1 1,-2 12-1,1-10 13,1 0 0,1 0 0,-1 0 0,1 0 0,1 0 0,-1 0 0,1 0 1,1 0-1,-1 0 0,1 0 0,0-1 0,0 1 0,1-1 0,5 9 0,0-6 43,0-1 0,1 0-1,0 0 1,0-1 0,1-1 0,0 1 0,0-2 0,0 1 0,1-1 0,19 6 0,-1-2-493,0-1 0,59 8 1,-34-10-2710,-6-5-3625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12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6481,'0'0'8250,"0"0"-7258,0 0-752,182 0-240,-99 0 8,6 0 96,0 6-104,-6 2-200,-10 7-16,-24-3-2088,-22-6-4746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408 406 1192,'0'0'6244,"0"0"-3878,0 0-1607,0 0-162,0 0-266,0 0 27,-20 11 231,-5 1-342,3-1 115,0 1 0,1 1 0,-35 28 0,44-32-275,-106 92 886,103-86-909,0 1 1,0 1-1,2 0 0,0 1 0,-12 22 1,23-37-42,0 1 0,0 0 0,0 0 0,1 0 1,-1 1-1,1-1 0,0 0 0,0 0 0,1 1 0,-1-1 1,1 0-1,0 1 0,0-1 0,0 1 0,2 7 0,-1-9-10,1 0 0,-1 0 0,1 0-1,0 0 1,-1-1 0,1 1 0,0-1-1,0 1 1,1-1 0,-1 0-1,0 0 1,1 0 0,0 0 0,-1 0-1,1-1 1,0 1 0,0-1 0,0 1-1,0-1 1,0 0 0,5 1-1,18 3 20,0-1 0,0-2-1,1 0 1,-1-2-1,1 0 1,-1-2-1,1-1 1,-1-1 0,0-2-1,0 0 1,25-11-1,-9 3-46,-1-1 0,0-3-1,-2-1 1,0-2 0,-1-1 0,56-45 0,-91 66 23,-1-1 1,0 0 0,1 0 0,-1 0 0,0-1 0,0 1 0,0 0 0,0-1 0,0 1 0,-1-1 0,1 0 0,-1 0 0,0 1 0,0-1 0,0 0 0,0 0 0,0 0 0,0 0 0,-1 0 0,1-5 0,-2 7 1,0 1 1,0-1 0,0 0 0,0 1 0,0-1 0,-1 1 0,1-1 0,0 1 0,0-1-1,0 1 1,0 0 0,-1 0 0,1-1 0,0 1 0,0 0 0,0 0 0,-1 0-1,1 0 1,-2 1 0,-36-1-167,30 0 144,-1 1 0,1 0 0,-1 1 0,1 0 1,-1 1-1,1 0 0,0 0 0,0 1 0,1 0 0,-1 0 1,1 1-1,0 0 0,-12 10 0,1 0 4,1 2 0,0 0-1,-26 34 1,41-48 8,0 0 0,1 1 0,0-1 0,0 1 0,0-1 0,0 1 0,0 0 0,1 0 0,0 0 0,-1 0 0,2 0 0,-1 0 0,0 0 0,1 1 0,0-1-1,0 8 1,1-9 7,-1-1 1,1 1-1,0-1 0,0 1 0,0-1 0,1 0 0,-1 1 0,0-1 0,1 0 0,0 0 0,-1 0 1,1 0-1,0 0 0,0 0 0,0-1 0,0 1 0,0 0 0,1-1 0,-1 0 0,0 0 0,1 1 0,-1-1 1,1-1-1,-1 1 0,1 0 0,3 0 0,6 2 6,-1-1 0,0-1 1,1 0-1,-1 0 0,1-1 0,-1 0 0,1-1 1,17-4-1,-25 4-21,0 0 1,-1 0 0,1 0-1,-1-1 1,0 1-1,1-1 1,-1 0 0,0 0-1,0 0 1,0 0 0,0-1-1,0 1 1,-1-1-1,1 0 1,-1 0 0,0 0-1,0 0 1,0 0 0,0 0-1,0 0 1,-1-1-1,1 1 1,-1-1 0,0 1-1,0-1 1,0 0-1,-1 1 1,1-1 0,-1 0-1,0 1 1,0-5 0,0 8-144,0 0 1,0 0-64,-1 1 205,1 0 0,0 0 0,-1 0 0,1 1 1,0-1-1,0 0 0,0 0 0,0 1 0,0-1 1,0 0-1,0 0 0,0 1 0,0-1 0,0 0 0,1 0 1,-1 0-1,1 1 0,-1-1 0,1 0 0,-1 0 1,1 0-1,-1 0 0,2 2 0,18 23-101,-14-23 124,0 0 0,1 0 0,-1-1 0,1 0 0,-1 0 0,1-1 0,0 1 0,-1-1 0,1-1 0,11 1 0,0-1 42,0-1 1,34-5-1,-41 3-65,0-1-1,0 0 1,0 0-1,-1-1 1,1-1 0,-1 0-1,-1 0 1,1-1-1,10-9 1,13-14-70,30-36-1,-29 29 58,20-19 14,-54 56 4,0 0-1,0 0 0,1 0 0,-1-1 0,0 1 0,0 0 1,0 0-1,1 0 0,-1 0 0,0 0 0,0 0 1,1 0-1,-1 0 0,0-1 0,0 1 0,1 0 0,-1 0 1,0 0-1,0 0 0,1 0 0,-1 0 0,0 1 0,0-1 1,1 0-1,-1 0 0,0 0 0,0 0 0,1 0 1,-1 0-1,0 0 0,0 0 0,0 1 0,1-1 0,-1 0 1,0 0-1,0 0 0,0 0 0,1 1 0,-1-1 0,0 0 1,0 0-1,0 0 0,0 1 0,0-1 0,1 0 1,-1 0-1,0 1 0,0-1 0,0 0 0,0 0 0,0 1 1,0-1-1,0 0 0,0 0 0,0 1 0,0-1 0,0 0 1,0 0-1,0 1 0,0-1 0,0 0 0,-1 1 1,2 18 33,-1-18-47,0 8 11,-1 7 94,1 0 0,0 0 0,2 0 0,0 0 0,0 0 0,2-1 0,7 24-1,-10-37-58,0-1-1,0 0 0,0 0 1,0 0-1,0 0 0,0 0 0,0 0 1,1 0-1,-1 0 0,0 0 0,1 0 1,-1-1-1,1 1 0,-1-1 1,0 1-1,1-1 0,0 1 0,-1-1 1,1 0-1,-1 0 0,1 0 1,-1 1-1,1-2 0,-1 1 0,1 0 1,-1 0-1,1 0 0,-1-1 0,1 1 1,2-2-1,3 0 26,-1 0-1,1-1 1,-1 1 0,0-1-1,10-7 1,138-113 299,-154 123-364,1 0 0,-1-1 0,0 1 0,1 0 0,-1-1 0,1 1-1,-1 0 1,0 0 0,1 0 0,-1-1 0,1 1 0,-1 0 0,1 0 0,-1 0 0,1 0 0,-1 0 0,1 0-1,-1 0 1,1 0 0,-1 0 0,1 0 0,-1 0 0,0 0 0,1 0 0,-1 0 0,1 0 0,-1 1-1,1-1 1,-1 0 0,1 0 0,-1 0 0,0 1 0,1-1 0,-1 0 0,1 1 0,-1-1 0,0 0 0,1 1-1,-1-1 1,0 0 0,0 1 0,1-1 0,-1 1 0,0-1 0,0 0 0,1 2 0,12 31-10,1 1 16,-8-28-26,-1-1 0,1 1-1,0-1 1,1-1 0,-1 1 0,1-1-1,0 0 1,-1-1 0,2 0 0,-1 0-1,0 0 1,1-1 0,-1 0 0,1 0-1,0-1 1,0 0 0,-1-1 0,10 1-1,2-1-123,1 0 0,-1-2-1,1 0 1,-1-1 0,0-1-1,23-7 1,-22 3 106,0-1 0,0 0 1,-1-2-1,-1 0 0,0-1 0,0-1 0,-1-1 1,0 0-1,-2-1 0,0-1 0,0 0 0,-1-1 1,14-24-1,-10 11 159,-2-1 1,0 0-1,-2-1 1,-2-1-1,-1 0 1,-1 0-1,8-55 1,19-158 1826,-34 360-2675,-8-76 759,-1 0-1,-13 46 0,9-50-38,3 1-1,0 0 0,0 36 0,6-51 29,1 1 1,0-1-1,2 1 1,1-1-1,0 0 1,12 36-1,-12-47 0,1-1-1,0 0 0,0 0 0,1 0 1,0 0-1,0-1 0,1 0 0,0 0 0,0 0 1,0-1-1,1 0 0,0 0 0,1-1 1,-1 0-1,1 0 0,0-1 0,14 6 1,-22-9-42,1-1 0,-1 0-1,1 1 1,-1-1 0,1 0 0,0 0 0,-1 1 0,1-1 0,-1 0 0,1 0 0,-1 0 0,1 0 0,0 0 0,-1 0 0,1 0 0,-1 0-1,1 0 1,0 0 0,-1 0 0,1 0 0,-1 0 0,1-1 0,0 1 0,-1 0 0,1 0 0,-1-1 0,1 1 0,-1 0 0,1-1 0,1-18-1034,-22-37-2192,13 40 958,0-10-4659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9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11402,'0'0'4017,"0"0"-4017,0 0 64,192 0-64,-97 0 8,15 0 0,-1 0-8,0 0-128,10 0 0,-33 0-1624,-23 3-2393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09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 5513,'0'0'2417,"0"0"-289,0 0-712,0 0-47,0 0-945,-23 158 400,23-135-816,0-2-8,20-3-864,0-12-1625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10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450 304 7466,'0'0'3686,"0"0"-2365,0 0-891,-36-2-78,36 2-352,-153-5 411,144 6-333,-1 0 0,0 0 1,1 1-1,0 1 1,-1 0-1,1 0 1,0 1-1,0 0 1,1 0-1,-1 1 1,1 0-1,0 1 0,0-1 1,1 2-1,-1-1 1,1 1-1,1 0 1,-8 11-1,1-4 93,1-1-68,1 0 0,1 0-1,0 2 1,-9 17 0,16-27-87,1 0 0,-1-1 0,1 1 0,0 0-1,1 1 1,-1-1 0,1 0 0,0 0 0,0 1 0,1-1 0,-1 0 0,1 1 0,1-1 0,-1 0 0,1 1 0,0-1 0,2 9-1,-2-12 13,0 0-1,0-1 0,1 1 0,-1-1 0,0 1 0,1-1 0,-1 1 0,1-1 1,-1 0-1,1 0 0,0 0 0,-1 0 0,1 0 0,0 0 0,0 0 0,0-1 1,0 1-1,0-1 0,-1 1 0,5 0 0,44 1 29,-40-2-7,1 0-58,0 0 1,0 0-1,1-1 0,-1 0 0,-1-1 0,1 0 0,0-1 1,0 0-1,-1-1 0,0 0 0,1-1 0,-2 0 0,1 0 0,0-1 1,-1 0-1,0-1 0,-1 0 0,11-11 0,2-4-222,-2 0 0,0-2 0,-1 0 0,-2-1 1,0-1-1,-2 0 0,21-53 0,-8 1 372,26-128 0,-53 206-126,0 0 0,0 0 0,0 0 1,0 0-1,-1 1 0,1-1 1,0 0-1,0 0 0,0 0 1,0 0-1,-1 0 0,1 0 0,0 0 1,0 0-1,0 0 0,0-1 1,0 1-1,-1 0 0,1 0 0,0 0 1,0 0-1,0 0 0,0 0 1,-1 0-1,1 0 0,0 0 1,0 0-1,0-1 0,0 1 0,0 0 1,0 0-1,0 0 0,0 0 1,-1 0-1,1 0 0,0-1 1,0 1-1,0 0 0,0 0 0,0 0 1,0 0-1,0-1 0,0 1 1,0 0-1,0 0 0,0 0 0,0 0 1,0-1-1,0 1 0,0 0 1,0 0-1,0 0 0,0 0 1,0 0-1,0-1 0,0 1 0,0 0 1,1 0-1,-20 19 85,-21 36-230,21-28 129,2 2 1,1 0-1,-20 49 1,31-65 6,0 1 1,2 0-1,-1-1 1,1 1 0,1 0-1,1 1 1,0-1 0,1 0-1,0 0 1,1 1-1,3 14 1,-2-22 19,1 0 0,0 0 0,0 0-1,0 0 1,1-1 0,0 1 0,0-1 0,1 0 0,-1-1 0,1 1-1,1-1 1,-1 0 0,1 0 0,0 0 0,0-1 0,0 0-1,0 0 1,12 4 0,7 3 42,-1-1 0,2-2 0,49 11 0,-36-12-53,0-1 1,1-1-1,-1-3 1,1-1-1,0-2 1,0-2-1,39-7 1,-72 8-32,-1 1 0,1-1 0,0-1 0,-1 0 0,0 1 0,1-2 0,-1 1 0,0-1 0,-1 0 0,6-5 0,-8 6 1,0 0 1,0 0-1,0 0 1,-1-1-1,0 1 1,1-1 0,-1 0-1,-1 1 1,1-1-1,0 0 1,-1 0-1,0 0 1,0 0 0,0 0-1,-1-1 1,1 1-1,-1-5 1,0 7 9,0 0-1,0 0 1,0 0 0,-1 0-1,1 0 1,-1 0 0,1 0-1,-1 0 1,0 1 0,0-1-1,0 0 1,0 0 0,0 1-1,0-1 1,0 1 0,0-1 0,-1 1-1,1-1 1,-1 1 0,-1-2-1,-1 0-5,-1 1-1,1-1 0,-1 1 0,0 0 1,0 0-1,0 1 0,-9-3 1,-7 1-31,-2 1 0,-39 0 0,50 2 30,2 0 7,0 1 0,1-1-1,-1 1 1,0 1 0,1 0 0,-1 0-1,-12 6 1,19-7-1,0 1 0,0-1 0,0 1 0,1-1 0,-1 1 0,1 0 0,-1 0 1,1 0-1,0 1 0,-1-1 0,1 1 0,0-1 0,1 1 0,-1-1 0,0 1 0,1 0 0,-1 0 0,1 0 0,0 0 0,0 0 0,0 0 0,1 0 0,-1 0 0,1 0 0,-1 1 0,1 3 0,0-5 9,1 0-1,-1 0 1,0 0-1,1 0 1,-1 0-1,1-1 1,0 1-1,-1 0 0,1 0 1,0 0-1,0 0 1,0-1-1,1 1 1,-1-1-1,0 1 1,1-1-1,-1 1 0,1-1 1,-1 0-1,1 1 1,-1-1-1,1 0 1,0 0-1,0 0 1,-1 0-1,3 0 0,56 14 178,-53-14-151,70 8 116,1-4-1,92-5 1,-114-1-171,0-1-8,-2-2 0,63-13 0,-86 10 27,-1 0 0,1-2 0,-2-2 0,1 0 0,31-19 0,-56 27 14,0 0-1,0 0 1,-1-1 0,1 1-1,-1-1 1,0-1-1,6-7 1,-9 11-6,0 0 1,-1 0-1,1 0 1,0 0-1,-1 0 1,1 0-1,-1 0 1,1 0-1,-1-1 0,0 1 1,1 0-1,-1 0 1,0 0-1,0-1 1,0 1-1,0 0 0,0 0 1,0-1-1,0 1 1,0 0-1,0 0 1,-1 0-1,1-1 1,0 1-1,-1 0 0,1 0 1,-1 0-1,1 0 1,-1 0-1,0 0 1,1 0-1,-1 0 0,0 0 1,0 0-1,0 0 1,0 0-1,0 0 1,0 1-1,0-1 1,0 0-1,0 1 0,-1-1 1,-7-3-8,0 0 0,0 1 0,0 1 0,0-1 0,0 2 0,-1-1 0,1 1 0,-11 0 0,-79 4-60,93-3 58,-1 1 0,1 1 1,0-1-1,-1 1 0,1 0 0,0 1 1,0-1-1,0 1 0,1 0 0,-1 1 1,1 0-1,-1-1 0,1 2 0,0-1 1,1 0-1,-1 1 0,-5 8 0,5-7-2,0 1-1,1 0 0,0 0 1,1 0-1,-1 0 0,1 0 0,1 1 1,0-1-1,0 1 0,0 0 1,1 0-1,0 0 0,0 15 0,1-20 23,1-1-1,0 1 0,0-1 0,0 1 0,0-1 0,0 0 1,0 0-1,1 1 0,-1-1 0,1 0 0,-1 0 0,1 0 1,0-1-1,0 1 0,0 0 0,0-1 0,0 1 0,0-1 1,0 1-1,1-1 0,-1 0 0,0 0 0,1 0 0,-1-1 1,1 1-1,-1 0 0,1-1 0,-1 0 0,5 1 0,15 1 119,-1 0 0,36-2-1,-35 0-158,-5 0 29,0-1 0,1-1-1,-1-1 1,0 0 0,0-1-1,0-1 1,0 0 0,-1-1 0,0-1-1,0-1 1,-1 0 0,27-19-1,-31 19-27,-2-1-1,1 0 0,-1 0 0,-1-1 0,1 0 1,-2 0-1,1-1 0,-1 0 0,-1 0 0,0-1 1,-1 1-1,0-1 0,-1-1 0,0 1 1,-1-1-1,0 1 0,-1-1 0,1-16 0,-2-144 984,-1 249-1212,3 203-35,14-94-3854,-11-144 1361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11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1 784,'0'0'4457,"0"0"-2536,0 0 31,0 0-608,0 0-208,0 0 161,0 0-457,0 0-480,7 0-360,13 0 160,6 3 8,7 0-168,3 0-128,4 3 112,10 0-1048,-7 0-665,-7-6-2319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13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219 428 2537,'0'0'1848,"0"0"102,0 0-153,0 0-432,0 0-508,0 0-111,-1-4 3185,-8-13-2811,4 15-1129,0 1 0,0 0-1,0 0 1,0 0-1,0 0 1,-1 1 0,1 0-1,0 0 1,0 0-1,-1 1 1,1 0 0,0 0-1,0 0 1,0 1-1,0-1 1,0 1-1,0 0 1,1 1 0,-1-1-1,0 1 1,-3 3-1,-1 0-8,0 1-1,1 0 0,-1 0 0,2 1 0,-1 0 0,1 0 0,0 0 0,1 1 0,-7 12 0,12-19 33,-1 0 0,1 1 0,0-1-1,0 1 1,0 0 0,0-1 0,0 1-1,0 0 1,1 0 0,-1 0 0,1-1-1,0 1 1,0 0 0,0 0 0,0 0-1,0 0 1,1-1 0,-1 1 0,1 0-1,1 4 1,0-5 1,-1-1 0,1 1 1,0 0-1,0 0 0,-1-1 0,1 1 0,0-1 0,0 1 1,1-1-1,-1 0 0,0 0 0,0 0 0,1 0 0,-1 0 1,0-1-1,1 1 0,-1-1 0,0 0 0,1 1 0,-1-1 1,1 0-1,3-1 0,2 2 6,-1-1 1,0-1 0,1 0-1,-1 0 1,0 0-1,1-1 1,-1 0-1,0 0 1,0-1 0,0 0-1,-1 0 1,1 0-1,-1-1 1,1 0-1,-1-1 1,10-9 0,7-7-61,-2-1 1,0-2-1,-2 0 1,-1-1-1,0 0 1,-2-2 0,24-52-1,-14 15-48,-2-1 0,21-95 0,-41 147 289,-4 17-19,-3 24-173,-19 59-76,14-60 47,1 1 0,1 0 0,-4 51 0,9-68 34,1 0 0,1-1 1,-1 1-1,2 0 1,0 0-1,0-1 0,0 1 1,2-1-1,4 13 1,-4-17 3,0 0 0,0 0 0,0 0 0,1-1 0,-1 1 0,1-1 0,1 0 0,-1-1 0,1 1 0,0-1 0,0 0 0,0-1 0,0 1 1,13 4-1,7 0 42,0-1 1,0-1-1,0-1 1,1-1-1,0-1 1,0-2-1,0-1 1,40-4-1,-61 4-54,0-1 0,0 1 0,0-1-1,0-1 1,0 1 0,-1-1 0,1 0 0,0 0 0,-1 0-1,1-1 1,-1 0 0,0 0 0,1 0 0,-2-1 0,1 1-1,0-1 1,-1-1 0,0 1 0,0-1 0,0 1-1,0-1 1,-1 0 0,0 0 0,0-1 0,0 1 0,0-1-1,-1 1 1,0-1 0,0 0 0,-1 0 0,0 0 0,0 0-1,0 0 1,-1 0 0,0 0 0,0 0 0,0 0 0,-1 0-1,0 0 1,-2-10 0,1 12-13,0 1 0,0 1-1,0-1 1,0 0 0,0 0-1,0 1 1,-1-1 0,1 1 0,-1 0-1,0-1 1,1 1 0,-1 1-1,0-1 1,0 0 0,-1 1 0,1-1-1,0 1 1,0 0 0,-1 0-1,1 0 1,0 1 0,-1-1 0,1 1-1,-1 0 1,-4 0 0,1 0-8,-1-1 1,1 1-1,0 1 1,0-1-1,0 1 1,0 1-1,0-1 1,1 1-1,-1 0 1,0 1-1,1-1 1,-7 5-1,8-3 0,1 1-1,0-1 1,0 1-1,0 0 1,0 1-1,1-1 1,0 1-1,0-1 1,1 1-1,-1 0 1,1 0-1,0 0 1,1 0-1,-1 0 1,1 1-1,1-1 1,-1 0-1,1 1 1,0-1-1,1 0 1,-1 0-1,1 1 1,0-1-1,1 0 1,3 10-1,-1-10-18,0 0-1,0 0 1,1 0 0,0-1-1,0 0 1,1 0 0,-1 0-1,1-1 1,0 1 0,0-1-1,13 6 1,2 0-131,1-1 0,41 11 0,-5-7-2902,84 7 0,-57-13-4446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16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7738,'0'0'1649,"0"0"-1009,0 0-379,0 0-115,3 15 326,6 79 1297,-4 185-1,-6-167-1529,-23 298 423,-1 3-321,26-390-224,0-17-113,0 0-1,-1 0 1,1 0 0,-1 0 0,-1 1 0,1-1 0,-4 11 0,2-87 2148,2 15-2188,12-84 0,-6 78 8,-3 0 0,-5-69-1,-1 22 53,3 93-22,-1-44-111,2 0 0,3 0 0,19-94 0,-17 127 67,2 0-1,1 0 1,1 0-1,0 2 1,22-36-1,-28 53 21,1 0 1,-1 0-1,2 0 0,-1 1 0,1 0 0,0 0 1,0 0-1,0 0 0,1 1 0,0 0 0,0 1 1,0-1-1,1 2 0,-1-1 0,1 1 0,0 0 1,0 0-1,0 1 0,1 0 0,-1 1 0,14-2 1,-21 6-2,0 1 1,0-1 0,0 0 0,-1 0 0,1 0 0,-1 0 0,0 1-1,0-1 1,0 0 0,-1 6 0,1-4 2,-8 108-14,3-80 15,3 0 1,2 51-1,0-80 29,1 0-1,0 0 1,1 0 0,-1 0-1,1 0 1,0 0 0,0 0-1,0-1 1,0 1-1,1-1 1,-1 1 0,1-1-1,0 0 1,0 0-1,0 0 1,0 0 0,1-1-1,-1 0 1,1 1 0,0-1-1,-1 0 1,1 0-1,0-1 1,0 1 0,0-1-1,0 0 1,7 1 0,11 2 99,1 0 0,-1-2 0,40 0 0,-37-1-96,0-2 1,-1 0-1,0-2 1,45-10-1,-63 11-11,0 0 0,0 0 0,0-1 0,0 1 0,0-2 0,-1 1-1,1 0 1,-1-1 0,0 0 0,0 0 0,0-1 0,0 0 0,-1 1 0,0-1 0,0-1 0,0 1 0,-1 0-1,0-1 1,0 0 0,0 0 0,-1 0 0,1 0 0,1-11 0,-2 6-47,0-1 0,0 0 0,-2 1 1,1-1-1,-2 0 0,1 0 0,-2 1 0,1-1 0,-2 1 1,0-1-1,-4-12 0,5 20 39,0-1 0,1 1 0,-2 0 0,1 0-1,0 0 1,-1 0 0,0 0 0,0 1 0,0-1 0,0 1 0,-1 0 0,1 0 0,-1 0 0,0 0 0,0 1-1,0-1 1,0 1 0,0 0 0,0 0 0,-1 1 0,1-1 0,-1 1 0,1 0 0,-1 0 0,1 0 0,-1 1 0,0 0-1,1 0 1,-1 0 0,-6 1 0,8 0-5,-1 0-1,2 0 0,-1 0 1,0 1-1,0-1 1,0 1-1,0-1 1,1 1-1,-1 0 0,1 0 1,0 0-1,-1 1 1,1-1-1,0 1 0,0-1 1,1 1-1,-1-1 1,0 1-1,1 0 1,0 0-1,-1 0 0,1 0 1,0 0-1,1 0 1,-1 0-1,0 5 1,-2 10-2,0 0 0,1-1 0,1 25 0,1-38 14,0 1 0,1 0 0,-1-1 1,1 1-1,0 0 0,0-1 0,0 1 0,1-1 0,0 0 0,0 1 0,0-1 0,0 0 1,0 0-1,1 0 0,0 0 0,6 5 0,-4-4 14,1 0 0,0 0 0,1-1 0,-1 0 1,1-1-1,0 1 0,0-1 0,0 0 0,12 2 0,11 1 29,2-1-1,-1-1 0,0-2 1,33-2-1,-48 0-58,-7 0 14,0-1 0,1 1 0,-1-1 0,-1-1 0,1 1 0,0-2 0,0 1 0,-1-1 0,1 0 0,-1-1 0,0 0 0,0 0 0,12-10 0,-14 9-21,0 0 0,-1-1 0,0 1 0,0-1 0,-1-1 0,1 1 0,-1-1 0,-1 1 0,1-1 0,-1 0 0,-1-1 0,1 1 0,-1 0 0,0-1 0,-1 0 0,1-9 0,-1 11 13,0-1-1,0 0 1,0 1-1,1-1 1,-1 1-1,2 0 1,-1 0 0,7-12-1,-7 15 0,1-1-1,0 1 1,1 0 0,-1 0-1,0 0 1,1 1 0,0-1-1,0 1 1,-1 0 0,1 0-1,1 0 1,-1 0 0,0 1-1,5-2 1,33-6 1,0 1 1,0 2-1,0 2 0,1 2 1,44 4-1,-32-2-58,-54 2 28,-1-1-1,0 1 1,1-1 0,-1 1-1,0 0 1,0-1-1,0 1 1,0 0-1,-1-1 1,1 1 0,0-1-1,-1 1 1,0 1-1,-24 48 12,19-41 31,0 0 0,1 1 0,1 0-1,-1 0 1,2 0 0,-1 0 0,2 1 0,-1-1-1,-1 24 1,4-31 18,0 1-1,0 0 1,0 0-1,1-1 1,0 1-1,-1 0 1,1-1-1,1 1 1,-1-1 0,1 0-1,3 7 1,-2-7 2,0-1 1,0 0-1,0 0 0,0-1 1,1 1-1,-1-1 1,1 0-1,-1 0 1,1 0-1,0 0 1,0 0-1,0-1 1,7 2-1,14 2 43,0 0 1,0-2-1,1-1 0,47-1 1,-45-2-46,-22 2-20,1-1-1,0-1 0,-1 1 0,1-1 0,-1 0 1,1 0-1,-1-1 0,1 0 0,-1 0 0,0-1 1,0 0-1,0 0 0,0 0 0,0-1 0,-1 1 1,0-1-1,0-1 0,0 1 0,0-1 1,0 0-1,-1 0 0,5-7 0,1-7 2,-1 0-1,0-1 1,-2 1-1,0-2 0,6-32 1,-9 34-1,0 0-1,2 0 1,0 0 0,1 1 0,1 0-1,16-28 1,-21 43-4,0 0-1,0 0 1,0 0-1,1 0 1,-1 1 0,1-1-1,-1 1 1,1 0-1,0 0 1,0 0 0,0 0-1,0 1 1,1 0-1,-1-1 1,0 2-1,0-1 1,1 0 0,-1 1-1,0 0 1,1 0-1,-1 0 1,0 1-1,1-1 1,-1 1 0,0 0-1,1 0 1,4 3-1,9 2-9,-1 0-1,0 2 1,-1 0-1,0 1 0,16 11 1,-20-11 1,0 0 0,0 0 0,-1 1 0,0 0-1,13 18 1,-22-27 10,-1 1 0,1 0 0,-1 0 0,1 0 0,-1 0 0,1 0 0,-1 0 0,0 1 0,0-1 0,0 0 0,-1 1 0,1-1 0,0 0 0,-1 1 0,0-1-1,1 1 1,-1-1 0,0 1 0,0-1 0,0 1 0,-1-1 0,1 1 0,-1-1 0,1 1 0,-1-1 0,0 0 0,0 1 0,0-1 0,0 0 0,0 0 0,0 0 0,-1 0 0,1 0-1,-1 0 1,1 0 0,-1 0 0,0 0 0,0-1 0,0 1 0,0-1 0,-3 2 0,-24 14 68,-1-2 0,-50 18 1,78-32-67,2-1 0,0 0 1,0 0-1,1 0 1,-1 1-1,0-1 1,0 0-1,1 0 0,-1 0 1,0 0-1,0 1 1,0-1-1,1 0 1,-1 0-1,0 1 1,0-1-1,0 0 1,0 0-1,0 1 1,0-1-1,1 0 0,-1 0 1,0 1-1,0-1 1,0 0-1,0 1 1,0-1-1,0 0 1,0 0-1,0 1 1,0-1-1,0 0 1,0 1-1,0-1 1,-1 0-1,1 0 0,0 1 1,0-1-1,0 0 1,0 1-1,0-1 1,-1 0-1,1 0 1,0 0-1,0 1 1,0-1-1,-1 0 1,1 0-1,0 0 0,0 1 1,0-1-1,-1 0 1,1 0-1,0 0 1,0 0-1,-1 0 1,1 0-1,0 1 1,-1-1-1,1 0 1,24 5 201,38 0-207,0-2-1,0-4 0,76-9 1,-110 6-123,0-1 0,0-1 0,-1-2 0,0 0 0,0-2 0,-1-1 1,0-1-1,-1-2 0,31-21 0,-52 33 126,-1 0 0,0 0 1,1-1-1,-1 1 0,0-1 1,0 0-1,-1 0 0,1 0 1,-1 0-1,1-1 0,-1 1 1,0-1-1,0 1 0,0-1 1,-1 0-1,1 0 0,-1 1 1,0-1-1,0 0 0,-1 0 1,1 0-1,0-8 0,-2 12 6,1-1-1,0 0 0,-1 0 1,1 1-1,-1-1 1,1 0-1,0 1 0,-1-1 1,0 1-1,1-1 1,-1 1-1,1-1 0,-1 1 1,0-1-1,1 1 1,-1-1-1,0 1 0,1 0 1,-1-1-1,0 1 1,0 0-1,1 0 0,-1-1 1,0 1-1,0 0 1,0 0-1,1 0 0,-1 0 1,-1 0-1,-33 0-99,26 0 59,-2 1 26,0 0-1,0 1 0,1 1 1,-1 0-1,1 0 0,0 1 1,0 0-1,0 1 0,0 0 1,1 0-1,0 1 0,0 0 1,0 1-1,-12 13 0,14-14 11,0 1-1,0-1 1,1 2 0,0-1-1,1 1 1,0 0 0,0 0-1,0 0 1,1 1-1,1-1 1,-1 1 0,1 0-1,1 0 1,0 0 0,0 1-1,1-1 1,-1 12-1,3-18 18,0 0 0,0 0 1,0 1-1,0-1 0,0-1 0,1 1 0,-1 0 0,1 0 0,0 0 0,0-1 0,0 1 0,0-1 0,1 0 0,-1 1 0,1-1 0,-1 0 0,1 0 0,0-1 0,-1 1 0,1 0 0,0-1 0,0 0 0,6 2 0,8 3 66,1-1 1,34 6 0,-25-7-140,0-1 0,0-1 0,0-2 0,32-3 1,-57 3 37,0-1 0,0 1 0,1-1 1,-1 0-1,0 0 0,0 0 1,0 0-1,0 0 0,0-1 0,-1 1 1,1 0-1,0-1 0,0 0 1,-1 1-1,1-1 0,-1 0 0,0 0 1,1 1-1,-1-1 0,0 0 1,0 0-1,0-1 0,-1 1 0,1 0 1,0 0-1,-1 0 0,1-3 1,2-11-158,-1 1 0,0-1 0,-2-17 1,3-8-8,-1 28 258,1 1 0,1-1 0,0 1 0,0 0 0,1 0 0,1 1 0,0-1 0,1 1 0,0 0 1,0 1-1,1 0 0,1 0 0,10-9 0,-17 18-60,0 0 0,-1 0 1,1 0-1,0 0 0,0 1 0,0-1 1,0 1-1,0 0 0,0-1 0,0 1 1,-1 0-1,1 0 0,0 0 0,0 0 1,0 1-1,0-1 0,0 0 1,0 1-1,0-1 0,0 1 0,-1 0 1,1 0-1,0 0 0,0 0 0,-1 0 1,3 1-1,42 32-28,-43-32 27,13 12 29,0 1 0,-1 0-1,-1 1 1,0 1 0,-1 0-1,-1 1 1,-1 0 0,0 1-1,-2 0 1,0 1 0,9 28-1,-18-47 12,0 0 1,0 0-1,1 0 0,-1 0 0,0 0 0,1 0 0,-1 0 0,1 0 0,-1 0 1,1 0-1,-1-1 0,1 1 0,0 0 0,-1 0 0,1-1 0,0 1 0,0 0 1,-1-1-1,1 1 0,0-1 0,0 1 0,0-1 0,0 1 0,0-1 0,0 1 0,0-1 1,0 0-1,0 0 0,0 0 0,0 1 0,0-1 0,0 0 0,0 0 0,0 0 1,0-1-1,0 1 0,0 0 0,0 0 0,0 0 0,0-1 0,0 1 0,0-1 1,0 1-1,0 0 0,1-2 0,6-3-48,0 0 0,-1 0 0,0-1 0,9-9-1,-2 3 21,141-93-250,-18 14-332,-136 91 540,-1 0 0,0 0 1,1 0-1,-1-1 0,1 1 1,-1 0-1,1 0 1,-1 0-1,1 0 0,-1 0 1,1 0-1,-1 0 0,1 1 1,-1-1-1,1 0 0,-1 0 1,1 0-1,-1 0 1,1 1-1,-1-1 0,1 0 1,-1 0-1,1 1 0,-1-1 1,0 0-1,1 1 0,-1-1 1,0 0-1,1 1 1,-1-1-1,0 1 0,1 0 1,17 23 15,12 12 36,-14-26-14,1 0 0,1-1 1,-1-1-1,1 0 0,1-1 1,-1-1-1,1-1 0,0-1 1,0 0-1,20 0 0,35 1-34,92-5-1,-143-1 30,-17 1-16,-1 0 0,0 0 0,1-1 0,-1 0 0,1 0 0,-1 0 0,0 0 0,0-1 0,0 0 0,9-4 0,-12 4-20,0 0 0,0 0-1,0 0 1,0 0 0,0-1 0,-1 1 0,1 0 0,-1-1 0,1 1 0,-1-1 0,0 1 0,0-1-1,0 0 1,0 0 0,-1 1 0,1-1 0,-1 0 0,1 0 0,-1 0 0,0 0 0,-1-3 0,1 3 8,0-1 0,0 1 0,-1 0 0,0 0 0,1 1 0,-1-1 0,0 0 0,0 0 0,-1 0 0,1 0 0,0 1 0,-1-1 0,0 1 0,0-1 0,0 1 0,0 0 0,0 0 0,-4-4 0,-1 1 0,1 1-1,-1-1 1,0 1 0,-1 1-1,1-1 1,-16-3-1,-2 0 7,0 2 0,-1 1 0,-41-2 0,58 6 5,-12-2-5,0 2 0,0 0 0,1 1 0,-38 8-1,54-8 10,-1 0-1,1 0 1,0 1-1,0-1 0,0 1 1,0 0-1,0 0 1,0 1-1,0-1 0,1 1 1,-1-1-1,1 1 0,0 0 1,0 1-1,0-1 1,0 1-1,1-1 0,-1 1 1,1 0-1,0 0 0,0 0 1,0 0-1,0 0 1,1 0-1,0 0 0,0 1 1,0-1-1,0 9 1,1-9 10,0-1 0,0 1 0,1 0 0,-1 0 1,1 0-1,0 0 0,0 0 0,0-1 1,1 1-1,0 0 0,-1-1 0,1 1 0,0-1 1,1 0-1,-1 0 0,1 0 0,-1 0 1,1 0-1,0 0 0,0-1 0,0 1 1,0-1-1,5 3 0,9 5 59,0-1 0,0-1 0,29 9 0,-39-14-60,47 14 157,0-2-1,2-2 1,106 9-1,175-11-1595,-410-17-5649,32 3 533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19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4 122 1344,'0'0'6563,"0"0"-4260,0 0-1405,0 0-17,0 0-391,5-9-101,17-27 113,-18 24 2040,-13 13-2154,-9 11-659,17-12 273,1 0 1,-1 0 0,1 0 0,0 0-1,-1 1 1,1-1 0,0 0 0,-1 0-1,1 1 1,0-1 0,-1 0-1,1 1 1,0-1 0,0 0 0,-1 1-1,1-1 1,0 0 0,0 1 0,0-1-1,-1 1 1,1-1 0,0 0-1,0 1 1,0-1 0,0 1 0,0-1-1,0 0 1,0 1 0,0-1-1,0 1 1,0-1 0,0 1 0,0-1-1,0 0 1,0 1 0,1-1 0,-1 1-1,0-1 1,0 0 0,0 1-1,0-1 1,1 0 0,-1 1 0,0-1-1,1 0 1,-1 1 0,0-1 0,0 0-1,1 1 1,-1-1 0,0 0-1,1 0 1,-1 0 0,1 1 0,-1-1-1,0 0 1,1 0 0,-1 0 0,1 0-1,-1 0 1,0 0 0,1 0-1,-1 0 1,1 0 0,0 0 0,35 0 403,-28-1-433,-6 2 38,1-1 1,-1 0 0,0-1-1,0 1 1,1 0-1,-1-1 1,0 1 0,0-1-1,0 0 1,1 1 0,-1-1-1,0 0 1,0 0 0,0-1-1,-1 1 1,1 0 0,0-1-1,0 1 1,-1-1 0,1 1-1,-1-1 1,1 0 0,-1 0-1,0 0 1,1 0 0,-1 0-1,0 0 1,0 0 0,-1 0-1,1 0 1,0 0-1,-1 0 1,1-1 0,-1 1-1,0 0 1,0 0 0,0-1-1,0 1 1,0 0 0,0 0-1,0-1 1,-1 1 0,1 0-1,-1 0 1,-2-4 0,2 4-15,-1 0 0,0 0 0,1 1 0,-1-1 0,0 1 0,0 0 0,0-1 0,0 1 0,0 0 1,-1 0-1,1 0 0,0 0 0,0 1 0,-1-1 0,1 1 0,0-1 0,-1 1 0,-2 0 0,4 0-47,0-1 1,0 1-1,-1 0 0,1 0 0,0-1 0,0 1 0,0 0 0,0 0 0,-1 0 0,1 1 0,0-1 0,0 0 0,0 0 0,0 1 1,0-1-1,0 0 0,0 1 0,0-1 0,0 1 0,0-1 0,0 1 0,0 0 0,0 0 0,0-1 0,0 1 0,0 0 1,0 0-1,1 0 0,-1 0 0,0 0 0,1 0 0,-1 0 0,1 0 0,-1 0 0,0 2 0,3 19-2364,9 2-1361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20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 5817,'0'0'2499,"0"0"-916,0 0-218,0 0-105,0 0-401,0 0 185,-36 3 1089,15 4-2202,20-7 67,1 0 1,-1 0 0,1 0 0,-1 0-1,1 0 1,-1 0 0,1 0-1,0 0 1,-1 0 0,1 0 0,-1 1-1,1-1 1,-1 0 0,1 0-1,0 0 1,-1 1 0,1-1 0,0 0-1,-1 1 1,1-1 0,0 0-1,-1 1 1,1-1 0,0 0 0,-1 1-1,1-1 1,0 1 0,0-1-1,0 0 1,-1 1 0,1-1 0,0 1-1,0-1 1,0 1 0,0-1-1,0 0 1,0 1 0,0-1-1,0 1 1,0-1 0,0 1 0,0-1-1,0 1 1,0-1 0,1 1 0,4 1 63,1-1 0,0 0 1,0 0-1,0-1 0,0 1 1,0-1-1,0 0 0,11-3 1,-1 2-42,-6 1-170,10 0 695,-34 0-80,-4 4-698,14 0-48,14 3-75,10-1-472,1-1 0,-1-1 0,27 1 0,18-1-4569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20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6385,'0'0'2225,"0"0"-804,0 0-226,0 0 215,0 0-638,0 0-442,3 62 1338,-6 92-272,3-153-1725,9-10-1115,10-15-1428,6-2-5012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18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469 362 5129,'0'0'1567,"0"0"-553,0 0-313,0 0-226,0 0-62,0 0 371,7-8-190,32-34 629,-39 41-647,0 1-173,0 0-181,0 0-63,0 0 305,0 0-305,0 0-20,0 0-17,-3 0-100,0 0 0,0 0 0,0 0 0,1 0-1,-1 0 1,0 1 0,0-1 0,0 1 0,0 0-1,0 0 1,-5 2 0,7-2-10,-50 17 9,0 3 0,2 2 1,1 2-1,1 1 0,-64 50 1,98-65 14,0 1 1,2 0 0,-1 0 0,1 1-1,1 1 1,-10 16 0,16-24 0,1 0 0,0 1 0,0-1 0,0 1 0,1 0 1,-1-1-1,2 1 0,-1 0 0,1 0 0,0 0 0,0 1 0,1-1 0,0 0 1,0 0-1,1 0 0,3 14 0,-3-18-8,1 0 0,0-1-1,0 1 1,0 0 0,0-1 0,0 1 0,1-1-1,-1 0 1,1 0 0,0 0 0,-1 0 0,1 0-1,0-1 1,0 1 0,0-1 0,0 0 0,0 0-1,7 2 1,61 10 419,-28-9-431,0-3 1,0-1 0,0-3-1,-1-1 1,1-2-1,-1-2 1,0-2 0,-1-1-1,46-20 1,59-26-227,-2-6 0,240-144 0,-367 197 178,-13 8 30,0 0 0,0 0-1,0 0 1,0-1 0,0 1 0,-1-1 0,1 0-1,-1 0 1,0 0 0,0-1 0,0 1-1,0-1 1,3-5 0,-6 8 20,0 1-18,0 0 1,0 0-1,0 0 1,0-1 0,0 1-1,0 0 1,0 0-1,0 0 1,0-1-1,0 1 1,0 0-1,0 0 1,0 0-1,0 0 1,0-1-1,0 1 1,0 0-1,0 0 1,-1 0-1,1 0 1,0 0-1,0-1 1,0 1-1,0 0 1,0 0-1,0 0 1,-1 0-1,1 0 1,0 0-1,0 0 1,0 0-1,0-1 1,-1 1-1,1 0 1,0 0-1,0 0 1,0 0-1,0 0 1,-1 0-1,1 0 1,0 0-1,0 0 1,0 0-1,0 0 1,-1 0 0,1 0-1,0 0 1,0 0-1,0 0 1,0 1-1,-1-1 1,1 0-1,0 0 1,0 0-1,0 0 1,0 0-1,-1 0 1,1 0-1,0 0 1,0 1-1,0-1 1,0 0-1,0 0 1,-1 0-2,-11 1-3,-1 1 0,1 0 0,-1 0 0,1 2 0,0-1 0,0 1 0,1 1 0,-1 0 0,1 1 0,0 0 0,0 1 0,1 0 0,0 1 0,-13 11 0,15-11 5,0 0 1,0 0-1,1 0 1,-1 1-1,2 0 1,0 1-1,0-1 1,0 1-1,1 0 1,1 1-1,0-1 1,0 1-1,1 0 1,0 0-1,1 0 1,-1 19-1,3-27 21,0 0 0,1 1-1,-1-1 1,1 0 0,0 0 0,0 1-1,0-1 1,0 0 0,0 0-1,1 0 1,-1 0 0,1 0-1,0 0 1,0-1 0,0 1-1,0-1 1,1 1 0,-1-1-1,1 0 1,-1 0 0,1 0-1,0 0 1,0 0 0,0 0-1,0-1 1,0 0 0,0 1-1,0-1 1,0 0 0,1-1 0,3 2-1,13 1 32,1 0 0,-1-1-1,1-1 1,21-2 0,-16 0 0,-18 2-107,1-2 0,0 1 0,0-1 0,-1 0 0,1-1 0,-1 0 1,1-1-1,-1 1 0,0-2 0,0 1 0,0-1 0,0 0 0,-1-1 1,0 0-1,0 0 0,0 0 0,0-1 0,-1 0 0,0 0 0,0-1 1,-1 0-1,1 0 0,-2 0 0,1 0 0,-1-1 0,0 0 0,0 0 1,-1 0-1,0 0 0,-1-1 0,0 1 0,2-17 0,0-4-301,-3 14 243,1 0-1,1 0 1,9-29 0,-10 38 101,0 1 0,1 0-1,0 1 1,0-1 0,0 0 0,0 1 0,1 0 0,0-1 0,0 2 0,0-1 0,0 0 0,0 1 0,1 0 0,9-6-1,-5 5-24,0 0 0,0 0 0,1 1-1,-1 1 1,1-1 0,0 1-1,0 1 1,-1 0 0,1 0 0,19 2-1,-27 0 28,0-1-1,0 1 0,0 0 1,-1 0-1,1 0 0,0 0 1,0 0-1,-1 1 1,1-1-1,-1 0 0,1 1 1,-1-1-1,0 1 0,1-1 1,-1 1-1,0 0 0,0 0 1,0-1-1,0 1 0,0 0 1,-1 0-1,1 0 0,-1 0 1,1 2-1,11 56 80,-10-50 22,5 62 605,-6-52-602,0 0-1,2-1 1,0 1 0,1-1-1,1 0 1,0 0 0,13 28-1,-16-45-105,-1-1 146,4-5-15,0 0 0,0 0 0,-1 0 0,1 0 0,-1-1 0,0 0 0,0 0 0,0 0 0,-1 0 0,0 0 0,3-7-1,12-16-87,-5 11-211,0 1 0,2 0 1,0 1-1,0 1 0,2 0 0,-1 1 1,2 1-1,0 1 0,37-18 0,-53 28 164,0 0 0,0 1-1,1-1 1,-1 1 0,1 0-1,-1-1 1,0 1 0,1 0 0,-1 0-1,1 0 1,-1 1 0,0-1-1,1 1 1,-1-1 0,0 1 0,1 0-1,-1 0 1,0 0 0,0 0-1,0 0 1,0 0 0,0 1 0,0-1-1,0 1 1,0-1 0,0 1-1,-1 0 1,1 0 0,-1 0-1,1 0 1,-1 0 0,0 0 0,0 0-1,0 0 1,0 0 0,1 5-1,4 9 152,-1 0-1,-1 1 1,-1-1-1,2 22 1,-2-16 151,-2-17-226,10 40 5,-11-44-46,0 0 0,1-1 0,-1 1 0,0 0 0,1 0 0,-1 0 0,1 0 0,0-1 0,-1 1 0,1 0 0,0-1 0,-1 1 0,1 0 0,0-1 0,0 1 0,-1-1 0,1 1 0,0-1 0,0 0 0,0 1 0,0-1 0,0 0 0,0 1 0,0-1 0,0 0 0,0 0 0,-1 0 0,1 0 0,0 0 0,0 0 0,0 0 0,0 0 0,0 0 0,0-1 0,0 1-1,0 0 1,0-1 0,0 1 0,0 0 0,-1-1 0,1 1 0,0-1 0,0 1 0,0-2 0,8-4 24,0-2 0,-1 1 0,0-1 0,9-12-1,15-14-57,-30 32 17,28-26-232,0 0 0,57-37 0,-85 64 224,-1 0 0,0 0 1,1 0-1,-1 0 0,0 1 1,1-1-1,-1 0 0,1 0 1,-1 1-1,1-1 0,0 1 1,-1 0-1,1-1 0,-1 1 1,1 0-1,0 0 0,-1 0 1,1 0-1,0 0 0,-1 0 1,1 1-1,0-1 0,-1 0 1,1 1-1,-1-1 0,3 2 0,-2 0-10,0 1 0,0-1-1,0 1 1,0 0 0,-1 0-1,1 0 1,-1 0 0,1 0-1,-1 0 1,1 4 0,-2-4 7,1-1 1,-1 1 0,1 0 0,0-1 0,0 1 0,0 0 0,0-1-1,1 1 1,-1-1 0,1 0 0,-1 1 0,1-1 0,0 0 0,0 0-1,0 0 1,0 0 0,0 0 0,1-1 0,-1 1 0,0-1-1,1 1 1,-1-1 0,1 0 0,-1 0 0,1 0 0,0 0 0,3 0-1,4-1-2,-1 0 0,1-1 0,-1-1 0,1 0 0,-1 0 0,0-1-1,1 0 1,-1 0 0,-1-1 0,1 0 0,-1-1 0,1 0 0,-1 0-1,-1-1 1,1 0 0,-1 0 0,0 0 0,8-11 0,-6 8-2,-2-1 0,1 1 0,-2-1 0,1-1 0,-1 1 0,-1-1 0,0 0 0,0 0 0,-1-1 1,-1 0-1,1 1 0,-2-1 0,0 0 0,1-17 0,-3 2 199,0 65-263,4 191 307,1-89 74,-24 267-1,-31-3-126,42-379-193,0 13 107,8-37 59,-2-3-136,1 0 0,0 0 0,1 0 0,-1-1 0,0 1 0,0 0 0,1 0 0,0 0 0,-1 0 1,1-1-1,0 1 0,0 0 0,0 0 0,0-1 0,1-1 0,-1 0 15,0-49-106,10-397-920,-9 434 956,1 0 0,1 1-1,1-1 1,0 1 0,1 0 0,0 0-1,1 0 1,1 1 0,1 0 0,0 0-1,0 0 1,1 1 0,1 1 0,13-14-1,12-7-105,2 1-1,1 1 1,51-30-1,8-7 53,-92 71-43,-2 11 81,-3 24 155,0-28-2,0 158 434,0-167-516,0 0 0,1 1 1,0-1-1,-1 0 1,1 0-1,-1 1 1,1-1-1,0 0 0,0 0 1,0 0-1,0 0 1,0 0-1,0 0 1,0-1-1,0 1 0,0 0 1,0 0-1,0-1 1,0 1-1,1 0 1,-1-1-1,0 0 0,0 1 1,1-1-1,-1 0 1,0 1-1,1-1 1,-1 0-1,0 0 0,1 0 1,1 0-1,56-1 250,-43 1-173,-7-1-95,0-1 0,0 1 0,0-1 1,0-1-1,-1 0 0,1 0 0,-1 0 0,1-1 1,-1-1-1,0 1 0,-1-1 0,1-1 0,-1 1 1,0-1-1,-1 0 0,1-1 0,-1 0 0,7-10 1,9-12-269,-3 0 1,0-2 0,18-42 0,-21 37 36,-1 1 169,-10 26 140,-3 10 100,-3 22-16,-2-1 0,0 1 0,-8 27 0,5-27-24,2 0-1,0 0 1,0 30-1,4-51-118,0 0-1,0-1 1,0 1-1,1 0 0,-1-1 1,0 1-1,1-1 0,0 1 1,-1-1-1,1 1 0,0-1 1,0 1-1,0-1 1,0 0-1,0 1 0,0-1 1,0 0-1,0 0 0,0 0 1,1 0-1,-1 0 0,0 0 1,1 0-1,-1 0 0,1-1 1,-1 1-1,1 0 1,-1-1-1,1 1 0,-1-1 1,1 0-1,0 1 0,1-1 1,9 1 71,1 0 1,-1-1 0,21-1-1,-6-1-56,-9 0-40,-1 0-1,1-1 0,-1-1 0,0-1 0,0 0 0,0-1 0,-1-1 1,0-1-1,0 0 0,-1-1 0,0-1 0,0 0 0,-1-1 1,-1-1-1,24-24 0,-24 13-228,-11 16 148,-6 11 110,-1 8-27,1-1 1,-1 1 0,2-1 0,-1 1 0,2 0-1,0 0 1,0 0 0,0 22 0,2-33 23,1 1-1,-1 0 1,1-1-1,-1 1 1,1-1-1,-1 1 1,1-1 0,0 0-1,0 1 1,0-1-1,0 0 1,0 0 0,0 1-1,0-1 1,0 0-1,0 0 1,0 0 0,1 0-1,-1 0 1,0-1-1,1 1 1,-1 0-1,1-1 1,-1 1 0,1 0-1,-1-1 1,1 0-1,-1 1 1,1-1 0,0 0-1,-1 0 1,3 0-1,67 0 255,-48-1-231,-11 1-31,1-1 0,-1 0-1,0-1 1,0 0-1,0-1 1,0 0-1,0-1 1,0 0 0,-1-1-1,0 0 1,12-8-1,-18 9-56,1 0-1,-1 0 1,0 0 0,0-1-1,0 0 1,0 0-1,-1 0 1,0-1 0,0 1-1,0-1 1,-1 0-1,0 0 1,0 0 0,0-1-1,-1 1 1,0-1-1,0 1 1,-1-1-1,0 0 1,0 1 0,0-11-1,-1 8-78,-2-14-68,1 22 194,1 1 0,-1-1 0,1 1 0,-1-1 0,1 1 0,-1 0 0,1-1 0,-1 1 0,1 0 0,-1-1 0,1 1 0,-1 0 0,0-1 0,1 1 0,-1 0 0,0 0-1,1 0 1,-1 0 0,0 0 0,1 0 0,-1 0 0,1 0 0,-1 0 0,0 0 0,1 0 0,-1 0 0,0 0 0,1 0 0,-1 1 0,0-1 0,1 0 0,-1 0 0,0 1 0,-2 1-10,1-1 1,-1 1-1,1 0 0,0 0 1,0 0-1,0 0 1,0 0-1,0 0 0,1 0 1,-1 1-1,0-1 1,1 1-1,0-1 0,0 1 1,-2 4-1,-14 44-31,16-45 25,-3 6-1,2 1 0,0-1 0,0 1 0,1 18 0,25-31-59,-17-2 29,0-1 1,0 1-1,0-1 0,0-1 1,-1 0-1,1 1 1,-1-2-1,0 1 0,0-1 1,9-10-1,33-21-323,-34 28 375,-1 0 1,0-1-1,0-1 1,-1 0-1,0 0 1,13-17-1,-19 20-21,-1 1-1,-1-1 1,0 0-1,1 0 1,-2 0-1,1 0 1,-1-1-1,-1 1 1,1-1-1,-1 0 1,0 0-1,-1 0 1,0 0-1,0-9 1,-1 14-41,0 0 0,0 0 1,0 0-1,0 0 1,0 0-1,-1 0 1,0 0-1,1 0 0,-1 1 1,0-1-1,0 0 1,-1 0-1,1 1 1,-1-1-1,1 0 1,-1 1-1,0 0 0,-2-3 1,0 2-27,1 1 1,0 0-1,-1 1 0,0-1 1,1 1-1,-1-1 1,0 1-1,0 0 0,0 0 1,1 1-1,-1-1 1,0 1-1,0 0 0,-5 0 1,3 0 46,1 0 0,-1 1 1,0 0-1,1-1 0,-1 2 1,0-1-1,1 1 0,-1 0 1,1 0-1,0 0 0,0 1 1,0-1-1,0 1 0,0 1 1,0-1-1,1 1 0,0 0 1,-1 0-1,1 0 0,1 0 1,-1 1-1,-3 5 1,1-3 131,0 1 0,1-1 0,0 1 0,1 0 0,0 0 0,0 0 0,1 1 0,0-1 1,0 1-1,1 0 0,0 0 0,0 0 0,0 17 0,2-25-42,1 0-1,-1-1 1,0 1-1,1-1 0,-1 1 1,1-1-1,-1 1 1,1-1-1,-1 1 1,1-1-1,-1 1 1,1-1-1,0 1 1,-1-1-1,1 0 1,0 1-1,-1-1 0,1 0 1,0 0-1,-1 0 1,1 1-1,0-1 1,-1 0-1,1 0 1,0 0-1,0 0 1,-1 0-1,2 0 1,28 0 336,-23 0-296,17 0-28,45 1 1,-1-3 1,110-18-1,26-38-1369,-116 30 625,-87 28 680,-1 0-1,1-1 0,-1 1 1,1 0-1,-1 0 0,1 0 1,0-1-1,-1 1 1,1 0-1,-1 0 0,1 0 1,-1 0-1,1 0 0,-1 0 1,1 0-1,0 0 1,-1 1-1,1-1 0,-1 0 1,1 0-1,-1 0 1,1 1-1,-1-1 0,1 0 1,-1 0-1,1 1 0,-1-1 1,1 0-1,-1 1 1,0-1-1,1 1 0,-1-1 1,0 0-1,1 1 0,-1-1 1,0 1-1,1-1 1,-1 1-1,0-1 0,0 1 1,1 0-1,-2 25 239,1-17-74,-1 0-46,0 0 0,0-1-1,-1 1 1,0-1 0,-1 0 0,0 0-1,0 0 1,0 0 0,-1 0-1,-9 13 1,-8 9-23,-32 35 0,18-23 25,29-36-141,18-5-22,5-5-252,0 0 1,-1-1-1,0-1 1,0-1-1,0 0 1,-1-1-1,0 0 1,0-1-1,-1-1 1,0-1-1,12-11 1,-16 9 90,-1 1 0,0-2 0,-1 1 0,0-1 0,-1 0 0,-1-1 0,0 1 0,4-20 0,11-23 88,-18 51 207,72-188-3175,-65 162 3289,8-55 0,-12 6 5082,-24 317-3916,0 1-306,18-227-1018,0-1 0,0 0 0,1 1 0,1-1-1,0 0 1,0 1 0,0-1 0,5 9 0,-4-12-23,0-1 0,0-1 0,0 1 0,1 0 0,0-1 0,0 1 0,0-1 0,0 0 1,0-1-1,1 1 0,0-1 0,0 0 0,0 0 0,6 3 0,10 2 17,0 0 1,1-2-1,-1 0 0,1-1 1,0-2-1,1 0 0,22 0 1,160-8 174,-195 4-218,31-1 0,-1-2-1,1-2 1,-1-1 0,-1-3 0,0 0 0,64-28 0,-100 37-2,-1 0 0,0-1 0,0 1 0,0 0 0,0-1 0,0 1 0,-1-1 0,1 1 0,0-1 0,-1 0 0,4-3 0,-5 4 0,0 0 0,1 0 0,-1 0 0,0 1 0,0-1 0,1 0 0,-1 0 0,0 0 0,0 0 0,0 1 0,0-1 0,0 0 0,0 0 0,0 0 0,-1 0 0,1 0 0,0 1 0,0-1 0,-1 0 0,1 0 0,0 0 0,-1 0 0,-1-2-3,0 1 0,-1 0 1,1-1-1,0 1 1,-1 0-1,1 0 0,-1 1 1,0-1-1,0 1 1,0-1-1,1 1 1,-1 0-1,0 0 0,-6-1 1,-35-6-31,-1 2 0,1 1 0,-1 3 0,1 2 0,-1 1 0,-58 11 1,86-9 36,0 0 1,0 2-1,1 0 1,-17 7-1,29-10-3,0 0 0,0 0-1,0 1 1,0 0 0,0-1 0,0 1 0,1 0 0,0 1-1,-4 3 1,6-5-4,0 0 0,0 0 0,0 0 0,0 0 0,0 0 0,0 0 0,0 0 0,1 0 0,-1 0 0,1 0 0,0 1 0,-1-1 0,1 0 0,0 0 0,0 0 0,0 1 0,1-1 0,-1 0 0,1 0 0,0 2 0,0-1 29,0 0-1,0-1 0,1 1 1,-1-1-1,1 0 0,-1 1 1,1-1-1,0 0 0,0 0 1,0 0-1,0 0 0,1-1 1,-1 1-1,0-1 0,1 1 1,-1-1-1,6 2 1,50 15 229,-44-15-216,49 9 85,0-4 0,0-3 0,128-4 0,-86-3-119,-90 2-111,-1-1 0,1-1-1,-1 0 1,0-1 0,0-1 0,0 0-1,-1-1 1,21-9 0,-23 8-442,0 0 1,-1-1 0,0 0 0,0-1-1,0 0 1,8-10 0,-3 0-2401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21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3513,'232'15'8194,"-232"-15"-7018,0 0-968,0 0-200,0 12 0,0 6 816,-7 2-424,-3 7-136,-3-3 16,3 3-128,0-3-24,3-1-128,4-5-920,3-3-408,0-6-1505,0-6-7065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2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301 0 7514,'0'0'2766,"0"0"-931,0 0-865,0 0-480,0 0-265,14 20 375,-3-6-482,0 1-35,0 0 1,-1 1 0,0 1 0,-1 0 0,-1 0 0,-1 0 0,7 22 0,-6-1 48,-1-1 0,-2 1 0,-2 1 0,-1-1 0,-2 0 0,-2 1 0,-8 50 0,5-66-96,-2 0 0,0-1 0,-2 0-1,0 0 1,-1-1 0,-1-1 0,-1 1 0,-1-2 0,-1 0 0,0 0 0,-2-2 0,0 1 0,-1-2 0,-31 24 0,29-30-148,-1 0 1,-1-1 0,0-1 0,-28 7 0,-14 5-3518,45-14-16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7:26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0 4305,'0'0'1646,"0"0"-342,0 0-299,0 0-227,0 0-73,0 0-499,0 0-152,0 0 0,0 0 22,0 0 127,0 0 101,0 0 105,0 0 423,0 0-150,0 0-10,0 0-25,0 0-185,0 0-150,0 0-148,0 0-35,0 0-136,0 0 12,0 0 67,0 0 94,0 0-13,0 0 7,0 0-29,0 0-35,0 0-120,0 0-30,0 0-10,0 27 20,7 123 387,-3-94-252,-2 0 1,-2-1 0,-10 68 0,6-98 91,-6 35 6,-27 91 1,32-134-102,-1 0 0,-1-1 0,-1 1 0,0-2 0,-1 1 0,-1-1 0,0-1-1,-1 1 1,-25 23 0,29-33 1,0-1 0,-1 0 0,0 0 0,1-1 0,-1 0 0,-1 0 0,-8 1 0,-28 11 241,28-3-1319,27-3-1408,2 0 758,-4-3-3122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18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10 3393,'0'0'2766,"0"0"-1417,0 0-775,0 0-384,0 0-3,-7-9 628,3 10-921,1 0 1,-1 0-1,1 1 0,0-1 0,0 1 1,-1 0-1,1 0 0,1 0 0,-1 1 1,0-1-1,0 1 0,1-1 1,0 1-1,-1 0 0,1 0 0,-3 5 1,2-4-172,-1 1 0,1 0 0,0 1 1,1-1-1,-1 0 0,1 1 0,0 0 1,0-1-1,-1 11 0,3-5-1515,0-1 395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19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238 254 616,'-162'152'898,"156"-145"-388,-1 0 0,-1-1 1,1 0-1,-1 0 0,-15 8 1,10 2 1979,12-15-2244,0 0 0,1 1 1,0-1-1,-1 0 1,1 1-1,0-1 0,-1 0 1,1 1-1,0-1 1,0 0-1,0 1 1,0-1-1,1 0 0,-1 1 1,0-1-1,1 2 1,-1-3-132,0 1 0,0-1 1,1 1-1,-1-1 0,0 1 1,0-1-1,1 0 0,-1 1 0,0-1 1,1 1-1,-1-1 0,0 0 1,1 1-1,-1-1 0,1 1 1,-1-1-1,1 0 0,-1 0 1,1 1-1,-1-1 0,1 0 1,-1 0-1,1 0 0,-1 0 1,1 1-1,-1-1 0,1 0 1,-1 0-1,1 0 0,-1 0 1,1 0-1,-1 0 0,1 0 1,-1-1-1,1 1 0,0 0 1,-1 0-1,1 0 0,-1 0 0,1-1 1,0 1-1,16-11-96,0 0-1,-1-1 1,0-1 0,0 0-1,-2-2 1,16-17 0,-11 12 43,4-7-64,0-2 0,-2 0-1,0-2 1,-3 0-1,24-53 1,-22 44-49,-18 35-1,0 1 0,0-1-1,0 0 1,1 1 0,-1-1 0,1 1 0,4-5-1,-4 6-40,0-1-1,-1 1 0,1-1 0,-1 0 1,0 0-1,0 0 0,0 0 0,0-1 1,-1 1-1,1 0 0,-1-1 1,0-6-1,-3 11 86,0 1 0,1-1 1,-1 1-1,0 0 0,0-1 0,0 1 1,0 0-1,1 0 0,-1 0 1,0 1-1,1-1 0,-1 0 0,-1 3 1,-4 12 3,1 0 0,0 0 0,1 1 1,1 0-1,1 0 0,0 0 0,1 0 1,1 1-1,1-1 0,0 1 0,5 28 0,-3-39 73,0 0 0,1 0 0,0 0 0,0 0 0,0 0-1,1 0 1,0-1 0,0 0 0,1 0 0,0 0 0,0 0-1,0-1 1,9 7 0,2 2 157,1-1 0,0-2 0,32 18-1,-41-25-178,0 1-1,0-1 1,1-1-1,0 0 1,-1 0 0,1-1-1,0 0 1,0 0-1,0-1 1,0 0-1,1-1 1,-1 0-1,0 0 1,0-1-1,0 0 1,0-1-1,0 0 1,0 0-1,0-1 1,0 0-1,-1-1 1,10-5-1,50-44 184,-63 49-353,0-1 0,-1 1 0,0-1 0,0 0 0,0 0 0,0-1 0,-1 1 0,0-1 0,0 1 0,-1-1 0,4-10 0,-6-2-5953,0 10-1839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20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 7362,'0'0'1244,"0"0"-587,0 0-482,0 0-90,-3 4-17,1 0 181,-1-1 0,2 0 0,-1 1 0,0-1 0,1 1 0,-1 0 0,1 0 0,0-1 0,0 1-1,1 0 1,-1 0 0,1 0 0,0 6 0,5-8 69,0-2-1,0 1 0,0 0 1,0-1-1,-1 0 1,11-1-1,-10 1-42,-11-8 709,-8-2-848,4 8-157,-1-1 1,0 2 0,0-1-1,0 2 1,-16 0-1,34 7-1310,12 2 160,1-2 0,32 7 1,1-4-3483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21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18 5009,'0'0'2249,"0"0"-1160,0 0-565,0 0-120,0 0-8,0 0 129,-3 0 1704,4 0 1842,406-14-3683,-392 12 3,-6 1-1399,-3 0-3367,-15 1-924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22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4225,'0'0'1562,"0"0"-209,0 0-305,0 0-246,0 0 22,0 0-41,0 0-94,0 0 208,0 0-375,0 0-110,6 0 4131,33 0-4409,240 0-24,-157 0-3782,-124 0-510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25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1 3201,'0'0'2599,"0"0"-829,0 0-622,0 0-396,0 0-64,0 0-352,-9 0 2913,-28 3-3409,35-1 154,0 0 1,0-1-1,0 1 0,0 0 1,1 0-1,-1 0 0,1 0 1,-1 0-1,1 0 0,0 1 1,0-1-1,0 0 0,0 1 1,0-1-1,1 1 0,-1-1 1,1 1-1,0-1 1,-1 1-1,1 3 0,0-6 18,0 0 15,0 0 92,1 0-76,-1 0 0,1 0 0,-1-1 0,0 1 0,1-1 0,-1 1 0,0 0 0,1-1 0,-1 1 0,0-1 0,1 1 0,-1-1 0,0 1 0,0-1 0,0 1 0,1-1 0,-1 1 1,0-1-1,0 1 0,0-1 0,0 1 0,0-1 0,0 1 0,0-1 0,0 1 0,0-1 0,0 1 0,-1-1 0,1 0 0,0 1 0,0-1 0,0 1 0,-1 0 0,1-1 0,-1 0 0,1-1 18,0 1-1,-1-1 1,1 1-1,-1-1 0,0 1 1,1-1-1,-1 1 0,0 0 1,0-1-1,0 1 1,0 0-1,0 0 0,-3-2 1,-11 0-159,15 4 88,0-1-1,0 1 0,-1 0 0,1-1 1,0 1-1,0 0 0,0 0 0,0-1 1,1 1-1,-1 0 0,0 0 0,0-1 1,0 1-1,0 0 0,1-1 0,-1 1 1,0 0-1,1-1 0,-1 1 0,1-1 1,-1 1-1,0 0 0,1-1 0,-1 1 1,1-1-1,0 1 0,-1-1 0,1 1 1,-1-1-1,1 0 0,0 1 0,-1-1 1,2 1-1,22 6-515,0-1-1,28 3 1,1-5-2287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23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93 224,'0'0'4982,"0"0"-2862,0 0-1012,0 0-279,0 0-175,0 0 89,0 0-418,0 0 27,0 0 263,0 0-24,0 0-237,0 0-232,0 0-25,-1 8-125,-34 85 390,23-63-17,-16 51-1,21-46-244,2 0 1,1 1-1,1-1 1,2 1-1,6 56 1,-4-84-60,1-1 0,-1 0 1,2 0-1,-1 1 0,1-1 0,0-1 0,0 1 1,1 0-1,0-1 0,0 0 0,0 0 1,1 0-1,0 0 0,0-1 0,1 0 0,-1 0 1,12 7-1,-8-6 46,0 0-1,1-1 1,-1-1-1,1 1 1,0-1 0,0-1-1,1 0 1,-1-1 0,1 0-1,-1 0 1,17 0 0,-7-2-9,-12 1-73,-1 0-1,0-1 0,1 0 1,-1-1-1,1 1 0,-1-1 1,0-1-1,0 0 0,1 0 1,-1 0-1,-1-1 1,1 1-1,0-2 0,12-7 1,-4-1 15,-1-2 1,0 0 0,-1 0-1,0-1 1,-1-1 0,-1 0-1,0 0 1,-2-1 0,1-1-1,-2 1 1,-1-2 0,0 1-1,-1-1 1,-1 0 0,-1 0-1,3-26 1,-5 23 9,-1 1-1,-1 0 1,-1 0 0,-1 0-1,-1 0 1,0 0-1,-2 0 1,0 0 0,-2 1-1,0 0 1,-1 1 0,-1-1-1,-1 2 1,-23-35 0,33 53-31,-6-9 47,-1 1 0,1 0 0,-1 1 0,-15-13 0,21 19-70,0 0 1,0 0-1,-1 0 0,1 1 1,0-1-1,-1 0 0,1 0 1,-1 1-1,1-1 1,-1 1-1,1-1 0,-1 1 1,1-1-1,-1 1 1,1 0-1,-1 0 0,0 0 1,1 0-1,-1 0 0,1 0 1,-1 0-1,0 1 1,1-1-1,-1 1 0,1-1 1,-1 1-1,1-1 1,-1 1-1,1 0 0,0 0 1,-1 0-1,1 0 0,0 0 1,0 0-1,0 0 1,-1 0-1,1 0 0,0 0 1,0 1-1,1-1 1,-2 2-1,-8 15-354,1 1 1,0 0-1,2 0 1,0 1-1,1 0 1,-3 23-1,-2 3-1387,-7 25-2382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1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13219,'0'0'2000,"0"0"-1512,169 0-248,-74 0-160,15 0-24,2 0 345,-3 0-401,-9 0-201,-1 0 73,-30 6-1544,-19-3-3217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26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351 0 3545,'0'0'5689,"0"0"-4577,0 0-1112,0 0-24,0 0 24,0 0 0,-179 36-8,143-12 0,-1 9-8,4-1-216,0 16-368,10-9-928,13-7-1729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35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1 407 6201,'0'0'1189,"0"0"-373,0 0 184,0 0 262,0 0-34,0 0-128,0 0 228,0 0-591,0 0-340,0 0-101,0 0 29,13-18 372,12-9-490,-3-1 1,0-1-1,29-51 0,39-102-375,-77 143 48,-13 39 116,0 0 1,0 0 0,0 0 0,0 0 0,-1 0 0,1 0 0,0 0 0,0 0 0,0 0 0,0 0 0,0 0-1,0 0 1,0 0 0,0 0 0,0 0 0,-1 0 0,1 0 0,0 0 0,0 0 0,0 0 0,0 0 0,0 0-1,0 0 1,0 0 0,0 0 0,0 0 0,0 0 0,-1 0 0,1 0 0,0 0 0,0 0 0,0 0 0,0-1-1,0 1 1,0 0 0,0 0 0,0 0 0,0 0 0,0 0 0,0 0 0,0 0 0,0 0 0,0 0 0,0 0-1,0-1 1,0 1 0,0 0 0,0 0 0,0 0 0,0 0 0,0 0 0,0 0 0,0 0 0,0 0 0,0 0 0,0-1-1,0 1 1,0 0 0,0 0 0,0 0 0,0 0 0,0 0 0,0 0 0,0 0 0,-12 18-75,4 0 92,1 1-1,0 1 1,2-1-1,0 1 1,1 0-1,1 1 0,1-1 1,1 1-1,0-1 1,2 0-1,3 22 1,-4-36 32,1 0 1,0-1 0,0 1-1,0-1 1,1 0 0,0 1-1,0-1 1,0 0 0,1 0-1,0 0 1,0 0-1,0-1 1,0 1 0,1-1-1,4 5 1,-1-3 30,0-1-1,0 0 1,1 0 0,-1 0-1,1-1 1,0 0 0,0-1-1,0 0 1,9 2 0,4 0-2,0-1 0,0-1 1,1-1-1,-1-1 0,1-1 0,-1 0 1,28-6-1,-38 4-91,-1 0-1,0-1 1,1 0 0,-1 0 0,-1-1 0,1-1-1,0 0 1,-1 0 0,0-1 0,0 0 0,-1 0 0,0-1-1,0 0 1,9-11 0,-13 13-197,1-1 0,-2 1 0,1-1 0,-1 0 0,1 0 0,-2 0 0,1-1 0,-1 1 0,0 0 0,0-1 0,0 0-1,-1 0 1,0 1 0,-1-1 0,0 0 0,0 0 0,0 0 0,-1 1 0,1-1 0,-2 0 0,1 0 0,-1 1 0,-3-8 0,-18-28-4080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35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42 6913,'0'0'1952,"0"0"-572,0 0-431,0 0-126,0 0-631,0 3-16,-1-2-100,1 1-1,0-1 0,0 0 1,0 0-1,0 0 1,0 0-1,0 0 0,0 0 1,0 0-1,1 0 1,-1 1-1,0-1 0,1 0 1,-1 0-1,1 0 0,-1 0 1,1 0-1,-1-1 1,1 1-1,0 0 0,-1 0 1,1 0-1,0 0 1,0-1-1,0 1 0,1 1 1,1 0 113,1-1-1,-1 1 1,1-1 0,-1 0 0,1 0 0,-1 0 0,1-1 0,7 1 0,2 0-23,-4 1-96,0-2-1,0 1 0,0-1 1,0 0-1,0-1 1,0 0-1,10-2 0,-18 2-55,-1 1 1,1-1-1,0 0 0,0 1 0,0-1 0,-1 0 1,1 0-1,0 0 0,-1 0 0,1 0 0,-1 0 1,1 0-1,-1 0 0,0 0 0,1 0 0,-1 0 1,0 0-1,1 0 0,-1 0 0,0 0 0,0 0 1,0 0-1,0-1 0,0 1 0,0 0 0,-1 0 1,1 0-1,0 0 0,0 0 0,-1 0 0,1 0 1,-2-2-1,1 0 10,0 0 0,0 0 0,-1 0 0,1 0 0,-1 0 0,0 0 0,0 0 0,0 1-1,-3-4 1,-18-9-52,22 14-228,1 1-354,5 4-535,47 30-3448,-23-18-1748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22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66 1016,'0'0'2341,"0"0"-845,0 0-365,0 0-654,0 0-17,0 0 307,1-15 5216,5-3-5276,42-13-266,-43 30 60,-6 3-26,-27 17 43,-17 6-367,-62 25 0,-30 16 190,115-54-375,-22 15 121,35-20-72,-1 0-1,0-1 1,0-1-1,0 1 1,-1-2 0,1 1-1,-13 2 1,-20 10-73,40-15 66,3-2 61,-1 0 184,-1 0-235,0 0 0,0 1 0,0-1 0,1 1 0,-1-1 0,0 1 0,0-1 0,0 1 0,1 0 0,-1 0 0,0 0-1,1 0 1,-1 0 0,0 1 0,1-1 0,0 0 0,-1 1 0,1-1 0,0 1 0,0-1 0,0 1 0,0 0 0,0-1-1,0 1 1,0 0 0,0 0 0,1-1 0,-1 1 0,1 0 0,-1 0 0,1 3 0,0-4-11,1 0 1,0 1-1,-1-1 1,1 0-1,0 1 1,0-1 0,0 0-1,0 0 1,0 0-1,0 0 1,0 0-1,0 0 1,1 0-1,-1 0 1,0 0-1,1-1 1,-1 1-1,2 0 1,33 15 55,-30-14-14,105 39 187,-69-28-220,0 3-1,70 36 0,-96-42 20,1-1 0,0-1 0,1 0 0,20 4 0,-5-8-2482,-22-4 1425,15 0-1470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23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70 1504,'0'0'1866,"0"0"-560,0 0-15,0 0-160,0 0-342,0 0-344,0-10-235,2-33 293,-7 26-33,-6 19 269,-8 17-99,-6 54 657,2 1 0,-23 143 1,38-175-1183,3-15-47,-12 53 394,5 1 0,-4 130 0,13-299-4270,6 45 943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24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1464,'0'0'6663,"0"0"-4162,0 0-1677,0 0-461,0 0-193,0 0 20,5 13 360,71 212 2283,-49-134-2224,47 107 1,-52-149-377,3-1 1,1-1-1,2-1 0,39 47 1,-67-93-255,0 0 0,0 0 0,0 0-1,0 0 1,0 0 0,0 1 0,0-1 0,0 0 0,1 0 0,-1 0 0,0 0 0,0 0 0,0 0 0,0 1-1,0-1 1,0 0 0,0 0 0,1 0 0,-1 0 0,0 0 0,0 0 0,0 0 0,0 0 0,0 0-1,1 0 1,-1 0 0,0 0 0,0 0 0,0 0 0,0 0 0,1 0 0,-1 0 0,0 0 0,0 0 0,0 0-1,0 0 1,1 0 0,-1 0 0,0 0 0,0 0 0,0 0 0,0 0 0,0 0 0,0 0 0,1-1-1,-1 1 1,0 0 0,0 0 0,0 0 0,0 0 0,0 0 0,0 0 0,0-1 0,0 1 0,1 0-1,2-16-669,-3-33-452,0 35 433,1-12-595,1 0-1,5-27 1,3 2-1363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24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252 1 8650,'0'0'2364,"0"0"-1034,0 0-793,0 0-362,0 0 375,-11 27 802,-77 182 25,-17 79-28,92-243-1349,2 1 0,2 0 1,3 1-1,-2 72 0,8-117-113,0 0 0,0-1 0,0 1 0,0 0 0,0 0 0,1 0 0,-1 0 0,0 0-1,1-1 1,0 1 0,0 0 0,-1 0 0,1-1 0,0 1 0,0 0 0,0-1 0,1 1 0,1 2 0,24 6-5034,-8-9-2602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25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69 164 2833,'0'0'2835,"0"0"-1392,0 0-368,0 0-138,0 0 78,0 0 185,0-6-107,0-16-373,0 6 1995,0 16-2371,0 0-195,-17 2-98,13 0-52,1-1 1,0 2-1,-1-1 0,1 0 0,0 1 0,0-1 0,0 1 1,0 0-1,1 0 0,-1 0 0,1 0 0,0 1 1,0-1-1,0 0 0,0 1 0,1 0 0,-1-1 0,1 1 1,0 0-1,0 0 0,0 0 0,1 0 0,-1 0 0,1-1 1,0 6-1,1-8 16,-1 0 0,1 0 0,-1-1 0,1 1 0,0 0 0,-1 0 0,1-1 0,0 1 0,-1-1 0,1 1 0,0 0 0,0-1 0,0 1 0,0-1 0,0 0 0,-1 1 0,1-1 0,0 0 0,0 1 0,0-1 0,0 0 0,0 0 0,0 0 0,0 0 0,1 0 0,34 0 653,-27 0-453,4 0-181,0 0 0,0-1-1,1 0 1,-1-1 0,0-1-1,19-6 1,-27 7-33,-1 0 0,0 0-1,0 0 1,0 0 0,-1-1 0,1 1-1,0-1 1,-1 0 0,0 0-1,0-1 1,0 1 0,0-1 0,0 1-1,0-1 1,-1 0 0,0 0 0,0 0-1,0 0 1,0-1 0,-1 1 0,0 0-1,0-1 1,1-5 0,-1 4-24,0-1 0,0 0 0,-1 1 1,0-1-1,0 0 0,-1 1 0,0-1 0,0 0 0,0 1 1,-3-7-1,3 10 18,0 1 0,0 0 0,-1-1 0,1 1 0,-1 0 0,1 0 0,-1 0 1,0 0-1,0 0 0,0 0 0,0 0 0,0 0 0,0 1 0,-1-1 0,1 1 0,0 0 1,-1 0-1,1 0 0,-1 0 0,1 0 0,-1 0 0,0 1 0,1-1 0,-1 1 0,0 0 1,1 0-1,-5 0 0,7 0-21,-1 0 0,0 0 0,1 0 0,-1 1 0,0-1 0,1 0 1,-1 1-1,1-1 0,-1 0 0,1 1 0,-1-1 0,1 0 0,-1 1 0,1-1 0,-1 1 1,1-1-1,-1 1 0,1-1 0,0 1 0,-1 0 0,1-1 0,0 1 0,-1-1 1,1 1-1,0 0 0,0-1 0,0 1 0,0 0 0,0-1 0,-1 1 0,2 1 0,-2 29-437,1-22 393,0 5-658,0-1 0,1 0 0,1 0 0,6 25-1,7-1-2946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26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 46 4137,'0'0'2370,"0"0"-1155,0 0-300,0 0 38,0 0-65,0 0 78,-4-4-63,-11-14-151,11 14 213,-33 6-258,34 0-700,-1 1 0,1 0 0,-1 0 0,1 0 0,0 1 0,0-1-1,1 1 1,-1 0 0,-2 5 0,3-6 11,1-1-1,0 0 1,0 0-1,0 0 1,0 1-1,0-1 1,0 1 0,0-1-1,1 0 1,0 1-1,-1-1 1,1 1-1,0-1 1,0 1-1,0 0 1,0-1 0,1 1-1,-1-1 1,2 4-1,2-5 73,-1 1 0,1-1 1,0 0-1,0 0 0,0 0 0,0 0 0,0-1 0,0 1 0,0-1 0,1 0 0,-1-1 0,0 1 0,5-2 1,5 2 65,-11-1-154,-1 1 1,0 0-1,0-1 0,1 0 1,-1 1-1,0-1 0,0 0 1,0 0-1,0 0 0,0-1 0,0 1 1,-1 0-1,1-1 0,0 1 1,0-1-1,-1 0 0,1 1 1,-1-1-1,0 0 0,1 0 1,-1 0-1,0 0 0,0 0 1,0 0-1,-1 0 0,1 0 1,0-1-1,0-1 0,-1 2-6,1 0 0,-1 0 1,1 0-1,-1 0 0,0-1 0,1 1 0,-1 0 0,0 0 0,-1 0 0,1 0 0,0 0 0,0 0 0,-1 0 0,0 0 0,1 0 0,-1 0 0,0 0 0,0 0 0,0 0 1,0 0-1,0 1 0,0-1 0,-1 0 0,1 1 0,0-1 0,-1 1 0,0-1 0,1 1 0,-1 0 0,-2-2 0,-3 0-2,0 1 0,0-1 0,-1 1 0,1 1 0,-1-1-1,0 1 1,1 1 0,-1-1 0,0 1 0,1 1 0,-1-1 0,-9 3 0,14-2 1,0-1 0,0 1 0,0 0 0,0 0 0,1 0 0,-1 0 0,0 1 0,0-1-1,1 1 1,-1 0 0,1 0 0,-1 0 0,1 0 0,0 0 0,0 0 0,0 0 0,0 1 0,0-1 0,0 1 0,1 0 0,-1-1 0,1 1 0,0 0 0,0 0 0,0 0 0,0 0 0,0 0 0,0 0 0,1 0 0,0 0 0,0 4 0,0-5 8,0 0 0,1 0 0,0 0 0,-1 0 0,1 0 0,0 0 0,0 0 0,0 0 1,0 0-1,0 0 0,1 0 0,-1-1 0,0 1 0,1-1 0,0 1 0,-1-1 0,1 1 0,0-1 0,-1 0 0,1 0 0,0 0 0,0 0 0,0 0 0,0 0 0,0-1 0,0 1 0,0-1 0,0 1 0,4-1 0,9 3 129,0-1 0,29 1 1,-42-3-111,25 1 49,-3 0-85,0 0 1,24-4-1,-47 3 5,0 0 0,-1 0-1,1 0 1,0 0 0,0 0 0,0 0-1,-1-1 1,1 1 0,0 0 0,0 0-1,-1 0 1,1-1 0,0 1 0,0 0-1,-1-1 1,1 1 0,0-1 0,-1 1-1,1-1 1,-1 1 0,1-1 0,0 0-1,-1 1 1,1-1 0,-1 1-1,0-1 1,1 0 0,-1 0 0,0 1-1,1-1 1,-1 0 0,0 0 0,0 1-1,1-1 1,-1 0 0,0 0 0,0 0-1,0 1 1,0-1 0,0 0 0,0 0-1,0 0 1,0 1 0,-1-1 0,1 0-1,0 0 1,0 1 0,-1-1-1,0-1 1,0 0-27,0 0 0,0 0 0,0 0 0,-1 0 0,1 0 0,0 1 0,-1-1 0,0 0 0,1 1 0,-1 0-1,0-1 1,0 1 0,0 0 0,0 0 0,0 0 0,-3-1 0,-41-6-433,43 7 159,1 1 0,0-1 0,0 1 0,-1 0 0,1 0 0,0 0 0,0 0 0,-1 1 0,1-1 0,0 0 0,0 1 0,0 0 0,-1-1 0,1 1 0,0 0 0,0 0 0,-4 3 0,5 4-5218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33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70 591 2320,'0'0'1909,"0"0"-770,0 0-379,0 0-120,0 0-276,0 0-126,-40 0 1530,22 1-2361,8-2 1190,8-16 1937,2 10-1723,7-7 92,-7 14-892,1 0-1,-1 0 1,0 0-1,1 0 0,-1 0 1,0 0-1,1 0 1,-1 0-1,0 0 1,1 0-1,-1 0 1,0 0-1,1 0 1,-1 0-1,0 0 0,1 0 1,-1 1-1,0-1 1,0 0-1,1 0 1,-1 0-1,0 1 1,0-1-1,1 0 1,-1 0-1,0 0 1,0 1-1,1-1 0,-1 0 1,0 1-1,0-1 1,0 0-1,0 0 1,1 1-1,-1-1 1,0 0-1,0 1 1,0-1-1,0 0 0,0 1 1,0-1-1,0 0 1,0 1-1,0-1 1,0 0-1,0 1 1,8 39 1,4 65 0,-9-70 97,1 0 0,15 62 1,-11-72-118,1 0 1,1 0-1,14 25 0,-18-40 104,0 0-1,0-1 0,1 0 1,1 0-1,-1-1 0,1 0 1,1 0-1,-1 0 0,18 10 1,-23-16-51,0-1 1,0 0 0,0 0 0,0 0 0,0 0 0,0-1 0,1 1 0,-1-1 0,0 0 0,0 0 0,1 0 0,-1 0 0,0 0-1,0-1 1,0 0 0,1 1 0,-1-1 0,4-2 0,-1 0-16,1 1 0,-1-2 0,0 1 1,0-1-1,0 0 0,0 0 0,6-7 0,-3 2-26,-1-2-1,0 1 1,-1-1-1,0 0 1,0-1-1,-1 1 0,-1-1 1,0-1-1,-1 1 1,0-1-1,-1 1 1,3-23-1,-1-16-165,-2-99-1,-3 96 28,0 54 106,0 0 16,0 0-3,0 0-14,0 0 21,0 0 2,1 0-1,0 0 1,-1 0-1,1 0 1,0 1 0,-1-1-1,1 0 1,0 0-1,-1 1 1,1-1 0,0 0-1,-1 1 1,1-1-1,-1 1 1,1-1 0,-1 0-1,1 1 1,-1-1 0,1 1-1,-1 0 1,1 0-1,14 27 24,-1 1 0,-2 0 0,13 41 0,-19-46 1,1-2 0,2 1 0,0-1 0,1-1-1,2 0 1,0 0 0,25 32 0,-31-46 27,0 0 0,1-1 0,0 0 1,0 0-1,0 0 0,1-1 0,13 7 0,-18-10 9,1-1 0,0 0 1,0 0-1,-1 0 0,1-1 0,0 1 0,0-1 1,0 0-1,0 0 0,0 0 0,0 0 0,0-1 0,-1 1 1,1-1-1,0 0 0,0-1 0,0 1 0,-1 0 0,1-1 1,4-3-1,-1 2-54,0-1 0,-1 1-1,0-1 1,1-1 0,-2 1 0,1-1 0,0 0 0,-1-1 0,0 1 0,0-1 0,-1 0 0,1 0 0,-1 0 0,-1-1 0,1 1-1,-1-1 1,0 0 0,-1 0 0,1 0 0,-1 0 0,-1-1 0,1 1 0,-1-1 0,-1 1 0,0-14 0,0-183-1188,0 204 1131,0 0 43,0 0-17,0 0-43,36 2 106,1-2 0,-1-1-1,0-1 1,0-2 0,0-2-1,-1-1 1,0-2 0,61-23-1,159-55-15,-254 87-7,1-1 0,0 0 0,-1 0 1,1 1-1,-1-1 0,1 0 0,-1 0 0,1 0 0,-1-1 0,1 1 0,-1 0 0,0-1 1,0 1-1,0 0 0,0-1 0,0 1 0,0-1 0,0 0 0,0 1 0,-1-1 1,1 0-1,-1 1 0,1-1 0,-1 0 0,1 0 0,-1 0 0,0 1 0,0-1 0,0 0 1,0 0-1,0 0 0,-1 1 0,1-1 0,-1-2 0,1 2-28,0-9-23,0-1 0,-1 1 0,-1-1 1,0 1-1,0-1 0,-1 1 0,0 0 0,-1 0 0,-1 1 0,1-1 0,-2 1 0,1 0 0,-1 0 0,-1 1 1,0 0-1,-15-16 0,7 10-42,-1 2 1,-28-20-1,32 26 90,1-1-1,0 0 1,0-1-1,1 0 1,0-1-1,0 0 1,-15-23-1,21 112 39,-22 330-24,-1 1 2,27-394-367,1 4 1484,11-41-22,-4 3-1129,59-121-116,-57 121-1,1 0 0,0 1 0,1 1 1,1 0-1,21-20 0,-31 33 116,1 0 1,0 0 0,0 0-1,0 1 1,0 0-1,0 0 1,0 0 0,1 0-1,-1 0 1,1 1-1,-1 0 1,1 0 0,6 0-1,-8 0 10,0 1-1,0 1 1,0-1-1,0 0 1,0 1-1,0-1 1,-1 1-1,1 0 1,0 0-1,-1 0 1,1 0-1,0 1 1,-1-1-1,1 1 1,-1-1-1,0 1 1,0 0 0,1 0-1,-1 0 1,0 0-1,-1 0 1,4 4-1,16 26-42,48 54 0,-61-78 56,0 1 0,1-1 0,0-1 0,0 1 0,0-2 0,1 1 0,0-1 0,0-1 0,1 0 0,18 7 0,-23-11 21,1 1 0,0-1 0,0-1 0,0 1 0,0-1 0,0 0 0,-1-1 0,1 1 0,0-2 0,0 1 0,0-1 0,-1 1 0,1-2 0,-1 1 0,0-1 0,1 0 0,-1 0-1,-1-1 1,1 0 0,0 0 0,-1 0 0,9-9 0,-1-2-24,-1 0 0,0-1 0,-2 0 1,1 0-1,-2-1 0,0-1 0,6-18 0,24-112-303,-38 148 292,-1 0 0,0 0 0,0-1 1,0 1-1,0 0 0,0 0 1,0-1-1,0 1 0,1 0 1,-1 0-1,0-1 0,0 1 1,0 0-1,1 0 0,-1 0 0,0 0 1,0-1-1,0 1 0,1 0 1,-1 0-1,0 0 0,0 0 1,1 0-1,-1-1 0,0 1 1,1 0-1,-1 0 0,0 0 0,0 0 1,1 0-1,-1 0 0,0 0 1,1 0-1,-1 0 0,0 0 1,0 0-1,1 0 0,-1 1 1,0-1-1,0 0 0,1 0 0,-1 0 1,0 0-1,0 0 0,1 0 1,-1 1-1,0-1 0,0 0 1,0 0-1,1 0 0,-1 1 1,0-1-1,0 0 0,1 1 0,7 10-19,10 21-10,-8-12 43,1-1-1,23 32 1,-28-44-10,0-1 0,1 1 1,0-1-1,0-1 0,0 1 0,0-1 0,1 0 0,0-1 0,0 0 0,11 4 1,6-1 17,1-1 1,-1-1 0,1-2 0,0-1 0,0 0-1,47-5 1,-63 3-10,1-1-10,1 0 1,-1-1 0,0 0 0,1-1-1,-1 0 1,0 0 0,0-1 0,-1-1 0,1 0-1,13-9 1,-9 4 14,-1-1 0,0-1 0,0 0 0,-1-1 0,-1 0 0,12-17 0,-3-1-61,0-1 0,-3-1-1,0-1 1,-3-1 0,21-61-1,-20 35 76,-2 0-1,-2 0 1,-4-1-1,-2 0 1,-2-70-1,-13 147 170,-28 53-238,2 2 0,-34 103 0,59-144 46,2 0 0,0 0 0,3 1 0,0 0 0,2 0 0,1 0 0,1 0 0,2 1 0,6 39 0,-4-59 19,0 0 0,1 0 1,0 0-1,1-1 0,0 1 1,1-1-1,0 0 0,1-1 1,0 0-1,0 0 0,1 0 1,0-1-1,1 0 1,-1 0-1,1-1 0,1 0 1,0-1-1,0 0 0,18 8 1,-1-2 46,0-2 0,1 0 0,0-2 0,0-1 0,0-2 0,51 5 0,-42-7-21,-1-2 0,1-1 0,0-2 0,54-9 1,-81 8-65,-1 1-1,1-1 1,-1-1 0,0 0 0,0 0 0,0 0 0,-1-1 0,1-1 0,10-9 0,-14 11-1,0-1 1,-1 0-1,1-1 0,-1 1 1,-1-1-1,1 0 1,-1 0-1,0 0 1,0 0-1,-1 0 0,0-1 1,0 1-1,0-1 1,-1 0-1,1-8 0,-1 5-42,0 0 0,0-1 0,-1 1 0,-1 0 0,0 0-1,0-1 1,-1 1 0,-6-19 0,6 25 45,0 0 1,0-1-1,-1 1 1,1 0 0,-1 0-1,0 0 1,0 0-1,-1 1 1,1-1-1,-1 1 1,1 0-1,-1 0 1,0 0-1,0 1 1,-1-1-1,1 1 1,0 0-1,-1 0 1,1 0-1,-9-1 1,6 1 5,1 1 1,-1-1-1,0 1 1,1 1-1,-1-1 0,0 1 1,1 0-1,-1 1 1,0 0-1,1 0 0,-1 0 1,1 1-1,-1 0 1,-11 5-1,13-4 3,1 0 1,-1 0-1,1 0 0,0 1 0,0 0 1,0 0-1,1 0 0,-1 0 1,1 0-1,0 1 0,0-1 0,0 1 1,1 0-1,0 0 0,0 0 1,0 0-1,0 0 0,0 9 1,-1-4-6,1 0 0,1 1 0,0 0 0,1-1 0,-1 1 0,2 0 0,0-1 0,0 1 1,5 17-1,-4-21 7,1 0 1,0-1-1,0 1 1,1-1-1,-1 0 1,1 0-1,1 0 1,-1 0 0,1-1-1,0 1 1,0-1-1,0-1 1,1 1-1,12 7 1,-2-3-1,0 0 1,1-2-1,0 0 0,1 0 1,0-2-1,0 0 1,30 3-1,6-3-454,69-2 0,-85-4-81,42 1-3308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20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472 50 7946,'0'0'2835,"0"0"-1187,0 0-930,0 0-543,0 0-10,0 0 134,-25 14-45,-84 47 72,101-55-259,0 0 1,-1 0 0,2 1-1,-1 0 1,1 0-1,0 1 1,0-1 0,1 2-1,0-1 1,1 1-1,0 0 1,-7 15 0,1-1 6,6-13 9,0 0-1,1 0 1,0 1-1,1-1 0,0 1 1,1 0-1,0 0 1,1 0-1,-1 16 0,2-26 13,0-1 68,0 0 293,0 0-295,0 0-75,0 0 92,14-27-28,-4 7-393,0-1 1,-1 0 0,-1-1 0,-2 0-1,0 0 1,6-43 0,-8 38 72,1 0 0,1 1 0,2 0 0,13-32 0,-18 66 707,-1 24-438,-1 40-47,-8-20 116,-2 0 0,-2-1 0,-2 0 0,-27 64 0,21-59-217,-35 99 143,-86 299 85,139-448-179,1-2 10,-1-1 0,1 1-1,-1 0 1,0-1 0,0 1-1,0-1 1,0 1-1,-1-1 1,1 0 0,-1 0-1,0 1 1,-4 4 0,5-9 28,0 0 0,0 0 0,0-1 0,0 1 0,0-1 0,0 1 0,1 0 0,-1-1 0,0 1 1,1-1-1,-1 0 0,1 1 0,0-1 0,0 1 0,0-1 0,-1 0 0,1 1 0,1-1 0,-1 1 0,0-3 1,0 0 49,-2-49-117,7-92 1,-2 120 10,2 1-1,0 0 1,1 0-1,1 0 1,2 1 0,11-23-1,1 8-25,2 2-1,1 1 0,2 0 0,1 2 0,2 2 0,1 0 0,1 2 0,2 1 1,48-32-1,28-10-113,204-96 0,-286 153-39,-64 49-597,-9 3 792,13-12 2,1 2 0,-28 33 0,53-53 11,0-1-1,1 1 1,0 0 0,0 1 0,1-1-1,0 1 1,0 0 0,2 0 0,-1 1-1,1-1 1,0 1 0,1-1 0,-1 12-1,3-18 14,0-1 0,1 0-1,-1 0 1,1 0 0,-1 0 0,1 0-1,0 0 1,0 0 0,0 0-1,1 0 1,-1 0 0,1 0-1,-1-1 1,1 1 0,0-1-1,0 1 1,0-1 0,0 0 0,1 0-1,-1 0 1,1 0 0,-1 0-1,1 0 1,0-1 0,-1 1-1,1-1 1,0 0 0,0 0 0,0 0-1,5 1 1,10 3 65,1-2 1,-1 0-1,0-1 1,20-1-1,-32-1-101,49 2 70,1-4 0,65-8 1,-92 5-135,0-1 0,0-1 0,-1-2 0,0 0 0,48-25 0,-68 30 1,1-1 1,-1 0-1,0 0 0,0-1 1,-1-1-1,0 1 1,0-1-1,10-13 1,-13 15 7,-1-1 0,0 1 0,0-1 0,0 0 0,-1 0 1,0 0-1,0 0 0,-1 0 0,1 0 0,-1-1 0,-1 1 0,1-1 0,-1-9 1,-1 13 32,1-1 1,-1 0-1,0 1 1,1-1-1,-2 1 1,1-1 0,0 1-1,-1 0 1,1-1-1,-1 1 1,0 0 0,0 0-1,0 0 1,-1 1-1,1-1 1,-1 0-1,1 1 1,-1-1 0,0 1-1,0 0 1,0 0-1,0 0 1,-1 1-1,1-1 1,0 1 0,-1-1-1,1 1 1,-6-1-1,-6-1 32,0 0-1,1 1 1,-1 1-1,0 0 1,-26 2-1,37-1 17,0 1 0,0-1-1,0 1 1,0 0-1,0 0 1,0 1 0,0-1-1,0 1 1,1-1-1,-1 1 1,1 1 0,-1-1-1,1 0 1,0 1-1,0 0 1,0-1 0,0 1-1,0 0 1,0 1-1,1-1 1,0 0 0,0 1-1,-4 7 1,3-3 60,0-1 0,1 1 0,0 0 0,0 1 0,1-1-1,0 0 1,1 0 0,-1 1 0,1-1 0,1 0 0,1 10 0,-1-14-31,1 1-1,-1 0 1,1-1 0,0 1-1,1-1 1,-1 0 0,1 0 0,-1 0-1,1 0 1,0 0 0,1-1-1,-1 1 1,1-1 0,-1 0 0,1 0-1,0 0 1,0 0 0,1-1-1,-1 1 1,0-1 0,1 0 0,-1-1-1,1 1 1,9 1 0,7 2 46,1-1 1,-1-1 0,1-1 0,26-1-1,-40-1-77,1 0 0,-1 0 0,1-1 0,0 0 0,-1-1 0,0 0 0,1 0 0,14-6 0,-20 6-17,0 0-1,-1 0 0,1 0 1,0 0-1,-1 0 0,0-1 1,1 1-1,-1-1 0,0 0 1,0 1-1,0-1 0,-1 0 1,1 0-1,-1 0 0,1 0 1,-1-1-1,0 1 1,0 0-1,-1 0 0,1-1 1,-1 1-1,0-1 0,1 1 1,-2-6-1,1 3-13,0 1 1,0-1 0,-1 0-1,0 0 1,0 1-1,0-1 1,-1 1-1,0-1 1,0 1-1,0 0 1,-1-1-1,0 1 1,0 1-1,0-1 1,0 0 0,-1 1-1,0-1 1,-5-4-1,8 8 24,0 1 0,0-1 0,0 1-1,1-1 1,-1 0 0,0 1 0,1-1 0,-1 0 0,0 0-1,1 0 1,-1 1 0,1-1 0,-1 0 0,1 0 0,0 0-1,-1 0 1,1 0 0,0 0 0,0 0 0,-1 0 0,1 0-1,0 0 1,0 0 0,0 0 0,0 0 0,0 0-1,1 0 1,-1 0 0,0 0 0,0 0 0,1 0 0,-1 1-1,0-1 1,1 0 0,-1 0 0,1 0 0,-1 0 0,1 0-1,0 1 1,-1-1 0,1 0 0,0 1 0,-1-1-1,1 0 1,0 1 0,0-1 0,0 1 0,1-2 0,6-1 66,1-1 1,0 1-1,-1 1 1,17-3 0,0-1-12,266-99-215,-291 105 155,0-1-1,1 1 1,-1 0-1,0 0 1,1-1-1,-1 1 1,1 0-1,-1 0 1,0 0-1,1 0 1,-1 0-1,1 0 1,-1 0-1,1 0 1,-1 0-1,0 0 1,1 0-1,-1 0 1,1 0-1,-1 0 1,1 0-1,-1 0 1,0 0-1,1 0 1,-1 0-1,1 1 1,-1-1-1,0 0 1,1 0-1,-1 1 1,0-1-1,1 0 1,-1 0 0,0 1-1,0-1 1,1 0-1,-1 1 1,0-1-1,0 0 1,1 1-1,-1-1 1,0 1-1,0-1 1,1 1-1,-2 21-31,1-13 61,-1 19 1,1 1 1,2-1-1,1 0 1,11 51-1,-11-71-24,0 0 0,0 1 0,1-1 0,0 0 0,1-1 1,-1 1-1,1-1 0,1 0 0,0 0 0,0 0 0,0-1 0,0 0 0,1 0 0,0-1 0,1 0 0,-1 0 0,1 0 0,0-1 0,14 5 0,-12-5-36,1 0-1,-1-1 1,1-1 0,0 0-1,0 0 1,0-1-1,0-1 1,0 0-1,0 0 1,14-3 0,-24 3-8,0-1 1,0 1-1,0 0 1,0-1-1,0 0 1,0 1-1,0-1 1,0 1 0,0-1-1,0 0 1,0 0-1,0 0 1,-1 0-1,1 1 1,0-1-1,0 0 1,-1 0-1,1 0 1,-1 0 0,1 0-1,-1-1 1,0 1-1,1 0 1,-1-1-1,3-30-2660,-3 27 1726,0-19-4432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8:33.4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10922,'0'0'4689,"0"0"-3120,0 0-1465,0 0-32,0 0-8,0 0-64,0 0-656,-7 0-441,21 9-1183,-1 3-929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31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40 784,'0'0'735,"0"0"-447,0 0 67,0 0 152,0 0 58,1-4 357,0-5-873,0 8 81,-1 0 0,0 1 1,1-1-1,-1 0 0,0 0 1,0 0-1,0 0 0,0 0 1,0 0-1,0 0 1,0 0-1,0 1 0,0-1 1,0 0-1,-1 0 0,1 0 1,0 0-1,-1 0 0,0-1 1,-1 1-53,1 0 1,-1 0 0,0 0-1,0 1 1,0-1 0,0 0 0,0 1-1,-1-1 1,1 1 0,0 0-1,0 0 1,0 0 0,0 0 0,-3 0-1,4 0-118,1 0 42,-39 18 19,38-17 51,1 0 0,-1 0 0,0 0 0,1 0 0,-1 0 1,1 0-1,-1 0 0,1 0 0,0 0 0,-1 0 0,1 0 0,0 0 0,0 0 0,0 1 0,0-1 0,0 0 0,0 0 0,0 0 1,0 0-1,0 0 0,0 0 0,1 0 0,-1 1 0,0-1 0,1 0 0,-1 0 0,1 0 0,-1 0 0,1 0 0,-1 0 1,1-1-1,0 1 0,0 0 0,1 1 0,4 12 406,-6 18-510,0-31 73,0-1 10,0 0 67,0 0 353,0 0-11,0 0-53,0 0-56,0 0-123,-32 11-264,32-11 79,0 1 0,0-1 1,0 1-1,0-1 0,0 1 1,0-1-1,0 1 0,1-1 0,-1 0 1,0 1-1,0-1 0,0 1 1,1-1-1,-1 0 0,0 1 0,0-1 1,1 0-1,-1 1 0,0-1 1,1 0-1,-1 1 0,0-1 0,1 0 1,-1 0-1,1 1 0,-1-1 1,0 0-1,1 0 0,-1 0 0,1 0 1,0 1-1,0-1-552,51 33-3491,-25-20-1606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40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1 810 568,'0'0'2147,"0"0"-482,0 0-356,0 0 52,0 0-392,0 0-279,4-2 6564,25-12-7020,-11-1-227,0 0 1,-2-1 0,0-1-1,0 0 1,-2-1-1,0-1 1,16-28 0,1-13-302,28-77 1,-17 35-343,-37 91 572,-1-1 0,-1 1 0,0-1-1,-1 0 1,0 0 0,-1 0 0,-1-25 0,0 37 146,1 0-93,-1 0 0,1 0 0,-1 0 0,1 0-1,-1 0 1,0 0 0,1 0 0,-1 0-1,1 1 1,-1-1 0,1 0 0,-1 0-1,0 0 1,1 1 0,-1-1 0,0 0 0,1 1-1,-1-1 1,0 0 0,1 1 0,-1-1-1,0 0 1,0 1 0,1-1 0,-1 1 0,0-1-1,0 0 1,0 1 0,1-1 0,-1 2-1,23 85 98,-4 2 0,-3 1 0,3 103 0,-7-76-64,17 538 722,-42-569-699,13-85-78,0-1 21,0 0 49,0 0 129,0 0 27,0 0 12,0 0-35,-1-3-124,0 0 1,0 1 0,0-1 0,0 0-1,0 0 1,1 0 0,-1 0-1,1 0 1,0 0 0,0 0-1,0-4 1,0 1 0,-8-79-92,-3-68 127,11 144-93,-1-14 0,1-1-1,1 1 1,1 0-1,1 0 1,1 0 0,10-29-1,5-2-221,134-349-631,-144 384 870,1 0 0,0 1 1,1 0-1,1 1 0,21-24 1,-30 37-17,1-1-1,0 1 1,0-1 0,1 1 0,-1 1-1,1-1 1,0 1 0,0 0 0,0 0 0,0 0-1,1 0 1,-1 1 0,1 0 0,0 0-1,-1 1 1,1 0 0,0 0 0,0 0 0,0 0-1,0 1 1,0 0 0,0 1 0,0-1 0,5 2-1,-9-1 9,-1 0-1,1 0 1,-1-1 0,1 2-1,-1-1 1,0 0-1,1 0 1,-1 0 0,0 1-1,0-1 1,0 0-1,0 1 1,0-1 0,0 1-1,-1-1 1,1 1-1,0 0 1,-1-1 0,1 1-1,-1 0 1,0-1-1,1 1 1,-1 3-1,1 48 48,-1-39-60,0-8 18,0-1 0,0 0-1,-1 1 1,1-1-1,-1 0 1,0 1 0,0-1-1,-1 0 1,0 0 0,-2 6-1,2-9 17,0 1 1,-1 0-1,1-1 0,0 0 0,-1 0 0,1 1 0,-1-2 0,0 1 1,1 0-1,-1 0 0,0-1 0,0 0 0,0 1 0,-1-1 0,1 0 0,0 0 1,-4 0-1,6-1-10,0 0 1,0 1 0,1-1 0,-1 0 0,0 1 0,1-1-1,-1 1 1,0-1 0,1 1 0,-1-1 0,1 1-1,-1-1 1,1 1 0,-1 0 0,1-1 0,0 1-1,-1 0 1,1-1 0,0 1 0,-1 0 0,1 0-1,0-1 1,0 1 0,0 0 0,-1 0 0,1-1 0,0 1-1,0 0 1,0 0 0,0 0 0,0-1 0,1 1-1,-1 0 1,0 0 0,0-1 0,0 1 0,1 0-1,-1-1 1,0 1 0,1 0 0,-1 0 0,1-1-1,-1 1 1,1-1 0,-1 1 0,1 0 0,1 3-12,1 0-1,-1-1 1,0 1 0,1-1 0,0 0 0,0 0 0,5 4 0,-1-3 13,0 0 0,1-1 0,0 0 0,-1 0 1,1-1-1,0 0 0,0-1 0,0 0 0,1 0 0,-1 0 0,0-1 1,0 0-1,0-1 0,1 0 0,11-3 0,-5 1-24,-1-1-1,0-1 0,0 0 1,0-1-1,0 0 0,-1-1 1,20-14-1,-20 10-46,0-1-1,-1 0 1,-1-1 0,0 0-1,12-19 1,-11 16-187,0 0 0,27-27 0,-36 40 136,1 1-1,-1 0 1,1 1-1,-1-1 0,1 1 1,0-1-1,-1 1 1,1 0-1,0 0 1,0 1-1,0-1 0,6 1 1,58 2 168,-35 0-159,-32-2 103,0 0-1,1 0 1,-1 0 0,0 0-1,0 1 1,0-1-1,0 1 1,0-1-1,0 1 1,0-1 0,0 1-1,0-1 1,0 1-1,0 0 1,0 0-1,0-1 1,0 1 0,-1 0-1,1 0 1,0 0-1,0 0 1,-1 0-1,1 0 1,-1 0 0,1 0-1,-1 0 1,1 0-1,-1 0 1,0 0-1,0 1 1,1-1 0,-1 0-1,0 0 1,0 0-1,0 0 1,0 1-1,0-1 1,0 0 0,-1 2-1,-11 59 127,7-42-141,2 0 196,2 0 0,0 32 0,2-23-89,-1-26-68,0 0-1,1 0 1,0-1-1,-1 1 1,1 0-1,0-1 1,0 1-1,0 0 0,1-1 1,-1 1-1,0-1 1,1 0-1,0 1 1,0-1-1,-1 0 1,1 0-1,1 0 1,-1 0-1,0-1 1,0 1-1,1 0 1,-1-1-1,1 0 1,-1 0-1,1 1 1,-1-1-1,1-1 1,0 1-1,-1 0 1,6 0-1,9 2 195,1 0 0,-1-2 0,30 0 0,-39-1-206,8 0-9,-1 0 0,1-1-1,-1-1 1,0 0 0,0-1-1,0-1 1,0 0 0,-1-1-1,1 0 1,-1-2 0,0 1-1,-1-2 1,0 0 0,0 0-1,22-21 1,-23 19-105,0-1 0,-1 0 0,-1-1 0,14-20 0,-20 25 65,0 0 1,-1 0-1,0-1 1,0 1-1,0-1 1,-1 0-1,0 0 1,-1 0 0,1 0-1,-2 0 1,1-10-1,-1 17 3,0 1 21,-14 2 37,9 0-34,1 0-1,0 1 1,-1 0-1,1 0 1,0 0-1,0 0 1,0 0-1,1 1 1,-1 0-1,1 0 1,0 0-1,0 0 1,0 0-1,1 1 1,-4 6-1,1-1 11,0 1 1,1-1-1,0 1 0,1 1 1,-4 20-1,6-21 45,-1-1 0,2 1 0,-1 1 0,2-1 0,-1 0 0,4 14-1,-3-20-6,0-1 0,1 0 0,0-1-1,0 1 1,0 0 0,0 0-1,0-1 1,1 0 0,0 1-1,-1-1 1,1 0 0,1 0-1,-1 0 1,0-1 0,1 1-1,-1-1 1,1 0 0,-1 0-1,8 3 1,-1-1-11,0 0 0,0 0 0,0-1-1,0 0 1,0-1 0,1 0 0,-1-1 0,1 0 0,0-1-1,-1 0 1,1-1 0,0 0 0,-1 0 0,0-1 0,1 0-1,-1-1 1,0-1 0,0 1 0,0-1 0,0-1 0,-1 0-1,0 0 1,0-1 0,0 0 0,-1-1 0,0 0 0,0 0-1,-1-1 1,0 1 0,9-14 0,42-91-284,-16 29 144,-42 83 107,1-1 0,-1 0 1,0 1-1,1-1 0,-1 1 1,1 0-1,-1-1 0,1 1 0,-1-1 1,1 1-1,0 0 0,-1-1 0,1 1 1,-1 0-1,1 0 0,0-1 0,-1 1 1,1 0-1,0 0 0,-1 0 1,1 0-1,0 0 0,-1 0 0,1 0 1,-1 0-1,1 0 0,0 0 0,-1 0 1,1 1-1,0-1 0,-1 0 1,1 0-1,0 0 0,-1 1 0,1-1 1,-1 0-1,1 1 0,0 0 0,18 17-25,13 53-58,-27-55 104,1-1-1,1 0 1,0-1-1,1 1 1,17 22 0,-24-36 11,0 0 0,0 0 1,1 0-1,-1 0 1,0 0-1,0-1 0,1 1 1,-1 0-1,0-1 1,1 1-1,-1-1 0,1 0 1,-1 1-1,1-1 1,-1 0-1,1 0 0,-1 0 1,1 0-1,-1 0 1,1 0-1,-1 0 1,1 0-1,-1-1 0,0 1 1,1 0-1,-1-1 1,1 0-1,-1 1 0,0-1 1,1 0-1,-1 1 1,0-1-1,2-2 0,42-38 548,-35 30-631,127-135-42,-136 145 81,-1 1 0,1 0 0,0 0 0,-1 0 0,1 0 1,-1 0-1,1 0 0,-1 0 0,1 0 0,-1 0 0,1 0 0,-1 1 0,1-1 1,-1 0-1,1 0 0,-1 0 0,0 0 0,1 1 0,-1-1 0,1 0 0,-1 1 1,1-1-1,-1 0 0,0 1 0,1-1 0,-1 0 0,0 1 0,1-1 0,-1 1 1,0-1-1,0 1 0,1-1 0,-1 1 0,0-1 0,0 0 0,0 1 1,0-1-1,1 1 0,-1-1 0,0 1 0,0 0 0,0-1 0,0 1 0,11 31-43,-10-27 15,1 3 47,0-1 0,1 1 1,0-1-1,1 1 0,-1-1 1,1 0-1,1 0 0,-1 0 1,1-1-1,0 0 1,1 0-1,-1 0 0,1 0 1,0-1-1,1 0 0,-1 0 1,1-1-1,0 0 0,0 0 1,1-1-1,-1 0 0,1 0 1,-1 0-1,1-1 0,0 0 1,0-1-1,0 0 1,0 0-1,10 0 0,-9-2 21,0 1 0,0-1 0,0 0-1,0-1 1,0 0 0,-1 0 0,1-1-1,-1 0 1,0-1 0,0 1 0,0-2-1,0 1 1,14-12 0,-13 8-20,0 0 0,-1-1 0,0 0 1,-1-1-1,0 0 0,0 0 0,-1 0 1,0-1-1,8-22 0,-2-6-33,-2 0 0,-1-1 0,-3-1 0,3-58 1,9-55-59,-12 121 103,1 0 0,12-32 0,-18 59-88,-1 5-82,0 21 2,0 9 109,1 40 74,-12 85 1,2-72 80,2 163 1,7-239-111,1 0 1,-1-1 0,1 1 0,0-1-1,0 1 1,1-1 0,0 1-1,0-1 1,0 0 0,0 0 0,1 0-1,0 0 1,0 0 0,0-1-1,1 1 1,-1-1 0,1 0 0,6 5-1,-5-5 56,2 0 1,-1 0-1,0-1 0,1 0 0,-1 0 0,1-1 0,0 1 0,0-2 0,0 1 0,0-1 0,0 0 1,0 0-1,11-1 0,-13 0-78,0 0 0,0 0 0,0-1 0,0 0 0,-1 0 0,1 0 0,0 0 0,-1-1 1,1 0-1,-1 0 0,1 0 0,-1 0 0,0-1 0,0 0 0,0 0 0,0 0 0,-1 0 0,1 0 0,3-6 0,-2 3-563,-1-1-1,0 1 0,-1-1 0,1 0 0,-1-1 0,-1 1 1,1 0-1,-1-1 0,0 1 0,-1-1 0,1-11 1,-1-2-4175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40.6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8586,'0'0'2700,"0"0"-869,0 0-290,0 0-409,0 0-174,25-3-765,282-18-144,-263 20-27,4 1-172,-20 1-3141,-84-6-1501,20 2-538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40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11506,'0'0'2777,"0"0"-1225,0 0-799,0 0-137,0 0-616,0 0 152,0 0-424,109 3-633,-89 14-1799,-10-2-2065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42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1 4241,'0'0'2270,"0"0"-909,0 0-539,0 0-277,0 0 67,0 0-354,0 0 54,0 0 223,0 0-89,0 0 39,0 0 91,0 0-251,0 1-288,0 0-1,0 0 1,0 0 0,0 0-1,0 0 1,0 0 0,-1 0-1,1 0 1,0 0-1,-1 0 1,1 0 0,-1 0-1,1 0 1,-1 0 0,1 0-1,-2 0 1,-26 25 252,1 0 0,2 2 1,-39 51-1,54-63-169,0 0 0,1 1 0,1 1 0,0 0 0,1 0 0,1 0 0,1 0 0,1 1-1,-3 25 1,1 18 117,3 1 0,9 103 0,-3-150-171,-1 1-1,2-1 0,0 1 1,1-1-1,1 0 1,0-1-1,13 23 0,-13-29-13,0 1 0,0-1 0,1 0 0,0 0-1,1-1 1,0 0 0,0-1 0,1 1-1,0-2 1,0 1 0,1-1 0,12 6-1,-5-9-3897,-14-3-484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43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5553,'0'0'2019,"0"0"-606,0 0-180,0 0-103,0 0-426,0 0 23,0 0-515,0 0-176,0 0 36,0 0-47,0 30 1035,-6 128 450,6-175-4049,0-6-2750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43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0 60 9658</inkml:trace>
  <inkml:trace contextRef="#ctx0" brushRef="#br0" timeOffset="1">0 60 9658,'120'-60'1336,"-120"60"-1152,0 12-32,0 0 64,0 6 513,-4 3 71,1-1-640,0-2 416,3 3-576,0-3-16,0 0 16,0 6 0,0-7-1576,13-2-1241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44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0 7578,'0'0'1753,"0"0"-475,0 0-293,0 0-311,0 0-415,0 0-134,1 3 82,3 37 410,-1-1-1,-5 74 1,0-27-91,2 273-191,-2-358-322,0 0-1,0 0 1,0 0 0,1 0 0,-1-1 0,0 1-1,0 0 1,0-1 0,0 0 0,0 1-1,0-1 1,0 0 0,0 0 0,0 0-1,0 0 1,-1-1 0,-1 0 0,-3 1-36,-26 1-47,21 0 77,-1-1 1,1 0 0,-1 0 0,0-1 0,1-1-1,-1 0 1,1-1 0,-15-5 0,24 7 2,2 1 81,1 0-20,383 0 542,-371 1-317,-2-3-1762,-8-16-1819,-2-1-620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4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9642,'0'0'2881,"0"0"-1449,0 0-1280,0 0 656,0 0-808,0 0-56,0 0 56,189-29 0,-173 32-808,11 15-584,-4-4-689,0-2-143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21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25 7058,'0'0'2256,"0"0"-944,0 0 513,0 0-745,0 0-128,0 0-232,0 0-192,-73-24-152,73 24-376,0 0 200,0 0-408,0 0 16,0 0-864,0 0-1080,0 3-81,0 12 881,0-1-1137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46.8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3 397 6001,'0'0'2210,"0"0"-424,0 0-371,0 0-38,0 0-288,0 0-364,-2-6-254,1-8-447,1-1 0,0 1 1,1 0-1,1 0 0,0 0 0,1 0 1,0 0-1,1 0 0,1 1 0,0-1 1,0 1-1,2 1 0,-1-1 0,2 1 1,13-18-1,-20 29-32,-1 0 0,1-1 0,0 1 0,0 0 0,0 0 0,0 0 0,0 0 0,0 0 0,0 0 0,0 0 0,0 0 1,0 0-1,1 0 0,-1 1 0,0-1 0,1 0 0,-1 1 0,0-1 0,1 1 0,-1-1 0,1 1 0,-1 0 0,1 0 0,-1 0 0,0 0 0,3 0 0,-3 1-3,1 0 0,0 0-1,0 0 1,-1 0 0,1 0-1,0 0 1,-1 1 0,0-1-1,1 1 1,-1-1 0,0 1-1,1 0 1,-1-1 0,0 1-1,0 0 1,0 2 0,5 8-8,-1 1 1,-1 1-1,6 26 1,-7 7 113,-3-39-79,0-1 1,0 1-1,1 0 1,0-1-1,0 1 1,1-1-1,0 0 1,5 13 0,-5-17-69,-1-3 193,-1 0 224,0 0-21,0 0-25,0 0 521,0 0-497,10-7 355,17-26-782,57-55 0,-71 77 25,0-1-1,1 2 0,1 0 1,-1 1-1,2 0 1,-1 1-1,23-8 0,-36 15 51,-1 1-1,1-1 0,-1 1 0,1-1 0,0 1 0,-1 0 0,1-1 0,0 1 0,-1 0 0,1 0 0,0 0 0,-1 0 0,1 0 0,-1 1 1,1-1-1,0 1 0,-1-1 0,1 1 0,-1-1 0,1 1 0,-1 0 0,1-1 0,-1 1 0,1 0 0,-1 0 0,2 2 0,0 1 5,-1 0-1,1 0 0,-1 0 0,0 0 1,0 1-1,0-1 0,1 7 0,17 33 50,-16-40-48,0 0 0,1 0 0,-1 0 1,1-1-1,0 1 0,0-1 1,0 0-1,1-1 0,-1 1 0,0-1 1,1 0-1,0-1 0,-1 1 0,1-1 1,0 0-1,8 0 0,14 1 47,1-2 1,31-3-1,-29 1-29,-16 1-54,0-1 1,1-1 0,-1 0-1,0-1 1,-1 0 0,1-1-1,-1-1 1,0-1 0,0 0-1,-1 0 1,19-15 0,-26 18 20,0-1 0,0 0 0,0 0 0,-1-1 0,0 1 0,0-1 0,0-1 1,-1 1-1,0-1 0,0 1 0,0-1 0,-1 0 0,0 0 0,-1-1 0,0 1 0,0-1 1,0 1-1,-1-1 0,0 1 0,0-1 0,-1 0 0,0 0 0,-1 1 0,-2-14 1,3 19 15,-1 0 0,0-1 0,0 1 0,-1 0 0,1 0 0,0 0 0,-1 0 0,1 0 0,-1 0 0,1 0 0,-1 0 0,0 1 0,0-1 0,0 1 0,0-1 0,0 1 0,0 0 0,-1 0 0,1 0 0,0 0 0,0 0 0,-1 0 0,1 1 0,-1-1 0,1 1 0,-4-1 0,5 1 0,-1 0 0,0 0 0,0-1 1,0 1-1,0 0 0,0 1 0,1-1 0,-1 0 1,0 1-1,0-1 0,0 0 0,1 1 0,-1 0 1,0 0-1,1-1 0,-1 1 0,1 0 0,-1 0 1,1 0-1,-1 1 0,1-1 0,-1 0 1,1 0-1,0 1 0,0-1 0,0 1 0,0-1 1,0 1-1,0 0 0,0-1 0,0 1 0,1 0 1,-1-1-1,1 1 0,-1 2 0,-1 11-1,1 0 0,1 0 0,1 0 0,0 1 0,1-2 0,0 1 1,1 0-1,1 0 0,8 22 0,8 7 22,40 70 1,-37-75 6,-3 0 0,23 58 0,-35-73-33,-1 0 0,-2 0 0,0 1 0,-1-1 0,-2 1 0,0 0 0,-2 0 0,-4 39 0,2-53-12,1 1 0,-2-1 0,0 0 0,0 0 0,-1 0 0,0-1-1,-1 1 1,0-1 0,-1 0 0,0 0 0,-1-1 0,0 0 0,0 0 0,-1-1-1,0 1 1,0-2 0,-1 1 0,0-1 0,0-1 0,-18 10 0,9-8 30,1-2 1,-2 0-1,1-1 0,-1-1 1,1 0-1,-1-2 1,0 0-1,0-1 1,0-1-1,-30-4 0,46 4 10,0-1-1,0 1 1,0-1-1,0 0 1,1-1-1,-1 1 1,0 0-1,1-1 1,-1 1-1,1-1 1,-1 0-1,1 0 0,0 0 1,0 0-1,0 0 1,0 0-1,0-1 1,0 1-1,1-1 1,-1 1-1,1-1 1,0 0-1,0 1 1,0-1-1,0 0 1,0 0-1,0 0 0,1 0 1,-1 0-1,1 0 1,0 0-1,0 1 1,0-1-1,0 0 1,1 0-1,-1 0 1,1 0-1,0 0 1,0 0-1,0 0 0,0 1 1,0-1-1,0 0 1,1 1-1,0-1 1,2-3-1,12-12 22,0 1 0,1 1 0,1 1 0,0 0 0,28-16-1,18-15-166,13-20-88,-3-3 1,-4-3-1,96-125 0,-134 158 251,-16 20-24,-1 0 1,18-28-1,-31 45-13,0 0 0,1 0-1,-1 1 1,0-1 0,1 1-1,-1 0 1,1 0 0,0 0-1,-1 0 1,1 0 0,0 0-1,0 1 1,0-1 0,-1 1-1,1 0 1,3 0 0,30-8-55,-20-3-22,-11 7 82,0 0 0,-1 1 0,1 0 0,1 0 0,-1 0 0,0 1 0,1 0 0,5-2 0,-10 4-54,-1 0-26,0 0-178,-1 6 198,-1-1 0,1 0-1,-1 1 1,0-1 0,-1 0 0,1 0 0,-1 0-1,0-1 1,-5 7 0,-11 21 36,17-24 19,-1-1-1,1 0 0,0 1 0,1 0 1,0-1-1,0 9 0,0-14 18,1 0 0,0 0 0,0 0-1,0 0 1,1 0 0,-1 0 0,0 0-1,1 0 1,-1 0 0,1-1 0,0 1 0,-1 0-1,1 0 1,0 0 0,0-1 0,0 1-1,1-1 1,-1 1 0,0-1 0,0 1-1,1-1 1,-1 1 0,1-1 0,-1 0 0,1 0-1,0 0 1,0 0 0,2 1 0,22 3 134,0-1 1,1-1 0,0-1-1,0-2 1,-1 0 0,37-6-1,-36 2-130,0 0-1,-1-2 0,0-1 1,33-14-1,-44 15-42,-1 0 0,0-1 0,-1 0 0,0-1 0,0-1 0,0 0 0,-1-1 0,21-21 0,-29 26 2,-1-1 1,1 0-1,-1 0 0,0 0 0,-1 0 0,1 0 0,-1 0 0,0-1 1,-1 1-1,0-1 0,0 1 0,0-1 0,-1 1 0,0-1 0,0 0 1,0 1-1,-3-11 0,2 16 21,0-1 0,0 0 0,0 0 1,0 1-1,-1-1 0,1 0 0,-1 1 0,1-1 0,-1 1 1,1 0-1,-1 0 0,0-1 0,0 1 0,0 0 1,1 0-1,-1 1 0,0-1 0,0 0 0,0 1 0,0-1 1,-1 1-1,1 0 0,0-1 0,0 1 0,0 0 0,-2 1 1,-58 2-73,53-1 62,0 1-1,1 0 0,0 0 1,0 1-1,0 0 0,0 0 1,1 1-1,0 0 0,-1 0 1,2 1-1,-1 0 1,1 0-1,0 1 0,0-1 1,-5 9-1,5-7 15,0 1 1,0 0-1,0 1 0,1-1 0,1 1 1,0 0-1,0 0 0,1 1 1,0-1-1,0 1 0,-1 20 0,4-29 18,1 0 0,-1 0-1,0 0 1,1 0 0,-1 0-1,1 0 1,0 0-1,0 0 1,-1 0 0,1-1-1,0 1 1,1 0-1,-1-1 1,0 1 0,0-1-1,1 1 1,-1-1-1,1 1 1,-1-1 0,1 0-1,0 0 1,-1 0 0,1 0-1,0 0 1,0 0-1,0 0 1,-1-1 0,1 1-1,0-1 1,0 1-1,0-1 1,0 0 0,3 0-1,10 2 52,1-2 0,-1 1 0,23-4-1,-19 1-55,-1 0 25,1 0 0,-1-2 1,0-1-1,0 0 0,0-1 0,30-15 0,101-63-53,-97 52-19,-29 20 14,-16 9 20,0-1-1,0 0 0,0 0 0,-1-1 0,0 1 0,10-11 0,-28 31-68,0 1-1,0 0 0,-10 24 0,18-34 45,0 1 0,1 0 0,0 0 0,0 0 0,1 0 0,0 0 0,0 0 0,1 1-1,0-1 1,1 18 0,1-24 15,0-1-1,-1 1 0,1 0 1,0 0-1,0 0 0,1 0 1,-1-1-1,0 1 0,0-1 1,1 1-1,-1-1 0,1 1 1,0-1-1,-1 0 0,1 0 1,0 0-1,0 0 0,-1 0 1,1 0-1,0 0 0,0-1 1,0 1-1,0 0 1,0-1-1,4 1 0,60 5-18,-57-6 22,73 3 1,-1-4 0,98-14-1,-136 8 34,-1-1-1,0-2 1,-1-2-1,0-2 1,76-37-1,-110 47-17,1 0 0,-1-1 0,0 0-1,0-1 1,-1 1 0,0-1-1,7-9 1,-11 14-5,0-1 0,-1 0 1,1 0-1,-1 0 0,0-1 0,0 1 0,0 0 0,0 0 0,0-1 1,0 1-1,0-1 0,-1 1 0,1-1 0,-1 1 0,0-1 0,0 1 0,0-1 1,0 1-1,0-1 0,0 1 0,-1 0 0,1-1 0,-1 1 0,0-1 0,0 1 1,0 0-1,0-1 0,-2-2 0,1 2 0,0 1 0,-1 0-1,1-1 1,-1 1 0,0 1 0,1-1 0,-1 0-1,0 1 1,0-1 0,0 1 0,0 0 0,0 0-1,-1 0 1,1 0 0,0 0 0,-6 0-1,-60-1 4,53 2-14,6 0-8,1 0 0,0 1 0,-1 0 1,1 1-1,0-1 0,0 2 0,0-1 1,0 1-1,0 1 0,-14 7 0,20-8 6,-1-1 0,0 1 0,1 0 1,-1 1-1,1-1 0,0 0 0,0 1 0,1 0 0,-1 0 0,1-1 0,-1 2 0,1-1 0,0 0 0,1 0 0,-1 1 0,1-1 0,0 1 0,0-1 0,0 1 0,1-1 0,0 1 0,-1-1 0,2 7 0,-1-8 7,1 1-1,-1-1 1,1 0-1,-1 0 1,1 0 0,0 0-1,0-1 1,1 1-1,-1 0 1,1 0-1,-1-1 1,1 1 0,0-1-1,0 1 1,0-1-1,2 3 1,2-1 10,0 1 1,-1-1-1,1 0 1,1-1-1,-1 1 1,12 4-1,9 0 25,1 0-1,48 7 1,-61-13-50,79 9-1265,166-3 0,-249-8 953,42 0-3684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50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0 839 5553,'0'0'2565,"0"0"-1049,0 0-134,0 0 111,0 0-187,0 0-188,0-5-813,3-9-220,0 0 0,0 0 0,1 0 0,1 0 0,0 1 0,1-1 0,11-17 0,11-27 423,-15 27-431,2-1 0,20-31 0,-28 51-26,1 1 0,0 0 1,1 1-1,0 0 0,0 0 0,1 1 1,0 1-1,18-12 0,-26 18-59,0 0-1,1 1 0,-1-1 0,1 1 0,0 0 1,-1 0-1,1 0 0,0 0 0,-1 0 0,1 1 1,0-1-1,0 1 0,0 0 0,0-1 0,0 1 1,0 1-1,0-1 0,-1 0 0,1 1 0,0-1 1,4 3-1,-4-2 2,0 1 1,0 1 0,-1-1 0,1 0 0,-1 1-1,1-1 1,-1 1 0,0 0 0,0-1 0,0 1-1,-1 0 1,1 0 0,-1 0 0,1 1 0,0 3-1,3 11 6,-1 1-1,-1-1 1,0 1-1,-2 0 0,0 20 1,-1-17 1,1 0 1,2 0 0,0-1 0,9 35 0,-12-55 27,1 0 0,-1-1-1,0 1 1,1 0 0,-1-1 0,0 1 0,1 0 0,-1-1 0,1 1 0,-1-1 0,1 1 0,-1 0 0,1-1 0,-1 0 0,1 1 0,-1-1 0,1 1 0,0-1 0,-1 0 0,1 1 0,0-1 0,-1 0 0,1 1 0,0-1 0,0 0 0,-1 0-1,1 0 1,0 0 0,0 0 0,-1 0 0,1 0 0,0 0 0,0 0 0,-1 0 0,1 0 0,0 0 0,-1-1 0,1 1 0,0 0 0,-1-1 0,1 1 0,0 0 0,-1-1 0,1 1 0,0-1 0,0 0 0,32-24 175,-31 23-161,79-68-115,-15 13-330,60-67 1,-121 211-449,-5-78 835,-1 7 5,1-1 1,1 1 0,1 0-1,5 23 1,-6-34 17,1 0 0,0 0 1,0 0-1,1-1 0,-1 1 0,1 0 1,0-1-1,0 0 0,1 0 1,-1 0-1,1 0 0,0 0 0,0-1 1,0 1-1,0-1 0,1 0 1,7 3-1,-1-1 73,0 0-1,1-1 1,0-1-1,-1 0 1,1 0-1,21 1 1,77-2-59,-67-3 74,-32 1-95,0 0-1,-1-1 0,1-1 1,-1 1-1,1-2 0,-1 1 1,0-2-1,0 1 0,0-1 1,0-1-1,-1 0 0,1 0 1,12-10-1,-16 10-20,1-1 1,-2 0-1,1 0 0,-1-1 1,0 0-1,0 1 0,0-2 1,-1 1-1,0 0 0,-1-1 1,0 0-1,0 0 0,0 0 1,-1 0-1,-1 0 0,1 0 1,0-14-1,-2 18 23,1 0 1,-1 0-1,0-1 0,0 1 1,0 0-1,-1 0 1,1 0-1,-1 0 0,0 0 1,-1 0-1,1 0 0,-2-4 1,1 6-9,1 1 1,-1-1 0,0 1-1,1 0 1,-1 0-1,0 0 1,0 0-1,0 0 1,0 0-1,0 1 1,0-1 0,0 1-1,0-1 1,0 1-1,0 0 1,0-1-1,0 1 1,0 0-1,0 0 1,0 1 0,0-1-1,0 0 1,0 1-1,0-1 1,0 1-1,-3 1 1,-1 1 2,0-1 0,1 1 0,0 0 1,-1 1-1,1-1 0,0 1 0,1 0 0,-1 0 0,1 1 0,-1-1 1,1 1-1,1 0 0,-1 0 0,-3 7 0,-1 1 4,1 0-1,0 0 1,1 1-1,1 0 0,-4 15 1,7-22-2,0 1 1,1 0-1,0-1 1,0 1-1,1 0 1,0 0-1,2 10 1,-2-15-3,1 0 1,-1-1-1,1 1 1,0 0-1,0 0 1,1-1-1,-1 1 0,0-1 1,1 1-1,0-1 1,-1 1-1,1-1 1,0 0-1,0 0 1,0 0-1,1 0 1,-1 0-1,0-1 1,1 1-1,-1-1 0,5 3 1,13 3 22,0-2 1,1 0-1,-1-1 1,1 0-1,-1-2 0,1-1 1,0 0-1,0-2 1,35-4-1,-52 4-34,-1 0 0,0 0-1,0-1 1,1 1 0,-1-1 0,0 1 0,0-1 0,0 0-1,-1 0 1,1 0 0,0-1 0,-1 1 0,0-1 0,1 1 0,-1-1-1,0 0 1,0 0 0,0 0 0,-1 0 0,1 0 0,-1 0-1,0 0 1,0 0 0,0-1 0,0 1 0,0 0 0,-1-1-1,1-3 1,1-14-79,0-1-1,-2 1 0,-3-31 0,2 28 122,-4-9 14,4 26-44,0-1 1,0 1-1,0 0 0,1 0 1,0-1-1,0 1 0,0 0 1,4-15-1,-2 20 12,-1 0 0,1 0 1,0 1-1,-1-1 0,1 0 0,0 1 0,0-1 0,0 1 1,1 0-1,-1-1 0,0 1 0,0 0 0,1 0 0,-1 1 1,0-1-1,1 0 0,-1 1 0,1-1 0,3 1 0,50-4 22,-54 4-32,13 0-43,-2 0 38,1 0-1,-1 1 0,1 0 0,25 6 0,-34-5 2,0 0 0,0 0 0,0 0-1,-1 1 1,1 0 0,0 0 0,-1 0 0,0 1 0,0-1 0,0 1 0,0 0 0,-1 0 0,0 1 0,1-1 0,3 8 0,0 4 42,-2-1 0,1 1 0,-2 0 0,0 0 0,-1 0 0,0 0 0,-2 1 0,0-1 0,0 1 0,-3 17 0,2-15-27,0-19 185,0 0-32,0 0 17,0 0-7,0 0-46,0 0 57,0-36 155,1 28-361,-1-1 0,2 1-1,-1 0 1,1-1 0,1 1 0,0 0-1,0 1 1,0-1 0,1 0 0,0 1-1,0 0 1,1 0 0,0 0 0,0 0-1,1 1 1,-1 0 0,8-5-1,-6 3-18,-3 3 24,0 0 0,0 1-1,0-1 1,1 1 0,-1 0 0,1 0 0,0 1 0,0-1 0,1 1 0,-1 0-1,1 1 1,-1-1 0,1 1 0,0 0 0,0 0 0,10-1 0,-15 3 14,0 1 0,0-1 0,0 0 0,0 1 0,0-1 0,0 1 0,-1-1 0,1 1 0,0-1 0,0 1 0,0 0 0,-1 0 0,1-1 0,0 1 0,-1 0 0,1 0-1,0-1 1,-1 1 0,0 0 0,1 0 0,-1 0 0,1 0 0,-1 0 0,1 2 0,8 31 13,-6-21-23,19 75 121,-20-87-67,-1 0-1,0-1 1,0 1 0,1-1 0,-1 1-1,0-1 1,1 0 0,-1 0-1,0 1 1,1-1 0,-1 0 0,1 0-1,-1 0 1,0 0 0,1-1-1,-1 1 1,1 0 0,-1-1-1,0 1 1,0-1 0,3 0 0,1-3-8,0 1 0,0-1 1,0 0-1,0-1 0,-1 1 1,7-9-1,-5 6-41,0 0-1,1 1 1,0-1-1,0 1 1,14-9 0,-20 15-3,0 0 1,-1 0 0,1 0-1,0 0 1,-1 0 0,1 0 0,0 1-1,-1-1 1,1 0 0,0 1-1,-1-1 1,1 0 0,0 1 0,-1-1-1,1 1 1,-1-1 0,1 1-1,-1-1 1,1 1 0,-1-1-1,1 1 1,-1-1 0,0 1 0,1 0-1,-1-1 1,0 1 0,1 0-1,-1-1 1,0 1 0,0 0-1,0-1 1,1 1 0,-1 0 0,0 0-1,0-1 1,0 2 0,1 2-34,1 1 41,1-1 0,-1 1 0,1-1 0,0 0 0,0 0 1,1 0-1,-1 0 0,1 0 0,0-1 0,0 1 0,0-1 0,1 0 0,-1-1 0,1 1 0,-1-1 1,1 0-1,0 0 0,0 0 0,0 0 0,0-1 0,0 0 0,0 0 0,0-1 0,1 1 0,-1-1 1,10-1-1,-3 0 20,0 0 1,0-1-1,-1 0 1,1-1-1,-1 0 1,0-1-1,0-1 1,0 1-1,0-2 0,19-12 1,-15 6-23,-1-1 0,0 0 0,-1-1 0,0-1 0,-1 0 0,-1-1 0,0 0 1,-1 0-1,-1-1 0,0-1 0,-2 1 0,0-1 0,-1-1 0,0 1 0,2-21 0,3-29-140,-4 0 0,-1-128 0,-6 193 135,-14 20-299,1 3 304,1 1 1,1 0-1,1 1 1,1 0-1,1 0 0,1 1 1,1 0-1,1 1 1,1-1-1,1 1 1,1 0-1,1 0 1,1 0-1,4 31 0,-2-45 14,0 0 0,1 0 0,0-1-1,1 1 1,0-1 0,0 1 0,1-1-1,0 0 1,0-1 0,1 1-1,1-1 1,-1 0 0,1-1 0,0 1-1,1-2 1,0 1 0,17 11 0,-12-10 8,1 0 1,0-1-1,1-1 1,-1 0 0,1-1-1,0 0 1,1-1 0,-1-1-1,1 0 1,31 0-1,-47-3-17,1 0-1,-1 0 1,1 0-1,-1 0 1,0-1-1,1 1 1,-1 0-1,1 0 1,-1-1-1,0 1 0,1 0 1,-1-1-1,1 1 1,-1 0-1,0-1 1,0 1-1,1 0 1,-1-1-1,0 1 1,0-1-1,1 1 0,-1 0 1,0-1-1,0 1 1,0-1-1,0 1 1,1-1-1,-1 1 1,0-1-1,0 1 0,0-1 1,0 1-1,0-1 1,0 1-1,-1-1 1,1 1-1,0 0 1,0-1-1,0 1 1,-1-1-1,1-4-45,0 4 26,0 1 11,9-1 5,0-1 0,0 0 1,0-1-1,0 0 0,-1-1 0,1 0 0,-1 0 0,0 0 0,0-1 0,10-9 0,-3 4-28,-11 8 19,0-1-1,-1 1 1,1-1-1,0 0 1,-1 0-1,0 0 1,0 0-1,0 0 0,0-1 1,0 1-1,-1-1 1,1 0-1,-1 0 1,0 0-1,0 0 0,-1 0 1,1 0-1,0-7 1,-2 10 190,0 1-182,416 18-588,-415-18 581,0 0 0,0 0 0,0 0 0,0 0 0,0 0 0,0 0 0,1 1 0,-1-1 0,0 0 0,0 0 0,0 1 0,0-1 0,0 1 0,0-1 0,0 1 0,0-1 0,0 1 0,1 1 0,-2-2 3,0 1 1,0-1 0,1 1-1,-1 0 1,0-1 0,0 1-1,0-1 1,1 1 0,-1 0-1,0-1 1,0 1 0,0 0-1,0-1 1,0 1 0,-1 0-1,1-1 1,0 1 0,0 0-1,0-1 1,-1 1 0,1-1-1,-1 2 1,-28 38-184,17-26 179,4-4 7,1 1 0,0 1 0,1-1 0,-6 16 0,11-24 18,0-1 0,0 0 1,0 0-1,0 0 0,1 1 1,-1-1-1,1 1 1,-1-1-1,1 0 0,0 1 1,0-1-1,0 1 0,0-1 1,0 0-1,1 1 1,-1-1-1,1 0 0,-1 1 1,1-1-1,0 0 1,0 1-1,0-1 0,0 0 1,1 0-1,-1 0 0,0 0 1,1 0-1,-1-1 1,1 1-1,0 0 0,2 2 1,6 0 16,-1 1 0,1-1 1,0 0-1,0-1 0,0-1 0,1 1 1,-1-1-1,11 0 0,91 0 86,-68-3-70,-15 1-55,8 1 36,-1-2-1,52-8 1,-78 8-43,0-1 0,0-1 0,0 0 1,-1 0-1,1-1 0,-1 0 0,0-1 0,0 0 1,0 0-1,-1-1 0,0 0 0,0-1 0,11-11 1,-16 14-33,1-1 0,-1-1 0,0 1 0,0 0-1,0-1 1,-1 1 0,0-1 0,0 0 0,-1 0 0,1 0 0,-1 0 0,0 0 0,-1 0 0,0-8 0,0 11 37,0 0-1,0-1 1,0 1 0,0-1-1,-1 1 1,0 0 0,0-1-1,0 1 1,0 0-1,0 0 1,-1 0 0,1 0-1,-1 0 1,0 0 0,0 0-1,0 1 1,0-1-1,0 0 1,-1 1 0,1 0-1,-1 0 1,1 0 0,-1 0-1,0 0 1,-6-3-1,4 3 11,-1 0 0,0 0-1,0 1 1,0-1-1,0 1 1,0 1-1,0-1 1,0 1-1,0 0 1,0 0-1,0 1 1,0 0-1,0 0 1,0 0 0,-7 3-1,9-2 11,0 0 0,1 0 0,-1 0 0,1 1 0,-1-1 0,1 1-1,0 0 1,0 0 0,0 0 0,1 0 0,-1 1 0,1-1 0,-1 1 0,1 0 0,0-1 0,1 1-1,-1 0 1,1 0 0,-1 0 0,1 0 0,0 0 0,0 6 0,0-5 31,-1 1 0,1-1 0,1 1 0,-1-1-1,1 1 1,0 0 0,0-1 0,1 1 0,-1-1 0,1 1 0,1-1 0,-1 1 0,1-1 0,0 0 0,0 1 0,0-1 0,1 0-1,0 0 1,0-1 0,0 1 0,0-1 0,1 1 0,0-1 0,0 0 0,0 0 0,0-1 0,1 1 0,-1-1 0,1 0 0,0 0 0,6 2-1,34 14-356,0-1-1,1-2 1,1-3-1,1-1 0,0-3 1,54 4-1,-45-8-3951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52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262 466 4729,'0'0'1976,"0"0"-483,0 0-533,0 0-73,0 0 440,0 0-679,0-7-211,1-10-91,0 6 59,0 1 1,-1-1 0,0 0-1,-3-13 1,3 22-388,0 0 0,-1 0 0,1 0 0,0 0 0,-1 0 0,0 0 0,1 0 0,-1 1 0,0-1 0,0 0 0,0 0 0,0 1 0,-1-1 0,1 1 0,0-1 0,-1 1 0,1 0 0,-1-1 0,1 1 0,-1 0 0,1 0 0,-1 0 0,0 0 0,0 0 0,0 0 0,1 1 0,-1-1 0,0 0 0,0 1 0,-4-1 0,-7 0-17,0 0 1,-1 1 0,1 0-1,0 1 1,-1 1 0,-13 3-1,21-3-4,0 0-1,1 1 0,-1 0 1,0 0-1,1 0 0,0 0 1,0 1-1,0 0 1,0 0-1,0 0 0,1 1 1,0-1-1,0 1 0,0 0 1,-3 7-1,2-3 31,0 1 0,1 0 0,0 0 0,1 1 0,0-1 0,1 1 0,0 0 0,1-1 0,0 1 0,1 0-1,0 0 1,0 0 0,3 15 0,-3-24-15,1-1 0,-1 1 0,0-1 0,0 1 0,1-1 0,-1 0 0,0 1 0,1-1 0,0 0 0,-1 1 0,1-1 0,0 0-1,0 0 1,-1 1 0,1-1 0,0 0 0,0 0 0,0 0 0,0 0 0,1 0 0,-1 0 0,0-1 0,0 1 0,1 0 0,-1 0 0,0-1-1,1 1 1,-1-1 0,0 1 0,1-1 0,-1 0 0,1 0 0,-1 1 0,1-1 0,-1 0 0,0 0 0,3-1 0,1 1 24,-1-1 0,0 0 1,0 0-1,1 0 0,-1 0 1,0-1-1,0 0 0,0 0 1,0 0-1,-1 0 1,7-5-1,18-18-116,-1-2 0,0-1 0,-3-1 0,0-1-1,-2-1 1,32-58 0,-41 62 59,0 0 1,-1-1-1,-2-1 0,-1 0 0,-1 0 0,-2-1 0,-1 0 1,3-59-1,-30 118 414,5-1-382,2 1 1,0 0-1,2 1 0,-17 60 0,24-66 21,0 0 1,2 0-1,1 0 0,1 0 1,1 1-1,1-1 1,5 33-1,-5-51-4,2 0 0,-1-1 1,1 1-1,0 0 0,0 0 1,0-1-1,1 1 0,0-1 0,0 0 1,1 0-1,-1 0 0,1 0 1,0-1-1,7 7 0,-4-5 46,1 0 0,1-1 0,-1 0 0,1 0 0,0-1 0,0 0 0,0-1 0,11 4 0,13 0 7,0-2 0,0-1 0,1-1 0,36-3 0,-39 1-57,0-2 0,0-2-1,0 0 1,58-16 0,-79 16-36,-1 0 1,0-1-1,0-1 0,0 1 0,0-1 0,-1-1 1,0 1-1,12-12 0,-16 13-17,1-1-1,-1-1 0,0 1 1,0-1-1,-1 1 0,1-1 1,-1 0-1,0 0 1,-1-1-1,0 1 0,0 0 1,0-1-1,1-13 0,-2 15 3,0 0 0,-1-1-1,0 1 1,0-1 0,0 1-1,0-1 1,-1 1 0,0 0-1,0-1 1,0 1 0,-4-8-1,3 10 25,0 1 0,1 0 0,-1 0 0,0-1 1,-1 1-1,1 0 0,0 0 0,-1 1 0,1-1 0,-1 1 0,1-1 0,-1 1 0,0 0 0,0 0 0,1 0 0,-1 0 0,0 0 0,0 1 0,0-1 0,0 1 0,0 0 0,-3 0 0,0-1 1,0 1-1,0-1 1,0 1-1,0 1 1,1-1-1,-1 1 1,0 0-1,0 0 1,1 1-1,-1 0 1,-9 4-1,12-4 2,0 1 0,0-1 1,1 0-1,-1 1 0,0 0 0,1 0 0,0 0 0,0 0 1,0 0-1,0 0 0,0 1 0,0-1 0,1 1 1,0-1-1,0 1 0,0-1 0,0 1 0,0 0 1,0 5-1,0-3-6,1 0 0,-1 0 0,1 0 0,0 0 0,1 0 0,0 0 1,0 0-1,0 0 0,0 0 0,1-1 0,0 1 0,0 0 0,1-1 0,5 10 1,-3-7-26,1-1 0,0 0 0,0-1 0,0 1 0,1-1 1,0-1-1,1 1 0,14 8 0,6-1-166,1 0 1,1-2-1,0-1 0,41 8 1,-69-17 182,118 23-2169,-9-10-2561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9:55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31 5129,'0'0'1547,"0"0"-319,0 0-249,0 0 87,0 0 550,0 0-625,0-6-548,0-18-217,-1 50-117,-4 52 85,-157 888 1769,115-724-1996,47-240 50,0-1 1,0 0-1,0 0 1,0 0-1,0 0 1,-1 0-1,1 0 1,0 0-1,-1 0 1,1 0-1,-1 0 1,1 0-1,-1 0 1,0 0-1,1 0 1,-1 0-1,0 0 0,0 0 1,0-1-1,0 2 1,0-3 13,0 1 1,1 0-1,-1-1 1,0 1-1,1 0 0,-1-1 1,1 1-1,-1-1 1,1 1-1,-1-1 1,1 0-1,0 1 0,-1-1 1,1 1-1,0-1 1,-1 0-1,1 1 1,0-1-1,0 0 0,-1 1 1,1-2-1,-9-48 210,9 44-227,-1-83-337,3 1 1,24-143-1,-16 186-22,2 1 0,2 0 0,2 1 0,2 1-1,1 0 1,3 2 0,29-44 0,-29 53 220,2 0-1,1 2 1,1 0-1,1 2 1,2 1-1,0 2 1,2 0 0,62-35-1,-90 57 172,-1 1 0,1 0 0,-1-1 0,1 1 0,0 0 0,-1 1 0,1-1 0,0 0 0,5 1 0,-8 0-34,1 0 1,0 0-1,-1 0 0,1 0 1,0 0-1,-1 0 1,1 0-1,-1 1 1,1-1-1,0 0 1,-1 1-1,1-1 1,-1 0-1,1 1 1,-1-1-1,1 1 1,-1-1-1,1 1 1,-1-1-1,1 1 0,-1-1 1,1 1-1,-1-1 1,0 1-1,0-1 1,1 2-1,0 4 79,0 0-1,-1-1 0,1 1 0,-1 0 1,0 0-1,-1 0 0,0 0 0,-1 7 1,-18 77 709,13-64-652,1 1 1,2 0 0,-3 43 0,7-67-119,0 0 0,1 0 0,-1 0 0,1 0 0,0 0 0,0-1 0,0 1 0,0 0 0,0-1 0,1 1 0,-1 0 0,1-1 0,0 0 0,0 1 0,-1-1 0,1 0 0,1 0 0,-1 0 1,0 0-1,0 0 0,1-1 0,-1 1 0,1-1 0,0 1 0,-1-1 0,1 0 0,0 0 0,0 0 0,0-1 0,-1 1 0,7 0 0,11 2 139,1-1-1,-1 0 1,34-3-1,-27 0-158,-2 1 42,0-1 0,-1-2 0,1 0 0,37-11 1,-52 11-85,0 0 1,0-1 0,-1 0-1,1 0 1,-1-1 0,0 0 0,-1-1-1,1 0 1,-1 0 0,0-1 0,-1 0-1,0 0 1,12-15 0,-16 16-9,0 0 1,0 1-1,0-1 0,-1 0 1,0 0-1,0 0 0,0 0 1,-1-1-1,0 1 0,0 0 1,-1-1-1,0 1 0,0-1 1,0 1-1,-1 0 0,0-1 1,0 1-1,-1 0 0,1 0 1,-6-12-1,5 13 39,-1 0-1,1 0 1,-1 1 0,0-1 0,0 1-1,0 0 1,-1 0 0,1 0 0,-1 0-1,0 1 1,0-1 0,-1 1 0,1 0-1,-1 1 1,1-1 0,-1 1 0,0-1-1,0 1 1,0 1 0,0-1 0,0 1-1,0 0 1,-1 0 0,-9 0 0,13 1 1,0 0 1,0 1-1,0-1 1,0 1 0,0 0-1,0-1 1,0 1-1,1 0 1,-1 0-1,0 0 1,1 1 0,-1-1-1,0 0 1,1 0-1,-1 1 1,1-1-1,0 1 1,0-1 0,-1 1-1,1 0 1,0 0-1,0-1 1,0 1-1,1 0 1,-1 0 0,0 0-1,1 0 1,-1 0-1,1 0 1,0 0-1,0 4 1,-2 8 27,1 1 0,0 0 0,2 17 0,-1-25-5,1-3 5,-1 1 1,0-1-1,1 0 0,0 0 1,0 0-1,0 0 0,1 0 1,-1 0-1,1-1 0,0 1 1,0 0-1,0-1 0,1 1 1,-1-1-1,1 0 1,2 3-1,1-1 13,-1-1 1,1 0-1,0 0 1,0 0-1,0-1 1,0 0-1,1 0 1,11 3-1,7-1 30,-1 0 0,0-2 1,1 0-1,34-2 0,-46-1-68,0-1 0,0 0 0,0 0 0,-1-1 0,1-1 0,0 0 0,-1-1 0,0 0 0,17-9 0,-21 8-37,0 0-1,0 0 1,-1-1-1,1 0 1,-1-1-1,-1 1 0,1-1 1,-1 0-1,-1-1 1,1 0-1,-1 0 1,-1 0-1,8-17 1,7-34-109,-16 47 96,0-1 0,1 1 0,11-22-1,-12 30 46,0-1 0,0 1-1,0 0 1,0 0-1,1 1 1,-1-1-1,1 1 1,0-1-1,0 1 1,0 0-1,1 1 1,-1-1 0,9-3-1,50-10-18,-18 5-94,-22 6 148,0 1-1,1 1 1,0 2 0,-1 0-1,29 3 1,0-1-101,-58 18-480,-13 9 633,10-17-71,1 0 0,0 0 0,0 0 0,1 1 0,1 1 0,0-1 0,1 1 0,0 0 0,1 0 0,1 0 0,-4 23 0,6-31 38,1 0-1,0 0 1,0 0-1,0 0 1,0 0-1,1 0 1,0-1-1,0 1 0,0 0 1,1-1-1,-1 1 1,1 0-1,0-1 1,4 6-1,-3-7-18,0 0 0,0-1 0,1 1-1,-1-1 1,0 0 0,1 0 0,0 0-1,-1 0 1,1-1 0,0 0 0,0 1-1,0-1 1,0-1 0,0 1 0,0-1-1,0 1 1,7-1 0,2 0-16,-1 1 0,0-1 0,24-4 0,-31 3-17,0-1 1,0 1 0,0-1 0,-1 0 0,1-1 0,-1 1 0,1-1-1,-1 0 1,0 0 0,0 0 0,0 0 0,4-5 0,56-73-108,-49 59 77,1 1 1,35-36-1,-46 52 1,1 0-1,0 0 1,1 0-1,-1 1 1,1 0-1,0 0 1,0 1-1,0 0 1,1 0-1,-1 1 1,1 0 0,-1 0-1,1 1 1,8-1-1,-7 1 18,0 0 0,-1 1 1,1 0-1,0 1 0,-1 0 0,1 0 0,9 3 0,-16-3 7,1 0-1,-1 0 0,0 1 0,0-1 1,0 1-1,0-1 0,0 1 0,0 0 1,-1 0-1,1 0 0,0 0 0,-1 0 1,0 0-1,1 0 0,-1 1 0,0-1 1,0 0-1,0 1 0,-1-1 0,1 1 1,0-1-1,-1 1 0,0-1 1,1 1-1,-1-1 0,0 1 0,0-1 1,-1 4-1,1-1 7,1-1 0,-1 1 1,0 0-1,-1 0 0,1-1 1,-1 1-1,0 0 0,0-1 1,0 1-1,-1 0 0,0-1 1,0 0-1,0 1 0,0-1 1,-1 0-1,1 0 0,-1 0 1,0-1-1,-5 6 0,2-3 12,-31 37 4,35-41-19,1 0-1,-1 0 1,1 0-1,0 0 1,0 0-1,0 0 1,0 0-1,0 1 1,0-1-1,1 0 1,-1 1-1,1-1 1,0 0-1,-1 1 1,1-1-1,0 1 1,1-1-1,-1 0 1,1 4-1,0-5 8,-1 0 0,1 1 0,0-1 0,0 0 0,0 0-1,0-1 1,0 1 0,1 0 0,-1 0 0,0 0-1,0-1 1,1 1 0,-1-1 0,0 1 0,1-1-1,-1 1 1,0-1 0,1 0 0,-1 0 0,1 1-1,1-1 1,38 0 9,-30 0 27,25 1-11,0-2 1,1-2 0,-1-1-1,0-2 1,-1-1 0,61-22-1,-89 27-27,129-57 48,-124 53-47,0-1-1,0 0 1,-1-1-1,0 0 1,0-1-1,-1 0 1,0 0-1,13-17 1,-21 24-4,-1 1 1,1-1 0,-1 0 0,0 0 0,1 0-1,-1 0 1,0-1 0,0 1 0,0 0 0,-1 0 0,1-1-1,0 1 1,-1-1 0,0 1 0,1 0 0,-1-1-1,0 1 1,0-1 0,-1 1 0,1 0 0,-1-5 0,0 5 1,-1 0 0,1 0 0,-1 0 0,1 1 0,-1-1 0,0 0 0,1 1 0,-1 0 0,0-1 0,0 1 0,0 0 0,0 0 0,0 0 0,-1 0 0,1 0 0,0 0 0,0 1 1,-3-1-1,-9-2 6,0 1 1,-1 1-1,1 0 1,-1 1-1,-25 3 1,32-1-19,-1 0 1,1 0 0,-1 1 0,1 0 0,0 1 0,0-1-1,1 1 1,-1 1 0,1 0 0,0 0 0,0 0 0,0 1-1,1 0 1,0 0 0,-10 13 0,10-11 11,0 1-1,0 0 1,1 0 0,0 0 0,0 1-1,1 0 1,1 0 0,0 0 0,0 0-1,1 0 1,0 1 0,-1 19 0,4-27 3,-1 0 1,1 1-1,-1-1 1,1 1-1,0-1 1,0 0-1,1 1 1,-1-1 0,1 0-1,-1 0 1,1 0-1,0 0 1,0 0-1,0-1 1,1 1-1,-1-1 1,1 1 0,-1-1-1,1 0 1,0 0-1,0 0 1,0 0-1,0 0 1,0-1-1,0 1 1,0-1 0,1 0-1,-1 0 1,1 0-1,4 0 1,12 3 20,0-1 1,0-1-1,37 0 0,-55-2-23,1 0-19,0-1 0,0 1 0,0-1 0,1 1 0,-1-1 1,0 0-1,0 0 0,0-1 0,0 1 0,-1-1 0,1 1 1,0-1-1,0 0 0,-1 0 0,1 0 0,-1 0 0,0-1 1,0 1-1,0 0 0,0-1 0,0 0 0,0 1 0,-1-1 1,1 0-1,1-5 0,4-10-151,-1 1 0,-1-1 0,4-29 0,4-8 116,-12 52 56,0 0 0,0 0 0,1 0 0,-1 0 0,1 0 1,-1 0-1,1 1 0,0-1 0,0 1 0,0-1 0,1 1 0,-1 0 1,0-1-1,1 1 0,0 1 0,-1-1 0,6-2 0,-2 1 15,1 1 0,-1 1-1,1-1 1,-1 1-1,1 0 1,-1 1 0,11 0-1,-15 0-23,-1 1 1,1-1-1,0 1 0,-1 0 0,1 0 0,-1-1 1,1 1-1,-1 0 0,1 0 0,-1 0 0,0 1 1,0-1-1,1 0 0,-1 0 0,0 1 0,0-1 1,0 1-1,0-1 0,0 1 0,-1-1 1,2 4-1,15 41 164,-13-36-132,6 33 410,-9-35-414,0-1-1,1 1 0,0-1 1,0 0-1,0 1 0,1-1 1,0 0-1,1-1 1,-1 1-1,10 12 0,-12-19 71,12-7 1443,30-54-1366,-33 44-207,1 1 0,0 0 0,2 1 0,0 0 0,15-13 0,-24 24-2,1 0-13,-1 0 0,1 0 0,0 0 0,0 1 0,0-1 0,0 1 0,1 1 0,-1-1 0,1 1 0,-1-1 0,1 2 0,10-3-1,-14 6 44,0 0 0,0 0 0,0 1 0,0-1 0,0 1 0,-1-1 0,1 1 0,-1-1 0,0 1 0,1 0 0,-1 0 0,1 4 0,3 7 36,-1-9-29,-1 0-1,1 0 0,0 0 1,1-1-1,-1 1 0,1-1 1,0 0-1,0-1 0,0 1 1,1-1-1,-1 0 0,1 0 0,0 0 1,0-1-1,0 0 0,0 0 1,0-1-1,10 2 0,13 0 44,0 0 0,51-3 0,-42-1-34,-23 1-18,0 0 0,0-2 1,-1 1-1,1-2 0,27-8 1,-40 11 0,1-1 0,0 0 0,0 0 0,0-1 0,-1 1 0,1 0 0,-1-1 0,1 0 0,-1 1 0,1-1 0,-1 0 0,0 0-1,0-1 1,0 1 0,0 0 0,-1-1 0,1 1 0,0-1 0,-1 1 0,0-1 0,0 0 0,0 0 0,0 1 0,0-1 0,0 0 0,-1 0 0,1 0 0,-1 0 0,0 0 0,0 0 0,0 0 0,0 0 0,0 0 0,-1 0 0,-1-5 0,1 6 0,1 1 0,-1-1-1,0 0 1,-1 0 0,1 0-1,0 1 1,0-1 0,-1 1 0,1-1-1,-1 1 1,1-1 0,-1 1 0,0 0-1,1 0 1,-1 0 0,0 0 0,0 0-1,0 0 1,0 0 0,-3 0-1,-47-10-71,43 10 42,-11-3 40,-1 2 0,1 0 0,-1 2 0,1 0 0,0 1 0,-24 4 0,40-4 2,0 0 0,0 0 1,0 0-1,0 0 0,0 1 0,0-1 1,0 1-1,0 0 0,0 0 1,1 1-1,-1-1 0,1 1 0,0-1 1,0 1-1,0 0 0,0 0 1,0 1-1,1-1 0,-1 0 0,1 1 1,0 0-1,0 0 0,0-1 1,1 1-1,-1 0 0,1 0 1,0 0-1,0 1 0,1-1 0,-1 0 1,1 0-1,0 0 0,0 1 1,0-1-1,0 0 0,2 5 0,-1-6 22,0 0-1,0 0 0,0 0 0,0 0 0,1 0 0,0-1 0,-1 1 1,1 0-1,0-1 0,0 1 0,1-1 0,-1 0 0,0 0 1,1 0-1,-1 0 0,1 0 0,0 0 0,0-1 0,0 1 1,0-1-1,0 0 0,0 0 0,0 0 0,6 1 0,10 3 72,0-2 0,34 3-1,-52-6-100,245 7 320,-70-4-863,85 0-3172,-189-3 743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03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84 16,'0'0'469,"0"0"-271,0 0 110,0 0-125,0 0-110,-5-1 3,1 1-25,-4-1 26,0 0 1,0 0-1,0-1 1,-13-4 0,20 0 1275,0 1 0,1 0 0,-1-1 0,1 1-1,1-1 1,-1 1 0,1 0 0,0-1 0,2-7 0,6 3-227,-10 27-179,-1 3-1006,2 155 1202,0-175-1123,0 0 9,0 0 21,0 0-201,0 0 64,0 0-95,0 0-72,0 0 33,0 0 2,0 0 104,0 0 123,0 0 3,0 0-14,0 0 94,0 0 266,0 0-215,0 0-47,0 0-31,0 0-111,0 0 55,0 0 8,0 0 23,0 0-98,0 0 47,0 0 17,0 0-7,0 0 24,0 0 38,0 0-104,0 0 48,0 0 40,0 0-92,0 0 64,0 0 76,0-33-142,-1 3 104,0 20-98,0 1 1,1-1-1,1 0 1,-1 0-1,1 0 0,4-13 1,-3 20 43,-1 2 41,-1 1-92,0 0 19,0 0-4,0 0 38,0 0-86,0 0 34,0 0 100,0 0-94,0 0 2,0 0 62,1 5-29,0 0-1,0 0 0,0 0 0,-1 0 0,0 0 1,-1 7-1,1-9 0,-6 86 214,6-89-196,0 0-40,0 0 12,0 0 97,0 0 223,0 0-94,0 0-164,0 0-18,0 0 66,0 0 50,0 0-270,0 0-264,0 0-272,0-3-3988,0-3-2848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04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72 1384,'0'0'906,"0"0"-421,0 0-126,0 0 10,0 0-78,10-30 1958,-9 29-1968,0-1 1,0 1-1,0-1 1,0 0-1,-1 1 1,1-1-1,-1 0 1,1 0-1,-1 1 1,1-1-1,-1 0 1,0 0-1,0 0 1,0 1-1,0-1 1,0 0-1,-1-2 1,1-4 1148,0 8-926,0 0-77,0 0 189,0 0-360,0 0-77,0 0 240,0 0-182,0 0-100,0 0-29,0 0-28,0 0 148,0 0-130,0 0-117,0 32 178,0 93 1650,0-125-1835,0 0 11,0 0 43,0 0 48,0 33-5812,0-27 713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04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0 5753,'0'0'2322,"0"0"-564,0 0-255,0 0-228,0 0-507,0 0 75,17 0 288,88 0-189,-104 1-916,1-1-1,0 1 1,-1-1-1,1 1 1,-1 0-1,1-1 1,-1 1-1,1 0 0,-1 0 1,1 0-1,-1 1 1,0-1-1,1 0 1,-1 0-1,0 1 0,0-1 1,0 1-1,0-1 1,0 1-1,-1-1 1,1 1-1,0-1 1,-1 1-1,1 0 0,-1-1 1,1 1-1,-1 0 1,0-1-1,0 1 1,0 0-1,0 0 0,0 2 1,-2 61 963,1-59-958,-1 1-1,0-1 1,0 0 0,0 1 0,-1-1-1,0 0 1,0-1 0,0 1 0,-1 0-1,0-1 1,0 0 0,0 0 0,-1 0-1,1 0 1,-1-1 0,0 0 0,-8 5-1,-10 6-80,-1-2 0,-45 21-1,50-26-194,-23 12-3856,38-16 27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06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1 232 5025,'0'0'1492,"0"0"-453,0 0-239,0 0 93,0 0-473,0 0 181,4-3 7692,22-18-8356,-24 19 75,27-23 6,-1 0 0,-1-2 0,-1-1-1,-2-1 1,27-43 0,-60 90-35,1 1 1,1 0-1,0 0 0,1 0 1,1 1-1,1 0 1,1-1-1,1 2 1,0-1-1,2 0 0,2 30 1,-1-46 33,0-1 1,1 1-1,-1-1 0,1 0 1,-1 1-1,1-1 0,0 0 1,0 0-1,0 0 1,1 0-1,-1-1 0,1 1 1,0-1-1,0 1 0,0-1 1,0 0-1,0 0 0,0 0 1,0 0-1,1-1 1,-1 1-1,0-1 0,1 0 1,0 0-1,4 0 0,10 3 96,1-1 1,-1-2-1,30 0 0,-44-1-129,10 0 35,0 0 0,0-1 0,0-1 1,-1-1-1,18-4 0,-27 6-97,0-1 0,0 1 0,0-1 0,0 0-1,0 0 1,0 0 0,0-1 0,-1 1 0,1-1 0,-1 0 0,0 0 0,0 0 0,0 0 0,0-1 0,0 1 0,-1-1 0,0 0-1,1 0 1,-1 1 0,-1-1 0,3-5 0,-3-21-3426,-1 18-373,0-2-3534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08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9 8338,'0'0'1071,"0"0"-267,0 0-349,0 0-121,0 0 138,0 0 57,-9 0 19,-26-2-215,32 4 4608,7-10-5272,-14 34-5910,10-11-211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08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15 4217,'0'0'1936,"0"0"-431,0 0-276,0 0-5,0 0-89,0 0-180,-2-3 61,-5-6-554,5 6-133,1 4-297,-1-1 1,1 1-1,0 0 0,0 0 0,0 0 0,0 0 0,0 0 0,0 0 1,0 0-1,0 0 0,0 0 0,0 0 0,1 1 0,-1-1 0,0 0 0,1 1 1,-1-1-1,1 0 0,-1 1 0,1-1 0,-1 2 0,-8 36 612,8-35-662,-15 74 770,4 0 0,-3 152 0,13-227-1508,0-10-3269,2-4 195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36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14 4729,'0'0'6453,"-32"-3"-5871,-103-7-139,130 10-404,0 0 0,1 0 0,-1 0 0,0 1 0,1-1 0,-1 1 0,1 0 0,-1 1 1,1-1-1,-1 1 0,1 0 0,0 0 0,0 0 0,0 1 0,0-1 0,0 1 0,0 0 0,1 0 1,-1 0-1,1 1 0,-5 6 0,4-4-20,1 1 0,0 0 0,0 0 0,0 0 0,1 0 0,0 0 0,1 1 0,-1-1 0,1 13 1,0-14 36,1 0 0,0-1 1,0 1-1,1 0 0,0-1 1,0 1-1,0-1 0,0 1 1,1-1-1,0 1 0,0-1 1,0 0-1,1 0 0,0 0 1,0 0-1,0-1 0,1 1 1,4 4-1,-2-4 9,0 0 1,0 0-1,1-1 0,-1 0 1,1 0-1,0 0 1,1-1-1,-1 0 0,0 0 1,1-1-1,0 0 1,11 2-1,-5-2 18,1-1 0,26 0 0,-39-2-47,0 1-1,-1-1 1,1 1-1,-1-1 0,1 1 1,-1-1-1,1 0 1,-1 1-1,1-1 0,-1 0 1,0 0-1,0 0 1,1 0-1,-1 0 0,0-1 1,0 1-1,0 0 1,0 0-1,0-1 1,0 1-1,-1-1 0,1 1 1,0-1-1,-1 1 1,1-1-1,-1 1 0,1-1 1,-1 0-1,0 1 1,0-3-1,2-8 114,-1-1-1,-1 1 1,-1-14-1,1 10-49,0-21 477,0 36-636,6 14-404,10 5 245,0-1-1,0-1 1,2 0 0,0-1-1,0-1 1,2-1-1,-1-1 1,2 0-1,0-2 1,0 0 0,0-1-1,30 7 1,6-3-3677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24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5553,'0'0'1991,"0"0"-652,0 0-74,0 0-113,0 0-435,0 0 50,2-5 299,7-13-379,-5 27 55,-5 46 370,1-34-1005,0 78 368,16-129-2917,-8 17 150,11-18-6298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09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12763,'0'0'2024,"0"0"-1160,0 0 97,0 0-513,0 0-48,0 0-8,232 9-312,-159-9 480,6 3-560,-6 0-16,-7 0 16,-13 0 0,-17 3-416,-9-3-352,-14 0-969,-6-3-2240,-7 0-3656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09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0 340 7330,'0'0'3150,"0"0"-782,0 0-902,0 0-531,0 0-101,0 0-356,11-13-238,27-30-171,108-133 121,-125 144-200,31-40 74,-49 69-142,-3 3-76,0 3 128,-1 1 0,0 0 0,1 0 1,0 0-1,0-1 0,0 1 0,0 0 0,1 5 0,0 4-3,-1 59 210,-1 11 240,3 0 0,14 86 0,-9-126-401,-7-43-179,19-1-4629,-12-7-771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11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1 9194,'0'0'2546,"0"0"-263,0 0-965,0 0-726,0 0-144,0 0-281,15 0-34,50 3-54,-64-3-67,1 0-1,0 1 1,0-1 0,-1 0 0,1 1 0,0 0 0,-1 0 0,1-1 0,-1 1 0,1 0 0,-1 0 0,1 0 0,-1 0 0,0 1-1,0-1 1,1 0 0,-1 1 0,0-1 0,0 0 0,0 1 0,0-1 0,-1 1 0,1 0 0,0-1 0,-1 1 0,2 3 0,-1 1 27,0 1 0,-1-1 0,1 1 0,-1 0 0,-2 8 0,2 0-11,-1-10 10,0 0 0,0 0 0,0 0 0,-1-1 0,0 1 0,0-1 0,0 1 0,0-1 0,-1 1 0,1-1 0,-1 0 0,0 0 0,-1-1 0,1 1 0,0-1 0,-1 1 0,0-1 0,0 0 1,-7 4-1,-13 8-9,0-1 1,-33 13 0,38-18 35,-4 0-122,17-7-464,1 0 0,-1 0 0,1 1 0,-1-1 0,1 1 0,-8 7 0,12-10-3856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12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16 912,'0'0'1507,"0"0"-291,0 0 47,0 0 114,0 0-434,0 0-313,0-14 462,0 13 7165,0 197-7964,0-196-297,0 0-4,0 0-180,0 0-480,0 0-88,0 0-748,0-2-1700,0-7-3849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12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7618,'0'0'4241,"0"0"-3209,0 0-440,0 0 448,0 0-976,0 0 40,0 0 712,0 54-400,0-31-136,0 1-264,-4 0 120,1-6 73,3 0-209,0 0-249,0 0 241,0-1-872,0-2-1480,0-6-3001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13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45 7098,'0'0'1639,"0"0"-246,0 0-243,0 0-95,0 0-205,0 0-259,-6 6-65,-18 19-174,23-25-308,1 0 0,-1 0 1,1 1-1,0-1 0,-1 0 0,1 1 0,0-1 1,0 0-1,-1 1 0,1-1 0,0 0 1,0 1-1,-1-1 0,1 1 0,0-1 1,0 0-1,0 1 0,0-1 0,0 1 1,0-1-1,0 1 0,0-1 0,0 0 1,0 1-1,0-1 0,0 1 0,0-1 1,0 1-1,0-1 0,0 0 0,0 1 1,0-1-1,1 1 0,-1-1 0,0 0 1,0 1-1,0-1 0,1 1 0,19 5 615,21-9-463,-40 1-184,0 1-1,0 0 0,0 0 0,-1-1 1,1 1-1,0-1 0,-1 1 0,1 0 1,-1-1-1,1 1 0,-1-1 0,0 0 1,1 1-1,-1-1 0,0 1 0,0-1 1,0 1-1,0-1 0,-1 1 0,1-1 1,0 1-1,-1-1 0,0-2 0,0 1-12,1 0-1,-1 0 1,0 1-1,-1-1 0,1 0 1,0 0-1,-1 1 1,1-1-1,-1 1 0,0-1 1,-2-1-1,0 1-2,0 0-1,-1 1 1,1 0 0,-1 0-1,1 0 1,-1 0 0,1 1-1,-1 0 1,0 0-1,0 0 1,-6 0 0,10 1-54,-1 0 1,0 0 0,1 0-1,-1 0 1,1 0 0,-1 0-1,1 1 1,-1-1 0,1 1-1,-1-1 1,1 1 0,-1-1-1,1 1 1,-1 0 0,1 0-1,0 0 1,-1-1 0,1 1-1,0 1 1,0-1 0,0 0-1,0 0 1,0 0 0,0 0-1,0 1 1,0-1 0,0 1-1,1-1 1,-1 0 0,0 1-1,1-1 1,0 1 0,-1-1-1,1 1 1,0 0 0,-1-1-1,1 2 1,0-1-49,0 2-499,-1 1 0,1-1 0,0 0 0,0 1 0,1-1 1,0 0-1,-1 0 0,1 1 0,3 6 0,13 10-6478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13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7 8002,'0'0'2592,"0"0"-661,0 0-688,0 0-484,0 0-292,0 0-314,-8 12 173,11-11-278,1 0 1,0 0 0,-1-1 0,1 1 0,0-1-1,0 0 1,-1 0 0,1 0 0,4-1 0,5 1 84,-13 0 197,0 0-129,-36 0 174,7 3-428,29-3 51,-1 0-1,1 0 1,-1 0-1,1 0 1,-1 0-1,1 0 0,-1 1 1,1-1-1,-1 0 1,1 0-1,0 0 0,-1 0 1,1 1-1,-1-1 1,1 0-1,0 0 1,-1 1-1,1-1 0,0 0 1,-1 1-1,1-1 1,0 0-1,0 1 0,-1-1 1,1 1-1,0-1 1,0 0-1,-1 1 1,1-1-1,0 1 0,0-1 1,0 1-1,0-1 1,0 0-1,0 1 0,0-1 1,0 1-1,0-1 1,0 1-1,0-1 1,0 1-1,0-1 0,0 1 1,0-1-1,0 0 1,1 1-1,-1-1 1,0 1-1,0-1 0,0 0 1,1 1-1,-1-1 1,0 1-1,1-1 0,-1 0 1,0 1-1,1-1 1,-1 0-1,0 0 1,1 1-1,-1-1 0,1 0 1,-1 0-1,1 1 1,2 1 13,0 0 0,1 0 0,-1-1 0,1 1 0,-1 0 0,1-1 0,-1 0 0,1 0 0,0 0 0,0-1 0,5 1 0,49 1 178,-43-3-6,-14 2-168,0-1 0,-1 0 0,1 0 0,0 0 0,-1-1 0,1 1 0,0 0 0,-1 0 0,1 0 0,0 0 0,-1-1 0,1 1 0,0 0 0,-1-1 0,1 1 0,-1 0 0,1-1 0,-1 1 0,1-1 0,-1 1 1,1-1-1,-1 1 0,1-1 0,-1 1 0,1-1 0,-1 1 0,0-1 0,0 0 0,1 1 0,-1-1 0,0 0 0,0 1 0,1-1 0,-1 0 0,0 1 0,0-1 0,0 0 0,0 1 0,0-1 0,0 0 0,0 1 0,0-1 0,-1 0 0,1 1 0,0-1 0,0 0 1,0 1-1,-1-1 0,1 0 0,0 1 0,-1-1 0,1 1 0,0-1 0,-2 0 0,1-2 9,0 0 1,-1 1 0,1-1-1,-1 1 1,0-1-1,0 1 1,0-1 0,0 1-1,0 0 1,-1 0-1,1 0 1,-4-2 0,-19 0 84,15 5-247,15 6-788,7 0-294,1-1 1,-1-1-1,28 8 0,5-3-9585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14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7034,'0'0'2837,"0"0"-739,0 0-388,0 0-566,0 0-608,0 0-288,3 69 874,-3 85 745,0-154-1934,0 0-158,0 0-265,2-2-264,26-29-3669,-12 10-1509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14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0 6873,'0'0'4297,"0"0"-2587,0 0-694,0 0-333,0 0-277,0 0 196,-1 11 32,-3 24-3,-14 53 1,16-78-678,1 0 0,0 0 0,1 0 0,0 12 0,0-4-2197,2-18-2083,6 0-3670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15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457 1 7434,'0'0'2099,"0"0"-455,0 0-80,0 0-227,0 0-549,0 0 88,2 16-491,23 48-332,-16-44-21,0 2 1,9 39-1,-11-21 90,-2 0 0,-1 0 0,-2 0 0,-2 1 0,-2-1 0,-1 0 0,-2 0 0,-2 0 1,-2-1-1,-1 0 0,-2 0 0,-18 39 0,14-40-10,-2-1 0,-1 0-1,-2-1 1,-47 61 0,59-86-94,0-1-1,0 0 1,-1-1-1,-1 0 0,1 0 1,-1-1-1,-1 0 1,1-1-1,-2-1 1,1 0-1,0 0 1,-1-1-1,0-1 0,0 0 1,-1-1-1,1 0 1,-1-1-1,-18 0 1,-31-2-3884,50-2-1293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24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0 6705,'0'0'6658,"0"0"-5858,0 0-664,0 0 968,0 0-600,0 0-160,0 0-191,-47 158-41,47-134 0,0-1-112,0-2-513,40-6 209,0-3-2240,3-6-4506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5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11442,'0'0'2385,"0"0"-1225,0 0-1152,0 0 608,0 0 257,0 0-201,0 0-208,0 157-216,0-136-152,0-3 328,0-6-424,0-3-40,0-3-88,0-6 120,0 0-560,0 0-328,0-9-313,0-12-3064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6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11306,'212'-15'3865,"-212"18"-3505,0 9-272,0 0 144,0 5 929,0 4-913,0 0-56,0 0 64,0 0-256,0 0-72,0-4-728,0 1-641,0-9-1495,0-3-7499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6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11026,'0'0'1602,"0"0"-810,0 0 98,34 18 3,109 64-93,-132-75-676,0 1 0,-1 0 0,0 1 0,0 0 0,-1 0 0,-1 1 0,1 1 0,-2-1 0,1 1 0,-1 1 0,-1-1 0,9 22-1,-9-12-69,0 0 0,-2 0 0,0 0 0,-1 0-1,0 40 1,-2-39-46,-2 0 1,0 0-1,-1 0 0,-1 0 1,-1 0-1,-1 0 0,-1-1 0,-1 0 1,0 0-1,-2-1 0,-1 0 1,0 0-1,-14 19 0,17-29-10,-2 5-68,0-1 0,-1 0-1,-1 0 1,0-1 0,-1 0 0,0-1 0,-1 0 0,-22 14 0,34-25-212,-9 3-625,7-10-4794,3-12-3909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6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0 12187,'0'0'2920,"0"0"-2120,0 0-576,0 0 441,168 152-89,-105-78-336,-7 7 824,-13 8-1064,-16 0 8,-24-2 40,-3-4-32,-20-12-16,-23-11-232,-10-10-504,-9-11 640,-28-9-1433,17-12-2447,14-9-5226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50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 16,'0'0'4380,"0"0"-2505,0 0-995,0 0 52,0 0-302,7-40 2740,-7 40-3362,0-1 0,0 0 0,1 0 0,-1 1 1,0-1-1,1 0 0,-1 1 0,1-1 0,-1 0 1,1 1-1,-1-1 0,1 0 0,-1 1 0,1-1 1,0 1-1,-1-1 0,1 1 0,0 0 0,-1-1 1,1 1-1,0-1 0,-1 1 0,1 0 0,0 0 0,0 0 1,0-1-1,-1 1 0,2 0 0,1 23-203,-3-3 257,-3 541 2498,2-337-2026,1-167 2030,-20-652-3323,19 559 776,0 22-87,1-1 0,0 0 0,3-16 1,-2 29 62,-1 0 1,1 0 0,0 0 0,0 1 0,0-1 0,1 1 0,-1-1-1,0 0 1,0 1 0,1 0 0,-1-1 0,1 1 0,0 0 0,-1 0-1,1 0 1,0 0 0,-1 0 0,1 0 0,0 1 0,0-1 0,0 0 0,0 1-1,0-1 1,0 1 0,0 0 0,0 0 0,0 0 0,0 0 0,-1 0-1,1 0 1,0 0 0,0 1 0,0-1 0,0 1 0,0-1 0,0 1-1,0 0 1,-1 0 0,1 0 0,0 0 0,0 0 0,1 2 0,35 44-41,58 98 0,-45-63 362,-7-15-198,-10-11 50,3-3 0,50 56-1,-87-108-124,0-1-1,1 1 1,-1-1-1,1 1 1,-1-1-1,0 0 1,1 1 0,-1-1-1,1 1 1,-1-1-1,1 0 1,-1 1-1,1-1 1,0 0-1,-1 0 1,1 0-1,-1 1 1,1-1-1,0 0 1,-1 0-1,1 0 1,-1 0-1,1 0 1,0 0-1,-1 0 1,1 0-1,0 0 1,-1 0-1,1-1 1,-1 1-1,1 0 1,-1 0-1,1 0 1,0-1-1,-1 1 1,1 0-1,-1-1 1,1 1-1,-1 0 1,1-1-1,-1 1 1,0-1 0,1 1-1,-1-1 1,1 1-1,-1-1 1,0 1-1,0-1 1,1 1-1,-1-1 1,0 0-1,0 1 1,1-1-1,-1 1 1,0-1-1,0 0 1,0 1-1,0-2 1,11-50-145,-9 38 226,22-208 63,-21 167-324,2-1 0,3 1 0,19-73 0,-27 124 43,2 1 1,-1-1-1,0 0 1,1 1-1,0-1 1,-1 1 0,1 0-1,1-1 1,-1 1-1,0 0 1,1 0 0,0 1-1,-1-1 1,1 0-1,0 1 1,1 0-1,2-3 1,3 2-967,-1 0-1,1 0 1,0 1 0,0 0-1,16-1 1,-17 2-11,12-2-5777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51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1 271 4233,'0'0'1039,"0"0"234,0 0 209,2 29-72,11 90-34,-13-116-1283,0 1 0,1-1 0,-1 0 0,1 0 0,0 0 0,0 0 0,1 0 0,-1 0 0,1 0 0,-1 0 0,1-1 0,0 1 0,0 0 0,0-1 0,0 1 1,0-1-1,1 0 0,-1 0 0,1 0 0,-1 0 0,5 2 0,-2-2 72,0-1 1,1 0-1,-1 0 0,0 0 1,1 0-1,-1-1 1,1 0-1,8-1 0,2 1 86,-7-1-184,0 1 0,0-2 0,0 1 0,0-1 0,-1 0 0,1-1 0,-1 0 0,1 0 0,-1-1 0,0 0 0,0 0 0,-1-1 0,1 0 0,-1 0 0,0-1 0,0 0 0,-1 0 0,8-10 0,-7 7-53,0-1-1,0 0 1,-1-1-1,0 0 1,-1 0-1,0 0 1,0 0-1,-2-1 0,1 1 1,-1-1-1,-1 0 1,0 0-1,0-14 1,-2 12 6,0 0 0,-1 0 0,0 0 0,-1 0 0,-1 1 0,0-1 0,-1 1 0,0 0 0,-8-15 0,9 22 38,0 0 0,0 0 1,-1 1-1,0 0 1,0 0-1,0 0 0,-1 0 1,0 0-1,0 1 0,0 0 1,0 0-1,-1 1 1,1-1-1,-1 1 0,0 0 1,0 1-1,0-1 1,0 1-1,-1 0 0,1 1 1,-12-2-1,13 2-47,0 1 0,0 0 0,0 0 0,0 0 0,-1 0 0,1 1 0,0 0 0,0 0 0,0 0 0,0 1 0,1 0 0,-1 0 0,0 0 0,1 0 0,-1 1 0,1 0 0,0 0 0,0 0 0,-7 6 0,5-1-48,0-1-1,0 1 1,1 0-1,0 1 1,1-1-1,0 1 1,0 0-1,0 0 1,-3 18-1,1-2-250,2-1 0,-3 41 0,7-58 100,-1-1 0,1 1 1,0-1-1,1 1 0,0-1 1,0 1-1,0-1 0,0 0 1,1 1-1,0-1 0,1 0 1,-1 0-1,1 0 0,0 0 1,6 7-1,0-5-702,0-1 0,1 0 1,0 0-1,21 10 0,-1-6-3991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52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74 7602,'0'0'1941,"0"0"-895,0 0-558,0 0-36,-5 15 379,-33 103 1235,-34 196 0,65-210-58,44-219-1843,-8 27-257,6-51-215,16-53 32,-51 190 271,0 1 1,0 0 0,0-1 0,1 1 0,-1 0 0,0 0 0,1 0 0,-1-1 0,1 1 0,0 0-1,-1 0 1,1 0 0,0 0 0,0 0 0,-1 0 0,1 0 0,0 0 0,0 0 0,0 0 0,0 1-1,0-1 1,0 0 0,1 1 0,-1-1 0,0 1 0,0-1 0,0 1 0,1-1 0,-1 1 0,3 0 0,-1 0-22,1 2 0,-1-1 0,1 0 1,-1 0-1,0 1 0,1 0 0,-1 0 1,5 4-1,22 10 117,-16-12-90,-1-2 0,1 1 0,0-2-1,0 0 1,-1-1 0,1 0 0,0-1 0,0-1 0,0 0 0,-1 0 0,1-2 0,-1 0 0,0 0 0,0-1 0,13-7-1,-11 3 56,-1-1 0,21-18 0,-6 5-25,-28 24-39,0 0 1,0 0-1,0 0 0,-1 1 1,1-1-1,-1 0 0,1 1 1,-1-1-1,1 0 0,-1 1 1,0-1-1,1 1 0,-1-1 0,0 1 1,0-1-1,0 0 0,0 1 1,0-1-1,-1 3 0,2 43 97,-1-45-91,0 35 18,7 152 134,-5-166-125,2 1 0,1-1 0,1-1 0,1 1-1,1-1 1,12 25 0,-19-46-69,-1 0 0,1 1 0,0-1 0,0 0 0,0 0 0,0 0 0,0 0 0,0 0 0,0 0 0,0 0 0,0 0 0,0 0 0,0-1 0,1 1 0,-1 0 0,0-1 0,1 1 0,-1-1 0,1 1 0,-1-1 0,0 0 0,1 1 0,-1-1 0,1 0 0,2 0 0,20-7-3476,-4-4-1591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53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18 5721,'0'0'2145,"0"0"-746,0 0-220,0 0-17,0 0-125,0 0-372,0 0-137,0 0 242,-18 0 327,-64-1-953,-83-13 0,103 11-69,60 7-72,1 0 0,1 0 0,-1-1 0,0 1 0,1 0 0,0 0 0,0 0 0,1 5 0,-1-7-6,29 361 850,1 3-438,-30-347-409,1 0-1,1 0 1,1 0 0,0 0-1,8 22 1,-11-29 18,18-11 989,311-1-955,-329 0-48,0 0-34,0 0-192,0 0-275,0 0 135,0 0-691,14 0-4811,2 0 1828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54.7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1 330 4993,'0'0'1908,"0"0"-701,0 0-210,0 0 347,0 0-435,0 0-63,0 0 122,0 0-78,1-4 4142,8-25-5078,16-24 43,-3 11-280,-2-1-1,-2-1 0,18-71 0,-46 171 111,-5 110 0,15-163 197,0 0 0,0-1 0,0 1 1,1-1-1,-1 1 0,1-1 0,0 1 1,0-1-1,0 0 0,0 1 0,0-1 1,0 0-1,1 0 0,-1 0 0,1 0 1,-1 0-1,1 0 0,3 3 0,0-1 5,0-1-1,0 0 1,0-1 0,0 1-1,0-1 1,0 0 0,1 0-1,6 1 1,10 1 13,1-1 0,-1-1 0,30-1-1,-48-1-37,2 1-50,-1-1 1,0-1-1,0 1 0,0-1 0,1 1 0,-1-1 0,0-1 0,0 1 1,0-1-1,-1 0 0,1 0 0,0 0 0,-1-1 0,1 0 0,-1 0 1,0 0-1,0 0 0,0-1 0,0 1 0,-1-1 0,1 0 0,-1 0 0,0 0 1,0-1-1,0 1 0,-1-1 0,0 1 0,0-1 0,0 0 0,2-9 1,9-38-4302,-9 31-592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55.4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78 4049,'0'0'2402,"0"0"-473,0 0-514,0 0 38,0 0-446,0 0-103,-8-3 13,-23-11-185,24 10-261,7 4-220,0 0 21,0 0-155,0 0-10,0 0-11,0 0-69,0 1 0,1-1 0,-1 0 0,1 0 0,-1 0 0,1 0 0,-1 0 0,1 0 0,-1 0 0,1 0 0,-1 0 0,1 0 0,-1 0 0,1 0 0,-1-1 0,1 1 0,-1 0 0,0 0 0,1 0 0,-1-1 0,1 1 0,-1 0 0,0 0 0,1-1 0,-1 1 0,0 0 0,1-1 0,-1 1 0,1-1 0,-1-1-29,0 0 0,0 0 1,0 0-1,-1 0 1,1 0-1,0 0 0,-1 0 1,1 1-1,-1-1 1,0 0-1,0 0 0,0 0 1,0 1-1,0-1 1,0 1-1,0-1 1,0 0-1,-1 1 0,1 0 1,0-1-1,-1 1 1,1 0-1,-1 0 0,0 0 1,1 0-1,-1 0 1,0 0-1,0 0 0,1 1 1,-4-2-1,-4 0-13,-1 1-1,0-1 0,1 2 1,-20 0-1,16 0 6,11 0 8,1 0 0,-1 0 0,1 0 0,-1 1 0,1-1 0,-1 0 0,1 1 0,0-1 0,-1 1 0,1 0 0,0-1 0,-1 1 0,1 0 0,0 0 0,0 0 0,0 0 0,0 0 0,0 0 0,0 0 0,0 0 1,0 0-1,0 0 0,0 1 0,1-1 0,-1 0 0,0 1 0,1-1 0,-1 0 0,1 1 0,-1 1 0,1-2 7,0 0 1,0 0-1,0 0 1,0 0 0,0 1-1,0-1 1,0 0-1,1 0 1,-1 0 0,0 0-1,1 0 1,-1 0-1,1 0 1,-1 0-1,1 0 1,-1 0 0,1 0-1,-1-1 1,1 1-1,0 0 1,0 0 0,-1 0-1,1-1 1,0 1-1,0 0 1,0-1 0,0 1-1,0-1 1,0 1-1,0-1 1,0 0-1,0 1 1,0-1 0,0 0-1,0 0 1,0 1-1,0-1 1,0 0 0,0 0-1,0 0 1,0 0-1,2-1 1,13 1 387,37 9-5199,-3-6 2442,3-3-3343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28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0 883 5761,'0'0'1826,"0"0"-471,0 0 256,0 0-387,0 0-269,0 0-40,0 0 138,9 0 88,24-1-1083,0-1 0,0-1 0,0-2 1,-1-2-1,0 0 0,0-3 0,-1 0 1,0-2-1,-1-1 0,-1-2 0,46-28 1,-68 37-61,1 0 0,-1-1 0,-1 1 1,1-1-1,-1 0 0,0-1 1,-1 0-1,0 0 0,0 0 0,0 0 1,-1-1-1,-1 0 0,5-14 1,-4 4-102,0 1 1,-2-1-1,0 0 1,-1 0-1,-3-34 1,2 52 98,0-1 1,0 1-1,-1-1 1,1 0-1,0 1 1,-1-1-1,1 1 0,-1-1 1,1 1-1,-1-1 1,0 1-1,0-1 1,0 1-1,1 0 1,-1-1-1,0 1 1,-1 0-1,1 0 1,0 0-1,0 0 0,0 0 1,-1 0-1,1 0 1,-1 0-1,1 1 1,0-1-1,-1 0 1,1 1-1,-1-1 1,0 1-1,1-1 1,-1 1-1,1 0 1,-1 0-1,0 0 0,-2 0 1,0 0 2,0 1-1,0-1 1,0 1 0,0 0-1,0 0 1,1 0 0,-1 0-1,0 1 1,1 0 0,-1-1-1,1 1 1,-1 0 0,-5 5-1,-4 8-7,0-1 0,0 1 0,2 1 0,0 0 0,1 1 0,0 0 0,-8 22 0,13-27 30,0-1 0,2 1 1,-1 0-1,1 0 0,1 0 1,0 0-1,1 0 0,0 1 0,1-1 1,0 0-1,1 1 0,4 18 0,-4-28 16,1 1 0,-1 0 0,1-1 0,0 0 0,1 1 0,-1-1 0,1 0 0,-1 0 0,1 0 0,0-1 0,0 1 0,0-1 0,0 1 0,1-1 0,-1 0-1,1 0 1,-1 0 0,1-1 0,-1 0 0,8 3 0,4 0 0,0-1 0,1 0 1,29 2-1,-23-4-44,0 0 0,0-2 0,0-1 0,0 0 0,0-1 0,0-2 0,0 0 0,-1-1 0,0-2 0,-1 0 0,0-1 0,0 0 0,0-2 0,-1-1 0,-1 0 0,33-29 0,-24 15-148,-1 0 0,-1-2-1,-1-1 1,-2-1 0,-1-1 0,-1-1 0,-2 0-1,26-65 1,-28 53 119,-2 0 0,-1-2 0,-3 0 0,-2 0-1,-1-1 1,0-73 0,-7 119 53,0 1 0,0-1 0,0 1 0,0-1 0,0 1 0,0-1-1,0 1 1,0-1 0,0 1 0,-1-1 0,1 1 0,0-1 0,0 1 0,0-1 0,-1 1-1,1 0 1,0-1 0,0 1 0,-1-1 0,1 1 0,0 0 0,-1-1 0,1 1 0,0 0-1,-1-1 1,1 1 0,-1 0 0,1 0 0,0-1 0,-1 1 0,1 0 0,-1 0 0,-18 3 104,-15 22-158,8 8 38,1 0 1,-38 71 0,-28 83 231,80-163-178,-5 9 23,1 1-1,2 1 1,1 0 0,2 0-1,1 1 1,2 1 0,1-1-1,0 41 1,6-70-53,0 0 1,0 1-1,0-1 1,1 1-1,0-1 1,1 0-1,0 1 0,0-1 1,0 0-1,1 0 1,0-1-1,0 1 1,1-1-1,0 1 1,0-1-1,1 0 0,-1 0 1,1-1-1,0 1 1,1-1-1,-1 0 1,1-1-1,0 1 0,1-1 1,9 5-1,7 3 12,0-2 0,1 0 0,0-1 0,1-1-1,0-2 1,0 0 0,32 2 0,184 2-251,-207-10 123,-3-1-53,0 0 0,0-2-1,47-12 1,-62 12 27,-1-2 1,0 0-1,0-1 0,-1 0 0,0-1 0,0-1 0,0 0 0,20-18 0,-29 23 54,-1-1 0,0 0 0,0 0 0,0-1 0,0 1 0,-1-1 0,0 0 0,0 0-1,0 0 1,-1 0 0,1 0 0,-1-1 0,0 1 0,-1-1 0,1 0 0,-1 1 0,0-1 0,-1 0 0,1 0-1,-1 1 1,-1-1 0,1 0 0,-1 0 0,0 1 0,0-1 0,-2-6 0,1 6 67,-1 0 1,0 0-1,0 0 0,0 1 1,-1-1-1,0 1 1,0 0-1,-1 0 1,1 0-1,-1 0 1,0 1-1,0 0 0,0 0 1,-1 0-1,1 1 1,-1 0-1,0 0 1,0 0-1,0 1 0,0-1 1,-1 2-1,-8-3 1,5 2 17,-1 0 0,0 1 0,0 0 0,-1 1 0,1 0 0,0 1 0,0 0-1,0 1 1,1 0 0,-22 7 0,27-7-16,1 0-1,-1 1 0,1-1 0,0 1 0,0 0 0,0 0 1,0 1-1,0-1 0,0 1 0,1 0 0,0 0 0,0 0 1,0 0-1,0 1 0,1-1 0,0 1 0,-1-1 0,2 1 1,-1 0-1,0 0 0,1 0 0,0 0 0,0 0 0,1 0 1,-1 9-1,1-7 107,0 0 0,0 0 0,0 0 0,1 1 1,0-1-1,0 0 0,0 0 0,4 8 0,-3-11-69,1 1 0,-1-1-1,1 0 1,0-1 0,0 1-1,0 0 1,0-1 0,1 0-1,-1 1 1,1-1 0,0-1-1,0 1 1,7 3 0,5 2 15,0-1 0,1 0 0,-1-1 0,2-1 0,-1-1 0,1 0 0,19 1 0,14-1-119,62-4-1,-105 0 23,1 0 0,-1-1 0,0-1-1,1 1 1,-1-1 0,0-1 0,0 1-1,0-1 1,0-1 0,-1 0 0,1 0 0,-1 0-1,0-1 1,0 0 0,-1 0 0,1 0-1,7-10 1,2-6-104,-1 1-1,-1-2 1,-2 0-1,15-32 1,-11 22 54,-11 23 77,-1 0-1,1 1 1,1 0 0,0 0 0,0 0 0,1 1 0,-1 0-1,11-8 1,-13 12-3,0 1 0,0-1 0,0 0 0,1 1 0,0 0 0,-1 0 1,1 0-1,0 1 0,0-1 0,0 1 0,0 0 0,0 1 0,0-1 0,0 1 0,0 0 0,0 0 0,8 2 0,-12-1 8,0 0-1,-1 0 1,1-1-1,0 1 1,-1 0-1,1 0 1,0 0-1,-1 0 1,1 0-1,-1 0 1,0 0-1,1 1 0,-1-1 1,0 0-1,0 0 1,1 0-1,-1 0 1,0 0-1,0 0 1,0 1-1,-1 0 1,1 37 256,-1-27 58,-2 43 27,-3-1 0,-19 85 0,9-62-299,15-87 119,0-1-1,1 1 0,0-1 0,0 0 0,2 1 1,-1-1-1,6-18 0,15-17-286,2 2-1,49-68 1,-70 108 132,0 0 1,0 0-1,0 1 0,1-1 1,-1 1-1,1 0 0,0 0 1,0 0-1,0 0 0,0 1 1,9-4-1,-12 6-3,0 0 1,0-1-1,0 1 1,0 0-1,0 0 1,0 0-1,0 0 1,0 0-1,0 0 1,0 1 0,0-1-1,0 0 1,0 0-1,0 1 1,-1-1-1,1 1 1,0-1-1,0 1 1,0-1-1,0 1 1,0-1-1,1 2 1,-1 1-1,1-1 0,0 0 0,-1 1 1,0-1-1,0 1 0,0 0 0,0-1 1,0 1-1,0 0 0,0-1 0,0 6 1,2 24 107,-2-1 0,-1 32 0,-1-11 257,1-52-296,6-11 681,10-10-791,0 0 0,1 1 0,2 1 0,35-30 0,-53 48 32,-1 1 1,1 0-1,-1 0 1,1-1 0,-1 1-1,1 0 1,-1 0-1,1 0 1,-1 0 0,1 0-1,-1 0 1,1-1 0,-1 1-1,1 0 1,-1 1-1,1-1 1,-1 0 0,1 0-1,-1 0 1,1 0 0,-1 0-1,1 0 1,-1 1-1,1-1 1,-1 0 0,1 0-1,-1 1 1,0-1 0,1 0-1,-1 1 1,1-1-1,-1 0 1,0 1 0,1-1-1,-1 1 1,1 0 0,8 16 32,-8-16-63,3 3 42,0 0 0,0 0-1,0 0 1,1-1 0,-1 0-1,1 0 1,0 0-1,0-1 1,0 1 0,0-1-1,0 0 1,0-1 0,1 1-1,-1-1 1,0 0 0,1-1-1,0 1 1,-1-1-1,9 0 1,2-1 4,0 1-1,1-2 1,-1 0-1,0-1 1,24-7-1,-28 5-67,0 0-1,-1 0 1,1-1-1,-1 0 1,0-1-1,-1 0 1,0-1-1,0 0 1,0-1-1,8-10 1,-14 14 30,1 0 1,-1-1-1,-1 0 1,1 1-1,-1-1 1,0 0-1,0-1 1,-1 1-1,1 0 1,-2-1-1,1 0 0,-1 1 1,0-1-1,0 0 1,0 0-1,-1 1 1,0-1-1,-1 0 1,0 0-1,-2-10 1,2 14 39,0 0 1,-1 1-1,1-1 0,-1 1 1,1-1-1,-1 1 0,0-1 1,0 1-1,0 0 1,0 0-1,0 0 0,0 0 1,0 1-1,-1-1 1,1 1-1,-1-1 0,1 1 1,-1 0-1,0 0 0,0 0 1,1 0-1,-1 0 1,0 1-1,0-1 0,0 1 1,0 0-1,-5 0 1,4-1-3,0 1 0,-1 0 0,1 1 0,0-1 1,0 1-1,0 0 0,0 0 0,0 0 1,0 0-1,0 1 0,0-1 0,0 1 0,0 0 1,1 0-1,-1 1 0,1-1 0,0 1 1,-5 4-1,1 5 39,-1 1 0,2 0 0,0 0-1,0 0 1,1 1 0,1 0 0,0 0 0,1 1 0,1-1 0,0 0 0,0 1 0,2 0 0,2 26 0,-2-38-32,1-1-1,-1 1 1,1-1 0,0 0 0,0 1 0,-1-1 0,2 0 0,-1 1 0,0-1 0,0 0 0,1 0 0,-1 0 0,1 0 0,0-1 0,-1 1 0,1 0 0,0-1 0,0 1-1,0-1 1,0 1 0,1-1 0,-1 0 0,0 0 0,0 0 0,1 0 0,-1-1 0,0 1 0,1 0 0,4-1 0,9 3 10,0-1-1,0-1 1,24-2 0,-21 1-41,-14 0 6,0 0 0,0-1 0,-1 1-1,1-1 1,0 0 0,-1 0 0,1 0 0,-1-1 0,1 0 0,-1 0 0,0 0 0,0 0 0,7-5 0,-4 0-50,1 0 0,-1-1 1,0 0-1,8-12 0,-9 12 44,0 0 1,1 0-1,0 0 1,0 1-1,1 0 0,11-8 1,-18 13 17,0 1-1,1 0 1,-1 0-1,0 1 1,1-1 0,-1 0-1,1 0 1,-1 1 0,1-1-1,-1 1 1,1-1 0,-1 1-1,1 0 1,0-1 0,-1 1-1,1 0 1,-1 0 0,1 0-1,0 0 1,-1 0-1,1 1 1,-1-1 0,1 0-1,2 2 1,-2-1 16,-1 1-1,0 0 0,1-1 1,-1 1-1,0 0 1,0 0-1,0-1 1,0 1-1,0 0 0,-1 0 1,1 0-1,0 0 1,-1 0-1,1 0 1,-1 1-1,0-1 0,0 3 1,1 16 26,-2-20-28,1 0 1,-1 0-1,1 0 0,0 1 1,0-1-1,0 0 1,0 1-1,0-1 0,0 0 1,0 0-1,0 1 1,0-1-1,0 0 0,1 0 1,-1 1-1,1-1 0,-1 0 1,1 0-1,-1 0 1,1 0-1,0 0 0,-1 0 1,1 0-1,0 0 1,0 0-1,0 0 0,0 0 1,0 0-1,0 0 0,0-1 1,0 1-1,0 0 1,0-1-1,0 1 0,0-1 1,1 1-1,-1-1 0,0 0 1,0 1-1,1-1 1,-1 0-1,0 0 0,0 0 1,1 0-1,-1 0 1,0 0-1,3-1 0,1 1-2,1-1-1,0 0 1,-1-1-1,1 1 1,-1-1-1,1 0 1,-1-1-1,0 1 1,0-1-1,0 0 1,0 0-1,-1-1 1,9-7-1,-7 6-4,0 0 0,1 0 0,-1 1-1,1 0 1,1 0 0,11-5 0,-16 10-27,-1 0 1,0 0-1,0 0 1,0 0-1,0 0 0,0 1 1,0-1-1,0 0 1,0 1-1,-1 0 1,1-1-1,0 1 1,-1 0-1,2 2 1,15 14 57,-10-15-21,0 1 0,-1-1 0,1-1 0,0 1 1,0-1-1,1-1 0,-1 0 0,14 1 0,73-4-329,-69 1 127,-21 0 156,1 1 0,-1-1 1,0 0-1,0-1 0,0 1 1,0-1-1,0 0 0,0-1 1,-1 1-1,1-1 0,-1 0 0,1 0 1,-1 0-1,0 0 0,0-1 1,-1 0-1,1 1 0,-1-2 0,0 1 1,0 0-1,0-1 0,0 1 1,-1-1-1,0 0 0,0 0 0,3-8 1,3-14 35,-1-1-1,-2 0 1,5-51 0,-6 37-21,5-26 69,-2-1-71,3 0 0,3 1 0,30-90 0,-42 156 545,-3 49-321,-3 0 0,-1 0-1,-2-1 1,-22 69 0,30-113-201,-40 166 89,36-148-75,2 1 1,0 0-1,1-1 1,1 1 0,1 0-1,5 27 1,-4-42-8,0-1 0,0 0 0,0 1 1,1-1-1,0 0 0,0 0 0,0 0 1,0-1-1,1 1 0,0-1 0,0 0 1,0 0-1,0 0 0,1 0 0,0-1 0,0 0 1,0 0-1,0 0 0,0-1 0,0 1 1,1-1-1,-1-1 0,1 1 0,11 1 1,12 2 36,1-1 1,0-1-1,44-2 1,-59-1-92,21 0-26,0-2 0,0-1 0,-1-2 0,1-2 0,-1-1 0,0-2 0,-1-1 0,-1-1 0,1-2 0,-2-2 0,47-29 0,-27 4-183,-50 38 232,1 0 0,0 0-1,-1 0 1,0 0 0,0-1-1,0 1 1,0-1 0,0 1-1,-1-1 1,1 0 0,-1 1-1,0-1 1,1-8 0,-2 11 20,0 0 0,0 1 1,0-1-1,0 0 0,0 0 1,0 0-1,-1 1 1,1-1-1,0 0 0,0 0 1,-1 1-1,1-1 1,0 0-1,-1 0 0,1 1 1,-1-1-1,1 0 1,-1 1-1,1-1 0,-1 1 1,1-1-1,-1 1 0,1-1 1,-1 1-1,0-1 1,0 1-1,1-1 0,-2 1 1,-28-5 63,22 5-47,-1 1 1,1 0-1,0 1 1,0 0-1,-11 4 1,10-1-11,0 0 0,0 1 1,0 0-1,1 0 0,-1 1 1,2 0-1,-1 1 0,1 0 1,0 0-1,1 0 1,0 1-1,0 0 0,1 0 1,0 1-1,0-1 0,1 1 1,1 0-1,0 0 0,0 1 1,1-1-1,0 0 1,0 1-1,1 0 0,1 15 1,1-23 3,0-1 1,0 0 0,0 1 0,0-1-1,0 0 1,0 0 0,1 0 0,-1 0-1,1 0 1,-1 0 0,1 0 0,0-1 0,0 1-1,0-1 1,0 1 0,0-1 0,0 1-1,0-1 1,0 0 0,0 0 0,1 0-1,-1-1 1,0 1 0,1 0 0,-1-1-1,1 1 1,-1-1 0,1 0 0,2 0-1,14 2 28,1-1 0,31-3-1,-37 1 34,-3 0-79,-1 0 1,1 0-1,0-2 1,-1 1-1,1-1 1,-1-1-1,0 1 1,0-2-1,11-6 1,-17 9-7,1-1 0,-1 0 0,0 0 0,0 0 0,-1 0 0,1-1 0,-1 0 1,0 0-1,0 0 0,0 0 0,0 0 0,-1 0 0,1-1 0,-1 1 0,0-1 0,-1 0 1,1 1-1,-1-1 0,0 0 0,0 0 0,0 0 0,0-6 0,-1 5-10,-1 0-1,1 1 1,-1-1-1,1 0 0,-2 1 1,1-1-1,-1 1 1,1 0-1,-1-1 0,-1 1 1,1 0-1,-1 0 1,0 0-1,0 1 0,0-1 1,-6-5-1,0 2 14,0 1-1,-1-1 1,1 2-1,-2-1 1,1 1-1,-20-8 1,64 11 211,48-10 0,-64 9-177,-1 0 0,0-2-1,0 0 1,0 0-1,19-12 1,-33 17-22,0-1 0,1 0-1,-1 1 1,0-2 0,-1 1 0,1 0 0,0 0-1,0-1 1,-1 1 0,0-1 0,1 0 0,-1 0-1,0 0 1,0 0 0,-1 0 0,1-1 0,-1 1 0,1 0-1,-1-1 1,0 1 0,0-1 0,-1 1 0,1-1-1,-1 1 1,0-1 0,0 0 0,0 1 0,0-1-1,0 1 1,-1-1 0,0 1 0,-2-7 0,1 6-12,-1 1 1,1 0-1,-1 0 1,0 0-1,0 0 0,-1 0 1,1 1-1,0 0 1,-1-1-1,0 1 1,1 0-1,-1 1 1,0-1-1,0 1 1,0 0-1,-5-1 0,1-1-607,39 15 599,-1 2 1,-1 1-1,0 2 1,-1 0 0,45 38-1,-60-43 82,0 0 0,-1 1 0,0 0-1,-1 1 1,-1 0 0,0 1-1,-1 0 1,0 0 0,-1 1 0,-1 1-1,-1-1 1,7 28 0,-5-8 52,-3 1 0,-1 1 1,0 38-1,-5-74-116,1 1-1,-1-1 1,1 0 0,-1 0-1,0 0 1,0 0 0,0 0-1,0 0 1,0 0 0,0 0-1,0 0 1,-1 0 0,1-1-1,-1 1 1,1-1 0,-1 1-1,0-1 1,1 1 0,-1-1-1,0 0 1,0 0 0,0 0-1,0 0 1,0 0 0,0 0-1,-1-1 1,1 1 0,-4 0-1,-10 3-29,-1-2 0,-31 3 0,34-4-69,-31 2-1300,0-1-1,-73-6 0,60-9-4377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56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7938,'0'0'1992,"0"0"-952,0 0 19,0 0-497,0 0-408,0 0-43,6 3 126,1 1-133,1-1-1,0 0 1,0-1-1,0 0 1,1 0-1,-1 0 1,1-1-1,8 0 1,82-2 705,-46-1-769,-4 4 18,-35 0-50,1-1 1,0-1 0,-1 0 0,1-1 0,0-1 0,-1 0 0,1-1-1,15-5 1,-29 8-5,0 0 1,0 0-1,-1 0 0,1 0 0,0 0 0,0 0 0,-1 0 1,1 0-1,0 1 0,0-1 0,-1 0 0,1 0 1,0 1-1,-1-1 0,1 0 0,0 1 0,-1-1 1,1 1-1,0-1 0,-1 1 0,1-1 0,-1 1 0,1-1 1,-1 1-1,1 0 0,-1-1 0,0 1 0,1 0 1,-1-1-1,0 1 0,1 0 0,-1 0 0,0-1 0,0 1 1,0 0-1,1 0 0,-1 1 0,8 37-51,-7-33 22,8 49 181,91 431 1107,-95-465-1199,-2 0-1,2 28 1,-4-32-41,1-1 0,0 1 0,1 0 0,6 18 1,-7-31-15,0 0 1,0 0 0,0 1-1,1-1 1,0 0 0,-1-1-1,5 5 1,-6-7-11,-1 0 0,1-1 0,-1 1 0,0 0 0,1-1 0,-1 1 0,0 0 0,1 0 0,-1 0 1,0-1-1,0 1 0,0 0 0,0 0 0,0 0 0,0-1 0,0 1 0,0 0 0,0 0 0,0 0 0,0 0 0,0-1 0,-1 1 0,1 0 0,0 0 0,0-1 0,-1 1 1,1 0-1,-1 0 0,1-1 0,-1 1 0,1 0 0,-1-1 0,0 2 0,-10 2 23,-1 0 0,1-1 0,-1 0 1,0 0-1,0-1 0,0-1 0,0 0 0,-15-1 0,-8 2 339,-1-2-25,35 0-367,1 0-34,0 0-36,32 0-1884,-14 0 101,1 0-1901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58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0 312,'0'0'4794,"0"0"-2521,0 0-1146,0 0-316,0 0-198,0 0-69,-7 0 2540,6 0 1887,379 3-4813,-377-3-188,-1 0-50,0 0-393,0 0-157,0 0-494,0 0-807,0 0-1708,0 0-2764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0:59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3977,'0'0'1852,"0"0"-325,0 0 123,0 0-239,0 0-43,0 0 229,-6 0-197,-12 3-290,27-1 354,42 1 12,-40-3-1868,255 1 622,-175-1-4600,-95 0-584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1:02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1125 6105,'0'0'1525,"0"0"-400,0 0 426,0 0-180,0 0-160,0 0-37,0 0-210,0 0-328,0 0-227,0 0-70,0 0 367,0 0-321,0 0 47,10-12-154,12-17-371,-2 0-1,-1-2 1,-1 0 0,-2-1 0,-1-1 0,-2 0 0,-1-1 0,9-38 0,-19 194-270,-2-106 401,1-1-1,0 1 0,1-1 1,1 1-1,0-1 0,9 24 1,-9-32-14,0 0-1,0 0 1,1 0 0,0-1-1,1 1 1,-1-1-1,1 0 1,0 0 0,1-1-1,-1 1 1,1-1 0,0 0-1,1-1 1,-1 0 0,9 5-1,-12-8-12,0 1 0,1-1-1,-1 0 1,0 0-1,1 0 1,-1 0-1,1-1 1,-1 1 0,1-1-1,-1 0 1,1 0-1,-1 0 1,1 0-1,-1-1 1,1 0 0,-1 1-1,1-1 1,-1 0-1,0-1 1,0 1-1,1-1 1,-1 1 0,0-1-1,0 0 1,0 0-1,4-4 1,5-6 15,-1 0 0,0 0 0,-1-1-1,14-22 1,-3 4-74,28-46-13,-35 51 10,34-43 0,-44 64 51,-3 4-6,-1 1-1,0 0 0,1 0 1,-1-1-1,1 1 0,-1 0 1,0 0-1,1-1 0,-1 1 0,1 0 1,-1 0-1,1 0 0,-1 0 1,1 0-1,-1 0 0,1 0 0,-1 0 1,1 0-1,-1 0 0,1 0 1,-1 0-1,1 0 0,-1 0 0,0 0 1,1 0-1,-1 1 0,1-1 1,-1 0-1,1 0 0,-1 0 1,0 1-1,1-1 0,-1 0 0,1 1 1,-1-1-1,0 0 0,1 1 1,-1-1-1,0 0 0,0 1 0,1-1 1,-1 1-1,0-1 0,0 1 1,9 17 1,-9-17-11,15 47 25,-8-22-20,2-1 1,20 42-1,-28-66 44,0-1 0,0 1 1,0-1-1,0 0 0,0 1 0,0-1 0,0 0 0,0 0 0,0 0 1,0 0-1,0 0 0,0 0 0,0 0 0,0 0 0,0 0 0,0 0 1,0 0-1,0-1 0,0 1 0,0 0 0,0-1 0,0 1 0,0-1 1,0 1-1,0-1 0,0 0 0,22-14 58,-2-1-1,0-1 1,18-20 0,7-6-149,-35 34 45,51-38-47,-58 79-251,-4-29 313,0 9-15,0-1-1,0 1 1,1-1-1,1 0 1,4 20-1,-4-27 21,-1-1-1,1 1 0,0-1 0,0 1 0,0-1 0,1 0 1,-1 0-1,1 0 0,0 0 0,0 0 0,0-1 0,0 1 1,0-1-1,0 0 0,1 0 0,-1 0 0,1 0 0,0 0 1,-1-1-1,7 2 0,-1 0-14,0-1 0,0 1-1,0-1 1,0-1 0,1 0 0,-1 0 0,0-1 0,1 0 0,-1-1-1,0 0 1,1 0 0,-1-1 0,9-3 0,-11 2-24,-1 0 0,0 0 1,0 0-1,-1-1 0,1 0 1,-1 0-1,0 0 0,0-1 1,0 0-1,0 0 0,-1 0 1,0 0-1,0-1 0,0 0 1,-1 0-1,0 0 0,0 0 0,3-9 1,1-9-48,-2 1 0,0-1 1,-1 0-1,0-35 0,-3 39 106,0 0-1,1-1 1,2 1-1,0 0 1,0 1-1,15-36 1,-19 54-24,0 1-1,0-1 1,0 0 0,1 0 0,-1 1-1,0-1 1,0 0 0,1 0 0,-1 1 0,0-1-1,1 0 1,-1 1 0,1-1 0,-1 0-1,1 1 1,-1-1 0,1 1 0,0-1 0,-1 1-1,1-1 1,0 1 0,-1-1 0,1 1-1,0 0 1,-1-1 0,1 1 0,0 0 0,0 0-1,-1-1 1,1 1 0,0 0 0,0 0-1,0 0 1,-1 0 0,1 0 0,0 0 0,0 0-1,0 0 1,-1 0 0,1 1 0,0-1-1,0 0 1,-1 0 0,1 1 0,0-1 0,-1 1-1,1-1 1,0 0 0,-1 1 0,1-1-1,0 1 1,-1 0 0,1-1 0,-1 1 0,1-1-1,-1 1 1,1 0 0,0 0 0,24 48-28,-22-43 38,14 39 0,-2 0 1,-2 1 0,-2 0-1,9 84 1,-4 196 98,-13-170-179,-2 3 100,-1-158 99,0-1-53,0 0-60,0 0 32,0 0 141,-10-45 358,-3-316-1183,12 308 635,4-80-162,-1 117 106,1 1 0,0 0 0,1-1 0,0 1 0,1 1 0,12-24 0,-8 20 28,2 0 1,0 1 0,1 0-1,1 1 1,26-26-1,-32 35 21,0 1-1,0 0 1,0 1-1,1 0 1,0 0-1,0 1 1,0 0-1,0 0 1,1 1 0,0 0-1,-1 0 1,1 1-1,0 0 1,0 1-1,12-1 1,-19 2 3,-1 0 0,1 1 0,0-1 0,0 1 1,0-1-1,-1 1 0,1 0 0,0 0 0,-1-1 0,1 1 1,-1 0-1,1 0 0,-1 1 0,0-1 0,1 0 1,-1 0-1,0 1 0,0-1 0,0 1 0,0-1 0,0 1 1,0-1-1,0 1 0,0 0 0,-1-1 0,1 1 1,0 0-1,-1-1 0,0 1 0,1 0 0,-1 0 0,0 2 1,2 10-22,-1 0 0,0 0 1,-2 17-1,0-13 4,2-8 24,-1-1 0,-1 0 0,0 0-1,0 0 1,-4 16 0,3-21 2,0 0 0,0 0 1,-1 0-1,1 0 0,-1 0 0,0 0 0,0-1 1,0 0-1,0 1 0,-1-1 0,1 0 0,-1-1 0,-5 4 1,6-4-6,0 1 1,0-1-1,0 1 0,0 0 1,0 0-1,1 0 1,-1 0-1,1 1 0,0-1 1,0 1-1,0-1 1,1 1-1,-1 0 1,1-1-1,-2 6 0,3-6 0,-1-1-1,1 0 1,0 1-1,0-1 0,0 0 1,0 1-1,0-1 0,1 0 1,-1 1-1,0-1 1,1 0-1,0 0 0,0 1 1,0-1-1,0 0 0,0 0 1,0 0-1,0 0 1,0 0-1,1 0 0,-1 0 1,1-1-1,0 1 1,-1 0-1,1-1 0,0 0 1,3 2-1,6 3 26,1-2 0,-1 1 0,1-2 0,0 1 0,1-2 0,-1 0 0,0 0-1,1-1 1,-1-1 0,24-1 0,-14 1-10,-15-1-27,0 0 0,0-1 0,0 1-1,0-1 1,0-1 0,0 1-1,-1-1 1,1 0 0,-1-1 0,0 0-1,0 0 1,0 0 0,0 0-1,-1-1 1,0 0 0,0 0 0,0-1-1,7-11 1,8-11-289,-1-2 0,23-49 1,-33 61 179,-5 12 98,3-13 103,-7 19-114,0 3-16,-9 63 39,6-55 129,1 1-1,0-1 1,1 0-1,0 1 0,1-1 1,0 0-1,2 15 1,-1-24-111,0 0 0,0 0 0,0 0 0,0 0 1,0-1-1,1 1 0,-1 0 0,0-1 0,1 1 0,0-1 1,-1 0-1,1 1 0,0-1 0,-1 0 0,1 0 0,0 0 1,0 0-1,0 0 0,0-1 0,0 1 0,0-1 0,0 1 0,0-1 1,4 1-1,56 2 180,-53-3-96,4 0-81,0 0 0,0-1 0,1 0 1,-1-1-1,13-3 0,-21 3-10,0 0-1,0 0 1,-1 0 0,1-1-1,-1 0 1,0 1-1,0-2 1,0 1 0,0 0-1,0-1 1,-1 1 0,1-1-1,-1 0 1,0-1 0,0 1-1,2-5 1,-4 7-4,-1 1 0,0 0 0,1 0 0,0-1 0,-1 1 0,1 0 0,-1 0 0,1 0 0,0 0 0,0 0 1,0 0-1,0 0 0,0 0 0,0 0 0,0 0 0,0 1 0,0-1 0,0 0 0,0 1 0,0-1 0,1 1 0,-1-1 0,0 1 0,0-1 0,1 1 0,-1 0 1,0 0-1,2-1 0,1 3-8,-1 0 1,0-1 0,-1 1-1,1 0 1,0 0 0,0 1-1,-1-1 1,0 0 0,1 1-1,2 3 1,2 1 15,0 0 0,1 0-1,0-1 1,0 0 0,1-1-1,0 0 1,0 0 0,0-1-1,0 0 1,1-1 0,0 0-1,-1 0 1,13 1 0,1 0-6,1-2 0,-1-1 1,0-1-1,38-3 1,-57 2 1,1 0 0,-1 0 0,0 0 1,1 0-1,-1-1 0,0 1 0,0-1 1,0 0-1,0-1 0,0 1 0,0-1 1,-1 1-1,1-1 0,-1 0 0,0 0 1,0-1-1,0 1 0,0-1 1,-1 1-1,1-1 0,-1 0 0,0 0 1,0 0-1,0 0 0,-1 0 0,2-6 1,3-13-49,-2 0 1,0 1-1,-2-2 1,0-24-1,3-19-84,-1 49 37,0-1-1,1 1 0,0 0 1,2 0-1,0 1 0,11-19 0,64-90-367,-8 14 416,-67 99 114,-1 0 0,-1-1 0,0 0 0,0 0 0,-2 0 0,0-1 0,0 1 0,0-17 1,-3-122 85,-3 74-40,3 78-171,0 25-123,-8 170 117,3-108 249,8 150-1,0-218-139,1 0 0,0-1 0,1 0 0,1 0 0,1 0 0,0-1 0,1 0 0,1 0 0,1-1 0,0 0 0,1 0 0,13 13 0,-10-13-39,0-1 0,1 0 0,0-1 0,1 0 0,0-2 0,1 0 0,1-1 0,0 0 0,0-2 0,30 11 0,-41-17-42,0 0 1,0-1 0,0 0-1,0 0 1,1 0 0,-1-1-1,0 0 1,8-1 0,-12 1-99,-1-1 1,0 1 0,0-1-1,0 1 1,0-1-1,0 0 1,0 0-1,0 0 1,0 0-1,-1-1 1,1 1 0,0 0-1,0-1 1,-1 1-1,1-1 1,-1 1-1,0-1 1,1 0-1,-1 0 1,0 0 0,0 1-1,0-1 1,0 0-1,0 0 1,-1-1-1,1 1 1,-1 0-1,1-3 1,1-25-5722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1:02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9026,'0'0'5657,"0"0"-4353,0 0-976,188 0-175,-72-3 599,10-3-752,-1 3 8,-16 0 216,-19 3-224,-34 0-648,-39 0-681,-17 0-2672,0 0-1016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1:02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48 11947,'0'0'3080,"0"0"-919,0 0-1425,0 0-552,0 0-168,0 0 88,0 0-208,-20-48 80,47 48-1016,9 18 472,27 18-1161,-7-4-1239,0-2-1834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1:03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 7378,'0'0'1793,"0"0"-311,0 0-180,0 0-569,0 0-510,-1 2 152,-24 28 44,2 1 1,1 1 0,2 1-1,-20 45 1,29-55-160,2 1-1,1 0 0,1 0 1,1 1-1,1-1 1,2 1-1,-2 42 1,5-56-168,0-1 0,0 0 0,1 1 0,1-1 0,0 0 0,0 0 0,1 0 0,4 12 1,-2-14-65,-1 0 1,1-1-1,0 0 1,1 0-1,0-1 1,0 1-1,0-1 1,1-1 0,0 1-1,9 5 1,3 2-150,0-2 1,0 0-1,38 15 1,-44-22-1059,1 1-1,-1-2 1,1 0 0,15 1 0,1-3-7965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1:04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6953,'0'0'2321,"0"0"-911,0 0-464,0 0-19,0 0-669,0 0-174,3 4 164,8 8 55,0 0 0,1 0 0,0-1 0,1-1 0,17 11-1,38 32 511,-51-35-727,-1 0 1,0 1-1,-1 0 0,-2 1 1,0 1-1,0 0 1,-2 1-1,-1 0 0,-1 0 1,-1 1-1,0 1 1,-2-1-1,-1 1 1,-1 0-1,-1 0 0,-1 1 1,-1-1-1,-1 0 1,-4 29-1,3-44-55,0-1-1,-1 1 0,0 0 1,-1-1-1,1 0 1,-2 1-1,1-1 1,-1-1-1,0 1 1,-1 0-1,0-1 1,-7 8-1,1-2 9,-1-1 0,0-1 1,-1 0-1,0-1 0,-20 12 0,17-8-360,14-2-3442,2-11-2327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16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24 3425,'0'0'1212,"0"0"-509,0 0 164,0 0 17,0 0-75,0-4-422,-4-16 1019,3 34 737,3 38-1279,11 382 1455,-13-370-2071,-1-47-161,0 0 0,-9 32-1,7-32-1,0-1-1,-2 32 1,3-39-593,3-23-722,10-14-1014,5-10-2898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17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5937,'0'0'2066,"0"0"-1104,0 0-725,0 0-74,0 0 222,0 0-28,0 0-251,0 1 0,0-1-1,0 1 1,0-1 0,0 0-1,0 1 1,0-1-1,0 1 1,0-1 0,1 1-1,-1-1 1,0 0 0,0 1-1,0-1 1,0 1-1,1-1 1,-1 0 0,0 1-1,0-1 1,1 1 0,-1-1-1,0 0 1,1 0-1,-1 1 1,0-1 0,1 0-1,-1 0 1,1 1 0,-1-1-1,0 0 1,1 0-1,-1 0 1,1 0 0,0 1-1,32 3 326,0-2 0,0 0 0,44-5-1,-1 1-142,46 2-186,-121 0-89,-1 0 30,0 0-30,0 0-196,0 0-235,0 0-335,0 0-305,0 0-592,-1-1-1373,-1-1-2829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2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8194,'0'0'6641,"0"0"-5537,0 0-736,0 0-368,195-18 0,-145 18 97,-7 0-97,-10 18-217,-10 0-1127,-16 0-3217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17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1568,'0'0'7346,"0"0"-6386,0 0 640,0 0-495,0 0-169,199 0-264,-150 3-328,-9 0-176,-14 3-168,-9 3-336,-17 18-520,-17-6-2057,-16 3 281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17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6241,'0'0'2193,"0"0"-225,0 0-103,0 0-1089,189 35-576,-107-35 776,1 0-976,-4 0-8,-2 0-224,-25 0-1760,-22-3-2489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18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0 8282,'0'0'2058,"0"0"-1213,0 0-602,0 0 254,0 28 378,0 180 1234,-14 148-971,14-356-1267,1-2 22,5-10-431,-1 0-1,-1 0 0,0 0 0,3-19 0,-1 8-1082,4-24-2681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18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 8906,'0'0'2208,"0"0"-1182,0 0-406,0 0-429,33-2 63,111-4 319,-129 6-498,1 1 1,-1 1 0,0 0-1,0 1 1,0 0 0,-1 1-1,1 1 1,-1 0 0,0 1-1,0 1 1,-1 0 0,0 1-1,0 0 1,-1 1 0,0 0 0,0 1-1,-1 0 1,0 1 0,11 15-1,-14-14-32,0-1 0,0 2 1,-1-1-1,-1 1 0,0 0 0,-1 0 0,0 1 0,-1-1 0,-1 1 0,0 0 1,0 0-1,-1 18 0,-1-19 15,0 0 0,-2-1 1,1 1-1,-2 0 1,0 0-1,0-1 0,-1 1 1,-1-1-1,0 1 0,0-1 1,-1-1-1,-1 1 1,-11 17-1,4-13-3,1-1 0,-2 0 0,0-1 0,-1-1 1,0 0-1,-1-1 0,-1 0 0,0-2 0,0 0 0,-1 0 0,0-2 1,-1 0-1,1-2 0,-2 0 0,1-1 0,-1 0 0,1-2 0,-1 0 1,-39-1-1,36-6-395,18-2-250,16-2-643,74-13-5023,-39 12-1361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19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0 2481,'0'0'1250,"0"0"-497,0 0-203,0 0 119,0 0 79,0 0 60,0 0 159,0 0-446,0 0-111,0 0 199,0 0 147,0 0-154,0 0-188,0 0-3,0 0 341,0 0-376,0 0-86,0 0 125,0 0 57,-27 0 388,-239 0-851,260 2 153,18 2-120,-5-3-45,-1 1 0,1 0-1,-1 1 1,1-1 0,-1 1 0,7 5 0,-4 0-4,-1 1 0,0 0 0,0 0 0,-1 1 0,0 0 0,-1 0 0,0 1 0,0 0 0,-1 0 0,-1 0 0,0 0 0,0 1 0,2 16 0,-1 10 81,-2-1 0,-4 75 1,1-111-72,-3 37 116,-1 0 0,-13 44 1,9-47 70,2 0 1,-5 70 0,11-105 652,0 0-417,10 0-83,20-1-171,48-9 0,-45 5-866,51-2-1,-59 6-1358,0 0-1,33-6 0,-27 1-3346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0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0 320 6529,'0'0'2306,"0"0"-992,0 0-298,0 0 452,0 0 383,0 0-808,4-1-529,1 0-462,1-1 0,-1-1 1,0 1-1,0-1 0,0 0 0,0 0 1,0 0-1,-1-1 0,1 0 0,-1 0 1,7-8-1,43-55-2,-51 63-28,7-9-32,-1-1 1,-1 0-1,0 0 1,-1-1-1,0 0 1,-1 0-1,-1-1 1,-1 1 0,0-1-1,-1 0 1,2-24-1,-25 225 29,20-167 141,0 0 1,1-1-1,1 1 1,0-1 0,8 28-1,-7-38-101,0 0 0,0-1 0,1 1 0,-1-1 0,1 0 0,1 0 0,-1 0 0,1 0 1,0-1-1,0 0 0,1 0 0,-1 0 0,1-1 0,0 0 0,1 0 0,8 4 0,-1-2-65,1 0 1,-1-2-1,1 1 0,0-2 1,1 0-1,-1-1 0,0 0 1,1-2-1,-1 1 0,1-2 1,27-4-1,-39 4-41,0 0 0,0 0 1,0 0-1,0-1 0,-1 0 0,1 1 1,-1-1-1,1 0 0,-1-1 0,0 1 1,0-1-1,0 1 0,0-1 0,0 0 0,0 0 1,3-6-1,-2 2-389,0 0 0,0-1 0,-1 1 0,0-1 0,0 1 1,-1-1-1,2-12 0,-1-28-4936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0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43 8042,'0'0'2526,"0"0"-807,0 0-666,0 0-57,0 0 38,0 0-770,5-3-193,42-35-81,-46 38-31,-1 0-58,0 0 126,0 0 84,0 0-53,0 0 46,0 0-37,0 0-19,0 0 69,-19 0-160,18 0 67,-1 0 0,1-1 0,0 1 0,-1 0 1,1 0-1,0-1 0,-1 1 0,1 0 0,0 0 0,-1 1 1,1-1-1,0 0 0,-1 0 0,1 1 0,0-1 0,-1 1 1,1-1-1,0 1 0,0-1 0,0 1 0,-1 0 0,0 1 1,-24 15-144,18-4 35,25-11-304,39-2-2725,-32 0-1133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1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9858,'0'0'2338,"0"0"-1107,0 0-226,0 0-424,0 0-401,14 2-102,25 4 40,73 3-1,-100-8-101,1-1-1,-1-1 0,1 0 1,-1 0-1,0-1 0,0-1 1,0 0-1,0 0 0,0-2 0,-1 1 1,21-12-1,-25 8 72,0 1 47,-3 15-192,8 106-68,24 147 290,-16-181-173,-10-39 44,-1 0 0,-1 0 0,2 69 0,-10-108-34,-1-1 0,0 0 0,0 1 0,0-1 0,0 0 0,0 0-1,0 1 1,0-1 0,0 0 0,0 0 0,0 0 0,-1 0 0,1-1 0,0 1 0,-1 0 0,1 0-1,-1-1 1,1 1 0,-1-1 0,1 1 0,-1-1 0,1 0 0,-1 0 0,1 1 0,-1-1 0,-2 0 0,-52 4 128,52-4-88,-24 1 95,2 2 29,-1-3 0,0 0 0,0-1 0,0-2-1,-34-8 1,59 11-215,8-1-285,65-4-3403,-25-1-991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2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7762,'0'0'2514,"0"0"-958,0 0-73,0 0-320,0 0-590,0 0-257,7 0-153,91 9 305,-27-2-909,123-2 1,-194-5-1786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2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10266,'0'0'2177,"0"0"-369,0 0-952,0 0-288,0 0-176,0 0-272,209-15-120,-173 12-104,-6 3-1384,-10 0-1513,-7 0-3000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28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3873,'0'0'2015,"0"0"-315,0 0 71,0 0-404,0 0-5,0 0-182,0-5-209,0-15-385,0 152 299,34-135-6816,-15-12-1744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3.8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1 824 6705,'0'0'1992,"0"0"-983,0 0-99,0 0 418,0 0 307,0 0-169,11 1 270,1-9-1713,0 1 1,-1-1 0,0-1-1,0 0 1,-1-1-1,0 0 1,0 0-1,14-22 1,-6 7-5,-2-1 0,0-1 0,-2 0 1,16-39-1,30-121 60,-56 172-149,-3 14-2,0 5 10,-1 0-1,1 0 0,-1 0 0,0-1 0,0 1 1,0 0-1,-1 7 0,0 0 29,-19 208-48,20-211 108,0 0 0,0 0 0,1 0 0,0 0 0,1 0 0,0 0 0,0 0 0,1-1 0,4 12 0,-4-15 10,0 1-1,1-1 1,-1 1 0,1-1-1,0 0 1,0 0 0,0 0 0,0-1-1,1 0 1,-1 1 0,1-1-1,0-1 1,0 1 0,10 3 0,-1-2-8,1 0 0,0-1 1,0 0-1,0-1 0,0-1 0,1 0 1,-1-2-1,22-2 0,-33 2-37,0 0-1,-1 0 1,0 0-1,1-1 0,-1 0 1,0 0-1,0 0 0,0 0 1,0 0-1,0-1 0,0 1 1,-1-1-1,1 0 1,-1 1-1,0-1 0,1 0 1,-1-1-1,-1 1 0,1 0 1,0 0-1,-1-1 0,1-4 1,6-12-144,-2-1-1,6-32 1,-9 40 101,-1-7-67,-2 16 116,1 0 0,-1 0-1,1 0 1,-1 0 0,1 0-1,0 0 1,0 0 0,1 1-1,-1-1 1,1 0 0,3-5-1,-4 9-5,0 0 0,0 0 1,-1-1-1,1 1 0,0 0 0,-1 0 0,1 1 0,0-1 0,-1 0 1,1 0-1,0 0 0,0 0 0,-1 1 0,1-1 0,-1 0 0,1 0 0,0 1 1,-1-1-1,1 1 0,-1-1 0,1 0 0,0 1 0,-1-1 0,1 1 0,-1 0 1,0-1-1,1 1 0,-1-1 0,1 1 0,-1 0 0,0-1 0,0 1 1,1 0-1,-1 0 0,17 29 56,-14-25-75,3 7 36,2 4-11,1-1 0,1 0-1,0 0 1,13 13 0,-19-23 6,0-2 0,0 1-1,1 0 1,-1-1 0,1 0 0,0 0 0,0 0 0,0-1-1,0 0 1,0 0 0,1 0 0,-1 0 0,0-1 0,1 0 0,0 0-1,-1-1 1,8 1 0,-8-1 31,0-1 0,0 1-1,0-1 1,0 0 0,0 0-1,-1 0 1,1-1 0,0 0-1,-1 0 1,1 0 0,-1 0-1,1-1 1,-1 1 0,0-1-1,0 0 1,5-6 0,2-3-45,0-1 1,-1-1 0,14-23-1,8-12 174,-32 48-160,0 1 1,0 0-1,1 0 1,-1-1 0,0 1-1,0 0 1,1 0-1,-1 0 1,0-1 0,1 1-1,-1 0 1,0 0-1,1 0 1,-1 0 0,0 0-1,1 0 1,-1 0-1,0-1 1,1 1 0,-1 0-1,1 0 1,-1 0-1,0 1 1,1-1 0,-1 0-1,0 0 1,1 0-1,-1 0 1,0 0 0,1 0-1,-1 0 1,0 1-1,1-1 1,-1 0 0,0 0-1,0 0 1,1 1-1,-1-1 1,0 0 0,0 0-1,1 1 1,-1-1-1,0 0 1,0 1 0,0-1-1,1 0 1,-1 0-1,0 1 1,9 15-35,-9-16 39,4 8-15,0-1 1,0 1-1,1-1 1,0 0-1,0 0 1,1 0-1,0-1 1,0 0-1,0 0 1,1-1-1,10 7 1,-12-9-22,0 0 0,1-1 1,0 1-1,-1-1 0,1 0 0,0-1 0,0 1 0,0-1 1,1 0-1,-1-1 0,0 0 0,0 0 0,0 0 0,0-1 1,0 1-1,0-1 0,8-3 0,-8 2-14,0-1 0,0 0 0,0-1-1,0 1 1,-1-1 0,0 0 0,0 0 0,0-1-1,0 0 1,0 1 0,-1-2 0,0 1 0,0 0-1,-1-1 1,6-9 0,1-6-52,0-1 0,-1 1 0,6-29 0,-1-8-112,10-105 0,-20 114 502,3 1 0,2-1 0,23-72 0,-26 114-3,0 17-274,1 18-112,-2 26 224,-5 109-1,1 21 193,-1-175-301,1-1 0,1 1 0,0 0-1,0-1 1,1 1 0,0-1 0,0 0-1,1 0 1,0 0 0,1-1-1,-1 1 1,1-1 0,1 0 0,-1 0-1,1-1 1,1 1 0,-1-1 0,1-1-1,0 1 1,0-1 0,1-1 0,-1 1-1,1-1 1,0 0 0,0-1 0,1 0-1,-1 0 1,1-1 0,-1 0 0,1-1-1,0 1 1,10-1 0,-17-1-112,0 0 0,0 0 0,1-1 0,-1 1 1,0 0-1,1-1 0,-1 1 0,0-1 0,0 0 0,0 0 0,0 0 1,0 0-1,0 0 0,0 0 0,0-1 0,0 1 0,0-1 0,-1 1 1,1-1-1,-1 0 0,1 1 0,-1-1 0,1 0 0,-1 0 0,0 0 1,0 0-1,0 0 0,0 0 0,0 0 0,-1-1 0,1 1 0,-1 0 1,1 0-1,-1-1 0,0 1 0,0-3 0,2-33-5203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4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12139,'0'0'3136,"0"0"-2656,0 0-464,0 0 344,215 6-128,-135-6 25,-7 0-257,-11 3 120,-19 0-296,-23 0-1009,-16 0-3368,-4 0-1696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4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13499,'0'0'2168,"0"0"-855,0 0-1313,0 0-384,0 0 39,0 0-511,192 24-1080,-152-6-1217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4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1 9154,'0'0'2248,"0"0"-863,0 0 199,-136 178-408,90-97-39,3 5-465,13 0-304,10-2-368,20-7 224,0-9 128,10-8-352,30-10-32,6-2 32,7-3 0,0-7-392,23 10-624,-13-9-1377,-10-16-2888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6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1 414 7922,'0'0'1669,"0"0"-384,0 0-551,0 0-544,0 0 19,21-22-197,66-71-21,-76 80 14,-1-1 0,0 0 1,-1 0-1,-1-1 0,0 0 1,-1-1-1,-1 1 0,0-1 0,-1 0 1,0-1-1,2-26 0,1 4 51,-3 10 115,-1 6 1823,-3 43-1383,-2 27-728,0-17 221,1 0 0,1-1 0,1 1 0,9 41 0,-9-65-54,0 1 0,0 0 1,0 0-1,1-1 0,0 1 0,0-1 0,1 0 1,-1 0-1,2 0 0,-1-1 0,0 1 1,1-1-1,0 0 0,0 0 0,1-1 1,-1 1-1,1-1 0,0 0 0,0-1 1,1 0-1,-1 0 0,1 0 0,12 4 1,-14-6-43,-1-1 0,0 1 0,0 0 0,0-1 1,1 0-1,-1 0 0,0 0 0,0-1 1,0 1-1,1-1 0,-1 0 0,0 0 0,0-1 1,0 1-1,0-1 0,-1 0 0,1 0 1,0 0-1,-1 0 0,1-1 0,5-5 0,3-4 42,-2 0-1,1-1 0,-2 0 1,12-20-1,0 0-18,13-17 31,-33 49-63,0 1 1,0-1 0,0 1-1,1-1 1,-1 1-1,0 0 1,0 0 0,0-1-1,1 1 1,-1 0 0,0 0-1,1 0 1,-1 1 0,0-1-1,0 0 1,1 0 0,-1 1-1,0-1 1,0 1-1,0-1 1,0 1 0,0-1-1,1 1 1,-1 0 0,0-1-1,0 1 1,0 0 0,-1 0-1,1 0 1,0 0 0,0 0-1,0 0 1,0 1 0,27 33-23,-28-34 26,9 12-22,-6-6 91,1-1 0,0 0-1,1 1 1,-1-2 0,1 1-1,0 0 1,1-1 0,9 8-1,-13-13-4,0 1-1,0-1 1,0 1-1,1-1 1,-1 0-1,0 1 0,0-1 1,0 0-1,0-1 1,1 1-1,-1 0 1,0 0-1,0-1 0,0 0 1,0 1-1,0-1 1,0 0-1,3-2 0,36-24 56,-29 17-149,20-14 32,-12 8 8,2 1 0,0 0 0,26-12 0,-47 27-22,0 0-1,0 1 1,0-1-1,0 0 1,0 0-1,-1 1 1,1-1-1,0 1 1,0-1-1,0 0 1,-1 1-1,1 0 1,0-1-1,-1 1 1,1-1-1,0 1 1,-1 0-1,1-1 1,-1 1-1,1 0 1,-1 0 0,1-1-1,-1 1 1,1 0-1,-1 0 1,0 0-1,0 0 1,1 0-1,-1-1 1,0 1-1,0 1 1,15 46 1,-8-23 30,-6-22-35,0 0 0,0 0 0,1 0 1,-1 0-1,1 0 0,-1-1 0,1 1 1,0-1-1,0 1 0,0-1 0,0 0 1,1 0-1,-1 0 0,0 0 0,1 0 0,0 0 1,-1-1-1,1 1 0,0-1 0,3 2 1,-5-4-85,-1 1 0,1 0 0,0 0-1,-1-1 1,1 1 0,0 0 0,-1-1 0,1 1 0,-1-1 0,1 1 0,-1-1 0,1 1 0,-1-1 0,1 1 0,-1-1 0,1 1 0,-1-1 0,1 0 0,-1 1 0,0-1 0,1 0 0,-1 1 0,0-1 0,0 0 0,0 1 0,0-1 0,1 0 0,-1 1 0,0-1 0,0 0-1,0 0 1,0 1 0,-1-2 0,2 0-483,0-27-7690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6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13531,'0'0'2384,"0"0"-1631,0 0-753,0 0-152,0 0-89,182-33-983,-113 33-1192,-9 9-3770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7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60 8282,'0'0'1128,"0"0"-564,0 0 630,1 35-174,7 214 1366,-14 591-492,3-790-1830,-2 1 0,-13 53 0,18-103-47,0 0 0,-1-1 0,1 1 0,0 0 0,0 0 0,-1 0 0,1-1 0,-1 1 0,1 0 0,-1 0 0,1-1 1,-1 1-1,1 0 0,-1-1 0,1 1 0,-1-1 0,0 1 0,0 0 0,1-1 0,-1 0 0,0 1 0,0-1 1,1 1-1,-1-1 0,0 0 0,0 0 0,0 1 0,1-1 0,-1 0 0,0 0 0,0 0 0,0 0 0,0 0 0,0 0 1,0 0-1,1 0 0,-1 0 0,0-1 0,0 1 0,0 0 0,0 0 0,1-1 0,-1 1 0,0-1 0,0 1 0,1-1 1,-1 1-1,0-1 0,1 1 0,-1-1 0,0 0 0,-4-3 23,0 1 0,1-1-1,0 0 1,0 0 0,0 0 0,-4-5-1,4 1-22,0 0-1,0 0 0,1 0 0,0 0 0,0-1 1,1 1-1,0-1 0,1 1 0,-1-10 0,2-83-118,2 73 89,0 0-61,1 1-1,2-1 0,0 1 1,11-28-1,43-105-736,-51 141 656,10-28 118,2 1-1,2 0 1,2 2-1,2 1 0,42-55 1,-67 97 45,0-1 0,0 0 0,0 1 0,1-1 0,-1 1 1,0-1-1,1 1 0,-1 0 0,1 0 0,-1-1 0,1 1 0,0 0 0,-1 0 1,1 1-1,0-1 0,0 0 0,0 0 0,-1 1 0,1-1 0,0 1 0,0 0 1,0 0-1,0-1 0,0 1 0,0 0 0,0 1 0,0-1 0,0 0 0,0 0 1,0 1-1,0-1 0,-1 1 0,1 0 0,0 0 0,0-1 0,-1 1 1,1 0-1,0 1 0,-1-1 0,1 0 0,-1 0 0,1 1 0,-1-1 0,0 0 1,1 1-1,1 2 0,5 9-54,0 0 0,-1 0 0,0 0 1,9 27-1,-11-27 84,-2-6-18,0 0 1,0 0-1,1 0 1,0 0 0,1 0-1,0-1 1,0 0-1,0 0 1,0 0 0,11 8-1,-12-12 12,0 1-1,0-1 0,0 0 1,0 0-1,1 0 0,-1 0 0,1-1 1,-1 1-1,1-1 0,0-1 1,-1 1-1,1-1 0,0 1 1,-1-1-1,1-1 0,0 1 0,0-1 1,7-1-1,-6 0-12,-1-1 0,1 1 0,-1-1 0,0 0 0,0-1 1,0 1-1,0-1 0,-1 0 0,1 0 0,-1 0 0,4-6 0,41-55-37,-45 58 42,72-105-34,-72 145-260,-4-22 269,0 1 41,-1-1 1,2 1 0,0 0 0,0 0 0,1 0 0,5 15-1,-5-23-19,-1-1-1,1 0 1,0 0-1,0 0 0,0 0 1,0 0-1,1 0 1,-1 0-1,1-1 0,0 1 1,0-1-1,0 0 0,0 0 1,0 0-1,0 0 1,0 0-1,1-1 0,-1 0 1,1 1-1,-1-1 1,1-1-1,-1 1 0,1 0 1,0-1-1,5 1 1,1 0 0,0 0 0,0 0 0,-1 0-1,1-2 1,0 1 0,0-1 0,0 0 0,-1-1 0,1 0 0,0-1 0,-1 0 0,0 0 0,0-1 0,0 0 0,0-1 0,-1 0 0,1 0 0,14-13 0,-14 10-25,1-1 1,-1 0-1,0 0 0,-1-1 0,0 0 0,11-20 1,-20 36 6,1-1 0,-1 1 0,1-1-1,0 0 1,1 1 0,-1-1 0,1 1 0,0-1 0,0 1 0,1-1 0,-1 0 0,1 0 0,0 0 0,1 0 0,-1 0 0,1 0 0,6 7 0,-3-8 6,0 0-1,1 0 1,-1-1-1,1 1 1,0-1-1,0-1 1,0 0 0,0 0-1,1 0 1,-1-1-1,1 0 1,-1 0-1,1-1 1,-1 0 0,1 0-1,10-2 1,-7 1-9,0-1 0,0 0 0,0-1 0,0 0 0,0 0 0,-1-1-1,0-1 1,1 0 0,-2 0 0,12-8 0,-9 3-18,-1-1-1,0-1 1,-1 1-1,-1-2 1,0 1-1,0-1 1,-1-1-1,-1 1 1,0-1-1,-1-1 1,0 1-1,-2-1 1,7-29 0,-2-14-39,-2 0 0,-1-82 1,-3 39 294,-1 78-83,0 30-166,0 38-87,-3 22 76,-1-24 80,3 1-1,1 0 1,10 53 0,-10-84-26,2 0 0,-1 0 0,2 0 0,0 0 0,0-1 0,1 0 0,1 0 0,0-1 0,1 0 0,0 0 1,0 0-1,1-1 0,1 0 0,19 15 0,-23-20-108,0 0 0,0-1 0,0 0 0,1 0 0,-1-1 1,1 0-1,0 0 0,9 3 0,-15-8-82,-1 1 1,1-1-1,-1 1 1,0 0-1,0-1 1,1 1-1,-1-1 1,0 1-1,0-1 1,-1 1-1,1-1 1,0 1-1,0-1 0,-1 1 1,0-2-1,-16-28-5819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7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14683,'0'0'2657,"0"0"-2161,0 0-320,176 0 120,-77 0-296,7-3-128,-4 0 112,1 0-400,-27 3-1089,-23-6-4048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8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0 9762,'0'0'2625,"0"0"-1089,0 0 544,-156 200-919,117-123-593,9 3-168,13 1-96,14-4-56,3-6-160,3-2 120,24-10-112,2-5-96,1-9-200,-3-4-168,-7-5-320,3-3-664,-10-7-1249,0-11-3400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8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0 624,'0'0'7607,"0"0"-4921,0 0-2066,0 0-278,0 0 723,0 0 223,0 20-303,-3 171 1559,2-156-2609,1-36-1155,1-18-345,2-10-3128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29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7178,'0'0'2916,"0"0"-887,0 0-349,0 0-485,0 0-403,0 0 43,6 3-480,9 2-290,-1-1 1,1 0-1,0-1 1,-1-1-1,25 1 0,85-4 222,-52-1-308,74 6-953,-85 1-5848,-39-2-2684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29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 11386,'195'-17'3017,"-195"17"-2209,0 6-584,0 11 384,0 4-103,0 3-489,0-3 168,0 3 168,0-3-352,10-1-128,0 1-481,3 3-479,1-9-2040,-5-3-5602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0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1 7602,'0'0'1613,"0"0"-348,0 0-95,0 0-288,0 0-222,0 0 376,14 24 506,2 33-1393,-2 0 1,-2 1-1,6 92 0,-10 179 442,-31-329-465,-197 0-145,219 0 52,1 0 23,0 0 16,0 0 139,31 1 84,49 6-246,57 3-38,-78-8 49,-32-1-70,1 0 1,-1-2-1,29-4 0,-55 5-15,1-1 0,0 1 0,0-1-1,-1 1 1,1-1 0,0 1 0,-1-1 0,1 0 0,0 0-1,-1 0 1,1 0 0,-1 0 0,1 0 0,-1 0-1,0-1 1,0 1 0,1 0 0,-1-1 0,0 1 0,0-1-1,0 1 1,-1-1 0,1 0 0,0 1 0,-1-1-1,1 0 1,0-2 0,-1 1-270,1-1 1,-1 1-1,-1 0 1,1 0-1,0-1 1,-1 1-1,1 0 0,-1 0 1,0 0-1,0 0 1,-1 0-1,1 0 0,0 0 1,-1 0-1,-3-4 1,-25-28-7844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1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10818,'0'0'1913,"0"0"-1337,0 0-56,0 0 128,218-27-648,-161 27 0,-5 0-280,1 0-432,-13 0-2033,-10 0-5176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2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7 400 5961,'0'0'2730,"0"0"-921,0 0-342,0 0-4,0 0-63,0 0-509,-7-27 785,7 17-1644,1-1-1,-1 0 1,2 1 0,0 0 0,0-1-1,1 1 1,0 0 0,1 0-1,0 0 1,0 1 0,1-1 0,0 1-1,1 0 1,0 0 0,1 1-1,-1 0 1,10-8 0,-8 8-48,0 0 1,0 0 0,1 1-1,0 0 1,1 1-1,15-8 1,-20 11-1,0 1 1,0 0-1,1 0 1,-1 1-1,0-1 1,1 1-1,-1 0 1,0 1-1,1-1 1,-1 1-1,1 0 1,-1 1-1,1-1 1,-1 1-1,10 3 1,-12-2-2,0 0 0,0 0 0,0 1 0,0-1 0,0 1 0,-1-1 0,1 1 0,-1 0 0,0 0 0,0 0 0,0 1 0,0-1 0,-1 0 1,1 1-1,-1-1 0,0 1 0,2 6 0,0 2 282,0 1 0,-1-1 0,0 1 0,0 13 0,15-34 260,1-10-528,0 0 0,1 1-1,32-21 1,-44 34-42,0-1-1,0 1 1,1 1 0,-1 0 0,1 0 0,0 0 0,-1 1 0,1 0-1,1 1 1,-1-1 0,0 2 0,0-1 0,0 1 0,0 0-1,11 2 1,-13 0 34,-1 0 0,1 1 0,-1 0 0,0-1 0,0 2 0,0-1-1,0 1 1,0-1 0,6 8 0,28 19-18,-22-22 43,-1-2-1,1 0 0,1 0 1,-1-2-1,1 0 0,0-1 1,25 1-1,8-2-347,69-7 0,-111 4 189,-1 0-1,0 0 1,1-1 0,-1 0 0,0 0 0,0-1 0,0 0 0,0 0-1,11-8 1,-16 9 3,1 0 0,-1-1-1,-1 1 1,1-1 0,0 0-1,-1 0 1,1 0 0,-1 0-1,0-1 1,0 1 0,0 0-1,0-1 1,-1 0 0,1 1-1,-1-1 1,0 0 0,0 0-1,-1 1 1,1-1 0,-1 0-1,1 0 1,-2-7 0,1 8 70,-1 0 1,1 0-1,-1 0 1,0 0-1,0 0 0,0 0 1,0 0-1,0 0 1,-1 0-1,1 1 1,-1-1-1,0 1 1,0-1-1,0 1 0,0 0 1,-2-3-1,-2 1 23,0-1 1,0 1-1,-1 0 0,1 0 0,-1 1 0,-10-5 0,1 3 284,1 0 1,-1 1-1,0 1 0,0 0 1,-29 0-1,44 3-207,0 0 0,0 0 0,0 0 0,0 0-1,0 1 1,0-1 0,0 0 0,0 1 0,0-1 0,0 0 0,0 1 0,0-1 0,0 1-1,0 0 1,0-1 0,0 1 0,0 0 0,0-1 0,1 1 0,-1 0 0,0 0-1,1 0 1,-1 0 0,0 1 0,0 1 9,0-1-1,0 1 1,0 0 0,0 0-1,0 0 1,1 0-1,0 0 1,-1 0 0,1 4-1,1 3 149,0 0-1,0 0 1,1 0-1,1 0 0,3 11 1,12 22 305,43 73 0,-36-72-391,29 71-1,-41-76-125,-2 0 0,-2 1-1,-1 0 1,-3 1 0,-1 0-1,-1-1 1,-5 56 0,2-89-6,-1-1 0,1 1 0,-1-1 0,0 1 0,-1 0 0,0-1 0,0 0 0,0 0 0,-1 1-1,0-1 1,0-1 0,0 1 0,-7 9 0,6-11 29,-1 0 0,1-1 0,0 1-1,-1-1 1,0 0 0,1 0 0,-1-1-1,0 1 1,-1-1 0,1 0 0,0-1-1,-1 1 1,1-1 0,-1 0-1,1 0 1,-7-1 0,6 1 38,1 0 0,0-1 0,-1 0 0,1 0-1,-1-1 1,1 1 0,0-1 0,-1 0 0,1-1 0,0 1 0,0-1 0,-10-5 0,13 5-6,0 0-1,0 0 1,0-1 0,0 1 0,0-1 0,0 1 0,0-1 0,1 0 0,-1 1 0,1-1 0,0 0 0,0 0 0,0 0 0,0 0 0,1 0-1,-1 0 1,1 0 0,0 0 0,0 0 0,0-1 0,0 1 0,0 0 0,2-5 0,-1 3-18,0-1 1,1 1-1,0-1 0,0 1 1,0 0-1,1 0 0,0 0 1,0 1-1,0-1 1,0 0-1,1 1 0,-1 0 1,8-6-1,65-51-199,-48 41 84,19-16-769,-2-2 0,79-87 0,-104 101 518,-1-1 0,-2-1 1,0 0-1,-2-1 1,-1-1-1,-1-1 1,13-41-1,-19 45 316,-3 8 452,1 0 0,0 1 0,1-1 1,1 2-1,0-1 0,1 1 0,1 0 0,16-22 0,-20 34-393,1 0 0,-1 0 1,0 1-1,1-1 0,-1 1 1,1 1-1,0-1 0,-1 1 1,1 0-1,0 0 0,0 0 1,0 1-1,0 0 1,0 0-1,0 1 0,0 0 1,6 1-1,-11-1-23,0 0 0,0 0 0,0-1 0,0 1 1,0 0-1,-1 0 0,1 0 0,0 0 0,-1 0 0,1 0 1,0 1-1,-1-1 0,0 0 0,1 0 0,-1 0 0,1 0 0,-1 1 1,0-1-1,0 0 0,0 0 0,0 1 0,0-1 0,0 3 0,-1 40-147,0-31 127,1-10 33,0 0 1,0 0-1,0 0 1,0 1-1,1-1 1,-1 0-1,1 0 1,0 0-1,0 0 1,0 0-1,0 0 1,0-1-1,0 1 1,1 0-1,0-1 1,-1 1-1,4 3 1,-1-3 10,0-1-1,0 0 1,0 0 0,0 0 0,0 0-1,0 0 1,1-1 0,-1 0 0,1 0 0,-1 0-1,1-1 1,5 1 0,24 2 66,1-1 1,0-2-1,-1-2 1,44-6-1,-63 5-77,0 0 0,0 0-1,0-2 1,0 0 0,-1-1-1,1 0 1,-2-1 0,1 0-1,-1-1 1,0-1-1,21-18 1,-31 23-18,0 1-1,0-1 1,0 1 0,-1-1-1,1 0 1,-1 0 0,0 0-1,0 0 1,-1 0 0,1 0-1,-1-1 1,0 1 0,0-1 0,0 1-1,-1-6 1,1 8 11,-1 0-1,-1 0 1,1 0 0,0 0 0,0 0 0,-1 0-1,1 0 1,-1 0 0,0 0 0,1 0-1,-1 0 1,0 0 0,0 0 0,0 1-1,-1-1 1,1 0 0,0 1 0,-1-1 0,1 1-1,-1-1 1,1 1 0,-1 0 0,0-1-1,1 1 1,-1 0 0,0 0 0,0 0-1,0 1 1,0-1 0,0 0 0,0 1 0,-3-1-1,-9-2-4,1 2 0,0 0-1,-1 0 1,1 1 0,-1 1-1,1 0 1,0 1 0,-1 0-1,1 1 1,0 1 0,1 0-1,-16 7 1,21-8 3,1 1 1,-1 0-1,1 0 1,0 0-1,0 1 0,0-1 1,1 2-1,-1-1 1,1 0-1,0 1 1,1 0-1,0 0 0,0 1 1,0-1-1,1 1 1,-1 0-1,2-1 0,-1 1 1,1 1-1,0-1 1,0 0-1,1 1 1,-1 10-1,2-16 1,0 0 1,0 1-1,0-1 1,0 0-1,0 0 1,1 0-1,-1 0 1,1 0-1,-1 0 0,1 0 1,0 0-1,0 0 1,-1 0-1,1 0 1,1 0-1,-1-1 0,0 1 1,0 0-1,1-1 1,-1 1-1,1-1 1,-1 1-1,1-1 1,0 0-1,-1 0 0,1 0 1,0 0-1,0 0 1,0 0-1,0 0 1,0 0-1,0-1 1,4 1-1,7 1 8,0 0 0,-1-1 1,1-1-1,22-2 0,-3 0-3,-4 0-1,1-2 0,0-1 0,-1-2 0,0-1 0,0 0 0,-1-2 0,31-17-1,27-7 68,-78 30-4,14 0 295,-22 19-350,-7 10-32,6-19-19,0 1-1,-1 0 1,2-1 0,-1 1-1,1 0 1,0 0 0,1 0-1,-1 0 1,2 7-1,-1-12 21,1-1-1,0 1 1,-1-1-1,1 1 1,0-1-1,0 1 1,0-1-1,0 0 1,0 1-1,0-1 0,1 0 1,-1 0-1,0 0 1,0 0-1,1 0 1,-1 0-1,1 0 1,-1-1-1,1 1 1,-1 0-1,1-1 1,-1 1-1,1-1 1,0 0-1,-1 1 0,3-1 1,52 3 22,-43-2-16,35-1 30,1-2-1,79-12 1,-101 9-21,-1-1 0,0-1 0,0-2 0,-1 0 0,0-2 0,32-19 0,-52 28 17,-1-1-1,0 0 1,0-1-1,0 1 1,-1-1-1,1 1 1,-1-1-1,0 0 0,0 0 1,0-1-1,0 1 1,-1-1-1,0 1 1,0-1-1,0 0 1,0 1-1,-1-1 1,2-8-1,-3 9 7,0 1 0,0 0-1,0 0 1,0-1 0,-1 1-1,1 0 1,-1 0 0,0 0-1,0 0 1,0-1 0,0 1 0,0 1-1,-1-1 1,1 0 0,-1 0-1,0 0 1,0 1 0,0-1-1,0 1 1,-1-1 0,1 1 0,0 0-1,-1 0 1,0 0 0,1 1-1,-1-1 1,0 0 0,0 1-1,-4-2 1,-4 0-11,0 0 0,0 0 0,0 1-1,-1 1 1,1 0 0,-1 0 0,-16 2 0,26-1-6,0 1 0,0 0 1,-1-1-1,1 1 0,0 0 0,0 0 1,0 0-1,0 1 0,0-1 0,0 1 1,0-1-1,0 1 0,1-1 0,-1 1 1,1 0-1,-1 0 0,1 0 0,-1 0 1,1 0-1,0 0 0,0 0 1,0 0-1,0 0 0,1 1 0,-1-1 1,0 0-1,1 1 0,-1 2 0,0 1 37,0-1 0,1 0 0,-1 0 0,1 1 0,0-1 0,1 0 0,-1 0 1,1 1-1,0-1 0,0 0 0,1 0 0,3 9 0,0-7-25,0-1 0,1 0 1,0 0-1,0 0 0,0-1 1,0 0-1,1 0 0,0-1 1,0 0-1,0 0 0,1 0 1,-1-1-1,1 0 0,15 3 0,3 1-98,1-1 0,0-2-1,35 2 1,18-5-3106,-59-1 523,11 0-5034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4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0 762 10818,'0'0'1882,"0"0"-1402,0 0-325,34-16 38,112-54-149,-120 57 13,0-1 0,44-34-1,-62 41 29,1-1-1,-1 0 1,0-1-1,-1 0 0,0 0 1,0 0-1,8-18 1,-12 20-44,0 0 0,-1 0 0,0 0 1,0 0-1,-1-1 0,0 1 0,0-1 0,0-7 1,-1 13-2,0 0 0,0-1 0,0 1 0,0 0 0,0-1 0,0 1 0,-1 0 0,1-1 0,-1 1 0,1 0 0,-1 0 0,0 0 0,0 0 0,0 0 0,0 0 0,-1 0 0,1 0 1,0 0-1,-1 0 0,1 0 0,-1 1 0,0-1 0,1 1 0,-1-1 0,0 1 0,0 0 0,-4-2 0,-1 1-38,0 1 0,0 0 0,0 0 0,0 1 0,0 0 0,0 1 0,0-1 0,0 1 0,0 1 0,0-1 0,0 1 0,0 0 0,0 1 0,1 0 0,-1 0 0,1 0 0,0 1-1,0 0 1,0 0 0,0 0 0,1 1 0,0 0 0,0 0 0,0 0 0,0 0 0,-4 8 0,1-1 10,0-1 0,0 2-1,1-1 1,1 1 0,0 0-1,1 0 1,0 1 0,1 0 0,1 0-1,0 0 1,0 0 0,1 18-1,2-28 12,0 0 0,1-1-1,-1 1 1,1 0 0,0 0-1,0-1 1,0 1 0,1-1-1,0 1 1,-1-1 0,1 0-1,0 1 1,0-1 0,1 0-1,-1 0 1,1 0-1,-1-1 1,1 1 0,0-1-1,0 1 1,0-1 0,1 0-1,-1 0 1,0 0 0,1-1-1,-1 1 1,1-1 0,-1 0-1,1 0 1,4 1 0,13 2 0,1 0 1,0-1 0,0-1 0,22-2-1,-30 1 38,29 0-102,0-1-1,0-3 1,0-1 0,0-2-1,-1-2 1,73-23 0,-71 14-128,66-34 0,-92 41 105,0-1 1,0-1-1,-1-1 1,-1 0-1,27-28 1,-39 36 63,0 0 1,-1 0 0,0 0 0,0 0-1,0-1 1,0 1 0,-1-1-1,0 0 1,2-6 0,-4 10 5,1 1 1,-1-1-1,0 0 1,1 1-1,-1-1 1,0 0-1,0 1 1,0-1-1,0 0 1,-1 1-1,1-1 1,0 0-1,-1 1 1,1-1-1,-1 1 0,1-1 1,-1 1-1,0-1 1,0 1-1,0-1 1,0 1-1,0 0 1,0-1-1,0 1 1,0 0-1,0 0 1,0 0-1,-1 0 1,1 0-1,-1 0 1,1 0-1,0 0 1,-1 1-1,1-1 1,-1 0-1,-2 0 0,-10-2 1,0 1-1,-1 0 0,1 1 0,-1 0 0,1 1 0,-1 1 0,0 0 0,1 1 0,0 1 0,-1 0 0,1 1 0,0 0 0,1 1 0,-1 1 1,1 0-1,0 1 0,0 0 0,1 1 0,0 1 0,1 0 0,-1 0 0,2 1 0,-1 0 0,2 1 0,-1 0 0,1 1 0,1 0 0,-8 14 1,13-19 31,-1 0 0,1 0 0,1 0 0,-1 0 0,1 0 1,0 0-1,1 0 0,0 1 0,0-1 0,1 11 1,0-16-36,0-1 1,0 1 0,0 0-1,0 0 1,1 0 0,-1-1-1,1 1 1,-1 0 0,1-1-1,0 1 1,0 0 0,0-1-1,-1 1 1,2-1 0,-1 1-1,0-1 1,0 1 0,0-1-1,1 0 1,2 2 0,0 0 12,0-1 0,0 0 0,0 0 0,1 0 0,-1-1 0,0 0 0,1 1 0,6-1 0,12 1 64,-1-1-1,42-3 1,-46 1-75,-1 0-43,0-1 1,0 0-1,-1-1 0,1-1 0,-1-1 1,0 0-1,0-1 0,0 0 1,-1-2-1,0 0 0,0 0 0,-1-2 1,0 0-1,-1 0 0,0-1 0,0-1 1,-1 0-1,-1 0 0,0-2 1,-1 1-1,0-1 0,-1-1 0,-1 1 1,0-2-1,-1 1 0,-1-1 1,8-29-1,-6-10-122,-2 1 0,-3-1 0,-5-78 0,0 30 956,-3 78-392,-5 37-349,-13 48-228,20-49 223,-22 56-16,10-34 2,3 1 0,0 0 1,3 0-1,0 1 0,3 0 1,-4 59-1,10-88 3,0 0 0,1 0 0,-1 0 0,2 0 0,-1 1 1,1-1-1,0-1 0,0 1 0,0 0 0,1 0 0,0-1 0,0 1 0,0-1 0,1 0 0,4 5 1,0-2 2,0-1 1,0 0 0,1 0-1,0-1 1,0 0 0,1 0-1,19 8 1,3-2-28,1-2 0,-1-2 0,2 0 0,53 4 0,-86-12-14,56 6-269,108-2 1,-151-4 182,0-1 0,1-1 0,-1 0 1,0-1-1,0-1 0,0 0 0,-1-1 1,1 0-1,-1-1 0,0 0 0,-1-1 1,0-1-1,14-10 0,-22 14 98,1 0 0,-1 0 0,0-1 0,0 1 0,0-1 0,-1 0 0,0 0 0,0 0 0,0-1 0,0 1 0,-1-1-1,0 1 1,0-1 0,-1 0 0,1 0 0,0-11 0,-26 16-209,13 2 188,1 0 1,-1 1-1,1 1 0,0-1 1,0 1-1,0 1 0,0 0 1,0 1-1,1-1 0,0 2 1,0-1-1,0 1 0,-14 14 1,17-15 48,1-1 0,0 1 0,0 0 0,0 1 0,1-1 0,0 1 0,0 0 0,0 0 0,1 0 0,0 0 0,0 1 1,1-1-1,-1 1 0,2 0 0,-1 0 0,1-1 0,0 1 0,0 0 0,0 0 0,1 0 0,1 12 0,0-16-22,0-1 0,1 1-1,-1-1 1,0 0 0,1 1-1,-1-1 1,1 0-1,0 0 1,0 0 0,0 0-1,0-1 1,0 1 0,0 0-1,0-1 1,0 1 0,1-1-1,-1 0 1,0 0 0,1 0-1,-1 0 1,1 0 0,0-1-1,-1 1 1,1-1-1,2 1 1,12 1 5,0 0 0,29-1-1,-36-1-25,15 0 25,1-1-1,38-6 1,-52 5-47,-1-1 0,0-1 0,0 0 0,0-1 0,0 0 0,0 0 0,16-13 0,40-30-361,-42 27 246,1 2 1,1 1-1,1 1 0,1 1 0,0 1 0,37-12 0,-19 13 123,0 1 0,2 3 0,-1 2-1,73-4 1,-120 12 12,-12 0 423,-7 1-406,0 0 0,0 0 0,0 2 0,1 0 0,-1 1 0,1 1 0,0 1 0,0 0 0,0 1 0,1 1 0,0 0-1,1 1 1,0 1 0,0 1 0,1 0 0,1 0 0,-19 21 0,29-28 2,1-1 0,-1 1-1,1 1 1,-1-1-1,1 0 1,1 0 0,-1 1-1,1-1 1,-2 7 0,3-9-7,-1-1 1,1 0-1,0 1 1,0-1-1,0 1 1,0-1-1,0 1 1,0-1-1,1 0 0,-1 1 1,0-1-1,1 1 1,-1-1-1,1 0 1,-1 1-1,1-1 1,0 0-1,0 0 1,-1 1-1,1-1 1,0 0-1,0 0 1,0 0-1,0 0 1,0 0-1,0 0 1,1-1-1,-1 1 1,0 0-1,0 0 1,1-1-1,-1 1 1,3 0-1,16 3 27,-1-1 1,1-1-1,0 0 0,0-2 1,38-4-1,-36 3-31,0-1-43,-1-1-1,1-1 0,-1-1 1,0 0-1,0-2 1,0-1-1,-1 0 1,-1-2-1,1 0 1,-1-1-1,-1-1 1,29-23-1,-33 23-6,-1-1 0,0 0 0,0-1 1,-2 0-1,0-1 0,0 0 0,-1-1 0,-1 0 0,-1-1 0,0 0 0,-1 0 0,-1 0 0,-1-1 1,0 0-1,2-24 0,-2-115 193,-5 121-21,0 32-49,0 0 0,-1 0 0,1 0 0,-1 0 0,0 0-1,0 0 1,0 1 0,-1-1 0,-2-5 0,3 8-56,1 0 1,0 1-1,-1-1 0,1 1 1,-1-1-1,1 1 0,-1-1 0,1 1 1,-1-1-1,0 1 0,1-1 1,-1 1-1,1-1 0,-1 1 1,0 0-1,1 0 0,-1-1 1,0 1-1,0 0 0,1 0 0,-1 0 1,-1 0-1,1 0-19,0 0 1,-1 1-1,1-1 0,0 1 1,0-1-1,0 1 0,-1 0 0,1-1 1,0 1-1,0 0 0,0 0 1,0 0-1,0 0 0,0 0 1,1 0-1,-1 0 0,-1 2 0,-10 17 48,2 1 0,0 0 0,1 1 0,2 0 0,0 1 0,-6 33 0,6-22 19,2 0-1,1 1 1,1 54 0,3-74-40,1 0-1,0 0 0,1 0 1,1 0-1,0 0 1,1-1-1,1 1 1,0-1-1,1 0 1,12 21-1,-11-24-50,1-1-1,0 1 1,0-2 0,1 1-1,0-1 1,1 0 0,0-1-1,0 0 1,1-1 0,12 7 0,-13-10-472,-1 0 1,2-1 0,-1 1-1,0-2 1,1 0 0,-1 0 0,20 0-1,10-1-5748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5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9314,'0'0'2380,"0"0"-1362,0 0 38,0 0 119,0 0-313,0 0-46,4 6-247,14 15-430,-18-20-93,1 0 0,-1 0 1,1 0-1,-1-1 1,1 1-1,0 0 1,0 0-1,-1-1 0,1 1 1,0-1-1,0 1 1,0-1-1,0 1 1,-1-1-1,1 1 0,0-1 1,0 0-1,0 0 1,0 1-1,0-1 0,0 0 1,0 0-1,0 0 1,0 0-1,0 0 1,0 0-1,0 0 0,0 0 1,0-1-1,0 1 1,0 0-1,0-1 1,0 1-1,1-1 0,-2 1 221,0-2-124,0 1-127,0 1-288,0 0-340,5 15-2941,10 0-1099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5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9354,'0'0'3867,"0"0"-2513,0 0-304,0 0 257,0 0-334,0 0-393,16 0 244,-16 0-769,0 0 36,-13 0-287,77-4-1419,-35-2-1501,10-5-6675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37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1712,'0'0'5827,"0"0"-3605,0 0-863,0 0 181,0 0 282,0 0-803,3 11 1092,-3-10-2206,0-1-176,0 0-515,0 0-992,-1 0-2954,-7 0-3850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1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1 4785,'0'0'1832,"0"0"-510,0 0-725,0 0-174,0 0-33,0 0 88,0 0 212,0 0-137,0 0-237,0 0 229,0 0-197,0 0 36,0 0 20,0 0-76,0 0-12,0 0-137,0 0 101,0 0-186,0 0 34,0 0 75,0 0 51,0 0 80,0 0-218,0 0 51,0 0 168,-3 0-221,-298 55 7,240-41-119,2 4 0,-111 46 0,166-62 1,0 0 0,1 1 0,-1-1 1,1 1-1,-1 0 0,1 0 0,0 0 0,0 0 0,0 1 0,0-1 0,1 1 1,-1-1-1,1 1 0,0 0 0,0 0 0,0 0 0,1 0 0,0 0 0,-1 1 1,1-1-1,1 0 0,-1 1 0,1-1 0,-1 1 0,1-1 0,1 0 0,-1 1 1,1-1-1,-1 0 0,1 1 0,2 6 0,-1-10 6,-1 0-1,1 0 1,-1 0-1,1 0 0,0 0 1,-1 0-1,1-1 1,0 1-1,0 0 1,-1-1-1,1 1 1,0-1-1,0 0 1,0 0-1,-1 0 1,1 0-1,0 0 0,0 0 1,0 0-1,2-1 1,4 1 52,53 2-40,-26-3 5,1 3-1,-1 0 1,67 15-1,-94-15-29,-1 0 0,0 0-1,0 1 1,0 0-1,0 0 1,0 0 0,-1 1-1,1 0 1,-1 0 0,0 1-1,0 0 1,-1 0 0,1 0-1,-1 1 1,-1-1 0,1 1-1,-1 0 1,0 1 0,0-1-1,0 1 1,-1 0 0,0 0-1,-1 0 1,3 8 0,-3-7 4,-1-1 1,0 0 0,0 0 0,0 1 0,-1-1 0,0 1 0,-1-1 0,0 0 0,-3 13 0,3-16 20,0 0 1,-1 0 0,0 0 0,0-1-1,0 1 1,0-1 0,-1 1 0,1-1 0,-1 0-1,0 0 1,0 0 0,0 0 0,0-1-1,-1 1 1,1-1 0,-1 0 0,0 0 0,-4 2-1,-18 5 157,0-2-1,-1 0 1,1-2-1,-1-1 1,0-1-1,-1-1 1,1-2-1,-51-5 1,71 4-158,1 1 1,-1-1-1,0-1 0,1 1 0,0-1 1,-1 0-1,1-1 0,0 0 1,0 0-1,0 0 0,0 0 0,1-1 1,-7-5-1,12 8 14,0 2-91,0-1 1,0 0 0,0 0 0,0 0 0,0 0-1,0 0 1,1 0 0,-1 0 0,0 0 0,0 0 0,0 0-1,0 0 1,0 0 0,0 0 0,0 0 0,1 0 0,-1 0-1,0 0 1,0 0 0,0 0 0,0 0 0,0 0-1,0 0 1,1 0 0,-1 0 0,0 0 0,0 0 0,0 0-1,0-1 1,0 1 0,0 0 0,0 0 0,0 0 0,0 0-1,1 0 1,-1 0 0,0 0 0,0 0 0,0 0 0,0 0-1,0-1 1,0 1 0,0 0 0,0 0 0,0 0-1,0 0 1,0 0 0,0 0 0,0-1 0,0 1 0,0 0-1,0 0 1,0 0 0,0 0 0,0 0 0,0 0 0,0 0-1,0-1 1,0 1 0,0 0 0,0 0 0,0 0 0,0 0-1,0 0 1,4-1-152,70-16-3786,-31 6-293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1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7978,'0'0'1448,"0"0"-696,0 0-206,0 0-189,0 0 162,4 3 201,16 14 865,33 36 1,14 12-1016,204 147-101,-65-54-195,-149-107-292,-56-50 213,-1-1-87,0-22-2735,0 2-1193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30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0 24,'0'0'12755,"0"0"-11139,0 0-1488,0 0 1032,0 0-488,0 0-271,0 0-209,-46 173-184,42-155 232,4-3-240,0-6-432,0-6-177,43-3-567,-3-18-1808,3-12-6803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1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 10114,'0'0'2461,"0"0"-1386,-28 19-242,-9 5-482,6-5-37,2 1 1,0 2-1,-42 41 0,-242 253 1133,313-315-1477,0-1 0,0 0 0,-1 0 0,1 0-1,0 0 1,0 1 0,0-1 0,-1 0 0,1 0-1,0 0 1,0 1 0,0-1 0,0 0 0,0 0-1,-1 1 1,1-1 0,0 0 0,0 0 0,0 1-1,0-1 1,0 0 0,0 1 0,0-1-1,0 0 1,0 0 0,0 1 0,0-1 0,0 0-1,0 0 1,0 1 0,0-1 0,0 0 0,1 0-1,-1 1 1,0-1 0,0 0 0,0 0 0,0 1-1,0-1 1,1 0 0,-1 0 0,0 0 0,0 1-1,0-1 1,1 0 0,-1 0 0,0 0 0,0 0-1,1 1 1,-1-1 0,0 0 0,0 0-1,1 0 1,-1 0 0,0 0 0,0 0 0,1 0-1,-1 0 1,0 0 0,0 0 0,1 0 0,-1 0-1,0 0 1,1 0 0,-1 0 0,0 0 0,0 0-1,1 0 1,27-1-863,-21 1 344,31-2-3035,-2-5-3099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2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414 3 9234,'0'0'1874,"0"0"-683,0 0-471,0 0-539,0 0-145,-31-1 70,-225-1 854,129 14 425,160 12-1161,-25-20-222,-1 1-1,-1-1 0,1 1 0,0 1 0,-1-1 0,0 1 0,-1 0 0,1 1 0,-1-1 0,0 1 1,-1 0-1,0 1 0,0-1 0,0 0 0,-1 1 0,0 0 0,2 12 0,0 7-15,-1-1 1,-2 1-1,0 0 0,-3 28 0,0-13 17,0-24 10,0 0 1,-1 0-1,-2 0 1,1 0-1,-13 31 1,-42 84 410,5-13 264,53-120-641,0 1 0,0-1-1,0 0 1,0 0 0,0 1 0,0-1-1,0 0 1,0 1 0,0-1-1,1 0 1,-1 0 0,0 1 0,0-1-1,0 0 1,0 0 0,1 1-1,-1-1 1,0 0 0,0 0 0,0 1-1,1-1 1,-1 0 0,0 0-1,0 0 1,1 0 0,-1 0 0,0 1-1,1-1 1,-1 0 0,0 0-1,0 0 1,1 0 0,-1 0 0,0 0-1,1 0 1,-1 0 0,0 0-1,1 0 1,-1 0 0,0 0 0,1 0-1,18 0-309,-14-1 422,100 1 136,117 0-3211,-206-1 1129,-2-4-2103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3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0 380 4705,'0'0'4588,"0"0"-2384,0 0-734,0 0-307,0 0-506,0 0-273,25-15 3,78-48 165,-87 53-535,-2-1 0,1-1 0,-1 0-1,-1-1 1,0 0 0,-1-1 0,-1-1 0,0 0-1,15-27 1,-19 30-9,-1 4 2,-1-1 0,0 1-1,-1-1 1,0-1 0,0 1 0,-1 0-1,0-1 1,-1 0 0,0 0 0,-1 0-1,1 0 1,-2-10 0,-19 27-62,13-1 61,0 0 0,1 1-1,0-1 1,0 1 0,1 0 0,-1 0 0,2 0 0,-1 1 0,1-1 0,0 1-1,0 0 1,1 0 0,-1 8 0,-1 6 271,1 0 1,1 0-1,2 38 0,0-56-220,0 0 0,1 0-1,0 0 1,-1-1-1,1 1 1,1 0 0,-1-1-1,0 1 1,1-1 0,0 0-1,0 1 1,0-1-1,0 0 1,0 0 0,1 0-1,-1 0 1,4 2-1,0 0-20,0-1-1,0 0 1,0 0-1,0-1 1,1 0-1,0 0 1,-1-1-1,12 3 1,9 0-46,0-1 0,1-1 0,44-1-1,-68-2 16,0 1-178,0-1 0,0 0-1,0 0 1,0 0-1,0-1 1,0 1-1,0-1 1,0 0-1,0 0 1,0 0 0,0-1-1,-1 1 1,1-1-1,0 0 1,-1 0-1,1 0 1,-1 0 0,0-1-1,0 1 1,0-1-1,0 0 1,0 0-1,-1 0 1,4-5-1,3-18-6115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3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9858,'0'0'2121,"0"0"-1236,0 0-319,0 0-129,0 0 394,0 0 137,6 1-447,-4-1-475,47 8 406,-48-7-437,0-1 0,1 0 0,-1 1 0,0-1-1,1 0 1,-1 0 0,0 0 0,1 0 0,-1 0 0,0 0 0,0-1 0,1 1 0,-1 0 0,0-1 0,1 1 0,-1 0 0,0-1 0,0 0 0,0 1 0,0-1 0,0 0 0,1 1 0,-1-1 0,0 0 0,-1 0 0,1 0 0,0 0 0,0 0 0,0 0 0,0 0 0,-1 0 0,1-1-1,-1 1 1,1 0 0,-1 0 0,1-2 0,-1 2 3,-1 0 0,0 1 0,0-1 0,1 1 0,-1-1 0,0 1 0,0-1 0,0 1 0,0-1 0,0 1 0,0 0 0,0-1-1,1 1 1,-1 0 0,0 0 0,0 0 0,0 0 0,0 0 0,0 0 0,0 0 0,-2 0 0,-31 1 9,27-1-22,6 0-213,10 1-268,75 12-3798,-57-12-1936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4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11090,'0'0'3334,"0"0"-2395,0 0-785,0 0 8,32 1 249,229 1-60,-234-2-270,-26 0-126,-2 11-110,-5 26 164,-11 39-1,8-43-3,2 0 0,-3 36 0,7-39 42,1 1-1,1-1 0,2 1 1,1-1-1,2 1 1,0-1-1,3 0 0,0-1 1,17 43-1,-17-55-21,-1-6-12,-1 0 1,-1 0 0,0 1 0,0-1 0,-1 1-1,0 0 1,1 22 0,-4-33-8,-1 0 0,1 0 1,0-1-1,0 1 0,-1 0 0,1 0 0,-1 0 1,1-1-1,-1 1 0,1 0 0,-1-1 0,1 1 1,-1 0-1,0-1 0,1 1 0,-1-1 0,0 1 1,0-1-1,1 1 0,-1-1 0,0 0 1,0 1-1,0-1 0,1 0 0,-1 0 0,0 1 1,0-1-1,0 0 0,-1 0 0,-32 2 302,27-2-219,-267 1-795,345-1-1211,-32 0-2234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4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8090,'0'0'3718,"0"0"-1622,0 0-438,0 0-552,0 0-584,0 0-140,9 2-238,347 29 973,-278-31-1170,-84-15-3398,-11 3-2084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10386,'0'0'2665,"0"0"-1241,0 0-592,0 0 152,0 0-399,179 6-465,-130-6 376,-3 0-496,-6-3-280,-7 3-288,7 0-945,-10 0-2592,-7 0-2856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7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0 471 2737,'0'0'6580,"0"0"-4105,0 0-1687,0 0-191,0 0-119,0 0 109,24-16-387,73-52-90,-79 53-26,0 0 0,-1-1 0,0-1-1,-2 0 1,0-1 0,0-1 0,-2 0-1,-1-1 1,0 0 0,-1-1 0,-2-1-1,0 1 1,-1-1 0,6-28 0,-11 40 95,-1 0 0,0 0-1,0 0 1,-1 0 0,-1-14 0,0 23-244,0 1-22,0 32-278,-13 166 388,13-189 49,0 1 0,0-1 0,1 0 0,0 1 0,1-1 1,0 0-1,1 1 0,5 12 0,-6-18-47,0-1-1,0 0 1,1 0 0,-1 1-1,1-2 1,0 1 0,-1 0-1,1 0 1,1-1 0,-1 0-1,0 0 1,1 0 0,-1 0-1,1 0 1,-1 0 0,1-1-1,0 0 1,0 0 0,-1 0-1,1 0 1,0-1 0,0 1-1,6-1 1,-3 1-5,1 0-1,-1 0 1,1-1-1,-1 0 1,1-1-1,-1 1 1,1-1-1,-1-1 1,0 0-1,1 0 1,-1 0 0,0 0-1,0-1 1,-1-1-1,1 1 1,-1-1-1,1 0 1,-1 0-1,7-7 1,4-8-21,-1-1 1,0 0-1,-2 0 0,22-42 1,7-9-16,-43 70 13,1 1-1,-1-1 1,0 1-1,1-1 1,-1 1 0,1 0-1,-1-1 1,0 1-1,1-1 1,-1 1 0,1 0-1,-1-1 1,1 1-1,0 0 1,-1 0-1,1-1 1,-1 1 0,1 0-1,-1 0 1,1 0-1,0 0 1,-1 0-1,1 0 1,-1 0 0,1 0-1,0 0 1,-1 0-1,1 0 1,-1 0 0,1 0-1,0 0 1,-1 1-1,1-1 1,-1 0-1,1 0 1,-1 1 0,1-1-1,-1 0 1,1 1-1,-1-1 1,1 0-1,-1 1 1,1-1 0,-1 1-1,0-1 1,1 1-1,15 22-26,-15-22 26,4 8 16,0-1-1,1 0 0,0 0 0,1 0 0,-1 0 0,1-1 0,11 8 0,-13-12 26,1 1 1,-1-1-1,1 0 0,0-1 1,0 1-1,0-1 0,0-1 0,0 1 1,0-1-1,0 0 0,1 0 1,11-1-1,-10 0-9,1 0 0,-1-1 0,0 0 0,1 0 0,-1-1 1,0 0-1,0-1 0,14-6 0,-6 0-7,-1 0 1,0-2-1,14-11 1,32-31 142,-61 52-173,1 1 0,-1-1-1,1 1 1,0-1 0,0 1 0,-1 0 0,1-1 0,0 1 0,0 0 0,-1-1 0,1 1 0,0 0 0,0 0 0,0 0 0,0-1-1,-1 1 1,1 0 0,0 0 0,0 0 0,0 1 0,0-1 0,-1 0 0,1 0 0,0 0 0,0 1 0,0-1 0,-1 0-1,1 1 1,1 0 0,19 17 53,-12-9-13,-3-5-234,-1-1-1,1 0 0,0 0 0,0 0 1,0-1-1,1 0 0,-1 0 1,0-1-1,1 1 0,-1-2 1,11 2-1,7-2-3626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7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11562,'0'0'2145,"0"0"-2145,0 0-40,0 0-648,0 0-1473,229-23-2328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8.6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9450,'0'0'1475,"0"0"-823,0 0-82,7 26 167,4 7-400,-3-9-39,-1 1 0,-1 0-1,-1 1 1,3 39 0,-2 429 1295,-8-279-1127,2-37-291,-8-141-247,8-36 83,0 1-1,0-1 1,-1 1 0,1-1-1,-1 1 1,1-1 0,-1 0-1,0 1 1,1-1 0,-1 0-1,0 1 1,0-1-1,0 0 1,0 0 0,0 0-1,0 0 1,-1 0 0,1 0-1,0 0 1,-2 1 0,2-2 17,1 0 25,0 0-16,-6-7 909,33-403-1808,-25 393 822,2-1 0,0 1 0,1-1-1,0 1 1,2 1 0,0-1 0,1 1-1,0 0 1,1 1 0,1 0 0,1 0-1,0 1 1,0 1 0,2 0 0,-1 0-1,2 1 1,0 1 0,0 0 0,1 1-1,0 1 1,1 0 0,0 1 0,0 1-1,1 0 1,-1 1 0,36-7-1,-50 13 27,-1-1-1,0 1 0,0 0 0,1-1 1,-1 1-1,0 0 0,1 0 0,-1 0 1,0 0-1,1 0 0,-1 0 0,0 1 1,1-1-1,-1 0 0,0 1 0,1-1 0,-1 0 1,0 1-1,0 0 0,0-1 0,1 1 1,-1 0-1,0 0 0,0-1 0,0 1 1,1 1-1,-1 1-30,0 0 0,-1 0 1,1-1-1,-1 1 0,1 0 0,-1 0 1,0 0-1,0 0 0,-1 5 1,1 9-7,-1-7 57,0 0 0,-1 0 0,0 0 0,-1 0 0,0 0-1,-4 9 1,2-8-2,1 1 0,1-1 0,0 1 0,-2 17-1,4-24 7,1-1 0,-1 1 0,1 0 0,1-1 0,-1 1-1,1-1 1,-1 1 0,1-1 0,1 0 0,-1 1 0,0-1 0,1 0-1,0 0 1,0 0 0,4 6 0,-3-7 22,1 0 1,0 1-1,-1-2 0,1 1 1,0 0-1,1-1 0,-1 1 1,0-1-1,1 0 0,-1-1 1,1 1-1,-1-1 0,1 0 1,8 1-1,-1 0-22,-1 0-1,1-1 0,0 0 1,-1-1-1,1-1 1,0 0-1,21-4 1,-25 2-10,0 1-1,0-1 1,-1-1 0,1 0 0,-1 0 0,0 0-1,0-1 1,-1 0 0,0 0 0,1-1 0,8-10-1,8-12-52,0-1 0,-2-1-1,18-34 1,-36 132 583,-3-56-538,-1-7 73,1 0 0,0 1-1,0-1 1,1 0 0,0 0 0,-1 0 0,2 0 0,1 7 0,-1-10-45,-1 0 0,0-1 0,1 1 1,0 0-1,-1-1 0,1 1 0,0-1 1,0 0-1,0 1 0,0-1 0,0 0 0,0 0 1,0 0-1,0-1 0,0 1 0,0 0 1,0-1-1,1 1 0,-1-1 0,0 0 1,1 0-1,2 0 0,16 1 42,0 0 1,0-2-1,0-1 1,0 0-1,0-1 0,-1-2 1,1 0-1,31-13 1,-50 18-74,0 0 0,0-1 0,-1 1 0,1 0 0,0 0 0,0 0 0,0 0 0,-1 0 0,1 1 0,0-1 0,0 0 0,-1 1 0,1-1 0,0 1 0,-1 0 0,1 0 0,-1-1 0,1 1 0,-1 0 0,1 0 0,-1 0 0,1 1 0,-1-1 0,0 0 1,0 0-1,0 1 0,0-1 0,1 3 0,1-1 15,0-1 1,-1 1-1,1 0 1,0-1-1,0 1 1,1-1 0,6 3-1,3 0 9,0-2 1,1 1-1,0-2 0,-1 0 0,1-1 0,0 0 1,0-1-1,0 0 0,18-4 0,-13 1-63,1 0-1,-1-2 1,1 0-1,-1-2 1,32-14-1,-34 12-115,0-1-1,-1-1 0,0 0 0,-1-1 0,0 0 0,13-16 0,-21 21 108,-1 0-1,0-1 0,0-1 0,-1 1 0,0-1 0,0 1 1,-1-1-1,0-1 0,-1 1 0,0 0 0,-1-1 0,1 0 1,0-15-1,-1-17 212,-3 1 1,0 0-1,-3 0 1,-10-42-1,10 61 266,2 12 91,2 15-98,1 43-363,-3 199 495,2-236-537,1 0 1,0 0-1,0 0 1,1 0-1,1-1 1,0 1-1,0-1 1,1 1-1,1-1 1,-1 0-1,2-1 1,11 17-1,-13-20-19,1-1 1,-1 0-1,1 0 0,1 0 0,-1 0 0,1-1 0,-1 0 1,1 0-1,0-1 0,1 0 0,-1 0 0,1 0 0,-1 0 0,1-1 1,0-1-1,0 1 0,0-1 0,-1 0 0,2 0 0,11-1 1,2-6-1431,-10-15-1306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30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12203,'228'60'2264,"-228"-60"-1376,0 12-480,0 6-184,0-1 377,0 1-489,0 3-48,3-3-64,-3 6-849,0-6-1479,0-4-6538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8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14659,'0'0'1712,"0"0"-1375,179 0-169,-77-12-160,4 0-8,-3 3-56,-7 3-697,-30 1-1135,-23 5-7594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49.4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0 9090,'0'0'2701,"0"0"-842,-30 26-280,-95 90-322,108-100-1120,1 2-1,0-1 1,2 2-1,0 0 1,1 1-1,0 0 1,2 1-1,1 0 0,0 1 1,2 0-1,0 1 1,2 0-1,0 0 1,2 0-1,0 0 1,2 1-1,0 0 1,2-1-1,0 1 1,7 36-1,-3-41-148,1 0 0,1 0 0,1 0 0,0-1 0,2 0 0,0 0 0,1-1 0,1-1 0,16 21 0,4 8-375,-17-23-576,2-1 1,0-1-1,1 0 0,33 28 0,-10-18-4954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0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11 1688,'0'0'4187,"0"0"-2102,0 0-539,0 0 258,0 0-91,0 0-282,0-2-502,0-6-85,-1 20-703,0 1-1,-2-1 0,1 0 1,-2 1-1,1-1 0,-2 0 0,1-1 1,-2 1-1,0-1 0,-8 12 0,11-16-1278,11-18-1408,-5 6 2050,15-18-4660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0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 9978,'156'-36'2993,"-156"36"-2081,0 0-376,0 9 488,0 9-664,3-1 577,-3 4-937,0 0 0,3 3-8,11 3-417,2-6-1303,1-10-4321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1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 0 8786,'0'0'2075,"0"0"-992,0 0-586,0 0-306,0 0 74,0 0 509,0 16-17,20 550 1748,-17-479-2469,-3-86-58,-1 0 0,1-1 0,-1 1 1,0 0-1,1-1 0,-1 1 0,0 0 0,1-1 0,-1 1 1,0-1-1,0 1 0,1-1 0,-1 1 0,0-1 0,0 1 1,0-1-1,0 0 0,0 0 0,0 0 0,0 1 0,0-1 1,0 0-1,1 0 0,-1 0 0,0 0 0,-2-1 0,-35 1-453,30 0 300,-7 0-19,10 1 161,0-1 0,1 1-1,-1-1 1,0-1 0,0 1 0,0-1 0,1 1 0,-1-1 0,0-1-1,1 1 1,-1-1 0,1 1 0,0-1 0,-1-1 0,-4-2 0,39 1 1331,87 8-476,-61-1-670,0-2 0,72-8 0,-124 6-203,1 0 0,-1 0 0,0 0 0,1-1 0,-1 1 0,0-1 0,0 0 0,1 0 0,-2 0 0,1-1 0,0 0 0,0 1 0,5-7 0,-6 6-299,-1 0-1,1-1 1,-1 1-1,0 0 1,0-1-1,-1 1 1,1-1 0,-1 0-1,1 0 1,0-5-1,0-23-7196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1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14227,'0'0'2457,"0"0"-1785,0 0-672,169-30-584,-76 30 448,-17 0-1457,-17 0-2240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3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1 405 4097,'0'0'3743,"0"0"-2020,0 0-682,0 0 208,0 0 228,0 0 7,1-14 1311,0 1-2762,0 1 1,1-1-1,7-21 0,-1 16-76,2 1 0,0 0 0,1 1 0,0 0 0,2 1-1,-1 0 1,2 1 0,0 0 0,1 2 0,28-20 0,-42 30 33,1 1 0,-1 0 1,1 0-1,0 0 1,0 0-1,-1 0 0,1 1 1,0-1-1,0 0 1,0 1-1,0-1 0,0 1 1,0 0-1,0 0 1,0 0-1,0 0 0,0 0 1,0 0-1,0 0 1,0 0-1,0 1 0,0-1 1,0 1-1,0 0 0,-1-1 1,1 1-1,0 0 1,0 0-1,-1 0 0,1 1 1,0-1-1,-1 0 1,1 0-1,-1 1 0,0-1 1,1 1-1,-1-1 1,0 1-1,0 0 0,2 3 1,2 7 13,0 1 0,0-1-1,-1 1 1,-1 0 0,2 15 0,2 1 205,-7-29-167,1 1 0,-1 0 1,1 0-1,0 0 0,-1-1 0,1 1 0,0 0 0,0-1 0,-1 1 0,1-1 0,0 1 0,0-1 0,0 1 0,0-1 1,0 1-1,0-1 0,0 0 0,0 1 0,0-1 0,0 0 0,0 0 0,0 0 0,0 0 0,0 0 0,0 0 1,0 0-1,0 0 0,0-1 0,0 1 0,0 0 0,0 0 0,0-1 0,0 1 0,-1-1 0,1 1 0,1-1 0,41-19 160,-40 18-238,6-1 21,-1 1 0,0-1 1,1 1-1,0 1 0,-1 0 0,1 0 0,0 0 0,-1 1 0,1 1 0,0-1 0,-1 2 0,1-1 0,9 4 0,42 2 22,-36-6-77,20 1-191,-1-2 1,45-6 0,-77 5 209,0 0-1,0-2 1,0 1-1,0-1 1,-1-1-1,0 0 1,0 0-1,0-1 1,0 0-1,-1-1 1,1 0 0,-1 0-1,11-12 1,-17 15 44,0-1 0,0 1 0,-1-1 0,1 0 0,-1 0 0,0 0 0,0 0 0,0 0 0,0-1 1,-1 1-1,0 0 0,0-1 0,0 1 0,0-1 0,-1 1 0,0-1 0,0 0 0,0 1 0,0-1 0,-1 1 1,-1-5-1,2 7 7,-1 1-1,0 0 1,0-1 0,0 1 0,0 0 0,0 0 0,0 0 0,0 0 0,0 0 0,0 0 0,-1 0 0,1 0 0,0 0 0,-1 1 0,1-1 0,0 0 0,-1 1-1,1-1 1,-1 1 0,1 0 0,-1 0 0,1-1 0,-1 1 0,1 0 0,-1 0 0,1 0 0,-1 0 0,1 1 0,-1-1 0,1 0 0,-1 1 0,1-1 0,-1 0-1,1 1 1,0 0 0,-1-1 0,1 1 0,0 0 0,-1 0 0,1 0 0,0 0 0,-1 1 0,-1 10-18,1 0-1,0 0 1,1-1-1,0 1 1,1 0 0,1 0-1,0 0 1,3 15 0,-4-26 16,5 24 32,2-1 0,0 1 1,2-1-1,1-1 0,0 0 0,21 32 0,16 37 45,-30-51-80,-1 1 0,-2 0 1,-2 1-1,-2 0 0,-2 1 1,-2 0-1,1 70 0,-7-108-3,0 0-1,0-1 0,-1 1 1,0 0-1,0 0 0,-1-1 1,1 1-1,-1 0 0,0-1 1,-1 0-1,1 1 0,-1-1 0,0 0 1,0 0-1,-7 7 0,4-7-6,0 0-1,1 0 0,-2 0 0,1-1 1,-1 0-1,1-1 0,-1 1 0,0-1 1,0-1-1,0 1 0,-14 2 0,0-2 21,-1-1-1,0 0 1,0-2-1,-31-2 1,52 2 8,0 0 0,0-1 0,0 1 0,0 0 0,0 0 0,1 0 0,-1-1 0,0 1 0,0 0 0,0-1 0,1 1-1,-1-1 1,0 1 0,0-1 0,1 1 0,-1-1 0,0 1 0,1-1 0,-1 0 0,1 1 0,-1-1 0,1 0 0,-1 0 0,1 1 0,-1-1 0,1 0 0,0 0 0,-1 0 0,1-1 0,2-31 195,0 25-200,1-1 1,0 1 0,0 0 0,1 0 0,8-12-1,129-146-845,-85 104 310,-3-1 0,80-127 1,0-96-48,-121 258 1456,-11 26-866,0 1 1,0 0 0,0-1 0,0 1 0,0 0 0,0 0 0,0 0-1,1 0 1,-1 0 0,0 0 0,1 0 0,-1 1 0,1-1-1,-1 0 1,1 1 0,-1-1 0,1 1 0,0 0 0,-1-1 0,1 1-1,0 0 1,1 0 0,47 1-141,-30 0 175,1-1-30,14 0 4,-1-1-1,40-6 1,-73 7-10,-1 0 0,1 0 0,0 0 0,-1 0-1,1 0 1,0 0 0,0 0 0,-1 0 0,1 0 0,0 0 0,-1 1 0,1-1-1,-1 0 1,1 0 0,0 1 0,-1-1 0,1 0 0,-1 1 0,1-1 0,-1 1 0,1-1-1,-1 1 1,1-1 0,-1 1 0,1-1 0,-1 1 0,0 0 0,1-1 0,-1 1-1,0-1 1,1 1 0,-1 1 0,5 32 185,-11 38 1,2-55-132,2 0 0,0-1 0,1 31 0,2-46-66,-1 1-1,0-1 1,1 1-1,-1-1 1,1 0-1,-1 1 1,1-1-1,0 0 0,-1 1 1,1-1-1,0 0 1,0 0-1,0 0 1,0 0-1,0 0 1,0 0-1,0 0 1,1 0-1,-1 0 1,0 0-1,0-1 0,1 1 1,-1 0-1,0-1 1,1 1-1,-1-1 1,1 0-1,2 1 1,50 3 249,-41-4-157,15 0-95,0-1 1,0-1-1,-1-1 1,0-2-1,1-1 1,27-10-1,-37 10-61,-1-1 0,0-1 1,0 0-1,-1-1 0,0-1 0,-1 0 1,0-2-1,0 1 0,-1-2 0,13-15 1,-22 22 13,1-1 0,-2 0 1,1-1-1,-1 1 1,0-1-1,0 0 1,-1 0-1,0 0 1,-1 0-1,1-1 1,-2 1-1,1-1 1,-1 1-1,-1-1 0,1 0 1,-1 1-1,-1-1 1,-2-14-1,2 20 58,0 1 1,0 0-1,0-1 0,-1 1 0,1 0 0,-1 0 0,1 0 0,-1-1 0,0 2 0,0-1 0,0 0 0,0 0 0,0 1 0,0-1 0,0 1 1,0-1-1,-1 1 0,1 0 0,-1 0 0,1 0 0,-1 0 0,1 1 0,-1-1 0,1 1 0,-1 0 0,0-1 0,1 1 0,-1 0 1,0 0-1,1 1 0,-5 0 0,0-1-5,0 1 0,0 0 0,1 1 0,-1-1 0,1 1 0,-1 0 0,1 1 0,0 0 0,0 0 0,0 0 0,-8 6 0,7-3 4,1 0-1,-1 1 1,1 0 0,1 0-1,-1 1 1,1-1 0,1 1-1,-1 0 1,1 0-1,1 1 1,0-1 0,0 1-1,0 0 1,1 0 0,0 0-1,1 0 1,0 15-1,1-21 4,0 0-1,1 0 1,-1 0-1,1 0 0,0 0 1,0-1-1,0 1 1,0 0-1,1-1 0,-1 1 1,1-1-1,0 1 0,-1-1 1,1 1-1,0-1 1,0 0-1,1 0 0,-1 0 1,0 0-1,1-1 1,-1 1-1,1-1 0,-1 1 1,1-1-1,0 0 0,0 0 1,-1 0-1,1 0 1,0-1-1,0 1 0,5 0 1,13 2 10,1-1 0,0 0 0,29-3-1,-26 1 29,9-2-79,0-1 1,0-2-1,0-1 0,0-1 0,-1-2 0,51-21 1,-67 21 43,-23 8-7,-29 12-82,32-9 56,0 0 1,0 0-1,0 0 1,0 0 0,0 0-1,0 1 1,1 0-1,-1-1 1,1 1 0,0 0-1,0 0 1,0 0-1,0 1 1,0-1 0,1 0-1,-1 1 1,1-1-1,0 1 1,0-1 0,1 1-1,-1-1 1,0 1 0,1 4-1,0-6-4,1-1 1,-1 1-1,0 0 0,1-1 1,0 1-1,-1-1 0,1 1 0,0-1 1,0 1-1,-1-1 0,1 0 1,0 1-1,1-1 0,-1 0 0,0 0 1,0 1-1,0-1 0,1 0 1,-1 0-1,1 0 0,-1-1 0,1 1 1,-1 0-1,1-1 0,-1 1 1,1-1-1,0 1 0,-1-1 0,1 1 1,3-1-1,64 5-54,-54-5 3,43-1 10,0-2 1,-1-3 0,0-2-1,0-2 1,-1-3 0,100-38-1,-142 46 123,0-1 0,0-1 0,-1 0-1,0 0 1,17-14 0,-27 18-37,1 0 0,-1 0 0,0 0 0,0-1 0,0 1 0,0-1 0,0 1 0,-1-1 0,0 0 0,0 0 0,0 0 0,0-1 0,-1 1 0,0 0 0,1-1 1,-2 1-1,1-1 0,0 1 0,-1-1 0,0 1 0,0-6 0,-1 6 11,0 0 1,0 0 0,-1 1 0,1-1-1,-1 0 1,0 1 0,0-1 0,0 1-1,0 0 1,-1-1 0,1 1 0,-1 0-1,0 1 1,0-1 0,0 0 0,0 1-1,0 0 1,0-1 0,-1 1 0,1 1-1,-1-1 1,0 0 0,0 1-1,1 0 1,-1 0 0,-8-1 0,-5-2 34,1 1 1,-2 1-1,1 0 1,0 2-1,-18 1 1,31-1-63,0 1-1,-1-1 1,1 1 0,0 0-1,0 0 1,0 1 0,0-1-1,0 1 1,0 0 0,0 0-1,0 0 1,1 1 0,-1-1-1,1 1 1,0 0 0,-1 0-1,1 0 1,1 0 0,-1 1-1,0-1 1,1 1-1,0-1 1,-3 6 0,2-1-10,0 1 1,0-1-1,1 1 1,0-1-1,0 1 0,1 0 1,0-1-1,1 1 1,-1 0-1,3 15 1,-1-20 6,-1-1 1,1 1-1,0 0 0,1 0 1,-1-1-1,0 1 1,1-1-1,0 0 1,0 1-1,0-1 0,0 0 1,1 0-1,-1 0 1,1 0-1,3 2 0,0 1-11,1-2 1,0 1-1,0-1 0,0 0 0,0 0 0,15 4 0,0-2-110,1 0 1,-1-1-1,1-2 1,29 1 0,26-3-3130,-59-1 670,7 0-4012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1 486 9434,'0'0'2738,"0"0"-848,0 0-317,0 0-303,0 0-765,16-19-210,55-63-126,-56 62-85,0 0-1,-2-1 1,0-1-1,15-35 0,-17 34-52,25-43-1,-31 61-34,-1 1-1,1-1 1,0 1 0,0 0-1,1 0 1,-1 0 0,1 1 0,-1 0-1,1 0 1,0 0 0,1 1-1,-1 0 1,0 0 0,0 1 0,1-1-1,-1 1 1,13 0 0,-10 0-4,-1 1 1,1 0 0,0 0-1,-1 1 1,1 0 0,-1 1-1,1 0 1,-1 0 0,0 0-1,0 1 1,0 1 0,0-1-1,7 6 1,-11-6 0,0 0 1,0 1 0,0 0-1,-1 0 1,0 0-1,0 0 1,0 1-1,0-1 1,-1 1 0,1 0-1,-1 0 1,0-1-1,-1 1 1,1 1-1,-1-1 1,0 0-1,0 0 1,-1 0 0,0 1-1,0 5 1,0-5-7,0 0 0,-1 1 0,0-1 0,0 0 0,-1 1 0,0-1 1,0 0-1,0 0 0,-1 0 0,0-1 0,0 1 0,0-1 0,-1 1 0,0-1 0,-8 8 0,-3 0-5,-1-1 0,0-1 0,-1-1 0,0 0-1,-1-1 1,0-1 0,0 0 0,-1-2-1,0 0 1,0-1 0,-32 4 0,185-8 531,-27-11-613,-1-4-1,0-5 1,203-65 0,-290 78 86,-1-1 0,0-1 0,0 0 0,24-17-1,-38 23 17,0-1 0,0 0 0,-1 0-1,0-1 1,0 1 0,0-1 0,0 1-1,0-1 1,-1 0 0,1 0-1,1-5 1,-3 6-1,0 1 0,0-1 0,-1 0 0,0 0 0,1 0 0,-1 0 0,0 0 0,0 1 0,0-1 0,-1 0 0,1 0 0,-1 0 0,0 0 0,1 1 0,-1-1 0,0 0 0,-1 1 0,1-1 0,-3-4 0,0 3 3,0-1-1,0 1 0,0 0 0,-1 0 0,0 1 0,1-1 1,-1 1-1,-1 0 0,1 0 0,0 1 0,-1-1 0,1 1 1,-1 0-1,1 1 0,-12-2 0,-5-1-7,-1 1-1,-40 0 1,47 3 5,6-1 18,1 1 1,-1 0 0,0 1-1,1 0 1,-16 4 0,23-4-15,-1 0 0,1 0 1,0 0-1,-1 0 1,1 1-1,0-1 1,0 1-1,0-1 0,0 1 1,1 0-1,-1-1 1,0 1-1,1 0 1,-1 0-1,1 0 0,0 1 1,-1-1-1,1 0 1,0 0-1,0 1 1,1-1-1,-1 0 0,0 1 1,1-1-1,-1 1 1,1 3-1,0-4 23,0 1 0,-1-1 0,2 1 0,-1-1 0,0 1-1,0-1 1,1 1 0,0-1 0,-1 0 0,1 1 0,0-1 0,0 0 0,0 1 0,0-1-1,1 0 1,-1 0 0,0 0 0,4 3 0,-1-1-2,1 0 0,-1-1 1,1 0-1,-1 0 0,1 0 0,0-1 0,0 1 0,7 1 1,11 3 26,1-1 1,0-1 0,26 2 0,-38-6-7,93 7 182,108-5-1,-129-4-226,-26 2-7,1-3 0,-2-3 0,1-2 0,-1-2 0,0-3 0,89-31 0,-134 38-31,0 0-1,-1-1 1,0 0-1,0 0 0,18-15 1,-26 18-12,1 0 0,-1-1 1,0 1-1,0-1 1,0 0-1,-1 1 0,1-1 1,-1 0-1,0 0 1,0-1-1,-1 1 0,1 0 1,-1-1-1,0 1 1,0-1-1,0 1 0,0-1 1,-1-4-1,1 6-35,-1 1 0,0-1-1,0 1 1,0 0 0,0-1-1,-1 1 1,1-1 0,0 1 0,-1 0-1,0-1 1,1 1 0,-1 0-1,0 0 1,0 0 0,-1-1 0,1 1-1,0 0 1,-1 0 0,-2-3-1,0 3-453,0 1-1,0-1 1,-1 0-1,1 1 1,0 0-1,-1 0 0,1 1 1,0-1-1,-1 1 1,-6 0-1,-19 0-6743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4.5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10474,'0'0'2151,"0"0"-1426,0 0-315,0 0 334,0 30 46,0 98 157,-1-120-847,1 0 0,0 0 0,1 0 0,0-1 0,0 1 0,0 0 0,1 0 0,0-1 0,1 1 0,0-1 0,0 1 0,0-1 0,1 0 0,0-1 0,8 10 0,-6-10-43,0-1 0,1 0 0,0 0-1,0 0 1,0-1 0,1 0 0,-1-1 0,1 0-1,0 0 1,0 0 0,14 1 0,7 2 0,1-2 0,0 0 0,0-3 0,0 0 0,0-2 1,44-7-1,-59 5-90,1-1 0,-1-1 0,0 0 1,-1-1-1,26-14 0,-31 15-14,0 0 0,-1-1 0,0 0 1,0-1-1,0 0 0,0 0 0,-1 0 0,-1-1 0,12-16 0,-16 19 147,-2 9-107,0 0 0,0-1 0,1 1 0,-1 0-1,1-1 1,0 1 0,0-1 0,1 1 0,-1-1-1,1 1 1,0-1 0,-1 0 0,1 0 0,1 0 0,-1 0-1,3 3 1,0-1 11,1-1-1,-1 1 1,1-1 0,0 0-1,1 0 1,-1-1-1,12 5 1,7 0 72,1-1 1,-1-1-1,40 4 0,21-2-6,159-7-1,-228-1-73,0-1 1,0-1-1,0-1 1,-1-1-1,30-9 1,-41 11 2,-1 1 0,0-1 0,0 0 0,0-1 1,0 1-1,-1-1 0,1 1 0,0-1 0,-1 0 0,0 0 1,0-1-1,0 1 0,0-1 0,0 1 0,-1-1 1,0 0-1,0 0 0,0 0 0,0 0 0,0-1 0,-1 1 1,0 0-1,0-1 0,0 1 0,1-9 0,-2 9 5,-1 0 0,1-1 0,-1 1 0,1 0 0,-1 0 0,0 0 0,-1 0 0,1 1 0,-1-1 0,1 0 0,-1 0 0,0 1 0,0-1 0,-6-5 0,2 2-2,-1 0 0,0 0 0,0 1 0,-1 0 0,0 1 0,-9-6 0,-13-4 9,0 1 0,-55-17 0,55 21-20,-1 1 0,0 2 0,-1 1-1,0 2 1,0 0 0,0 3 0,-58 3 0,87-1-26,1-1 0,0 0 1,-1 1-1,1 0 1,-1-1-1,1 1 0,0 0 1,0 0-1,-1 0 0,1 0 1,0 1-1,0-1 0,0 1 1,0-1-1,0 1 1,1 0-1,-1-1 0,0 1 1,1 0-1,0 0 0,-1 0 1,1 0-1,0 1 1,0-1-1,0 0 0,0 0 1,0 1-1,1-1 0,-1 1 1,1-1-1,-1 0 0,1 1 1,0-1-1,0 4 1,0 0-216,1 1 0,0-1 1,0 0-1,0 1 1,1-1-1,-1 0 0,2 0 1,-1 0-1,1 0 1,0-1-1,0 1 0,5 6 1,29 28-3983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0 1176,'0'0'5852,"0"0"-4141,0 0-1016,0 0 387,-35 26 197,-111 83 348,131-99-1381,1 1 1,1 0 0,0 1 0,0 1 0,1 0-1,1 0 1,0 1 0,1 1 0,1 0 0,0 0-1,1 1 1,0 0 0,2 0 0,-7 22 0,8-19-80,0 1 0,2 0 1,0 0-1,1 0 0,1 1 1,1-1-1,0 0 0,2 0 0,0 0 1,7 23-1,-3-26-237,2 0-1,0-1 1,0 0-1,16 20 1,-1 0-1837,-12-19-1423,2-7-3100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30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 10058,'0'0'2539,"0"0"-1558,0 0-629,0 0 324,0 0-237,0 0-105,2 10 197,-1-5-496,-1-1 0,1 0 0,0 0-1,0 0 1,1 0 0,-1-1 0,1 1 0,3 5-1,-4-8-27,0 1-1,1-1 0,-1 0 0,0 0 1,1 0-1,-1 0 0,0 0 0,1 0 0,-1 0 1,1 0-1,0 0 0,-1-1 0,1 1 0,0-1 1,-1 1-1,1-1 0,0 0 0,-1 0 0,1 1 1,0-1-1,0 0 0,-1-1 0,1 1 1,0 0-1,0 0 0,-1-1 0,1 1 0,0-1 1,-1 1-1,1-1 0,1-1 0,-2 2-8,0-1 0,0 0 0,0 1 0,-1-1 0,1 0 0,0 1 0,-1-1 0,1 0 0,0 0 0,-1 1 0,1-1 0,-1 0 0,1 0 0,-1 0 0,1 0 0,-1 0 0,0 0 0,0 0 0,1 0 0,-1 0 0,0 0 0,0 0 0,0 0 0,0 0-1,0 0 1,0 0 0,0 0 0,0 0 0,-1 0 0,1 0 0,0 0 0,-1 0 0,1 0 0,0 0 0,-1-1 0,0 0-4,0-1 0,-1 0 1,1 0-1,0 1 0,-1-1 0,0 1 0,1-1 0,-1 1 1,0 0-1,-3-3 0,2 3 12,1 0-1,-1 1 1,1 0 0,-1 0-1,1-1 1,-1 1 0,0 1 0,0-1-1,1 0 1,-1 1 0,0-1-1,0 1 1,-5 0 0,8 0-418,0 3-3941,0 0-3230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6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 81 6953,'0'0'2748,"0"0"-944,0 0-993,0 0-467,0 0-53,0 0 570,-9 14 288,-11 15-803,2 1 1,2 1 0,0 1 0,2 0 0,2 1 0,-12 46 0,15-23-138,-12 58 144,22-136-118,-2 11-103,1-1 0,1 1 0,0-1 1,4-13-1,34-108-790,28-72 93,-66 202 581,0-1 0,1 1 0,0-1 0,0 1 0,0 0 0,0 0 0,0-1 0,4-2 0,-6 5-12,0 1 0,1 0 0,-1 0 0,0 0 0,1 0 0,-1-1 0,0 1 0,0 0 1,1 0-1,-1 0 0,0 0 0,1 0 0,-1 0 0,0 0 0,1 0 0,-1 0 0,0 0 0,1 0 1,-1 0-1,0 0 0,1 0 0,-1 0 0,0 0 0,0 0 0,1 0 0,-1 1 0,0-1 0,1 0 0,-1 0 1,0 0-1,0 0 0,1 1 0,-1-1 0,9 21-1,-6-8 12,1-1 0,0 0 0,0 0 0,1 0 0,13 21 0,-15-28-4,0-1 0,1 0 0,-1 0 0,1 0 0,0 0 0,0 0 0,0-1 0,0 0 0,1 0 0,-1 0 0,1-1 0,0 1 0,0-1-1,0 0 1,0 0 0,0-1 0,6 2 0,5-1 4,0 0 0,1-1 0,-1-1 1,0-1-1,0 0 0,1-1 0,-1 0 0,-1-1 0,1-1 0,0-1 0,-1 0 0,0-1 0,18-10 0,-3-1 12,0-2 0,-2-1 0,0-1 0,-1-1-1,26-29 1,-41 37-11,-10 11-15,0 1 0,0-1 0,1 0 0,-1 0-1,1 1 1,0 0 0,-1-1 0,1 1 0,0 0 0,0 0 0,0 1 0,1-1-1,3-1 1,-5 26-138,2 338 967,-5-209-4501,2-144 511,4-5-2386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7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64 11026,'0'0'1715,"0"0"-493,0 0 5,0 0-123,5 27-396,-5-27-708,3 22 83,1-1 0,1 0-1,10 25 1,-14-44-74,0 1-1,1-1 1,-1 1-1,1-1 1,0 0 0,0 0-1,-1 1 1,2-1-1,-1 0 1,0-1 0,0 1-1,1 0 1,-1-1-1,0 1 1,1-1-1,0 0 1,-1 0 0,5 2-1,0-2 51,1 1 0,0-1 0,-1-1 0,15 0 0,-7 0 47,8 1-53,-8 0-38,0 0-1,0-1 1,21-3 0,-34 3-14,1-1-1,-1 1 1,1-1-1,-1 1 1,1-1 0,-1 0-1,1 0 1,-1 0-1,0 0 1,1-1-1,-1 1 1,0-1 0,0 1-1,0-1 1,0 0-1,0 1 1,-1-1-1,1 0 1,0 0-1,-1-1 1,1 1 0,-1 0-1,0 0 1,0-1-1,2-3 1,-2 1-12,0 1 1,0-1-1,-1 0 1,1 0-1,-1 1 1,0-1-1,0 0 1,-1 0-1,1 0 1,-1 1-1,0-1 1,-1 0-1,1 1 1,-1-1-1,0 1 1,0-1-1,-4-5 1,2 3 13,-1 1 0,-1 0 1,1 1-1,-1-1 0,0 1 0,0 0 1,0 0-1,-1 1 0,-13-7 0,0 2-7,-1 1 0,1 1 0,-1 1 0,-1 0 0,1 2 0,-42-3-1,52 6-46,2 0 60,0 1 0,0-1-1,0 2 1,0-1 0,-15 4-1,22-3-38,0-1 1,1 1-1,-1 0 0,0-1 0,1 1 0,-1 0 1,1 0-1,-1 0 0,1 0 0,0 1 0,-1-1 1,1 0-1,0 0 0,0 1 0,0-1 0,0 1 1,0-1-1,0 1 0,0-1 0,0 1 0,1 0 0,-1-1 1,1 1-1,-1 0 0,1-1 0,0 1 0,-1 0 1,1 0-1,0-1 0,0 1 0,0 0 0,0 0 1,1-1-1,-1 1 0,1 2 0,0 0-179,0 0 1,1 0-1,-1-1 0,1 1 0,0 0 1,0-1-1,0 1 0,1-1 0,-1 1 0,1-1 1,0 0-1,0 0 0,0 0 0,0-1 1,0 1-1,0-1 0,1 1 0,0-1 0,6 3 1,39 19-6334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7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0 10386,'0'0'2177,"0"0"-1210,0 0-605,0 0-3,0 0-54,0 0 457,-7 26 361,-49 164 290,37-120-1120,3 2-1,3 0 0,3 0 0,-1 104 0,11-175-519,0-5 42,0-93-4196,0 58 125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5753,'0'0'6562,"0"0"-4382,0 0-1632,0 0 7,0 0 70,32 0 380,219 0 66,-151 0-833,-99 0-563,-4 9-4112,-11-6-432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8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9858,'0'0'2097,"0"0"-521,0 0-96,0 0-432,0 0-631,212 33 279,-140-33-696,-5 0-200,5 0-304,-22 0-1393,-10 0-3704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8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9554,'0'0'1543,"0"0"-548,0 0-86,0 0 146,0 0-201,20 33-226,124 202 880,-125-204-1231,-2 0 0,-2 1 0,20 59 0,-28-68-212,-2 0 0,0 1 0,-2 0 0,0-1 0,-2 1 0,-2 36 0,0-54-40,1 0-1,-2 0 1,1-1-1,-1 1 0,1 0 1,-2-1-1,1 1 1,0-1-1,-1 0 1,0 1-1,-1-1 0,1-1 1,-1 1-1,0 0 1,0-1-1,0 0 0,-1 0 1,1 0-1,-9 5 1,-8 3 14,0-1 0,-1 0 0,-37 12 0,-11 5-320,68-27 142,1-1 0,-1 1-1,1 0 1,0 0-1,0-1 1,0 1 0,-1 0-1,1 0 1,0 0 0,0 0-1,0 0 1,0 0-1,1 1 1,-1-1 0,0 0-1,0 0 1,1 1 0,-1-1-1,0 0 1,1 1-1,0-1 1,-1 1 0,1-1-1,0 1 1,0-1-1,0 0 1,-1 1 0,2-1-1,-1 1 1,0-1 0,0 1-1,0-1 1,1 1-1,-1-1 1,1 0 0,0 3-1,16 6-4082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2:59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 8162,'0'0'2088,"0"0"-821,0 0-196,0 0-596,0 0-203,0 0 383,-3 7 218,0 0-562,1 0 0,0 1 1,0-1-1,0 1 0,1-1 0,-1 12 0,32-18 348,-17-1-584,-12 1-51,-1-1 0,1 0 0,0 1-1,0-1 1,0 0 0,0 0 0,0 0 0,0 1-1,0-1 1,0 0 0,0-1 0,0 1 0,0 0-1,0 0 1,0 0 0,0 0 0,0-1 0,0 1 0,-1-1-1,1 1 1,0 0 0,0-1 0,0 1 0,0-1-1,-1 0 1,1 1 0,0-1 0,-1 0 0,1 1 0,0-1-1,-1 0 1,1 0 0,-1 0 0,1 1 0,-1-1-1,1 0 1,-1 0 0,0 0 0,1 0 0,-1 0-1,0 0 1,0 0 0,0 0 0,0 0 0,0 0 0,0 0-1,0 0 1,0 0 0,0 1 0,0-1 0,-1-2-1,1 2-17,-1 0-1,1 0 0,-1 0 0,1 0 0,-1 0 0,1 0 0,-1 0 1,0 0-1,0 1 0,1-1 0,-1 0 0,0 0 0,0 1 1,0-1-1,0 0 0,0 1 0,0-1 0,0 1 0,0-1 0,0 1 1,0-1-1,0 1 0,0 0 0,0 0 0,-1-1 0,1 1 1,0 0-1,0 0 0,-2 0 0,-38 1-200,41-1 148,-1 0 0,1 1 0,-1-1 0,1 0-1,-1 0 1,1 1 0,-1-1 0,1 0 0,-1 1 0,1-1-1,0 0 1,-1 1 0,1-1 0,0 1 0,-1-1-1,1 1 1,0-1 0,-1 1 0,1-1 0,0 1 0,0-1-1,0 1 1,-1-1 0,1 1 0,0-1 0,0 1-1,0-1 1,0 1 0,0-1 0,0 1 0,0 0 0,0-1-1,0 1 1,0-1 0,0 1 0,1-1 0,-1 1-1,0-1 1,0 1 0,1 0 0,0 1-254,-1-1 1,1 1-1,0 0 0,-1-1 1,1 1-1,0-1 0,0 1 0,0-1 1,0 0-1,0 0 0,1 1 1,-1-1-1,3 2 0,20 6-5623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00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3 728,'0'0'5865,"0"0"-3696,0 0-1130,0 0 276,0 0 34,0 0 152,0 0-1463,0 0 1,0 1-1,0-1 1,-1 0-1,1 0 1,0 0-1,0 0 1,0 0-1,0 1 1,0-1 0,0 0-1,0 0 1,0 0-1,0 0 1,0 1-1,0-1 1,0 0-1,0 0 1,0 0-1,0 0 1,0 1-1,0-1 1,0 0 0,0 0-1,0 0 1,0 0-1,0 1 1,0-1-1,0 0 1,0 0-1,0 0 1,0 0-1,1 0 1,-1 1-1,0-1 1,0 0 0,0 0-1,0 0 1,0 0-1,0 0 1,1 0-1,-1 0 1,0 1-1,0-1 1,0 0-1,0 0 1,1 0-1,-1 0 1,0 0 0,0 0-1,0 0 1,0 0-1,1 0 1,-1 0-1,0 0 1,0 0-1,0 0 1,0 0-1,1 0 1,-1 0-1,0 0 1,0 0 0,0 0-1,0 0 1,0 0-1,1-1 1,-1 1-1,14 1 47,-10 0-67,1 0 0,0-1 1,-1 0-1,1 0 1,0 0-1,-1 0 0,1-1 1,-1 0-1,1 0 1,5-2-1,-15 2-3,1-1 1,-1 1-1,0 0 0,0 1 1,1-1-1,-1 1 0,-7 0 1,-41 0 125,59 1 812,4 1-1613,0-2-3419,-6-3-2863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01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0 464,'0'0'7978,"0"0"-5590,0 0-1262,0 0 673,0 0-439,0 0-465,-2 29-249,-12 138 436,15-129-803,0-30-319,-1 0 1,1 0 0,-2 0 0,1 0-1,-3 10 1,3-18-87,0 1-1,0-1 1,0 0-1,0 0 1,0 1-1,-1-1 1,1 0-1,0 1 1,0-1-1,0 0 1,-1 0-1,1 1 1,0-1-1,0 0 1,0 0-1,-1 1 1,1-1-1,0 0 1,-1 0-1,1 0 1,0 0-1,0 0 1,-1 1-1,1-1 1,0 0-1,-1 0 1,1 0-1,0 0 1,-1 0-1,1 0 1,0 0-1,-1 0 1,1 0-1,-1 0 1,1 0-4098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01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1 512,'0'0'13067,"0"0"-11611,0 0-1088,0 0 344,0 0 65,0 0 223,0 0-1000,0 143 96,0-114 144,0-2-240,0-3-144,0 0-384,0-3-809,0-6-879,0-7-5682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32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93 3577,'0'0'2511,"0"0"-1039,0 0-369,0 0 87,0 0-169,0 0-56,-5 1-21,0 0-630,3-1-163,0 0-1,1 0 1,-1 0-1,0 1 1,0-1-1,0 0 1,0 1-1,0 0 1,1-1-1,-1 1 1,0 0-1,-2 1 1,12-2 3199,18 1-2884,-2 1-580,48-4-128,0-4-1,0-2 1,98-25-1,-11-5-3535,-94 21-1316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01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378 1 9450,'0'0'1792,"0"0"121,0 0-137,146 193-592,-103-112-239,-14 8-609,-12 0 384,-17 0-720,-7 1 0,-36-7 48,-10-6-40,-6-8 8,-1-4-16,-3-8-328,-3-7 320,-33 10-1216,13-15-1233,10-10-2480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19.6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 15 3025,'0'0'4909,"0"0"-2757,0 0-773,0 0-95,0 0-127,0 0-56,0 0-579,0 0-268,0 0 158,0 0-308,0 0-98,0 0-9,0 0 66,0 0 182,0 0-147,0 0-78,0-1 0,0 1 0,0-1 1,0 1-1,-1-1 0,1 1 0,0-1 0,0 1 1,0-1-1,0 1 0,-1-1 0,1 1 1,0-1-1,0 1 0,-1 0 0,1-1 1,0 1-1,-1-1 0,1 1 0,0 0 0,-1-1 1,1 1-1,-1 0 0,1-1 0,-1 1 1,1 0-1,0 0 0,-2-1 0,-24 0 123,-25 0-889,51 1 736,0 0-1,0 0 0,0 0 1,0 0-1,0 0 0,0 1 0,0-1 1,0 0-1,0 0 0,0 0 1,0 0-1,0 0 0,0 0 0,0 0 1,0 1-1,0-1 0,0 0 1,0 0-1,0 0 0,0 0 1,0 0-1,0 0 0,0 0 0,0 0 1,0 0-1,0 1 0,0-1 1,0 0-1,-1 0 0,1 0 0,0 0 1,0 0-1,0 0 0,0 0 1,0 0-1,0 0 0,0 0 1,0 0-1,0 0 0,-1 0 0,1 0 1,0 0-1,0 0 0,0 0 1,0 0-1,0 0 0,0 0 0,0 0 1,-1 0-1,1 0 0,0 0 1,0 0-1,27 8-514,86 22-4917,-78-21-2114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19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1 580 672,'0'0'1899,"0"0"-813,0 0-62,0 0-42,0 0-176,4-6 35,24-32 891,-21 35 4099,15 0-4806,0 0-1156,3-8 138,-1 0 0,0-2 0,-1-1-1,0-1 1,-1 0 0,-1-2 0,0 0-1,-1-2 1,-1 0 0,-1-1 0,-1-1-1,0-1 1,-2 0 0,16-31 0,-25 39-58,0 1 0,-2-2 1,1 1-1,-2-1 0,1 1 0,0-17 1,1-90 198,-5 120 203,0 1-106,0 0-188,0 0-1,0 2-54,0-1-1,0 0 1,0 1-1,0-1 0,0 1 1,0-1-1,0 1 0,0-1 1,-1 1-1,1-1 0,-1 0 1,1 1-1,-1-1 0,1 0 1,-1 1-1,-1 1 0,-2 6-18,-3 21 39,1 0 1,1 0-1,1 0 1,2 1-1,3 50 1,0-74 0,-1 0 1,1-1-1,0 1 1,0-1-1,1 0 1,0 1 0,0-1-1,1 0 1,-1 0-1,1 0 1,1 0-1,-1-1 1,1 1 0,8 8-1,-5-7 67,1 0-1,0 0 1,0-1 0,0 0-1,1-1 1,0 0 0,0-1-1,17 7 1,3-3 126,-1 0 0,1-2 1,1-2-1,-1 0 0,49-2 0,-68-2-226,-1 0-1,1-1 1,-1 0 0,1-1-1,-1 0 1,1 0-1,-1-1 1,0-1-1,0 1 1,0-2-1,-1 1 1,0-1-1,1 0 1,-1-1 0,-1 1-1,1-2 1,-1 1-1,-1-1 1,1 0-1,-1-1 1,9-13-1,-10 14-269,-1-1 1,-1-1-1,1 1 0,-1 0 0,-1-1 0,1 0 0,-2 1 1,1-1-1,-1 0 0,0 0 0,-1 0 0,0 0 0,-1 0 0,1 0 1,-3-10-1,-11-20-3972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20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 5617,'0'0'1773,"0"0"-895,0 0-157,0 0-7,0 0 24,0 0 154,0 0 98,0 0 118,0 0-329,0 0-307,0 0 112,0 0-219,0 0-173,0 0-118,0 0 47,0 0 107,18 0 187,41 0-160,1-3-1,-1-2 1,59-13 0,-84 10-224,-12 2 1,0 1-1,1 2 1,34-2-1,-76 2-5573,6 3-192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21.4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4809,'0'0'2818,"0"0"-1331,0 0-411,0 0-6,0 0-157,0 0-267,0 0-139,0 0-353,0 1 0,1 0 0,-1 0 0,0-1 0,1 1 0,-1 0 0,1-1 0,-1 1 0,1-1 0,-1 1 0,1-1 0,0 1 0,-1-1 0,1 1 0,0-1 0,-1 1 0,1-1 0,0 0 0,-1 1 0,1-1 0,0 0 0,0 0 0,1 1 0,49 4 181,1-2 0,76-6-1,-25 1-253,-95 2-31,-6-1-287,0 1-1,1 0 1,-1 0 0,0 0-1,0 0 1,0 0 0,0 1 0,0-1-1,0 1 1,0-1 0,0 1-1,0 0 1,0 0 0,0 0 0,0 0-1,2 1 1,5 4-3652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22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3 530 440,'0'0'5173,"0"0"-2912,0 0-994,0 0 82,0 0 98,0 0-137,-3 2 1605,5-3-597,15-11-2222,-2-1 1,0 0-1,19-21 1,-1 1-162,-3 2-37,-1-2-1,-2 0 0,-1-2 0,-2 0 0,-1-2 0,-2-1 0,-2 0 1,29-83-1,-44 96-344,-14 53 468,1 0 0,1 1 0,2 0 0,1 0 0,1 1 0,2-1 0,1 1 0,1 0-1,4 29 1,-2-51 25,0 0-1,1 0 0,-1-1 1,1 1-1,1-1 0,0 1 1,0-1-1,0 0 0,1 0 0,0-1 1,0 0-1,0 0 0,1 0 1,0 0-1,0-1 0,1 0 0,0 0 1,-1-1-1,2 0 0,-1 0 1,12 5-1,1-1 43,1-1 0,-1 0 0,2-2 1,-1 0-1,0-1 0,43 1 0,-60-5-87,12 1 20,1-1 1,-1 0-1,0-1 1,0-1-1,21-5 0,-33 6-51,0 0 0,-1-1 0,1 1 0,-1-1 0,0 0 0,1 0 0,-1 0-1,0 0 1,0 0 0,0-1 0,0 0 0,-1 1 0,1-1 0,-1 0 0,1 0 0,-1 0-1,0-1 1,0 1 0,0 0 0,-1-1 0,1 1 0,-1-1 0,0 0 0,0 1-1,0-1 1,-1 0 0,1 0 0,-1-5 0,0 6-69,0 1 0,0-1 1,0 0-1,-1 0 0,1 1 0,-1-1 0,1 0 0,-1 1 1,0-1-1,0 1 0,-1-1 0,1 1 0,0-1 1,-1 1-1,1 0 0,-1 0 0,0-1 0,-2-1 0,-42-29-2887,7 12-952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23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0 3897,'0'0'4251,"0"0"-2536,0 0-565,0 0-3,0 0-416,-12 5 1828,42-2-1182,-23-4-783,-21 0-414,-12 0 179,2 2-1908,47 14-694,14 0-985,2 0-1991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23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 4505,'0'0'2504,"0"0"-624,0 0-599,0 0-225,0 0-249,0 0-211,0-5 28,0-11 317,0 15-59,4 49 843,16 85-1236,46 169 1,-59-283-555,-5-13-150,0 1 0,0-1-1,0 1 1,0 0-1,-1-1 1,0 14-1,-11-21-3398,1-4-961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24.4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 4369,'0'0'4297,"0"0"-1883,0 0-1105,0 0 12,0 0-289,0 0-433,5 0-318,90-1 697,103-13 0,-120 2-817,12-1 268,131-4 0,-191 15-6702,-16 4 1199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33:25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1 587 5449,'0'0'2625,"0"0"-868,0 0-264,0 0 234,0 0-263,0 0-405,0 0 240,0 0-552,0 0-300,0 0-90,0-13 251,4-3-594,0 0 0,1 1-1,1 0 1,0 0 0,13-23 0,0-1-48,23-55-96,107-174 0,-139 256 126,-7 9 7,0 0-1,0 0 1,-1-1-1,1 1 1,-1 0 0,0-1-1,0 0 1,0 0-1,0 1 1,1-8-1,-3 11-98,0 3 11,33 733 919,-30-706-740,2-1 1,0 1 0,15 40-1,-15-67-5864,-3-3 3405,1 0-6471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37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1 812 5921,'0'0'7207,"15"-25"-6877,1-2-251,1-4 7,2 2 0,2 0 1,24-27-1,-13 18-53,-2-1 0,-1-1 1,-2-1-1,23-51 0,-37 65-43,-2 0 0,-1 0 0,-1-1 0,-2 0 0,-1 0 0,-1-1 0,-1 0 0,0-36 0,-3 47 8,-1 14 31,0-1 1,1 0-1,-2 1 1,1-1 0,0 1-1,-1-1 1,-2-5-1,3 9-32,-1-1 1,1 1-1,-1 0 0,0 0 0,0 0 1,0 1-1,1-1 0,-1 0 0,0 0 1,0 0-1,0 1 0,0-1 0,0 0 1,-1 1-1,1-1 0,0 1 0,0-1 1,0 1-1,0 0 0,-1-1 0,1 1 1,0 0-1,0 0 0,-1 0 1,1 0-1,0 0 0,0 0 0,-1 0 1,1 0-1,0 1 0,-2 0 0,0-1-8,1 1 0,-1 0 0,0 0 0,1 0 0,0 0 0,-1 1 0,1-1 0,0 1-1,-1-1 1,1 1 0,0 0 0,0 0 0,0 0 0,1 0 0,-4 4 0,-22 41-96,19-31 67,-4 7 1,2 1 0,0 0 0,2 0 0,0 1 0,2 0 0,1 0 0,1 1 0,1 0 0,1 0 0,1 0 0,4 40 0,0-52 58,0 1 0,0-1 0,2 0 0,0 0 1,0 0-1,1-1 0,1 0 0,0 0 0,1 0 0,0-1 0,1-1 0,1 1 0,-1-1 0,2-1 0,0 0 0,0 0 0,0-1 1,14 8-1,-3-3-67,0-1 1,1-1 0,1-1 0,0-1 0,0-1 0,1-1-1,0-1 1,1-1 0,35 3 0,-47-8-151,6 2-307,0-2-1,0 0 1,0-1 0,27-4-1,-43 3 275,0 0 0,1 1 0,-1-1 0,0-1 0,0 1 0,-1-1 1,1 1-1,0-1 0,0 0 0,-1-1 0,1 1 0,-1 0 0,0-1 0,0 0 0,0 0 0,0 0 0,0 0 0,-1 0 0,1-1 0,-1 1 0,0-1 0,0 0 0,0 1 0,0-1 0,-1 0 0,2-8 0,-1 7 281,-1 0-1,0 1 0,-1-1 0,1 0 1,-1 0-1,0 0 0,0 0 1,-1 0-1,1 1 0,-1-1 0,0 0 1,0 0-1,-1 1 0,0-1 1,1 1-1,-1-1 0,-1 1 0,1 0 1,-1 0-1,1 0 0,-5-5 1,2 5 151,-1-1 1,0 0-1,0 1 1,0 0-1,-1 1 1,1 0-1,-1-1 1,0 2 0,0-1-1,0 1 1,0 0-1,0 1 1,-11-2-1,4 1-21,1 1-1,0 0 0,-1 1 0,1 0 0,-1 1 1,-23 5-1,33-6-160,1 1 0,-1 1 0,1-1 0,-1 0 1,1 1-1,0 0 0,-1 0 0,1 0 0,0 0 1,0 0-1,1 1 0,-1-1 0,0 1 0,1 0 0,-1 0 1,1 0-1,0 0 0,0 0 0,0 0 0,0 0 0,1 1 1,-1-1-1,1 1 0,0-1 0,0 1 0,0 0 1,1-1-1,-1 1 0,1 4 0,0-4 73,-1-1 1,1 0-1,0 1 0,0-1 1,1 1-1,-1-1 1,1 0-1,-1 1 0,1-1 1,0 0-1,1 0 0,-1 0 1,0 0-1,1 0 0,0 0 1,2 4-1,-1-4-21,0-1 0,0 0 0,0 1 0,0-1 0,0-1 0,1 1-1,-1 0 1,0-1 0,1 1 0,-1-1 0,1 0 0,0-1 0,-1 1 0,7 0 0,2 1 2,0-1-1,1 0 1,-1 0-1,0-2 1,1 1 0,15-4-1,-19 0-69,-9 4-13,0 1-1,0-1 1,0 0-1,0 0 1,0 0-1,0 0 0,0 0 1,0 1-1,0-1 1,0 0-1,0 0 1,0 0-1,0 0 0,0 1 1,0-1-1,0 0 1,0 0-1,0 0 0,0 0 1,0 0-1,0 1 1,0-1-1,0 0 1,0 0-1,0 0 0,0 0 1,0 0-1,0 1 1,1-1-1,-1 0 1,0 0-1,0 0 0,0 0 1,0 0-1,0 0 1,0 0-1,0 0 1,1 1-1,-1-1 0,0 0 1,0 0-1,0 0 1,0 0-1,1 0 0,-1 0 1,0 0-1,0 0 1,0 0-1,0 0 1,0 0-1,1 0 0,-1 0 1,0 0-1,0 0 1,0 0-1,0 0 1,0 0-1,1 0 0,-1-1 1,-1 18 28,1-14-19,1-1 0,-1 1 0,0-1 0,1 0 0,-1 1 0,1-1 0,0 0 0,0 0 0,0 1 0,0-1 1,0 0-1,0 0 0,1 0 0,-1 0 0,1 0 0,-1 0 0,1-1 0,0 1 0,-1 0 0,1-1 0,0 0 0,0 1 0,0-1 0,1 0 1,-1 0-1,0 0 0,0 0 0,0 0 0,1-1 0,-1 1 0,5 0 0,8 1 64,0 0 0,1-1 1,30-1-1,-23-1-49,-13 1-48,0-1 1,0 0-1,-1-1 0,1 0 0,0-1 1,-1 0-1,0 0 0,1-1 0,-1 0 1,-1-1-1,1 0 0,-1 0 0,0-1 0,0 0 1,7-7-1,3-4-353,-2 0 0,0-2 0,-2 0 0,0 0 0,13-24 0,-24 38 294,-1 1 0,1 0 0,1 0 1,-1 0-1,0 1 0,8-7 0,-10 10 87,-1-1 1,1 0-1,0 1 0,0-1 0,0 1 1,-1-1-1,1 1 0,0-1 0,0 1 1,0 0-1,0 0 0,0-1 0,0 1 1,0 0-1,0 0 0,0 0 0,0 0 1,0 0-1,0 0 0,0 0 0,0 0 1,0 0-1,0 0 0,0 1 0,-1-1 1,1 0-1,0 1 0,0-1 0,0 1 1,0-1-1,0 1 0,-1-1 0,1 1 1,0-1-1,0 1 0,-1 0 0,1 0 1,0-1-1,-1 1 0,1 0 0,-1 0 1,1 0-1,0 1 0,4 9 27,-1 0-1,0 0 1,0 1-1,-1 0 1,-1 0 0,0-1-1,1 14 1,-1 8 60,-3 45 0,0-75-53,1 0 1,-1 0-1,0-1 1,0 1-1,0 0 0,0 0 1,-1-1-1,1 1 1,-1-1-1,0 0 0,1 1 1,-1-1-1,0 0 0,0 0 1,-1 0-1,1 0 1,0 0-1,-1-1 0,1 1 1,-1-1-1,1 1 1,-1-1-1,0 0 0,-2 1 1,-10 3 134,1 0 0,-1-1 0,-18 2 0,-45 5-1728,54-10-2505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33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898 20 7282,'0'0'1101,"0"0"-351,0 0-512,-32-4-12,-108-10 159,129 13-264,1 0 1,-1 2-1,0-1 0,0 1 1,0 1-1,0 0 0,0 1 0,1 0 1,-1 0-1,1 1 0,0 0 1,0 1-1,1 0 0,-1 1 0,-14 11 1,0-1 220,-20 14-25,1 1-1,1 3 1,2 1-1,2 2 1,1 1-1,2 2 1,1 2-1,3 1 1,1 2-1,2 0 1,3 2-1,-28 69 1,44-92-269,1 1 0,1 0 0,2 0 1,0 1-1,2-1 0,1 1 0,1 0 1,1 0-1,3 25 0,-2-44-25,0 0-1,1-1 1,0 1-1,0-1 0,0 0 1,1 0-1,0 1 1,0-2-1,1 1 1,-1 0-1,1-1 0,1 1 1,-1-1-1,1-1 1,-1 1-1,1 0 1,1-1-1,-1 0 1,1 0-1,-1-1 0,1 0 1,0 0-1,0 0 1,1 0-1,-1-1 1,8 2-1,14 2 42,1-1 0,-1-1 1,1-1-1,48-2 0,-42-3-76,0-1 0,0-2 1,0-1-1,-1-2 0,52-18 0,163-78-313,-235 97 292,153-76-375,-140 67 369,-1-1 0,-1-1 0,45-40 0,-67 56 45,0-1 0,0 0 0,0 0 0,-1 0 0,1 0 0,-1 0 0,0-1 0,0 1 0,0 0 0,0-1 0,-1 0 0,1 1 0,-1-1 0,1-5 0,-2 8 5,-1 1-1,1-1 0,-1 0 1,0 1-1,1-1 0,-1 1 1,0-1-1,0 1 0,1-1 1,-1 1-1,0 0 0,0-1 1,0 1-1,1 0 0,-1 0 1,0-1-1,0 1 0,0 0 1,0 0-1,0 0 0,1 0 0,-1 0 1,0 0-1,0 0 0,0 0 1,0 1-1,-1-1 0,0 1 8,-8 0-21,-1 0 0,1 1 1,0 1-1,0 0 0,1 0 0,-1 1 0,1 0 1,-1 0-1,1 1 0,0 1 0,-11 8 0,-1 2 0,1 0 0,1 2 1,-25 27-1,38-39 10,1 0 0,-1 1 0,1 0 0,0 0 0,1 0 1,-1 1-1,2-1 0,-1 1 0,1 0 0,0 0 0,0 1 0,1-1 1,-1 14-1,2-21-1,1 0 1,0 1 0,0-1-1,1 0 1,-1 1-1,0-1 1,0 0 0,1 0-1,-1 0 1,1 1 0,-1-1-1,1 0 1,-1 0-1,1 0 1,0 0 0,-1 0-1,1 0 1,0 0-1,0 0 1,0 0 0,0 0-1,1 1 1,1 0 7,1-1 0,-1 1 1,0-1-1,0 0 0,0 1 0,1-2 1,-1 1-1,6 1 0,10-1 33,0-1 0,31-3 0,-32 2-44,0-1 4,0 0 0,0-1-1,0-1 1,0 0 0,0-2 0,-1 0 0,0 0 0,0-2 0,-1 0 0,0-1-1,0-1 1,27-22 0,-40 29-52,0 0 1,0-1-1,0 1 0,0-1 1,-1 0-1,1 0 0,-1 0 1,0 0-1,0 0 0,0-1 1,-1 1-1,0 0 0,0-1 1,0 1-1,0-1 0,-1 0 1,1 1-1,-1-1 0,0 0 1,-1 1-1,0-9 0,0 12 35,0 0 0,1 0 0,-1 0-1,0 0 1,1 0 0,-1 0 0,0 0 0,0 0-1,0 0 1,0 0 0,0 0 0,0 1 0,0-1-1,0 0 1,0 1 0,0-1 0,0 1 0,-1-1 0,1 1-1,0 0 1,0-1 0,-1 1 0,-1 0 0,3-1 2,-1 1 0,0 0 0,0 0 0,0 0 0,0 0 0,0 0 0,1 0 1,-1 0-1,0 0 0,0 0 0,0 0 0,0 0 0,0 0 0,1 1 0,-1-1 1,0 0-1,0 1 0,0-1 0,1 1 0,-1-1 0,0 1 0,0-1 1,1 1-1,-1-1 0,0 1 0,1-1 0,-1 1 0,1 0 0,-1 0 0,1-1 1,-1 1-1,1 0 0,0 0 0,-1 1 0,-1 4 27,1 0-1,1 0 0,-1 0 1,1 0-1,0 0 1,0 1-1,1-1 1,0 0-1,0 0 1,0 0-1,1 0 0,0 0 1,0 0-1,0-1 1,1 1-1,0-1 1,0 1-1,0-1 1,1 0-1,7 8 1,-4-7 1,0 0 1,1 0 0,0 0 0,0-1 0,1 0-1,0-1 1,-1 0 0,1 0 0,1-1 0,-1 0 0,0-1-1,1 0 1,9 1 0,33 2-153,1-2-1,-1-2 1,1-3-1,60-9 1,206-49-657,-265 48 860,-48 11-71,42-9 4,-1-1 1,-1-3-1,59-25 0,-99 36-1,-1 0 0,0 0 0,0-1 0,-1 0 1,1 0-1,5-7 0,-9 11 7,0-1-1,0 0 1,-1 1 0,1-1 0,0 0 0,0 0 0,-1 0-1,1 0 1,-1 0 0,1 0 0,-1 0 0,1 0-1,-1 0 1,1 0 0,-1 0 0,0 0 0,0 0 0,0 0-1,1 0 1,-1 0 0,0 0 0,0-1 0,-1 1 0,1 0-1,0 0 1,0 0 0,0 0 0,-1 0 0,1 0-1,0 0 1,-1 0 0,1 0 0,-1 0 0,1 0 0,-1 0-1,0 0 1,1 0 0,-1 0 0,0 1 0,0-1-1,0 0 1,-1 0 0,-5-2 1,0 0-1,0 0 1,0 1-1,-1 0 1,1 1-1,0 0 1,-1 0-1,1 1 1,-11 0-1,-74 6-3,71-2-8,1 0 1,0 2-1,0 1 1,0 0-1,1 1 0,0 1 1,0 1-1,1 1 0,1 0 1,0 2-1,0 0 1,1 0-1,1 2 0,1 0 1,0 0-1,-21 31 0,31-39 23,1 0 0,0 1 0,0 0 0,-4 15 0,7-22-12,-1 0-1,1 0 1,0 1-1,-1-1 1,1 0-1,0 1 1,0-1-1,-1 0 1,1 1-1,0-1 1,0 0-1,1 1 1,-1-1-1,0 0 1,0 0-1,1 1 1,-1-1-1,1 0 1,-1 0-1,1 1 1,-1-1-1,1 0 1,0 0-1,-1 0 1,1 0-1,0 0 1,0 0-1,0 0 1,0 0-1,0 0 1,0 0-1,0 0 1,0-1-1,0 1 1,1 0-1,-1-1 1,2 1-1,10 1 31,1 0 0,0-2-1,0 1 1,-1-2 0,1 0 0,0-1-1,-1 0 1,1-1 0,-1 0 0,0-1-1,14-6 1,-10 2-66,0-1 1,-1 0-1,0-1 1,0-1-1,-1 0 1,-1-1-1,21-23 1,-18 16-260,-1-1 1,0-1 0,-2 0-1,-1-1 1,0 0 0,-2-1 0,-1 0-1,0-1 1,-2 0 0,-1-1-1,0 0 1,3-36 0,-6-156 2787,-4 212-1508,0 412-723,0-397-263,0 0 0,1 0 0,0-1 1,1 1-1,0 0 0,0-1 0,1 0 0,0 1 0,1-1 1,0 0-1,6 10 0,-5-12 24,0-1 0,0 0-1,1 0 1,-1 0 0,1 0 0,1-1 0,-1 0-1,1-1 1,0 1 0,0-1 0,0 0 0,1-1 0,15 5-1,9 0 29,0-2 0,0-2 0,0 0 0,1-3 0,62-4-1,-52 2-24,6-1-21,-1-3 0,1-1 0,-1-3 0,0-2 0,-1-2 1,0-2-1,81-38 0,-125 52-21,-1 0-1,1 0 1,-1-1 0,0 1-1,1-1 1,-1 0 0,0 1-1,0-1 1,0 0 0,0 0 0,0 0-1,0 0 1,-1-1 0,1 1-1,1-4 1,-3 5 2,0 0 0,0 0 0,0 0 0,0 0 0,0 0 0,0-1 0,0 1 0,0 0 0,0 0 0,0 0 0,-1 0 0,1 0 0,0 0 0,-1 0 0,1 0 0,-1 0 0,0 0 0,1 0 0,-1 0 0,0 0 0,1 0 0,-1 0 0,0 0 0,-1-1 0,-5-2-15,1-1 1,-1 1-1,0 1 1,0-1 0,0 1-1,0 1 1,-1-1 0,-12-2-1,-19 0-6,-1 1-1,-72 2 1,65 3 6,33-2 11,-1 1-1,1 0 0,-1 1 0,1 0 0,0 1 0,0 1 0,0 0 0,0 1 0,0 1 1,1 0-1,-20 11 0,31-15 16,0 1-1,0-1 1,0 0 0,1 1 0,-1 0 0,1-1-1,-1 1 1,1 0 0,-1 0 0,1-1-1,0 1 1,0 0 0,0 0 0,0 1 0,1-1-1,-1 0 1,0 0 0,1 0 0,0 0 0,-1 1-1,1-1 1,0 0 0,0 0 0,0 1 0,0-1-1,1 0 1,-1 0 0,0 1 0,1-1 0,0 0-1,0 0 1,-1 0 0,1 0 0,0 0 0,1 0-1,-1 0 1,0 0 0,0 0 0,1-1 0,-1 1-1,1-1 1,0 1 0,-1-1 0,1 1 0,0-1-1,0 0 1,0 0 0,0 0 0,0 0 0,0 0-1,3 1 1,17 6 62,0 0-1,0-2 1,1-1 0,0 0-1,0-2 1,27 1 0,150-5 380,-135-1-419,183-9-2129,-100 4-1543,-69-1-2565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37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1107 8730,'0'0'2258,"0"0"-746,0 0-498,0 0-481,36-11 178,117-37-483,-124 39-193,-1-2 0,-1-1 0,0-1 0,46-30 0,-59 32-21,0 0 0,-1-1 0,0-1 0,-1 0 0,0 0 0,-1-1 0,15-25 0,-18 24-17,0 0 1,-1-1 0,6-20 0,-11 30 99,0 0 1,0 0 0,-1 0 0,0 0 0,0-1-1,-1 1 1,1 0 0,-2 0 0,1-1-1,-1 1 1,-2-13 0,0 19-80,-1-1 1,1 1-1,-1-1 0,0 1 1,1 0-1,-1 0 0,1 1 1,-1-1-1,1 1 0,-1-1 1,-4 3-1,0 2-29,1 0-1,-1 0 1,1 1 0,0 0-1,1 0 1,-1 1 0,1-1 0,1 2-1,-1-1 1,-8 16 0,4-5 1,0 1 0,1 0 0,-11 36 0,17-43 22,0 0 0,0 0 0,1 0 0,1 1 0,0 22 1,1-31 9,1 0 1,-1-1-1,0 1 0,1-1 1,0 1-1,0 0 1,0-1-1,0 0 1,1 1-1,-1-1 1,1 0-1,0 0 1,0 0-1,0 0 1,0 0-1,1 0 1,-1 0-1,1-1 1,0 0-1,-1 1 1,1-1-1,0 0 1,6 3-1,7 1 40,0-1 0,0-1-1,1 0 1,-1-1 0,1-1 0,0 0 0,32-2 0,-26-1-56,0-1 1,-1-1-1,0-1 0,1-1 1,28-10-1,-24 4-64,-2-1 1,1-1-1,-2-1 0,1-1 0,-2-1 0,0-1 0,-2-1 0,1-1 0,-2-1 0,24-31 0,-23 22-150,-1 0-1,-2-1 1,0-1 0,-3 0 0,0-2 0,-2 0-1,17-67 1,-11 8 357,-3-1 0,-5-1-1,0-133 1,-11 227-139,0 0 0,0 0 0,0 0 0,-1-1 1,1 1-1,0 0 0,0 0 0,0 0 0,0 0 0,-1-1 0,1 1 0,0 0 0,0 0 1,0 0-1,-1 0 0,1 0 0,0 0 0,0 0 0,-1 0 0,1 0 0,0 0 0,0 0 0,-1 0 1,1 0-1,0 0 0,0 0 0,0 0 0,-1 0 0,1 0 0,0 0 0,0 0 0,-1 0 1,1 0-1,0 0 0,0 0 0,0 0 0,-1 0 0,1 1 0,0-1 0,0 0 0,0 0 0,-1 0 1,1 0-1,0 1 0,0-1 0,0 0 0,0 0 0,0 0 0,0 1 0,-1-1 0,1 0 1,-10 9-13,-1 1 1,2-1-1,-1 2 1,2-1 0,-1 1-1,-6 12 1,-46 82-36,49-81 48,1-4-20,-106 216 56,106-208-29,1 1 0,1 0-1,2 0 1,1 0 0,1 1 0,-1 52-1,6-74 23,0 0 0,1-1 0,0 1-1,0 0 1,1-1 0,0 0 0,0 1 0,1-1-1,0 0 1,0 0 0,1 0 0,0-1 0,0 1-1,6 7 1,-2-5-1,1-1-1,0 0 0,0 0 1,0-1-1,1 0 1,0-1-1,0 0 1,17 7-1,4-2 23,0-1 1,1-1-1,-1-2 0,2-1 1,62 3-1,-21-4-125,140-11 0,-193 4-50,1-1 1,-1-1-1,0-1 0,-1-1 1,0-1-1,1 0 0,-2-2 1,0 0-1,0-1 0,0-1 1,22-18-1,-35 23 55,0 1 0,-1-1 1,1 0-1,-1 0 0,-1-1 1,1 0-1,-1 0 0,0 0 1,-1 0-1,0 0 0,0-1 1,0 0-1,-1 1 0,0-1 1,-1 0-1,0 0 0,0 0 1,-1 0-1,1 0 0,-2 0 1,0-9-1,0 14 58,1-1 0,-1 1 0,0 0 0,1 0 0,-1 0-1,0 0 1,-1 0 0,1 0 0,-1 0 0,1 1 0,-1-1 0,0 0 0,0 1 0,0-1 0,0 1 0,0 0 0,-1 0 0,-4-4 0,2 3 8,0 0 0,-1 0 0,1 1 0,-1 0 0,0 0 1,0 0-1,1 1 0,-1 0 0,-11-1 0,8 1-4,0 1 1,0 0-1,0 1 0,-1 0 0,1 0 0,0 1 1,0 0-1,0 0 0,1 1 0,-1 0 0,1 1 1,-1 0-1,-9 6 0,8-1-8,0 0 0,0 1 0,1 0 0,0 0 0,1 1 0,0 0 0,0 1 0,-8 17 0,12-21 32,1 0 1,0 0-1,0 1 0,1-1 0,0 1 1,0-1-1,1 1 0,0-1 0,1 1 1,0 0-1,0-1 0,1 1 0,0 0 1,3 12-1,-2-18 29,0 1 1,0 0-1,0-1 0,0 0 1,1 1-1,-1-1 1,1 0-1,0 0 0,0 0 1,0 0-1,1-1 0,-1 0 1,0 1-1,1-1 1,0 0-1,-1 0 0,1-1 1,0 1-1,0-1 0,0 0 1,7 1-1,11 3-10,1-2-1,36 1 1,-55-4-25,31 3-68,1-2 0,0-2 0,0-2 0,44-8 0,-70 9-22,-1 0-1,1-1 0,-1 0 1,0-1-1,0 0 1,-1 0-1,1-1 0,-1 0 1,0 0-1,0-1 1,0 0-1,-1-1 0,0 0 1,0 0-1,-1 0 0,0-1 1,0 0-1,-1 0 1,0 0-1,7-16 0,6-28-169,-14 38 171,1 0 1,0 0 0,1 1-1,14-23 1,-18 32 58,1 0 0,0 1 0,1-1 0,-1 1-1,0 0 1,1 0 0,0 0 0,0 0 0,0 1 0,0 0 0,0-1-1,0 1 1,1 1 0,-1-1 0,1 1 0,-1-1 0,1 2 0,-1-1 0,7 0-1,-9 0 1,0 1 0,0-1 0,0 1-1,0 0 1,0 0 0,0 0-1,0 0 1,0 0 0,0 0 0,0 1-1,0-1 1,-1 1 0,1-1-1,0 1 1,0 0 0,0 0 0,0-1-1,-1 1 1,1 1 0,0-1-1,-1 0 1,1 0 0,-1 0-1,0 1 1,1-1 0,1 3 0,-2 1 18,1 0-1,-1 1 1,0-1 0,0 1 0,0-1 0,-1 1 0,1 0 0,-2 7 0,-2 346 1384,3-358-1174,0-1 303,0 0-100,0 0-143,0-28-82,3 18-254,0 0 0,1 0 0,1 0 0,-1 0-1,1 1 1,1 0 0,0 0 0,7-9-1,4-8-200,14-33-97,-27 47 305,1 1 0,0 0 1,1 0-1,0 1 0,1-1 1,0 2-1,0-1 0,1 1 1,0 0-1,17-14 0,-24 22 46,0 1 1,0-1-1,0 0 0,1 0 0,-1 0 0,0 1 0,1-1 0,-1 1 1,0-1-1,1 1 0,-1-1 0,1 1 0,-1 0 0,0 0 0,1 0 0,-1 0 1,1 0-1,-1 0 0,1 0 0,-1 0 0,1 0 0,-1 1 0,0-1 1,1 1-1,-1-1 0,0 1 0,1-1 0,-1 1 0,0 0 0,0 0 1,1-1-1,-1 1 0,0 0 0,0 0 0,0 0 0,0 0 0,0 1 0,0-1 1,-1 0-1,1 0 0,0 0 0,-1 1 0,1-1 0,0 0 0,-1 1 1,0-1-1,1 1 0,-1-1 0,0 0 0,1 3 0,1 10 54,0-1 0,0 1-1,-1 0 1,-1 16 0,0-23-20,0 100 805,0-107-813,1 0 1,-1 1 0,0-1 0,1 0 0,-1 1-1,1-1 1,-1 0 0,1 0 0,-1 1 0,1-1-1,-1 0 1,1 0 0,0 0 0,-1 0-1,1 0 1,-1 0 0,1 0 0,-1 0 0,1 0-1,-1 0 1,1 0 0,0 0 0,-1 0 0,1 0-1,-1 0 1,1-1 0,-1 1 0,1 0 0,-1 0-1,1-1 1,0 1 0,11-8 11,0-1 1,-1 0-1,0 0 1,-1-1-1,15-17 0,5-4-79,-26 26-18,1 1-1,-1 0 1,1-1 0,1 2-1,-1-1 1,12-5-1,-15 8 48,0 1-1,0-1 1,0 1 0,0 0-1,0-1 1,0 1 0,1 0-1,-1 0 1,0 1 0,0-1 0,0 0-1,0 1 1,0-1 0,0 1-1,1 0 1,-1 0 0,-1-1-1,1 1 1,0 1 0,0-1-1,0 0 1,0 0 0,2 4-1,5 1 22,0-1-1,0 0 1,1 0 0,0-1-1,-1 0 1,2 0-1,-1-1 1,0 0 0,0-1-1,1-1 1,0 1-1,15-1 1,-5-1-5,0 0-1,0-2 1,0 0-1,0-2 1,29-8 0,-35 7-25,0 0 1,0-1 0,0-1-1,-1-1 1,0 0-1,23-19 1,-32 24 4,-1 0 0,0-1-1,0 0 1,0 0 0,0 0 0,-1-1-1,1 1 1,-1-1 0,0 0 0,-1 0-1,1 0 1,-1 0 0,0 0 0,0 0 0,-1-1-1,0 1 1,0 0 0,0-1 0,0 0-1,-1 1 1,0-1 0,0 1 0,-1-8-1,0 11 22,0-1-1,-1 1 0,1-1 1,0 1-1,-1-1 0,0 1 0,1 0 1,-1 0-1,0 0 0,0 0 1,0 0-1,-1 0 0,1 0 0,0 1 1,-1-1-1,1 1 0,-1-1 0,1 1 1,-1 0-1,0 0 0,1 0 1,-1 1-1,0-1 0,-4 0 0,-1 0 5,0-1 0,0 2-1,0-1 1,0 1 0,-1 0-1,1 1 1,-11 1-1,16 0-2,0-1-1,0 1 1,0 0-1,0 0 0,0 0 1,0 0-1,1 0 0,-1 1 1,1-1-1,0 1 1,-1 0-1,1 0 0,0-1 1,1 1-1,-1 1 0,0-1 1,1 0-1,0 0 1,-1 1-1,2-1 0,-1 0 1,-1 7-1,-1 7 12,0 0-1,2 0 0,-1 20 1,2-21-1,0-8 46,0 0 0,0 1 0,0-1 0,1 0 0,0 0 0,1 0 0,3 12 1,-3-17-51,-1-1 1,1 0 0,0 1 0,-1-1 0,1 0-1,0 0 1,0 0 0,1 0 0,-1-1 0,0 1 0,1 0-1,-1-1 1,1 0 0,-1 0 0,1 0 0,-1 0-1,1 0 1,0 0 0,0 0 0,-1-1 0,1 0 0,0 1-1,0-1 1,0 0 0,-1 0 0,5-1 0,1 0-26,1 0 1,0 0-1,-1-1 1,1 0-1,-1-1 1,1 1-1,-1-2 1,0 1-1,0-1 0,-1 0 1,1-1-1,-1 0 1,0 0-1,0-1 1,12-12-1,-6 7-18,2 0-23,1 0 0,1 1 0,0 0 0,0 2 0,0 0 0,1 1 0,1 0 0,-1 2 0,1 0 0,0 1 0,0 1 0,0 1 0,0 0 0,25 2 0,-43 2 53,0-1 0,-1 1 0,1-1 0,0 1 0,-1-1 0,1 1 0,-1-1 0,0 1 0,0 0 0,1-1 0,-1 1 0,0 0 0,0-1 0,0 1 0,-1-1 0,1 1 0,-1 2 0,1-1 31,-2 9 69,0 0 0,-1 0 1,0 1-1,-6 14 0,5-17 64,0 1-1,1 1 1,0-1 0,1 0 0,-2 23-1,21-36 444,-5-7-590,-2-1 0,0 0 0,0-1 0,0 0 0,-2 0 0,1-1 0,-1 0 0,9-20 0,-17 31-23,1 1 0,-1 0 1,0-1-1,1 1 0,-1-1 1,0 1-1,1 0 0,-1 0 0,1-1 1,-1 1-1,0 0 0,1 0 1,-1-1-1,1 1 0,-1 0 0,1 0 1,-1 0-1,1 0 0,-1 0 1,1 0-1,-1 0 0,1 0 1,-1 0-1,1 0 0,-1 0 0,0 0 1,1 0-1,-1 0 0,1 0 1,-1 0-1,1 0 0,-1 1 0,1-1 1,-1 0-1,1 0 0,-1 1 1,18 11 89,-13-8-64,2-2-64,1 1 0,-1-1-1,1 0 1,-1-1-1,1 0 1,0 0 0,0-1-1,0 0 1,0 0-1,-1 0 1,1-1 0,0-1-1,0 1 1,-1-1-1,1-1 1,-1 1 0,0-1-1,1 0 1,-1-1-1,-1 0 1,13-8 0,-2-4-80,0-1 1,-1 0 0,-1-1 0,-1 0 0,0-2 0,-1 1 0,14-32 0,-13 20 111,-1-1 0,-2-1-1,-1 0 1,8-51 0,-10 37 221,19-62 1,-23 96-148,1 0 0,0 0 0,1 1 0,0-1 0,0 2 0,2-1 1,-1 1-1,2 0 0,15-17 0,-23 29-45,-1-1-1,1 1 1,0 0 0,-1 0 0,1 0-1,-1 0 1,1 0 0,-1-1 0,0 1 0,1 0-1,-1 0 1,0 0 0,1 0 0,-1 0-1,0 0 1,0 0 0,0 0 0,0 0-1,0 0 1,0 0 0,0 1 0,-1 0 0,2 32 98,-16 195 719,6-150-689,4 141 1,6-213-113,0 0 0,0 1 0,0-1 0,1 0 0,0 0 0,0 0 1,1 0-1,0 0 0,0 0 0,1-1 0,0 0 0,0 1 0,0-1 0,1-1 0,10 11 0,-7-9-7,0-1-1,1 0 1,0 0-1,0-1 0,0 0 1,1-1-1,-1 0 1,1 0-1,0-1 0,15 2 1,-9-2-63,0 0 0,1-2 0,-1 0 0,1-1 0,-1-1 0,1 0 0,-1-1 1,1-1-1,-1 0 0,0-1 0,-1-1 0,1-1 0,-1 0 0,17-9 0,-12 1-37,0 0-1,-1 0 1,-1-2 0,0 0-1,-1-2 1,-1 0-1,-1 0 1,0-1-1,-2-1 1,14-26 0,-33 59 89,1-1 1,0 1 0,0 1-1,1-1 1,1 1 0,0-1-1,1 1 1,1 0 0,0 0-1,1 0 1,1 14 0,0-26-4,0 1 0,0-1 0,0 1 1,0-1-1,0 1 0,1-1 0,-1 0 1,1 0-1,0 0 0,-1 0 1,1 0-1,0 0 0,0 0 0,0-1 1,1 1-1,-1-1 0,0 1 0,0-1 1,1 0-1,-1 0 0,1 0 0,-1 0 1,1 0-1,0-1 0,-1 1 1,5 0-1,10 1 76,0 0 1,0-1-1,18-1 0,-19-1-80,-4 1 5,0-1 0,1 0-1,-1-1 1,0 0 0,0-1 0,0-1 0,0 0 0,-1 0 0,13-7 0,-21 9-1,1 0 1,-1 0 0,0 0 0,0 0-1,1 0 1,-2-1 0,1 0-1,0 1 1,0-1 0,-1 0 0,1 0-1,-1-1 1,0 1 0,0 0 0,-1-1-1,1 1 1,0-1 0,-1 0-1,0 1 1,0-1 0,0 0 0,-1 0-1,1 0 1,-1 0 0,0 0-1,0 0 1,0 1 0,0-1 0,-1 0-1,0 0 1,1 0 0,-2 0-1,-1-4 1,1 2 20,-1 1 0,-1 0-1,1 0 1,-1 0 0,0 1 0,0-1 0,0 1-1,0 0 1,-1 0 0,0 0 0,0 1-1,0 0 1,0 0 0,0 0 0,-1 0-1,-7-2 1,-14-5-16,1 2 0,-31-7 0,-56-3 148,-25-7-2312,111 17-1554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37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13731,'0'0'2761,"0"0"-1793,0 0-424,0 0-544,215-27 80,-90 6-64,21 3-16,-1 6-440,27 6-152,-43 6-1673,-33 0-3584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38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0 399 8794,'0'0'2242,"0"0"-1054,0 0-480,0 0 384,0 0-442,30-5-341,2 1-182,-5 0-52,-1 0-1,1-2 0,-1 0 0,0-2 0,28-13 0,-53 21-74,108-54 14,-99 49-5,0-1 0,-1-1 0,0 0 0,0 0-1,0-1 1,-1 0 0,-1 0 0,11-14 0,-16 20 3,0-1 1,-1 1 0,1-1 0,-1 1 0,0-1 0,0 1-1,0-1 1,0 0 0,0 0 0,0 0 0,-1 1-1,1-1 1,-1 0 0,0 0 0,0 0 0,0 0 0,0 0-1,0 0 1,-1 0 0,1 1 0,-1-1 0,0 0-1,-2-4 1,1 4-3,0 1 0,0-1 0,0 1 0,0 0 0,0 0 0,-1 0 0,1 0 0,-1 0 0,0 1 0,0-1 0,1 1 0,-1 0 0,0 0 0,0 0 0,0 0 0,0 0 0,0 0 0,0 1 0,-1 0 0,-3-1 0,-3 0 0,0 1 0,1 0 0,-1 1 0,0-1 0,0 2 0,0-1 0,1 2 0,-1-1 0,1 1 0,-11 5 0,13-4-10,1 0-1,-1 0 0,1 0 1,0 1-1,0 0 1,1 0-1,0 1 1,0-1-1,0 1 0,0 0 1,1 1-1,0-1 1,0 1-1,-2 7 0,2-6 4,1 1-1,0-1 1,1 1-1,0 0 1,1 0-1,-1 0 1,1 9-1,1-15 22,0 0 1,0 1-1,0-1 0,0 1 1,0-1-1,1 0 0,0 1 1,0-1-1,0 0 0,0 0 1,0 0-1,1 0 0,-1 0 1,1 0-1,0 0 0,0 0 1,0 0-1,0-1 0,0 1 1,0-1-1,5 4 0,1-2 28,-1 0 0,1-1 0,-1 0 1,1 0-1,0-1 0,0 0 0,0-1 0,11 2 0,72-2 36,-57-1-75,3-1-19,-1-1-1,1-2 1,-1-2 0,0-1 0,0-2 0,-1-1 0,0-2 0,-1-2 0,-1 0 0,0-3-1,33-21 1,-57 31-20,-1 0-1,0 0 1,0 0-1,-1-1 1,0 0-1,0-1 0,-1 1 1,0-1-1,-1-1 1,7-14-1,-10 20 17,0 1 0,0-1 1,-1 0-1,0 0 0,0 0 0,0 0 0,0 0 1,0 0-1,-1 0 0,0-1 0,0 1 0,0 0 0,0 0 1,-1 0-1,0 0 0,1 0 0,-1 0 0,-1 0 1,1 0-1,-1 0 0,1 0 0,-1 1 0,0-1 0,-1 0 1,1 1-1,-1 0 0,1 0 0,-1-1 0,-4-2 1,1 2 40,0 0 0,0 0 0,-1 0 1,0 1-1,1 0 0,-1 1 1,0-1-1,0 1 0,0 1 1,-1-1-1,1 1 0,0 1 0,-1-1 1,-13 2-1,20-1-33,0 0 1,-1 1-1,1-1 0,0 1 1,0-1-1,-1 1 0,1-1 1,0 1-1,0 0 0,0 0 1,0-1-1,0 1 0,0 0 1,0 0-1,0 0 0,0 0 1,0 0-1,0 0 0,1 1 1,-1-1-1,0 0 0,1 0 1,-1 0-1,1 1 0,-1-1 1,1 0-1,0 1 0,-1 1 1,-3 45 56,4-38-39,2 52 150,3 1 0,2-1 0,3 0 0,24 76 1,-1 10-127,-4 68 90,-22-139-749,20 88 1,-18-131-1064,3-14-2446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40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1872 10626,'0'0'2033,"0"0"-896,0 0-295,0 0-293,13-9-31,102-60 957,-72 40-1298,-2-2 1,-1-1 0,39-44-1,17-13-175,-39 39-15,-1-2 0,-4-3 0,-1-2 0,77-114-1,16-19-204,-98 133 272,-42 53-48,-1 0-1,0-1 0,0 1 0,-1-1 0,1 1 1,-1-1-1,0 0 0,0 0 0,2-10 0,-4 14-14,0 1-47,0 0-113,1 4 141,-1 1-1,0-1 1,0 1 0,0-1 0,0 1 0,-1-1 0,-1 7-1,-2 11 55,-1-3-35,2 0 0,0 0 0,1 0 0,2 34 1,0-50 14,1 0 1,0-1-1,0 1 1,0-1-1,0 0 1,0 1-1,0-1 1,1 0-1,-1 0 1,1 1-1,-1-1 1,1 0-1,0-1 1,0 1-1,0 0 1,0-1-1,0 1 1,0-1-1,1 1 1,-1-1-1,0 0 1,1 0-1,-1 0 1,1 0-1,-1-1 1,1 1-1,0 0 1,4-1-1,12 3 84,0-1 0,37-2-1,-39 0-132,-1-1 44,0 0 0,0-1 0,0-1 0,-1 0 1,0-1-1,1-1 0,-1-1 0,-1 0 0,1 0 0,-1-2 0,0 0 0,-1 0 0,0-1 0,20-18 0,-23 17-12,0 1 0,-1-1 1,0-1-1,0 0 1,-1 0-1,-1-1 0,0 0 1,0 0-1,-1-1 0,-1 0 1,0 0-1,-1 0 1,0 0-1,-1-1 0,0 1 1,-2-1-1,1-15 0,-2 29 5,0 20-57,-6 75 100,2-61 91,2 54 0,2-85-108,1 0-1,0 0 0,0 0 1,0 0-1,0 0 0,1-1 1,-1 1-1,1 0 0,-1-1 0,1 1 1,0-1-1,0 1 0,0-1 1,1 0-1,-1 0 0,0 0 0,1 0 1,-1-1-1,1 1 0,0 0 1,-1-1-1,1 0 0,0 0 1,0 0-1,0 0 0,0 0 0,0 0 1,0-1-1,4 1 0,14 2 35,0 0-1,0-2 0,23-1 0,-32 0-32,3-1-48,0-1 0,-1 0 1,1-1-1,0-1 1,-1 0-1,0-1 1,0-1-1,0 0 0,0-1 1,-1 0-1,0-1 1,-1-1-1,0 0 0,0 0 1,-1-1-1,0-1 1,-1 0-1,0 0 1,-1-1-1,0 0 0,-1-1 1,0 0-1,-1 0 1,0-1-1,-2 0 1,1 0-1,-2 0 0,7-28 1,-12 45 66,0 102-40,1-94 1,0-1-1,1 1 1,1 0 0,-1-1-1,2 1 1,-1-1 0,2 1-1,-1-1 1,11 19-1,-10-25 10,1 1-1,0-1 0,0 0 0,1 0 1,-1-1-1,1 0 0,0 0 0,0 0 1,0-1-1,0 1 0,0-1 0,0-1 1,1 1-1,-1-1 0,1 0 0,-1-1 1,1 0-1,-1 0 0,1 0 0,-1 0 1,1-1-1,-1-1 0,0 1 0,1-1 1,-1 0-1,0 0 0,0 0 0,0-1 1,0 0-1,8-6 0,272-234 117,-252 216-154,-33 27 4,-1 0-4,0 12-182,-2 34 231,1-20-36,0-1 0,6 47 0,-5-66 18,1 0 1,0 0-1,1-1 1,-1 1 0,1-1-1,0 0 1,1 1-1,-1-1 1,1 0 0,0 0-1,0 0 1,1-1-1,-1 1 1,1-1-1,0 0 1,0 0 0,10 7-1,-8-8 10,0-1-1,0 0 1,0 0 0,0 0-1,0-1 1,1 0-1,-1 0 1,0-1 0,1 0-1,-1 0 1,1 0-1,-1-1 1,0 0 0,1 0-1,-1 0 1,0-1-1,0 0 1,0 0-1,0-1 1,0 1 0,-1-1-1,1-1 1,-1 1-1,1-1 1,-1 0 0,8-9-1,-2-1-6,-1-2-1,-1 1 0,-1-1 1,7-17-1,25-46 27,-35 73-31,-1 1 1,0-1-1,1 1 1,0-1-1,1 1 1,-1 1-1,1-1 1,0 1-1,0 0 0,7-4 1,20-5-34,1 1 0,1 2 0,0 2 0,0 1 0,68-5 0,-104 12 23,1 0 0,0 0 0,0 0 0,0 1 0,-1-1-1,1 0 1,0 0 0,0 1 0,0-1 0,0 0 0,0 0 0,0 1 0,-1-1 0,1 0 0,0 1 0,0-1 0,0 0 0,0 0-1,0 1 1,0-1 0,0 0 0,0 0 0,0 1 0,0-1 0,0 0 0,1 1 0,-1-1 0,0 0 0,0 0 0,0 1 0,0-1-1,0 0 1,0 0 0,1 1 0,-1-1 0,0 0 0,0 0 0,0 0 0,1 1 0,-1-1 0,0 0 0,0 0 0,0 0 0,1 0-1,-1 0 1,0 1 0,1-1 0,-1 0 0,0 0 0,0 0 0,1 0 0,-1 0 0,0 0 0,0 0 0,1 0 0,-1 0 0,0 0-1,1 0 1,-1 0 0,0 0 0,0 0 0,1 0 0,-22 19 67,17-16-103,-10 9 58,-13 11 36,-40 42 0,62-59-45,0 0-1,0 0 0,1 0 1,-1 0-1,1 1 1,1 0-1,-1 0 0,1 0 1,1 0-1,-1 0 1,1 0-1,0 1 0,-1 14 1,3-21 2,1 0 1,-1 0-1,1 0 1,-1-1-1,1 1 0,0 0 1,-1 0-1,1 0 1,0 0-1,-1-1 1,1 1-1,0 0 1,0-1-1,0 1 0,0-1 1,0 1-1,0-1 1,-1 1-1,1-1 1,0 1-1,0-1 1,0 0-1,1 0 0,-1 1 1,0-1-1,0 0 1,0 0-1,0 0 1,0 0-1,0 0 0,0-1 1,0 1-1,0 0 1,0 0-1,0-1 1,1 0-1,6 1 31,-1 0-27,-1-1 0,1 0 1,0-1-1,-1 1 0,1-1 1,-1-1-1,0 1 0,0-1 1,1 0-1,-2 0 0,1-1 1,0 0-1,-1 0 1,0 0-1,0 0 0,0-1 1,0 0-1,-1 0 0,1-1 1,3-7-1,2-2-46,-1 0 0,-1 0-1,0-1 1,-2-1 0,1 1 0,6-31 0,-13 47 35,0 0 0,1-1 1,-1 1-1,0-1 1,1 1-1,-1 0 1,0-1-1,1 1 0,-1 0 1,1 0-1,-1-1 1,1 1-1,-1 0 1,1 0-1,-1 0 1,1 0-1,-1-1 0,1 1 1,-1 0-1,1 0 1,-1 0-1,1 0 1,-1 0-1,1 0 0,-1 0 1,1 1-1,-1-1 1,1 0-1,-1 0 1,1 0-1,-1 0 1,1 1-1,-1-1 0,0 0 1,1 0-1,-1 1 1,1-1-1,-1 0 1,1 1-1,-1-1 0,0 0 1,1 1-1,-1-1 1,1 1-1,21 18-47,-21-18 46,10 8 33,0-1 0,0 0 0,1 0 1,0-1-1,0 0 0,1-1 0,-1-1 1,1 0-1,25 5 0,-7-4 16,0-2 0,1-1 0,38-1 0,-56-3-50,-1-1 1,1 0 0,-1-1 0,0 0 0,0-1 0,0-1 0,-1 0 0,1-1 0,-1 0 0,0 0-1,-1-2 1,0 1 0,0-1 0,-1-1 0,0 0 0,0-1 0,8-10 0,13-16-78,-3-1 1,-1-2-1,35-67 1,4-20-147,76-208 1,-139 326 259,-1 0 1,1 0-1,-1 0 1,-1 0-1,1-1 1,-1-11-1,-3 19-27,1 1 1,-1 0-1,0 0 0,0-1 0,0 2 0,0-1 0,1 0 1,-1 0-1,0 0 0,0 1 0,1-1 0,-4 2 1,-2 1-12,0 1 0,0 0 0,1 0 0,-1 0 0,1 1 0,0 0 1,0 0-1,-7 9 0,-42 55-7,38-45 50,-18 25 44,2 1 0,2 2 0,-26 59 0,46-86-47,1 0 0,1 0 0,1 1 0,2 0 0,0 0 1,2 1-1,1 0 0,1-1 0,2 37 0,1-56-21,0-1 0,0 1 1,0 0-1,1-1 0,1 1 0,-1-1 0,1 1 0,0-1 0,0 0 0,0 0 0,1 0 0,0-1 0,1 1 1,6 6-1,-2-4 21,0 0 1,1-1-1,0 0 1,0-1-1,1 0 1,-1 0-1,20 6 1,3-2-8,-1-1 0,2-2-1,-1-1 1,67 2 0,-50-6-75,0-1 0,80-11 0,-116 8 29,0-1 1,-1 0 0,1 0-1,-1-1 1,0-1 0,0-1 0,-1 1-1,0-2 1,0 0 0,0 0-1,-1-1 1,0-1 0,0 1 0,14-16-1,-22 19 6,0 0 0,0 0 0,0 0 0,0 0 0,-1 0 0,1 0 0,-2-1 0,1 1 0,0-1 0,-1 0 0,0 1 0,0-1 0,-1-9 0,0 12 13,0 1 0,0-1 0,0 1 0,0-1 0,-1 1 0,1 0 0,-1-1-1,0 1 1,0-1 0,1 1 0,-2 0 0,1 0 0,0 0 0,0-1 0,-1 1 0,1 0 0,-1 1 0,1-1 0,-1 0 0,0 0 0,0 1-1,0-1 1,0 1 0,0-1 0,0 1 0,0 0 0,-1 0 0,1 0 0,0 0 0,-1 0 0,1 1 0,-4-1 0,-1-1 0,0 1 0,0 1 0,0-1 0,-1 1 0,1 0 0,0 1 0,0 0 0,0 0 0,0 1 0,0-1 1,-11 5-1,14-4-5,1 0 1,-1 0 0,1 1 0,0-1 0,0 1 0,-1 0-1,2 0 1,-1 0 0,0 0 0,1 0 0,-1 0 0,1 1-1,0-1 1,0 1 0,0 0 0,1-1 0,-1 1 0,1 0 0,0 0-1,0 0 1,-1 7 0,1-6-1,0 1 1,1-1-1,-1 1 0,1-1 1,0 1-1,0-1 0,1 1 0,0 0 1,0-1-1,0 1 0,0-1 1,1 0-1,0 1 0,0-1 1,1 0-1,-1 0 0,5 6 1,-1-5 10,1 0 0,-1 0 1,1-1-1,0 1 1,0-1-1,0-1 0,1 0 1,-1 0-1,1 0 1,15 4-1,4 1-58,1-2-1,-1 0 1,1-2-1,40 2 1,111-5-1365,-174-2 1208,0 1 0,0-1 0,0 0 0,0 0-1,0-1 1,0 1 0,0-1 0,0 0 0,0-1 0,0 1 0,0-1 0,0 0 0,-1 0 0,1-1-1,-1 1 1,7-6 0,-3-15-3663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41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 15579,'0'0'1937,"0"0"-929,0 0-1008,0 0-184,0 0-168,0 0-24,0 0-40,49-12-360,-16 24-1937,0 0-4041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41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16 1584,'0'0'7062,"0"0"-4391,0 0-1203,0 0-157,0 0-244,-29-3-452,-94-9-356,114 12-209,1 0-1,-1 1 1,0-1 0,1 2 0,0-1-1,-1 1 1,1 1 0,0-1 0,0 1 0,0 1-1,0 0 1,1 0 0,-1 0 0,1 1 0,0 0-1,0 0 1,1 1 0,0 0 0,0 0 0,-7 9-1,7-8-8,0 0 1,0 1-1,0 0 0,1 1 0,-6 13 0,10-20-23,-1 1-1,1-1 0,0 0 1,1 0-1,-1 0 0,0 1 1,1-1-1,-1 0 0,1 1 1,0-1-1,0 0 0,0 1 1,0-1-1,0 1 0,0-1 1,1 0-1,-1 1 0,1-1 1,-1 0-1,1 1 0,0-1 1,0 0-1,0 0 0,0 0 1,1 0-1,-1 0 0,0 0 1,1 0-1,1 1 0,2 1 15,1-1-1,-1 0 1,0-1-1,1 1 1,0-1-1,-1 0 1,1-1-1,0 1 0,0-1 1,10 1-1,69-1 327,-53-2-378,-5 1 22,-1-1 0,0-2 0,0-1 0,34-8 0,-51 9-3,0 1 0,-1-1 0,1-1 0,-1 1 0,1-1 0,-1-1 0,0 0 0,-1 0 0,1 0 0,-1-1 1,0 0-1,0-1 0,-1 0 0,0 0 0,10-14 0,-14 14-14,1 0 1,-2 0-1,1-1 1,-1 1-1,0-1 1,0-10-1,0 8-164,2 18 206,0 0 1,1-1 0,0 0-1,0 0 1,1 0 0,0 0 0,0 0-1,0-1 1,1 0 0,0 0 0,0-1-1,1 0 1,-1 0 0,13 7-1,6 3-18,1-2 0,51 20 0,1-9-291,-24-18-4569,-46-6-1127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44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1 388 6281,'0'0'3017,"0"0"-706,0 0-797,0 0-354,0 0-573,0 0-199,26-4 1338,-6-11-1584,0-1 0,-2-1 0,0-1 1,-1 0-1,23-34 0,-27 36-111,3-4-81,-2-1 1,0 0-1,-1-1 0,-1-1 1,-1 0-1,-1 0 0,-1-1 1,7-31-1,-42 169-144,16-82 201,2 2 1,-6 57-1,14 39 144,0-128-131,1 1 1,0 0-1,0-1 1,-1 1 0,2-1-1,-1 1 1,0-1-1,0 0 1,1 1-1,-1-1 1,1 0-1,0 0 1,0 0 0,0 0-1,0 0 1,0-1-1,0 1 1,0-1-1,0 1 1,1-1 0,-1 0-1,1 0 1,-1 0-1,1 0 1,-1 0-1,1 0 1,-1-1-1,1 1 1,0-1 0,4 0-1,3 1 10,0 0 1,0-1-1,0 0 1,0 0-1,-1-1 0,1-1 1,15-3-1,-14 0-29,1 0 1,-1 0-1,-1-1 1,1-1-1,-1 0 1,0 0-1,0-1 0,15-17 1,-2-1-204,40-55 0,-57 73 101,0 0-1,-1 0 0,0-1 1,-1 1-1,0-1 1,0 0-1,-1-1 0,0 1 1,0 0-1,2-20 1,-5 28 33,-2 19-128,-17 46 180,13-47 53,1 0-1,0 1 1,-4 32-1,9-43-40,-1 4 100,0 0 1,0 0-1,2 0 0,-1 0 0,5 20 0,-4-28-77,0 0-1,0 0 0,0 0 1,1-1-1,-1 1 0,1 0 1,0-1-1,0 1 0,0-1 1,0 1-1,0-1 1,1 0-1,-1 0 0,1 0 1,-1 0-1,1 0 0,0-1 1,0 1-1,0-1 1,-1 0-1,1 0 0,1 0 1,-1 0-1,4 0 0,3 2-16,0-1 0,1 0 0,-1-1 0,1 0 0,-1-1 0,1 0 0,0-1 0,-1 0 0,1-1-1,-1 0 1,0 0 0,0-1 0,1 0 0,-2-1 0,1 0 0,0-1 0,-1 0 0,0-1 0,0 1 0,-1-2-1,1 1 1,-1-1 0,-1 0 0,1-1 0,-1 0 0,-1 0 0,8-12 0,6-12-309,15-19 164,-33 48 140,0 1 1,1 0-1,-1 0 1,1 0-1,-1 1 0,1-1 1,0 0-1,-1 1 0,1 0 1,0 0-1,0 0 0,0 0 1,0 0-1,0 0 0,0 1 1,0-1-1,4 1 0,-4 0 4,1-1-1,-1 1 1,0 0-1,0 1 1,0-1-1,0 0 1,0 1-1,0 0 0,0 0 1,0 0-1,0 0 1,0 0-1,0 1 1,0-1-1,-1 1 1,1-1-1,0 1 1,-1 0-1,0 0 0,1 1 1,-1-1-1,0 0 1,0 1-1,0-1 1,0 1-1,-1-1 1,1 1-1,-1 0 1,0 0-1,1 0 1,-1 0-1,-1 0 0,1 0 1,0 0-1,-1 0 1,1 0-1,-1 6 1,3 79 813,-3-60-555,2-28-170,0 0-1,0-1 0,-1 1 0,1 0 1,0-1-1,0 1 0,-1-1 0,1 0 1,0 0-1,-1 0 0,1 1 0,-1-1 1,1-1-1,-1 1 0,2-1 1,44-37 20,-4 2-399,2 2 0,52-31 0,-96 66 281,0-1 0,0 0 0,0 1 0,1-1 0,-1 1 0,0-1 0,0 1 0,0-1 0,1 1 0,-1 0 0,0-1 0,1 1 0,-1 0-1,0 0 1,1 0 0,-1 0 0,0 1 0,1-1 0,-1 0 0,0 0 0,1 1 0,-1-1 0,0 1 0,0-1 0,0 1 0,1-1 0,-1 1-1,0 0 1,2 1 0,1 3-4,-1-1 0,1 1 0,-1-1 0,0 1 0,5 10 0,14 20 7,-16-30 14,0 0 0,0-1 1,0 0-1,1 0 0,0 0 0,-1-1 0,2 0 0,-1-1 0,0 1 0,0-1 0,1-1 0,9 2 0,11 0 63,56-2-1,-48-2-102,-14 1 29,0-1 0,0 0 0,-1-2 0,25-6 0,-40 7-10,0 0 0,0 0 1,-1 0-1,1-1 0,-1 0 1,1 0-1,-1 0 0,8-8 1,-10 9-7,-1 0 0,0-1 0,0 1 1,0-1-1,0 0 0,-1 0 0,1 0 1,-1 1-1,1-2 0,-1 1 0,0 0 0,0 0 1,0 0-1,-1 0 0,1-1 0,-1 1 1,0-5-1,0 5-9,0 0-1,-1 0 1,0 0 0,1 0 0,-1 0-1,0 1 1,-1-1 0,1 0 0,0 0-1,-1 1 1,0-1 0,1 1-1,-1-1 1,0 1 0,0 0 0,0-1-1,-1 1 1,1 0 0,-1 1 0,1-1-1,-1 0 1,1 1 0,-1-1 0,0 1-1,0 0 1,1 0 0,-1 0 0,0 0-1,0 0 1,-5 0 0,-11-2 32,0 0 0,-1 1 0,-29 1 0,42 1-22,-6 0 31,0 1-1,0 0 0,1 1 0,-1 0 0,0 0 0,1 2 0,-20 7 1,28-10 6,1 1 0,0-1 0,0 1 0,0 0 0,0 0 1,0 0-1,0 0 0,1 0 0,-1 1 0,1-1 0,0 1 1,-1 0-1,1 0 0,0 0 0,1 0 0,-1 0 0,1 0 0,-1 0 1,1 0-1,0 1 0,0-1 0,0 1 0,0-1 0,1 1 1,0-1-1,-1 1 0,1-1 0,0 1 0,1-1 0,-1 1 1,1-1-1,1 6 0,-1-6 13,0 0 0,0-1 1,1 1-1,-1 0 0,1-1 1,0 1-1,0-1 0,0 1 0,0-1 1,0 0-1,0 0 0,1 0 0,-1 0 1,1 0-1,-1-1 0,1 1 1,0-1-1,0 0 0,5 2 0,63 16 134,-63-18-141,60 8 52,0-3 0,135-6 0,-6-1-2015,-116 12-2168,-42-4 178,0-1-1362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46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0 700 8618,'0'0'2420,"0"0"-798,0 0-486,0 0-528,0 0-208,0 0 97,20-7-327,-7 2-147,-1 1-1,1 0 1,1 1-1,14-1 0,-27 4-13,0 0 0,0 0 0,0 1 0,0-1-1,0 0 1,0 1 0,0-1 0,0 1 0,0-1 0,0 1-1,0-1 1,0 1 0,0 0 0,0 0 0,0-1 0,-1 1-1,1 0 1,0 0 0,-1 0 0,1 0 0,-1 0 0,1 0-1,-1 0 1,1 0 0,-1 0 0,1 0 0,-1 0 0,0 0-1,0 0 1,0 0 0,1 0 0,-1 2 0,0 43 349,-1-31-185,0 46 486,-1-36-581,1-1 1,2 1-1,0 0 0,7 33 0,-7-54-62,0 0 1,0-1-1,1 1 0,-1 0 1,1-1-1,0 1 1,0-1-1,1 0 0,-1 0 1,0 0-1,1 0 1,0 0-1,0 0 1,0-1-1,0 1 0,0-1 1,4 2-1,-1-1 23,0 0 0,1 0 0,-1-1 0,1 0-1,-1 0 1,1-1 0,0 0 0,0 0 0,9 0 0,-6-1-15,0-1 1,0 1 0,0-2 0,0 1-1,-1-1 1,1-1 0,0 0 0,-1 0 0,0-1-1,0 0 1,0 0 0,0-1 0,13-10 0,-13 6-22,1-1 0,-2 0-1,1 0 1,-1-1 0,-1 0 0,0-1 0,0 1 0,7-20 0,-3-1-45,-1-1 1,6-37-1,-15 66 32,0-1 0,0 1 1,0 0-1,1 0 0,-1-1 0,1 1 1,0 0-1,0 1 0,1-1 0,-1 0 1,1 1-1,0-1 0,-1 1 0,2 0 1,-1 0-1,5-4 0,-3 4-22,1 0 0,0 1 1,0-1-1,0 1 0,0 1 0,0-1 0,0 1 0,0 0 1,1 0-1,10 1 0,20-2-20,-12 0 15,-1 1 0,0 1 0,0 2 1,36 5-1,-58-7 28,0 1 0,1-1 0,-1 1 1,0 0-1,0 0 0,0-1 0,0 1 0,0 1 0,0-1 1,0 0-1,0 0 0,0 1 0,-1-1 0,1 1 1,-1-1-1,1 1 0,-1 0 0,1 0 0,-1 0 0,0-1 1,0 1-1,0 0 0,0 1 0,0-1 0,0 0 1,-1 0-1,1 0 0,-1 0 0,1 1 0,-1-1 0,0 0 1,0 4-1,0-1 3,-1 0 1,0 0 0,-1 0-1,1 0 1,-1 0-1,0-1 1,0 1 0,0 0-1,-1-1 1,1 0-1,-1 1 1,0-1-1,-4 4 1,-51 49 195,36-37-169,2 2 0,-31 37 0,49-56-19,1-1-1,-1 1 0,0-1 1,1 1-1,0 0 0,-1 0 0,1 0 1,0 0-1,0 0 0,1 0 1,-1 0-1,0 4 0,2-6 5,-1 0-1,0-1 1,0 1 0,1 0-1,-1 0 1,1 0 0,-1 0-1,1 0 1,-1 0-1,1 0 1,0-1 0,-1 1-1,1 0 1,0-1-1,0 1 1,-1 0 0,1-1-1,0 1 1,0-1-1,0 1 1,0-1 0,0 1-1,0-1 1,0 0-1,0 1 1,0-1 0,0 0-1,0 0 1,0 0-1,0 0 1,0 0 0,0 0-1,0 0 1,0 0 0,1-1-1,15 1 39,-1 0-1,0-1 1,0-1-1,0-1 1,0-1 0,-1 0-1,17-6 1,-26 7-81,0 0 0,0 0 1,0 0-1,0-1 1,0 0-1,0 0 0,-1-1 1,0 1-1,0-1 0,0 0 1,-1 0-1,0-1 0,0 0 1,0 0-1,0 1 1,-1-2-1,0 1 0,-1 0 1,4-11-1,-4 7-135,0 0 0,0 0 1,-1 0-1,0-1 0,-1 1 0,0 0 0,-2-14 0,2 21 174,0 1-1,-1-1 1,1 0-1,-1 1 0,1-1 1,-1 1-1,0-1 1,0 1-1,0-1 0,0 1 1,-1 0-1,1 0 1,0 0-1,-1-1 0,0 1 1,1 0-1,-1 1 1,0-1-1,0 0 0,0 1 1,0-1-1,-1 1 1,1-1-1,0 1 0,-1 0 1,1 0-1,0 0 1,-1 0-1,1 0 0,-1 1 1,0-1-1,1 1 1,-4 0-1,6 1 0,-1 0 0,0 0 0,1 0 0,-1 0 0,1 0 1,-1 0-1,1 0 0,0 0 0,-1 0 0,1 1 0,0-1 0,0 0 0,0 0 0,0 0 0,0 0 0,0 1 0,0-1 0,0 0 1,1 2-1,-1 1 13,0 15 287,0 0 0,1 0 0,6 25 0,-5-37-255,0 1 0,1-1-1,0 1 1,0-1 0,1 0 0,0 0 0,0 0 0,1 0 0,0-1 0,9 10-1,-5-7-34,0-1-1,1 0 0,0-1 0,0 0 0,0 0 0,1-1 0,0-1 0,1 0 0,-1 0 0,1-1 0,0 0 0,0-1 0,0-1 1,1 0-1,-1-1 0,0 0 0,20-1 0,-27 0-28,0-1 1,1 0-1,-1 0 1,0-1 0,0 1-1,0-1 1,0 0-1,0 0 1,-1-1-1,1 0 1,-1 0-1,1 0 1,-1 0 0,0 0-1,0-1 1,0 0-1,6-8 1,7-10-93,-1-1 1,18-33-1,2-4 34,-20 39 56,0 1 1,29-26-1,-37 38 0,0 1-1,1 0 0,-1 1 0,2 0 1,-1 0-1,1 1 0,-1 0 0,17-5 1,-25 10 14,0-1 0,0 1 1,0-1-1,0 1 0,1 0 1,-1-1-1,0 1 0,0 0 1,0 0-1,0 0 0,0 0 0,0 0 1,0 0-1,0 0 0,0 0 1,1 0-1,-1 0 0,0 1 1,0-1-1,0 0 0,0 1 1,0-1-1,0 1 0,0-1 1,0 1-1,0 0 0,-1-1 1,1 1-1,0 0 0,0 0 1,0-1-1,-1 1 0,1 0 1,0 0-1,-1 0 0,1 0 0,-1 0 1,1 1-1,0 4-13,0 0 0,0 0 1,-1-1-1,0 1 0,0 0 0,-2 8 0,1 4 66,-1 1 25,-1 0 0,-8 28 1,7-35-31,1 0 0,0 0 0,0 1 0,2-1 1,-1 0-1,2 1 0,0-1 0,0 1 0,4 21 1,-3-33-35,-1 0 1,1 0 0,0 0 0,0 0-1,0 0 1,0 0 0,1 0-1,-1-1 1,0 1 0,0 0 0,0 0-1,1-1 1,-1 1 0,0-1-1,1 1 1,-1-1 0,0 0-1,1 0 1,-1 1 0,0-1 0,1 0-1,-1 0 1,2 0 0,45-1 173,-34 1-59,0-1-135,0 0 0,0-1 0,-1-1-1,1 0 1,-1 0 0,1-1-1,-1-1 1,23-12 0,5-6-73,50-38 1,22-13-91,-97 65 171,16-8-5,50-21 0,-92 47-53,0 0 0,0 1-1,1 1 1,-8 11-1,16-21 58,-4 5 21,-1 0 0,1 1 1,1 0-1,0-1 0,0 2 0,0-1 0,0 0 0,1 1 1,1 0-1,-1 0 0,1 0 0,1 0 0,-1 0 1,1 10-1,1-16 0,0-1 1,0 1 0,0 0-1,1-1 1,-1 1-1,0-1 1,1 1 0,0-1-1,-1 1 1,1-1-1,0 0 1,0 1 0,-1-1-1,1 0 1,0 1 0,0-1-1,1 0 1,-1 0-1,0 0 1,0 0 0,0 0-1,1 0 1,-1 0-1,1 0 1,-1-1 0,0 1-1,1 0 1,2 0 0,49 7 120,-48-8-130,39 3 15,0-1-1,0-3 1,0-2-1,0-1 0,-1-3 1,1-1-1,-1-2 0,-1-2 1,62-27-1,-104 39-21,48-27-58,-45 26 48,-1-1 1,0 0-1,0 0 0,0 0 1,0 0-1,-1 0 0,1 0 1,0 0-1,-1 0 0,0-1 1,1 1-1,-1-1 0,0 1 1,0-1-1,0 1 0,-1-1 0,2-2 1,-2 4 12,0 0 0,0 0 0,0 0 0,0 0 0,-1 1 1,1-1-1,0 0 0,0 0 0,0 0 0,-1 1 0,1-1 0,0 0 0,-1 0 0,1 1 1,-1-1-1,1 0 0,-1 1 0,1-1 0,-1 0 0,1 1 0,-1-1 0,1 1 1,-1-1-1,0 1 0,1-1 0,-1 1 0,0 0 0,0-1 0,1 1 0,-1 0 1,0-1-1,0 1 0,0 0 0,-1 0 0,-33-2 52,27 2-70,-17 0-9,0 1-1,0 1 0,1 2 0,-38 9 1,50-10 21,1 1 0,0 0 0,1 1 0,-1 0 0,1 1 0,0 0 0,0 0 0,1 2 0,-1-1 0,2 1 0,-16 17 0,22-23 7,0 0 0,0 0-1,0 0 1,1 1 0,-1-1-1,1 0 1,-1 1 0,1-1-1,0 1 1,0 0 0,0-1-1,1 1 1,-1 0-1,0 0 1,1-1 0,0 1-1,0 0 1,0 0 0,0 0-1,1 4 1,0-5-1,0 0 0,0 0 0,0 0 0,1 0 0,-1 0-1,1-1 1,-1 1 0,1 0 0,0-1 0,-1 1 0,1-1 0,0 0 0,0 0 0,0 1 0,0-1 0,0 0 0,0-1-1,1 1 1,-1 0 0,0-1 0,0 1 0,1-1 0,-1 0 0,3 1 0,52 3 62,89-3 1,-65-2-46,-64-1-31,-1 0 0,0-1 1,0-1-1,0 0 1,0-1-1,17-8 1,19-6-4,-26 11-20,5 0 8,0-3 0,-1 0 1,52-28-1,-74 34 24,0 0 1,0-1-1,-1 1 1,0-2-1,0 1 1,0-1-1,-1 0 1,0-1-1,0 1 1,-1-1-1,0 0 1,0-1-1,-1 1 1,0-1-1,0 0 1,-1 0-1,3-13 1,11-72-38,-10 48-72,23-76 0,-18 86 21,33-118-412,-41 138 430,-2 0-1,0 0 0,-1 0 1,0 0-1,-1 0 0,-1 0 1,-6-29-1,5 37 68,0 1 1,-1 0 0,0 0-1,-1 0 1,1 1 0,-1-1-1,-1 1 1,-5-7 0,8 10-1,0 0 0,-1 0 1,0 0-1,0 0 1,0 1-1,0-1 1,0 1-1,0 0 1,-1 0-1,1 0 0,-1 0 1,1 1-1,-1-1 1,0 1-1,0 0 1,1 0-1,-6 0 1,7 1 3,0 1 0,1 0 0,-1-1 0,1 1 0,-1 0 0,1 0 0,0 0 0,-1 0 0,1 0 0,0 1 0,0-1 0,-1 0 0,1 0 0,0 1 0,0-1 0,1 1 0,-1-1 0,0 1 0,0-1 0,1 1 0,-1 0 0,1-1 0,-1 4 0,-13 49-9,12-44 11,-17 96 154,4 0 0,5 2 0,5-1-1,9 128 1,-2-214-120,1 0 0,0 0 0,2-1 0,8 26 0,-9-35-32,0-1 1,0 1-1,2-1 0,-1-1 0,1 1 1,0-1-1,1 0 0,0 0 1,11 10-1,-17-18 1,0 0-1,1 1 1,-1-1-1,0 0 1,1 0-1,-1 0 1,1 0-1,-1 0 1,1 0 0,0 0-1,-1 0 1,1-1-1,0 1 1,-1-1-1,1 1 1,0-1-1,0 0 1,-1 1 0,1-1-1,0 0 1,0 0-1,0 0 1,0-1-1,-1 1 1,1 0-1,0-1 1,0 1 0,-1-1-1,1 1 1,0-1-1,-1 0 1,1 0-1,0 0 1,-1 0-1,1 0 1,-1 0-1,0 0 1,1 0 0,-1-1-1,0 1 1,0 0-1,0-1 1,2-2-1,4-7 34,-1 0 0,-1-1 0,1 1 0,6-25-1,-8 25-29,10-34-19,-10 27 3,2-1 0,1 1 0,9-19 0,-13 36 11,-1 0 1,1-1-1,-1 1 1,1 0-1,-1 0 1,1 1-1,0-1 0,-1 1 1,1-1-1,0 1 1,0 0-1,0 0 1,-1 0-1,1 0 1,0 0-1,5 2 1,5-2 0,11 1-53,-1-2 0,0-1 0,1-1 0,-1-1 0,0-1 0,-1-1-1,1-1 1,-1-1 0,23-12 0,-30 12-13,0-1 0,-1-1 0,0 0-1,-1-1 1,0-1 0,0 0 0,-2 0 0,1-1-1,-2-1 1,1 0 0,-2 0 0,0-1 0,7-18-1,1-6 183,-1 0 0,-3-2 0,-1 1-1,-2-2 1,-2 1 0,-1-1-1,1-75 1,-13 120 129,-34 47-239,1 1-1,3 2 1,2 2-1,2 1 1,3 1 0,-34 103-1,53-132 32,2 0 0,1 0-1,2 1 1,-3 55 0,7-76-10,0 0 0,0-1 0,0 1 0,1 0 0,0-1 0,1 1 0,0 0 0,0-1 0,1 0 0,0 0 0,0 0 0,0 0 0,1 0 0,0 0 0,0-1 0,1 0 0,0 0-1,0 0 1,0 0 0,1-1 0,0 0 0,0 0 0,0-1 0,1 1 0,-1-1 0,1-1 0,0 1 0,8 2 0,13 4-8,0-1-1,1-1 1,-1-1 0,2-1-1,-1-2 1,0-1-1,1-2 1,0 0 0,-1-2-1,39-7 1,-58 7-26,0-1 0,-1 0-1,1-1 1,-1 0 0,0 0 0,0-1 0,0 0 0,0-1 0,-1 0 0,0 0 0,0-1 0,9-7 0,-12 8-15,0-1-1,-1 1 1,1-1 0,-1 0 0,0 0 0,-1 0 0,0-1 0,1 1 0,-2-1 0,1 0 0,-1 0 0,0 0 0,-1 0 0,0 0-1,0 0 1,0-14 0,-1 18 20,0 0 1,0 1-1,-1-1 0,1 0 0,-1 0 0,0 1 0,0-1 0,0 0 1,0 1-1,0-1 0,0 1 0,-1 0 0,1-1 0,-1 1 0,0 0 0,1 0 1,-1 0-1,0 0 0,0 0 0,-1 0 0,1 1 0,0-1 0,-1 1 1,1-1-1,0 1 0,-1 0 0,0 0 0,1 0 0,-1 0 0,-3 0 0,-3-1-6,0 0 0,0 1-1,0 0 1,0 1 0,0 0-1,0 0 1,0 1-1,-13 3 1,19-3 4,0-1-1,1 1 1,-1 1-1,0-1 1,1 0-1,-1 1 1,1-1 0,0 1-1,-1-1 1,1 1-1,0 0 1,0 0 0,0 0-1,0 1 1,0-1-1,1 0 1,-1 1 0,1-1-1,-1 1 1,1-1-1,0 1 1,0 0 0,0 0-1,1-1 1,-1 1-1,0 0 1,1 0-1,0 0 1,0 0 0,0-1-1,0 7 1,1-4 8,-1 1 1,1 0-1,0-1 0,0 1 1,0-1-1,1 0 1,0 1-1,0-1 0,0 0 1,1 0-1,0 0 1,0-1-1,0 1 0,0-1 1,8 9-1,3-3 2,0 0 0,1-1 0,1 0 1,-1-1-1,1-1 0,0-1 0,32 9 0,-20-9-105,1 0 1,1-2-1,53 1 1,-78-5 81,30-4-1133,-34 3 999,0 1-1,0-1 1,0 0-1,0 0 0,-1 0 1,1 0-1,0 0 1,0 0-1,-1 0 0,1 0 1,0 0-1,-1 0 1,1 0-1,-1 0 1,1-1-1,-1 1 0,0 0 1,1 0-1,-1-1 1,0 1-1,0 0 0,0 0 1,0-1-1,0 1 1,0-1-1,0-27-6354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46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13499,'0'0'2848,"0"0"-2759,0 0-89,0 0-993,192-6-1447,-162 24-73,-10 6-2184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4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1 449 5449,'0'-3'10943,"0"-14"-10231,1 7-670,2 0 1,-1 1-1,1 0 1,1 0-1,0 0 1,0 0-1,0 0 1,1 1 0,11-14-1,6-15-7,75-119-581,-26 47 220,-70 107 292,-1 0 1,1 1 0,0-1-1,0 0 1,0 1 0,0-1 0,0 1-1,0-1 1,1 1 0,-1-1 0,1 1-1,-1 0 1,2-1 0,-1 25-843,-2-6 965,0 86-137,-18 140-1,13-211 55,-4 29 57,-3 87 0,12-148 53,-2 0 107,1-4-239,1 1-3,0-3-588,0 0 1,1 0-1,-1 0 1,1 0-1,3-11 1,12-13-5732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49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1 809 10362,'0'0'2163,"0"0"-482,0 0-480,0 0-438,0 0-329,0 0 180,27-16-380,90-52-153,-103 58-52,0 0-1,-1-1 1,0 0-1,0-1 1,-2-1-1,1 0 1,-2 0-1,0-1 1,0 0 0,-1-1-1,-1 0 1,8-22-1,14-21 125,-28 57-152,0-1 0,0 0-1,0 1 1,0-1 0,0 1-1,1 0 1,-1 0 0,1 0 0,-1 0-1,1 0 1,-1 0 0,1 1-1,-1-1 1,1 1 0,0 0 0,-1 0-1,1 0 1,5 0 0,51 6-73,-50-4 66,-1 1 0,0-1 0,0 2 0,-1-1 0,1 1 0,-1 0 0,0 1 0,0 0 0,0 0 0,0 0 0,-1 1 0,0 0 0,0 0 1,-1 0-1,1 1 0,-1 0 0,-1 0 0,5 9 0,-6-11-3,-1-1 0,0 0 0,-1 1 0,1-1 0,-1 1 0,0 0 0,0-1 0,0 1 0,0 0 0,-1 0 0,0 0 0,0-1 0,0 1 0,-1 0 0,0 0 0,1-1 1,-2 1-1,1 0 0,-1-1 0,1 1 0,-1-1 0,0 1 0,-1-1 0,1 0 0,-1 0 0,0 0 0,0 0 0,0-1 0,0 1 0,-1-1 0,1 0 0,-1 0 0,-5 3 0,-6 4 17,0-1 1,0-1-1,-1 0 0,0-1 1,-1-1-1,0-1 0,1 0 1,-2-1-1,1-1 0,0-1 1,-20 1-1,327 9 500,-274-12-472,8 0-43,0 0 0,45-8 1,-61 6-2,0 0 1,0 0-1,0-1 1,0 0-1,-1-1 1,1 1 0,-1-2-1,0 1 1,0-1-1,0 0 1,-1 0-1,7-8 1,0-2 5,0-2-1,-1 0 1,-1 0 0,-1-1-1,11-27 1,-10 22 4,1-1 0,21-29 0,-32 53-3,-1-1 0,0 1 0,0 0 0,0 0 0,0 0 1,0-1-1,0 1 0,0 0 0,0 0 0,0 0 0,1 0 0,-1 0 0,0-1 1,0 1-1,0 0 0,0 0 0,1 0 0,-1 0 0,0 0 0,0 0 0,0 0 1,0 0-1,1 0 0,-1 0 0,0 0 0,0 0 0,0 0 0,0-1 0,1 1 1,-1 0-1,0 1 0,0-1 0,0 0 0,1 0 0,-1 0 0,0 0 0,0 0 1,0 0-1,0 0 0,1 0 0,-1 0 0,0 0 0,0 0 0,0 0 0,0 0 1,1 1-1,-1-1 0,0 0 0,0 0 0,0 0 0,0 0 0,0 0 0,0 1 1,1-1-1,-1 0 0,0 0 0,0 0 0,0 1 0,0-1 0,0 0 0,0 0 1,0 0-1,0 0 0,0 1 0,0-1 0,4 26-133,-3 45-125,-1-58 238,0-3 25,1 0-1,0 0 1,1-1 0,0 1 0,1 0-1,0-1 1,0 0 0,1 0 0,0 0-1,1 0 1,0 0 0,0-1 0,1 0-1,0 0 1,0-1 0,1 1 0,0-1-1,1-1 1,11 9 0,-9-8 3,-1 0 1,1-2 0,0 1-1,1-1 1,-1 0-1,1-1 1,0-1 0,0 0-1,1 0 1,-1-1-1,0 0 1,1-1-1,-1 0 1,1-1 0,0 0-1,17-4 1,-24 3-2,0-1 1,0 0-1,-1 0 1,1-1-1,-1 1 0,1-1 1,-1 0-1,0 0 1,0 0-1,0-1 1,-1 0-1,1 1 0,-1-1 1,5-8-1,41-72-266,-31 52 217,-7 11-24,2-2 41,1 1 1,0 0-1,23-27 1,-32 44 16,0 0 0,0 0 1,0 1-1,0-1 0,1 1 1,0 0-1,0 1 0,0-1 1,0 1-1,0 1 0,1-1 1,-1 1-1,1 0 0,0 0 1,-1 1-1,1 0 0,11-1 1,-16 3-5,1 0 0,-1 0 1,0 0-1,0 0 1,0 0-1,0 0 0,0 0 1,0 1-1,0-1 0,-1 1 1,1-1-1,0 1 1,-1 0-1,1 0 0,-1-1 1,1 1-1,-1 0 0,0 0 1,0 1-1,0-1 0,0 0 1,-1 0-1,2 3 1,17 57-13,-19-60 25,4 24 23,-1-1 1,-1 1 0,-2 49-1,-1-23 163,1-51 91,0-1-22,0 0-70,0 0-73,0 0-8,0 0 260,10-21 91,7-7-565,1 0-1,1 2 1,1 0 0,1 1-1,2 1 1,0 1 0,31-23-1,-54 46 103,1 0 0,-1 0-1,0-1 1,1 1 0,-1 0 0,1 0-1,-1 0 1,1 0 0,-1-1 0,1 1 0,-1 0-1,1 0 1,-1 0 0,1 0 0,-1 0-1,0 0 1,1 0 0,-1 1 0,1-1-1,-1 0 1,1 0 0,-1 0 0,1 0-1,-1 0 1,1 1 0,-1-1 0,0 0-1,1 0 1,-1 1 0,1-1 0,-1 0-1,0 1 1,1-1 0,-1 1 0,0-1-1,0 0 1,1 1 0,-1-1 0,0 1-1,0-1 1,1 0 0,-1 1 0,0-1-1,0 1 1,0 0 0,7 27 4,-5-22-45,0 3 40,0 2 12,1 1 0,0-1 0,1 0 0,0 0 0,7 13 0,-10-22 4,0 0 0,1-1 0,-1 1 1,0 0-1,1-1 0,-1 1 0,0 0 0,1-1 1,0 0-1,-1 1 0,1-1 0,0 0 0,0 0 0,0 0 1,0 0-1,0 0 0,0 0 0,0 0 0,0-1 1,0 1-1,0-1 0,0 0 0,0 0 0,0 1 1,1-1-1,-1-1 0,0 1 0,0 0 0,0 0 0,0-1 1,0 1-1,0-1 0,0 0 0,0 1 0,0-1 1,3-2-1,2-1-6,-1-1 0,1 0 0,-1 0 0,0 0 0,0-1 0,-1 0 0,6-8 0,-6 8-11,-1 0-1,1 0 1,1 1-1,-1 0 1,1 0 0,0 0-1,0 0 1,1 1-1,7-4 1,-8 7 0,0 0 0,0 0 0,0 1 1,0 0-1,0 0 0,0 1 0,0-1 0,0 1 0,0 1 1,0-1-1,0 1 0,0 0 0,10 5 0,31 7-34,-33-11-68,0-1 0,0-1 0,0-1-1,0 0 1,1 0 0,-1-2 0,0 1-1,0-2 1,17-5 0,-24 6-13,0-1 0,0-1 0,0 1 0,0-1 0,0 0 0,-1-1 0,0 1 0,0-1 0,0-1 0,0 1-1,-1-1 1,0 0 0,0 0 0,-1-1 0,1 1 0,-1-1 0,-1 0 0,5-10 0,-2-5 937,-1-1-1,5-45 0,-15 162-719,-4 0 0,-4-1-1,-27 96 1,15-79-39,-68 180 1,86-270-60,0-1 1,2 1-1,0 0 1,1 0-1,2 0 1,0 0-1,0 24 1,2-44 15,0 0 102,0 0-37,1-45-47,35-57-364,-30 79 478,2 1 0,0 1-1,2 0 1,20-35 0,14-31-355,85-256-171,-121 326 334,0 0-1,2 1 1,0-1-1,0 2 1,2 0-1,0 0 1,0 1 0,1 0-1,1 1 1,1 1-1,-1 0 1,2 1-1,0 1 1,0 0 0,31-13-1,-46 22-89,-3 37-81,-11 3 334,9-30-93,0 1 1,1-1-1,0 1 1,1 0-1,0 0 1,0 0-1,1 0 1,1 0-1,-1 0 1,2 1-1,1 11 0,-1-19-4,1 0 0,-1 0 0,1 0 0,0-1 0,0 1 0,0 0 0,0-1 0,1 1 0,-1-1 0,1 0 0,-1 0 0,1 0 0,0 0 0,0 0 0,0 0 0,0-1 0,0 0 0,0 1 0,0-1 0,0 0 0,1-1 0,-1 1 0,0 0 0,7-1 0,13 3 37,2-1 0,29-1 0,-43-1-49,4 0-7,-1-1 1,1-1-1,-1 0 0,1-1 0,-1 0 1,0-1-1,0-1 0,0 0 0,0-1 0,-1-1 1,0 0-1,-1 0 0,1-1 0,15-15 0,-9 6-2,-2-1-1,0 0 0,-1-2 0,-1 0 0,-1 0 0,0-1 0,18-43 0,156-364-42,-186 423 136,0 0 0,-1 0 0,1 0 1,-1 0-1,0 0 0,0 0 0,0-9 0,-23 15 158,16 0-252,0 1 0,0 0 1,0 1-1,0-1 0,1 1 1,-1 0-1,1 0 1,0 1-1,0-1 0,-8 9 1,-44 50-34,49-53 44,-15 20-21,0 1-1,2 1 1,1 1 0,-24 54 0,35-66 39,1 0-1,2 1 1,0 0-1,0 1 1,2-1 0,1 1-1,1 0 1,1 0-1,1 25 1,1-38 0,0 0 0,1 0 0,0 0 0,0 0 0,1-1-1,0 1 1,0-1 0,1 0 0,0 0 0,1 0 0,0 0 0,0-1 0,11 12 0,-6-9 7,0 0 0,1-1 1,1-1-1,0 0 1,0 0-1,0-1 1,1-1-1,13 6 1,9-1-5,0-1 0,0-1 0,1-2 0,0-2 0,72 2 0,-89-6-27,0-1 1,0-1-1,0-1 0,-1 0 1,1-2-1,20-5 1,-35 7-1,1 1 0,-1-1 1,1 0-1,-1-1 1,0 1-1,0-1 1,0 1-1,0-1 1,-1-1-1,1 1 1,-1 0-1,1-1 1,-1 0-1,0 1 0,-1-1 1,1-1-1,-1 1 1,0 0-1,0 0 1,0-1-1,0 1 1,-1-1-1,0 0 1,0 1-1,0-1 1,0 0-1,-1 0 0,0-8 1,0 9-1,0 0 0,0-1 0,0 1 0,-1 0 0,0 0 0,0-1 0,0 1 1,0 0-1,0 0 0,-1 0 0,0 0 0,0 1 0,0-1 0,0 0 0,-1 1 0,1-1 0,-1 1 0,0 0 0,-6-5 0,4 4-3,0 1-1,-1 0 1,0 0-1,1 1 1,-1 0-1,0 0 1,0 0-1,0 1 1,-1-1-1,1 2 1,0-1-1,-12 1 1,16 0 0,0 0 0,1 0 0,-1 0 0,0 0 0,1 1-1,-1-1 1,1 1 0,-1-1 0,0 1 0,1 0 0,-1-1 0,1 1 0,0 0 0,-1 0 0,1 0 0,0 0 0,-1 0 0,1 0 0,0 1 0,0-1 0,0 0 0,0 1 0,-1 1 0,0 1 2,0 1 1,0-1-1,1 1 0,0-1 1,0 1-1,0-1 0,0 1 0,1 8 1,-1-3 0,2-1 1,-1 1 0,2 0-1,-1 0 1,1-1 0,1 1 0,-1-1-1,7 14 1,-1-12-28,0 0 1,0-1-1,1 1 1,0-2 0,1 1-1,0-1 1,1-1-1,0 0 1,0 0-1,0-1 1,16 6-1,41 14-2772,-58-26-1660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50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15419,'0'0'1889,"0"0"-1889,0 0-472,0 0-105,0 0-3367,0 0 31,0 0 24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51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 5753,'0'0'5595,"0"0"-3775,0 0-1257,0 0-210,0 0 412,1 18 173,8 54-135,-8-70-781,-1-1 0,1 1-1,0-1 1,-1 0 0,1 1-1,0-1 1,0 0 0,0 1-1,0-1 1,0 0 0,0 0-1,1 0 1,-1 0 0,0 0-1,1 0 1,-1 0 0,0 0-1,1 0 1,-1-1 0,1 1-1,-1-1 1,1 1 0,-1-1-1,3 1 1,39 0 112,-31-2-42,5 1-42,1 0 0,-1-1 0,0-1-1,1 0 1,-1-1 0,25-9 0,-36 10-63,0-1 0,0 0 0,-1 0 0,1-1 0,-1 0 0,0 0 0,0 0 0,0 0 0,0-1 0,-1 0 0,0 0 0,0 0 0,0 0 0,0-1 0,-1 0 0,0 0 0,0 0 0,-1 0 0,0 0 0,3-9 0,-5 15 9,0-1-1,0 1 0,0 0 0,1-1 0,-1 1 0,0 0 1,0-1-1,1 1 0,-1 0 0,0 0 0,1-1 1,-1 1-1,0 0 0,1 0 0,-1 0 0,0 0 1,1-1-1,-1 1 0,0 0 0,1 0 0,-1 0 0,0 0 1,1 0-1,-1 0 0,1 0 0,-1 0 0,0 0 1,1 0-1,-1 0 0,0 0 0,1 0 0,-1 0 0,1 1 1,-1-1-1,0 0 0,1 0 0,-1 0 0,0 0 1,1 1-1,-1-1 0,0 0 0,0 0 0,1 1 0,-1-1 1,0 0-1,1 1 0,17 14-193,29 34 198,-2 2-1,-3 1 1,-1 3 0,-3 1-1,36 74 1,-60-105 42,-2 1 0,-1 1-1,-1 0 1,-1 1 0,-1 0 0,-2 0 0,0 0 0,2 59 0,-8-83-22,0 0 0,-1 1-1,1-1 1,-1 1 0,0-1 0,0 0-1,0 1 1,0-1 0,-1 0 0,0 0-1,0 0 1,0 0 0,0 0 0,-1-1-1,0 1 1,-3 4 0,1-4 26,0 0 0,-1 0 0,1 0 0,-1 0 0,0-1 0,0 0 0,0 0 0,0 0 0,-12 2 0,-9 1 36,0-2 0,0 0 0,0-2 1,-34-2-1,51 0-117,-30 0-6,38 0-604,8 0-276,62 0-3402,-13 0-142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53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331 713 4585,'0'0'2408,"0"0"-1050,0 0-88,0 0-287,0 0-155,-1-26-69,-7-83-13,7 106-705,0 0 0,0 0 0,0 0 0,0 1-1,0-1 1,-1 0 0,1 0 0,-1 0 0,0 1-1,0-1 1,0 1 0,0 0 0,0-1-1,0 1 1,-1 0 0,1 0 0,-1 1 0,1-1-1,-1 0 1,0 1 0,0-1 0,1 1 0,-1 0-1,0 0 1,0 0 0,0 1 0,-1-1-1,1 1 1,0-1 0,0 1 0,0 0 0,0 0-1,-3 1 1,-3-2-25,-4 0 23,0 0 0,1 1 0,-1 0-1,0 1 1,0 0 0,0 1-1,1 1 1,-17 5 0,23-6-38,0 1-1,1 0 1,-1 0-1,1 1 1,0-1 0,0 1-1,0 1 1,0-1-1,1 1 1,-1-1 0,1 1-1,0 0 1,1 1-1,-1-1 1,1 1 0,0-1-1,1 1 1,-4 10-1,3-5 59,0-1-1,0 1 1,1 0-1,0 0 0,1 0 1,1 0-1,1 21 1,-1-29-18,0 0 0,0 0 0,1 0-1,-1 0 1,1 0 0,0 0 0,0 0 0,0 0 0,0 0 0,0 0 0,1 0 0,-1 0 0,1-1 0,0 1 0,0-1 0,0 1 0,0-1 0,0 0 0,1 0 0,-1 0 0,0 0 0,1 0 0,0-1 0,-1 1 0,1-1-1,0 1 1,0-1 0,0 0 0,0 0 0,0 0 0,5 0 0,0 0-15,0-1-1,0 0 1,1 0 0,-1-1-1,0 0 1,0-1-1,0 0 1,0 0 0,0 0-1,0-1 1,-1 0-1,10-6 1,-6 2-15,0 0 0,-1-1 0,0 0-1,0-1 1,-1 0 0,0 0 0,9-13 0,-1-3-95,0-1 0,-2-1-1,-1 0 1,-1-1 0,17-57 0,-20 42-404,-3 0 0,-1 0 0,-2-1 0,-2 1 0,-5-50 0,3 22-26,-7-34 2762,7 111-2231,-1 55 140,2 0 0,3 0 1,3 0-1,17 71 0,-19-114-106,1 0-1,1-1 0,0 0 1,1 0-1,1-1 0,1 0 1,21 28-1,-22-34-5,1 0-1,0-1 1,0 0-1,1 0 1,1-1-1,-1-1 1,1 0-1,0 0 1,1-1 0,-1-1-1,28 8 1,-9-7 14,1-1 0,0-1 0,0-2 0,41-3 0,-38 1-42,-17 0-11,-1-1 1,0-1 0,1 0 0,-1-2-1,0 0 1,-1 0 0,28-13-1,-37 14-15,0 0-1,-1 0 1,1-1-1,-1 0 1,0 0-1,0-1 1,-1 0 0,1 0-1,-1 0 1,0 0-1,0-1 1,-1 0-1,0 0 1,0 0-1,0-1 1,-1 1-1,0-1 1,0 0-1,0 0 1,2-13-1,-3 4-11,0 1 0,0-1 0,-2 0 0,0 0-1,-5-31 1,5 45 24,0-1-1,-1 0 0,1 0 1,-1 0-1,0 0 1,0 1-1,0-1 0,0 0 1,0 1-1,-1-1 1,1 1-1,-1-1 1,0 1-1,1 0 0,-1 0 1,0 0-1,0 0 1,-1 0-1,1 0 0,0 0 1,-1 1-1,1-1 1,-1 1-1,1-1 0,-1 1 1,0 0-1,1 0 1,-1 1-1,0-1 1,0 0-1,0 1 0,1 0 1,-1-1-1,0 1 1,0 1-1,0-1 0,0 0 1,0 0-1,-5 3 1,4-2-11,1 0 0,0 1 0,-1 0 0,1 0 0,0 0 0,0 0-1,0 1 1,0-1 0,1 1 0,-1-1 0,0 1 0,1 0 0,0 0 0,0 0 0,0 1 0,-3 5 0,-23 61-85,27-66 87,-6 16-6,2 1 0,1 1 0,0-1 0,2 0 0,0 1 0,3 36 0,-1-55 20,1 0 0,0 0 0,0 0 0,0 0 0,0 0 1,0-1-1,0 1 0,1 0 0,-1-1 0,1 1 0,0-1 1,0 1-1,0-1 0,0 0 0,0 0 0,0 0 0,1 0 0,-1 0 1,1 0-1,-1-1 0,1 1 0,0-1 0,0 0 0,0 0 1,-1 0-1,1 0 0,0 0 0,0 0 0,0-1 0,6 1 1,4 0 21,-1 0 0,1 0 1,0-1-1,0-1 0,0 0 1,16-4-1,-17 1-26,1 0 0,-1-1 0,0 0 0,0-1 0,0 0 0,-1-1 0,0-1 0,-1 0 0,1 0 0,-2-1 0,1 0 0,-1 0 0,0-1 0,-1-1 0,9-14 0,-6 8-95,-1-1 0,0 0 0,-1-1 0,-1 0 0,-1 0 0,-1-1 0,-1 0 0,0 0 0,2-23 1,-3-4-558,-4-75 1,-1 105 645,0 1-1,-2-1 0,0 1 0,-1 0 1,0 0-1,-1 0 0,-15-29 0,20 44 16,0 1 0,0 0 0,0 0-1,0-1 1,0 1 0,0 0 0,0-1-1,0 1 1,0 0 0,-1 0 0,1-1-1,0 1 1,0 0 0,0 0 0,0-1-1,0 1 1,-1 0 0,1 0 0,0 0-1,0-1 1,-1 1 0,1 0 0,0 0-1,0 0 1,-1 0 0,1 0 0,0-1-1,0 1 1,-1 0 0,1 0 0,0 0 0,0 0-1,-1 0 1,1 0 0,0 0 0,-1 0-1,1 0 1,0 0 0,0 0 0,-1 0-1,1 0 1,-5 15 133,3 38-277,2-39 178,-2 406 829,1-408-846,2-1 0,-1 1 0,2-1 0,-1 0 0,2 1 0,-1-1-1,2 0 1,-1 0 0,2-1 0,5 12 0,-7-17-3,0 0 0,1 0 0,-1-1 1,1 0-1,0 0 0,0 0 0,1 0 0,-1-1 0,1 1 0,0-1 0,0 0 0,0-1 0,0 1 0,0-1 0,1 0 0,-1 0 1,1-1-1,-1 1 0,1-1 0,0 0 0,-1-1 0,8 0 0,-7 1-7,0-1 0,0 0 0,1-1 0,-1 0-1,0 0 1,0 0 0,0-1 0,0 1 0,0-2 0,0 1 0,-1 0 0,1-1-1,-1 0 1,1-1 0,-1 1 0,0-1 0,-1 0 0,1 0 0,0-1 0,-1 1 0,0-1-1,0 0 1,-1 0 0,6-9 0,-3 0-139,1-1 0,-2 0 0,0 0 0,-1 0 0,-1 0 1,0-1-1,-1 1 0,0-1 0,-2-23 0,18 54-149,-10-8 256,1-1 0,0 0 0,0-1 0,1 0 0,-1 0 0,1-1 0,0 0 1,0-1-1,1 0 0,-1-1 0,0 0 0,1-1 0,0 0 0,-1 0 0,1-1 0,16-2 0,-2 0 24,-1-1-1,1-1 1,-1-1-1,0-2 0,0 0 1,23-11-1,-22 7-10,-1 0-1,-1-2 1,39-28-1,-56 37-8,-1 0 0,0 0-1,-1 0 1,1-1 0,-1 0 0,0 0-1,0 0 1,0 0 0,-1-1 0,0 1-1,0-1 1,0 0 0,-1 0-1,1 0 1,-2 0 0,1 0 0,-1-1-1,0 1 1,0 0 0,0-1-1,-1-9 1,-1 13 0,1 1 0,-1-1 0,1 1 0,-1-1 0,0 1 0,0 0 0,0 0 0,0-1 0,-1 1 0,1 0 0,0 0 0,-1 0 0,1 0 0,-1 1 0,0-1 0,0 0 0,0 1 0,0-1 0,-4-2 0,1 2 8,0-1 0,-1 1 0,1 0 0,-1 0-1,1 1 1,-1-1 0,0 1 0,-10 0 0,11 0 8,0 1 1,0-1-1,1 1 0,-1 1 1,0-1-1,0 1 1,0-1-1,1 1 1,-1 1-1,0-1 1,1 1-1,-1 0 1,1 0-1,0 0 1,-1 0-1,1 1 1,0 0-1,1-1 1,-1 2-1,0-1 1,1 0-1,-6 8 0,6-5 25,0 0 1,1 0-1,-1 1 0,1-1 0,1 1 0,-1-1 0,1 1 0,0 0 0,1-1 0,-1 1 0,2 0 0,-1 0 0,1 0 0,-1-1 0,2 1 0,-1 0 0,1-1 0,0 1 0,0-1 0,1 0 0,0 0 0,0 0 0,1 0 0,-1 0 0,1-1 0,1 1 0,-1-1 0,1 0 0,-1 0 0,10 6 0,5 3-7,0-1-1,0-1 0,1 0 1,1-2-1,0 0 1,0-2-1,43 12 0,-28-12-250,0-1-1,53 4 1,20-7-3139,-40-3-3421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54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3 581 3201,'0'0'4689,"0"0"-2812,0 0-715,0 0 354,0 0 227,0 0-108,-2-12-204,3-5-1288,2 0-1,-1 1 1,11-33 0,3-13-163,-4-16-57,-4-1 0,-1-90 0,14 170-761,-5 9 809,-1 1 0,1 1 0,-2 0 0,1 0 0,22 29 1,-26-31 14,-2 0 15,0 1-1,0-1 1,-1 1 0,0 1-1,-1-1 1,0 1 0,-1 1-1,-1-1 1,0 1 0,0 0 0,-1 0-1,-1 1 1,0-1 0,-1 1-1,0-1 1,-1 1 0,-1 0-1,-1 14 1,0-25 1,0 0 0,1-1-1,-1 1 1,0 0 0,-1-1-1,1 0 1,0 1 0,-1-1-1,1 0 1,-1 1 0,0-1-1,1 0 1,-1 0 0,0 0-1,-1-1 1,1 1 0,0 0 0,0-1-1,-1 0 1,1 1 0,-1-1-1,1 0 1,-1 0 0,1 0-1,-1-1 1,0 1 0,1 0-1,-1-1 1,-3 0 0,-13 3 47,0-2 0,0-1 0,-23-1 0,12-1-20,18 2-28,1 2-61,29 12 13,-5-5 69,1-1 1,0 0 0,0-1-1,1-1 1,0 0 0,0-1-1,0 0 1,1-1 0,0-1-1,0-1 1,0 0 0,0-1-1,0-1 1,0 0 0,0-1-1,0-1 1,0 0 0,18-6-1,-5 0 18,0-2 0,-1 0 0,0-2 0,0-1 0,-1-1-1,-1-2 1,-1 0 0,40-34 0,-51 38-101,-1 0 1,0-2-1,0 1 1,-2-2-1,1 0 0,8-16 1,-14 21 18,-1-1 1,-1 1-1,0 0 1,0-1 0,-1 0-1,0 0 1,-1 0-1,0 0 1,-1-1-1,0 1 1,-1-12 0,-1 20 43,1 1 1,-1-1 0,1 0 0,-1 0 0,0 1-1,0-1 1,0 0 0,0 1 0,-1-1 0,1 1-1,-1 0 1,1-1 0,-1 1 0,0 0 0,0 0-1,0 0 1,0 0 0,0 0 0,-1 0 0,1 1-1,0-1 1,-1 1 0,1 0 0,-1 0 0,0-1 0,1 2-1,-1-1 1,0 0 0,1 0 0,-1 1 0,-3-1-1,2 1-5,1-1 0,-1 1 0,0 0-1,1 0 1,-1 0 0,1 0-1,-1 1 1,1 0 0,-1-1 0,1 1-1,-1 0 1,1 1 0,0-1 0,-1 1-1,1-1 1,0 1 0,0 0-1,0 0 1,0 0 0,1 1 0,-1-1-1,1 1 1,-1-1 0,-1 4 0,-1 6-2,0 0 1,1 0 0,0 0 0,2 1 0,-1 0 0,1-1 0,1 1-1,0 0 1,1 0 0,2 18 0,-2-2 6,0-22 22,1-1 0,-1 0 0,1 0 1,0 0-1,0 0 0,0 0 1,1 0-1,0 0 0,1-1 0,-1 1 1,1-1-1,0 1 0,0-1 1,1 0-1,-1 0 0,1 0 1,0-1-1,1 0 0,-1 1 0,1-1 1,5 3-1,-1-1 26,1-1 0,0 0 0,0 0 0,1-1 0,-1-1 0,1 0 0,-1 0 0,1-1 0,0 0 0,0-1 0,12 0 0,-9 0-29,0-1 0,1 0 0,-1-1-1,0-1 1,0 0 0,0-1 0,0 0 0,16-7-1,-23 6-28,0 0-1,0 0 0,-1 0 1,0-1-1,0 0 0,0 0 1,0 0-1,-1-1 0,0 0 1,0 0-1,0 0 0,-1 0 1,0-1-1,0 0 0,-1 0 0,0 0 1,2-8-1,23-81-246,-23 71 176,2 1 0,0 0 0,16-32 0,-19 48 70,0 0 1,1 1 0,0-1 0,1 1-1,0 0 1,0 0 0,0 1 0,1 0-1,0 0 1,0 0 0,0 1 0,1 0 0,12-5-1,-9 5 6,0 0 1,0 1-1,1 0 0,0 1 0,0 0 0,0 1 0,0 1 0,0 0 0,1 0 0,12 2 0,-20-1 7,0 1-1,0-1 0,0 1 0,0 1 0,0-1 0,0 1 0,0-1 0,0 1 0,0 1 0,-1-1 0,1 1 0,-1 0 0,0 0 0,0 0 1,0 0-1,0 1 0,0 0 0,-1-1 0,1 1 0,-1 1 0,0-1 0,-1 0 0,1 1 0,-1 0 0,3 5 0,-1 4 42,-1 0 0,-1 1-1,0-1 1,-1 0-1,0 1 1,-3 20-1,1-21 17,1 0 0,0 0-1,1 0 1,1 0-1,0-1 1,6 24-1,-7-35-63,0-1 1,0 1-1,0 0 0,0-1 0,0 1 0,0-1 0,0 1 0,1-1 0,-1 0 0,1 1 0,-1-1 0,1 0 0,-1 0 0,1 0 0,0 0 0,-1 0 0,1-1 0,0 1 0,0 0 0,0-1 0,-1 1 0,1-1 0,2 0 0,50 1-1110,-34-2-455,4 1-3000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56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1122 5249,'0'0'4221,"0"0"-1602,0 0-913,0 0-483,0 0-238,0 0-386,2-12-273,11-51 11,-2-1 1,2-95 0,-23-60-264,11 218-78,-1 0 1,0-1-1,1 1 1,-1 0 0,1 0-1,-1 0 1,1 0-1,0 0 1,-1 0 0,1 0-1,0 1 1,0-1-1,0 0 1,0 0 0,0 0-1,0 1 1,0-1-1,0 1 1,0-1 0,0 0-1,0 1 1,0 0-1,0-1 1,0 1 0,0 0-1,0-1 1,1 1-1,-1 0 1,2 0 0,43-3-18,-36 2 14,0 1-6,-1-1 1,1 1-1,-1 1 0,1 0 1,-1 0-1,11 3 0,-18-3 0,1 0 0,0 0 0,0 1 0,-1-1 0,1 1 0,-1 0 0,1-1 0,-1 1 0,0 0 0,0 0 0,0 1 0,0-1 0,0 0 0,0 1 0,0-1 0,-1 1 0,1 0 0,-1-1 0,0 1 0,0 0 0,0 0-1,0 0 1,0 0 0,0 2 0,2 17-19,-2 0-1,0 0 1,-2 34-1,-1-32 49,2 1 0,4 35 0,-4-55-17,2-1-1,-1 1 1,0 0 0,1 0 0,0 0 0,0-1 0,0 1 0,1-1 0,-1 0 0,1 1-1,0-1 1,0-1 0,1 1 0,-1 0 0,7 4 0,-3-2 10,1-1-1,0 0 1,0-1 0,1 0 0,0 0-1,-1-1 1,17 4 0,8 0 12,0-3 0,0 0-1,52-2 1,-84-2-22,8-1 5,0 1 0,0-1 0,0 0-1,0-1 1,0 0 0,0-1-1,0 1 1,-1-2 0,1 1 0,-1-1-1,0-1 1,13-8 0,-10 5 1,-2-1 0,1 0 0,-1 0 0,-1-1 1,1 0-1,-2-1 0,1 1 0,6-16 0,-3 3-31,-1-1-1,-1 0 0,-1 0 0,-1-1 1,-2 1-1,0-2 0,-1 1 1,0-43-1,-4 59-54,-2-37 131,2 46-59,0-1 0,0 1 0,0-1 0,0 0-1,0 1 1,0-1 0,0 1 0,0-1 0,-1 1 0,1-1 0,0 1 0,0-1 0,-1 1-1,1-1 1,0 1 0,-1-1 0,1 1 0,0-1 0,-1 1 0,1-1 0,-1 1-1,1 0 1,0-1 0,-1 1 0,1 0 0,-1-1 0,1 1 0,-1 0 0,0 0 0,1-1-1,-1 1 1,1 0 0,-1 0 0,1 0 0,-1 0 0,0 0 0,1 0 0,-1 0-1,1 0 1,-1 0 0,0 0 0,1 0 0,-1 0 0,1 0 0,-1 1 0,1-1 0,-1 0-1,1 0 1,-1 1 0,1-1 0,-1 0 0,1 1 0,-1-1 0,1 0 0,-1 1-1,1-1 1,0 1 0,-1-1 0,1 1 0,-1-1 0,1 0 0,0 2 0,-6 4-16,2 0 0,-1 0 1,1 0-1,0 1 0,0-1 1,0 1-1,1 0 0,-3 12 1,-16 63-130,19-69 154,1 1 0,0 0 1,1-1-1,0 1 0,1 0 1,1 0-1,4 26 0,-4-35 3,1 0-1,0-1 1,0 1-1,1 0 0,-1-1 1,1 1-1,0-1 1,0 0-1,1 0 1,-1 0-1,1 0 1,0-1-1,0 1 0,0-1 1,0 0-1,1 0 1,-1-1-1,1 1 1,0-1-1,-1 0 1,1 0-1,0-1 0,9 2 1,10 3 19,0-2-1,1 0 1,-1-2 0,1-1 0,0 0 0,-1-2-1,1-1 1,0-1 0,-1-1 0,0-1 0,0-2-1,0 0 1,-1-1 0,43-22 0,-49 21-43,-1 0 0,-1-1 0,0-1 0,0 0 1,-1-1-1,0-1 0,-1 0 0,0-1 0,-1 0 0,-1-1 1,0 0-1,-1-1 0,-1 0 0,-1 0 0,0-1 0,-1 0 1,0-1-1,-2 1 0,0-1 0,3-29 0,-4 19-17,-2 0 0,-1 0 0,-2 0 0,0 0 0,-2-1 0,-1 2 0,-1-1 0,-2 0 0,0 1 0,-2 0 0,-1 1 0,-1 0 0,-27-46 0,28 56 52,6 8 37,0 0 0,-1 0-1,-1 0 1,1 0 0,-1 1 0,0 0-1,-1 0 1,0 0 0,-12-8-1,19 15-47,0-1-1,0 1 1,0 0-1,-1 0 1,1 0-1,0 0 1,0 0-1,0 0 1,-1 0-1,1 0 0,0 0 1,0 0-1,0 0 1,-1 0-1,1 0 1,0 0-1,0 0 1,0 0-1,-1 0 1,1 0-1,0 0 1,0 0-1,0 0 0,-1 0 1,1 0-1,0 0 1,0 0-1,0 0 1,0 0-1,-1 0 1,1 1-1,0-1 1,0 0-1,0 0 0,0 0 1,-1 0-1,1 0 1,0 1-1,0-1 1,0 0-1,0 0 1,0 0-1,0 1 1,0-1-1,0 0 0,0 0 1,0 0-1,0 1 1,-1-1-1,1 15-35,0-8 32,20 665 68,0 20 279,-21-653-337,-1 0 0,-1 0 0,-3 0 0,-1-1 0,-1 0 0,-3 0 0,-21 52 0,32-89-11,-26 47 89,25-46-66,0 0 0,-1-1 0,1 1 0,0 0 0,-1-1 1,0 0-1,1 1 0,-1-1 0,0 0 0,1 0 0,-1 0 0,0 0 0,0 0 0,0 0 0,0 0 0,0-1 0,0 1 0,0-1 0,0 1 0,0-1 0,0 0 0,-3 0 0,4 0-8,-1 0-1,1-1 0,-1 0 0,1 1 0,0-1 1,-1 0-1,1 1 0,0-1 0,-1 0 0,1 0 1,0 0-1,0 0 0,0 0 0,0 0 0,0-1 0,0 1 1,0 0-1,0 0 0,1-1 0,-1 1 0,0 0 1,1-1-1,-1 1 0,1-1 0,0 1 0,-1-1 1,1 1-1,0-4 0,-3-50 96,3 45-89,0-5-14,0-1 1,1 1 0,0-1 0,2 1 0,0 0-1,0 0 1,2 0 0,0 0 0,0 0 0,1 1-1,1 0 1,1 1 0,0-1 0,0 1 0,1 1-1,19-21 1,-9 14-39,1 0-1,1 1 0,0 1 1,33-19-1,100-46-131,-107 59 57,-2-1 1,0-2-1,53-42 0,-79 52 88,-1-1 1,0-1-1,-2 0 1,0-2-1,-1 0 1,-1 0-1,14-27 0,-21 33 39,-1 0 0,0 0-1,-1 0 1,-1-1 0,0 0-1,-1 1 1,0-2-1,-1 1 1,-1 0 0,0 0-1,-2 0 1,-3-29-1,4 43-5,0-1 0,0 1-1,0-1 1,-1 1 0,1-1-1,-1 1 1,1 0 0,-1-1-1,0 1 1,1 0 0,-1-1-1,0 1 1,0 0 0,0 0-1,0-1 1,0 1 0,0 0-1,0 0 1,0 0 0,-1 1-1,1-1 1,0 0 0,-1 0-1,1 1 1,0-1 0,-1 1-1,1-1 1,-1 1 0,1-1-1,-1 1 1,1 0 0,-1 0-1,1 0 1,-1 0 0,-1 0-1,0 0-19,1 1-1,-1-1 0,1 1 0,-1 0 1,1-1-1,-1 1 0,1 1 1,0-1-1,-1 0 0,1 0 0,0 1 1,0-1-1,0 1 0,0 0 0,0 0 1,1 0-1,-1 0 0,0 0 1,-1 3-1,-6 14-9,2 1 1,1 0-1,0 0 1,1 0-1,1 0 1,1 1-1,1 0 1,1-1-1,1 1 1,5 41-1,-5-57 4,2 0-1,-1 0 1,0-1-1,1 1 1,0 0-1,0-1 1,0 1-1,1-1 1,-1 0-1,1 0 1,0 0-1,1 0 1,-1 0-1,0-1 0,1 1 1,0-1-1,0 0 1,0 0-1,0 0 1,1-1-1,-1 0 1,1 1-1,-1-2 1,9 4-1,-2-2 30,0-1-1,0 1 1,1-2-1,-1 1 1,1-2-1,-1 1 1,1-2 0,-1 1-1,21-5 1,-26 3-5,-1 1 1,0-1 0,1 0 0,-1 0-1,0 0 1,-1-1 0,1 0 0,0 0-1,-1 0 1,1-1 0,-1 1 0,0-1-1,0 0 1,-1 0 0,1-1 0,-1 1-1,0-1 1,5-8 0,1-8-5,-1 0 0,0 0 0,6-34 0,-10 38 6,0 1 1,0 0 0,2 0-1,0 1 1,1-1 0,10-16-1,-10 24-25,0 0-1,0 0 0,1 0 0,1 1 0,-1 0 0,1 0 0,0 1 0,1 1 0,-1-1 0,1 1 0,0 1 0,1 0 0,10-3 0,3 1-11,0 1 0,0 1 0,1 1 0,40 0 0,-63 3 16,-1 1 1,1-1-1,-1 0 1,1 0-1,-1 1 0,1-1 1,-1 1-1,0-1 0,1 1 1,-1 0-1,0 0 1,1-1-1,-1 1 0,0 0 1,0 0-1,0 0 0,0 0 1,0 0-1,0 1 1,0-1-1,0 0 0,0 0 1,-1 1-1,1-1 0,0 0 1,-1 1-1,1-1 1,-1 0-1,0 1 0,1-1 1,-1 1-1,0-1 1,0 3-1,0 62-21,-1-41-3,-1 22 10,1-28 35,0 0 1,1 0-1,6 38 1,-5-54-16,0-1 1,0 1-1,0-1 1,1 1-1,-1-1 1,1 0-1,0 0 0,-1 0 1,1 0-1,0 0 1,0 0-1,0 0 1,0 0-1,1-1 1,-1 1-1,0-1 0,1 0 1,-1 0-1,1 0 1,-1 0-1,1 0 1,0 0-1,-1-1 0,6 1 1,9 2 18,0-2 1,32 0-1,-32-1-21,2-1-14,0-1-1,0 0 1,0-2-1,-1 0 1,1-1 0,-1 0-1,0-2 1,0 0-1,-1-1 1,25-16-1,-33 19-8,-1 0 0,0-1-1,0 0 1,0-1 0,0 0 0,-1 0-1,0-1 1,-1 1 0,0-1 0,0-1-1,0 1 1,-1-1 0,-1 0 0,1 0-1,-2-1 1,1 1 0,-1-1 0,-1 0-1,1 0 1,-2 0 0,2-13-1,-3 21 32,0-1 0,0 0 0,0 1 0,-1-1 0,1 0 0,0 1 0,-1-1 0,0 0 0,0 1 0,0-1-1,0 1 1,0 0 0,0-1 0,-1 1 0,1 0 0,-1 0 0,1 0 0,-1 0 0,0 0 0,0 0 0,0 0-1,0 0 1,0 1 0,0-1 0,0 1 0,-4-2 0,-2 0 3,0 1 1,0 0-1,0 0 1,0 1-1,-1 0 1,1 0-1,-12 1 1,15 1-6,1 0-1,-1 1 1,1-1 0,-1 1-1,1 0 1,-1 0 0,1 0-1,0 0 1,0 1 0,0 0-1,0 0 1,1 0 0,-1 0-1,1 0 1,-1 1 0,1 0-1,0 0 1,1 0 0,-1 0-1,1 0 1,0 0 0,0 0-1,-2 6 1,-3 4 13,1 1 1,1 0-1,0 1 0,1-1 1,-3 30-1,6-37 2,0 0 1,1 0 0,-1 0-1,2 0 1,-1 0 0,1 0-1,3 11 1,-3-17-11,0 1 1,0-1 0,1 0-1,-1 0 1,1 0-1,0 0 1,-1 0-1,1 0 1,0 0-1,0-1 1,0 1 0,0-1-1,0 1 1,0-1-1,1 0 1,-1 0-1,0 0 1,1 0-1,-1 0 1,1 0 0,-1-1-1,1 1 1,-1-1-1,1 0 1,3 0-1,4 2-19,0-1 0,0 0 0,0-1 0,0 0 0,0 0 0,0-1 0,0-1 0,0 0 0,0 0 0,0-1 0,-1 0 0,1-1 0,-1 0-1,0 0 1,0-1 0,0 0 0,-1 0 0,1-1 0,-1-1 0,-1 1 0,1-1 0,7-10 0,0-2-49,-14 15 54,1 1 1,0 0 0,1-1-1,-1 1 1,0 0-1,1 0 1,0 0 0,0 1-1,0-1 1,0 1-1,0-1 1,0 1 0,1 0-1,-1 0 1,1 0-1,-1 1 1,1-1 0,4 0-1,-6 3 5,-1 0-1,1-1 0,-1 1 1,1 0-1,-1 0 0,1 0 1,-1 1-1,0-1 1,0 0-1,1 1 0,-1-1 1,0 0-1,0 1 0,-1-1 1,1 1-1,0-1 1,0 1-1,0 2 0,17 41 285,-13-33-182,-2-4-48,0-1-1,0 0 0,0 0 0,1 0 0,1 0 1,-1-1-1,1 0 0,0 0 0,0 0 1,10 8-1,-11-11-36,1 0-1,0-1 1,0 1-1,0-1 1,0-1 0,0 1-1,0 0 1,0-1 0,1 0-1,-1-1 1,1 1-1,-1-1 1,0 0 0,1 0-1,-1 0 1,8-3-1,-3 1 4,1 0-1,-1-1 1,0-1-1,-1 1 1,1-2-1,-1 1 1,1-1-1,-1-1 1,-1 0-1,12-9 1,11-13 12,37-42-1,-1 2 98,-67 67-113,1 0-1,-1 1 0,1-1 1,0 1-1,-1-1 1,1 1-1,0-1 0,-1 1 1,1-1-1,0 1 0,0-1 1,-1 1-1,1 0 1,0 0-1,0-1 0,0 1 1,-1 0-1,1 0 1,0 0-1,0 0 0,0 0 1,0 0-1,-1 0 0,1 0 1,0 0-1,0 0 1,0 1-1,0-1 0,-1 0 1,1 0-1,0 1 1,0-1-1,-1 1 0,1-1 1,0 1-1,0-1 1,-1 1-1,1-1 0,-1 1 1,1-1-1,0 1 0,0 1 1,18 38-76,-11-20 150,2-3-59,0-1 1,1 0 0,0 0-1,1-1 1,19 17 0,-26-27-133,1 0 0,0 0 0,0-1 0,0 0 0,0 0 0,1 0 0,-1-1 0,1 0 0,0 0 0,0-1 0,0 0 0,0 0 0,1-1 0,-1 1 0,0-2 0,15 1 0,-5-6-3441,-6-10-7750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58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316 331 12563,'0'0'1913,"0"0"-1176,0 0-249,0 0-291,0 0-17,-33 30 392,-109 102 83,130-120-592,1 0 0,0 1 0,0 0 0,1 1 0,1 0 0,0 1 0,-8 19 0,6-13-46,-20 53 231,29-68-228,0 0 1,1-1 0,-1 1-1,1 0 1,1 0 0,-1-1 0,1 1-1,0 0 1,1 0 0,1 11-1,-2-16-16,0-1 0,0 0 1,1 1-1,-1-1 0,0 1 0,0-1 0,1 0 0,-1 1 0,0-1 0,0 0 0,1 1 0,-1-1 0,0 0 0,1 0 1,-1 1-1,1-1 0,-1 0 0,0 0 0,1 1 0,-1-1 0,1 0 0,-1 0 0,0 0 0,1 0 0,-1 0 1,1 0-1,-1 0 0,1 0 0,-1 0 0,1 0 0,20 1 29,0-1 1,0 0-1,0-2 0,0-1 1,0 0-1,0-2 0,-1 0 1,1-1-1,-1-1 0,-1-1 1,36-20-1,-8 0-227,-1-1-1,-1-2 1,60-56 0,-103 113-27,-2-4 177,-1-15 42,1 0 0,0 0-1,0 0 1,1 0 0,0-1 0,2 10 0,-2-14 8,0 0-1,0 1 1,0-1 0,1 0-1,-1 0 1,1 0 0,-1 0-1,1 0 1,0 0 0,0 0-1,0-1 1,0 1 0,0-1-1,0 1 1,0-1 0,0 0-1,1 0 1,-1 1 0,0-2-1,1 1 1,2 1 0,17 3 19,-1-1 0,1-1 0,0-1 0,0 0 0,1-2 0,39-4 0,-18-2 10,0-2 0,60-18 0,81-37-219,-157 52 130,-1-1 1,0-2-1,-1 0 0,34-26 1,-58 39 49,0 0 1,0 0-1,0-1 1,-1 1 0,1-1-1,0 0 1,0 0-1,-1 1 1,1-1-1,-1 0 1,0 0 0,0 0-1,0 0 1,0-1-1,0 1 1,0 0-1,0 0 1,-1-1 0,1 1-1,0-5 1,-2 6 4,1 1 0,-1-1 0,1 0 0,-1 0 0,0 0-1,1 0 1,-1 1 0,0-1 0,0 0 0,0 1 0,1-1 0,-1 1 0,0-1 0,0 1 0,0-1 0,0 1 0,0-1 0,0 1 0,0 0 0,0 0 0,0 0 0,0-1 0,0 1 0,0 0 0,0 0 0,0 0 0,0 1-1,0-1 1,0 0 0,0 0 0,0 0 0,0 1 0,-2 0 0,-5-1-5,-19 2 17,0 1 0,1 1 0,-1 1 0,1 2 1,1 0-1,-1 2 0,1 1 0,1 1 0,0 1 0,0 1 1,2 1-1,-1 1 0,2 0 0,0 2 0,-27 28 0,43-40 6,-1-1 0,1 1 0,1 0 0,-1 1 0,1-1 0,0 1 0,0 0 0,0 0 0,1 0 0,0 0 0,0 1 0,1-1 0,0 1 0,0 0 0,0-1 0,0 10 0,2-14-14,0-1-1,0 0 0,1 0 1,-1 0-1,1-1 0,-1 1 0,1 0 1,-1 0-1,1 0 0,-1 0 1,1 0-1,0 0 0,-1-1 1,1 1-1,0 0 0,0-1 1,-1 1-1,1 0 0,0-1 1,0 1-1,0-1 0,0 1 1,0-1-1,0 0 0,0 1 1,0-1-1,0 0 0,0 0 1,0 0-1,0 1 0,0-1 0,2-1 1,43 2 163,-34-2-137,0 0-20,0 0 0,0-1 0,-1 0 0,1-1 0,-1 0 0,1-1 0,-1 0 0,0-1 0,0 0 0,-1-1 0,12-8 0,-17 10-23,1 0 1,-1 0 0,1-1 0,-1 0 0,-1 0 0,1 0 0,-1 0 0,1-1 0,-2 0-1,1 0 1,-1 0 0,0 0 0,0-1 0,0 1 0,-1-1 0,0 0 0,0 1 0,-1-1 0,0 0-1,0-9 1,-1 16 8,0 0-1,-1-1 1,1 1 0,0 0-1,-1-1 1,1 1-1,0 0 1,-1-1-1,1 1 1,-1 0-1,1 0 1,0 0 0,-1-1-1,1 1 1,-1 0-1,1 0 1,-1 0-1,1 0 1,-1 0 0,1 0-1,0 0 1,-1 0-1,1 0 1,-1 0-1,1 0 1,-1 0 0,1 0-1,-1 0 1,1 0-1,0 0 1,-1 1-1,1-1 1,-1 0-1,1 0 1,-1 0 0,1 1-1,0-1 1,-1 0-1,1 1 1,0-1-1,-1 0 1,1 1 0,0-1-1,0 0 1,-1 1-1,1-1 1,0 1-1,0-1 1,-1 0 0,1 1-1,0-1 1,0 1-1,0-1 1,0 1-1,0-1 1,0 1-1,0-1 1,0 1 0,-1 2-4,1 0 1,-1 0-1,1 0 1,0 0 0,0-1-1,0 1 1,0 0 0,1 0-1,-1 0 1,1 0-1,-1-1 1,1 1 0,0 0-1,0 0 1,1-1 0,-1 1-1,0-1 1,1 1-1,-1-1 1,1 0 0,0 1-1,0-1 1,0 0 0,0 0-1,0 0 1,4 2-1,1-1-1,1 0 0,0 0 0,1-1-1,-1 0 1,0-1 0,0 1-1,1-1 1,13-1 0,22 0-128,-1-2 1,0-2 0,1-1-1,-2-3 1,1-1 0,-1-3-1,-1-1 1,0-2 0,0-1-1,-2-3 1,70-43 0,-97 54 105,1-1 1,-1 0 0,16-16 0,-25 21 28,1 0 1,-1 0 0,0 0 0,0 0 0,0-1 0,-1 1 0,0-1 0,0 0 0,0 1 0,0-1 0,-1 0 0,1-1 0,-1-5 0,-1 9 19,0 0 0,0 0 0,0 0 1,0 0-1,-1 0 0,1 0 0,-1 0 0,0 0 0,0 0 0,1 0 0,-1 0 1,0 0-1,0 0 0,-1 1 0,1-1 0,0 1 0,-1-1 0,1 1 0,-1-1 1,1 1-1,-1 0 0,0-1 0,1 1 0,-1 0 0,0 0 0,0 0 0,0 1 0,0-1 1,0 0-1,0 1 0,0-1 0,0 1 0,0 0 0,0-1 0,-2 1 0,-14-2 7,0 1 0,1 0 1,-22 2-1,24-1 16,-1 2-30,1 0-1,0 0 1,-1 2 0,1 0 0,0 1-1,1 0 1,-1 1 0,1 1 0,0 0-1,1 1 1,-1 0 0,2 1 0,-24 21-1,27-22-8,0 1 0,0 0 0,1 0 0,0 1 0,1 0 0,0 0 0,0 1 0,2 0 0,-1 0 0,1 0 0,0 1 0,1 0 0,1-1-1,0 2 1,1-1 0,0 0 0,0 0 0,1 15 0,2-26 0,-1 1-1,1-1 0,-1 1 1,1-1-1,0 1 1,-1-1-1,1 1 1,0-1-1,0 1 1,0-1-1,0 0 1,0 0-1,1 0 1,-1 1-1,0-1 1,0 0-1,1-1 1,-1 1-1,1 0 0,-1 0 1,1-1-1,-1 1 1,1 0-1,-1-1 1,1 0-1,0 1 1,-1-1-1,1 0 1,0 0-1,-1 0 1,3 0-1,61-1 36,-57 0-42,7-1 15,1-1 0,-1 0 0,0-1 0,0-1-1,-1 0 1,1-1 0,-1-1 0,0 0 0,-1-1-1,0-1 1,0 0 0,-1 0 0,0-1 0,0-1-1,12-15 1,-9 9-4,-2 0-1,0-1 1,-1-1 0,-1 1-1,-1-2 1,-1 0-1,0 0 1,-1 0 0,-2-1-1,7-32 1,-6 0 109,-1-97 0,-1 16 680,-7 187-744,-6 67-147,0-72 78,3 0-1,2 0 0,5 86 1,0-125 20,-1 0 0,1 0 0,0 0 0,1 0 0,0-1 0,1 1 0,0-1 0,0 0 0,0 0 0,1 0 0,1-1 0,-1 1 0,1-1 0,0-1 0,1 1 0,-1-1 0,1 0 0,1-1 0,-1 1 0,1-1 0,0-1 0,0 0 0,0 0 0,1 0 0,-1-1 0,13 3 0,8 1 11,0-1 1,0-2-1,1-1 1,-1-1-1,1-2 1,57-6-1,-76 5-11,0-1 0,0 0 0,-1-1 0,1 0-1,-1-1 1,1 0 0,-1-1 0,0 0 0,-1 0-1,17-13 1,-22 15-4,-1 0 0,1 0 1,0-1-1,-1 1 0,0-1 0,0 0 0,0 0 0,-1 0 1,1-1-1,-1 1 0,0 0 0,0-1 0,0 0 0,-1 1 0,1-1 1,-1 0-1,-1 0 0,1 0 0,-1 0 0,1 1 0,-1-1 1,-1 0-1,1 0 0,-1 0 0,0 0 0,-2-7 0,2 8-1,-1-1 0,-1 1-1,1 0 1,-1 0 0,1 1-1,-1-1 1,0 1 0,0-1 0,0 1-1,-1 0 1,1 0 0,-1 0-1,0 1 1,0-1 0,0 1-1,0 0 1,0 0 0,-1 0-1,1 1 1,0-1 0,-1 1 0,-7-1-1,-11-2-5,0 1-1,0 1 0,-26 1 1,46 1 7,-6 0-1,0 1 0,-1-1 0,1 1 0,0 1 0,0 0-1,0 0 1,1 1 0,-1 0 0,-12 6 0,18-7-1,0 0 1,0 0 0,0 0-1,0 0 1,0 0 0,1 1-1,-1 0 1,1-1-1,0 1 1,0 0 0,0 0-1,0 0 1,0 0 0,1 1-1,-1-1 1,1 0 0,0 1-1,0-1 1,0 1-1,0-1 1,1 1 0,0-1-1,-1 1 1,1-1 0,0 1-1,2 6 1,-2-6 5,2 1-1,-1-1 1,0 0 0,1 0 0,0 0-1,0 0 1,0-1 0,0 1 0,0 0-1,1-1 1,0 1 0,0-1-1,0 0 1,0 0 0,0 0 0,1-1-1,-1 1 1,1-1 0,0 0 0,-1 1-1,1-2 1,8 4 0,8 2-4,0-1 0,1 0 1,27 3-1,50 3-6,0-5 0,138-7-1,-150-2-199,84-6-675,-144 2 386,-25 6 478,-1 0 0,0 0 0,0-1 0,0 1 0,0 0 0,0 0-1,1 0 1,-1 0 0,0 0 0,0 0 0,0 0 0,0 0 0,0-1 0,0 1 0,0 0 0,1 0 0,-1 0 0,0 0 0,0 0-1,0-1 1,0 1 0,0 0 0,0 0 0,0 0 0,0 0 0,0-1 0,0 1 0,0 0 0,0 0 0,0 0 0,0 0 0,0-1-1,0 1 1,0 0 0,0 0 0,0 0 0,0 0 0,0-1 0,0 1 0,0 0 0,-1 0 0,1 0 0,0 0 0,0 0-1,0 0 1,0-1 0,0 1 0,0 0 0,0 0 0,-1 0 0,1 0 0,0 0 0,0 0 0,0 0 0,0 0 0,-1-1 0,-39-12-2846,-19 1-2533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9:58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 15491,'0'0'1521,"0"0"-1521,0 0-512,0 0-2025,278-30-1568,-169 27-3376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01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9 900 1304,'0'0'6967,"0"0"-4233,0 0-1538,0 0-154,0 0 2,0 0-170,0 0-810,0 0 0,-1 0 0,1 0 0,0 0 0,-1 0 0,1 0 0,0 0 1,-1 0-1,1 0 0,0-1 0,-1 1 0,1 0 0,0 0 0,-1 0 0,1 0 0,0-1 1,-1 1-1,1 0 0,0 0 0,0 0 0,-1-1 0,1 1 0,0 0 0,0-1 1,0 1-1,-1 0 0,1 0 0,0-1 0,0 1 0,0 0 0,0-1 0,0 1 1,-1 0-1,1-1 0,0 1 0,0 0 0,0-1 0,0 1 0,0-1 0,0 1 1,0 0-1,0-1 0,1 1 0,-1 0 0,0-1 0,0 1 0,0 0 0,0-1 0,1 1 1,6-19-49,2 0 1,0 1 0,1 1 0,1 0 0,15-19-1,5-2-188,38-35 0,-63 67 140,11-11-26,0 1 1,24-17-1,-35 29 33,0 0 1,0 1-1,0 0 0,1 0 0,-1 0 0,1 1 0,0 0 0,0 0 0,0 1 1,0-1-1,13 1 0,-18 1 20,0 1 0,0 0 0,0 0 1,1 0-1,-1 0 0,0 0 0,0 0 1,-1 0-1,1 1 0,0-1 0,0 1 1,-1-1-1,1 1 0,-1 0 0,1 0 0,-1 0 1,0-1-1,1 1 0,-1 1 0,1 2 1,20 46 16,-16-32-28,0 1 1,-1 1-1,-1-1 0,-1 1 1,-1-1-1,-1 1 1,-1 0-1,0 0 0,-5 25 1,3-39 14,0-1 0,0 1 0,-1-1 0,0 0 1,0 1-1,-1-2 0,-4 8 0,14-70 975,2 37-1002,0 1 0,1 0 0,2 0 1,-1 1-1,2 0 0,0 1 1,2 0-1,-1 1 0,2 0 1,0 2-1,1 0 0,28-20 1,-38 31 14,-1 0 0,0 1 0,1 0 0,-1 0 0,1 0 0,0 0 0,0 1 1,9-1-1,-13 2 7,0 0 0,0 0 0,0-1 1,0 1-1,0 1 0,0-1 0,0 0 0,0 0 1,0 1-1,0-1 0,0 1 0,-1-1 0,1 1 0,0 0 1,0 0-1,-1 0 0,1 0 0,0 0 0,-1 0 1,1 0-1,-1 1 0,0-1 0,1 1 0,-1-1 1,0 1-1,0-1 0,0 1 0,1 2 0,3 13 18,-2 0 0,0 1 0,-1-1 0,0 1 0,-2 0 0,0-1 0,-1 1 0,-4 19 0,0 46 185,5-83-63,10-13 305,24-28-353,2 1 0,54-46 1,-88 84-97,1 1 0,-1-1 1,0 1-1,1-1 1,-1 1-1,1 0 0,-1 0 1,1 0-1,-1 0 1,1 1-1,0-1 0,0 1 1,-1-1-1,1 1 1,0 0-1,0 0 0,-1 0 1,1 1-1,0-1 1,5 2-1,3 2 3,0 0 0,-1 0 0,20 13 0,24 8 30,-30-19-28,1-1 1,-1-2-1,1 0 1,0-2-1,0-1 1,27-2-1,-36 0-29,-1 0 1,1 0-1,-1-2 1,0 0-1,0 0 0,0-2 1,0 0-1,-1 0 1,0-2-1,21-14 1,-31 20 10,-1-1 1,0 0 0,1 0 0,-1 0 0,-1 0 0,1-1-1,0 1 1,-1-1 0,0 1 0,0-1 0,0 0 0,0 0-1,0 0 1,-1 0 0,0 0 0,0 0 0,0 0 0,0-1-1,-1 1 1,1 0 0,-1-1 0,-1-3 0,1 5 14,-1 0 0,0 0 0,0-1 1,0 2-1,0-1 0,-1 0 0,0 0 1,1 0-1,-1 1 0,0-1 0,0 0 1,0 1-1,0 0 0,-1 0 0,1 0 1,-1 0-1,1 0 0,-1 0 0,0 0 1,0 1-1,1-1 0,-1 1 0,0 0 1,0 0-1,0 0 0,-1 0 0,1 1 1,-6-1-1,1-1 10,0 1 0,0 1 0,0-1 0,-1 1 0,1 0 0,0 1-1,0 0 1,0 1 0,0-1 0,0 1 0,0 1 0,-15 6 0,19-6-1,0 0 1,0 0-1,0 1 0,0-1 0,0 1 0,1 0 0,-1 0 0,1 0 1,0 0-1,0 1 0,1-1 0,-1 1 0,1 0 0,0-1 0,1 1 1,-1 0-1,1 0 0,0 0 0,0 1 0,0-1 0,0 7 0,0-4 20,1 0-1,0 0 0,0 0 0,0 0 1,1 0-1,0 0 0,1 0 0,0-1 1,0 1-1,0 0 0,1-1 0,7 13 1,-6-14-4,0-1 1,0 0 0,1-1 0,0 1-1,0-1 1,0 0 0,0 0 0,1 0 0,-1-1-1,1 1 1,0-2 0,0 1 0,0-1 0,0 1-1,1-2 1,7 2 0,19 3-103,2-1 1,-1-2-1,0-2 1,1-1-1,-1-1 1,0-2-1,0-2 1,0-1-1,0-1 1,39-15-1,-36 9-70,0-2-1,-1-2 1,-1-1 0,-1-1-1,-1-2 1,0-2-1,-2-1 1,50-49-1,-41 22 185,-39 49 33,1 0 1,-1 0-1,0-1 1,0 1 0,0-1-1,0 1 1,0-1-1,0 1 1,0-1 0,-1 0-1,0 1 1,1-1-1,-1 0 1,0 1 0,0-1-1,-1 0 1,1 1 0,0-1-1,-1 0 1,-1-2-1,1 4-36,0 0 1,-1 0-1,1 0 0,-1 0 0,1 0 0,-1 0 0,0 1 0,1-1 0,-1 0 0,0 1 0,0 0 1,1-1-1,-1 1 0,0 0 0,0 0 0,1 0 0,-1 0 0,0 0 0,-2 1 0,-36 2 31,32 0-62,0 0-1,0 0 1,0 0-1,0 1 1,0 0-1,0 1 1,1 0-1,0 0 1,0 0-1,1 1 1,-1 0-1,1 1 1,1-1-1,-6 8 1,-8 11 0,2 0 1,-24 46-1,35-60 10,0-1-1,2 1 1,-1 1 0,1-1-1,1 0 1,0 1 0,0 0-1,1 0 1,0 13 0,2-24-5,0-1 1,0 1 0,0 0-1,0 0 1,0 0-1,0-1 1,1 1 0,-1 0-1,0 0 1,1-1 0,-1 1-1,0 0 1,1 0-1,-1-1 1,1 1 0,-1 0-1,1-1 1,-1 1-1,1-1 1,0 1 0,-1-1-1,1 1 1,0-1 0,-1 1-1,1-1 1,0 0-1,-1 1 1,2-1 0,30 3 6,-24-4-6,1-1-1,0 0 1,-1 0 0,1-1 0,12-5 0,-5-1-11,-1-1-1,-1 0 0,0-1 1,0-1-1,-1 0 0,0-1 0,-2 0 1,1-1-1,-1 0 0,-1-1 0,-1 0 1,0 0-1,-1-1 0,-1 0 0,8-25 1,-3 2-214,-1-1 0,-3 1 1,-1-2-1,-2 1 0,-1-69 1,-4-108 764,-19 612 378,15-234-850,4-134-93,0-23 34,0 0-1,0 0 0,0 0 1,1 0-1,-1 0 0,1 0 1,0 1-1,0-2 0,1 1 0,-1 0 1,1 0-1,0 0 0,0-1 1,0 1-1,1-1 0,-1 1 1,1-1-1,5 6 0,-2-6 19,-1 1-1,1-1 0,0 0 1,0 0-1,0-1 1,0 1-1,1-1 0,-1-1 1,1 1-1,-1-1 1,11 0-1,9 2-34,1-2 1,0-1-1,0-1 0,-1-1 0,1-2 1,-1 0-1,27-9 0,-39 9-60,0-1 0,-1 0 0,0-1 0,0-1 0,0 0 0,-1-1 0,0 0-1,0-1 1,-1 0 0,0 0 0,0-2 0,-1 1 0,-1-1 0,13-19 0,-20 28 86,-1 0 1,0-1 0,0 1 0,1 0 0,-1 0 0,-1 0 0,1-1-1,0 1 1,0-1 0,-1 1 0,0 0 0,1-1 0,-1 1-1,0-1 1,0-3 0,0 6 9,0 4-53,-2 11 19,0-1 0,0 1-1,-1 0 1,-1-1-1,-9 22 1,7-22 10,1 2 1,1-1 0,0 0-1,1 1 1,-2 26 0,5-41-5,1 0 0,-1-1 1,1 1-1,-1 0 0,1-1 0,0 1 1,-1 0-1,1-1 0,0 1 0,-1-1 1,1 1-1,0-1 0,0 1 0,0-1 1,-1 1-1,1-1 0,0 0 0,0 0 1,0 1-1,0-1 0,0 0 0,0 0 1,0 0-1,-1 0 0,1 0 0,0 0 1,2 0-1,36-1 72,-27 1-37,6-1-33,-1-1 0,1 0 0,0-2 0,-1 0 0,0 0 0,0-2 0,0 0 0,0-1 0,17-11 0,21-14-39,63-49 0,-70 46 3,28-19 52,-75 50-119,-10 4 71,-13 6 42,-4 6-14,0 2-1,1 0 1,0 2 0,1 0 0,1 2 0,1 1-1,0 0 1,1 2 0,-23 29 0,42-46 5,-1-1 0,1 1 0,0-1 0,0 1 0,0 0 0,0-1 0,1 1 0,-1 0 0,1 0 0,0 0 0,0 1 0,1-1 0,-1 5 0,1-8-3,1 0 1,-1 0-1,1 0 1,-1-1-1,1 1 1,-1 0-1,1 0 1,0-1-1,-1 1 1,1-1-1,0 1 1,-1 0-1,1-1 1,0 1-1,0-1 1,-1 0 0,1 1-1,0-1 1,0 0-1,0 1 1,0-1-1,-1 0 1,1 0-1,0 0 1,0 0-1,0 0 1,0 0-1,1 0 1,34 1 67,-30-1-57,12 0-24,0 0 0,0-2-1,0 0 1,0-1 0,0 0 0,-1-2 0,26-8-1,-38 10-23,0 1 0,1-1 0,-1 0 0,0-1 0,0 1 0,0-1 0,-1 0 0,1 0 0,-1 0 0,0-1 0,0 0 0,-1 1 0,1-1 0,-1 0 0,0-1 1,-1 1-1,1-1 0,-1 1 0,0-1 0,0 0 0,-1 1 0,1-1 0,-1 0 0,-1 0 0,1 0 0,-1-8 0,-9 43 3,1 27 43,8-42 35,2 21 7,-2-34-43,1 0 0,-1 1 1,1-1-1,0 0 0,-1 0 0,1 0 0,0 0 0,-1 0 0,1-1 0,0 1 0,0 0 0,0 0 0,0 0 0,0-1 1,0 1-1,0 0 0,0-1 0,0 1 0,0-1 0,0 0 0,0 1 0,1-1 0,-1 0 0,0 1 0,0-1 1,2 0-1,9 1 10,1 0 1,-1-1 0,0-1-1,0 0 1,1-1 0,-1 0 0,0 0-1,-1-1 1,1-1 0,0 0-1,-1-1 1,18-10 0,-2-2-175,-1-2 0,-1 0 0,39-39 0,-54 48 87,-8 7 56,0 1-1,0-1 0,0 1 1,0 0-1,0 0 0,0 0 1,1 0-1,-1 1 0,1-1 1,0 1-1,-1-1 0,1 1 1,0 0-1,0 0 0,0 0 0,5-1 1,-7 4 17,1-1 1,-1 1-1,1-1 1,-1 1-1,0-1 1,0 1-1,0 0 1,0 0-1,0-1 1,0 1-1,-1 0 0,1 0 1,0 0-1,-1 0 1,0 0-1,1 0 1,-1 0-1,0 3 1,0-2 28,7 46 643,-6-33-544,1-1 0,0 0 0,1 0 0,1 0 0,0-1 0,10 23 0,-13-36-123,0-1 0,-1 1 0,1 0 1,0 0-1,-1-1 0,1 1 1,0 0-1,0-1 0,0 1 0,0-1 1,0 1-1,0-1 0,0 1 1,0-1-1,0 0 0,0 0 0,0 1 1,0-1-1,0 0 0,0 0 1,0 0-1,0 0 0,0 0 1,0 0-1,0 0 0,0 0 0,0-1 1,0 1-1,0 0 0,0-1 1,0 1-1,1-1 0,30-19 300,0-12-285,54-71 0,-60 70-71,-26 32 31,0 1 0,1-1-1,-1 0 1,1 0 0,0 1 0,-1-1 0,1 0-1,-1 0 1,1 1 0,0-1 0,0 1 0,-1-1-1,1 1 1,0-1 0,0 1 0,0-1 0,-1 1 0,1 0-1,0 0 1,0-1 0,0 1 0,0 0 0,1 0-1,-1 0 9,-1 1-1,1-1 1,-1 1-1,1 0 0,0-1 1,-1 1-1,1 0 0,-1-1 1,0 1-1,1 0 1,-1 0-1,0-1 0,1 1 1,-1 0-1,0 0 0,0 0 1,1-1-1,-1 1 1,0 0-1,0 1 0,-1 64 13,0-46 16,1-13-17,0 2-5,0-1 1,0 0-1,1 0 0,0 0 1,3 10-1,-4-16 1,1 0 0,0 0 0,0 0 0,0 0 0,0 0 0,0 0-1,1 0 1,-1 0 0,0 0 0,1-1 0,0 1 0,-1-1 0,1 1 0,0-1 0,-1 0-1,1 1 1,0-1 0,0 0 0,0 0 0,0 0 0,0-1 0,1 1 0,-1 0 0,3 0 0,5 0 4,0 0 0,0 0 0,0-1 0,0 0 0,0-1 0,0 0 0,0 0 0,-1-1 0,1-1 1,0 1-1,-1-1 0,12-6 0,-7 1-37,0 0 0,0 0 0,-1-2 0,0 1 0,-1-2 1,0 0-1,11-12 0,-2-2-101,-1-1 0,-2 0 0,-1-2 0,0 0 0,-2 0 0,-2-2 0,12-34 0,-13 19 12,-2 1 0,-2-2 0,2-55 0,-6 54 364,2 1 0,22-86 1,-26 174 77,-9-4-184,-1-1 0,-2 0 0,-29 70 0,22-65-93,2 0 1,-14 65 0,26-86 7,0 0 0,1 1 0,1 0 0,1-1 1,4 35-1,-3-47-35,1 0 0,0-1 1,0 1-1,1 0 0,1-1 1,-1 0-1,1 0 0,0 0 1,1 0-1,0-1 0,0 0 0,1 0 1,0 0-1,0 0 0,14 10 1,-7-8 26,1-1 1,0 0 0,0-1 0,1 0-1,0-1 1,0-1 0,0-1-1,1 0 1,24 3 0,-5-3-32,0-2 1,0-1-1,45-5 0,-62 2-21,1-1-1,-1-1 0,0 0 0,0-2 0,0 0 1,-1 0-1,0-2 0,0 0 0,20-14 0,-29 17-24,-1 0 0,0-1 0,0 0 0,0 0 0,-1 0 0,0-1 0,0 0 0,-1 0 0,0 0 0,0-1 0,0 0 0,-1 0-1,0 0 1,-1 0 0,0-1 0,0 1 0,-1-1 0,0 0 0,0 0 0,0-16 0,-2 23 31,0 0 0,0-1 1,0 1-1,0 0 0,0 0 0,-1 0 1,1-1-1,-1 1 0,0 0 0,1 0 1,-1 0-1,0 0 0,0 0 0,0 0 1,-1 0-1,1 0 0,0 1 0,-1-1 1,1 0-1,-1 1 0,1-1 0,-1 1 0,0 0 1,0-1-1,-4-1 0,2 1 12,-1 1 0,0 0 0,0-1 0,0 2 0,0-1 0,0 1 0,0-1 0,0 2 0,0-1 0,-9 2 0,11-1-14,-1 0 1,1 0-1,-1 0 1,1 1-1,0 0 1,-1 0 0,1 0-1,0 0 1,0 0-1,0 1 1,0-1 0,1 1-1,-1 0 1,1 0-1,0 0 1,0 0-1,0 0 1,0 0 0,0 0-1,0 1 1,1-1-1,0 1 1,0-1 0,0 1-1,-1 7 1,0-3 9,1-1 0,0 1 1,0 0-1,1 0 0,-1 0 1,2-1-1,-1 1 0,1 0 1,1 0-1,-1-1 1,1 1-1,4 7 0,-2-8 8,1 0 0,0 0 1,0 0-1,1-1 0,0 1 0,0-2 0,0 1 0,1-1 0,0 0 0,0 0 0,0 0 1,1-1-1,-1-1 0,1 1 0,0-1 0,0 0 0,1-1 0,8 2 0,12 2-119,2-1 0,-1-1-1,53 0 1,-77-4 15,2 0-29,-1 0 0,1 0 0,-1-1 0,0 0-1,13-3 1,-19 3-35,1 0 0,0 1-1,0-1 1,0 0 0,-1 0 0,1 0-1,-1-1 1,1 1 0,-1 0 0,1-1-1,-1 1 1,0-1 0,1 1-1,-1-1 1,0 0 0,0 1 0,0-1-1,0 0 1,-1 0 0,1 0 0,0 1-1,-1-1 1,1 0 0,-1 0-1,1-4 1,0-24-5679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02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11707,'0'0'2568,"0"0"-2008,205 8-24,-109-5 208,-7 0-431,-6 0-193,-13 0-120,-14-3 88,-13 3 72,-13-3-160,-11 0-673,-12 0-615,-7 0-1648,0 0-1177,-7 0-344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42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51 5641,'0'0'3860,"-19"26"-3223,-63 80-50,36-40 280,43-61-710,1 0-1,0 0 1,0 0 0,1 1-1,-1-1 1,1 0 0,0 7-1,1-11-58,0 1-1,0-1 0,0 0 0,0 1 1,0-1-1,1 1 0,-1-1 0,0 1 1,1-1-1,-1 0 0,1 1 0,0-1 1,-1 0-1,1 1 0,0-1 0,0 0 0,0 0 1,0 0-1,0 0 0,0 0 0,0 0 1,0 0-1,0 0 0,0 0 0,1 0 1,-1-1-1,0 1 0,1 0 0,1 0 1,7 2-59,0 1 0,0-2 0,15 3 0,2 0 51,165 37-605,-189-42 480,7-31 69,65-220-1861,-59 206 1769,-13 37 66,0 1 0,0 0 0,-1-1 0,0 0 0,0 1 0,1-12 0,-3 18 194,0 14-689,-2 11 478,-2 0 0,0 0 0,-1 0 0,-17 44 0,5-15-14,-36 153 387,44-161-59,3 0 0,-3 75 0,11-116-1205,4-9-238,-1 1-18,16-9-3983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02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13955,'0'0'2368,"0"0"-2031,0 0-337,0 0-289,0 0-1039,0 0 240,0 0 216,7 56-1201,9-41-4544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04.1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0 367 4673,'0'0'2212,"0"0"-1122,0 0 184,0 0 350,0 0 186,0 0 42,1 0-1744,0 1-1,0-1 1,0 0-1,0 1 1,-1-1-1,1 0 1,0 0-1,0 1 1,0-1-1,0 0 1,0 0 0,0 0-1,0 0 1,-1 0-1,1 0 1,0-1-1,0 1 1,0 0-1,0 0 1,0-1-1,1 0 1,23-10 71,-1-2 1,0-1-1,-1-1 0,41-34 1,-53 41-152,0-1 0,0 0-1,-1-1 0,1 0 0,-2 0 0,0-1 0,0-1 0,-1 1 0,0-1 0,-1-1 0,-1 1 0,0-1 0,0 0 0,-1-1 0,-1 1 0,0-1 0,-1 0 0,-1 0 0,2-27 0,-4 40 6,-2 1-49,1 0-1,-1 0 1,1 0-1,-1 1 1,1-1-1,-1 1 1,1-1-1,0 1 0,-1-1 1,1 1-1,0 0 1,-1-1-1,1 1 1,0 0-1,0 0 1,0 0-1,0 0 1,0 0-1,-2 2 1,-11 12 3,0 1 0,1 0 1,0 1-1,1 0 1,-16 33-1,23-40 27,0 1 1,1 0-1,0 0 0,1 0 0,0 1 0,0-1 0,1 1 1,1-1-1,0 1 0,1 0 0,2 22 0,-1-32-2,0 1-1,0-1 1,0 1-1,0-1 1,1 0-1,-1 1 0,1-1 1,0 0-1,-1 0 1,1 0-1,0 0 1,0-1-1,1 1 1,-1 0-1,0-1 1,0 0-1,1 1 1,-1-1-1,1 0 0,-1 0 1,1 0-1,-1-1 1,1 1-1,4 0 1,10 2 54,-1 0 0,28-1 1,-42-1-50,17 0-9,-1-1 1,1 0-1,-1-2 1,26-4-1,-36 4-4,-1-1 1,1 1-1,-1-1 0,0-1 1,0 1-1,0-1 0,0-1 1,-1 1-1,0-1 0,1 0 1,-2-1-1,1 1 0,5-8 1,17-22-80,-2 0-1,22-40 1,-47 74-33,-1 1-153,-3 31-261,-23 35 542,21-56-5,1-1-1,0 1 1,0 0-1,1 0 1,0 0 0,0 0-1,1 0 1,1 1-1,0-1 1,0 1 0,2 15-1,-1-25 3,1 0 1,0 0-1,-1 0 0,1 0 1,0 0-1,0-1 0,0 1 1,0 0-1,0 0 0,0-1 1,0 1-1,0 0 0,0-1 1,0 1-1,0-1 0,0 0 1,0 1-1,0-1 0,1 0 1,-1 1-1,0-1 0,0 0 1,0 0-1,1 0 0,1-1 1,42 1 297,-32 0-314,-5-1 4,1 0-1,0-1 1,-1 0 0,1 0 0,-1-1-1,0 0 1,0 0 0,0-1 0,0 0-1,0-1 1,-1 0 0,0 0 0,9-8-1,14-13 1,42-50-1,-48 50-63,-11 10 41,-10 11 4,1 0 0,0 1 0,0 0 0,0 0 0,0 0 0,1 0 0,0 0 0,5-2 0,-7 5-37,5 37-79,-6-28 159,-1 1 1,2-1 0,-1 0 0,2 0-1,-1 0 1,1 0 0,0-1 0,7 11-1,-8-15-6,0 0-1,0 0 1,0 0-1,1 0 0,-1 0 1,1-1-1,0 0 1,0 0-1,0 0 0,0 0 1,0 0-1,0-1 1,0 0-1,1 1 0,-1-2 1,0 1-1,1 0 1,6-1-1,4 1 1,0-1 1,0-1-1,0 0 1,0-1-1,0 0 0,0-1 1,0-1-1,-1-1 1,0 0-1,0 0 0,0-2 1,25-15-1,24-21 58,-63 43-86,1-1-1,-1 1 0,0 0 1,1 0-1,-1 0 0,0 0 1,1-1-1,-1 1 0,0 0 0,1 0 1,-1 0-1,1 0 0,-1 0 1,0 0-1,1 0 0,-1 0 0,0 0 1,1 0-1,-1 0 0,1 1 1,-1-1-1,0 0 0,1 0 0,-1 0 1,0 0-1,1 0 0,-1 1 1,0-1-1,1 0 0,-1 0 0,0 1 1,0-1-1,1 0 0,-1 1 1,0-1-1,0 0 0,1 0 1,-1 1-1,0-1 0,0 0 0,0 1 1,7 17 25,-6-14-42,4 9 75,1 0 0,0 0 1,1-1-1,0 0 0,1 0 0,18 19 0,-20-24-162,0-1 0,1 0 0,0 0-1,0 0 1,9 4 0,-12-8-289,0 0 0,1 0 0,0 0 0,-1 0 0,1-1 0,0 1 1,0-1-1,-1 0 0,11 0 0,-10-1-5766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05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1 727 7826,'0'0'2051,"0"0"-570,0 0 304,0 0-71,0 0-498,0 0-275,4-1-433,9-8-435,0 1 0,0-2 0,-1 0-1,0 0 1,-1-1 0,0-1-1,18-23 1,9-8-76,-2 6 3,67-76 56,-93 102-56,-2-1-1,0 0 1,0 0 0,-1-1 0,-1 0 0,0-1 0,0 1 0,2-15 0,-7 23-119,-5 13 48,-12 31 29,-16 57 58,23-57-2,2 0 1,2 0 0,-1 61 0,6-99-4,1 1 0,-1 0 0,0-1 0,1 1 0,-1 0 0,1-1 0,0 1 0,0-1 0,-1 1 1,1-1-1,0 1 0,0-1 0,0 1 0,1-1 0,-1 0 0,0 0 0,0 0 0,1 0 0,-1 0 0,1 0 1,-1 0-1,1 0 0,-1 0 0,1 0 0,-1-1 0,1 1 0,0-1 0,-1 1 0,1-1 0,0 0 1,-1 0-1,1 0 0,3 0 0,-1 1 2,1-1 0,-1 0 0,1 0 0,0 0 0,-1-1 0,1 0 0,-1 0 0,1 0 0,-1 0 0,0-1 0,1 1 0,4-4 0,18-17 11,0-1-1,-2-1 0,0-1 0,36-50 0,25-25-39,-65 76-86,-21 24 95,0 1 0,1-1 1,-1 0-1,0 0 0,1 0 1,-1 0-1,0 0 0,0 0 1,1 1-1,-1-1 0,0 0 1,0 0-1,1 0 0,-1 1 1,0-1-1,0 0 0,0 0 1,0 1-1,1-1 0,-1 0 1,0 1-1,0-1 0,0 0 1,0 0-1,0 1 0,0-1 1,0 0-1,0 1 0,0-1 1,0 0-1,0 1 0,0-1 1,4 58-99,-4-44 122,0 0 0,1 1 0,1-1 0,0 0 0,1 0 1,0 0-1,1 0 0,8 17 0,-11-30 1,-1 0 0,1 0 0,0 0 0,-1-1 0,1 1 0,0 0 0,0 0 0,-1-1 0,1 1 0,0-1 0,0 1 0,0-1 0,0 1 0,0-1 0,0 1 0,0-1 0,0 0 0,0 1 0,0-1 0,0 0 0,0 0 0,0 0 0,0 0 0,0 0 0,0 0 0,0 0 0,0 0 0,0-1 0,0 1 0,0 0 0,0 0 0,0-1 0,0 1 0,0-1 0,0 1 0,0-1 0,0 1 0,1-2 0,38-30 233,-31 24-324,-2 2 69,39-26-2,-44 31-9,0 0 1,1 0 0,-1 0 0,0 0 0,0 1 0,1-1 0,-1 1 0,1-1 0,-1 1 0,0 0 0,1 0 0,-1 0 0,0 1 0,1-1 0,-1 0-1,0 1 1,1-1 0,-1 1 0,0 0 0,0 0 0,4 2 0,9 4-60,0 0-1,0-1 1,1-1-1,0 0 1,0-1-1,0-1 1,1 0 0,30 0-1,13-2-339,63-8-1,-92 4 84,0-2 1,52-14-1,-68 14 241,0 0 0,0-1 1,-1 0-1,0-1 0,0-1 1,0 0-1,14-12 0,-25 18 93,0-1-1,-1 1 1,0 0 0,1-1-1,-1 1 1,0-1-1,0 0 1,0 0-1,-1 0 1,1 0-1,-1 0 1,0 0 0,0 0-1,0 0 1,0-1-1,0 1 1,0 0-1,-1-1 1,0-4 0,0 6 20,0-1 0,-1 1 0,0 0 0,1 0 0,-1-1 0,0 1 0,0 0 0,0 0 0,0 0 0,-1 0 0,1 0 0,0 0 0,-1 0 0,0 0 0,1 1 0,-1-1 0,0 1 0,0-1 0,0 1 0,0 0 0,0-1 0,0 1 0,0 0 0,0 0 0,0 1 0,-4-2 0,-7-2-5,0 1 1,-1 0 0,1 1 0,-1 1-1,1 0 1,-1 0 0,1 1 0,-1 1 0,0 1-1,1 0 1,0 0 0,-1 1 0,1 1 0,0 1-1,1-1 1,-1 2 0,1 0 0,0 0 0,1 1-1,-1 1 1,-16 14 0,16-10 0,1 0 0,0 0 1,1 2-1,-15 25 0,21-33-13,0 1-1,1 1 1,0-1 0,1 0-1,-1 1 1,1-1 0,1 1-1,0 0 1,0-1-1,0 1 1,1 0 0,1 10-1,-1-16 4,0-1 0,1 1 0,-1-1-1,0 1 1,1-1 0,0 0-1,-1 1 1,1-1 0,0 0 0,0 0-1,0 1 1,0-1 0,0 0 0,0 0-1,0 0 1,0 0 0,0 0 0,0 0-1,1-1 1,-1 1 0,0 0 0,1 0-1,-1-1 1,0 1 0,1-1 0,-1 0-1,3 1 1,46 2 28,-36-3 17,1-1-51,-1 0-1,1-1 1,0-1-1,-1 0 1,0-1-1,0-1 0,0 0 1,0-1-1,-1 0 1,1-1-1,-2 0 1,1-2-1,-1 1 1,0-1-1,-1-1 0,0 0 1,-1 0-1,0-1 1,12-17-1,-5 4-157,-1-1 1,-1 0-1,-1-1 0,-1-1 0,-1 0 0,-2-1 1,-1 0-1,10-54 0,-9 31 561,-3-1 1,0-56-1,-7 107-287,0 3 38,-2 19-134,-1 0 1,0-1-1,-2 1 0,0-1 1,-2 0-1,-10 22 1,-16 59 92,26-77-37,2 1 0,1-1 1,1 1-1,1 0 0,1 1 0,1-1 0,4 29 1,-3-49-52,1 1 0,0-1 0,0 0 0,1 0 0,-1 0 0,1 0 1,0-1-1,0 1 0,1-1 0,-1 0 0,1 0 0,0 0 0,0 0 1,1 0-1,-1-1 0,1 0 0,-1 0 0,1 0 0,0-1 0,0 1 1,0-1-1,0 0 0,1-1 0,5 2 0,11 2 20,0-1 0,0 0 0,1-2 0,33 0-1,-31-1-37,0-1 0,-1-1-1,1-2 1,0 0-1,-1-1 1,0-2-1,0 0 1,-1-2-1,1-1 1,-2 0 0,33-19-1,-53 27-97,0 1-1,1-1 1,-1 1-1,1-1 1,-1 1-1,1 0 0,-1 0 1,1 0-1,-1 0 1,1 1-1,-1-1 1,1 1-1,-1-1 1,1 1-1,-1 0 1,4 2-1,6 1-742,22 1-2873,2-4-7155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06.2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15507,'0'0'2145,"0"0"-2113,0 0-32,0 0-1128,0 0 887,0 0-679,185 80-2000,-145-62-4610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06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0 6617,'0'0'2936,"0"0"-1136,0 0-382,0 0 35,0 0-591,0 0-387,-9 10-79,-59 54-79,35-34-64,1 1 0,-31 39 0,56-61-202,0 1 1,0 0-1,1 0 1,0 0-1,1 0 1,0 1-1,1 0 0,0 0 1,1 0-1,0 1 1,1-1-1,0 1 1,0 13-1,2-22-20,0 0-1,1 1 1,-1-1 0,1 0-1,0 0 1,0 0-1,0 0 1,0 0 0,0 0-1,1 0 1,-1 0-1,1 0 1,0 0 0,0-1-1,0 1 1,0-1-1,0 1 1,1-1 0,-1 0-1,1 0 1,-1 0 0,1 0-1,0-1 1,0 1-1,0-1 1,0 1 0,0-1-1,0 0 1,5 1-1,11 2 25,-1 0 0,0-2 0,1 0-1,19-1 1,-30 0 1,45-1-8,-1-1 0,0-3 0,98-19 0,-121 16-39,0-1 0,0-1 1,-1-2-1,-1-1 0,0-1 0,0-1 1,-2-1-1,33-25 0,-53 37-4,-1-1-1,1 1 1,-1-1-1,0 0 0,0 0 1,0 0-1,-1-1 1,1 1-1,-1-1 1,0 0-1,-1 0 1,1 0-1,-1 0 1,0 0-1,0-1 1,0 1-1,-1-1 1,0 1-1,1-8 0,-2 11 0,-1 1-1,1-1 0,-1 0 0,1 1 0,-1-1 1,0 1-1,0-1 0,0 1 0,0-1 0,0 1 0,0-1 1,0 1-1,0 0 0,0 0 0,-1-1 0,1 1 1,0 0-1,-1 0 0,1 0 0,-1 1 0,1-1 0,-1 0 1,1 0-1,-1 1 0,0-1 0,1 1 0,-1 0 1,0-1-1,0 1 0,1 0 0,-1 0 0,-2 0 0,-68-1-48,58 1 35,7 1 1,0-1 0,0 1 0,0 1 0,0-1 0,0 1 1,0 0-1,0 1 0,1-1 0,-1 1 0,1 1 0,0-1 0,0 1 1,-8 6-1,12-7-15,-1-1 1,0 1-1,1 0 1,-1 0 0,1 0-1,0 0 1,0 0-1,0 1 1,1-1-1,-1 0 1,1 1 0,-1-1-1,1 1 1,0 0-1,1-1 1,-1 1-1,1 0 1,-1 0 0,1 0-1,0-1 1,1 1-1,-1 0 1,1 0-1,-1-1 1,1 1 0,0 0-1,2 4 1,-1-4-3,1 0 0,-1-1 0,0 1 1,1-1-1,0 1 0,0-1 0,0 0 1,0 0-1,1 0 0,-1-1 0,1 1 1,0-1-1,0 0 0,-1 0 0,1 0 1,1 0-1,-1-1 0,0 1 0,5 0 1,13 3-8,0-1 0,32 3 0,-47-7 3,71 6-1060,133-9 0,-201 3 732,0-2-1,0 1 1,0-1-1,-1 0 0,11-5 1,-17 6 96,0 0 0,0 0 0,0-1 0,0 0 0,0 1 0,-1-1 0,1 0 0,-1-1 0,1 1 0,-1 0 0,0-1 0,0 1 0,0-1 0,0 1 0,0-1 0,0 0 0,-1 0 0,0 0 0,2-5 0,0-16-5197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07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0 271 16003,'0'0'2201,"0"0"-1417,0 0-504,0 0-280,112-170 224,-82 135-224,-3 2-368,-4 12 360,-7 9-608,-2 12-896,-8 0-2889,-6 9-1961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08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6 3577,'0'0'2283,"0"0"-575,0 0-697,0 0-224,0 0 183,0 0-136,-19-5 3567,12 6-4381,0 0 0,0 1 0,0 0 0,1 1 0,-1 0 0,0 0 1,1 0-1,-9 6 0,-52 40-11,49-35 47,-10 8 186,1 2 0,2 0 0,0 2 0,2 0 1,1 2-1,-33 52 0,42-58-163,1 1-1,2 0 1,0 1 0,1 0-1,1 0 1,2 0 0,0 1-1,2 0 1,0 1 0,1 28-1,3-49-64,0 0 0,0 0 0,1 0 0,0 0-1,0 0 1,0-1 0,0 1 0,1 0 0,0 0-1,0-1 1,0 1 0,1-1 0,-1 0 0,1 1-1,0-1 1,0-1 0,1 1 0,-1 0 0,1-1-1,6 5 1,6 2-103,-1-1 0,1-1-1,1 0 1,26 8 0,40 20-2181,-15 12-4507,-44-32 44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12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28 6225,'0'0'1338,"0"0"-474,0 0-369,0 0-60,0 0 182,0 0-202,0-5-71,-1-17 686,1 23 386,2 14-1099,-1-12-250,0 1 0,1 0 1,-1-1-1,1 1 0,0 0 0,0-1 0,0 0 0,0 0 0,0 1 0,1-1 0,0-1 1,0 1-1,-1 0 0,2-1 0,-1 1 0,0-1 0,0 0 0,6 3 0,6 3 216,1-1 0,29 10-1,1-4-134,0-2 0,0-2 0,87 5-1,149-12-66,-156-4 56,-75 2-105,-51 0-11,0-2-26,0 1-49,0 1-47,0 0-91,0 0-598,-40 0-5528,17 0-463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12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10 7682,'0'0'2073,"0"0"-688,0 0-462,0 0-77,0 0-503,0 0-161,4-3 3,-3 2-174,-1 1 1,0-1-1,1 1 1,-1 0-1,0-1 1,1 1-1,-1-1 1,1 1-1,-1 0 1,0-1-1,1 1 1,-1 0-1,1 0 1,-1-1-1,1 1 1,-1 0-1,1 0 1,-1 0-1,1 0 1,-1-1-1,1 1 0,-1 0 1,1 0-1,-1 0 1,1 0-1,0 0 1,-1 0-1,1 1 1,-1-1-1,1 0 1,-1 0-1,1 0 1,-1 0-1,1 1 1,-1-1-1,1 0 1,-1 0-1,0 1 1,1-1-1,-1 0 1,1 1-1,2 32 533,-3-19-537,-1 3 169,-1 0 0,0 0 0,-1-1 0,0 1 0,-2-1 0,-6 18-1,-48 95 302,3-5-280,45-95-76,-9 22-31,2 2 0,-16 80 0,34-132-149,0-1 1,0 1-1,-1-1 1,1 0-1,0 1 1,0-1 0,0 1-1,0-1 1,0 0-1,0 1 1,0-1-1,0 1 1,0-1-1,0 0 1,0 1 0,0-1-1,0 1 1,0-1-1,1 0 1,-1 1-1,0-1 1,0 0-1,0 1 1,1-1 0,-1 0-1,0 1 1,0-1-1,1 0 1,-1 1-1,0-1 1,0 0-1,1 0 1,-1 1 0,0-1-1,1 0 1,-1 0-1,1 1 1,-1-1-1,0 0 1,1 0-1,-1 0 1,0 0 0,1 0-1,-1 0 1,1 0-1,-1 0 1,0 0-1,1 0 1,20-6-4200,-18 4 4319,23-11-5299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13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19 172 6025,'0'0'1314,"0"0"-822,0 0-367,0 0 201,0 0 150,0 0 89,-10 51 4412,6 7-4325,2-45-604,0 1 0,1-1 0,1 0-1,0 1 1,4 21 0,-3-32-7,0 1 0,1-1 0,-1 0 0,1 0 0,0 0 0,0 0 1,0 0-1,0-1 0,1 1 0,-1-1 0,1 1 0,-1-1 0,1 0 0,0 0 0,0 0 0,0 0 0,0-1 0,0 1 0,0-1 0,0 1 0,1-1 0,-1 0 0,0-1 0,5 2 0,10 1 6,0-1 0,0 0 0,23-1 0,-25-3-53,1 0 0,-1 0 0,0-1 0,0-2 0,-1 1 0,1-2 0,-1 0 0,0 0 0,0-2-1,-1 0 1,0 0 0,-1-2 0,0 1 0,15-15 0,-17 14-40,0 0 0,0-1 0,-1-1 0,-1 0 0,0 0 0,0 0 0,-1-1-1,-1-1 1,0 1 0,-1-1 0,0 0 0,-1 0 0,-1-1 0,0 0 0,2-24 0,-5-53-48,-1 91 93,0 0-1,0 0 1,-1 0-1,1 1 1,0-1 0,0 0-1,0 0 1,-1 1-1,1-1 1,0 0-1,-1 1 1,1-1-1,-1 0 1,1 1-1,-1-1 1,1 0-1,-1 1 1,1-1 0,-1 1-1,0-1 1,1 1-1,-1-1 1,0 1-1,1 0 1,-1-1-1,0 1 1,0 0-1,0-1 1,-31-2-41,26 3 34,1 1-1,0 0 1,-1 0 0,1 0 0,0 0-1,0 1 1,0 0 0,0 0 0,-8 5 0,6 0-3,1 0 0,1 0 0,-1 0 0,1 1 1,0 0-1,1 0 0,0 0 0,0 0 1,0 1-1,1 0 0,1-1 0,-1 1 0,0 13 1,-1 7 27,2-1 0,1 0 1,3 31-1,-1-54 1,-1-1 1,1 1-1,0-1 0,0 1 0,0-1 0,1 0 0,0 0 1,0 0-1,0 0 0,0 0 0,0 0 0,1 0 0,0-1 0,0 1 1,0-1-1,0 0 0,0 1 0,1-2 0,-1 1 0,1 0 1,0-1-1,0 1 0,0-1 0,0 0 0,0-1 0,0 1 0,0-1 1,6 2-1,-3-2-11,-1 0 1,1 1 0,0-2-1,0 1 1,0-1 0,-1 0-1,1-1 1,0 1 0,0-2-1,-1 1 1,1 0 0,0-1-1,-1-1 1,0 1 0,1-1-1,-1 0 1,0 0 0,6-5-1,59-61 140,-60 56-160,1 1 0,0 0 1,0 1-1,1 0 0,0 0 1,1 2-1,0 0 0,18-9 0,-31 18 9,0-1 0,1 0 0,-1 1 0,0-1 0,0 1 0,0-1 0,1 1 0,-1 0 0,0-1 0,1 1 0,-1 0-1,0 0 1,0 0 0,1 0 0,-1 0 0,0 0 0,1 0 0,-1 0 0,0 1 0,0-1 0,1 1 0,-1-1 0,0 1-1,0-1 1,0 1 0,0-1 0,1 1 0,-1 0 0,0 0 0,0 0 0,0-1 0,-1 1 0,1 0 0,0 0 0,0 0-1,0 0 1,-1 1 0,1-1 0,0 0 0,-1 0 0,1 0 0,0 3 0,0 5 20,1 1 1,-1-1-1,-1 0 0,0 1 1,-1 11-1,1 11 63,0-28-60,0 0 1,1 0-1,-1 0 0,1 0 1,0 0-1,0 0 0,0 0 1,0 0-1,4 6 1,-4-9-4,1 0 1,-1 0 0,0 0 0,1 0-1,-1 0 1,1 0 0,-1 0-1,1 0 1,0 0 0,-1-1 0,1 1-1,0-1 1,-1 1 0,1-1 0,0 0-1,0 0 1,-1 0 0,1 0 0,0 0-1,0 0 1,0 0 0,-1 0-1,1-1 1,3 0 0,8-2 65,0-1 1,0 0-1,18-10 0,-22 10-75,1-1-1,0 1 0,0 1 0,0 0 0,0 0 0,0 1 0,21-1 1,61 8-59,-73-2 52,0-1 1,0-1-1,0-1 1,0 0-1,0-1 1,0-1-1,0-1 1,0-1-1,29-10 1,-31 6-40,0 0 0,-1-1 1,0-1-1,-1 0 0,0-1 0,13-13 0,-22 19-4,-1-1 0,0 0 0,0 0 1,0 0-1,-1-1 0,0 1 0,0-1 0,0 0 0,-1 0 0,0-1 0,-1 1 0,0-1 0,0 1 0,0-1 0,-1 0 0,0-12 0,-1 17 32,0 1 0,0 0 1,0-1-1,-1 1 0,1 0 0,-1-1 0,1 1 0,-1 0 0,0 0 0,0 0 0,0 0 0,0 0 0,0 0 0,-1 0 0,1 0 0,0 0 0,-1 0 0,0 1 0,1-1 0,-1 0 0,0 1 0,-4-3 0,1 2 10,0-1-1,0 1 1,0 0-1,-1 1 0,1-1 1,-1 1-1,1 0 1,-1 1-1,-8-1 0,2 1 14,1 0-1,0 1 1,0 0-1,0 1 1,0 0-1,0 1 1,0 1-1,0-1 1,-17 10-1,21-8 11,0-1 1,1 2-1,0-1 1,0 1-1,0 0 1,1 0-1,-1 1 1,2 0-1,-1-1 0,1 2 1,0-1-1,0 0 1,1 1-1,0 0 1,0 0-1,1 0 1,0 0-1,0 0 0,1 0 1,0 0-1,1 1 1,0 11-1,0-16 25,0 1 0,1-1 0,-1 0-1,1 0 1,0 0 0,0 1 0,1-1 0,-1 0-1,1 0 1,0-1 0,0 1 0,0 0 0,1-1-1,4 7 1,-1-4 2,0 0 0,0-1 0,1 0 0,0 0 0,-1 0 0,2-1 0,8 4 0,10 3 53,1-2 0,0-1 0,43 8 0,-26-10-692,1-2 1,58-1-1,-103-3 494,1 0-1,-1-1 1,0 1-1,1 0 1,-1-1-1,0 1 1,1 0-1,-1-1 0,0 1 1,0-1-1,1 1 1,-1 0-1,0-1 1,0 1-1,0-1 1,1 1-1,-1-1 1,0 1-1,0-1 0,0 1 1,0-1-1,0 1 1,0-1-1,0 1 1,0 0-1,0-1 1,0 1-1,0-1 1,0 1-1,-1-1 0,1 1 1,0-1-1,0 1 1,-1-1-1,1 1-262,-5-18-4576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42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44 992,'0'0'8249,"4"6"-7544,-2-4-655,-1 0-1,1 0 0,0 0 1,0-1-1,0 1 1,0 0-1,0-1 0,0 1 1,0-1-1,0 1 1,1-1-1,-1 0 0,1 0 1,-1 0-1,1-1 1,-1 1-1,1 0 0,-1-1 1,1 0-1,0 0 1,-1 0-1,4 0 0,-5 0 20,-1-1 0,1 0 1,0 0-1,0 0 0,0 1 0,0-1 0,-1 0 0,1 0 0,0 0 0,-1 0 0,1 0 0,-1 0 0,1 0 0,-1-1 0,1 1 0,-1 0 0,0 0 0,0 0 0,1 0 0,-1-1 0,0 1 0,0 0 1,0 0-1,0 0 0,0 0 0,-1-3 0,1 1 42,0 1 1,0-1-1,0 0 1,-1 0 0,1 1-1,-1-1 1,1 0-1,-1 0 1,0 1 0,0-1-1,-2-4 1,2 7-167,1-1 0,-1 1 1,1-1-1,-1 1 0,1-1 1,-1 1-1,1-1 0,-1 1 1,1-1-1,-1 1 0,0 0 1,1-1-1,-1 1 0,0 0 1,1-1-1,-1 1 0,0 0 1,1 0-1,-1 0 0,0 0 0,0 0 1,1 0-1,-1 0 0,0 0 1,1 0-1,-1 0 0,0 0 1,0 0-1,1 0 0,-1 1 1,0-1-1,1 0 0,-1 1 1,0-1-1,1 0 0,-1 1 1,1-1-1,-1 0 0,0 1 1,1-1-1,-1 1 0,1 0 1,-1-1-1,1 1 0,0-1 1,-1 1-1,1 0 0,0-1 0,-1 1 1,1 0-1,0-1 0,0 1 1,-1 0-1,1 0 0,0 20-1946,0-1-931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14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14163,'0'0'2064,"0"0"-1423,0 0 79,0 0-720,0 0 0,0 0-576,0 0 112,105 6 23,-48 21-2767,-8-4-8355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15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24 341 8466,'0'0'1540,"0"0"-938,0 0-446,0 0 12,0 0 130,0 0 22,-4 1 239,-12 3 351,13-3-290,3-1 107,0 0 85,2-3-83,14-15-546,103-119 176,-106 120-362,-1-1 0,-1 0 1,0-1-1,-1-1 0,-2 1 1,10-30-1,-12 24 36,-7 21-75,-16 37-67,10-18 120,-6 10-9,1 2 0,1 0-1,1 0 1,2 1 0,0 0-1,2 0 1,2 1 0,-3 53-1,7-78 21,0-1 0,1 1 0,-1 0 0,1 0 0,0 0 0,0 0 0,0-1 0,0 1 0,1 0 0,0-1 0,0 1 0,0-1 0,0 0 0,0 1 0,0-1 0,1 0 0,0 0 0,0-1 0,-1 1 0,1-1 0,1 1 0,-1-1 0,0 0 0,1 0 0,-1 0 0,1-1 0,-1 1 0,1-1 0,0 0 0,4 1 0,12 3 82,1-2-1,-1 0 1,1-2-1,29 0 0,-41-1-108,2-1 9,0 0 0,0-1 0,-1 0 0,1-1 0,-1 0 0,1-1 0,-1 0 0,0 0 0,-1-1 0,1-1 1,-1 0-1,0 0 0,0 0 0,-1-1 0,11-11 0,1-2-16,-2-1 0,0-1 1,-1 0-1,25-46 0,-39 63-1,0-1 0,0 1 0,-1 0 0,0-1 0,0 0 0,0 1 0,-1-1 0,1 0 0,-1-10 0,-1 15 26,-1 15-188,-11 26 112,6-22 71,0 0-1,2 1 1,0 0 0,1 0-1,0 24 1,2-41 2,1 0 0,0-1-1,0 1 1,0 0 0,0-1 0,0 1 0,1 0-1,-1-1 1,0 1 0,1 0 0,-1-1-1,1 1 1,0-1 0,-1 1 0,1-1 0,0 1-1,0-1 1,0 1 0,0-1 0,0 0 0,0 1-1,1-1 1,-1 0 0,3 2 0,0-2 33,1 1 1,-1-1 0,1-1 0,-1 1-1,1 0 1,-1-1 0,1 0-1,4-1 1,-1 1-59,0 0 28,1-1 1,0-1 0,0 1-1,-1-1 1,1-1-1,-1 0 1,0 0-1,0 0 1,0-1 0,0-1-1,13-8 1,7-9-30,43-42 0,-10 9 72,-51 45-59,-9 9-3,1-1 0,-1 0 0,1 0-1,0 1 1,0-1 0,0 1 0,-1-1 0,1 1-1,1 0 1,-1 0 0,0 0 0,0 0-1,4-1 1,-6 29-178,-1 4 180,0-16 26,0-1 0,1 0 1,1 1-1,3 19 0,-3-31-13,-1-1 0,1 1-1,0 0 1,-1-1 0,1 1-1,1-1 1,-1 1 0,0-1-1,1 1 1,-1-1 0,1 0-1,-1 0 1,1 0 0,0 0-1,0 0 1,0 0 0,0 0 0,1-1-1,-1 1 1,0-1 0,1 1-1,-1-1 1,1 0 0,-1 0-1,1 0 1,0 0 0,-1-1-1,5 1 1,5 0 37,0-1-1,0 0 1,0-1 0,0-1-1,0 0 1,0-1 0,-1 0-1,1 0 1,-1-1 0,0-1 0,13-7-1,17-10-47,58-44-1,-64 42 20,-23 14-26,-9 7 4,0 1 0,0-1 1,0 1-1,0 0 1,1 0-1,-1 0 0,1 0 1,-1 0-1,1 1 1,5-2-1,-5 27-199,-2-19 200,-1 0-1,1 0 1,1 0-1,-1 0 1,0 0-1,1-1 1,0 1 0,0-1-1,1 0 1,-1 0-1,1 0 1,0 0-1,0-1 1,0 1-1,0-1 1,1 0 0,-1-1-1,1 1 1,0-1-1,5 3 1,7 0-459,-1 0 0,1 0 0,0-2 0,33 3-1,-3-4-3448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18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1 894 7802,'0'0'2834,"0"0"-1014,0 0-330,0 0-418,0 0-264,0 0-242,7-23-349,26-72-53,-28 84-119,0 1 0,1 0 0,0 0 0,0 1 0,1 0 0,1 0 0,-1 0 0,18-15 0,-1 1-75,114-108 62,-121 116-34,1 1 0,1 1 0,0 1 0,1 1 0,0 0 0,28-10 0,-43 20-4,-1-1 0,0 1 0,0 0 0,1 0-1,-1 1 1,0-1 0,9 1 0,-12 0 2,0 1 0,0-1 0,0 0 0,0 0-1,1 1 1,-1-1 0,0 1 0,0-1 0,0 1 0,0 0 0,0-1 0,0 1 0,0 0 0,0-1 0,-1 1 0,1 0-1,0 0 1,0 0 0,-1 0 0,1 0 0,0 0 0,-1 0 0,1 0 0,-1 0 0,1 0 0,-1 0 0,0 0 0,1 1-1,-1-1 1,0 1 0,4 32-63,-1 1-1,-4 66 1,-1-31 155,1-46-72,-1 0 0,-10 42 1,1-11-10,23-77 286,0 1 0,1 0 0,2 0 0,18-20 0,-3 1-82,6-9-392,-15 17 133,2 1 0,52-53 0,-74 84 41,-1-1 1,1 1-1,-1-1 1,1 1 0,-1 0-1,1-1 1,0 1 0,-1-1-1,1 1 1,0 0 0,-1 0-1,1-1 1,0 1-1,-1 0 1,1 0 0,0 0-1,-1 0 1,1 0 0,0 0-1,-1 0 1,1 0-1,0 0 1,0 0 0,-1 0-1,1 0 1,0 1 0,-1-1-1,1 0 1,0 0 0,-1 1-1,1-1 1,-1 0-1,1 1 1,0-1 0,-1 1-1,1-1 1,-1 1 0,1-1-1,-1 1 1,1-1-1,-1 1 1,0-1 0,1 1-1,-1 0 1,0-1 0,1 1-1,-1 0 1,0-1 0,0 1-1,0 0 1,1-1-1,-1 1 1,0 1 0,10 46-10,-9-41-11,4 53-36,-4-44 70,0-1-1,0 1 1,2 0-1,0-1 1,7 21-1,-9-32-5,1 0 1,0 0-1,0-1 1,0 1-1,0-1 1,1 1-1,0-1 1,-1 0-1,1 0 1,0 0-1,1 0 1,-1-1-1,0 1 1,1-1-1,-1 0 1,1 0-1,0 0 1,0-1-1,-1 1 1,1-1-1,0 0 1,0 0-1,1 0 1,-1 0-1,5-1 0,15 2 19,0-2-1,0-1 0,0-1 0,0-1 1,0-1-1,-1-1 0,1-1 0,22-9 1,-11 1-52,0-2 0,-2-1 0,0-1 0,43-33 0,-25 7-12,-48 41 67,-1 0 0,0 0 0,1 0 0,-1 0 1,0 0-1,-1 0 0,1-1 0,-1 1 1,1-1-1,-1 1 0,0-1 0,0 0 0,-1 1 1,2-8-1,-3 11-23,0-1 0,0 0 0,0 1 0,-1-1 0,1 1 0,0 0 0,0-1 0,0 1 0,0 0 0,0-1 0,0 1-1,-1 0 1,1 0 0,0 0 0,0 0 0,0 0 0,-1 0 0,1 1 0,-1-1 0,-3 0-4,-7 2-2,1-1 1,-1 1-1,1 1 1,0 0-1,0 0 1,0 2 0,0-1-1,0 1 1,1 1-1,0-1 1,0 2-1,-13 11 1,8-7-5,1 2 0,0 0 0,1 0 0,1 1 0,0 0 0,1 1 0,-11 21 0,19-32 6,1 0 0,0 0 0,1 0 1,-1 0-1,1 0 0,-1 0 0,1 0 1,0 0-1,1 1 0,-1-1 0,1 0 0,0 1 1,0-1-1,0 0 0,1 1 0,1 6 0,-1-9 12,0 1 0,1-1 0,-1 0-1,1 1 1,-1-1 0,1 0-1,0 0 1,0 0 0,0 0 0,0 0-1,1 0 1,-1-1 0,0 1-1,1-1 1,-1 0 0,1 1 0,-1-1-1,1 0 1,-1-1 0,1 1-1,0 0 1,0-1 0,-1 1-1,1-1 1,5 0 0,6 1-3,1 0 0,0-1 1,0 0-1,23-4 0,-31 2-16,-1 0-1,1 0 0,-1 0 1,0-1-1,0 0 0,0 0 1,0 0-1,-1-1 0,1 0 1,-1 0-1,0 0 0,7-8 1,6-10-93,-1-1 0,-1-1 0,-1-1 0,-1 0 0,-2 0 0,11-29 0,28-56 103,-50 108-2,0 1-1,-1-1 1,1 0-1,0 1 1,0-1-1,0 1 0,0 0 1,0-1-1,0 1 1,0 0-1,0-1 1,1 1-1,-1 0 0,0 0 1,1 0-1,-1 0 1,1 0-1,-1 1 1,1-1-1,0 0 0,-1 1 1,1-1-1,0 1 1,-1-1-1,1 1 1,3 0-1,-4 1-3,1-1 0,0 1 0,0 0-1,-1 0 1,1 1 0,0-1 0,-1 0 0,1 1-1,-1-1 1,0 1 0,1-1 0,-1 1 0,0-1 0,0 1-1,0 0 1,0 0 0,0 0 0,-1-1 0,1 1 0,0 0-1,-1 0 1,1 2 0,4 22 76,0 0 1,-2 0-1,-1 1 1,-3 50-1,0-38-15,5 50 0,-1-46 48,-3-42 231,0-1-145,2-2-130,1 0 0,-1-1 0,0 1 0,0 0 0,0-1 1,0 0-1,0 1 0,0-1 0,-1 0 0,1 0 1,-1 0-1,2-5 0,4-7-21,38-59-298,89-111-1,-134 185 255,0 0 0,1-1 0,-1 1 0,0 0 0,0-1 0,0 1-1,1 0 1,-1 0 0,0-1 0,0 1 0,1 0 0,-1 0 0,0-1 0,0 1-1,1 0 1,-1 0 0,0 0 0,1-1 0,-1 1 0,0 0 0,1 0-1,-1 0 1,0 0 0,1 0 0,-1 0 0,1 0 0,-1 0 0,0 0 0,1 0-1,-1 0 1,0 0 0,1 0 0,-1 0 0,1 0 0,-1 0 0,0 0 0,1 0-1,-1 1 1,0-1 0,1 0 0,-1 0 0,1 1 0,6 19-111,-2 37 112,-4-50-6,7 68 88,-6-69-68,-1 0 0,1 0 0,0 0 0,0 0 0,0 0 0,1 0 0,0-1 1,0 1-1,7 8 0,-9-13 4,1 0 0,-1 0 0,0 0 1,1 0-1,-1-1 0,0 1 0,1 0 0,-1-1 0,1 1 0,-1 0 1,1-1-1,0 0 0,-1 1 0,1-1 0,-1 0 0,1 0 1,0 0-1,-1 0 0,1 0 0,0 0 0,-1-1 0,1 1 1,-1 0-1,1-1 0,-1 1 0,1-1 0,-1 0 0,1 1 1,-1-1-1,1 0 0,-1 0 0,0 0 0,0 0 0,1 0 1,0-2-1,7-4-8,-1-1 0,-1 0 0,13-15 0,-19 21 9,52-74-6,-48 69-7,-1 0-1,-1 0 1,1 0 0,-1-1-1,0 0 1,-1 1 0,0-1-1,0 0 1,1-10 0,-3 16-72,0 12-60,0 98 77,0-106 52,0 0 0,0-1 0,0 1 1,0-1-1,1 1 0,-1-1 0,1 1 0,-1-1 0,1 1 1,-1-1-1,1 0 0,0 1 0,0-1 0,0 0 0,0 0 1,0 1-1,0-1 0,0 0 0,0 0 0,0 0 0,1 0 0,-1 0 1,0 0-1,0-1 0,1 1 0,-1 0 0,1-1 0,-1 1 1,1-1-1,-1 1 0,3-1 0,5 2 6,1-1 0,0 0-1,0 0 1,10-2 0,-6 1 27,2-1-25,0-1 0,0 0 1,-1-1-1,0-1 0,1-1 0,-1 0 0,-1 0 0,1-2 0,-1 0 0,0-1 1,0 0-1,-1-1 0,-1 0 0,1-1 0,-1 0 0,15-19 0,-11 12-31,-2 0 0,0-1-1,0-1 1,-2 0 0,-1-1-1,0 0 1,-1-1 0,-2 0-1,0-1 1,10-44 0,-11 12-33,-3 0 1,-3-57-1,-1 82 187,0 22-116,-1 0 1,0 0 0,-1-1 0,1 1 0,-4-7 0,5 13-13,0 0 0,0 0 1,0 0-1,0 0 0,-1 0 0,1 1 0,0-1 1,-1 0-1,1 0 0,0 0 0,-1 0 0,1 1 1,-1-1-1,1 0 0,-1 1 0,0-1 1,1 0-1,-1 1 0,0-1 0,1 1 0,-1-1 1,0 1-1,0-1 0,1 1 0,-1-1 0,0 1 1,0 0-1,0-1 0,0 1 0,1 0 1,-1 0-1,0 0 0,0 0 0,0 0 0,0 0 1,0 0-1,0 0 0,0 0 0,0 0 0,1 0 1,-1 0-1,0 1 0,0-1 0,0 0 1,0 1-1,1-1 0,-1 1 0,0-1 0,0 1 1,1-1-1,-1 1 0,0-1 0,1 1 0,-1 0 1,0 0-1,-7 9-10,1 0 0,0 0 1,0 0-1,1 1 0,1 0 1,-7 19-1,-23 76 22,27-78-28,1 0-1,2 1 1,1-1 0,-1 31 0,5-46 19,0 0 1,0 0-1,2-1 0,-1 1 0,2-1 1,-1 1-1,2-1 0,0 0 1,0 0-1,1 0 0,9 16 1,-3-12 45,1 0 1,1-1 0,0 0 0,23 18 0,-27-26-44,0 1-1,1-1 1,-1-1-1,2 0 0,-1 0 1,1-1-1,0 0 1,19 5-1,-30-10 12,1 0 1,0 0-1,-1 0 0,1 1 0,0-1 0,0 0 0,-1 0 0,1 0 0,0 0 1,0 0-1,-1 0 0,1-1 0,0 1 0,0 0 0,-1 0 0,1 0 1,0-1-1,-1 1 0,1 0 0,0-1 0,-1 1 0,1-1 0,-1 1 1,1 0-1,-1-1 0,1 0 0,-1 1 0,1-1 0,-1 1 0,1-1 0,-1 1 1,1-1-1,-1 0 0,1-1 0,4-32 344,-5 31-354,0-1-1,0 1 0,0-1 0,0 1 1,1-1-1,0 1 0,0 0 0,-1-1 0,2 1 1,-1 0-1,0 0 0,1-1 0,-1 1 0,1 0 1,0 0-1,2-2 0,59-50-45,-48 39 18,1 1-1,1 1 1,1 1-1,19-11 0,-19 14-18,1 1 0,0 0 0,1 2 0,-1 0 0,2 2 0,-1 0 0,0 1 0,1 1 0,0 1 0,21 1 0,-40 1 19,-1 0 0,1 1-1,0-1 1,0 1 0,0 0-1,0 0 1,-1-1 0,1 1-1,0 0 1,-1 0 0,1 1-1,-1-1 1,1 0-1,-1 1 1,0-1 0,1 0-1,-1 1 1,0 0 0,0-1-1,0 1 1,0 0 0,0-1-1,0 1 1,-1 0 0,1 0-1,-1 0 1,1 0 0,-1-1-1,1 4 1,7 71-157,-7-54 172,-1-17 9,0 1 0,1 0 0,0-1 0,0 0-1,0 1 1,1-1 0,-1 0 0,1 1 0,0-1 0,1 0-1,-1 0 1,1-1 0,0 1 0,0-1 0,1 1 0,-1-1-1,1 0 1,0 0 0,0 0 0,1-1 0,-1 0 0,1 1-1,-1-1 1,1-1 0,0 1 0,0-1 0,0 0 0,1 0 0,-1 0-1,11 1 1,13 1 57,0 0 1,1-2-1,-1-2 0,1 0 0,-1-2 0,1-1 1,-1-2-1,46-12 0,-41 7-40,0-2 0,0-1-1,-1-2 1,-1-1 0,0-1 0,49-37-1,-70 46-26,0-1 0,-1-1 0,0 0 0,0 0 1,-1-1-1,8-12 0,-13 16 20,0 0 1,0-1 0,-1 1 0,0-1 0,0 0 0,-1 0-1,0 0 1,0 0 0,-1 0 0,0-1 0,0-9 0,-1 15-9,0 1 1,-1 0 0,1 0 0,-1-1-1,1 1 1,-1 0 0,0 0-1,0 0 1,0 0 0,0 0-1,0 0 1,0 0 0,-1 0 0,1 0-1,0 1 1,-1-1 0,0 0-1,1 1 1,-1-1 0,0 1-1,0 0 1,0 0 0,0-1 0,0 1-1,0 1 1,0-1 0,0 0-1,-1 0 1,1 1 0,0-1-1,0 1 1,-1 0 0,1 0 0,0 0-1,0 0 1,-5 0 0,-1 0-19,1 1 0,-1-1 0,1 1 0,-1 1 0,1-1 0,0 1 0,-1 1 0,1-1 0,0 1 0,-12 7 0,12-4 11,1 0 1,0 1-1,0-1 1,1 1 0,0 1-1,0-1 1,1 0-1,0 1 1,0 0 0,1 0-1,0 0 1,0 1-1,1-1 1,0 1-1,0-1 1,1 1 0,0 0-1,1-1 1,-1 1-1,2 0 1,-1 0 0,2-1-1,-1 1 1,1 0-1,0-1 1,1 0-1,0 1 1,0-1 0,1 0-1,0-1 1,5 9-1,2-3 14,1-1 0,0-1-1,1 0 1,0-1 0,0 0-1,1-1 1,1 0 0,21 9-1,-12-7-295,1-2-1,0 0 1,0-2-1,43 8 1,-36-12-1264,-14-5-3676,-15 0-5076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18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70 107 8674,'0'0'2306,"0"0"-418,0 0-261,0 0-431,0 0 83,0 0-736,-6-16-303,-21-49 63,22 51-334,0 2-3289,3 15-522,-2 6 3664,-6 6-2793,0-1-2511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0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28 5209,'0'0'1198,"0"0"-565,0 0 134,0 0 263,0 0-284,0 0-236,8-4 385,23-14-106,-31 14 1942,-11 2-2300,-15 4-680,-4 10 504,2 1 0,0 2-1,-50 34 1,32-19-50,36-24-184,-39 23 350,2 2 1,0 3-1,-66 62 1,110-93-357,-1 0 0,1 1 0,0-1 0,0 1 0,1 0 0,-1 0 0,1 0 0,-1 1 0,1-1 0,1 0 0,-1 1 0,1-1 0,-1 1 0,1 0 0,0-1-1,1 1 1,-1 0 0,1 0 0,0-1 0,1 6 0,0-5-64,1-1 0,0 1 0,-1-1 0,2 0 0,-1 1 0,0-1 0,1 0 0,0 0 0,0 0 0,0-1 0,0 1 0,1-1 0,-1 0 1,1 0-1,0 0 0,0 0 0,0 0 0,0-1 0,8 3 0,3 2-1180,0-1 0,0-1 0,29 6 0,-4-7-7610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1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0 249 7522,'0'0'1519,"0"0"-398,0 0 146,0 0 304,0 0 278,0 0-779,5-1-670,14-9-361,-1 0 0,1 0-1,-2-2 1,0 0-1,26-24 1,5-4-37,3 3-21,53-44 62,-100 114-277,-4 99 620,0-129-356,0 1 0,0-1 0,1 0 0,0 0 0,-1 1 0,1-1 0,0 0 0,1 0 0,-1 0 0,0 0 0,1 0 0,0-1 0,0 1 0,0 0 0,0-1 0,0 1 0,0-1 0,1 0 0,-1 0 0,1 0 0,-1 0 0,1 0 0,0 0 0,0-1 0,0 1 0,0-1 0,0 0 0,0 0 0,0 0 0,5 1 0,9 1 56,1 0 0,1-1 0,-1 0 0,21-2 0,-39 0-87,9 0-161,-1-1 0,0 1 0,0-2 0,0 1 0,1-1 1,-2 0-1,1-1 0,0 0 0,0 0 0,-1-1 0,0 0 0,0 0 0,0 0 0,0-1 1,0 0-1,-1-1 0,11-11 0,12-24-5138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1.7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12187,'0'0'2232,"0"0"-1520,0 0-528,0 0-184,0 0-128,0 0-1376,0 0 1224,63 18-664,-27-9-2273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3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335 350 7330,'0'0'1473,"0"0"-202,0 0-105,0 0 311,0 0-450,0 0-231,-31-6-243,-96-17-251,121 22-285,1 0 0,0 0-1,-1 1 1,1 0 0,0 0 0,-1 0-1,1 1 1,0 0 0,-1 0-1,-4 1 1,7 0-16,0-1 0,0 1 0,1 0 0,-1-1 0,0 1 0,1 0 0,0 1 0,-1-1 1,-2 5-1,-8 6 28,7-7-1,-1 0 0,1 1 0,0 0 0,1 0 0,-1 1 0,2-1-1,-1 1 1,1 0 0,0 1 0,1-1 0,0 1 0,0-1 0,0 1 0,2 0-1,-1 0 1,1 0 0,0 0 0,1 0 0,0 11 0,0-19-15,0 0 1,0-1-1,1 1 1,-1 0 0,0 0-1,0 0 1,1 0-1,-1 0 1,0 0-1,1-1 1,-1 1-1,1 0 1,-1 0-1,1 0 1,0-1 0,-1 1-1,1 0 1,-1-1-1,1 1 1,0-1-1,0 1 1,-1-1-1,1 1 1,0-1 0,1 1-1,31 5 66,-25-6-82,-1 0 1,1 0-1,-1-1 0,0 0 0,0-1 1,1 0-1,7-3 0,1-4-135,0-1-1,0-1 0,-1-1 1,-1 0-1,0-1 1,-1 0-1,13-17 0,0-2-1059,-1-2 1,23-43-1,-27 40-248,25-62 1,-24 25 2293,-19 58 977,-1 0 0,1-29 1,-3 44-1508,-9 24-231,-34 59-131,18-37 99,-25 63 0,44-91-48,1 0 1,0 0 0,1 1-1,1 0 1,0-1-1,2 1 1,0 30 0,2-45 10,0 0 1,-1 0-1,1 0 0,1 1 1,-1-1-1,0 0 1,1 0-1,0-1 1,-1 1-1,1 0 1,0 0-1,0-1 0,1 1 1,-1-1-1,0 0 1,1 0-1,0 0 1,-1 0-1,1 0 1,0 0-1,0-1 0,0 1 1,0-1-1,0 0 1,1 0-1,4 1 1,8 2 61,0 0 0,1-2-1,-1 0 1,19 0 0,-11-1-83,6 1 3,0-2 0,0-1-1,36-7 1,-58 7-40,0-1-1,0 0 1,0 0 0,0-1 0,-1 0 0,1 0-1,-1-1 1,0 0 0,0-1 0,0 1-1,-1-1 1,1 0 0,-1-1 0,0 0 0,-1 0-1,10-12 1,-13 13 8,1 0-1,-1 0 1,0 0 0,0-1 0,0 1-1,-1-1 1,0 1 0,0-1-1,0 0 1,-1 1 0,0-1-1,0-7 1,0 11 35,0 0 0,0 1 0,-1-1 0,1 0 0,0 1 0,-1-1 0,1 1 1,-1-1-1,1 0 0,-1 1 0,0-1 0,1 1 0,-1 0 0,0-1 0,0 1 0,0 0 0,0-1 0,0 1 0,-1 0 0,1 0 0,0 0 0,0 0 0,-1 0 0,1 0 0,-1 0 0,1 1 0,-1-1 1,1 0-1,-1 1 0,1-1 0,-1 1 0,0 0 0,1-1 0,-1 1 0,1 0 0,-1 0 0,0 0 0,1 0 0,-1 0 0,0 1 0,1-1 0,-1 0 0,0 1 0,-1 0 0,-1 1-6,0 0-1,0 1 1,0-1-1,0 1 1,1 0-1,-1 0 1,1 0-1,0 1 1,-1-1-1,1 1 1,1 0-1,-1-1 1,1 1-1,-3 6 1,-3 4-1,1 0-1,1 0 1,-5 17 0,9-22 4,0-1 0,0 1 0,0 0 0,1 0 0,0 0 0,1 0 0,0 0 0,1 0-1,2 13 1,-2-17 8,0-1 0,1 1 0,-1-1 0,1 1 0,0-1 0,1 0 0,-1 0 0,1 0-1,0 0 1,0 0 0,0 0 0,0-1 0,1 0 0,-1 0 0,1 0 0,0 0 0,0 0-1,8 4 1,6-1 19,0 0 0,1 0-1,-1-2 1,1 0-1,0-1 1,0-1-1,0-1 1,35-2-1,-38 1-13,-11 0-21,0-1 0,1 0 0,-1 0 0,0 0 0,0 0 0,0-1 0,0 1 0,0-1 0,-1-1 0,1 1 0,0-1 0,-1 0 0,0 0 0,0 0 0,1 0 0,3-5 0,6-8-38,0-1 1,21-33-1,-24 33-19,1 1 0,20-23 0,-22 29-11,1 1-1,0 0 0,16-10 1,-27 19 60,0 0 1,1 0 0,-1 0-1,1 0 1,-1 0 0,0 0 0,1 1-1,-1-1 1,0 0 0,1 0-1,-1 0 1,0 1 0,0-1 0,1 0-1,-1 1 1,0-1 0,1 0-1,-1 0 1,0 1 0,0-1 0,0 0-1,0 1 1,1-1 0,-1 0-1,0 1 1,0-1 0,0 1 0,0-1-1,0 0 1,0 1 0,0-1-1,0 0 1,0 1 0,0-1 0,0 1-1,0-1 1,0 0 0,0 1-1,0-1 1,0 1 0,0 20 64,0-20-73,0 109 702,0-109-580,0-1 164,0 0 76,0 0-152,0 0-33,2 0-126,0 0 0,0 0 0,0 0 0,0 0 0,0 0-1,0 0 1,0-1 0,0 1 0,0-1 0,0 1 0,0-1 0,0 0 0,0 0 0,0 0-1,0 0 1,-1 0 0,1 0 0,0 0 0,-1 0 0,1-1 0,-1 1 0,1-1 0,-1 1-1,2-4 1,30-48-116,-20 30 106,-9 16-25,1 0 1,0 1-1,0 0 0,0 0 0,1 0 0,-1 0 0,1 1 0,1 0 0,-1 0 1,1 1-1,0 0 0,0 0 0,0 1 0,1-1 0,-1 2 0,1-1 1,-1 1-1,1 0 0,10-1 0,-18 3 3,1 1-1,0-1 1,-1 0 0,1 1 0,-1-1-1,1 0 1,-1 1 0,1-1-1,-1 1 1,1-1 0,-1 1 0,0-1-1,1 1 1,-1-1 0,0 1 0,1-1-1,-1 1 1,0 0 0,0-1-1,0 1 1,1-1 0,-1 1 0,0 0-1,0-1 1,0 1 0,0 0-1,0 0 1,2 23-39,-2-18 35,0 2 0,1-1-4,-1 0-1,1 1 1,1-1 0,-1 0 0,4 10 0,-4-16 19,-1 1 1,1-1-1,0 1 0,0-1 0,0 1 0,0-1 0,0 0 0,0 1 0,0-1 1,1 0-1,-1 0 0,0 0 0,1 0 0,-1 0 0,1 0 0,-1 0 0,1 0 0,-1-1 1,1 1-1,0-1 0,-1 1 0,1-1 0,0 1 0,0-1 0,-1 0 0,1 0 0,2 0 1,4-1 4,1 0 0,-1 0 0,0-1 0,0 0 0,0 0 0,0-1 0,0 0 0,-1 0 0,1-1 0,-1 0 0,0 0 0,0-1 0,0 0 0,-1 0 0,0-1 0,0 0 0,10-12 0,7-11-88,-1-2 0,32-58-1,-22 33-226,93-157-447,-127 282 1247,-7-38-338,-2 0 0,-14 30 0,-12 34 45,30-70-186,0 1 0,2 0 0,2 0 0,0 0 0,1 32 0,2-56-5,0 0-1,0 1 0,0-1 0,1 1 1,-1-1-1,1 0 0,0 1 1,-1-1-1,1 0 0,0 0 1,0 0-1,1 1 0,-1-1 0,0 0 1,1 0-1,-1-1 0,1 1 1,0 0-1,-1 0 0,4 1 1,0 0 21,0 0 0,0 0 0,0-1 0,0 0 0,0 0 0,1 0 0,-1-1 0,10 2 0,3-1 45,1-1 0,-1-1 1,0-1-1,32-4 0,-35 0-115,1 0 1,-1 0 0,0-1-1,0-1 1,-1-1-1,0 0 1,0-1-1,-1 0 1,0-1 0,0-1-1,-1 0 1,18-22-1,-25 29 29,5-16 238,-9 19-197,-1 42-125,0-37 104,0 0 0,0 0 0,1 0 0,0 0 0,0 0 0,0 0 0,0 0 0,1 0 0,0-1 0,-1 1 0,1-1 0,1 1 0,-1-1 0,0 1 0,1-1 0,0 0 0,-1 0 0,1-1 0,0 1 0,1 0 0,-1-1 0,0 0 0,1 0 0,3 2 0,2 0 4,0 0 0,1-1 0,-1 0 0,1 0 1,-1-1-1,1 0 0,0-1 0,17 1 1,-25-2-82,-1 0 0,0 0 1,1 0-1,-1 0 1,0 0-1,1 0 1,-1 0-1,0 0 1,0 0-1,1 0 0,-1-1 1,0 1-1,1-1 1,-1 1-1,0-1 1,0 1-1,0-1 1,0 0-1,1 0 0,-1 1 1,0-1-1,0 0 1,0 0-1,-1 0 1,1 0-1,0 0 1,0 0-1,0 0 0,-1-1 1,1 1-1,0-2 1,4-22-3926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3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13987,'0'0'2232,"0"0"-887,0 0-1345,0 0 0,241-24 96,-158 15-48,0 3-48,16 6-56,-20 0-1184,-13 0-1297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4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13483,'0'0'2136,"0"0"-711,0 0-1209,0 0-216,0 0-752,0 0-217,0 0-847,135 21-5770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68 1512,'-1'-3'12879,"-2"-8"-13051,8 12-24,-5-1 181,0 0 0,0 0 0,1 0-1,-1 0 1,0 0 0,0 0 0,0 0 0,1-1 0,-1 1 0,0 0 0,0 0 0,1 0 0,-1 0 0,0 0-1,0 0 1,0 0 0,0 0 0,1 0 0,-1-1 0,0 1 0,0 0 0,0 0 0,0 0 0,0 0 0,1-1-1,-1 1 1,0 0 0,0 0 0,0 0 0,0 0 0,0-1 0,0 1 0,0 0 0,0 0 0,0-1 0,0 1-1,0 0 1,0 0 0,0 0 0,0-1 0,0 1 0,0 0 0,0-1 0,0 1 41,0 0-1,1 0 1,-1-1 0,0 1 0,0 0-1,0-1 1,0 1 0,1 0 0,-1-1-1,0 1 1,0 0 0,1 0 0,-1-1 0,0 1-1,0 0 1,1 0 0,-1 0 0,0 0-1,1-1 1,-1 1 0,0 0 0,1 0-1,-1 0 1,0 0 0,1 0 0,-1 0-1,0 0 1,1 0 0,-1 0 0,1 0-12,0 0 0,-1-1-1,1 1 1,0 0 0,-1 0 0,1 0 0,-1 0 0,1-1 0,0 1 0,-1 0-1,1-1 1,-1 1 0,1 0 0,-1-1 0,1 1 0,-1-1 0,1 1 0,-1-1 0,0 1-1,1-1 1,-1 1 0,1-1 0,-1 1 0,0-1 0,0 1 0,1-1 0,-1 0-1,0-2-200,1-14 1309,-1 16-1175,0 1 1,0-1-1,0 1 0,0 0 1,0-1-1,0 1 0,0-1 1,0 1-1,-1 0 0,1-1 1,0 1-1,0-1 0,0 1 1,0 0-1,-1-1 0,1 1 1,0 0-1,0-1 0,0 1 1,-1 0-1,1-1 0,0 1 1,-1 0-1,1-1 0,0 1 1,-1 0-1,1 0 0,0 0 1,-1-1-1,1 1 0,-1 0 1,16 21-6822,-5-14 2114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0 544 5873,'0'0'4960,"0"0"-2769,0 0-739,0 0-95,0 0-366,17-10-606,31-18-343,-1-3 0,-1-2 0,-2-2 1,45-45-1,-64 50-107,-1-2 0,-1 0 0,-2-1 0,-1-1 0,-1-1 1,-3 0-1,14-39 0,-30 73 41,1 0-1,-1 1 1,1-1-1,-1 0 1,0 1 0,1-1-1,-1 0 1,0 0 0,0 1-1,1-1 1,-1 0-1,0 0 1,0 0 0,0 1-1,0-1 1,0 0 0,0 0-1,0 0 1,0 1 0,0-1-1,0 0 1,-1 0-1,1 1 1,0-1 0,-1 0-1,1-1 1,-16 18-145,-28 45 255,40-54-137,-60 92 129,-84 179 0,118-212-60,4 1 0,3 1 0,-28 140 0,50-204 129,-2 24-531,3-28 418,0 0 0,0 1 1,0-1-1,0 0 0,0 1 0,0-1 0,0 0 0,0 1 0,0-1 1,0 0-1,0 0 0,1 1 0,-1-1 0,0 0 0,0 1 0,0-1 1,1 0-1,-1 0 0,0 1 0,0-1 0,0 0 0,1 0 0,-1 0 1,0 1-1,0-1 0,1 0 0,-1 0 0,0 0 0,1 0 1,-1 1-1,0-1 0,1 0 0,-1 0 0,0 0 0,1 0 0,-1 0 1,0 0-1,1 0 0,-1 0 0,0 0 0,0 0 0,1 0 0,-1 0 1,0 0-1,1 0 0,-1-1 0,0 1 0,1 0 0,-1 0 0,0 0 1,1 0-1,-1-1 0,0 1 0,0 0 0,1 0 0,-1 0 1,0-1-1,0 1 0,0 0 0,1 0 0,-1-1 0,0 1 0,0 0 1,0-1-1,0 1 0,1-1 0,47-38 77,409-354-1728,-445 381 1468,-11 11 185,-1-1-1,1 1 0,0 0 1,0 0-1,0 1 0,0-1 1,0 0-1,0 0 1,0 0-1,0 1 0,0-1 1,0 0-1,0 1 0,0-1 1,0 1-1,3-1 1,-1 31 451,-3-21-488,0-3 2,0-1 0,0 1 0,0-1 0,1 1 0,0-1 0,3 10 0,-3-13-11,-1 0-1,1 0 0,1 0 0,-1-1 1,0 1-1,0-1 0,1 1 0,-1-1 1,1 1-1,-1-1 0,1 0 0,-1 0 1,1 0-1,0 0 0,0 0 0,-1 0 1,1 0-1,0-1 0,0 1 0,0-1 1,0 1-1,0-1 0,4 1 0,3 0-588,-1 0 0,1-1-1,0 0 1,0 0 0,0-1-1,16-3 1,9-16-7551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5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11987,'0'0'2680,"0"0"-1280,0 0-1400,0 0-256,0 0-248,0 0-456,0 0 608,132 20-3673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6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257 114 7866,'0'0'2715,"0"0"-1431,0 0-973,0 0 309,0 0 332,-29 26-124,-95 88-213,52-41 34,68-68-599,0 0-1,1 1 1,0-1-1,0 1 0,0 0 1,1 0-1,-4 11 0,6-15-41,-1-1 0,1 0-1,-1 0 1,1 0 0,0 0-1,-1 0 1,1 1 0,0-1-1,0 0 1,0 0 0,0 1-1,0-1 1,0 0 0,0 0 0,1 0-1,-1 1 1,0-1 0,1 0-1,-1 0 1,0 0 0,1 0-1,0 0 1,-1 0 0,1 0-1,0 0 1,-1 0 0,1 0-1,0 0 1,0 0 0,0 0-1,0 0 1,0-1 0,0 1-1,0 0 1,0-1 0,0 1-1,0-1 1,0 1 0,0-1-1,2 1 1,6 0 79,-1 0 0,0 0 0,0-1 0,0 0 0,12-2 0,6 0 51,13 1-98,0-2 0,-1-2-1,76-19 1,106-52-347,-220 76 308,44-21-7,-42 20 43,0 0 0,0 0 0,0 0-1,0 0 1,0 0 0,0-1-1,0 1 1,-1 0 0,1-1 0,-1 0-1,1 1 1,-1-1 0,1 0 0,-1 0-1,0 1 1,0-1 0,1-4-1,-2 5 247,-30 4-176,15 3-120,0 1 1,0 0-1,1 1 0,0 1 1,1 0-1,0 1 0,0 0 1,1 1-1,-14 16 0,25-26 14,0 0-1,-1 1 1,1-1-1,0 1 1,0 0-1,0-1 0,1 1 1,-1 0-1,0-1 1,1 1-1,-1 0 1,1 0-1,-1 0 1,1 0-1,0-1 1,0 1-1,0 0 1,0 0-1,0 0 1,0 2-1,1-2 2,-1-1-1,1 0 1,0 0 0,-1 0 0,1 1-1,0-1 1,0 0 0,-1 0 0,1 0-1,0 0 1,0 0 0,0 0 0,0 0-1,1-1 1,-1 1 0,0 0 0,0-1-1,0 1 1,1-1 0,-1 1 0,0-1-1,0 1 1,1-1 0,2 1 0,5 0 22,1 1 1,0-2-1,0 1 1,0-1-1,-1-1 1,1 0-1,16-3 1,-22 3-17,-1 0-1,0 0 1,0-1 0,0 1-1,1-1 1,-1 1 0,-1-1-1,1 0 1,0 0 0,0 0-1,-1-1 1,1 1 0,-1-1-1,0 1 1,0-1 0,0 0 0,0 0-1,0 0 1,0 0 0,-1 0-1,0 0 1,1 0 0,-1 0-1,0-1 1,0-3 0,0 6-29,-1 0 0,1 0 1,0 0-1,-1 1 0,1-1 1,0 0-1,0 0 0,-1 1 0,1-1 1,0 1-1,0-1 0,0 1 1,0-1-1,0 1 0,0 0 1,0-1-1,0 1 0,0 0 1,0 0-1,0-1 0,0 1 1,0 0-1,0 0 0,2 1 0,39-1-217,-25 1 151,279-2-865,-290 1 938,-1 0 0,1 0 1,-1-1-1,0 0 0,1 0 1,-1 0-1,0-1 0,0 1 1,0-1-1,0 0 0,0-1 1,0 0-1,-1 1 0,8-7 1,-10 6 42,1 0 0,-1 0 0,0 0-1,0 0 1,0 0 0,0-1 0,-1 1 0,1 0 0,-1-1 0,0 0 0,0 1 0,-1-1 0,1 0 0,0 1 0,-1-1 0,0 0 0,0 0 0,0 1 0,-1-1 0,1 0 0,-1 1 0,-1-5 0,1 4-14,0 1-1,-1-1 1,1 1-1,-1 0 1,0 0 0,0 0-1,0 0 1,0 0 0,-1 0-1,1 0 1,-1 1-1,1-1 1,-1 1 0,0-1-1,0 1 1,0 0-1,0 1 1,0-1 0,-1 0-1,1 1 1,-1 0-1,1 0 1,-1 0 0,1 0-1,-1 0 1,1 1 0,-1-1-1,0 1 1,-6 1-1,3-2-23,-1 1 0,0 1 0,0 0 0,0 0 0,1 0 0,-1 1 0,0 0 0,1 0-1,0 1 1,-1 0 0,1 1 0,-13 7 0,9-1-3,0 0 0,1 0 0,-18 23 0,25-28-2,-1 0 1,1 0-1,0 0 1,0 1-1,1-1 1,-1 1-1,1 0 1,1 0-1,-1 0 1,1 0-1,0 0 1,-1 6-1,3-11-7,-1 1 0,1-1 0,-1 0 0,0 0 0,1 0 0,0 0 0,-1 0 0,1 0 0,0 0 0,-1 0 0,1 0 0,0 0 0,0-1 0,0 1 0,0 0 0,0 0 0,0-1 0,0 1 0,0-1 0,0 1 0,0-1 0,0 1 0,0-1 0,0 0 0,1 1 0,-1-1 0,0 0 0,0 0 0,0 0 0,1 0 0,-1 0 0,0 0 0,2 0 0,47-4 34,-42 1-19,1 1 0,-1-1 0,0-1 0,0 1 0,-1-1 0,1-1 0,-1 1 0,0-1 0,0-1 0,0 1 0,-1-1 0,0 0 0,0 0 0,-1-1 1,9-11-1,0-4-25,0-1 0,-1 0 1,18-47-1,-16 26 21,-6 18 78,22-45 1,-31 70 6,0 14-194,-3 2 135,-1 0 0,0 1 1,-1-1-1,0-1 0,-2 1 0,-12 22 1,10-21-14,1 1 1,0 0-1,2 1 1,0 0-1,-5 20 1,10-29 2,-1 0 1,1 1 0,0-1-1,1 1 1,0-1 0,1 0 0,0 1-1,3 13 1,-2-19 9,-1-1 0,1 1 1,0-1-1,0 1 0,0-1 0,1 0 0,-1 0 0,1 0 1,0 0-1,0 0 0,0 0 0,0-1 0,0 1 0,1-1 1,-1 0-1,1 0 0,-1-1 0,1 1 0,0-1 0,-1 1 0,7 0 1,14 3 25,-1-2 1,1 0 0,-1-1-1,45-4 1,-44 2-32,-13-1-13,0 0 1,0 0 0,0-1 0,0 0 0,0-1-1,-1 0 1,1-1 0,-1 0 0,12-6 0,-18 7 3,1 1 1,-1-1-1,0 0 1,-1 0-1,1 0 1,0 0-1,-1-1 1,0 0-1,0 1 1,0-1-1,0 0 1,0 0-1,-1-1 1,0 1-1,0 0 1,0-1-1,0 0 1,-1 1-1,0-1 1,0 0-1,0 0 1,-1 1-1,1-6 1,-1 8 11,0 0 1,1 0-1,-1 1 1,0-1-1,-1 0 1,1 0-1,0 1 1,0-1-1,-1 0 0,1 0 1,-1 1-1,1-1 1,-1 1-1,0-1 1,0 0-1,0 1 1,0-1-1,0 1 1,0 0-1,0-1 1,0 1-1,-2-2 1,0 2-17,0 0 0,0 0 0,0 1 0,-1-1 0,1 1 0,0-1 0,0 1 0,0 0 0,-1 0 1,1 0-1,0 1 0,-5 0 0,5 0-6,0 1-1,1-1 1,-1 0 0,0 1 0,1-1 0,-1 1 0,1 0-1,0-1 1,-1 1 0,1 1 0,0-1 0,0 0 0,0 0 0,1 1-1,-1-1 1,1 1 0,-1-1 0,1 1 0,0 0 0,0 0-1,0-1 1,0 1 0,0 0 0,1 0 0,-1 5 0,0-5 4,0 1 1,1-1-1,-1 1 1,1-1-1,0 1 1,0 0-1,0-1 1,1 1-1,-1-1 1,1 1-1,0-1 1,0 1-1,0-1 1,0 0-1,1 1 1,-1-1 0,1 0-1,0 0 1,0 0-1,0 0 1,0 0-1,4 2 1,2 0 17,1 0 1,0-1 0,0 0 0,1-1 0,-1 0 0,1 0-1,0-1 1,-1 0 0,1-1 0,0 0 0,0-1 0,16-1-1,-20 1 1,1-1 0,0 0 0,-1 0 0,1-1 0,-1 0 0,0 0 0,0-1 0,1 1 0,5-5 0,-10 6-14,1-1 0,0 0 0,0-1-1,-1 1 1,0 0 0,1-1 0,-1 1 0,0-1 0,0 0 0,0 0 0,0 0-1,-1 0 1,1 0 0,-1 0 0,0 0 0,0 0 0,0-1 0,0-3-1,1-1 4,-1 0-1,-1-1 0,1 1 0,-1-1 0,-1 1 0,-1-9 0,2 14-3,-1 0-1,0 1 0,0-1 0,0 0 0,0 0 1,0 1-1,0-1 0,-1 1 0,1-1 1,-1 1-1,0 0 0,1-1 0,-1 1 0,0 0 1,0 0-1,-1 0 0,1 1 0,0-1 0,-1 0 1,-4-1-1,4 2-117,2 1-52,1 0-68,0 0 62,1 0 19,0-1 222,1 0 0,-1 0 0,1-1 0,-1 1-1,1 0 1,-1-1 0,0 1 0,0-1 0,0 1 0,1-1 0,-2 1 0,1-1 0,0 0 0,0 1 0,0-1-1,0-3 1,5-7-20,3 2-60,0 0 1,1 1-1,0-1 0,0 2 1,1 0-1,0 0 0,0 1 0,1 0 1,0 1-1,1 0 0,-1 1 1,1 0-1,26-5 0,-1 2-131,0 1-1,1 2 1,62 1-1,-99 4 129,-1 0 1,0 0-1,1 0 0,-1 0 1,1 0-1,-1 0 0,1 0 0,-1 0 1,0 1-1,1-1 0,-1 0 1,0 1-1,1-1 0,-1 1 1,0 0-1,0-1 0,1 1 1,-1 0-1,0 0 0,0 0 0,0 0 1,0 0-1,0 0 0,0 0 1,0 0-1,0 0 0,0 2 1,0 2-51,0-1 1,0 0-1,0 1 1,-1-1-1,0 1 1,0-1 0,-1 8-1,1-5 8,-15 65-124,11-61 164,1 1 0,0 0 0,1 0-1,0 1 1,1 19 0,1-28 47,1 0 0,-1 0 0,1 0 0,0-1 0,0 1 0,1 0-1,-1-1 1,1 1 0,0-1 0,0 1 0,0-1 0,0 0 0,0 0 0,1 0 0,-1 0 0,1 0 0,0-1 0,0 1 0,0-1 0,0 0 0,1 0 0,5 3 0,4 1 3,0 0 1,1-1 0,0 0-1,0-1 1,0-1-1,18 2 1,-25-4-337,0 0 0,0 0 0,0-1 0,0 0 0,0 0 0,0-1 0,0 0 0,0 0 0,0-1 0,0 0 0,0 0 0,-1-1 0,1 1 0,9-7 0,10-16-7658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6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0 9690,'0'0'2065,"0"0"-345,0 0-224,215 221-1048,-165-129 400,-23 9-583,-24 0-153,-3 0-64,-37-8-48,-19-13 160,-13-9-160,-27-8-673,13-16-399,17-20-4801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3:27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10242,'0'0'6306,"0"0"-5386,0 0-568,0 0-264,0 0-40,0 0-48,0 0-112,0 0-744,0 0-249,0 5-4040,0-5-2512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1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0 510 6361,'0'0'2385,"0"0"-701,0 0-318,0 0-194,0 0-14,0 0 109,0 0-549,0 0-204,0 0 117,0 0-231,0 0-154,0-3-141,0-8-116,1 1 1,-1 0-1,2-1 1,-1 1-1,1 0 1,1 0 0,0 0-1,1 0 1,-1 0-1,2 1 1,-1-1-1,1 1 1,1 0 0,0 1-1,10-12 1,0 0-69,2 1 0,1 1 0,0 1-1,1 1 1,1 0 0,0 1 0,1 2 0,1 0 0,44-18 0,-64 30 68,0 0 0,0-1 0,0 2 0,0-1 0,0 0 0,0 1 0,0-1 0,0 1 0,0 0 0,0 0 0,0 0 0,1 0 0,-1 1 0,0-1 0,0 1 0,0 0 0,3 1 0,-3-1 1,-1 1 1,0-1 0,0 1-1,0 0 1,0 0-1,0 0 1,0 0 0,-1 0-1,1 0 1,-1 0 0,1 0-1,-1 1 1,0-1-1,0 1 1,0-1 0,1 4-1,1 10-3,0 1 0,-1-1 0,-1 1 0,-1 0-1,-1 21 1,0-8 81,0-18-47,-1 1 1,0-1-1,0 1 1,-1-1-1,-1 0 0,-7 18 1,7-18-24,8-36 1772,-2 14-1877,0-1-1,0 0 0,7-17 1,2 5-56,1 0 1,1 1-1,1 1 0,27-32 0,-30 41 103,-1 1 0,2 0 0,-1 0 0,1 2 0,1-1-1,0 2 1,0 0 0,29-13 0,-42 21 53,1 0 0,0-1 0,-1 1-1,1 0 1,0 0 0,0-1 0,-1 1 0,1 0 0,0 0 0,0 0-1,0 0 1,-1 0 0,1 0 0,0 0 0,0 0 0,-1 1 0,1-1 0,0 0-1,0 0 1,-1 1 0,1-1 0,0 0 0,-1 1 0,1-1 0,0 1-1,-1-1 1,1 1 0,0 0 0,9 25-83,-10 49 106,-1-53 12,0-2 157,1-9-169,0-1-1,0 0 1,1 1 0,0-1 0,4 14 0,-5-21-8,1-1 0,0 1 0,0-1 0,1 1 0,-1-1 0,0 0 0,1 0 0,-1 1 0,1-1 0,0 0 0,0-1 0,0 1 0,0 0 0,0 0 0,0-1 0,0 1 0,0-1 0,1 0 0,-1 0 0,1 0 0,-1 0 0,1 0 0,-1 0 0,1-1 0,-1 1 0,4 0 0,4 1 24,0-1 0,0 0 0,-1 0 1,1-1-1,0 0 0,0-1 1,0 0-1,0 0 0,0-1 0,0 0 1,-1-1-1,1 0 0,-1-1 0,0 0 1,0 0-1,0-1 0,0 0 1,-1-1-1,12-10 0,-4 1-91,-1-2 1,-1 0-1,-1 0 0,0-2 1,-1 1-1,-1-2 0,-1 1 1,-1-1-1,13-43 0,-37 103-348,5-18 439,2 0 0,0 1-1,1-1 1,2 2 0,0-1-1,-2 38 1,7-59-10,0 0-1,1 0 1,0 0 0,-1-1 0,1 1-1,0 0 1,0-1 0,0 1-1,0 0 1,0-1 0,0 0 0,0 1-1,1-1 1,-1 1 0,0-1 0,1 0-1,-1 0 1,1 0 0,0 0-1,-1 0 1,1 0 0,0 0 0,-1-1-1,1 1 1,0-1 0,0 1 0,0-1-1,0 0 1,-1 1 0,1-1-1,3 0 1,76 1 338,-61-1-435,0-2 82,-1 1 1,1-2-1,-1-1 0,0 0 0,0-2 1,0 0-1,-1-1 0,0 0 0,0-2 1,20-12-1,-26 14-71,-1-1 1,0 0 0,0-1-1,0 0 1,-1 0 0,0-1 0,-1 0-1,0-1 1,-1 0 0,0-1-1,0 1 1,-2-2 0,1 1-1,-1-1 1,5-16 0,-10 20 1,1 0 1,-1 0-1,0 0 1,-1-13-1,0 8 118,0 13 214,-2 4-292,-7 16 66,0 0 0,2 1 0,0 0 0,2 0 0,0 0 0,1 1 0,1-1 1,1 1-1,0 0 0,2 0 0,3 27 0,-3-46-31,1 0 1,-1-1-1,1 1 0,-1 0 0,1-1 0,0 1 1,0-1-1,0 0 0,0 1 0,0-1 1,0 0-1,0 1 0,0-1 0,1 0 0,-1 0 1,0 0-1,1 0 0,-1 0 0,4 1 0,0 0 21,1 1-1,-1-2 0,1 1 1,0 0-1,11 0 0,-1-1 18,1 0-1,0-1 0,22-3 1,-36 2-52,0 0 1,1 0 0,-1 0 0,0-1 0,0 1 0,0-1-1,0 1 1,-1-1 0,1 0 0,0 0 0,-1-1 0,1 1-1,-1 0 1,0-1 0,0 1 0,3-4 0,30-56-229,-9 16-157,-18 35 262,1 0-1,1 1 1,-1 0-1,17-12 1,-22 18 90,1 1 1,0-1-1,0 1 0,0 0 1,0 1-1,1 0 0,-1-1 0,1 2 1,0-1-1,-1 1 0,1-1 1,11 1-1,-16 2 24,-1 1 1,1 0 0,0 0-1,-1 0 1,0 0-1,1 0 1,-1 0-1,0 0 1,0 0 0,0 0-1,0 0 1,-1 3-1,1-3 8,0 29 90,-1-7 106,1 1 0,2-1 0,4 29 0,-6-53-172,0 1 0,0-1 0,1 0 0,-1 1 0,0-1 0,0 1 0,0-1 0,0 1 0,0-1 0,1 0 0,-1 1 0,0-1 0,0 1 0,1-1 0,-1 0 0,0 1 0,0-1 0,1 0 0,-1 1 0,1-1 0,-1 0 0,0 0 0,1 1 0,-1-1 0,0 0 0,1 0 0,-1 0 0,1 1 0,-1-1 0,1 0 0,-1 0 0,1 0 0,-1 0 0,1 0 0,-1 0 1,0 0-1,1 0 0,-1 0 0,1 0 0,-1 0 0,1 0 0,-1 0 0,1-1 0,-1 1 0,0 0 0,1 0 0,-1 0 0,1-1 0,-1 1 0,0 0 0,1 0 0,-1-1 0,0 1 0,1 0 0,-1-1 0,0 1 0,1 0 0,-1-1 0,0 1 0,0-1 0,1 1 0,-1 0 0,0-1 0,0 0 0,19-25-143,-19 26 122,9-15-58,1-3-154,0 1 0,1 1 0,1-1 1,28-28-1,-39 44 206,0 1 1,0-1-1,1 0 1,-1 1 0,0-1-1,0 0 1,0 1-1,1-1 1,-1 1 0,0 0-1,1-1 1,-1 1-1,0 0 1,1 0-1,-1 0 1,0 0 0,1 0-1,-1 0 1,0 0-1,1 1 1,-1-1 0,0 0-1,1 1 1,-1-1-1,0 1 1,0-1-1,2 2 1,1 0-10,-1 0 0,0 0 0,0 0 0,-1 1 0,1-1 0,0 1 0,-1-1 0,4 6 0,-1-1 8,-2-3 11,0-1 1,-1 1 0,1 0 0,-1 1-1,0-1 1,0 0 0,0 1 0,-1-1-1,1 1 1,-1-1 0,0 1 0,0 5-1,-1-10 2,0 1-1,1-1 1,-1 0-1,0 1 1,1-1-1,-1 0 0,0 1 1,0-1-1,1 0 1,-1 0-1,0 1 1,1-1-1,-1 0 0,1 0 1,-1 0-1,0 0 1,1 1-1,-1-1 1,1 0-1,-1 0 0,0 0 1,1 0-1,-1 0 1,1 0-1,-1 0 1,0 0-1,1 0 0,-1 0 1,1 0-1,-1 0 1,0-1-1,1 1 1,-1 0-1,1 0 0,-1 0 1,0 0-1,1-1 1,-1 1-1,0 0 1,1-1-1,18-8 313,-14 4-343,1 1 1,0-1-1,0 1 0,0 0 1,0 0-1,1 1 0,0 0 1,-1 0-1,1 1 0,0 0 0,1 0 1,-1 0-1,0 1 0,0 0 1,1 0-1,-1 1 0,0 0 0,1 1 1,-1-1-1,0 1 0,11 3 1,-5-1-6,0-1 0,0 0 0,1 0-1,-1-2 1,1 0 0,-1 0 0,0-1 0,1-1 0,-1 0 0,0-1 0,0 0 0,0-1 0,0 0 0,-1-2 0,1 1 0,-1-1 0,-1-1 0,1 0 0,-1-1-1,0 0 1,-1 0 0,0-1 0,13-15 0,-19 19 19,-1 1 0,0-1 0,0 0 0,0 0-1,-1-1 1,0 1 0,0 0 0,0-1 0,0 1 0,-1-1 0,0 0-1,0 1 1,0-1 0,-1 0 0,0 0 0,0 0 0,-2-8 0,1 12 5,1 0 0,-1 1 0,0-1 1,0 1-1,0-1 0,0 1 0,0 0 1,0-1-1,0 1 0,0 0 1,-1 0-1,1 0 0,0 0 0,-1 0 1,1 0-1,-1 0 0,1 0 0,-1 0 1,0 1-1,1-1 0,-1 1 1,0-1-1,1 1 0,-1 0 0,0-1 1,1 1-1,-4 0 0,1 0-7,1-1-1,-1 1 0,0 0 1,1 0-1,-1 0 0,0 1 1,1-1-1,-1 1 0,0 0 1,1 0-1,-1 0 0,1 0 1,-4 3-1,2 0 5,1 1 1,0 0-1,0 0 1,1 0-1,-1 0 0,1 1 1,0 0-1,1-1 0,-1 1 1,1 0-1,0 0 0,1 0 1,-1 0-1,0 11 0,-2 11 70,1 52-1,3-70 40,0 0 1,0 1-1,1-1 0,0 0 0,1 0 1,0 1-1,5 11 0,-5-18-84,0 0 0,0 0 0,1-1 0,0 1 0,-1-1 0,1 1 0,0-1 0,1 0 0,-1 0 1,0-1-1,1 1 0,0-1 0,0 1 0,-1-1 0,1 0 0,0-1 0,1 1 0,-1-1 0,8 2 0,-2 0-16,1-1 0,-1 0 0,0 0 0,1-1-1,-1-1 1,1 0 0,-1 0 0,1-1 0,-1-1 0,0 1 0,1-2 0,-1 1-1,0-1 1,12-6 0,-12 3-53,1 0 0,-1 0 0,-1-1-1,1 0 1,-1-1 0,-1 0 0,1 0 0,-1-1-1,-1 0 1,0-1 0,0 1 0,7-16 0,12-29-438,-18 36 297,1 1 0,0 0-1,13-18 1,-20 32 185,0 1 0,0 0 1,1 0-1,-1 1 0,1-1 1,-1 0-1,1 1 0,-1-1 1,1 1-1,0 0 0,-1 0 1,1 0-1,0 0 0,0 1 1,0-1-1,0 1 0,0-1 1,0 1-1,0 0 0,0 0 1,0 1-1,0-1 0,0 1 1,-1-1-1,5 2 0,0 0 21,0 0-1,0 1 0,0 0 1,0 0-1,0 1 0,-1-1 1,1 1-1,9 9 1,-4 0 81,0 0 1,-1 0 0,0 1 0,-1 1-1,-1-1 1,-1 2 0,0-1-1,9 27 1,-6-17-54,-9-22-25,0 0-1,0 0 1,1-1-1,-1 1 0,0 0 1,1-1-1,0 0 1,0 1-1,-1-1 1,1 0-1,0-1 1,1 1-1,-1 0 1,0-1-1,0 0 1,1 0-1,-1 0 1,1 0-1,-1 0 1,0-1-1,1 0 1,0 1-1,6-2 1,7 1 99,-1-1 1,1-1-1,29-6 1,76-29-108,-93 26-49,1 2 0,0 0 1,1 2-1,0 2 0,52-4 1,-54 10-142,-16-1 85,0 1 0,0-1 1,0-1-1,0-1 0,25-5 0,-35 6 90,0 0 1,0-1-1,0 1 0,-1-1 0,1 1 1,0-1-1,-1 0 0,1 0 1,-1 0-1,0 0 0,1-1 0,-1 1 1,0-1-1,-1 1 0,1-1 0,0 0 1,-1 1-1,1-1 0,-1 0 1,0 0-1,0 0 0,0 0 0,0-1 1,-1 1-1,1 0 0,-1 0 1,0 0-1,0 0 0,0-5 0,-1 6 34,1 1 0,0-1 0,-1 0 0,1 0 0,-1 0 0,0 1 0,1-1 0,-1 0 0,0 1 0,0-1 0,0 1 0,0-1 0,0 1-1,-1-1 1,1 1 0,0 0 0,-1 0 0,1-1 0,-1 1 0,1 0 0,-1 0 0,0 0 0,1 1 0,-1-1 0,0 0 0,1 1 0,-1-1-1,0 1 1,0-1 0,0 1 0,-2 0 0,-11-2 39,0 0-1,1 2 1,-16 0 0,15 0-74,-8 0 40,0 2 1,0 0-1,0 1 1,-25 8 0,38-9-49,0 1 0,1 0 0,-1 1 0,1 0 0,0 1 0,1 0-1,-1 0 1,1 1 0,0 0 0,0 0 0,1 1 0,-8 8 0,12-12-40,1 1 0,0-1 0,1 0 0,-1 1 0,1-1 0,-1 1 0,1-1 0,0 1 0,0 0 0,0 0 0,1 3 0,-1-5-166,1 0 0,0 0 1,0 0-1,0 0 0,0 0 0,0 0 1,1 0-1,-1 0 0,1 0 1,-1 0-1,1 0 0,0 0 0,-1 0 1,1-1-1,0 1 0,0 0 0,1-1 1,-1 1-1,0 0 0,0-1 0,3 3 1,15 6-2485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12.8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0 245 9450,'0'0'5817,"0"0"-4312,0 0-649,0 0-704,0 0 208,0 0-360,126-185-288,-86 159 208,-4 5-360,-3 9-633,-3 12-975,-10 0-1961,-7 0 993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14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1 712 4153,'0'0'4480,"0"0"-2369,0 0-728,0 0-277,0 0-424,0 0 10,24-9-72,80-32-270,-94 37-328,0-1 0,0 0 0,0 0 0,-1-1-1,0 0 1,0-1 0,0 0 0,-1 0 0,0-1 0,0 0 0,-1 0 0,0-1 0,-1 0 0,11-20 0,-15 26-22,0 0-1,-1 0 1,1 0-1,-1 0 1,0-1 0,0 1-1,-1 0 1,1-1-1,-1 1 1,1-1-1,-1 1 1,0-1 0,0 1-1,-1-1 1,1 1-1,-1-1 1,0 1 0,1 0-1,-4-7 1,2 8-2,1-1 1,-1 1 0,0 0-1,0 0 1,0 0-1,-1 0 1,1 1 0,0-1-1,-1 1 1,1-1 0,-1 1-1,1 0 1,-1 0-1,0 0 1,0 0 0,1 0-1,-1 1 1,0-1 0,0 1-1,0-1 1,0 1-1,-4 1 1,3-2-5,1 1 1,0 0-1,0 0 1,0 0-1,0 1 0,0-1 1,-1 1-1,1-1 0,0 1 1,0 0-1,0 0 0,0 0 1,1 1-1,-1-1 1,0 1-1,0 0 0,1-1 1,-1 1-1,1 0 0,0 1 1,-1-1-1,1 0 0,0 1 1,0-1-1,1 1 1,-1 0-1,0-1 0,1 1 1,0 0-1,-2 5 0,-4 7 14,2-1 0,0 1 0,0 0 0,2 1 0,0-1 0,0 0-1,2 1 1,0 0 0,1 15 0,0-28-3,0 0 1,0 0-1,0-1 0,1 1 1,-1-1-1,1 1 0,0 0 1,0-1-1,0 1 0,0-1 1,0 1-1,0-1 0,1 0 1,-1 0-1,1 0 0,0 1 1,0-2-1,0 1 0,2 2 1,0-1 15,1 1 1,0-1-1,1 0 1,-1-1 0,0 0-1,1 1 1,0-2-1,8 3 1,11 0 59,0-1-1,0-1 1,32-2 0,-41 0-71,-13 0-9,0-1 1,0 1 0,0-1 0,0 0 0,-1 0 0,1 0 0,0 0 0,0-1-1,-1 1 1,1-1 0,0 0 0,-1 1 0,0-1 0,5-5 0,33-40 41,-11 13-41,-15 21-56,1 0 1,0 1-1,20-12 0,-27 20 37,-1 0-1,0 0 0,1 1 0,0 0 0,0 0 0,0 0 0,0 1 1,0 1-1,0-1 0,10 1 0,-18 1 11,1 1-1,0-1 0,0 1 1,-1-1-1,1 1 1,0-1-1,-1 1 1,1 0-1,-1-1 1,1 1-1,-1 0 1,1 0-1,-1-1 0,1 1 1,-1 0-1,0 0 1,1 0-1,-1-1 1,0 1-1,0 0 1,1 0-1,-1 0 1,0 0-1,0 0 1,0 0-1,0-1 0,0 1 1,-1 1-1,1 37 235,0-29-78,-1 7 34,3 26 362,-2-42-531,0 0 1,1 0-1,-1 0 1,0 0-1,1 0 1,0 0-1,-1 0 1,1 0-1,0 0 1,-1 0-1,1 0 1,0 0 0,0 0-1,0 0 1,0-1-1,0 1 1,0 0-1,0-1 1,0 1-1,0-1 1,0 1-1,0-1 1,0 1-1,0-1 1,0 0 0,1 0-1,-1 1 1,0-1-1,0 0 1,0 0-1,2 0 1,5-1 26,1 0 0,-1 0 0,1-1-1,-1 0 1,0-1 0,0 0 0,0 0 0,0 0 0,-1-1 0,1 0 0,-1-1 0,0 0 0,0 0 0,11-11 0,4-6-406,-1-1-1,31-42 1,-51 63 205,-1 11-299,-1 12 296,0-12 135,1 1 1,0-1-1,0 1 1,3 13-1,-3-21 28,1 0 1,-1 0-1,1 0 0,-1-1 0,1 1 0,0 0 0,0 0 1,0 0-1,0-1 0,0 1 0,0 0 0,0-1 1,1 1-1,-1-1 0,0 0 0,1 1 0,-1-1 1,1 0-1,0 0 0,-1 0 0,1 0 0,0 0 0,0 0 1,0-1-1,-1 1 0,1 0 0,2-1 0,7 2 21,0-1-1,0-1 0,0 0 0,0 0 0,0-1 0,0-1 0,0 0 0,0 0 0,0-1 0,-1 0 0,0-1 0,1 0 1,-1-1-1,-1 0 0,16-11 0,-6 3-61,-1-2 1,0 0 0,-1-1-1,0-1 1,-2 0-1,20-30 1,-26 35 0,-2-1 0,1 0 0,-2-1 0,0 0 1,-1 0-1,0 0 0,-1-1 0,4-25 0,-3-4-536,-2-71-1,3-26-447,-2 119 1600,-2 33 23,-5 39-86,-14 47-116,3-32 166,-7 127 0,20-182-573,0 13 111,1-1-1,1 1 1,6 31 0,-6-47-51,1 1 1,1-1 0,-1 0-1,1 0 1,1 0-1,-1 0 1,1 0 0,0-1-1,1 1 1,-1-1 0,1 0-1,0-1 1,11 10-1,-3-6 7,0-1-1,0 0 0,1-1 0,0 0 1,0-1-1,0-1 0,1-1 0,0 0 1,0 0-1,0-1 0,25 0 0,-20-1-49,1-1-1,-1-2 1,1 0-1,-1-1 1,1-1-1,-1-1 1,0-1-1,23-8 1,-36 11-48,1-1 0,0-1 0,-1 1 0,0-1 0,1-1 0,-2 1 1,1-1-1,0 0 0,-1-1 0,0 1 0,0-1 0,-1 0 0,0-1 0,0 1 0,0-1 0,-1 0 0,0-1 1,0 1-1,-1-1 0,0 1 0,0-1 0,-1 0 0,0 0 0,0 0 0,-1 0 0,0 0 0,0-14 0,-1 19 4,0 0 1,-1 0-1,1 1 0,-1-1 0,1 0 0,-1 0 0,0 1 0,0-1 0,0 1 0,0-1 0,-1 1 0,1-1 0,-1 1 0,0 0 0,1 0 0,-1 0 0,0 0 0,0 0 1,0 0-1,0 0 0,-1 1 0,1-1 0,0 1 0,-5-2 0,4 1 36,-1 0 1,0 1-1,0 0 1,1 0-1,-1 0 1,0 1-1,0-1 0,0 1 1,0 0-1,0 0 1,0 0-1,0 1 1,0-1-1,0 1 1,0 0-1,0 0 0,-6 3 1,8-3-3,-1 1 0,1-1 0,0 1 0,0 0 0,-1-1 1,1 1-1,0 0 0,1 1 0,-1-1 0,0 0 0,1 0 0,-1 1 0,1-1 0,-1 1 0,1-1 1,0 1-1,0 0 0,1 0 0,-1-1 0,0 5 0,-2 62-7,3-50 10,0-13 22,1 0 0,0 0 0,0-1 0,1 1-1,0 0 1,0 0 0,0-1 0,0 1 0,1-1 0,0 1 0,0-1-1,1 0 1,-1 0 0,1-1 0,0 1 0,0-1 0,1 0 0,-1 0-1,1 0 1,0-1 0,0 1 0,0-1 0,1 0 0,-1-1 0,1 1-1,-1-1 1,8 1 0,-5 0-12,0 0 0,0-1 0,0-1 0,1 1 0,-1-1 0,0 0 0,1-1 0,-1 0 0,1-1 0,-1 0 0,0 0-1,1 0 1,-1-1 0,0 0 0,0-1 0,0 0 0,0 0 0,-1-1 0,10-5 0,-6-2-63,1 0 0,-2-1 0,1 0 0,-2-1 0,0 0 0,0 0 0,-1-1 0,9-22 0,11-16-250,-25 47 286,0 1 1,1-1-1,-1 1 1,1 0 0,0 0-1,0 0 1,1 1-1,-1-1 1,1 1-1,0 0 1,0 1-1,0-1 1,0 1-1,0 0 1,0 0-1,1 0 1,-1 1-1,0 0 1,1 0 0,0 1-1,-1-1 1,1 1-1,-1 0 1,10 2-1,-9-2 15,0 1 0,1 0 0,-1 0-1,0 1 1,0 0 0,-1 0 0,1 0 0,0 1-1,-1 0 1,1 0 0,-1 1 0,0-1 0,0 1-1,0 0 1,-1 0 0,1 1 0,-1-1 0,0 1-1,0 0 1,-1 0 0,6 10 0,-6-7 8,-1 1 0,0 0 1,0 0-1,-1 0 1,0 0-1,0 0 0,-1 1 1,-1 11-1,0-9 75,1-1 0,1 1 0,0-1 0,3 15 1,-4-24-74,1-1 1,0 0 0,0 1-1,0-1 1,0 0 0,0 0-1,0 0 1,0 0 0,1 0-1,-1 0 1,0 0 0,0 0-1,1 0 1,-1-1 0,1 1-1,-1 0 1,1-1 0,-1 1-1,1-1 1,-1 0 0,1 1-1,-1-1 1,1 0 0,-1 0-1,3 0 1,52-1 338,-40 0-383,9-1 44,0-1 1,0-2-1,-1 0 1,1-2-1,-1 0 1,44-22-1,-23 7-324,-2-1 0,64-48 0,-96 63 254,-39 31 261,-23 23-129,47-43-48,2 1 1,-1 0-1,0 0 1,1 0-1,0 0 1,0 0-1,0 1 1,0-1-1,1 0 1,-1 1-1,1-1 1,-1 9-1,2-11-17,1-1-1,-1 1 1,0-1-1,0 0 1,0 1-1,1-1 1,-1 0-1,1 0 1,-1 1-1,1-1 0,-1 0 1,1 0-1,0 0 1,-1 1-1,1-1 1,0 0-1,0 0 1,0 0-1,0 0 1,0-1-1,0 1 1,0 0-1,0 0 1,1 0-1,-1-1 1,0 1-1,0-1 1,1 1-1,-1-1 1,0 0-1,1 1 1,-1-1-1,0 0 0,1 0 1,-1 0-1,2 0 1,62-1 249,-48 0-203,-3 0-35,-1-1 1,0-1-1,0 1 1,0-2-1,0 0 1,0-1-1,21-11 1,-29 14-15,0 0 0,0-1 0,0 0 0,-1 0 0,1-1 0,-1 1 1,0-1-1,0 0 0,-1 0 0,1 0 0,-1 0 0,1-1 0,-1 1 1,-1-1-1,1 0 0,-1 0 0,0 0 0,0 0 0,0-1 0,-1 1 1,2-9-1,-3 11-14,-1 0 1,1 0 0,-1-1 0,1 1 0,-1 0-1,0 0 1,0 0 0,-1 0 0,1 0 0,-1 0-1,1 0 1,-1 1 0,0-1 0,0 0 0,0 1-1,0 0 1,-1-1 0,1 1 0,0 0-1,-1 0 1,0 0 0,0 1 0,1-1 0,-1 1-1,0-1 1,0 1 0,0 0 0,-5-1 0,-8-3 7,0 0 1,-1 2-1,0 0 0,-21-1 1,-24 0-139,-104 9 1,70 6-5945,91-11-2706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15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86 9962,'0'0'5593,"0"0"-3880,0 0-1713,0 0 8,245-32 56,-133 11-8,4 6-56,-7 3-40,-13 6-176,-20 6 144,-13 0-1489,-23 0-2704,-14 3-320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16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20 6145,'0'0'2454,"0"0"-916,0 0-46,0 0 2,0 0-79,0 0-746,-17-5-378,6 2-262,6 1-2,0 0 0,0 0 0,-1 0 0,1 1 0,0 0 0,0 0 0,-1 1 0,1-1 0,0 1 0,-1 0 0,1 1 0,-1-1 0,1 1 0,0 0 0,0 0 0,-1 1 0,1-1 0,0 1 0,0 0 0,-8 6 0,-8 6 91,1 2 0,1 0 0,-23 25 0,36-35-90,1 0 1,0 0-1,0 1 0,1 0 1,0-1-1,0 2 1,0-1-1,1 0 0,0 1 1,1-1-1,-1 1 0,2 0 1,-1-1-1,0 13 1,2-19-11,0-1 1,0 1-1,1 0 1,-1 0 0,0 0-1,1-1 1,-1 1-1,0 0 1,1 0 0,-1-1-1,1 1 1,-1 0-1,1-1 1,0 1-1,-1 0 1,1-1 0,0 1-1,-1-1 1,1 1-1,0-1 1,0 1 0,0-1-1,-1 0 1,1 1-1,0-1 1,0 0-1,0 0 1,0 0 0,-1 0-1,1 1 1,0-1-1,1-1 1,36 2 244,-27-1-290,0-1 40,1 1 1,0-2-1,-1 1 0,0-2 0,1 1 0,-1-2 1,0 1-1,0-2 0,-1 1 0,1-1 0,-1-1 0,0 0 1,0-1-1,-1 1 0,0-2 0,0 1 0,-1-1 1,10-12-1,-17 19-22,0 0-1,0 0 1,1 0 0,-1-1 0,0 1-1,1 1 1,-1-1 0,1 0 0,-1 0 0,1 0-1,-1 1 1,1-1 0,0 1 0,-1-1-1,1 1 1,0 0 0,-1 0 0,1-1-1,0 1 1,-1 0 0,1 1 0,0-1 0,2 1-1,50 13-34,-14-3-4,5-7-674,87-3-1,-58-2-1328,7 1-2613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4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5329,'0'0'4209,"-19"27"-3585,-64 85-365,82-111-254,-13 18 137,-20 34-1,32-48-6,0 0 1,1 0-1,-1 0 0,1 0 0,0 0 0,0 0 1,1 1-1,-1-1 0,1 7 0,1-12-51,-1 1-1,0 0 1,1 0-1,-1 0 0,1 0 1,-1 0-1,1 0 1,0-1-1,-1 1 1,1 0-1,0-1 1,-1 1-1,1 0 0,0-1 1,0 1-1,-1-1 1,1 1-1,0-1 1,0 1-1,0-1 1,0 0-1,1 1 0,28 9 58,-20-7 10,105 47-652,-113-49 489,1 0-1,0-1 1,0 1-1,-1 0 1,1-1-1,0 0 1,0 1 0,0-1-1,0 0 1,0-1-1,-1 1 1,1 0-1,0-1 1,0 1 0,0-1-1,3-1 1,-4 0-90,1 0 1,0-1-1,-1 1 0,1 0 1,-1-1-1,0 0 0,0 1 1,0-1-1,0 0 1,0 0-1,0 0 0,1-6 1,112-211-2796,-99 196 4308,-16 27-1452,-1 17-17,-1-1 1,0 1 0,-2 0 0,-8 28-1,-32 76 115,7-22 194,26-69 16,1-6-1,2 0 1,0 1-1,2 0 1,-5 57 586,11-114-1291,0 4-2217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19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225 146 8754,'0'0'1996,"0"0"-805,0 0-692,0 0-326,0 0-6,-2 24 441,-50 352 2354,-1-171-2410,-13 61-236,52-198-275,-8 135 0,6 9 1112,18-234-1226,0 0 1,2 1-1,0 0 0,2 0 0,14-38 1,-12 38 11,-1 1 0,-1-2 0,0 1-1,-2 0 1,3-42 0,-17-282-500,11 330 534,1 0 0,0 0 1,1 1-1,0-1 0,1 1 0,1 0 0,0 0 1,1 1-1,0-1 0,1 1 0,1 0 1,0 1-1,1 0 0,0 0 0,1 1 0,0 0 1,22-18-1,14-7 15,2 2-1,2 1 1,60-29 0,-90 52 8,25-16-12,-17 9 2,0 2 0,1 0 0,1 2 1,46-14-1,-76 28 1,0 0 0,1 0 0,-1 0 0,0 0 0,0 0 0,0 0 0,0 0 0,0 0 0,0 0 0,0 0 0,-1 0 0,1 0 0,0 0 0,0 0 0,-1 0 0,1 0 0,-1 0 0,1 0 0,-1 0-1,0 1 1,-18 27-20,-44 51-1,39-52 124,-41 62-1,59-79-70,0-1 0,1 1-1,0 0 1,1 1 0,0-1-1,1 1 1,0 0 0,1-1-1,1 1 1,-1 16 0,2-26 4,0 0 1,0 0 0,1 0-1,-1 0 1,0 0-1,1 0 1,0 0-1,-1 0 1,1 0 0,0 0-1,0-1 1,0 1-1,0 0 1,0-1-1,1 1 1,-1-1 0,0 1-1,1-1 1,-1 0-1,1 1 1,-1-1-1,1 0 1,0 0-1,0 0 1,-1 0 0,1 0-1,0-1 1,0 1-1,0 0 1,0-1-1,3 1 1,8 1 20,0 0 0,0-1 1,25-2-1,-19 1 25,3 0-73,1-2 1,-1 0-1,1-2 1,-1 0-1,0-2 0,0 0 1,-1-1-1,0-2 0,0 0 1,-1-1-1,0-1 0,0 0 1,-2-2-1,25-20 0,-40 29-7,1 0 0,-1 0 0,-1 0 0,1 0-1,-1 0 1,0-1 0,1 1 0,-2-1-1,1 1 1,-1-1 0,1 0 0,-1 0-1,-1 1 1,1-1 0,-1 0 0,0 0 0,0 0-1,-1-9 1,1 1 52,0 13-9,0 0-65,-3 0 16,0 0 0,1 0 0,-1 0 0,0 1 0,0-1 0,1 1 0,-1-1 0,0 1 0,1 0 0,-1 0 0,1 1 0,-1-1 0,1 0 0,-1 1 0,1-1 0,-3 3 0,0 2 16,1 0-1,-1 0 1,1 0-1,-7 13 1,9-15 3,-2 3-25,0 0 1,0 0 0,0 0-1,1 0 1,0 1 0,1 0 0,0-1-1,0 1 1,-1 15 0,6-22 16,-1 0-1,1 0 1,0 0 0,0 0 0,0 0 0,0-1 0,0 1 0,0-1 0,0 0 0,1 0 0,-1 0 0,6-1 0,-4 1 14,4 0 22,7 0 0,1 0 1,0-1-1,28-6 1,-41 6-31,0 0-1,0 0 1,0 0 0,0-1 0,-1 0-1,1 1 1,-1-1 0,1-1-1,-1 1 1,1 0 0,-1-1-1,0 0 1,0 1 0,0-1-1,-1 0 1,1-1 0,-1 1-1,0 0 1,1-1 0,-1 1 0,1-5-1,-1 3-6,1 1-1,-1 0 0,1 0 0,0 0 0,0 0 1,1 1-1,-1-1 0,1 1 0,-1 0 1,1 0-1,7-4 0,-7 5 25,-1 0 0,1 0 0,-1 0 0,0-1 0,0 1 0,0-1 0,0 0 0,0 0 0,-1 0 0,1 0 0,-1 0 0,0 0 0,0-1 0,0 1 0,0-1 0,-1 1 0,1-1 0,-1 0 0,0 0 0,0 1 0,0-1 0,0-4 0,-1 4-32,0 1 0,0 0 0,0-1 1,0 1-1,-1 0 0,1 0 0,-1-1 1,0 1-1,0 0 0,0 0 0,0 0 1,-1 0-1,1 0 0,-1 0 1,0 0-1,1 0 0,-1 1 0,-1-1 1,1 1-1,0-1 0,-1 1 0,1 0 1,-1 0-1,0 0 0,1 0 0,-1 0 1,0 1-1,0-1 0,0 1 0,0 0 1,0 0-1,-1 0 0,1 0 0,0 1 1,-7-1-1,1-1-31,0 0-1,0 1 1,0 0 0,0 1-1,0 0 1,0 0 0,0 1-1,-10 2 1,15-2 41,-1 0 1,1 1-1,-1-1 0,1 1 1,0 0-1,0 1 1,0-1-1,0 1 0,0-1 1,1 1-1,-1 0 0,1 1 1,0-1-1,0 1 1,0-1-1,0 1 0,-3 5 1,-1 7 75,-1 0 0,2 1 1,1 0-1,0 0 0,1 0 1,0 0-1,2 1 0,0 0 0,1-1 1,2 31-1,-1-46-56,0-1 0,0 1 1,0-1-1,0 1 0,1-1 0,-1 1 0,0-1 1,1 1-1,-1-1 0,1 1 0,0-1 0,0 0 0,-1 1 1,1-1-1,0 0 0,0 0 0,0 1 0,0-1 1,0 0-1,1 0 0,-1 0 0,0 0 0,2 0 1,0 1 1,1 0 0,0-1-1,-1 0 1,1 1 0,0-1 0,0-1 0,0 1 0,0-1 0,4 1 0,2-1 4,-1-1 0,1 0 0,-1 0 0,0 0 0,0-1 0,1-1-1,13-5 1,-12 1-88,0 0-1,0 0 0,0-1 0,-1-1 0,0 1 0,11-14 0,-17 18-99,1-1 1,-1 0-1,0 0 0,-1 0 0,1 0 1,-1-1-1,0 0 0,0 1 0,-1-1 0,1 0 1,-1 0-1,2-12 0,-5 47 36,0-20 248,0 0 0,1 0 0,1-1-1,-1 1 1,1 0 0,1-1 0,2 11 0,-2-16-93,-1 0 0,1-1 0,-1 1 0,1-1 1,0 1-1,0-1 0,0 1 0,0-1 0,1 0 0,-1 0 0,0 0 0,1 0 1,0-1-1,-1 1 0,1-1 0,0 1 0,0-1 0,0 0 0,0 0 0,0 0 1,0-1-1,0 1 0,0-1 0,0 0 0,4 0 0,4 1 2,-1 0-1,1-1 1,-1-1-1,1 0 1,-1 0 0,1-1-1,-1 0 1,0-1-1,0 0 1,0-1-1,0 0 1,-1-1 0,10-5-1,-6 1-38,0-1 0,-1 0 0,0 0 0,-1-2 0,0 1 0,0-1-1,-2-1 1,10-14 0,48-102-359,-65 127 367,0-1-1,1 1 1,-1 0-1,1 0 1,0 0-1,-1 0 1,1 0-1,0 1 1,0-1-1,0 1 1,0 0-1,1 0 1,-1 0-1,0 0 1,0 0-1,1 1 0,-1-1 1,0 1-1,1 0 1,-1 0-1,7 1 1,-5 0-1,0-1 0,-1 1 0,1-1 0,0 1 0,-1 0 0,1 1 0,-1-1 0,1 1 0,-1 0 0,0 0 0,1 1 0,-1-1 0,0 1 0,5 4 0,-5-1-8,-1-1-1,0 1 0,0-1 0,0 1 1,0 0-1,-1 0 0,0 0 0,-1 1 1,1-1-1,-1 0 0,0 11 0,-2 77 13,-1-46 85,2-46-76,-1 0 0,1 0 0,0-1 0,0 1 0,0 0 0,0 0 0,1-1 0,-1 1 0,0 0 0,1-1 0,-1 1 0,1 0 0,0-1-1,-1 1 1,1-1 0,0 1 0,0-1 0,0 1 0,2 1 0,-1-2 6,1 0 0,0 0 0,0 0 0,0 0 1,0-1-1,0 1 0,0-1 0,1 0 0,-1 0 0,5 0 0,4-1-17,0-1 1,0 0-1,0-1 0,0 0 0,-1 0 1,1-1-1,-1-1 0,0 0 0,0-1 1,0 0-1,-1 0 0,0-1 0,0-1 1,-1 1-1,0-2 0,11-12 0,-7 7-166,0-1 1,-2 0-1,0-1 0,0 0 0,-1-1 1,-2 0-1,1-1 0,-2 0 0,10-34 0,-8 1-1082,3-63 0,-8 69 1496,1 1 0,14-57 0,-19 103 581,-19 71 209,0-30-636,-60 156 727,72-176-1027,1 0 0,1 0 0,1 1 0,1 0 0,1 0 0,3 46 0,0-67-73,0 1 1,0-1 0,0 0 0,0 1-1,1-1 1,-1 0 0,1 0 0,0 0-1,0 0 1,0 0 0,0 0 0,1-1-1,-1 1 1,1-1 0,0 1 0,0-1-1,-1 0 1,1 0 0,0 0 0,1-1-1,-1 1 1,0-1 0,1 1 0,-1-1 0,0 0-1,1 0 1,6 0 0,12 3-3,0-1 0,0-2 1,28 0-1,-40-1 25,4 0-46,0-1-1,0 0 1,0-1-1,0 0 1,-1-2-1,1 1 1,-1-1-1,0-1 0,0-1 1,14-7-1,-20 9-23,0-1-1,-1 0 1,1 0-1,-1 0 0,0 0 1,-1-1-1,1 0 1,-1 0-1,-1-1 0,1 0 1,-1 1-1,0-1 1,0-1-1,-1 1 0,0 0 1,0-1-1,-1 0 1,0 0-1,1-9 0,1 164-515,-4-146 541,0 1 1,0-1-1,0 0 1,0 0-1,1 0 1,-1 0 0,0 0-1,1 0 1,-1 1-1,1-1 1,0 0-1,-1 0 1,1 0-1,0-1 1,-1 1 0,1 0-1,0 0 1,0 0-1,0 0 1,0-1-1,-1 1 1,1 0 0,0-1-1,2 2 1,37 7 147,-26-9-45,0 0 0,0-1 0,23-4 0,-30 3-111,0 0 1,0 0-1,0-1 1,0 0-1,0 0 1,-1-1 0,1 0-1,-1 0 1,0 0-1,0-1 1,-1 0-1,1 0 1,-1 0-1,0-1 1,-1 0 0,1 0-1,-1 0 1,0 0-1,-1-1 1,1 1-1,-1-1 1,-1 0-1,1 0 1,-1 0 0,0-1-1,1-10 1,-3 17-31,0 1-34,0 0-6,0 0 55,0 0-17,0 0 18,0 0 11,0 0 32,0 0-53,0 0 13,0 0-18,-1 1 12,0-1-1,0 0 0,0 1 1,0-1-1,1 1 0,-1-1 1,0 1-1,0-1 0,1 1 1,-1 0-1,0-1 0,1 1 1,-1 0-1,1 0 0,-1 0 1,1-1-1,-2 3 0,2-2 15,0 1-1,0-1 0,0 1 1,0 0-1,0-1 1,0 1-1,0 0 1,0-1-1,1 1 1,-1 0-1,1-1 0,-1 1 1,1-1-1,0 1 1,-1-1-1,1 1 1,0-1-1,0 0 0,0 1 1,0-1-1,0 0 1,2 2-1,0-2 29,1 0 0,-1 0 0,1 0 0,0-1 0,-1 1 0,1-1 1,0 0-1,-1 0 0,5 0 0,-4 0 3,3 0-20,0-1 0,0 1 1,0-1-1,0-1 0,1 1 1,-2-1-1,1 0 0,0-1 0,0 1 1,-1-2-1,1 1 0,-1-1 0,0 1 1,0-2-1,7-6 0,2-4-69,-1-1-1,-1 0 0,22-34 0,-20 27-203,30-35 0,-40 54 260,0 1 0,0 0 0,0 0-1,0 0 1,0 1 0,1 0 0,-1 0 0,1 0 0,0 0 0,0 1 0,-1 0-1,1 1 1,0-1 0,0 1 0,0 0 0,0 0 0,0 1 0,-1 0-1,11 2 1,-15-2 8,1 0-1,-1-1 0,1 1 1,-1 0-1,1 0 0,-1 0 1,0 0-1,1 0 0,-1 0 0,0 1 1,0-1-1,0 0 0,0 1 1,0-1-1,0 0 0,0 1 1,-1-1-1,1 1 0,0-1 1,-1 1-1,1 0 0,-1-1 1,0 1-1,1 0 0,-1 2 0,0 52 97,0-39 80,-3 25-40,1-31-89,1 0-1,1 0 1,0 0 0,0 0-1,1 0 1,2 11-1,-1-20-43,-1 0-1,1 0 1,0 0-1,0 0 0,0 0 1,0-1-1,0 1 0,1-1 1,-1 1-1,0-1 0,1 0 1,-1 0-1,1 0 0,-1 0 1,1-1-1,-1 1 0,1-1 1,0 1-1,-1-1 0,1 0 1,-1 0-1,6-1 0,63-2-2241,-51-4-1375,-9-6-4642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19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83 7242,'0'0'8761,"0"0"-7200,0 0-1057,0 0-504,0 0 48,248-5 48,-149-7-96,7 0-80,-3 3 64,16-9-216,-26 6-1224,-27-3-5482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0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13299,'0'0'2408,"0"0"-2408,0 0 0,0 0-2304,0 0-2801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0.7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381 319 5337,'0'0'2189,"0"0"-318,0 0-266,0 0-219,0 0-463,0 0-123,-13-10-120,0 0-583,10 6-82,-1 1 0,0 0 0,0-1 0,-1 1 0,1 1 1,-1-1-1,1 0 0,-1 1 0,0 0 0,0 1 0,0-1 0,0 1 0,0-1 0,0 2 0,0-1 0,-10 0 1,5 0 6,-1 1 1,1 0 0,-1 1 0,0 0 0,1 1 0,0 0 0,-1 0 0,1 1-1,0 1 1,0-1 0,0 2 0,1-1 0,0 1 0,0 1 0,0 0 0,0 0-1,1 1 1,0 0 0,-12 14 0,13-14 45,1 0-1,0 0 1,1 1-1,0 0 1,0 0-1,0 1 1,1-1 0,1 1-1,-1 0 1,1 0-1,1 1 1,0-1-1,0 0 1,1 1 0,0-1-1,0 1 1,2 12-1,0-20-52,0-1 0,-1 1 0,1-1 0,0 1 0,0-1 0,0 0 0,1 1 0,-1-1 0,0 0 1,0 0-1,1 0 0,-1 0 0,1 0 0,-1 0 0,1 0 0,-1 0 0,1-1 0,0 1 0,-1 0 0,1-1 0,0 0 0,-1 1 0,1-1 0,0 0 0,0 0 0,-1 0 0,1 0 0,0 0 0,2-1 0,57-2 196,-48 0-204,0 0 0,-1-1 0,1-1 0,-1 0-1,0-1 1,0 0 0,-1 0 0,0-1 0,0-1 0,15-13 0,6-8-199,53-63 0,-49 48-601,44-70 1,-66 92 820,-2-1-1,0 0 1,-2-1 0,0 0-1,8-38 1,-17 59 301,-2 33-233,-8 48-101,-4 76 509,13-147-483,0 0 0,0 0 0,1 0 0,0 0 0,1-1 0,-1 1 0,1 0 0,1-1 0,-1 1 0,1-1 0,0 0 0,1 0 0,-1 0 0,1 0 0,0-1 0,1 1 0,-1-1 0,1 0 0,0 0 0,0-1 0,1 0 0,-1 0 0,1 0 0,0 0 0,0-1 0,0 0 0,1 0 0,6 1 0,6 3 24,0-1 1,0-1-1,0-1 0,0-1 0,27 2 0,99-6 18,-130 1-59,-1 0 0,1-1 1,-1-1-1,1 0 0,-1-1 0,0-1 1,0 0-1,0-1 0,-1-1 1,1 0-1,-1 0 0,-1-1 1,23-17-1,-33 23-9,1-1 0,-1 0 1,0 0-1,0 0 0,0-1 1,0 1-1,0 0 0,0-1 1,-1 1-1,1-1 0,-1 0 1,1 1-1,-1-1 0,0 0 1,0 0-1,-1 0 0,1 0 1,0 0-1,-1 0 0,0 0 0,0 0 1,0 0-1,0 0 0,0 0 1,-1 0-1,1 0 0,-1 0 1,0 0-1,1 1 0,-4-6 1,2 4 1,-1 0 1,0 0 0,0 1 0,0-1-1,0 1 1,-1 0 0,1 0 0,-1 0-1,0 0 1,0 1 0,0-1 0,0 1-1,0 0 1,-1 0 0,1 1 0,-1-1-1,1 1 1,-6-1 0,-4 0 28,0 0 1,0 1-1,0 0 1,-1 1-1,-24 3 1,35-3-28,1 1 0,-1-1 1,1 1-1,0 0 1,-1 0-1,1 0 0,0 1 1,0-1-1,0 1 1,0 0-1,0 0 0,0 0 1,1 0-1,-1 0 1,0 0-1,1 1 0,0-1 1,-1 1-1,1 0 1,0 0-1,1 0 0,-1 0 1,0 0-1,1 0 1,0 0-1,-1 0 0,1 1 1,-1 5-1,2-5-7,-1 0 1,1 0-1,-1 0 0,1-1 1,0 1-1,0 0 0,1 0 0,-1 0 1,1 0-1,0-1 0,0 1 0,0 0 1,1-1-1,-1 1 0,1-1 1,0 1-1,0-1 0,3 5 0,0-4-25,0 0 0,-1 0 0,2 0 0,-1-1 0,0 0 0,0 0-1,1 0 1,0-1 0,-1 0 0,1 0 0,0 0 0,7 0 0,75 11-879,-25-9-3023,2-3-7570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1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22 8434,'0'0'1942,"0"0"-543,0 0-742,0 0-376,0 0-161,0 0-4,-8 13 318,7-12-419,-76 147 1871,68-128-1656,0 1 0,2 0 1,0 0-1,2 1 0,0 0 0,-2 30 1,6-45-137,1 1 0,0-1 0,0 1 0,0-1 1,1 1-1,1-1 0,-1 0 0,4 9 0,-4-13-74,1 0 0,0 0-1,0 0 1,1 0 0,-1-1-1,0 1 1,1-1-1,-1 1 1,1-1 0,0 0-1,0 0 1,0 0 0,0 0-1,0-1 1,0 1-1,1-1 1,-1 0 0,0 0-1,5 1 1,5 1 11,0 0 0,0-1 0,0 0 0,0-1 0,0 0 0,1-1 0,-1-1 0,0 0 0,0-1 0,0 0 0,0-1 0,0-1 0,-1 0 0,14-6 0,-18 7-34,-1-1 0,0-1 1,0 1-1,0-1 0,-1 0 0,0 0 0,0-1 0,0 0 0,0 0 0,-1 0 0,0-1 1,0 0-1,-1 0 0,0 0 0,0 0 0,-1-1 0,0 0 0,0 1 0,-1-1 1,0 0-1,0 0 0,-1 0 0,1-12 0,-1 7-44,-1 0 1,0 0 0,-1 0-1,0 0 1,-1 0-1,-1 0 1,0 0-1,-1 1 1,0-1-1,-1 1 1,0 0-1,-1 1 1,0-1-1,-1 1 1,0 0-1,-1 1 1,0 0-1,0 0 1,-2 0-1,-17-14 1,21 19 38,0 0 0,0 1 0,-1-1 0,0 1 0,-11-5 0,16 8 5,-1 0 0,1 0-1,0 0 1,-1 1-1,1-1 1,0 1-1,-1-1 1,1 1-1,-1 0 1,1 0-1,-1 0 1,1 0-1,-1 0 1,1 1-1,0-1 1,-1 1-1,1-1 1,0 1-1,-1 0 1,1 0-1,-4 2 1,-1 5-78,0 0 1,0 1-1,1 0 1,0 0 0,1 0-1,0 1 1,0 0-1,-4 13 1,-6 11-355,-48 100-4713,39-84-2616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2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10282,'0'0'3432,"0"0"-2025,0 0-798,35 22 187,111 77-90,-136-91-645,0-1 1,-1 2 0,0-1 0,-1 1-1,0 1 1,0-1 0,-1 1-1,0 1 1,-1-1 0,0 1-1,-1 0 1,8 22 0,-8-11 61,-1 0 0,-1 1 0,-1-1 0,-2 40-1,0-55-115,1 18 58,-2 0 0,-1 0 0,-1 0 0,-1-1 0,-1 1 0,-1-1 0,-1 0 0,-1-1 0,-2 0-1,-17 33 1,-36 45 371,1-1-3351,58-92-283,4-4-2996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2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0 9274,'0'0'2246,"0"0"-1206,0 0-457,0 0-48,0 0-33,0 0 267,-4 8 243,-12 32-467,19-41-173,10-4 1239,-25 2-1028,7 3-649,5 0-2831,11 0-1289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5.0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 1 592,'0'0'2369,"0"0"-673,0 0-333,0 0-293,0 0-358,0 0-118,-8 4-288,-192 113 1985,200-117-2189,0 0 1,0 0-1,0 0 1,0 0-1,0 0 1,0 1-1,-1-1 1,1 0-1,0 0 1,0 0-1,0 0 0,0 0 1,0 1-1,0-1 1,0 0-1,0 0 1,0 0-1,0 0 1,0 0-1,0 1 1,0-1-1,0 0 1,0 0-1,0 0 0,1 0 1,-1 0-1,0 1 1,0-1-1,0 0 1,0 0-1,0 0 1,0 0-1,0 0 1,0 0-1,0 1 0,1-1 1,-1 0-1,0 0 1,0 0-1,0 0 1,0 0-1,0 0 1,0 0-1,1 0 1,-1 0-1,0 0 0,0 0 1,0 0-1,0 0 1,1 0-1,-1 0 1,0 0-1,0 0 1,0 0-1,0 0 1,0 0-1,1 0 0,-1 0 1,0 0-1,21 5 933,29 0-1466,295 2 697,-263-7-271,-140 5 151,38 0-919,43-4-2747,22-1-920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5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30 163 432,'0'0'5641,"0"0"-3204,0 0-521,0 0-329,4-26-595,0-4-594,14-77 1393,-20 125-1533,1 0 0,0 1 0,3 20 1,-2 50 98,-24 111 261,10-103-355,-2 127 1,16-223-152,5-3-172,-1-1 0,1 1 1,-1-1-1,0 0 0,0 0 0,0 0 0,-1 0 0,1-1 0,-1 1 1,1-1-1,-1 0 0,4-7 0,1 0-215,74-100-4498,-50 55-2409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7722,'0'0'2032,"0"0"-742,0 0-449,0 0-413,0 0 259,0 0 91,17 0 32,211-15 1222,-183 9-1711,78 0 0,-122 6-395,-1 0-117,-9 2-575,-13 11 23,-135 67-6211,117-62-636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22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602 109 5721,'0'0'2709,"-33"-3"-2169,-106-7-76,130 9-407,-1 1 0,0 0 0,1 1 0,-1-1 0,1 2 0,-1 0 0,1 0 0,0 0 0,0 1 1,0 1-1,0-1 0,0 2 0,1-1 0,0 1 0,-9 6 0,-6 4 18,-101 67 654,110-71-641,-1 1 1,2 1 0,0 0-1,0 0 1,-20 30-1,29-36-77,0 1 0,1-1 0,-1 0 0,2 1 0,-1 0 0,-2 13 0,4-17 18,1-1 0,-1 1 0,1 0-1,0 0 1,0 0 0,0 0 0,0 0 0,1-1 0,0 1-1,0 0 1,0 0 0,0-1 0,0 1 0,1 0 0,-1-1-1,4 6 1,1-4 61,-1 0 0,1 0 0,0 0 0,0-1 0,0 1 0,1-2 0,-1 1-1,1-1 1,0 0 0,0 0 0,0-1 0,1 0 0,7 1 0,12 3 59,0-2 0,37 0 0,-21-2-201,-1-2-1,0-2 1,0-1-1,0-3 1,0-1 0,61-19-1,-58 11-410,-2-1 0,0-3 0,-1-1-1,-1-2 1,48-35 0,-54 25 263,-33 30 241,0 0 0,-1-1 0,1 1 0,-1 0 0,0-1 0,0 0-1,0 1 1,0-1 0,0 1 0,0-1 0,-1 0 0,1 0 0,-1 0 0,0-2-1,0 4-3,0 0 0,-1 0-1,1 0 1,-1 0 0,0 0 0,1 0-1,-1 0 1,0 0 0,1 0-1,-1 0 1,0 1 0,0-1-1,0 0 1,0 1 0,0-1-1,0 1 1,0-1 0,0 1-1,0-1 1,0 1 0,0-1 0,0 1-1,0 0 1,0 0 0,0 0-1,0-1 1,0 1 0,-1 0-1,-1 1 1,-44-2-41,40 1 81,-5 2-72,-1 0 0,1 0 0,0 1-1,0 1 1,1 0 0,-1 0 0,1 1 0,0 1 0,0 0 0,0 0-1,1 1 1,-10 8 0,9-6-14,0 0 0,1 1 1,0 0-1,1 1 0,0 0 0,0 0 0,1 1 0,0 0 0,1 0 0,-7 19 0,13-28 12,-1 1 0,1-1 0,0 1-1,0-1 1,0 1 0,1 0 0,-1-1-1,1 1 1,0 0 0,0-1 0,0 1-1,1 0 1,-1 0 0,1-1 0,2 6-1,-2-6 21,0-1-1,1 0 0,-1 0 0,1-1 0,0 1 0,0 0 0,0 0 0,0-1 0,0 1 0,0-1 0,0 0 0,0 0 0,0 1 0,1-1 0,-1-1 0,0 1 0,1 0 0,-1 0 0,1-1 0,-1 0 0,1 1 0,3-1 0,9 1 43,-1 0-1,1-1 0,-1 0 1,1-1-1,-1-1 1,0-1-1,26-7 1,-35 9-58,0-1 1,0 0 0,0-1 0,-1 1 0,1-1 0,-1 0 0,0 0 0,1 0 0,-1-1 0,-1 1 0,1-1 0,0 0 0,-1 0-1,0-1 1,0 1 0,0-1 0,-1 1 0,1-1 0,-1 0 0,0 0 0,-1 0 0,1 0 0,-1 0 0,1-8 0,0 6-13,-1 0 0,-1 0 0,1 0 0,-1 0 0,0-1 0,-1 1 0,0 0 0,-3-11 0,3 15 3,0 1-1,0 0 1,0 0-1,0 0 1,-1 1-1,1-1 0,-1 0 1,0 0-1,1 1 1,-1-1-1,0 1 1,0-1-1,0 1 0,0 0 1,0 0-1,0 0 1,0 0-1,-1 0 1,1 0-1,0 1 0,-1-1 1,1 1-1,0 0 1,-1-1-1,1 1 1,0 0-1,-1 0 0,-2 1 1,4-1-4,0 0 1,0 0-1,-1 0 1,1 0-1,0 1 1,0-1-1,0 0 1,0 1-1,0-1 1,0 1-1,0-1 0,0 1 1,0-1-1,0 1 1,0 0-1,0-1 1,0 1-1,1 0 1,-1 0-1,0 0 1,0-1-1,1 1 1,-2 2-1,1 0-13,0 0 0,0 0 0,0 0 0,0 0 0,0 0 0,1 0 0,-1 0 0,1 0 0,0 4 0,0-2 4,0 0 1,1 0-1,-1 0 0,1-1 0,0 1 0,1 0 0,-1 0 0,1-1 0,0 1 0,0-1 1,0 1-1,5 5 0,0-3 52,0-1 0,1 0 0,0 0 0,0 0 0,1-1 0,-1 0 0,1-1 0,0 0 0,1-1 0,-1 1 0,0-2 0,20 4 0,7-1 53,1-2 0,41-2-1,-60-1-98,6-2-79,0-1 1,0-1-1,-1-1 0,1-1 0,-1-1 0,22-10 0,52-15-574,-26 15 127,-36 11 360,-1-3-1,0-1 1,42-19-1,-73 28 176,-1 0-1,0 0 0,0 0 0,0 0 1,0-1-1,0 0 0,0 1 1,0-1-1,0 0 0,2-3 0,-4 4 24,1 0 0,-1 0-1,1 1 1,-1-1-1,0 0 1,1 0 0,-1 0-1,0 0 1,0 0 0,0 0-1,0 0 1,1 0-1,-1 1 1,-1-1 0,1 0-1,0 0 1,0 0 0,0 0-1,0 0 1,-1-1-1,0 0 11,-1 0 0,1 0-1,0 0 1,-1 1-1,0-1 1,1 0-1,-1 1 1,0-1 0,0 1-1,0 0 1,0-1-1,0 1 1,0 0-1,0 0 1,0 1-1,-1-1 1,1 0 0,0 1-1,-1-1 1,-1 1-1,-18-4-41,0 2 0,1 1 0,-1 1 0,0 0 0,0 2 0,0 0 0,-33 9 1,38-6 3,1 0 1,0 1 0,0 0 0,0 1 0,1 1 0,0 1 0,1 0-1,-1 1 1,2 0 0,-15 15 0,24-21-9,0 0 0,1 1 0,0-1-1,0 1 1,0 0 0,0 0 0,-2 6 0,4-9 10,1-1 0,-1 0 0,1 1 1,-1-1-1,1 1 0,-1-1 0,1 1 0,0-1 1,0 1-1,0-1 0,0 1 0,0-1 0,0 1 1,0-1-1,1 1 0,-1-1 0,0 0 0,1 1 1,-1-1-1,1 1 0,0-1 0,-1 0 1,1 1-1,0-1 0,0 0 0,0 0 0,0 1 1,0-1-1,0 0 0,0 0 0,0 0 0,2 1 1,2 0 57,1 1 0,-1-1 1,1 0-1,-1 0 0,1-1 1,0 0-1,0 0 0,8 0 1,53-1 188,-41-1-245,-10 1-27,-1-2 1,0 0-1,1-1 0,-1 0 1,0-1-1,0-1 0,-1 0 1,1-1-1,-1-1 0,0 0 0,-1-1 1,0 0-1,0-1 0,-1 0 1,0-1-1,0-1 0,-1 0 1,-1 0-1,0-1 0,0-1 0,-1 1 1,-1-2-1,0 1 0,-1-1 1,0 0-1,-2 0 0,1-1 1,-2 0-1,5-19 0,-5-11 118,-2-81-1,-3 69 1066,-15 102-1210,9-11 38,2 1 0,1-1 0,2 1 0,3 51 0,-1-80 42,2 0 1,-1-1-1,1 1 1,0-1-1,0 1 0,0-1 1,1 0-1,0 1 1,0-2-1,0 1 1,0 0-1,1-1 0,0 1 1,0-1-1,0 0 1,1 0-1,-1-1 1,1 1-1,0-1 0,0 0 1,0 0-1,9 3 1,6 2 82,-1 0 1,2-2 0,-1 0-1,41 5 1,-9-6 62,77-3-1,-78-2-135,-50 0-36,-1-2 46,0 0 0,-1 1 0,1-1 0,-1 0 0,0 1 0,1-1 0,-1 1 0,0-1 0,0 1 0,0-1 1,0 1-1,0 0 0,0-1 0,-1 1 0,1 0 0,0 0 0,-1 0 0,1 0 0,-1 0 0,-1-1 0,-38-18-271,27 14 270,9 4-124,1 0 0,-1 0 1,0 1-1,0 0 0,0 0 1,0 1-1,0-1 0,0 1 0,0 0 1,0 0-1,0 1 0,0-1 0,0 1 1,0 0-1,0 1 0,0-1 0,-7 4 1,9-3 73,-1-1 1,1 1 0,-1 0 0,1 0 0,0 1-1,0-1 1,0 0 0,0 1 0,0 0 0,0 0-1,1 0 1,-1 0 0,1 0 0,0 0 0,0 1-1,0-1 1,1 1 0,-1 0 0,1-1-1,0 1 1,0 0 0,0 0 0,0 4 0,0-5-3,1 1 1,0 0 0,0 0 0,0-1 0,0 1-1,1 0 1,0 0 0,0-1 0,0 1 0,0-1 0,0 1-1,1-1 1,-1 1 0,4 3 0,-2-3 9,0-1-1,1 1 1,0-1 0,0 1 0,0-1 0,0 0-1,0-1 1,1 1 0,-1-1 0,6 3 0,12 3 28,1-2 1,0 0 0,0-1-1,0-1 1,0-1 0,1-1-1,40-2 1,-62 0-23,0 0 0,0 0 0,1 0 0,-1-1 0,0 1 0,0-1 1,0 1-1,0-1 0,0 0 0,0 0 0,-1 0 0,1 0 0,0 0 0,0 0 0,-1 0 0,1-1 0,0 1 0,-1 0 0,0-1 1,1 0-1,-1 1 0,0-1 0,0 0 0,1 0 0,0-3 0,-1 2 20,0 0 0,0-1 1,0 1-1,0-1 0,-1 1 0,1 0 1,-1-1-1,0 0 0,0 1 0,0-1 0,-1 1 1,1 0-1,-1-1 0,0 1 0,-1-5 0,2 7-22,-1 0-1,1 0 1,-1 1-1,1-1 0,-1 0 1,1 0-1,-1 1 0,1-1 1,-1 0-1,0 0 1,1 1-1,-1-1 0,0 1 1,1-1-1,-1 1 1,0-1-1,0 1 0,0-1 1,0 1-1,1 0 0,-2-1 1,-2 4-229,12 8 110,0-5 170,0 1 1,0-2-1,0 1 0,1-1 0,0 0 0,0-1 1,0 0-1,0-1 0,1 0 0,0 0 0,18 2 1,-2-1-669,0-2 0,0-1 0,38-3 1,-48-2-2635,0-3-4157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4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 7194,'0'0'3784,"0"14"-3641,-1 10-41,0 0-1,-2 0 1,-7 35 0,7-51-99,-1 6 217,0 1 0,1-1 0,1 1 0,-2 17 0,4-31 12,14 4 768,50 1-703,-39-5-475,42 7 0,-61-6 100,0-1 1,1 1-1,-1 0 0,-1 0 1,1 1-1,0-1 0,0 1 1,-1 1-1,0-1 0,0 1 1,9 7-1,-11-6 14,0 0 0,0 0 1,-1 0-1,1 0 0,-1 0 0,0 1 0,0-1 1,-1 1-1,0-1 0,0 1 0,0-1 0,0 1 0,-1 6 1,0-3 7,0 1 0,0 0 0,-1-1 0,0 1 0,-1-1 1,0 0-1,-3 11 0,1-12 164,0 0 0,-1 0 1,0 0-1,0-1 1,0 0-1,-1 0 0,0 0 1,0-1-1,-1 0 0,0 0 1,0 0-1,0-1 0,-1 0 1,0-1-1,0 1 0,0-2 1,0 1-1,-1-1 0,1 0 1,-1-1-1,0 0 0,0 0 1,1-1-1,-12 0 0,14-1 30,-1 0-1,1-1 1,-1 1 0,1-1-1,0-1 1,-1 1-1,1-1 1,0 0-1,-11-6 1,8 3-44,1-1-1,-1-1 1,1 1 0,1-1-1,-12-13 1,6 6-159,-1 1 0,0 1 0,-18-13 0,-24-8-3460,55 32 3064,-4-2-15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6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0 521 8002,'0'0'3682,"0"0"-2435,0 0-414,0 0 322,39-2-296,127-11 107,-15-14-331,-126 21-850,0 1 0,0 1-1,41-1 1,-63 5-1168,-17 8-2112,-5 4 3185,1 0 0,0 1 0,1 1 0,-16 16 0,28-25 382,0 1 0,1-1-1,0 1 1,-1 0 0,2 0 0,-1 0 0,1 1-1,0-1 1,0 1 0,1-1 0,0 1-1,0 0 1,0 0 0,1 0 0,0 1 0,0 12-1,2-16 35,0 0-1,0 0 1,0-1-1,1 1 1,-1 0-1,1-1 1,0 1-1,0-1 1,0 0-1,0 1 0,1-1 1,0 0-1,-1 0 1,1-1-1,0 1 1,0 0-1,0-1 1,1 0-1,-1 0 1,8 4-1,9 4 117,0-1 1,34 10-1,-36-13-156,24 9-50,-17-5 49,0-2 0,39 9 0,-55-16 74,0 0 1,0 0-1,1-1 1,-1 0-1,0-1 0,0 0 1,0 0-1,0-1 1,0 0-1,0 0 1,10-5-1,62-32-5,-3-2 1,146-104-1,-198 127-121,-2-2 0,0 0 0,-1-2 0,40-47 0,-54 55-29,0 1 0,0-1 0,-2 0-1,0 0 1,0-1 0,-1 0 0,-1-1-1,-1 1 1,0-1 0,-1 0 0,2-23 0,-3 10-105,-1 0 0,-3-31 1,1 51 125,0 1 0,-1 0 0,0-1 0,0 1-1,-1 0 1,0 0 0,0 1 0,0-1 0,-1 1 0,-1-1 0,-8-10 0,12 16 19,0 1 1,0-1-1,-1 1 1,1-1-1,0 1 1,-1-1 0,1 1-1,-1 0 1,1 0-1,-1 0 1,0 0-1,0 0 1,1 0-1,-1 1 1,0-1-1,0 0 1,-4 0-1,5 1-20,0 1-1,0-1 0,0 0 0,0 1 0,0-1 0,0 1 0,0-1 0,0 1 0,0-1 0,0 1 1,0 0-1,0 0 0,0-1 0,0 1 0,0 0 0,0 0 0,1 0 0,-1 0 0,0 0 0,1 0 0,-2 2 1,-2 8-42,0 0 0,0 0 0,1 1 0,-3 20 0,3-17 61,-9 47 56,3 1 1,2 0-1,3 1 1,3 0-1,8 72 1,-6-127-57,1 0 0,0 0 0,1 0 0,0 0 1,0 0-1,0-1 0,2 1 0,-1-1 0,1 0 0,0 0 0,0-1 0,1 1 1,0-1-1,11 10 0,-5-8 23,0 1 1,1-2-1,0 0 1,1 0-1,-1-1 1,2-1-1,-1 0 0,16 4 1,20 1-1171,1-1 1,0-3-1,0-2 1,58-2-1,-25-2-7355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8.4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0 787 3137,'0'0'2811,"0"0"-1241,0 0-399,0 0 158,0 0 75,0 0 73,18 1 1131,-10-4-2518,0 0 1,0 0-1,0-1 0,0-1 0,-1 1 0,0-1 1,0 0-1,0-1 0,0 1 0,7-10 0,57-69 37,-71 84-127,10-14 4,-1 0 0,0-1 0,0-1 0,-2 1 0,0-1 0,-1 0 0,0-1 0,-2 0 0,1 0 0,-2 0 0,-1 0 0,0 0 0,-1-29 0,-3 75-109,-1 0 0,-10 40 0,7-37 113,-6 59-1,12-75-19,-1 0 29,0-1 0,2 1 0,0 0 0,0 0 0,5 19 0,-4-30 16,0 0 1,0 0 0,0 0-1,1 0 1,0-1 0,0 1-1,0-1 1,0 0 0,1 1 0,0-1-1,0-1 1,0 1 0,0-1-1,0 1 1,1-1 0,-1 0-1,1-1 1,9 5 0,-5-4 2,-1 0 1,1 0 0,-1-1 0,1 0 0,0 0 0,0-1-1,9 1 1,-14-2-27,0 0 0,0 0-1,-1 0 1,1-1 0,0 1-1,0-1 1,-1 0 0,1 0-1,-1 0 1,1-1 0,-1 1 0,1-1-1,-1 0 1,0 0 0,0 0-1,0 0 1,0 0 0,5-6-1,12-19 31,22-41-1,-33 50-93,1 0-1,0 1 1,1 1-1,1 0 1,1 1-1,0 0 0,1 1 1,20-16-1,-33 29 47,0 0 0,0 1 0,0-1 0,1 1 0,-1-1 0,0 1 0,0 0 0,0-1 0,1 1 0,-1 0 0,0 0-1,0 0 1,1 0 0,-1 0 0,0 0 0,1 0 0,-1 0 0,0 0 0,0 1 0,1-1 0,-1 1 0,0-1 0,0 1 0,0-1 0,0 1 0,0-1-1,1 1 1,-1 0 0,0 0 0,0 0 0,-1 0 0,1-1 0,0 1 0,0 0 0,0 1 0,-1-1 0,1 0 0,0 0 0,-1 0 0,1 0-1,0 2 1,4 8 34,0 0-1,0 1 0,4 17 0,-5-13 104,-2-10-59,1 1 1,0 0-1,0-1 0,0 1 0,1-1 1,0 0-1,0 0 0,1-1 1,-1 1-1,9 6 0,-11-10-42,0-1 0,0 1 0,1-1 0,-1 0 0,0 0 0,1 0 1,-1 0-1,1 0 0,0 0 0,-1-1 0,1 1 0,-1-1 0,1 0 0,0 1 0,-1-1 0,1-1 0,0 1 0,-1 0 0,1-1 0,0 1 0,-1-1 0,1 0 0,-1 0 1,1 0-1,-1 0 0,0 0 0,1 0 0,-1-1 0,0 1 0,0-1 0,4-3 0,35-32 66,-30 25-97,1 1 1,1 1-1,-1 0 0,27-15 1,-35 23-9,0 0 0,0 1 0,0-1 1,1 1-1,-1 0 0,0 0 0,1 0 1,-1 1-1,1-1 0,-1 1 0,1 0 1,-1 1-1,1-1 0,-1 1 0,1 0 1,-1 0-1,0 0 0,1 0 0,-1 1 1,0 0-1,0 0 0,4 2 0,14 7 4,0-1 0,0-1 0,1-1 0,0-1 0,1-1 0,0-1 0,-1-1 0,1-1 0,1-2-1,-1 0 1,0-1 0,0-2 0,32-5 0,-11-1-72,0-2 0,0-2 1,-1-2-1,-1-1 0,-1-3 0,44-24 1,-74 36 29,-1-1 0,0 0 0,0-1 0,14-13 0,-23 20 45,0-2 0,0 1-1,0 0 1,0 0-1,0-1 1,0 1 0,-1-1-1,0 1 1,1-1-1,-1 0 1,0 1-1,0-1 1,0 0 0,-1 0-1,1 0 1,-1 0-1,1 0 1,-1 0 0,0 0-1,0 0 1,-1 0-1,1 0 1,0 0 0,-1 1-1,-1-5 1,1 5 7,-1-1 1,1 0 0,-1 1-1,0 0 1,0-1-1,0 1 1,0 0 0,-1 0-1,1 0 1,-1 0 0,1 0-1,-1 1 1,1-1-1,-1 1 1,0 0 0,0-1-1,0 1 1,0 1 0,0-1-1,0 0 1,-6 0-1,-9-1-6,-1 0 0,-25 2 0,32 0-23,5-1 27,0 1 0,0 1 0,0-1 0,0 1 0,0 1 0,0-1-1,0 1 1,1 0 0,-1 1 0,1-1 0,-1 1 0,1 1 0,0-1 0,0 1 0,1 0 0,-1 0 0,1 1 0,0 0 0,0 0 0,0 0 0,0 0 0,1 1 0,0-1 0,1 1 0,-1 0 0,1 1 0,0-1 0,0 1 0,1-1 0,0 1-1,-2 11 1,1-7 12,1 1 0,0 0 0,0 1 0,2-1 0,-1 0 0,2 0 0,1 14 0,-1-22-1,-1-1-1,1 0 1,0 0-1,0 1 1,1-1-1,-1 0 1,0 0-1,1 0 1,0 0-1,0 0 1,0-1-1,0 1 1,0-1-1,1 1 0,-1-1 1,1 0-1,-1 0 1,1 0-1,0 0 1,0 0-1,0-1 1,0 1-1,0-1 1,0 0-1,1 0 1,-1 0-1,0 0 1,1 0-1,4 0 1,0 0 9,-1-1 0,1 0 0,-1 0 0,1 0 0,-1-1 0,1 0 0,-1 0 0,1-1 0,-1 0 0,0 0 0,0-1 0,0 0 0,0 0 0,0-1 1,0 1-1,7-8 0,-2 2-25,-2-2 1,1 1-1,-2-1 1,1-1 0,-1 0-1,-1 0 1,12-22-1,-6 3-74,0 0 0,-2 0 0,-1-1 1,-2-1-1,8-46 0,10-171-351,-21 161 446,-3 76-23,-5 19-16,2 0 1,-1 1 0,1-1 0,0 0-1,0 0 1,1 8 0,1 13-50,-13 152 264,5-121-42,3 1-1,5 95 1,-1-148-140,0 0-1,0-1 1,1 1-1,-1-1 1,1 1 0,0-1-1,0 0 1,1 0-1,0 0 1,0 0-1,0 0 1,0 0 0,1-1-1,0 0 1,6 6-1,-3-4 24,0-1 0,1-1-1,-1 1 1,1-1 0,0 0 0,0-1-1,0 0 1,0 0 0,13 2-1,-3-2 2,1-1-1,-1 0 1,1-2-1,0 0 1,-1-1-1,1 0 1,-1-2-1,1 0 1,17-7-1,-19 4-50,0 0 0,-1-2 0,0 0 0,-1-1 0,0 0 0,0-2 0,-1 1 0,0-2 0,-1 0 0,0 0 0,-1-2 0,0 1 0,-1-1 0,-1-1 0,0 0 0,14-31 0,-19 31 4,-7 23 5,1 0-1,0 1 1,1-1-1,0 0 1,0 0 0,0 0-1,1 0 1,1 1-1,-1-1 1,1 0 0,1-1-1,0 1 1,0 0-1,0-1 1,1 0 0,0 1-1,0-1 1,1-1-1,0 1 1,7 7 0,-5-6 1,1-1 0,0 0 0,0-1 1,0 1-1,1-2 0,0 1 1,0-1-1,0 0 0,1-1 0,0 0 1,0-1-1,0 0 0,0-1 1,0 0-1,19 2 0,-16-3-345,-1-1-1,1 0 1,0-1 0,0-1-1,-1 0 1,1 0-1,21-8 1,12-15-4609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8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 1 4401,'0'0'5142,"0"0"-3364,0 0-1195,0 0 273,0 0 148,0 0 219,-29 19-457,-92 69-217,117-85-492,-1 1-1,1 0 1,0 0-1,0 0 1,0 0-1,1 1 1,-1 0-1,1 0 1,0 0-1,1 0 1,-1 0-1,1 0 1,0 1-1,0-1 1,1 1-1,-1-1 1,1 1-1,1 0 1,-1-1-1,1 1 0,0 0 1,0 0-1,2 9 1,-1-1 53,-1-11-82,0 0-1,1 0 1,0-1 0,-1 1 0,1 0-1,0 0 1,0-1 0,1 1 0,-1-1 0,0 1-1,1-1 1,0 1 0,-1-1 0,1 0-1,0 0 1,0 0 0,0 0 0,1 0-1,-1 0 1,0-1 0,1 1 0,-1-1 0,1 1-1,0-1 1,-1 0 0,1 0 0,0 0-1,0-1 1,-1 1 0,4 0 0,12 2 90,1-1 0,-1-1 1,32-1-1,-27 0-144,19 0 44,1-3 0,-1-1 0,46-10 0,-71 10-37,0 0 1,0-1-1,-1-1 0,0-1 0,0 0 0,-1-1 0,1 0 0,-2-2 0,1 1 0,18-19 0,-29 25-6,-1-2 0,1 1 0,-1 0 0,0-1 0,0 1 0,-1-1 0,1 0 0,-1 0 0,0 0 0,0 0 0,-1 0 0,0 0 0,0-1 0,1-5 0,-2 9 17,0 0 0,0 0 0,0-1 1,0 1-1,0 0 0,0 0 0,-1 0 0,1-1 1,-1 1-1,0 0 0,0 0 0,1 0 0,-1 0 1,-1 0-1,1 0 0,0 0 0,0 1 0,-1-1 1,1 0-1,-1 1 0,1-1 0,-1 1 0,0-1 1,1 1-1,-1 0 0,0 0 0,0 0 0,0 0 1,0 0-1,0 0 0,0 0 0,-1 1 1,1-1-1,-4 0 0,1 0 5,0 0 0,-1 0-1,1 1 1,0 0 0,-1 0 0,1 0 0,0 0-1,-1 1 1,1 0 0,0 0 0,0 1 0,0-1 0,0 1-1,0 0 1,0 1 0,0-1 0,-4 4 0,6-3-2,0-1 0,0 1 0,1 0 0,0 0 0,-1 1 0,1-1 1,1 0-1,-1 1 0,0-1 0,1 1 0,-1 0 0,1-1 0,0 1 1,1 0-1,-1 0 0,0 0 0,1 0 0,0-1 0,0 1 0,0 0 1,1 0-1,-1 0 0,1 0 0,1 4 0,-1-5 1,0 0 0,0 0-1,0 0 1,0 0 0,0 0 0,1-1-1,-1 1 1,1 0 0,0-1-1,0 1 1,0-1 0,0 0 0,0 0-1,1 0 1,-1 0 0,1 0-1,2 2 1,2 0 9,0-1 0,0 0 0,0 0 0,1 0-1,-1-1 1,13 2 0,6-1-642,0-1 0,52-2 0,-29-8-4089,-13-10-4074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9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 13851,'0'0'3033,"0"0"-2369,0 0-664,0 0-600,0 0-481,0 0 801,0 0-344,-89 59-2160,62-53-3538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29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0 298 15187,'0'0'2529,"0"0"-1809,0 0-568,126-173-72,-60 123-160,0 8 24,-6 12-776,-10 27 136,-17 3-1697,-14 0-3776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31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35 572 8666,'0'0'2308,"0"0"-617,5-26-916,56-196 392,-38 153-417,-23 67-516,0 5-270,2 184 70,-12 304 526,4-422-511,-4 0-1,-2 0 1,-4-1 0,-2-1 0,-30 70 0,45-131-26,1-1 609,2-8 150,1-10-833,0-10 53,1 0 0,1 0 0,1 1 0,10-32-1,36-88-206,-45 128 179,125-369-1979,-124 363 1972,2 1 0,0 0 1,1 1-1,1 0 0,1 0 1,1 1-1,0 0 0,1 1 1,0 1-1,2 0 0,25-22 1,-37 36 44,0-1 1,-1 0-1,1 1 1,0-1 0,0 1-1,0 0 1,0 0-1,0 0 1,0 0 0,0 0-1,0 1 1,0-1-1,0 1 1,1 0 0,-1 0-1,3 0 1,-4 1-13,0 0 0,0-1 0,-1 1 0,1 0 1,0-1-1,-1 1 0,1 0 0,-1 0 0,1 1 0,-1-1 1,0 0-1,1 0 0,-1 1 0,0-1 0,0 0 0,0 1 0,0 0 1,0-1-1,0 1 0,0-1 0,0 1 0,-1 0 0,1 0 1,-1-1-1,1 1 0,-1 0 0,0 2 0,3 63-41,0 5 39,-3-67 10,1 0 1,0-1-1,0 1 0,0 0 1,1 0-1,-1-1 0,1 1 0,0-1 1,1 1-1,4 7 0,-4-10 10,-1 0-1,1-1 1,-1 1-1,1 0 1,0-1-1,-1 1 1,1-1-1,0 0 1,0 0-1,0 0 1,0 0-1,0-1 1,0 1-1,0-1 1,5 0-1,55-2 173,-43 1-84,-6-1-93,0-2 0,-1 1 0,1-1 0,-1-1 0,0-1 0,0 0 0,-1 0 0,0-1 0,0-1 0,0 0 0,-1 0 0,0-1 0,-1-1 0,0 0 0,-1 0 0,12-17-1,-5 4-113,-14 38-151,-3 8 265,1 107 331,0-129-333,1 1-1,-1 0 0,0-1 0,0 1 0,1-1 0,-1 1 0,1-1 0,0 1 0,-1-1 0,1 0 0,0 1 0,0-1 1,0 0-1,0 1 0,0-1 0,0 0 0,0 0 0,0 0 0,0 0 0,0 0 0,1 0 0,-1 0 0,0-1 1,1 1-1,-1 0 0,1-1 0,-1 1 0,1-1 0,-1 1 0,1-1 0,-1 0 0,3 1 0,59 1 528,-45-3-427,-1 0-98,-1-2 0,1 0 0,-1 0 0,0-2 1,0 0-1,0 0 0,-1-2 0,0 0 0,0 0 0,-1-2 0,0 0 0,0 0 0,-1-2 1,0 1-1,-1-2 0,0 1 0,14-20 0,-22 25-41,-4 43-193,1-27 202,-1-6 20,0 0-1,1 0 1,0-1 0,0 1-1,0 0 1,0-1 0,0 1-1,1-1 1,-1 1 0,1-1-1,0 0 1,0 0 0,0 1-1,1-2 1,-1 1 0,1 0-1,3 3 1,-1-2 16,1 0 0,0 0 0,1-1-1,-1 1 1,0-2 0,1 1 0,0 0 0,11 1 0,11 1 40,0-1 0,0-1-1,45-3 1,-52 0-85,24-1 88,-1-1 1,74-15-1,-96 13-75,-1-2-1,-1 0 1,1-2 0,-1 0-1,0-1 1,-1-1 0,25-18-1,-41 26 8,-1 0 0,0 0 0,0 0-1,0-1 1,-1 1 0,1-1 0,-1 0-1,1 0 1,-1 0 0,0 0-1,0 0 1,0 0 0,0-1 0,-1 1-1,0-1 1,1 1 0,-1-1 0,0 1-1,-1-1 1,1 0 0,-1 0-1,1 1 1,-1-1 0,0 0 0,0 0-1,-1 1 1,-1-8 0,1 7 3,-1 1 0,0-1 0,0 1 0,0-1 0,0 1 0,-1 0 0,1-1 0,-1 1 0,0 1 0,0-1 0,0 0 0,0 1 0,0-1 0,0 1 0,-1 0 0,1 0 0,-1 0 0,0 1 0,1-1 0,-1 1 0,0 0 0,0 0 0,0 0 0,0 1 0,-5-1 0,3 1 2,0-1-1,0 1 1,0 0 0,0 0-1,0 1 1,0 0-1,1 0 1,-1 1 0,0-1-1,0 1 1,1 0 0,-1 1-1,1-1 1,-9 6-1,7-1 1,0-1 0,0 1-1,0 0 1,1 0-1,0 0 1,1 1 0,-1 0-1,-5 14 1,4-9-18,1 0 1,0 1-1,1 0 1,1 0-1,0 0 0,1 0 1,1 0-1,0 1 1,0 15-1,2-29 21,0 1-1,0-1 0,0 1 0,1-1 1,-1 0-1,0 1 0,1-1 0,-1 0 1,1 1-1,0-1 0,-1 0 1,1 0-1,0 0 0,0 1 0,0-1 1,0 0-1,0 0 0,0 0 0,0 0 1,0 0-1,0-1 0,0 1 1,0 0-1,1-1 0,-1 1 0,0 0 1,0-1-1,1 1 0,-1-1 1,0 0-1,1 1 0,-1-1 0,2 0 1,55 0 41,-41-1-18,2-1-64,0 0 0,-1-2 0,0 0-1,0-1 1,0-1 0,0-1 0,-1 0 0,0-1-1,0-1 1,15-11 0,-8 4-10,-1-1 0,-1-1 0,-1 0 0,0-2 0,-1-1 0,17-23-1,-23 27 105,-1-1 0,-1 0 0,-1-1-1,-1 0 1,17-41 0,-55 106 110,10-21-193,9-10 36,0 1 1,0 0 0,1 0-1,2 1 1,-1 0-1,2 0 1,0 0-1,1 1 1,1 0-1,-2 27 1,5-44 0,1 0 0,-1 0 0,0 0 0,0 0 0,0 0 0,1 0 1,-1 0-1,0-1 0,1 1 0,-1 0 0,1 0 0,-1 0 0,1 0 0,0 0 0,-1-1 0,1 1 0,0 0 0,-1 0 1,1-1-1,0 1 0,0-1 0,0 1 0,-1-1 0,1 1 0,0-1 0,2 1 0,36 5 162,-25-6-102,0-1 0,1 0 1,19-6-1,-16 2-62,-1-1 0,1-1 0,-2-1-1,1 0 1,-1-1 0,0 0 0,-1-2-1,0 0 1,-1 0 0,0-1-1,-1-1 1,0-1 0,-1 0 0,18-27-1,-16 20-113,-2-1-1,-1 0 0,-1-1 0,-1 0 0,0 0 0,-2-1 0,-1 0 0,-1-1 1,-1 1-1,1-37 0,-4-202 426,-2 274-304,0-1 0,-1 0 0,0 0 0,-6 18 0,-2 8-29,-7 41 233,3 1 1,-6 130 0,19-196-204,1-1 0,1 1 1,0-1-1,0 1 0,1-1 0,1 1 0,5 15 0,-6-22 18,1 1-1,0-1 1,0 0 0,1 0-1,-1 0 1,1 0 0,0-1 0,1 1-1,-1-1 1,1 0 0,-1 0 0,1-1-1,1 1 1,-1-1 0,8 3-1,1 0 16,0-1-1,0 0 0,1-1 0,-1-1 0,1 0 0,25 1 0,91-5 111,-128 0-147,15 0 23,0 0 0,0-2 1,-1 0-1,1-1 0,-1-1 1,0-1-1,0 0 0,-1-1 1,23-13-1,-32 15-32,1 0 0,-1 0 0,-1 0 0,1-1 0,-1 0 0,0 0 0,0 0 0,0-1 0,-1 0 0,0 0 0,-1-1 0,1 1 0,-2-1 0,1 0 0,-1 0 0,0 0 0,0 0 1,-1-1-1,-1 1 0,1-1 0,0-9 0,-2 10-12,0 3 17,1 0-1,-1 1 0,0-1 1,0 0-1,-1 0 1,1 1-1,-4-10 1,4 13-3,-1-1 0,0 1 0,0 0 0,-1-1 0,1 1 0,0 0 0,0 0 0,0 0 0,-1 0-1,1 0 1,0 0 0,-1 1 0,1-1 0,-1 0 0,1 1 0,-1-1 0,0 1 0,1-1 0,-1 1 0,1 0 0,-1 0 0,0 0 0,1 0 0,-1 0 0,1 0 0,-3 0 0,2 1-11,0-1 1,-1 1-1,1 0 0,0-1 1,0 1-1,0 0 0,0 0 1,0 1-1,0-1 1,0 0-1,0 1 0,0-1 1,0 1-1,1-1 0,-1 1 1,1 0-1,-1 0 0,1 0 1,0-1-1,0 2 0,-1-1 1,1 0-1,1 0 0,-1 0 1,0 0-1,1 1 0,-1-1 1,1 0-1,-1 0 1,1 1-1,0 2 0,-1 5-149,0 1 0,0 0 1,1 0-1,0 0 0,4 19 0,-3-27 111,0 0 0,0 0 0,0 0 1,0-1-1,1 1 0,-1 0 0,1-1 1,0 1-1,-1-1 0,1 1 0,1-1 1,-1 0-1,0 0 0,0 0 0,1 0 1,-1-1-1,1 1 0,5 2 0,52 17-1431,-58-21 1327,36 8-3481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32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1 6249,'0'0'1889,"0"0"-1073,0 0-352,0 0-152,-172 9-16,142 18-280,10 2 344,14 4-360,6 6 0,0-4-64,26 4-112,11-9-680,2-6-2465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33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1 306 7826,'0'0'2005,"0"0"-872,0 0-270,34-12-283,110-41-332,-134 49-208,0-1 0,-1 1 0,1-1 0,-1-1 0,0 0 0,-1 0 0,0-1 1,0 0-1,0 0 0,0-1 0,5-8 0,-9 9 1,0 1-1,0-1 1,-1 0-1,0 0 1,-1 0-1,1-1 1,-2 1-1,1 0 1,-1-1-1,0 0 1,0 1-1,-1-10 1,0 14-25,0 0 0,-1 1 0,1-1 0,-1 1 1,0 0-1,0-1 0,0 1 0,0-1 0,0 1 0,0 0 0,0 0 0,-1 0 1,1 0-1,-1 0 0,0 0 0,0 0 0,1 0 0,-1 0 0,0 1 0,0-1 1,-1 1-1,1 0 0,0-1 0,0 1 0,-1 0 0,1 0 0,-1 1 0,1-1 1,-1 0-1,1 1 0,-1 0 0,1-1 0,-1 1 0,-3 0 0,2 0-10,0 0-1,0 0 0,0 0 0,0 0 0,0 0 0,1 1 0,-1 0 1,0 0-1,0 0 0,0 0 0,1 1 0,-1-1 0,1 1 0,-1 0 1,1 0-1,-1 0 0,1 0 0,0 1 0,0 0 0,0-1 0,1 1 1,-4 4-1,1 4 30,0-1 0,0 1 0,1 0 1,1 1-1,0-1 0,1 1 0,0-1 1,0 1-1,1 0 0,1-1 0,2 24 0,-2-27 11,2 0 0,-1-1 0,1 1 0,0 0 0,0-1 0,1 1 0,0-1 0,1 1 0,0-1 0,0-1-1,0 1 1,1 0 0,0-1 0,0 0 0,0 0 0,1-1 0,0 1 0,8 5 0,4-1 2,0 0 1,0-1-1,1-1 1,0-1 0,0-1-1,0 0 1,24 3-1,9-2-2862,82 2 0,-79-9-5395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34.2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0 413 8266,'0'0'1946,"0"0"-728,0 0 75,0 0-13,0 0-374,0 0-198,22-19 183,69-62-589,-80 69-280,1-1 0,-2-1 0,0 1 0,-1-2 0,0 1 0,-1-2 0,-1 1 0,0-1 0,-1 0 0,0 0 0,-2 0 0,5-27 0,-5 24-18,7-47 64,-11 65-75,0 1 1,1-1-1,-1 1 1,1-1-1,-1 0 1,0 1-1,1 0 1,-1-1-1,1 1 1,-1-1-1,1 1 1,-1-1-1,1 1 1,0 0-1,-1 0 1,1-1-1,0 1 1,-1 0-1,1 0 1,-1-1-1,1 1 1,0 0-1,-1 0 1,1 0-1,0 0 1,-1 0-1,1 0 1,0 0-1,-1 0 1,1 1-1,0-1 1,-1 0-1,1 0 1,1 1-1,24 9-63,-12 2 57,0 0-1,0 1 0,-1 0 1,-1 1-1,0 1 0,-1 0 0,-1 1 1,0 0-1,-1 0 0,-1 1 1,0 0-1,-2 0 0,0 1 1,0 0-1,-2 0 0,0 1 1,-1-1-1,0 35 0,-3-49 5,0 1 0,0-1 0,-1 1-1,1-1 1,-1 0 0,0 1 0,-1-1 0,1 0-1,-1 0 1,0 0 0,0 0 0,0 0 0,0 0 0,0-1-1,-1 1 1,0-1 0,-6 7 0,3-6-5,-1 1 0,1-1 0,-1 0 0,0 0 0,0 0 0,0-1 0,-1-1 0,1 1 1,-11 1-1,-12 1-1,0-1 0,1-2 1,-1-1-1,-37-3 1,66 2 27,0 0 0,0 0 1,0 0-1,0 0 0,0 0 1,0 0-1,0 0 0,0 0 1,0 0-1,0 0 1,0 0-1,0-1 0,0 1 1,1 0-1,-1-1 0,0 1 1,0-1-1,0 1 0,0-1 1,0 1-1,1-1 0,-1 0 1,0 1-1,0-1 0,1 0 1,-1 0-1,0 1 0,1-1 1,-1 0-1,1 0 0,-1 0 1,1 0-1,0 0 0,-1-1 1,2 1 19,1 0 0,0 1 0,0-1 1,-1 0-1,1 1 0,0 0 1,0-1-1,0 1 0,0 0 1,-1 0-1,1 0 0,0 0 1,2 1-1,1-1-7,107-1-60,120-16-1,-188 11 45,0-2-1,-1-2 0,0-2 0,0-1 0,69-34 0,-100 41-20,0-1 0,-1 1 0,0-2 0,0 0 0,-1 0 0,0-1 0,0 0 0,12-15 0,-18 17-11,1 1-1,-1-1 1,-1 0 0,1-1 0,-1 1 0,0-1 0,-1 0 0,0 1 0,0-1 0,0 0-1,-1 0 1,-1 0 0,1 0 0,-1 0 0,-1-9 0,0 12 13,0 1 0,0 0 0,0-1 0,-1 1 1,0 0-1,1-1 0,-1 1 0,-1 0 0,1 1 0,-1-1 0,1 0 0,-1 1 1,0-1-1,0 1 0,-1 0 0,1 0 0,-1 0 0,0 0 0,1 1 0,-1 0 1,0-1-1,0 1 0,-5-1 0,5 1 7,0 1-1,0-1 1,0 1-1,0 0 1,0 0-1,-1 1 1,1-1-1,0 1 1,0 0-1,0 0 1,-1 0-1,1 1 1,0 0-1,0-1 1,0 1-1,0 1 1,0-1-1,0 1 1,0-1-1,0 1 1,0 0-1,1 0 1,-1 1 0,1-1-1,-5 5 1,0 2-9,1 0 1,1 1 0,0-1 0,0 1-1,1 1 1,0-1 0,1 1 0,0-1 0,0 1-1,-1 12 1,0 0 6,1 1 0,2-1-1,0 47 1,2-66 13,1 0-1,0 1 1,-1-1 0,1 0-1,1 0 1,-1 0 0,1 0-1,0 0 1,-1 0 0,2 0-1,-1-1 1,0 1 0,1-1-1,0 1 1,-1-1 0,1 0-1,1 0 1,-1 0 0,0 0-1,1-1 1,-1 0-1,1 1 1,0-1 0,0 0-1,0-1 1,0 1 0,0-1-1,0 0 1,6 1 0,12 3 28,1-1 1,-1-2-1,1 0 1,27-2-1,-44 0-24,14 1 2,-1-2 0,0 0 0,0-1 0,-1-1 0,1-1-1,31-10 1,-44 12-21,-1 0 0,0-1 0,0 1-1,-1-1 1,1 0 0,0-1 0,-1 1-1,0-1 1,0 0 0,0 0 0,0 0-1,-1 0 1,1-1 0,-1 1 0,0-1-1,0 0 1,-1 0 0,0 0 0,0 0-1,0-1 1,0 1 0,-1 0 0,0-1 0,0 1-1,0-1 1,-1 0 0,0-6 0,-1-14 10,0 17 11,1-1 0,0 1 0,0 0 0,3-17 1,-2 25-14,0 0 1,-1 0-1,1 0 1,0 0-1,0 0 1,0 0-1,0 0 1,0 0-1,0 0 1,0 0 0,0 1-1,0-1 1,0 0-1,1 1 1,-1-1-1,0 1 1,0-1-1,1 1 1,-1 0-1,0-1 1,1 1-1,-1 0 1,0 0 0,2 0-1,41 0-70,-32 1 74,-4-2-10,0 1 1,0 1-1,0-1 1,-1 1-1,1 1 0,0-1 1,-1 1-1,9 4 1,-13-5 1,0 1 1,0 0-1,0 0 1,0 1-1,-1-1 1,1 0-1,-1 1 1,1 0 0,-1-1-1,0 1 1,0 0-1,0 0 1,0 1-1,-1-1 1,1 0-1,-1 0 1,0 1 0,0-1-1,0 1 1,0 3-1,3 15 150,-2 0 0,-1-1 0,-2 32 0,0-11-22,1-41-126,1 0 0,-1 0 0,1 0 1,0 0-1,-1 0 0,1 0 0,0 0 0,0 0 1,-1 0-1,1 0 0,0-1 0,0 1 1,0 0-1,0-1 0,0 1 0,0 0 0,0-1 1,1 1-1,-1-1 0,0 0 0,0 1 1,0-1-1,0 0 0,1 0 0,-1 1 0,0-1 1,0 0-1,0 0 0,2-1 0,48 3-241,-40-3 66,-6 1 79,13 1-1176,-1-2 0,1 0 0,26-6 1,0-8-8155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37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0 572 8066,'0'0'2282,"0"0"-726,0 0-555,0 0-296,0 0-359,1-11-214,1-30-122,-2 40 50,0 1 0,0-1 0,0 1 1,0 0-1,0-1 0,0 1 0,0-1 0,0 1 1,0-1-1,0 1 0,0 0 0,0-1 0,0 1 1,0-1-1,1 1 0,-1 0 0,0-1 0,0 1 1,0 0-1,1-1 0,-1 1 0,0 0 1,1-1-1,-1 1 0,0 0 0,1-1 0,-1 1 1,0 0-1,1 0 0,-1 0 0,0-1 0,1 1 1,-1 0-1,1 0 0,-1 0 0,0 0 0,1 0 1,-1 0-1,1 0 0,-1 0 0,1 0 0,-1 0 1,0 0-1,1 0 0,-1 0 0,1 0 1,0 0-1,0 0-331,18-23 678,-17 20-406,0 0 0,0-1 0,0 1 0,1 0 0,-1 0 0,1 0 0,5-4 0,-1 4-12,0-1 0,-1 1 0,1 0 0,1 1 0,-1 0 0,0 0-1,0 1 1,1-1 0,-1 2 0,1-1 0,-1 1 0,1 0 0,-1 1 0,10 1 0,-16-2 6,0 1 0,0 0 0,0 0 0,0-1 0,0 1 0,0 0 0,0 0 0,-1 0 0,1 0 0,0 0 0,-1 0 0,1 0 0,0 0 0,-1 0 0,1 0 0,-1 0-1,0 1 1,1-1 0,-1 0 0,0 0 0,0 0 0,0 1 0,0-1 0,0 1 0,0 39-49,0-30 13,0 271 4,0-279 42,1-1 1,-1 0 0,0 1 0,1-1 0,0 0-1,0 1 1,0-1 0,0 0 0,0 0 0,0 0 0,0 0-1,1 0 1,-1 0 0,1 0 0,-1 0 0,1-1-1,0 1 1,-1-1 0,1 1 0,0-1 0,0 0 0,0 1-1,0-1 1,1 0 0,-1 0 0,0-1 0,0 1-1,1 0 1,-1-1 0,0 1 0,1-1 0,3 0 0,11 2 44,0-1 0,-1-1 0,26-2-1,-34 1-62,-1 1 22,0-1-1,0-1 0,0 1 1,0-1-1,0-1 0,-1 1 1,1-1-1,-1 0 0,0 0 1,1-1-1,-1 0 0,-1 0 1,1-1-1,-1 1 0,0-1 1,0 0-1,0-1 0,0 1 1,-1-1-1,0 0 0,0 0 1,-1 0-1,0-1 1,0 1-1,4-14 0,0-4-30,0-1 0,-2 1 0,-1-1 0,-1-1-1,0-47 1,-3 72 15,0-1 0,1 1-1,-1 0 1,1 0 0,-1 0-1,1-1 1,0 1 0,-1 0 0,1 0-1,0 0 1,0 0 0,0 0-1,0 0 1,0 0 0,0 0-1,0 1 1,0-1 0,0 0-1,0 1 1,0-1 0,1 0-1,-1 1 1,0 0 0,1-1-1,-1 1 1,0 0 0,0-1 0,1 1-1,-1 0 1,0 0 0,1 0-1,1 1 1,60-1 91,-41 1-145,162-1-427,-183 0 429,-1 9-67,-2 4 131,-1 0-1,-1 0 0,0-1 0,0 0 0,-1 0 0,0 0 0,-2 0 1,1-1-1,-11 15 0,-2 5 4,5-6 30,-38 72-24,48-87-3,0 1-1,0 1 1,1-1 0,0 0-1,1 1 1,0 0 0,0 14-1,3-25 6,-1 0 0,0 0 0,0 0-1,1 0 1,-1 0 0,0 0 0,1 0-1,-1 0 1,1 0 0,-1 0 0,1 0 0,-1-1-1,1 1 1,0 0 0,0 0 0,-1 0-1,1-1 1,0 1 0,0-1 0,0 1 0,0 0-1,0-1 1,-1 1 0,1-1 0,0 0-1,0 1 1,0-1 0,0 0 0,0 0 0,1 1-1,-1-1 1,1 0 0,42 1 2,-32-1 61,0 0-54,-1-1 1,1 0 0,-1-1-1,1 0 1,-1-1 0,0 0-1,0-1 1,0 0 0,0 0-1,-1-1 1,1-1 0,-1 0 0,14-11-1,-17 11-79,0 0 1,-1 0-1,0-1 0,-1 1 1,1-1-1,-1 0 0,-1-1 0,1 1 1,-1-1-1,0 0 0,-1 0 0,0-1 1,0 1-1,-1 0 0,0-1 0,-1 0 1,0 1-1,1-16 0,-2 17-94,0-1 37,0-1 1,0 1-1,-1 0 1,0 0-1,0 0 1,-3-8-1,3 14 104,0 0-1,0 0 1,0 0-1,0 0 0,0 0 1,-1 0-1,1 1 1,0-1-1,-1 1 1,1-1-1,-1 1 0,0-1 1,1 1-1,-1 0 1,0 0-1,0 0 1,0 0-1,0 0 0,0 0 1,0 0-1,0 1 1,0-1-1,0 1 0,0 0 1,0-1-1,0 1 1,0 0-1,-4 0 1,5 15-47,1-14 54,0 34 163,6 50-1,-4-75-133,0 0 1,0 0-1,0 0 1,2 0-1,-1 0 0,1-1 1,0 0-1,1 1 1,0-2-1,7 10 0,-9-15-8,1 0 0,-1 0 0,1-1 0,0 1 0,-1-1 0,1 0-1,1 0 1,-1 0 0,0 0 0,0-1 0,1 0 0,-1 0-1,0 0 1,1 0 0,-1-1 0,1 0 0,-1 0 0,1 0 0,-1 0-1,1-1 1,7-1 0,-4 1 27,1-1-1,-1 0 1,1-1-1,-1 0 1,0 0-1,0-1 1,0 1-1,0-2 1,0 1-1,7-8 1,1-5-35,-1 0 1,-1-2-1,-1 0 0,-1 0 1,0-1-1,-1-1 0,-2 0 0,15-42 1,-13 34-22,-10 25 8,1 0 1,0 0-1,0 0 1,0 1-1,1-1 1,-1 1-1,1-1 1,0 1-1,0 0 1,0 0-1,0 0 1,1 0-1,-1 1 1,1 0-1,-1-1 1,1 1-1,0 0 1,0 1-1,0-1 1,6-1-1,5 0-20,0 1 0,0 0 0,0 1 0,23 2 0,-14-1 22,-21 0-8,1-1-1,-1 1 1,1 0 0,0 0-1,-1 1 1,1-1 0,-1 1-1,1 0 1,-1 0 0,1 0 0,-1 0-1,0 0 1,1 1 0,-1 0-1,0 0 1,0 0 0,0 0-1,0 0 1,-1 0 0,1 1-1,0-1 1,-1 1 0,0 0-1,1 0 1,-1 0 0,-1 0 0,1 0-1,0 0 1,-1 0 0,1 1-1,-1-1 1,0 0 0,0 1-1,0-1 1,-1 1 0,1 0-1,-1-1 1,0 1 0,0-1 0,-1 6-1,2 4 3,-1-1 0,-1 0 1,0 0-1,-1 0 0,0 1 0,-1-2 0,0 1 0,-1 0 0,-1-1 0,-7 17 1,7-21 2,1 0 1,0 1-1,0 0 1,1 0-1,0 0 1,0 0 0,1 0-1,0 0 1,1 1-1,0-1 1,0 1 0,1 17-1,1-25 18,1 0-1,0 0 0,0 0 1,-1 0-1,1 0 0,0 0 1,0 0-1,0 0 1,0-1-1,0 1 0,0-1 1,0 0-1,1 1 0,-1-1 1,0 0-1,0 0 0,0 0 1,0-1-1,4 0 1,1 1 5,6 1-36,0-1 1,0 0 0,0-1-1,0-1 1,0 0 0,0 0-1,-1-2 1,1 1 0,-1-2-1,0 1 1,0-2 0,0 0-1,18-12 1,13-15-320,62-61 0,-68 58 159,78-57 0,-115 92 173,0 1 0,0 0-1,1-1 1,-1 1 0,0 0-1,0 0 1,0-1-1,1 1 1,-1 0 0,0 0-1,1 0 1,-1 0 0,0-1-1,0 1 1,1 0-1,-1 0 1,0 0 0,1 0-1,-1 0 1,0 0 0,1 0-1,-1 0 1,0 0-1,1 0 1,-1 0 0,0 0-1,1 0 1,-1 0 0,0 0-1,0 0 1,1 0-1,-1 0 1,0 0 0,1 0-1,-1 0 1,0 1 0,1-1-1,-1 0 1,0 0 0,0 0-1,1 1 1,-1-1-1,0 0 1,-2 18-5,-15 22 40,8-25 30,-44 74 221,48-80-274,1 0 0,1 1 0,-1-1 0,2 1 0,-1 0 0,1 0 0,1 0 0,-1 12 0,2-21-8,0 0 0,1 0 0,-1 0-1,0 0 1,0 0 0,1 0 0,-1 0-1,1 0 1,-1 0 0,1-1 0,-1 1-1,1 0 1,0 0 0,-1 0 0,1-1-1,0 1 1,0 0 0,-1-1 0,1 1-1,0 0 1,0-1 0,0 1 0,0-1-1,0 0 1,0 1 0,0-1 0,0 0-1,0 1 1,0-1 0,0 0 0,0 0-1,1 0 1,43 2 100,-32-3-63,18 2 3,-1-2 1,1-1-1,0-1 0,-1-2 1,31-9-1,13-8-57,-2-2 1,0-4-1,125-69 0,-171 76 128,-25 20 336,-6 1-206,-7 1-237,1 1 0,-1 0-1,1 0 1,0 1 0,0 1 0,0 0-1,0 0 1,1 1 0,0 1-1,0 0 1,-16 12 0,12-8-8,0 1 1,1 1-1,0 1 1,1 0-1,0 0 0,1 1 1,-11 18-1,6 7-14,16-38 17,0 0-1,-1-1 1,1 1-1,0 0 1,0 0-1,0 0 1,0 0-1,0 0 1,0 0-1,0 0 1,0-1 0,0 1-1,0 0 1,0 0-1,0 0 1,1 0-1,-1 0 1,0 0-1,1-1 1,-1 1-1,1 0 1,-1 0-1,1 0 1,-1-1 0,1 1-1,-1 0 1,1-1-1,0 1 1,-1-1-1,1 1 1,0 0-1,0-1 1,-1 0-1,1 1 1,0-1 0,0 1-1,0-1 1,0 0-1,-1 0 1,1 1-1,1-1 1,14 1 43,0 0 0,0-1 0,0-1-1,0 0 1,0-1 0,0-1 0,-1-1 0,25-8 0,-34 10-50,-1 0 0,1 0 1,-1-1-1,0 1 0,0-1 0,0-1 0,0 1 0,0-1 1,-1 1-1,1-1 0,-1-1 0,0 1 0,0 0 0,-1-1 0,0 0 1,1 0-1,-1 0 0,-1 0 0,1-1 0,-1 1 0,0-1 0,0 1 1,-1-1-1,1 0 0,-1 1 0,0-12 0,-1 15 6,0-1-5,0 0-1,0-1 0,0 1 1,0 0-1,0-1 1,-1 1-1,0 0 0,-1-6 1,1 7-3,0 1 0,0 0-1,0 1 1,-1-1 0,1 0 0,0 0 0,0 0 0,0 1 0,-1-1 0,1 0 0,0 1-1,-1-1 1,1 1 0,0 0 0,-1-1 0,1 1 0,-1 0 0,1 0 0,0 0-1,-1 0 1,1 0 0,-3 1 0,3-1 1,-1 0 0,1 0 0,-1 1 0,1-1 0,-1 1 0,1 0 0,-1-1 0,1 1 0,0 0 0,-1 0 0,1-1 0,0 1 0,0 0 0,0 0 0,0 1 0,-1-1 0,1 0 0,1 0 0,-1 0 0,0 1 0,0-1 0,0 0 0,1 1 0,-1-1 0,1 1 0,-1-1 0,1 1 0,0-1 0,-1 1 0,1-1 0,0 3 0,-3 59-44,4-49 59,-1-11-9,0-1 0,0 1-1,0-1 1,1 1 0,-1-1 0,1 0 0,-1 1 0,1-1 0,0 0 0,0 1 0,0-1 0,1 0 0,-1 0 0,0 0-1,1 0 1,-1 0 0,1 0 0,0 0 0,2 2 0,0-2 2,0 1 0,0-1 0,0 0 0,0 1 0,1-2 1,-1 1-1,1 0 0,-1-1 0,9 1 0,-2 0 1,0-2-1,1 1 1,-1-1-1,0-1 1,0 0 0,0 0-1,0-1 1,17-6-1,-14 2-15,0-1 0,0-1 0,0-1 0,-1 0 0,0 0 0,-1-1 0,0-1-1,-1 0 1,0 0 0,-1-2 0,0 1 0,-1-1 0,16-27 0,-5 1-36,-1-1-1,-2-1 1,21-78 0,-26 75-7,-2-1 0,-2-1 0,-2 1 0,-2-1 0,-4-90 0,0 135 59,0 0 0,0 0 0,-1 1 0,1-1 0,0 0 0,-1 1 0,1-1 0,-1 0 0,1 1 0,0-1-1,-1 1 1,1-1 0,-1 0 0,0 1 0,1 0 0,-1-1 0,1 1 0,-1-1 0,0 1 0,1 0 0,-1-1 0,0 1 0,1 0-1,-1-1 1,0 1 0,0 0 0,1 0 0,-1 0 0,0 0 0,0 0 0,1 0 0,-1 0 0,0 0 0,0 0 0,1 0 0,-1 0 0,0 1-1,1-1 1,-1 0 0,0 0 0,-1 1 0,-32 16-27,22-5 9,0 1 1,0 0-1,2 1 1,-1 0-1,2 1 0,-13 25 1,2 3 30,-19 55 1,27-59 117,2 1 1,2-1-1,1 2 0,2-1 1,0 74-1,5-107-120,0 0 0,1 0 0,0 0 0,0 0 0,0 0 0,1 0-1,0 0 1,0-1 0,1 1 0,0-1 0,0 1 0,5 6 0,-5-10-5,-1 0 1,1 0 0,-1 0 0,1-1 0,0 1 0,0-1-1,1 1 1,-1-1 0,0 0 0,1-1 0,-1 1 0,1-1-1,-1 1 1,1-1 0,0 0 0,0 0 0,-1-1 0,1 1-1,0-1 1,0 0 0,0 0 0,0 0 0,7-1-1,-8 0 3,1-1 0,-1 1 0,0 0-1,0-1 1,0 0 0,-1 0 0,1 0-1,0 0 1,-1 0 0,1 0 0,-1-1-1,0 1 1,1-1 0,-1 1 0,0-1-1,-1 0 1,1 0 0,-1 0 0,3-4-1,26-73-125,-23 55 34,-4 16 66,12-29 19,-15 38-8,0-1 1,1 1-1,-1-1 0,0 1 1,1-1-1,-1 1 0,1-1 1,-1 1-1,0-1 0,1 1 1,-1-1-1,1 1 0,-1 0 1,1-1-1,-1 1 0,1 0 0,0 0 1,-1-1-1,1 1 0,-1 0 1,1 0-1,0 0 0,-1 0 1,1 0-1,-1 0 0,1 0 1,0 0-1,-1 0 0,1 0 1,0 0-1,-1 0 0,1 0 1,-1 0-1,1 0 0,0 1 0,-1-1 1,1 0-1,-1 0 0,1 1 1,-1-1-1,1 1 0,-1-1 1,1 0-1,-1 1 0,1-1 1,-1 1-1,0-1 0,1 1 1,-1-1-1,0 1 0,1-1 1,-1 1-1,1 0 0,17 24-23,-11-14 11,1-2 0,-1 1 0,1-1 1,1 0-1,14 11 0,-19-17 26,1 0 0,0-1 1,0 0-1,0 1 0,0-2 0,1 1 0,-1 0 0,0-1 1,1 0-1,-1-1 0,0 1 0,1-1 0,-1 0 0,1 0 1,-1-1-1,7-1 0,-3 0-11,0 0 0,0-1 0,-1-1 0,1 0 0,-1 0 0,0 0 0,0-1 0,-1 0 0,0-1 0,1 1 0,9-12 0,10-11-46,31-42 0,-52 63 42,39-53-248,-2-3 1,-3-1-1,-3-2 1,-2-2-1,-4-1 1,25-80-1,-55 143 236,4-12 188,-8 17-75,-7 13-92,-41 61 253,-60 112 0,95-154-192,1 1 1,2 0-1,1 1 0,1 0 1,2 1-1,-8 62 0,16-86-17,0 0 0,1 1 0,1-1 0,-1 0 0,1 1 1,1-1-1,4 16 0,-4-21-39,0 0 1,1 0 0,-1 0 0,1 0-1,0-1 1,0 1 0,1-1-1,-1 0 1,1 0 0,0 0 0,0 0-1,0-1 1,0 0 0,1 0-1,8 5 1,5 0 41,0-1 0,0-1 0,0-1 0,1 0 0,-1-1 0,1-1 0,37 1 0,-23-3-43,0-2 0,0-2 0,59-11 0,-72 8-8,-1 0 0,0-1-1,-1 0 1,0-2 0,0 0-1,0-1 1,29-24 0,-40 29-17,0-1-1,0-1 1,-1 0 0,0 0 0,0 0 0,-1 0-1,0-1 1,7-15 0,-10 18 1,0 1 1,0-2-1,-1 1 1,0 0-1,0 0 1,0 0-1,-1 0 1,0-1-1,0 1 1,0 0-1,0-1 1,-1 1-1,0 0 1,0 0-1,0 0 1,-3-7-1,2 10 15,1 0 0,-1 0 0,1-1-1,-1 1 1,0 0 0,0 0 0,0 1-1,0-1 1,0 0 0,0 1-1,-1-1 1,1 1 0,0 0 0,-1 0-1,1 0 1,-1 0 0,1 0 0,-1 0-1,0 1 1,1-1 0,-1 1 0,-5 0-1,-3-1 2,1 1 0,-1 0-1,0 0 1,-15 4 0,18-1-2,0-1-1,1 1 1,-1 1 0,1 0 0,0 0-1,0 0 1,0 1 0,0 0-1,1 0 1,0 1 0,0-1 0,0 1-1,1 1 1,0-1 0,0 1 0,1 0-1,-1 0 1,1 0 0,1 1 0,0-1-1,0 1 1,-3 10 0,4-9 9,-1-1 1,1 1-1,0-1 1,1 1-1,0 0 1,0-1 0,1 1-1,0 0 1,0 0-1,1-1 1,1 1-1,-1 0 1,1-1-1,1 1 1,-1-1-1,2 0 1,-1 0-1,1 0 1,0 0-1,1-1 1,5 9 0,0-7-5,0 0 1,1 0 0,0-1-1,1 0 1,-1-1 0,1-1 0,1 0-1,-1 0 1,1-1 0,0-1-1,0 0 1,23 3 0,10 0-88,1-2 0,65-2-1,-90-2-380,0-1 0,1-2 0,-1 0 0,0-1 0,0-1 0,41-14 0,-2-13-3920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4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5313,'0'0'9637,"5"-1"-9134,220-11 7,-33 3-286,-127 8-1544,-65 1 1238,0 0 0,-13 17-10612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37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15835,'0'0'1849,"0"0"-1849,0 0-88,0 0-784,0 0 103,0 0-3247,199 59-5090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38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20 440 10066,'0'0'3055,"0"0"-1143,0 0-1275,0 0-456,34-16 259,113-57-95,-119 58-246,-1 0 1,-1-2 0,27-23 0,-44 32-65,-1 0-1,1 0 1,-2-1 0,1 0 0,-1-1 0,-1 0 0,0 0 0,10-21 0,-13 23-43,-1-1 0,0 1 0,0 0 0,-1 0 0,0-1 0,0 1 0,-1-1 0,0 1 0,0-1 0,-1 1 0,-3-14 0,4 20 3,-1-1-1,0 1 1,1-1-1,-1 1 1,0 0-1,0 0 1,-1 0-1,1-1 1,0 1-1,-1 0 1,1 0-1,-1 1 1,1-1-1,-1 0 1,0 1-1,0-1 1,0 1-1,0-1 0,0 1 1,0 0-1,0 0 1,-1 0-1,1 0 1,0 0-1,-1 0 1,1 1-1,0-1 1,-1 1-1,1-1 1,-1 1-1,1 0 1,-1 0-1,1 0 1,-1 1-1,1-1 1,0 0-1,-1 1 0,1 0 1,0 0-1,-1-1 1,1 1-1,0 0 1,-5 3-1,-3 3-26,-1 1-1,1 0 1,1 0 0,0 1-1,0 0 1,0 0-1,1 1 1,1 0 0,-1 1-1,-6 13 1,0-2-84,-153 238-3450,122-189-28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39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1 461 9570,'0'0'2773,"0"0"-1448,0 0-454,0 0-105,0 0-126,0 0 175,10-6-421,30-18-235,-1-1 0,-1-2 0,45-42-1,-63 50-139,-1 0-1,-1-2 0,-1 0 1,0 0-1,-2-2 0,0 0 1,16-37-1,-28 54-31,-1 0-1,0 0 1,0 0-1,0 0 1,0 0 0,-1 0-1,0 0 1,-1-1 0,1 1-1,-1 0 1,0 0 0,-2-11-1,1 16 10,0 0-1,0 0 1,0 0-1,0 0 1,0 0-1,0 1 1,0-1-1,0 0 1,0 0-1,0 1 1,-1-1-1,1 1 1,0-1-1,0 1 1,-1-1-1,1 1 1,0 0-1,-1 0 1,1 0-1,0 0 1,-1 0-1,1 0 1,0 0-1,-1 0 1,1 0-1,0 0 1,-3 1-1,-4 0-22,-3 0 17,0 0 0,0 2 0,0-1 0,0 1 0,0 0 0,0 1-1,1 1 1,0 0 0,0 0 0,0 1 0,1 0 0,-1 0 0,1 1 0,1 0 0,0 1 0,0 0 0,0 1-1,-9 13 1,4-6-2,1 1 0,1 1-1,1 0 1,1 0-1,0 1 1,1 0-1,1 0 1,1 1-1,-5 28 1,8-33 34,1 0 1,0 0-1,2 0 0,-1 0 0,2 0 1,0 0-1,4 18 0,-4-28-14,1 0 1,0-1-1,0 1 0,0-1 0,0 1 1,1-1-1,-1 0 0,1 0 1,0 0-1,1 0 0,-1 0 0,1-1 1,-1 0-1,1 0 0,0 0 1,0 0-1,0 0 0,1-1 0,-1 0 1,1 0-1,-1 0 0,1 0 1,0-1-1,0 1 0,5-1 0,-1 2-11,1-1 0,-1 0 0,1-1 0,0-1 0,0 1-1,-1-1 1,1-1 0,0 0 0,-1 0 0,1-1 0,-1 0-1,1-1 1,-1 0 0,0 0 0,0-1 0,0 0 0,-1 0-1,1-1 1,-1-1 0,0 1 0,0-1 0,-1-1 0,7-7-1,0-1-142,-1-2-1,-1 0 1,19-34 0,-20 32 2,0 0 1,2 0 0,15-17 0,-28 35 138,1 0 1,-1 1 0,0-1-1,1 1 1,-1-1 0,1 1 0,-1-1-1,1 1 1,-1 0 0,1-1 0,-1 1-1,1 0 1,-1-1 0,1 1 0,-1 0-1,1-1 1,0 1 0,-1 0 0,1 0-1,-1 0 1,1 0 0,0 0-1,-1 0 1,1 0 0,0 0 0,-1 0-1,1 0 1,-1 0 0,1 0 0,1 0-1,7 18-55,-6 31 66,-3-46-2,0 156 1063,22-161-766,-8-6-233,-1 0 0,0-1 0,0 0 0,-1-1 0,0 0 0,0-1 0,-2 0 0,14-17 0,0 1-97,-7 7 29,-10 12 2,-1 0 1,1 1-1,0 0 1,0 1-1,11-8 1,-18 14-8,0 0 1,1 0 0,-1 0-1,0 0 1,1 0 0,-1-1 0,1 1-1,-1 0 1,0 0 0,1 0-1,-1 0 1,1 0 0,-1 0-1,0 0 1,1 1 0,-1-1 0,1 0-1,-1 0 1,0 0 0,1 0-1,-1 0 1,1 1 0,-1-1 0,0 0-1,1 0 1,-1 1 0,0-1-1,1 0 1,-1 0 0,0 1 0,0-1-1,1 0 1,-1 1 0,0-1-1,0 0 1,0 1 0,1-1 0,-1 1-1,0-1 1,0 0 0,0 1-1,0-1 1,0 0 0,0 1-1,0-1 1,0 2 0,4 25-109,-3-19 113,1 0-103,0 0 1,1 0-1,0 1 1,0-1-1,0-1 1,1 1-1,1-1 1,-1 1-1,1-1 1,0 0-1,1-1 1,0 1-1,0-1 1,0 0-1,0-1 0,1 1 1,0-1-1,0-1 1,1 1-1,-1-1 1,1-1-1,0 1 1,13 3-1,41 8-4794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40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0 889 9738,'0'0'2222,"0"0"-1286,0 0-78,35-19-69,-3 1-640,14-7 25,-2-3 0,0-1 0,41-37 1,-12 4 327,90-103 1,-131 128-452,-2-2 1,-1-1 0,-2-1 0,35-72 0,-55 97-2,0 1 1,-2-1-1,0 0 1,0-1 0,-2 1-1,0-1 1,-1 1-1,0-24 1,-2 39-30,0-1 1,0 1 0,0-1-1,0 1 1,0-1 0,-1 1-1,1-1 1,-1 1 0,1-1-1,-1 1 1,0-1 0,1 1-1,-1 0 1,0-1 0,0 1-1,0 0 1,0 0 0,0-1-1,0 1 1,0 0 0,-1 0-1,1 0 1,0 1 0,-1-1-1,1 0 1,0 0 0,-1 1-1,1-1 1,-1 1 0,1-1-1,-1 1 1,1-1 0,-1 1-1,1 0 1,-1 0 0,0 0-1,-1 0 1,-4 0-36,1 1 0,0-1-1,0 1 1,0 0 0,0 1 0,0 0 0,0 0 0,0 0-1,-8 4 1,-1 4 6,-1 0 0,1 1 1,1 0-1,0 2 0,-15 16 0,-60 77-63,82-98 69,-37 49 14,-69 115 0,99-146-21,1 0 0,2 0-1,0 1 1,1 1 0,2 0 0,1 0 0,-5 43 0,11-61 15,0-1 0,1 0 0,0 0-1,1 1 1,0-1 0,0 0 0,1 0 0,0 0 0,1 0 0,-1 0 0,2-1 0,7 15 0,-6-16-2,0 0 1,0-1-1,0 0 1,1 0-1,0-1 1,0 0-1,1 0 1,0 0-1,0-1 0,0 0 1,0 0-1,0 0 1,1-1-1,12 3 1,8 2-2,1-1-1,0-1 1,0-2 0,0-1 0,0-1 0,41-3 0,-50 0-79,0-2 1,1 0-1,-2 0 1,1-2-1,0-1 1,-1 0-1,0-1 1,0-1-1,34-21 1,-45 23 53,-1 1 0,0-1 0,0 0 0,0-1 0,-1 0 0,7-9 0,-11 14 23,0-1 1,0 0-1,-1 0 0,1 0 1,-1 0-1,1 0 0,-1 0 1,0-1-1,0 1 1,-1 0-1,1 0 0,-1-1 1,1 1-1,-1-1 0,0 1 1,-1 0-1,1-1 1,0 1-1,-2-5 0,1 7 5,-1 0-1,1-1 1,0 1 0,-1 0-1,1 0 1,-1 0 0,0 1-1,1-1 1,-1 0-1,0 1 1,1-1 0,-1 1-1,0-1 1,0 1-1,1 0 1,-1-1 0,0 1-1,0 0 1,0 0-1,-3 1 1,-39 3-78,37-1 65,0 0 0,0 0 0,1 1 0,-1 0 0,1 0 0,0 1 0,0 0 1,0 0-1,1 0 0,0 1 0,0-1 0,0 1 0,-4 8 0,4-7 2,0 0-1,0 1 1,1 0-1,0 0 1,0 0-1,1 0 0,0 1 1,0-1-1,1 1 1,-2 17-1,5-25 24,-1-1 0,1 1 0,-1 0 0,1 0 0,0-1-1,-1 1 1,1 0 0,0-1 0,0 1 0,-1 0 0,1-1 0,0 1-1,0-1 1,0 0 0,0 1 0,-1-1 0,1 1 0,0-1 0,0 0-1,0 0 1,0 0 0,0 0 0,0 0 0,0 1 0,0-2 0,0 1-1,2 0 1,37 0 94,-30-1-92,-7 1-14,-1 0-1,1 1 0,0-1 0,-1 0 0,1 1 1,-1 0-1,1 0 0,-1-1 0,0 1 0,1 1 0,-1-1 1,0 0-1,4 3 0,20 8 0,-3-8-22,-1-2-1,1-1 1,1 0 0,-1-2 0,0 0 0,0-2-1,-1-1 1,1 0 0,-1-2 0,0-1 0,0 0-1,0-2 1,-1 0 0,33-21 0,-5-1-37,0-2 0,-2-2 0,-2-2 0,65-68 0,-109 104 56,0-1 0,1 1 1,-1 0-1,0-1 0,1 1 1,-1 0-1,1 0 0,-1 0 0,1 1 1,0-1-1,-1 0 0,1 0 1,0 1-1,-1-1 0,3 0 1,-3 2 1,0-1 0,0 0 1,0 0-1,0 0 0,0 0 1,0 1-1,0-1 1,0 0-1,0 1 0,-1-1 1,1 1-1,0-1 0,0 1 1,0-1-1,-1 1 0,1 0 1,0-1-1,-1 1 1,1 0-1,1 1 0,1 4 34,1 1 0,-1 0 0,0 0 0,0 1 1,3 13-1,-1-2 25,3 7-7,-2-1 0,0 1 0,-2 1 0,-1-1 0,0 37 0,-3-61-70,0 1 0,0-1 0,0 0 1,0 0-1,0 0 0,-1 0 0,1 1 0,-1-1 0,1 0 1,-1 0-1,0 0 0,0 0 0,0 0 0,0 0 1,0-1-1,0 1 0,-1 0 0,1 0 0,-1-1 0,1 1 1,-1-1-1,1 1 0,-1-1 0,0 0 0,0 0 1,0 0-1,-2 2 0,-4-1-259,0 0-1,0 0 1,0-1-1,0 0 1,0 0 0,-9-1-1,13 0 64,-33 1-3597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42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1060 8282,'0'0'2526,"0"0"-638,0 0-430,0 0-403,0 0-302,0 0-446,25-28 33,80-94 48,-89 104-345,0-1 0,-2 0 0,0-1 0,-1-1 0,-1 0 0,-1-1 0,-1 0 1,-1-1-1,9-33 0,-11 6 99,-9 42-12,-8 30-226,-4 22 119,-38 138-16,46-155 49,1 1 0,2-1 0,1 1 0,2 50 0,0-76-48,0 0-1,0-1 0,0 1 0,0 0 0,0 0 0,1-1 0,-1 1 1,0 0-1,1-1 0,0 1 0,-1-1 0,1 1 0,0 0 0,0-1 0,0 0 1,0 1-1,0-1 0,0 1 0,0-1 0,0 0 0,0 0 0,1 0 1,-1 0-1,1 0 0,-1 0 0,0 0 0,1 0 0,0 0 0,-1-1 0,1 1 1,-1-1-1,1 1 0,0-1 0,-1 0 0,1 1 0,0-1 0,0 0 1,-1 0-1,1 0 0,0 0 0,-1-1 0,1 1 0,0 0 0,2-2 0,3 0 10,-1 0 0,0 0-1,-1 0 1,1-1 0,0 0-1,-1-1 1,1 1 0,-1-1-1,0 0 1,8-8 0,237-292-399,-247 314 306,-1 1 1,0 0-1,0 0 0,0 22 0,-2-27 61,1 21 77,1 0 0,1 0 1,10 39-1,-13-65-49,0 0 0,1-1-1,-1 1 1,0-1 0,0 1 0,1-1 0,-1 1 0,0-1 0,1 1 0,-1-1 0,0 1-1,1-1 1,-1 0 0,1 1 0,-1-1 0,1 1 0,-1-1 0,1 0 0,-1 0-1,1 1 1,-1-1 0,1 0 0,0 0 0,-1 0 0,1 1 0,-1-1 0,1 0 0,0 0-1,-1 0 1,1 0 0,-1 0 0,1 0 0,0 0 0,-1 0 0,1-1 0,-1 1-1,1 0 1,-1 0 0,1 0 0,0-1 0,-1 1 0,1 0 0,-1 0 0,1-1 0,-1 1-1,1-1 1,-1 1 0,0 0 0,1-1 0,-1 1 0,1-1 0,-1 1 0,0-1-1,1 0 1,25-29 411,-24 28-512,43-59 30,50-59-36,-95 120 89,0-1-1,0 0 1,0 1 0,1-1 0,-1 1-1,0-1 1,0 1 0,1 0 0,-1-1-1,0 1 1,1-1 0,-1 1 0,1 0-1,-1-1 1,0 1 0,1 0 0,-1-1-1,1 1 1,-1 0 0,1-1 0,-1 1-1,1 0 1,-1 0 0,1 0 0,-1 0-1,1 0 1,0-1 0,-1 1-1,1 0 1,-1 0 0,1 0 0,-1 0-1,1 1 1,-1-1 0,1 0 0,0 0-1,-1 0 1,1 0 0,-1 0 0,1 1-1,-1-1 1,1 0 0,-1 1 0,1-1-1,-1 0 1,0 1 0,1-1 0,-1 0-1,1 1 1,-1-1 0,0 1 0,1-1-1,-1 1 1,0-1 0,0 0-1,1 1 1,-1-1 0,0 1 0,0 0-1,0-1 1,0 1 0,1-1 0,-1 1-1,0-1 1,0 1 0,0-1 0,0 1-1,0 0 1,-1 0 0,2 50-37,-2-41 40,1 13-17,-1-8 29,1 0-1,1 0 0,0 0 0,5 23 0,-5-35-9,-1 1 0,1-1 0,0 0 0,1 0 0,-1 0 0,0 0 0,1 0 0,0-1 0,0 1 0,0 0 0,0-1 0,0 1 0,0-1 0,1 0 0,-1 1 0,1-1 0,-1-1 0,1 1 0,0 0 0,0-1 0,0 1 0,0-1 0,0 0 0,0 0 0,0 0 0,7 1 0,-4-1 5,0 0 1,1-1-1,0 0 1,-1 0-1,1-1 1,-1 1 0,1-1-1,-1-1 1,0 1-1,1-1 1,-1 0-1,0-1 1,0 1 0,0-1-1,-1-1 1,1 1-1,-1-1 1,10-7-1,-4-1-48,0 0 1,0-1-1,-1 0 0,-1-1 0,0 0 0,10-22 0,-4 1-42,-2-2 0,-1 0 0,-2 0 0,-1-1 0,4-49 0,1 7 508,-23 158-660,9-75 235,-1 1 1,1 0-1,0 0 1,0 0-1,0 0 1,1 0-1,-1 0 1,1 0-1,0 0 1,0-1-1,0 1 1,1 0-1,-1 0 1,1-1-1,0 1 1,0-1-1,0 0 1,0 0-1,1 1 1,-1-1-1,6 4 1,8 14-53,-9-8 61,-1 0 0,0 0 0,0 1 0,-1 0 0,-1 0 0,0 0 0,-1 0-1,-1 1 1,0-1 0,-1 30 0,-1-43-8,0 0-1,-1 0 1,1 0-1,0 0 1,0 0-1,-1 0 1,1 0 0,-1 0-1,1-1 1,-1 1-1,1 0 1,-1 0-1,0 0 1,1-1-1,-1 1 1,0 0-1,0-1 1,1 1 0,-1 0-1,0-1 1,0 1-1,0-1 1,0 0-1,0 1 1,0-1-1,1 0 1,-1 1-1,0-1 1,0 0-1,0 0 1,0 0 0,-2 0-1,-42 0 40,31 0-5,-20 1-18,23 0-14,-1 0 1,1-1-1,0 0 1,0-1-1,-1-1 1,1 1-1,-20-7 0,30 8-99,19 1 26,1 1 0,35 8 0,15 2 88,-41-8-45,0-2 0,1-1 0,-1-1 1,43-6-1,-63 5-24,0-1-1,0 0 1,0-1 0,-1 1 0,1-1 0,-1-1 0,1 1 0,-1-1-1,-1-1 1,1 1 0,0-1 0,-1 0 0,0-1 0,0 1-1,-1-1 1,0-1 0,0 1 0,0-1 0,-1 1 0,6-13 0,8-22-89,-3-2 1,15-64 0,18-49 176,-20 93 101,55-89-1,-7 17 0,-72 126 57,0 0 0,-1 0 1,0-1-1,0 1 0,-1-1 1,0 0-1,-1 0 0,0 1 1,0-14-1,-1 23-176,0 13-119,-4 47 37,-3 1 0,-2-1-1,-27 94 1,19-88 96,2 0 0,-9 110 1,23-154-30,0 1 0,2-1 1,0 0-1,1 0 0,10 40 1,-11-58 8,1 1 0,-1-1 1,1 0-1,0 1 0,0-1 1,0 0-1,0-1 0,1 1 1,0 0-1,0-1 0,0 1 1,0-1-1,0 0 0,1 0 1,-1 0-1,1 0 0,0-1 1,0 0-1,0 1 0,0-1 1,0-1-1,1 1 0,-1-1 1,0 1-1,1-1 0,-1 0 1,1-1-1,-1 1 0,1-1 1,0 0-1,-1 0 0,1-1 1,-1 1-1,1-1 0,4-1 1,-5 1-10,0-1 1,0 1 0,0-1-1,0 0 1,-1 0-1,1 0 1,0-1 0,-1 1-1,0-1 1,0 0 0,0 0-1,0 0 1,0 0 0,5-7-1,34-60-203,-29 44 81,-3 8 65,1 0 1,1 1-1,0 0 1,20-20-1,-26 32 48,-1 0-1,0 1 0,1-1 0,0 1 1,0 1-1,1-1 0,-1 1 1,1 0-1,-1 1 0,1-1 1,0 1-1,0 1 0,0-1 1,0 1-1,0 0 0,10 1 0,-17 0 2,1 1 0,0 0-1,-1-1 1,1 1-1,0-1 1,-1 1 0,1 0-1,-1 0 1,1-1-1,-1 1 1,1 0-1,-1 0 1,0 0 0,1 0-1,-1 0 1,0-1-1,0 1 1,1 0 0,-1 0-1,0 0 1,0 0-1,0 0 1,0 0 0,-1 1-1,3 30 28,-2-28-27,-1 2 13,1 7 25,0-1-1,1 1 1,0 0 0,1-1 0,4 14 0,-6-24-20,1 1 1,0 0-1,0-1 1,0 1-1,1-1 1,-1 0 0,0 1-1,1-1 1,0 0-1,-1 0 1,1 0-1,0 0 1,0 0 0,0 0-1,0-1 1,1 1-1,-1-1 1,0 1-1,1-1 1,-1 0 0,1 0-1,-1 0 1,1 0-1,0 0 1,-1-1 0,1 1-1,0-1 1,-1 0-1,6 0 1,1 0 25,1-1 1,-1 0-1,0-1 0,0 0 1,0 0-1,0-1 0,0 0 1,0-1-1,-1 0 0,1 0 1,-1-1-1,0 0 0,-1 0 1,1-1-1,-1 0 0,0 0 1,10-12-1,-10 10-11,-4 4 3,1 0 0,0 0-1,0 0 1,0 1 0,0 0 0,9-6 0,-13 9-86,0 0 6,8 27-73,-7-23 132,1 0 0,1-1 0,-1 1 0,0-1 0,1 0-1,0 0 1,0 0 0,0 0 0,0 0 0,0-1 0,0 1 0,1-1 0,-1 0 0,1 0 0,0 0-1,0-1 1,-1 1 0,1-1 0,0 0 0,0 0 0,0 0 0,0 0 0,1-1 0,-1 0 0,0 0-1,7-1 1,-7 2 94,-3 1-69,-1-2 0,10-2-115,-9 2 57,-1 0 1,0 0-1,0 0 1,0 0-1,1 0 1,-1 0-1,0 0 1,0 0-1,0 0 1,1 0-1,-1 0 1,0 0-1,0 0 1,1 0-1,-1 0 1,0 0-1,0 0 1,0 0-1,1 0 1,-1-1-1,0 1 1,0 0-1,0 0 1,0 0-1,0 0 1,1 0-1,-1-1 1,0 1-1,0 0 1,0 0-1,0 0 1,0-1-1,0 1 1,0 0-1,1 0 1,-1 0-1,0-1 1,0 1-1,0 0 1,0 0 0,0-1-1,0 1 1,0 0-1,0 0 1,0 0-1,0-1 1,0 1-1,-1 0 1,1 0-1,0-1 1,0 1-1,-18-12-2206,-10-2-2977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43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14267,'0'0'1664,"0"0"-1264,0 0-295,241 18-33,-141-9-64,-1 0-8,13 9-297,-26-3 137,-19-6-4225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43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3 360,'0'0'7072,"0"0"-3878,0 0-1231,0 0 66,0 0-885,0 0-456,2-3 74,0 9-700,-1 6-19,1 1 0,1-1 0,0 0-1,0 0 1,1 0 0,0 0 0,1 0-1,1-1 1,0 0 0,0 0 0,1-1-1,1 1 1,0-1 0,0-1 0,0 0-1,1 0 1,19 13 0,-25-20-163,1 0 0,0-1 1,0 1-1,0-1 0,0 0 0,0 0 0,0-1 1,0 1-1,0-1 0,0 0 0,6-1 0,-1 1-569,8 0-3017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44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7042,'0'0'2560,"0"0"-1528,0 0-256,0 0 617,0 0-665,0 0-160,0 0-448,13 0-120,-13 0-96,0 0-512,0 6-184,0 0-112,0 3-825,0-9-2208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44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 5761,'0'0'3578,"0"0"-1664,0 0-716,0 0-186,0 0 27,-31 1-395,-98 8-124,125-9-482,-1 1 1,0 0-1,1 0 1,-1 0-1,1 1 1,0-1-1,-1 1 1,1 0-1,0 1 1,0-1-1,0 1 1,0-1-1,1 1 1,-1 0-1,1 1 1,0-1-1,0 0 1,0 1-1,0 0 1,-3 6-1,-3 2 109,0 0-33,1 1 1,0 0-1,1 0 1,-8 19 0,13-26-57,0 0 1,0 0-1,0 1 1,1-1-1,-1 1 1,2 0-1,-1-1 1,1 1-1,0 0 1,0 0-1,3 12 1,-2-17-48,0 0-1,0 0 1,0-1 0,0 1 0,0 0 0,0-1-1,1 1 1,-1-1 0,1 0 0,-1 1 0,1-1 0,0 0-1,-1 0 1,1 0 0,0 0 0,0 0 0,-1 0-1,1-1 1,0 1 0,0-1 0,3 1 0,47 8 16,-44-9-24,43 5-605,66-2 0,-92-5-1410,1 0 0,32-8 0,-6-6-7632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46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1 10746,'0'0'1290,"0"0"-457,-33 17 532,-108 57-394,125-66-809,0 1 1,0 1 0,1 0-1,1 1 1,0 1 0,0 0-1,1 1 1,1 0 0,0 1 0,1 0-1,1 1 1,-12 20 0,18-26-85,0 0 0,0 0 0,1 1 0,0 0-1,1-1 1,0 1 0,0 0 0,1 0 0,1 0 0,0 19 0,1-27-70,-1-1-1,1 1 0,-1 0 1,1-1-1,0 1 0,0-1 1,0 1-1,0-1 0,0 1 1,0-1-1,0 0 0,0 1 1,0-1-1,1 0 0,-1 0 1,0 0-1,1 0 0,-1 0 1,1 0-1,-1 0 0,1 0 1,0-1-1,-1 1 0,1-1 1,0 1-1,-1-1 0,1 0 1,0 0-1,3 1 0,56 3 74,-59-4-87,26-1-3,1-2 0,-1-1 1,-1-1-1,1-2 0,-1 0 0,0-2 1,0-1-1,28-15 0,-22 11-44,-9 5-41,-1-2 1,0 0 0,0-1-1,-1-1 1,22-17 0,-38 24 102,-5 5 44,-1 1-1,0 23-168,-1-14 112,1-1 0,0 1 0,0-1-1,1 0 1,2 12 0,-2-18 8,0 1 0,0-1 0,0 0 0,0 1 0,0-1 0,1 0 0,-1 0 0,1 0 0,-1 0-1,1 0 1,0 0 0,0 0 0,0-1 0,0 1 0,0 0 0,0-1 0,0 0 0,0 0 0,1 1 0,-1-1 0,0-1 0,4 2 0,18 3 16,1-1-1,0-1 1,0-1 0,0-1 0,1-1 0,-1-2 0,26-4 0,-6-3-100,0-3 1,-1-1-1,-1-2 1,0-2-1,-1-2 1,70-44-1,-110 62 95,38-27-93,-37 26 118,-2 0 0,1 0 1,0 1-1,0-1 0,-1 0 0,1-1 0,-1 1 1,1 0-1,-1 0 0,0-1 0,0 1 0,0 0 1,0-1-1,0 1 0,-1-1 0,2-4 1,-43 8-206,31 3 158,0-1-1,0 2 0,1-1 0,-1 1 1,1 1-1,0-1 0,1 1 0,-9 8 1,-61 60-10,74-69 14,-1 1 0,1-1 1,0 1-1,1 0 0,-1 0 1,1 0-1,1 0 0,-1 1 1,1-1-1,0 1 0,0 0 1,1-1-1,0 1 0,0 0 1,0 0-1,1 0 0,0 0 1,2 10-1,-2-15 5,0 0 0,1 0-1,-1 0 1,1 0 0,-1 0-1,1-1 1,0 1 0,0 0-1,0 0 1,0-1 0,0 1-1,0 0 1,0-1 0,0 1 0,1-1-1,-1 0 1,1 1 0,-1-1-1,3 1 1,0 1 6,1 0 0,0-1-1,0 0 1,0 0 0,0 0 0,0-1-1,6 1 1,6 1-15,1-1 0,0-1-1,24-2 1,-39 1-32,0-1 1,1 0-1,-1 0 0,0 0 1,0 0-1,0-1 1,0 1-1,0-1 0,0 0 1,0 0-1,0 0 1,-1 0-1,1 0 0,-1-1 1,0 1-1,1-1 1,-1 0-1,0 1 0,-1-1 1,1 0-1,0 0 1,-1 0-1,0 0 0,1-1 1,-1 1-1,-1 0 1,1-1-1,0-2 0,4-17-326,-1 0 0,-2 0 0,1-24 0,-2 21 324,-1 23 54,0 0 1,1 0-1,-1 0 0,1 0 0,-1 0 0,1 0 1,0 1-1,0-1 0,0 0 0,1 0 0,-1 0 0,1 1 1,-1-1-1,1 1 0,0-1 0,0 1 0,0 0 1,0 0-1,0 0 0,1 0 0,-1 0 0,1 0 1,-1 1-1,1-1 0,0 1 0,0-1 0,-1 1 0,7-1 1,4-1 21,0 1 0,0 1 1,1 0-1,-1 1 1,19 2-1,3-1 418,-33-1-432,0 0-1,0 1 1,0-1-1,0 0 0,0 1 1,0 0-1,0-1 1,0 1-1,0 0 0,0 0 1,0 0-1,0 0 1,-1 1-1,1-1 0,0 0 1,-1 1-1,1-1 1,-1 1-1,0-1 0,1 1 1,-1 0-1,2 3 1,19 52 146,-2-8 90,-18-47-223,-1 1-11,0-1 0,0 0 0,0 0 0,1 0 0,-1 0 0,1-1 0,0 1 0,-1 0 0,1-1 0,0 1 0,0-1 0,4 3 0,-6-4 329,11-2 523,2-5-790,0-1 0,-1 0 0,0-1 0,18-18 0,14-10-104,-36 30 6,21-12 19,-28 18-18,0 1 1,-1-1 0,1 1 0,0 0 0,0-1 0,0 1 0,0 0 0,0 0-1,0-1 1,0 1 0,0 0 0,0 0 0,0 0 0,-1 0 0,1 0 0,0 1-1,0-1 1,0 0 0,0 0 0,0 1 0,0-1 0,0 0 0,0 1 0,-1-1-1,1 1 1,0-1 0,0 1 0,0-1 0,-1 1 0,2 1 0,5 5 15,0 1 1,1-1-1,0-1 1,1 0 0,-1 0-1,1 0 1,0-1 0,1 0-1,-1-1 1,1 0-1,0-1 1,0 0 0,0 0-1,11 1 1,3-1-7,0 0 0,1-2 1,-1-1-1,0-1 0,25-4 0,-39 3-19,1 0 0,-1 0-1,0-1 1,0-1 0,0 0-1,0 0 1,0-1 0,-1 0-1,0-1 1,0 0 0,0 0-1,-1-1 1,0 0 0,11-13-1,-14 14-1,0 0-1,0 0 0,-1-1 1,0 0-1,0 0 1,-1 0-1,0-1 0,0 1 1,0-1-1,-1 1 1,0-1-1,-1 0 0,0 0 1,0 0-1,0 0 1,-1 0-1,0 0 0,-1 0 1,-3-14-1,4 20 26,-1 0 0,0 0 0,0 0 0,0 0 1,0 0-1,0 0 0,0 1 0,0-1 0,0 0 0,-1 1 0,1-1 0,-1 1 0,1 0 0,-1-1 0,0 1 0,1 0 1,-1 0-1,0 0 0,0 0 0,0 0 0,0 0 0,0 1 0,0-1 0,0 1 0,0-1 0,0 1 0,0 0 0,0 0 0,0 0 1,0 0-1,0 0 0,0 0 0,0 1 0,0-1 0,0 0 0,0 1 0,0 0 0,0 0 0,0-1 0,0 1 0,0 0 0,1 0 1,-1 1-1,0-1 0,1 0 0,-1 1 0,1-1 0,-1 1 0,1-1 0,-1 1 0,-1 3 0,-2 7 12,1 1 0,-1 0 1,2 0-1,0 0 0,1 0 0,0 0 0,1 1 0,0-1 0,1 1 0,1-1 0,3 18 1,-3-25-7,0-1 0,0 1 0,1 0 0,0-1 0,0 0 0,1 1 1,-1-1-1,1 0 0,0 0 0,1 0 0,-1 0 0,1-1 0,0 1 0,0-1 1,0 0-1,1 0 0,-1-1 0,1 1 0,0-1 0,0 0 0,0-1 1,0 1-1,1-1 0,-1 0 0,1 0 0,8 2 0,11 2 12,1-1-1,0-2 0,-1 0 0,42-1 1,-41-3-52,0 0 0,0-2 0,0-1 1,0 0-1,-1-2 0,1-1 1,-2-2-1,1 0 0,-1-1 0,-1-2 1,1 0-1,-2-1 0,0-2 0,-1 0 1,0-1-1,-2-1 0,1-1 1,20-27-1,41-63 69,-80 107-27,0 0-1,-1 0 0,1 0 1,0 0-1,0 1 1,0-1-1,0 0 1,-1 0-1,1 1 0,0-1 1,0 1-1,0-1 1,0 1-1,0-1 0,0 1 1,1 0-1,-1-1 1,0 1-1,0 0 1,0 0-1,0 0 0,0 0 1,0 0-1,1 0 1,-1 0-1,2 0 1,-2 1-5,1 0 0,0 0 0,-1 1 0,1-1 1,-1 0-1,1 0 0,-1 1 0,0-1 0,1 1 1,-1-1-1,0 1 0,0 0 0,0-1 0,0 3 1,4 7 2,-1 0 1,0 0-1,4 21 1,-5-20 14,-1 1-1,0 0 1,-1 0 0,0 0 0,-1 0 0,-1 0-1,-2 19 1,2-27-22,-1-1 0,1 1 0,-1-1-1,0 1 1,0-1 0,0 0 0,-1 1 0,1-1 0,-1 0-1,0-1 1,-1 1 0,1 0 0,0-1 0,-1 0 0,0 0-1,0 0 1,0 0 0,0-1 0,0 1 0,0-1 0,-1 0-1,-8 3 1,-11 1-94,-1-1 0,0-1 0,0-1 0,0-1 0,-46-3 0,36 1-253,-62-3-1530,9-12-2923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4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5521,'0'0'7595,"4"-6"-7160,13-16-211,-17 21-206,1 1 0,-1-1 0,1 1 0,-1-1 1,1 1-1,-1-1 0,1 1 0,-1-1 0,1 1 0,-1 0 0,1-1 0,0 1 0,-1 0 1,1 0-1,0-1 0,-1 1 0,1 0 0,0 0 0,-1 0 0,1 0 0,0 0 0,-1 0 1,1 0-1,0 0 0,-1 0 0,1 0 0,0 0 0,0 0 0,7 1 177,-8 2 1928,-10-4-4033,-5-1-3861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46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15899,'0'0'2809,"0"0"-2809,0 0-440,0 0-112,0 0-1265,0 0-1375,0 0-1649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46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16259,'0'0'2481,"0"0"-1057,0 0-1424,0 0 48,0 0-120,0 0 72,0 0-8,0 0-256,0 15-864,13 0-840,4-3-3714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12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23 1216,'0'0'4656,"0"0"-2760,0 0-1448,0 0-194,0 0 429,21-20 1059,-16 18 3466,-11 22-5224,-1 0 0,0 0-1,-2 0 1,-11 20-1,-10 22 95,-1 23-43,5 0 0,3 1-1,-19 152 1,34-206 24,-1 13 37,9-44-104,0-1 61,0 0 157,25-36-1221,22-32-3433,-26 35-1124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12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9634,'0'0'2385,"0"0"-660,0 0-643,0 0-699,0 0 2,0 0-186,16 0 99,304 0 572,-316-1-904,0 0 0,-1-1 0,1 1 1,-1-1-1,0 0 0,0 0 0,1 0 0,-1 0 1,0-1-1,-1 1 0,1-1 0,0 0 0,-1 0 0,0 0 1,1 0-1,-1 0 0,2-5 0,5-17-5449,-9 25 2728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12.9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8066,'0'0'1917,"0"0"-451,0 0-687,0 0 36,0 0 594,0 0-416,20 6-305,-5-2-561,28 9 271,68 11 1,-76-19-358,54 5-454,-88-10-321,-23 0-5338,-9 0-3479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13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0 160 7258,'0'0'1907,"0"0"-168,0 0-110,0 0-543,0 0-402,33 9 74,103 29-420,-119-33-308,0-1 0,1-1 0,-1-1-1,1 0 1,0-1 0,34-3 0,-1-1 9,-34 2-49,0-1-1,0 0 1,-1-2-1,1 0 1,-1 0-1,1-2 1,-1 0-1,-1-1 1,27-15-1,-7 0-259,-1-2 0,57-50-1,-90 73 265,0 1-1,-1-1 0,1 0 1,0 0-1,0 1 1,0-1-1,-1 1 1,1-1-1,0 1 1,0-1-1,0 1 0,0-1 1,0 1-1,0 0 1,0-1-1,0 1 1,0 0-1,0 0 0,0 0 1,0 0-1,0 0 1,0 0-1,0 0 1,0 0-1,0 0 1,0 0-1,1 1 0,-1 0 14,1 0 0,-1 0 0,0 0 0,0 1-1,0-1 1,0 0 0,0 1 0,0-1-1,0 0 1,0 1 0,0-1 0,-1 1-1,1 0 1,0 2 0,2 6 71,-1 0 1,-1 0-1,1 0 0,-1 13 1,-1 95 789,0-118-851,0 1 1,0-1-1,0 0 1,1 1-1,-1-1 1,0 1-1,0-1 0,1 1 1,-1-1-1,0 0 1,1 1-1,-1-1 1,1 0-1,-1 1 1,0-1-1,1 0 1,-1 0-1,1 1 1,-1-1-1,1 0 0,-1 0 1,1 0-1,-1 0 1,1 0-1,-1 1 1,1-1-1,-1 0 1,1 0-1,-1 0 1,1 0-1,-1 0 1,1-1-1,-1 1 1,1 0-1,-1 0 0,2 0 1,16-5 436,-5-2-437,-1-1 0,0-1 0,-1 0 0,20-20 0,5-4-86,12-9-1,-23 19-23,0 2 1,56-36-1,-80 56 90,-1 1 0,1 0 0,-1 0 0,1 0 0,-1 1 0,1-1 0,-1 0 0,1 0-1,-1 0 1,1 0 0,-1 0 0,1 1 0,-1-1 0,1 0 0,-1 0 0,0 1 0,1-1 0,-1 0 0,1 1 0,-1-1 0,0 0 0,1 1 0,-1-1 0,0 1 0,1-1 0,-1 0 0,0 1 0,0-1 0,0 1 0,1-1 0,-1 1-1,0-1 1,0 1 0,0-1 0,0 1 0,0-1 0,0 1 0,0-1 0,0 1 0,0-1 0,0 1 0,0-1 0,0 1 0,0-1 0,0 1 0,-1 0 0,2 38 108,-2-30-70,1 133 360,0-141-417,0 0-1,0 0 1,0-1 0,1 1-1,-1 0 1,0 0 0,0 0-1,0 0 1,1 0 0,-1 0 0,0-1-1,1 1 1,-1 0 0,1 0-1,-1 0 1,1-1 0,-1 1-1,1 0 1,0-1 0,-1 1-1,1-1 1,0 1 0,-1 0-1,1-1 1,0 0 0,0 1-1,0-1 1,0 1 0,-1-1 0,1 0-1,1 1 1,0-1-219,1 0-1,-1 1 1,0-1 0,1 0 0,-1 0-1,1-1 1,-1 1 0,0 0 0,0-1 0,1 1-1,-1-1 1,2-1 0,17-13-5136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15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259 401 7418,'0'0'2481,"0"0"-611,0 0-364,0 0-359,-12 5-462,-10 5-548,0 1-1,1 1 0,0 0 0,2 2 1,-1 1-1,2 0 0,0 1 1,0 1-1,-15 20 0,29-32-114,0 1-1,0 0 0,1 0 1,0 0-1,0 1 1,0-1-1,1 1 1,0-1-1,0 1 0,0 0 1,1 0-1,0 0 1,1 0-1,0 12 1,0-17-9,0-1 1,1 0 0,-1 1-1,0-1 1,1 1 0,0-1-1,-1 0 1,1 0 0,0 1-1,0-1 1,-1 0 0,1 0-1,0 0 1,0 0-1,0 0 1,0 0 0,1 0-1,-1 0 1,0 0 0,0 0-1,1-1 1,-1 1 0,0-1-1,1 1 1,-1-1 0,0 1-1,1-1 1,2 1 0,46 6 137,-43-7-158,23 2 1,0-2 1,1 0 0,-1-2-1,0-2 1,55-12 0,-73 13-72,-1-1 1,0 1-1,0-2 0,-1 0 1,1 0-1,-1 0 1,0-2-1,0 1 1,-1-1-1,0 0 0,0-1 1,-1 0-1,0-1 1,0 0-1,-1 0 0,0 0 1,-1-1-1,8-14 1,-11 14 44,0 0 0,-1-1 0,0 1 0,-1 0-1,0-1 1,0 1 0,-2-19 0,1 10 55,0 18-6,0-1-1,-1 1 1,1 0-1,0 0 1,0-1 0,-1 1-1,1 0 1,-1 0-1,1 0 1,-1 0-1,1 0 1,-1 0-1,0 0 1,1 0-1,-1 0 1,0 0-1,0 0 1,0 0-1,0 0 1,0 1 0,0-1-1,0 0 1,0 1-1,0-1 1,0 0-1,0 1 1,0 0-1,0-1 1,0 1-1,-1 0 1,1-1-1,0 1 1,0 0 0,-1 0-1,1 0 1,0 0-1,0 0 1,0 0-1,-3 1 1,0-1-10,0 1 1,0-1-1,1 1 1,-1 0 0,0 0-1,0 0 1,0 1-1,1 0 1,-1-1-1,1 1 1,-6 4-1,0 3 23,1-1-1,0 1 0,1 1 0,0-1 0,1 1 0,0 0 0,0 1 1,1-1-1,1 1 0,-1 0 0,2 1 0,0-1 0,0 1 0,1-1 0,0 1 1,1 0-1,0-1 0,2 23 0,0-31-15,1 0 1,-1 0-1,0-1 1,1 1-1,-1-1 1,1 1 0,0-1-1,0 0 1,0 0-1,0 1 1,0-1-1,1-1 1,-1 1-1,0 0 1,1-1-1,0 1 1,-1-1-1,1 0 1,0 1-1,-1-2 1,1 1-1,0 0 1,5 0-1,7 3 22,0-2 1,1 0-1,16 0 0,-13-2-32,0 1 0,0-2-1,0-1 1,0 0-1,-1-1 1,1-1 0,25-9-1,-36 9-35,-1 1 0,0-1 0,1 0 0,-1-1 0,-1 0 0,1 0 0,-1 0 0,0-1 0,0 0 0,0 0 0,-1 0 0,0-1 0,0 0 0,-1 0 0,0 0 0,0 0 1,-1-1-1,0 1 0,4-14 0,-3 5 4,0 0 0,-1 1 0,0-2 0,0-23 0,-3 39 44,0 1-64,0 0-58,0 0 62,33 6 147,-24-6-117,0 0-1,0-1 1,0 0 0,0-1-1,0 0 1,0 0 0,-1-1-1,1 0 1,-1-1 0,1 1-1,-1-2 1,-1 1 0,1-1-1,0 0 1,-1-1 0,0 0-1,-1 0 1,1 0-1,6-10 1,13-15-111,-22 24 125,2 0 0,-1 0 0,1 1 0,0-1 1,1 1-1,-1 0 0,11-6 0,-15 11-4,-1 0 0,0 1-1,1-1 1,-1 1 0,0-1 0,1 1-1,-1 0 1,0 0 0,1 0 0,-1-1-1,1 1 1,-1 1 0,0-1 0,1 0-1,-1 0 1,1 0 0,-1 1 0,0-1 0,1 1-1,-1-1 1,0 1 0,1-1 0,-1 1-1,0 0 1,0 0 0,0-1 0,0 1-1,0 0 1,0 0 0,0 0 0,0 0-1,0 1 1,0-1 0,0 0 0,-1 0-1,1 0 1,0 1 0,-1-1 0,1 0-1,-1 2 1,5 9-13,-2-1 0,0 1 0,0 0 0,0 13 0,3 7 48,-2-13-27,-1 1 1,2 26-1,-5-31-3,2 0 0,0 0 0,0 0 0,10 27-1,-11-39 10,1 0 0,0 0-1,0 0 1,0 0 0,1-1-1,-1 0 1,1 1 0,-1-1-1,1 0 1,0 0 0,0 0-1,0 0 1,0-1-1,0 1 1,0-1 0,0 0-1,0 0 1,1 0 0,-1 0-1,0 0 1,1-1 0,-1 0-1,1 1 1,-1-1 0,1-1-1,4 0 1,-1 1 28,0 0 1,0-1-1,-1 0 1,1-1-1,0 0 0,-1 0 1,1 0-1,-1-1 1,0 0-1,1 0 1,-1 0-1,7-6 1,-8 4-36,1-1 1,-1 1 0,0-1 0,-1 0 0,1 0 0,-1-1-1,0 0 1,-1 1 0,0-1 0,0 0 0,2-9 0,0-3-23,-2 0 0,2-37 1,-3 33 36,0 0 1,6-22-1,-7 43-23,0 0 0,0 0 1,0 0-1,0 0 0,1 0 1,-1 1-1,1-1 0,-1 0 0,1 1 1,-1 0-1,1-1 0,0 1 1,0 0-1,0 0 0,0 0 0,-1 0 1,1 0-1,1 0 0,-1 0 1,0 1-1,0-1 0,0 1 0,0 0 1,0-1-1,4 1 0,66-1-22,-51 2 10,-18-1 8,-1 0 0,1 0-1,0 0 1,-1 0 0,1 0 0,0 0-1,-1 1 1,1-1 0,-1 1 0,1 0-1,-1 0 1,1 0 0,-1 0 0,0 0-1,1 1 1,3 2 0,-5-2 5,1 1 1,-1 0-1,1 0 0,-1-1 1,0 1-1,0 0 0,-1 0 1,1 0-1,-1 0 0,1 0 1,-1 1-1,0-1 0,0 0 1,0 4-1,-1 10 3,-1 0 1,0 0-1,-1 0 0,-1 0 0,-7 18 1,8-26-47,2-5 53,0 0 0,0 0-1,0 1 1,0-1-1,1 0 1,0 0-1,0 9 1,0-12-3,1 0 1,-1 0-1,0 1 1,1-1-1,-1 0 1,1 0-1,-1 0 1,1 0-1,-1 0 1,1 0-1,0 0 1,-1 0-1,1 0 1,0 0-1,0 0 1,0-1-1,0 1 1,0 0-1,0-1 1,0 1-1,0 0 1,0-1-1,0 1 1,0-1-1,0 1 1,1-1-1,-1 0 1,0 0-1,2 1 1,20 1 24,0 0-1,0-1 1,0-2 0,0 0 0,-1-1 0,1-2-1,0 0 1,34-12 0,-24 4-110,0-1 0,0-2 0,-2-1 0,55-38 0,-83 52 89,-1 1 7,0 0 0,0 0-1,0 0 1,0-1 0,0 1-1,0-1 1,-1 1 0,1-1-1,0 0 1,-1 0 0,1 0-1,-1 0 1,0 0 0,1 0-1,-1 0 1,0 0 0,0 0-1,-1-1 1,1 1 0,0 0-1,0-4 1,-31 6 189,21 0-205,0 1 1,1 0-1,-1 1 0,1 0 1,0 0-1,-1 0 1,1 1-1,0 1 1,-12 6-1,16-8 1,1 0-1,-1 0 0,1 1 1,0-1-1,-1 1 1,1 0-1,0 0 0,1 0 1,-1 0-1,0 0 1,1 0-1,0 1 0,0-1 1,0 1-1,0 0 1,1 0-1,-1 0 1,1 0-1,0 0 0,0 0 1,0 0-1,0 4 1,1-7 2,0-1 1,1 1 0,-1 0 0,0-1 0,0 1 0,0 0-1,1-1 1,-1 1 0,0 0 0,1-1 0,-1 1 0,0-1-1,1 1 1,-1-1 0,1 1 0,-1-1 0,1 1-1,-1-1 1,1 1 0,-1-1 0,1 0 0,0 1 0,-1-1-1,1 0 1,0 1 0,-1-1 0,1 0 0,0 0 0,-1 0-1,1 1 1,1-1 0,26 1 157,-22-1-111,22 1-8,28 1-103,-53-2 76,0 0 0,0 0 0,1-1 1,-1 1-1,0-1 0,0 1 1,0-1-1,0 0 0,0 0 0,0-1 1,0 1-1,3-3 0,-2 3 10,0-1-1,0 1 0,0-1 1,0 1-1,0 1 0,0-1 1,0 0-1,0 1 0,0 0 1,0 0-1,0 0 0,0 1 1,1-1-1,-1 1 0,0 0 1,6 2-1,25 3 8,3-4-70,129 3 30,-149-6-32,-1 0 0,1-1 0,-1-1 0,1-1-1,-1-1 1,0 0 0,19-9 0,-32 13 26,0-2 0,0 1-1,-1 0 1,1-1 0,-1 0 0,1 0 0,-1 0 0,0 0-1,0 0 1,0-1 0,0 1 0,-1-1 0,1 0-1,-1 0 1,0 0 0,0 0 0,-1 0 0,1 0 0,-1 0-1,0-1 1,0 1 0,0 0 0,-1-1 0,1 1-1,-1-1 1,0 1 0,0-1 0,-1 1 0,-1-8 0,1 10 23,1-1 0,-1 1 0,0 0 0,0 0 1,-1 0-1,1 0 0,0 0 0,-1 0 0,1 1 0,-1-1 1,1 0-1,-1 1 0,0-1 0,0 1 0,0-1 1,1 1-1,-2 0 0,1 0 0,0 0 0,0 0 1,0 0-1,0 0 0,-1 1 0,1-1 0,0 1 0,0-1 1,-1 1-1,1 0 0,0 0 0,-1 0 0,1 0 1,-3 1-1,-2-1-9,0 1 0,1-1 0,-1 1 0,1 1 0,-1-1 0,1 1 0,0 0 0,-1 1 0,1-1 1,-8 6-1,1 2-7,1 1 1,0 0 0,0 1 0,1 0-1,1 1 1,-13 21 0,17-25 11,0 1 1,1 0-1,0 0 0,1 0 0,0 1 1,1 0-1,0 0 0,1-1 1,0 2-1,-1 15 0,3-26-2,1 1 0,-1 0 1,1 0-1,-1-1 0,1 1 0,-1 0 0,1-1 0,0 1 0,0-1 0,0 1 0,0-1 0,0 1 0,0-1 1,0 1-1,1-1 0,-1 0 0,0 0 0,1 0 0,-1 0 0,1 0 0,-1 0 0,1 0 0,0 0 0,-1-1 0,1 1 1,0 0-1,-1-1 0,1 0 0,0 1 0,0-1 0,-1 0 0,1 0 0,0 0 0,3 0 0,8 0 10,1 0-1,0-1 0,18-3 0,-17 1-15,-1-1 0,-1 0 0,1-1 1,0-1-1,-1 0 0,0 0 0,-1-1 0,0-1 0,0 0 0,0-1 1,-1 0-1,0-1 0,-1 0 0,0-1 0,15-21 0,-10 10-165,-1-1-1,0 0 0,-2-1 1,-1 0-1,-1 0 0,-1-1 1,10-46-1,-11 15 844,2-106 0,-11 192-676,-3 1 1,0-1-1,-13 42 0,9-42-11,2 0 0,1 0 0,-2 46 0,6-59-22,1-6 98,0 1 1,1-1 0,3 19 0,-4-26-44,2 0 1,-1-1-1,0 1 1,1 0-1,0-1 0,0 1 1,0-1-1,0 0 0,0 1 1,1-1-1,-1 0 0,1 0 1,0-1-1,4 4 0,8 5 35,1-2 0,0 0-1,0-1 1,1 0 0,0-2 0,0 0-1,1-1 1,0 0 0,30 3-1,17-2-229,86-3-1,-116-3 105,-23 1 19,0-2 0,0 0 0,0 0 0,0-1 0,0 0 0,13-5 0,-23 6 45,1 1 1,-1-1-1,1-1 0,-1 1 1,0 0-1,0 0 0,0-1 0,0 1 1,0-1-1,0 0 0,0 0 0,0 1 1,-1-1-1,1 0 0,-1 0 0,1-1 1,-1 1-1,0 0 0,0 0 1,0-1-1,0 1 0,0-1 0,-1 1 1,1-1-1,-1 1 0,1-1 0,-1 1 1,0-1-1,0 1 0,0-1 1,0 1-1,-1-1 0,1 1 0,-1-1 1,0-3-1,-1 2 16,0 0-1,0 0 1,0 1 0,-1-1 0,1 0 0,-1 1-1,0 0 1,0 0 0,0 0 0,0 0-1,0 0 1,-1 0 0,1 1 0,-1 0-1,0 0 1,1 0 0,-1 0 0,0 0-1,0 1 1,-1-1 0,-6 0 0,-6-2 22,-1 0 0,1 2 0,0 0 0,-19 1 0,31 0-8,1 1 0,-1 0 0,0 0 0,0 1-1,1-1 1,-1 1 0,0 0 0,1 0 0,-1 1 0,-5 2-1,9-3-37,-1 1-1,0 0 0,1 0 0,-1-1 1,1 1-1,0 0 0,0 0 0,-1 1 1,1-1-1,1 0 0,-1 0 0,0 0 0,0 1 1,1-1-1,0 0 0,-1 1 0,1-1 1,0 0-1,0 1 0,0-1 0,0 0 1,1 5-1,-1-3-112,0 0 1,1 0-1,-1 0 1,1 0-1,0 1 0,0-1 1,0 0-1,1 0 1,-1-1-1,1 1 0,0 0 1,0 0-1,1-1 1,-1 0-1,1 1 1,-1-1-1,1 0 0,5 4 1,33 19-2744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17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13 928,'0'0'963,"0"0"-409,0 0 20,0 0 258,0 0 519,0 0-337,7-4 687,-5 2-5686,-27 2 2815,24 0 1434,1 0 491,0 0 469,0 0-10,0 0-66,0 0 120,0 0-614,0 0-408,0 0-126,0 0 11,0 0 18,0 0-91,0 0-104,0 0 61,0 0 109,0 0 84,0 0-34,0 0 294,0 0-328,0 0-22,0 0 97,0 0-40,0 0-2,0 0-57,0 0-146,0 0 70,0 0 101,0 0 34,0 0-39,0 0 236,0 0-282,0 0-26,0 0 95,0 0-71,0 0-33,0 0 53,0 0-9,0 0-49,0 0-102,0 0-321,0 0-299,0-3-1062,0 2-1487,0-1-2203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19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 15 4049,'0'0'1720,"0"0"-828,0 0-193,0 0 13,0 0 31,0 0-100,3-11 102,-5 8 3917,-8 3-4666,0 0 0,0 1 1,-1 1-1,1-1 0,1 2 1,-1-1-1,0 2 1,0-1-1,1 1 0,0 0 1,0 1-1,0 0 1,0 1-1,1 0 0,0 0 1,-10 11-1,4-5 63,0 1 0,-20 25-1,30-33-27,1 0 0,0 0 0,0 0-1,1 1 1,-1-1 0,1 0 0,0 1-1,1 0 1,-1-1 0,1 1 0,0 0 0,0 11-1,1-15-1,1 1-1,-1-1 1,1 0-1,0 1 1,0-1-1,0 0 0,0 1 1,0-1-1,0 0 1,1 0-1,-1 0 1,0 0-1,1 0 1,0-1-1,0 1 0,-1 0 1,1-1-1,0 1 1,0-1-1,0 1 1,1-1-1,-1 0 1,0 0-1,0 0 0,1 0 1,-1-1-1,0 1 1,1-1-1,-1 1 1,1-1-1,3 0 1,15 3-24,-1-1-1,39-2 1,-37-1 59,16 0-57,0-3 1,0-1-1,-1-1 1,0-3-1,37-12 1,175-78 56,-226 89-98,-8 4 53,1-1-1,-2-1 1,1 0 0,-1 0 0,16-13 0,-30 20 302,0 1-216,0 0-11,-9 0-14,0 1-86,0 0 0,0 1 1,0 0-1,0 0 0,1 1 0,-1 0 1,0 0-1,1 1 0,0 0 1,0 1-1,0 0 0,-13 11 0,16-12 3,-1 1 0,1 0-1,0 0 1,0 0-1,1 0 1,-1 1-1,1-1 1,1 1 0,-1 1-1,1-1 1,0 0-1,0 1 1,1-1-1,0 1 1,0 0 0,0 0-1,0 12 1,1-15 14,1-1 1,0 1 0,0-1-1,1 0 1,-1 1 0,1-1-1,0 0 1,-1 1 0,1-1-1,1 0 1,-1 0 0,0 1-1,1-1 1,0 0 0,0-1-1,0 1 1,0 0 0,0 0 0,0-1-1,1 0 1,-1 1 0,1-1-1,0 0 1,-1 0 0,1 0-1,0 0 1,0-1 0,0 1-1,1-1 1,-1 0 0,0 0-1,0 0 1,1 0 0,-1-1-1,1 1 1,4-1 0,-3 1-6,-1 0 0,1 0 1,-1-1-1,1 0 0,-1 0 0,1 0 1,-1 0-1,1-1 0,4-1 0,-6 1-8,0 0 0,-1-1 0,1 1 0,-1-1 0,0 0 0,1 0-1,-1 0 1,0 0 0,0 0 0,0-1 0,0 1 0,-1 0 0,1-1 0,1-3-1,25-43-66,-12 21-3,0 1 0,2 0 0,35-41 0,-53 68 75,26-22-106,-25 22 101,-1 0 0,1 0 0,0-1-1,-1 1 1,1 0 0,0 0 0,-1 0-1,1 0 1,0 0 0,-1 0 0,1 0-1,0 0 1,-1 0 0,1 1-1,0-1 1,-1 0 0,1 0 0,0 1-1,-1-1 1,1 0 0,-1 1 0,1-1-1,-1 0 1,1 1 0,-1-1 0,1 1-1,-1-1 1,1 1 0,-1-1-1,1 1 1,-1-1 0,0 1 0,1 0-1,-1-1 1,0 1 0,0-1 0,1 1-1,-1 0 1,0-1 0,0 1 0,0 1-1,40 133 237,-40-135-219,0 1 0,1-1-1,-1 1 1,0-1 0,0 1 0,1-1 0,-1 1 0,0-1 0,1 1 0,-1-1 0,0 0 0,1 1 0,-1-1 0,1 0 0,-1 1 0,1-1-1,-1 0 1,0 1 0,1-1 0,-1 0 0,1 0 0,0 0 0,-1 1 0,1-1 0,-1 0 0,1 0 0,-1 0 0,1 0 0,-1 0 0,1 0-1,0 0 1,21-9 462,15-20-25,-36 28-466,14-13 23,5-5-31,1 1 0,0 1-1,1 0 1,45-24-1,-66 42 15,0-1-1,-1 0 0,1 1 1,0-1-1,-1 1 0,1-1 0,-1 1 1,1-1-1,-1 1 0,1-1 1,-1 1-1,1 0 0,-1-1 1,0 1-1,1 0 0,-1-1 1,0 1-1,1 0 0,-1 0 1,0-1-1,0 1 0,0 0 0,0 0 1,0-1-1,0 2 0,7 31 66,-6-26-58,1 2-22,1 8 29,1 0 0,1 0 0,7 17-1,-11-30-14,0-1-1,1 1 1,0 0 0,0-1-1,0 0 1,1 1-1,-1-1 1,1 0-1,-1 0 1,1 0 0,0-1-1,0 1 1,0-1-1,1 1 1,-1-1-1,1 0 1,-1 0-1,1-1 1,6 3 0,60 0-2051,-37-4-1884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21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378 11 4849,'0'0'2112,"0"0"-525,0 0-301,0 0-99,0 0-96,0 0 283,-11-9 2557,-93 7-3603,-139 6-309,239-4-6,4 0-10,-1 0-1,1 0 1,-1 0-1,1 0 1,-1 0-1,1-1 1,-1 1-1,1 0 1,-1 0-1,1 1 0,-1-1 1,1 0-1,-1 0 1,1 0-1,0 0 1,-1 0-1,1 0 1,-1 1-1,1-1 1,-1 0-1,1 0 1,-1 1-1,1-1 0,0 0 1,-1 0-1,1 1 1,0-1-1,-1 1 1,1-1-1,0 0 1,-1 1-1,1-1 1,0 1-1,0-1 1,0 0-1,-1 1 0,1-1 1,0 1-1,0 0 1,0 0 7,0-1-78,0 38 70,1-13 10,2-1 0,9 43 1,4 29-1,-15 93 436,-1-188-496,0-1 91,0 1 26,0 1-38,0-2 16,0 54-15,7 2-42,-7-56 33,-1 1-13,1 1-1,-1-1 1,1 0-1,0 1 1,0-1-1,-1 0 1,1 1-1,0-1 1,0 0 0,1 1-1,-1-1 1,0 0-1,0 1 1,1-1-1,-1 0 1,0 1 0,1-1-1,-1 0 1,1 0-1,0 0 1,-1 1-1,1-1 1,0 0-1,0 0 1,0 0 0,0 0-1,0 0 1,0-1-1,0 1 1,0 0-1,0 0 1,0-1 0,0 1-1,1 0 1,-1-1-1,0 1 1,0-1-1,1 0 1,-1 1-1,0-1 1,1 0 0,-1 0-1,0 0 1,1 0-1,-1 0 1,3 0-1,191-12 411,-183 9-145,2 0-4481,-1 3-626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3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25 696,'0'0'675,"0"0"-407,0 0-179,0 0 111,0 0-144,17-17 602,-8 9 6521,-12 70-6944,-14 78 1,-2 40 82,18-157-280,2 143 94,1-148-7,0 0 0,2 0 0,0 0 0,0 0 0,2 0 0,14 31-1,-8-25 161,1-1 0,1 0-1,1-1 1,32 37 0,-40-52-164,0-1 1,0 1-1,0-1 1,1-1 0,0 1-1,0-1 1,1-1-1,-1 1 1,1-1-1,0-1 1,0 0 0,0 0-1,0-1 1,1 0-1,-1 0 1,19 0 0,-20-3-106,1 0 1,-1-1-1,0 0 1,0-1-1,0 1 1,0-2 0,0 1-1,0-1 1,-1 0-1,0 0 1,0-1-1,0 0 1,0-1 0,-1 1-1,0-1 1,0 0-1,0-1 1,-1 0-1,7-10 1,6-10 37,-2 0 1,-1-1-1,-1 0 0,11-31 0,-10 14 48,-2-1-1,-2 1 0,7-57 0,4-144 545,-14 128-502,-5 34-294,2 84-3473,13 4 1324,-4 6-813,-1-3-2966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22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0 104,'0'0'1304,"0"0"-1024,0 0-280,0 0-928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22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1 0 832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4:23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3 832,'11'1'10121,"11"-1"-4344,14-1-2561,32 0-3299,27 0-2406,-41 0 3904,-30 1-1305,-23 0-136,-1 0 25,0 0-2,0 0-91,0 0 72,0 0 25,0 0 0,0 0-86,0 22 7,0 405 284,0-422-202,0 1 1,1-1-1,0 1 1,0-1-1,0 0 0,1 1 1,0-1-1,0 0 0,0 0 1,1 0-1,-1 0 0,1-1 1,1 1-1,-1-1 1,0 0-1,1 0 0,4 4 1,-8-8-6,0 0 1,0 1 0,1-1 0,-1 0 0,0 0-1,0 0 1,0 0 0,0 0 0,0 1-1,0-1 1,0 0 0,0 0 0,0 0 0,0 0-1,0 0 1,0 1 0,0-1 0,0 0-1,0 0 1,0 0 0,0 0 0,0 0-1,0 1 1,0-1 0,0 0 0,0 0 0,0 0-1,0 0 1,0 0 0,0 1 0,-1-1-1,1 0 1,0 0 0,0 0 0,0 0-1,0 0 1,0 0 0,0 0 0,0 0 0,-1 1-1,1-1 1,0 0 0,0 0 0,0 0-1,0 0 1,0 0 0,0 0 0,-1 0 0,1 0-1,0 0 1,0 0 0,0 0 0,0 0-1,-1 0 1,1 0 0,0 0 0,0 0-1,0 0 1,0 0 0,-1 0 0,-19 3-8,-26-2-57,43-1 72,-155 0-64,202-4-2385,-18-4-1937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5:56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470 248 984,'0'0'424,"0"0"-480,0 0 100,13-14 12,41-43 211,-50 54 277,-2-1-1,1 0 1,0 0 0,-1 0 0,1-1-1,-1 1 1,-1 0 0,1-1-1,0 0 1,-1 1 0,0-1-1,0 0 1,-1 1 0,1-1-1,-1 0 1,0 0 0,0 0 0,-1 0-1,1 1 1,-2-7 0,-1-14 543,6-14-90,-2 27-572,-2 25-534,-3 10 112,-1 0 1,-2-1 0,0 0 0,-1 0 0,-1-1 0,-19 33 0,0 1 13,-134 303-36,-124 260 331,269-576-265,16-41 111,4-6-83,50-72-1055,2-5-3894,-17 14-3434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5:57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87 7274,'0'0'2865,"0"0"-1303,0 0-588,0 0-649,0 0-164,0 0 98,7 0 23,68-5 564,1-2 0,101-24-1,43-6-563,-216 37-270,-3 0-20,-1 0-1,1 0 0,-1 0 1,0 0-1,1 1 1,-1-1-1,0 0 0,1 0 1,-1 0-1,1 0 0,-1 0 1,0 0-1,1 0 1,-1 0-1,1-1 0,-1 1 1,0 0-1,1 0 0,-1 0 1,0 0-1,1 0 0,-1-1 1,1 1-1,-1 0 1,0 0-1,0-1 0,1 1 1,-1 0-1,0 0 0,1-1 1,-1 1-1,0 0 1,0-1-1,0 1 0,1 0 1,-1-1-1,0 1 0,0-1 1,0 0-300,0 1-552,0 0-693,0 0-913,0 0-1639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5:57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7802,'0'0'2543,"0"0"-1686,0 0-579,0 0 94,32 0 273,190 0 921,20 0-355,-241 0-1244,-1 0 1,1 0-1,0 0 1,0 0-1,0 0 1,-1 1-1,1-1 1,0 0-1,0 0 1,-1 1-1,1-1 1,0 1-1,-1-1 1,1 1-1,0-1 1,-1 1-1,1-1 1,-1 1-1,1-1 1,-1 1-1,1 0 1,-1-1-1,1 2 1,0-1-149,-1-1 0,0 1 1,0 0-1,1 0 0,-1-1 1,0 1-1,0 0 0,0 0 1,0 0-1,0-1 0,0 1 1,0 0-1,0 0 0,0 0 1,0-1-1,0 1 0,0 0 1,-1 0-1,1 0 0,0-1 1,-1 1-1,0 1 0,-7 4-2443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5:57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7578,'0'0'792,"0"0"-329,0 0-19,-1 18 861,0-4-933,0 0 0,1-1-1,3 22 1,-2-34-341,-1 0-1,1 0 1,-1 0-1,1 0 0,-1 0 1,1 0-1,-1 0 1,1 0-1,0 0 1,0 0-1,-1 0 0,1 0 1,0-1-1,0 1 1,0 0-1,0-1 1,0 1-1,0 0 0,0-1 1,0 1-1,0-1 1,0 0-1,1 1 1,-1-1-1,2 0 0,33 0 390,-22 0-286,70 0-33,6 2-594,0-5 0,110-16 0,14-24-3261,-123 19-239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0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281 449 8690,'0'0'1815,"0"0"-1178,0 0-530,0 0-200,0 33 181,0 210 1100,1-175-895,1-11-38,-3-1 0,-2 1 0,-20 104-1,9-102-148,-3-2-1,-2 0 0,-3-1 1,-49 91-1,69-144-15,0-1 1,1 1-1,-1 0 0,0-1 0,-1 1 1,1-1-1,0 0 0,-1 1 0,1-1 1,-1 0-1,0-1 0,1 1 0,-5 1 1,6-2-35,0-1 1,0 0-1,0 0 1,-1 0 0,1 0-1,0 0 1,0 0-1,0 0 1,-1 0 0,1 0-1,0 0 1,0-1-1,0 1 1,0 0 0,-1-1-1,1 1 1,0-1 0,0 0-1,0 1 1,0-1-1,0 0 1,0 1 0,0-1-1,1 0 1,-1 0-1,0 0 1,0 0 0,1 0-1,-1 0 1,0 0-1,1 0 1,-1 0 0,1 0-1,-1-2 1,-1 0-50,-4-10-20,-1 1 1,2-1-1,0 0 0,0 0 1,1-1-1,1 1 0,0-1 1,-1-15-1,5 28-3,-1 0 0,0 0 0,1 0-1,0-1 1,-1 1 0,1 0 0,0 0 0,-1 0 0,1 0-1,0 0 1,0 1 0,0-1 0,0 0 0,0 0 0,0 0-1,0 1 1,0-1 0,0 1 0,2-2 0,31-13-100,-21 10 31,33-15 81,281-135-158,-252 115 30,-1-3 0,80-64-1,-133 91 95,0-2-1,-2 0 1,0-1-1,24-32 1,-38 44 24,0-1 0,0 1 1,0-1-1,-1-1 0,0 1 1,0 0-1,-1-1 1,0 0-1,-1 0 0,0 0 1,0 0-1,-1 0 1,0 0-1,-1 0 0,0-1 1,-2-12-1,2 20 10,-1 0 0,1 0 1,-1 0-1,0 1 0,0-1 0,1 0 0,-1 1 1,0-1-1,-1 0 0,1 1 0,0-1 0,0 1 0,-1 0 1,1-1-1,-1 1 0,1 0 0,-1 0 0,1 0 1,-4-1-1,0-1-1,0 1 0,-1 0 0,0 0 0,1 1 0,-1-1 0,-9 0 0,-1 1-4,0 1-1,0 0 1,0 1-1,-17 3 0,28-3 7,0 0 0,0 1 0,0 0 0,0-1 0,1 2 0,-1-1 0,0 0-1,1 1 1,0 0 0,-1 0 0,1 0 0,0 1 0,1-1 0,-1 1 0,1 0-1,-1 0 1,1 0 0,0 1 0,1-1 0,-1 1 0,1-1 0,0 1 0,0 0-1,0 0 1,-1 6 0,-1 11-26,0 1 0,1-1 0,1 1-1,2 32 1,0-48 32,0 1 0,1 0 0,0 1 0,0-1 0,1 0-1,0 0 1,0 0 0,1 0 0,0 0 0,0-1-1,1 1 1,0-1 0,1 0 0,-1 0 0,1-1-1,0 1 1,1-1 0,0 0 0,0 0 0,9 6-1,-6-5 3,1-1-1,1 1 0,-1-2 1,1 1-1,0-2 0,0 1 0,1-1 1,-1-1-1,1 0 0,0-1 1,-1 0-1,23 0 0,-28-2 14,-1 1 0,1-1 0,-1 0-1,0-1 1,1 0 0,-1 0 0,0 0 0,1 0-1,-1-1 1,0 1 0,0-2 0,0 1-1,0 0 1,-1-1 0,1 0 0,0 0 0,-1 0-1,0-1 1,0 1 0,0-1 0,0 0 0,-1 0-1,4-6 1,69-88-47,25-28 38,-88 112-26,1 0 1,1 0-1,0 2 0,1 0 0,0 1 1,18-10-1,-31 19 16,0 1-1,0-1 1,0 1 0,1-1 0,-1 1 0,0 0-1,0 0 1,1 1 0,-1-1 0,1 1 0,-1 0-1,0-1 1,1 2 0,-1-1 0,5 1 0,-6 0-2,0-1 1,0 1-1,0 0 1,0 0-1,-1 0 1,1 1-1,0-1 1,-1 0-1,1 1 1,-1-1-1,1 1 1,-1-1-1,0 1 1,0 0-1,0-1 1,0 1-1,0 0 1,2 4-1,0 7-12,1 1-1,-2 0 0,0 0 1,-1 1-1,0 26 0,-1-9 7,1-6 10,-2-14 0,1-1 1,1 0 0,0 0 0,0 1 0,1-1 0,1 0 0,6 18 0,-7-28 16,-2-1 132,3-3-69,0 0-1,0 0 0,-1 0 0,1 0 1,-1-1-1,0 1 0,0-1 0,0 1 0,0-1 1,1-5-1,7-12-21,6-2-65,2 1 1,0 1-1,0 1 0,2 0 1,1 2-1,0 0 0,28-17 1,-48 34-1,-1 1 0,1-1-1,-1 1 1,1-1 0,-1 1 0,1-1 0,-1 1 0,1 0 0,0-1 0,-1 1 0,1 0 0,-1 0 0,1-1 0,0 1 0,-1 0 0,1 0 0,0 0 0,0 0 0,-1 0 0,1 0 0,0 0 0,-1 0 0,1 0 0,0 0 0,-1 0 0,1 1-1,0-1 1,-1 0 0,1 0 0,0 1 0,-1-1 0,1 0 0,-1 1 0,1-1 0,-1 1 0,1-1 0,-1 0 0,1 1 0,-1-1 0,1 1 0,-1 0 0,1 0 0,8 27 39,-7-21-45,-1-4 17,1 1 0,0-1 0,-1 0 0,2 1 0,-1-1 0,0 0 0,1-1 0,-1 1 0,1 0 0,0-1 0,0 1 0,0-1 0,0 0 0,0 0 0,0 0 0,1 0 0,-1-1 0,1 1 0,-1-1 0,1 0 0,0 0 0,0 0 0,-1-1 0,1 1 0,0-1 0,0 0 0,-1 0 0,1 0 0,0 0 0,6-2 0,12-2 84,0 0 0,0-2 1,40-15-1,-44 14-145,-9 5 58,1-1 1,0 2-1,0-1 0,1 1 1,13 1-1,35-5-17,-56 4 9,0 0 1,1 0-1,-1-1 0,0 1 0,0-1 0,0 1 0,0-1 0,0 0 0,0 0 0,0 0 0,-1 0 0,1-1 0,-1 1 1,4-5-1,19-18-12,-22 23 16,0 0-1,0-1 1,-1 1-1,1 0 0,-1-1 1,1 0-1,-1 1 1,0-1-1,0 0 0,0 0 1,0 0-1,-1-1 0,1 1 1,-1 0-1,0-1 1,0 1-1,0 0 0,0-1 1,-1 1-1,1-7 1,-1-22-146,0 32 82,0 10-78,0 19 61,0 163-8,-30 237 0,4-204 149,24-216 565,1-11-240,-1-23-123,0-40-243,1 2-70,3 0 0,3 1 0,19-98 0,-14 117-153,4-13 82,23-66 1,-32 108 125,1-1-1,1 1 1,0 0 0,1 0 0,1 1-1,0 0 1,1 1 0,0 0 0,16-16-1,-23 26-1,0-1 0,0 1 0,1-1 0,-1 1 0,0 0 0,1 0 0,-1 1 0,1-1 0,0 1 0,0-1 0,-1 1 0,1 0 0,0 1 0,0-1 0,0 1 0,0-1 0,7 2 0,-2 1-25,-1 0 1,0 0-1,0 1 1,0 0-1,0 1 1,9 5-1,28 13 53,-35-19-24,1 0-1,-1 0 1,1-1 0,0 0-1,0-1 1,0 0-1,0-1 1,0 0-1,0-1 1,0 0 0,0 0-1,-1-2 1,1 1-1,0-1 1,-1-1-1,0 0 1,0 0 0,0-1-1,0 0 1,-1-1-1,1 0 1,-2 0-1,1-1 1,-1 0 0,10-11-1,-1 0-7,-2 1 1,0-2-1,-2 0 0,0-1 0,0 0 0,-2-1 0,-1 0 0,-1-1 1,0 0-1,9-42 0,-9 6-151,-3-1-1,-3 0 1,-5-82 0,1 115 204,1 18-22,-4-40 166,4 46-166,0 0 0,0 0 0,-1 0 0,1 0 0,-1 0 0,1 1-1,-1-1 1,0 0 0,0 0 0,0 0 0,0 1 0,0-1 0,0 0 0,0 1 0,-1-1 0,1 1 0,-1-1 0,1 1 0,-3-1 0,3 1-18,0 1 0,0 0 1,0 0-1,0 0 1,0 0-1,0 0 0,-1 0 1,1 0-1,0 0 1,0 1-1,0-1 0,0 0 1,0 1-1,0-1 1,0 1-1,0-1 1,0 1-1,0-1 0,0 1 1,0 0-1,0-1 1,0 1-1,1 0 0,-1 0 1,0 0-1,0 0 1,1-1-1,-1 1 0,1 0 1,-1 0-1,1 0 1,-1 2-1,-18 41-187,16-38 184,-18 53-4,2 0-1,4 1 0,1 1 1,4 0-1,2 1 0,3 0 1,3 79-1,2-133-2,1 0-1,0 0 1,0 0 0,1 0 0,0 0-1,0 0 1,1-1 0,0 1-1,0-1 1,1 0 0,0 0-1,0 0 1,1-1 0,0 1 0,0-1-1,0 0 1,1 0 0,0-1-1,8 6 1,-4-4 21,2 0 0,-1-1 0,1 0-1,0-1 1,0 0 0,1-1 0,-1-1 0,1 0 0,0-1-1,0 0 1,14 0 0,-15 0-1,-1-2-1,1 1 1,0-1 0,-1-1-1,1 0 1,-1-1 0,0 0-1,1-1 1,-1 0 0,0 0-1,0-1 1,-1-1 0,1 0-1,-1 0 1,13-10 0,-18 12-65,0 1-1,0 0 1,1 0 0,-1 0-1,1 1 1,-1-1 0,1 1 0,-1 0-1,1 1 1,0 0 0,-1 0-1,1 0 1,0 0 0,-1 1 0,1 0-1,0 0 1,5 2 0,32 3 55,-42-6-10,19 1 29,0 0 0,0-2 0,0 0 1,0-1-1,26-7 0,-43 8-5,1 0 1,-1 0-1,1 0 0,-1-1 0,0 1 0,0-1 0,0 0 1,0 0-1,0 0 0,0 0 0,-1 0 0,1-1 0,-1 1 1,1-1-1,-1 0 0,0 0 0,0 0 0,0 0 0,0 0 1,-1 0-1,1 0 0,-1 0 0,0-1 0,0 1 0,0-1 1,0 1-1,-1-1 0,1 1 0,-1-1 0,0 1 1,0-1-1,0 1 0,-1-1 0,1 1 0,-1-1 0,0 1 1,0 0-1,-1-4 0,-1 0 1,1 1 0,-1 0 1,0 0-1,-1 1 0,0-1 0,0 0 1,0 1-1,0 0 0,-1 0 1,0 1-1,0-1 0,0 1 0,-1 0 1,1 0-1,-1 1 0,-8-4 0,-14-7 3,1 2-1,-34-10 0,59 21-18,-13-4 7,8 2-80,0 1 0,1 0 0,-1 0 0,0 0 0,-14 0 0,19 24-4591,2-8 482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15315,'0'0'1361,"0"0"-1337,0 0-24,0 0-2177,0 0 113,255-12-73,-143 24-1856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1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450 555 1192,'0'0'6862,"0"0"-3635,0 0-1703,0 0-841,0 0 17,0 0-344,-31-19-178,-100-56-121,127 73-49,1 1-1,-1-1 0,1 1 1,-1 0-1,0 0 1,0 0-1,1 0 0,-1 1 1,0-1-1,0 1 0,0 0 1,1 0-1,-1 1 1,0-1-1,0 1 0,0-1 1,1 1-1,-1 1 1,0-1-1,1 0 0,-1 1 1,1 0-1,0 0 1,-1 0-1,1 0 0,0 0 1,0 1-1,0-1 1,1 1-1,-6 6 0,-4 2 18,-6 5-24,1 1 0,1 1 0,0 0 0,1 1 0,-15 26 0,22-33-3,2 1-1,-1 0 1,2 0-1,0 0 1,0 1 0,2-1-1,-1 1 1,2 0-1,0 0 1,-1 18 0,3-29 14,1-1 1,-1 1 0,1 0 0,-1-1 0,1 1 0,0-1-1,0 1 1,0-1 0,0 1 0,0-1 0,0 0 0,1 1-1,-1-1 1,1 0 0,0 0 0,-1 0 0,1 0 0,0-1-1,0 1 1,0 0 0,0-1 0,1 1 0,-1-1 0,0 0-1,1 0 1,-1 0 0,1 0 0,-1 0 0,1 0 0,-1-1-1,1 1 1,0-1 0,2 0 0,5 2 67,1-2 1,-1 1-1,0-2 1,1 1-1,-1-1 1,0-1-1,18-4 1,-15 0-56,1 1 0,-2-2 0,1 0-1,-1 0 1,0-1 0,-1-1 0,0 0 0,0 0 0,-1-1 0,0-1 0,-1 1 0,0-2 0,11-17 0,-4 3-51,-1-1 0,-1 0 1,-1-1-1,-1-1 0,10-39 0,-5-17 211,-3-1-1,-4-1 1,-3-157-1,-12 380-333,0-82 129,4-1 0,1 1 0,14 97 0,-10-136 27,0 1 0,1-2 1,1 1-1,0 0 0,1-1 1,0 0-1,2-1 0,-1 0 1,1 0-1,1-1 0,1 0 1,-1 0-1,2-1 0,0-1 1,0 0-1,0-1 0,2 0 1,-1 0-1,19 7 0,-9-6 8,-1-1-1,2-1 1,-1-1-1,1-1 1,0-1-1,0-1 0,1-1 1,-1-1-1,1-2 1,-1 0-1,44-7 1,-63 6-8,0 0-1,0-1 1,1 0 0,-1 0 0,0 0 0,-1-1 0,1 0 0,0 1 0,-1-2 0,1 1 0,-1 0-1,0-1 1,0 0 0,-1 0 0,1 0 0,-1 0 0,0-1 0,0 1 0,0-1 0,0 0 0,-1 0-1,0 0 1,0 0 0,0 0 0,-1-1 0,0 1 0,0 0 0,0-1 0,0 1 0,-1-8 0,0 4-4,1-1 1,-1 1 0,-1-1 0,0 1 0,0-1 0,-1 1 0,0 0 0,-1 0 0,0 0-1,0 0 1,-1 0 0,0 0 0,0 1 0,-1 0 0,0 0 0,-11-12 0,12 15-5,-1 1 1,0 0 0,1 0-1,-2 0 1,1 1 0,0 0-1,-1 0 1,1 0 0,-1 0-1,0 1 1,0 0 0,0 0-1,0 1 1,-1 0 0,1 0-1,0 0 1,0 1 0,-1-1-1,-8 2 1,13 0-2,0 0 0,0 0-1,0 0 1,0 0 0,1 0-1,-1 0 1,0 0 0,1 1 0,-1-1-1,1 1 1,-1-1 0,1 1 0,0 0-1,-1-1 1,1 1 0,0 0-1,0 0 1,0 0 0,1 0 0,-1 0-1,0 0 1,1 0 0,-1 0 0,1 0-1,0 0 1,-1 0 0,1 4-1,0 2-9,0 0-1,0 0 1,0 0-1,1 0 0,1 0 1,2 10-1,0-9-14,0 0 1,0 0-1,1-1 0,1 1 0,-1-1 1,1-1-1,0 1 0,1-1 0,0 0 1,0-1-1,1 1 0,-1-1 0,1-1 1,1 0-1,-1 0 0,10 4 0,36 16-885,2-2 0,108 28 0,-34-22-3276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4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51 5473,'0'0'2095,"0"0"-810,0 0 12,0 0-53,0 0-354,0 0-82,-13 0 627,846 0-739,-833 0-723,1 0 0,-1 0 0,1-1 0,-1 1-1,1 0 1,-1-1 0,1 1 0,-1 0 0,0-1 0,1 1-1,-1-1 1,0 1 0,1-1 0,-1 1 0,0-1 0,0 1 0,1-1-1,-1 1 1,0-1 0,0 1 0,0-1 0,0 1 0,0-1-1,0 1 1,0-1 0,0 1 0,0-1 0,0 0 0,0 1-1,0-1 1,-1-20-3098,1 21 2863,-3-15-4627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2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0 554 7402,'0'0'1523,"0"0"-239,0 0-385,0 0 14,0 0 193,0 0-298,1-7-224,2-10-422,2 1 0,0-1 1,1 1-1,0 0 0,16-25 0,12-35-117,50-199 561,-65 207 113,-19 64-545,0 4-218,0 20-290,-1 75 158,3 114 226,-2-206-46,1 0 1,-1 0 0,1 0 0,0 0-1,0 0 1,0 0 0,0-1 0,0 1-1,1 0 1,-1 0 0,1-1 0,0 1-1,-1-1 1,1 0 0,1 1 0,-1-1-1,0 0 1,0 0 0,1 0 0,-1 0-1,1-1 1,0 1 0,-1-1 0,1 0-1,0 1 1,0-1 0,0 0 0,0-1-1,4 2 1,10 1 59,0-1 0,0 0 1,0-1-1,20-2 0,-16 0-38,-12 1-15,0-1 1,0 0 0,-1 0-1,1-1 1,-1 0-1,1-1 1,-1 0-1,0 0 1,0-1-1,0 0 1,-1 0-1,1-1 1,-1 0-1,0-1 1,-1 1-1,1-1 1,-1 0-1,0-1 1,0 1-1,-1-1 1,0 0-1,6-12 1,-2 3-47,-1 0 0,-1 0 1,-1-1-1,0 0 0,-1 0 0,-1-1 1,0 0-1,-1 1 0,0-36 0,-4 105-22,0-25 38,0 0 0,2-1 0,1 1 0,7 37 0,-7-57 20,0-1-1,0 1 0,0-1 0,1 1 1,0-1-1,0 0 0,1 0 0,-1 0 0,1-1 1,1 1-1,-1-1 0,1 0 0,0 0 1,0 0-1,0-1 0,1 0 0,0 0 0,-1 0 1,2-1-1,-1 0 0,0 0 0,7 2 1,-6-2 13,-1-1 1,0 0-1,1-1 1,-1 0 0,1 0-1,-1 0 1,1 0-1,0-1 1,-1-1 0,1 1-1,0-1 1,-1 0-1,1 0 1,-1-1 0,8-2-1,-7 0-12,0 0 0,0 0 0,0-1 1,-1 0-1,0 0 0,0 0 0,0-1 0,-1 0 0,0 0 0,0 0 0,8-14 0,86-156 117,-99 175-121,1 0-1,-1 0 1,0 1-1,1-1 1,-1 0-1,0 0 1,1 1-1,-1-1 1,1 0-1,0 1 1,-1-1-1,1 0 1,-1 1-1,1-1 1,0 1-1,0-1 1,-1 1-1,1 0 1,0-1-1,0 1 1,-1 0-1,1-1 1,0 1-1,0 0 1,0 0-1,0 0 1,-1-1-1,1 1 1,0 0-1,0 0 1,0 0-1,0 1 1,0-1-1,-1 0 1,1 0-1,0 0 1,0 1-1,0-1 1,-1 0-1,1 1 1,0-1-1,0 1 1,-1-1-1,1 1 1,0-1-1,-1 1 1,1-1-1,0 1 1,-1 0-1,1-1 1,-1 1-1,1 0 1,-1-1-1,0 1 1,1 1-1,26 52 134,-23-44-35,3 8-73,2-1 0,-1 0 0,2 0 0,1-1 1,0 0-1,1-1 0,17 18 0,-23-28 34,-1 0 1,1-1-1,-1 0 0,1 0 0,0 0 0,1-1 0,-1 0 1,1 0-1,-1 0 0,1-1 0,0 0 0,0 0 0,0-1 1,0 0-1,0 0 0,0-1 0,0 0 0,0 0 1,0-1-1,0 1 0,0-2 0,0 1 0,8-3 0,-6 0-39,-1 1-1,0-1 1,-1-1-1,1 0 1,-1 0-1,0 0 1,0-1-1,0 0 1,-1 0-1,0 0 0,0-1 1,5-8-1,6-10 11,-1 0-1,15-33 1,20-60 1,-51 117-26,0 1-1,1-1 0,-1 0 1,1 0-1,-1 1 1,1-1-1,0 0 1,-1 1-1,1-1 1,0 1-1,-1-1 1,1 1-1,0-1 0,0 1 1,-1-1-1,1 1 1,0 0-1,0 0 1,0-1-1,0 1 1,-1 0-1,1 0 1,0 0-1,0 0 0,0 0 1,0 0-1,0 0 1,0 0-1,-1 0 1,1 0-1,0 0 1,0 1-1,0-1 1,0 0-1,-1 1 0,1-1 1,0 0-1,0 1 1,-1-1-1,1 1 1,0-1-1,0 1 1,-1 0-1,2 0 1,36 32-183,-32-27 222,29 26-375,2-1 0,61 40 0,-69-54-1264,1-1 0,39 15 0,-8-10-6849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4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440 559 8026,'0'0'1349,"0"0"-674,0 0-179,0 0-106,-35 1 192,-112 11 260,139-11-729,0 0-1,0 1 1,1 0-1,-1 0 1,1 1-1,0 0 1,-1 0 0,1 1-1,1-1 1,-1 2-1,1-1 1,-1 1-1,1 0 1,0 0 0,-5 7-1,-3 2 191,2-4-232,1 1-1,0 1 1,1 0-1,0 0 0,1 1 1,0 0-1,1 1 0,0 0 1,1 0-1,1 1 0,0-1 1,2 1-1,-1 1 1,2-1-1,0 1 0,-2 25 1,5-40-51,0 1 0,0-1 0,1 1 0,-1-1 0,0 1 0,1-1 0,-1 1 0,1-1 0,-1 1 1,1-1-1,0 1 0,-1-1 0,1 0 0,0 1 0,0-1 0,0 0 0,0 0 0,0 0 0,1 1 0,-1-1 0,0-1 0,0 1 1,1 0-1,-1 0 0,0 0 0,1-1 0,-1 1 0,1-1 0,-1 1 0,1-1 0,1 1 0,7 1 76,-1-1 0,0 0 0,1-1 0,11 0 0,-8 0-94,-3 0 7,-1-1 1,1 0-1,-1 0 1,1-1-1,-1 0 1,0 0-1,0-1 0,0 0 1,0-1-1,0 0 1,-1-1-1,1 1 1,-1-1-1,-1-1 0,1 0 1,-1 0-1,0 0 1,0-1-1,-1 0 1,1-1-1,-2 1 0,1-1 1,-1 0-1,0 0 1,-1-1-1,0 0 1,4-12-1,-1-5-116,-2 0 0,0-1-1,-2 0 1,0-50 0,0 92 103,0 0 0,1-1 0,0 1 0,2-1 0,-1 0 0,2-1 0,0 0 0,0 0 0,1 0 0,1-1 0,0 0 0,0 0 0,2-1 0,16 14 0,-14-14 27,1-1 0,1-1 0,0-1 0,0 1 1,0-2-1,1-1 0,0 0 0,1 0 0,-1-2 1,1 0-1,0-1 0,27 2 0,-28-4-15,1 0 0,0-1 0,-1 0 0,1-2 0,0 0-1,27-7 1,-38 7-7,-1 0-1,1-1 1,-1 0-1,1 0 1,-1 0-1,0-1 1,0 1-1,0-1 0,-1 0 1,1-1-1,-1 1 1,0-1-1,0 0 1,-1 0-1,0 0 1,1 0-1,-2-1 1,1 1-1,-1-1 1,1 0-1,1-8 1,1-11 18,0 0 1,-2 0-1,-1-1 1,-1 1-1,-1-1 1,-1 1-1,-7-42 1,-5 36-5,11 28-14,0 0 0,1-1 0,-1 1 0,1 0 0,0-1 0,0 1 0,0-1 0,-1-5 0,2 9 25,0 0-118,0 0-18,0 0 18,0 0 4,10 0 71,-1 2 0,1-1 0,-1 2 0,0-1 0,11 5 0,27 7 7,-4-8-43,-24-4 70,-1 0-1,1 2 1,24 8-1,-38-10-17,1 0-1,-1 0 1,0 1 0,0 0-1,-1 0 1,1 0 0,-1 0-1,1 1 1,-1 0 0,0 0-1,0 0 1,-1 0 0,1 1-1,-1-1 1,5 11 0,24 56-65,-27-56 71,1 1-1,0-1 1,2 0 0,0 0 0,0-1 0,1 0 0,1-1-1,0 0 1,1 0 0,1-1 0,17 14 0,-19-19-7,-1-1 1,2 0 0,-1-1 0,0 0-1,1-1 1,0 0 0,0-1 0,0 0-1,1 0 1,-1-2 0,1 1 0,19-1 0,-28-1 11,0 0 0,0 0 0,0-1 0,0 1 0,0-1 0,0 0 0,0 0 0,0 0 0,-1 0 1,1 0-1,0 0 0,-1-1 0,1 1 0,-1-1 0,1 0 0,-1 0 0,0 0 0,4-4 0,-2 1-3,-1 0-1,0-1 1,1 1 0,-2-1-1,1 0 1,-1 0-1,1 0 1,1-9-1,0-10-8,0 0 0,-2-1 0,-1-34-1,-1 55 6,-3-209 673,3 214-724,16 0-123,26-1-6,-24-1 158,1 2 1,0 0 0,0 0 0,-1 2 0,1 0-1,-1 2 1,1 0 0,31 11 0,-47-13 14,0 0 1,1 1-1,-1-1 1,0 1-1,0-1 1,-1 1 0,1 0-1,-1 0 1,1 0-1,-1 0 1,0 0 0,0 1-1,0-1 1,-1 0-1,1 1 1,-1 0-1,2 5 1,1 8-42,-2 0-1,2 33 1,-4-36 42,1 0 1,1 1-1,6 25 1,-6-34 7,1-1 1,0 1 0,0 0-1,1-1 1,-1 1 0,1-1-1,0 0 1,1 0 0,-1-1-1,1 1 1,0-1 0,0 0-1,0 0 1,1-1 0,-1 0-1,1 0 1,0 0 0,0 0-1,0-1 1,0 0 0,0 0-1,10 1 1,12 1 4,0 0 1,0-2-1,50-3 1,-70 1-4,-1 0 0,1-1 0,0 0 0,-1-1 0,1 0 0,-1 0 0,1 0 0,-1-1 0,0 0 0,0-1 0,0 1 0,-1-1 0,1-1 0,-1 1 0,0-1 0,0 0 0,0-1 0,-1 1 1,6-8-1,-5 4 22,0 0 1,-1-1-1,0 0 0,0 0 1,-1-1-1,-1 1 1,1-1-1,-2 0 1,0 0-1,0 0 1,-1 0-1,0-19 1,-14 97 76,7-43-115,-7 47 0,13-61 1,-1 0 2,0 1-1,1 0 1,1 0 0,1 12 0,-1-20 5,0 1 0,0-1 0,0 1 0,0-1 0,1 0 0,-1 1 0,1-1 0,0 0 0,0 0 0,0 0 1,1 0-1,-1-1 0,1 1 0,-1-1 0,1 1 0,4 2 0,7 3 15,0 0 0,1-1 0,0-1 0,0 0 0,0-1 0,1-1 0,-1 0 0,25 2 0,133 3 143,-149-9-153,26 1-13,0-1 1,-1-3-1,93-18 1,-129 18 6,0 0 1,0-1-1,0 0 1,-1-1-1,0-1 1,0 0-1,0 0 1,-1-1-1,0-1 1,-1 0-1,1 0 1,-1-1-1,-1 0 1,0-1-1,0 0 1,-1 0-1,0-1 1,-1 0-1,11-22 1,-12 18 3,-1 0-1,-1-1 1,-1 0 0,0 0 0,-1 0-1,0-23 1,-2 31 5,1 0-1,-1 1 1,-1-1 0,0 0-1,0 1 1,0-1 0,-1 1-1,0 0 1,-1-1 0,0 1-1,0 0 1,0 0 0,-1 1-1,0-1 1,-7-9-1,9 15-4,1-1-1,-1 0 0,0 0 0,1 1 0,-1-1 0,0 1 0,0 0 0,0-1 0,-1 1 0,1 0 0,0 0 0,0 0 0,0 1 0,-1-1 1,1 1-1,-4-1 0,5 1 0,0 0 1,0 0 0,0 1-1,0-1 1,0 1 0,0-1-1,0 1 1,0-1 0,0 1 0,0 0-1,1-1 1,-1 1 0,0 0-1,0 0 1,1 0 0,-1-1-1,0 1 1,1 0 0,-1 0-1,1 0 1,-1 0 0,1 0-1,-1 0 1,1 2 0,-3 9 0,1 0-1,0-1 1,1 1 0,0 24 0,2-10-18,2-1 1,0 0-1,1 0 1,16 49 0,46 98-11,3 10 18,-58-141 14,-2 1 0,-2 1-1,-2-1 1,-2 1 0,-3 65 0,0-100-24,0 1 1,-1-1 0,-1 0-1,1 0 1,-1 1 0,0-1-1,-1 0 1,0 0 0,0-1-1,-1 1 1,0-1-1,0 0 1,-9 12 0,8-14 10,0 0-1,0-1 1,-1 1 0,0-1 0,0 0 0,0 0 0,0-1 0,-1 0 0,1 0 0,-1-1-1,0 1 1,1-1 0,-1-1 0,0 1 0,0-1 0,-10 0 0,6 0 14,-1 0 0,1-1 0,-1-1 0,1 0-1,0 0 1,0-1 0,-1 0 0,-15-6 0,22 6 3,0-1 0,1 1 0,-1-1-1,1 0 1,-1 0 0,1-1 0,0 1 0,0-1-1,1 0 1,-1 0 0,1 0 0,0 0-1,0 0 1,0-1 0,0 0 0,1 1 0,0-1-1,0 0 1,0 0 0,-1-7 0,1 3 6,0-1 1,0 0-1,1 0 1,0 1-1,1-1 1,0 0 0,0 0-1,1 0 1,0 0-1,1 1 1,0-1-1,5-13 1,-1 11-12,0-1 0,0 1 1,1 1-1,0-1 0,1 1 0,1 1 1,0-1-1,11-9 0,17-12-11,2 3 0,1 1 0,1 1 0,47-20 0,-39 20 34,37-22-42,85-65-1,-136 87-16,-1-2 0,-2-1-1,0-1 1,48-65-1,-52 57 43,-3-1 0,-1-1-1,-2-1 1,-2-1 0,-2 0-1,-2-2 1,-2 0 0,-1-1-1,-3 0 1,-2 0 0,-1-1-1,-1-63 1,-6 107-12,1 1-1,-1 0 1,0 0-1,0 0 1,0 0-1,0 0 1,0 0-1,-1 0 1,1-1-1,-1 1 0,1 0 1,-1 0-1,0 0 1,0 0-1,1 0 1,-2 1-1,1-1 1,0 0-1,0 0 1,0 1-1,-3-3 1,2 4-3,0 0 0,0 0 0,0 0 0,-1 1 0,1-1-1,0 1 1,0-1 0,1 1 0,-1 0 0,0 0 0,0 0 0,0 0 0,0 0 0,1 0 0,-1 1 0,1-1 0,-1 0 0,1 1 0,-1-1 0,1 1 0,0 0 0,-1-1 0,0 4-1,-17 20-5,2 0-1,1 1 0,1 0 0,1 1 0,1 1 0,2 1 1,0-1-1,3 2 0,0-1 0,1 1 0,2 0 0,2 0 0,0 1 1,3 40-1,1-58 13,1 0 0,0 0 0,1 0 0,1 0 1,0 0-1,0-1 0,1 0 0,1 0 0,0 0 1,1-1-1,0 0 0,1 0 0,0 0 0,0-1 1,1 0-1,1-1 0,-1 0 0,2-1 0,-1 0 0,1 0 1,19 9-1,-12-7 8,1-1 0,0 0 0,1-2 0,0 0 0,0-1 0,0-1 0,0-1 0,1-1 0,0-1 0,0-1 0,0 0 0,0-2 0,21-3 0,-38 4-4,-1-1 0,0 0 1,0 0-1,0 0 1,0-1-1,0 1 0,0-1 1,0 0-1,0 0 0,-1 0 1,1 0-1,0 0 0,-1 0 1,0-1-1,0 1 0,0-1 1,0 0-1,0 0 0,0 1 1,-1-1-1,1 0 1,-1 0-1,0-1 0,0 1 1,0 0-1,0 0 0,0-1 1,-1 1-1,0 0 0,0 0 1,1-1-1,-2 1 0,1-4 1,0 2-3,-1 0 0,1 0 0,-1 0 1,0 0-1,0 0 0,0 0 0,-1 0 0,0 0 1,0 0-1,0 1 0,0-1 0,-1 1 0,0-1 0,1 1 1,-2 0-1,1 0 0,0 1 0,-1-1 0,0 1 1,-7-6-1,6 6-4,0 1 0,0 0 1,0 0-1,0 0 0,0 0 0,-1 1 1,1 0-1,0 0 0,-1 1 0,1-1 0,-1 1 1,1 0-1,-1 1 0,1-1 0,0 1 1,-10 3-1,11-3-20,1 1 0,0 0 0,-1 0-1,1 0 1,0 0 0,0 0 0,0 1 0,1-1 0,-1 1 0,1 0 0,-1 0 0,1 0-1,0 0 1,0 0 0,0 0 0,0 1 0,1-1 0,-1 1 0,1-1 0,0 1 0,0 0-1,0-1 1,1 1 0,-1 4 0,0 5-295,0-1-1,1 1 0,0 0 1,1-1-1,1 1 1,0-1-1,0 0 1,1 1-1,1-1 0,0 0 1,0-1-1,2 1 1,-1-1-1,1 0 1,8 11-1,29 31-5423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5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120 220 5153,'0'0'2445,"0"0"-837,0 0 220,0 0 25,0 0-701,0 0-317,2-16-519,-1-2-378,2-11 395,-1 0 1,-1 0 0,-4-31-1,2 58-339,0 0-1,0-1 0,0 1 1,0 0-1,0 0 0,0 0 1,-1 0-1,1 0 0,-1 0 1,0 1-1,1-1 0,-1 0 1,0 1-1,0-1 0,0 1 1,0 0-1,0 0 0,0-1 1,-1 1-1,1 1 0,0-1 0,0 0 1,-1 1-1,1-1 0,-1 1 1,1-1-1,0 1 0,-1 0 1,1 0-1,-1 0 0,1 1 1,0-1-1,-1 0 0,1 1 1,-1 0-1,1-1 0,0 1 1,0 0-1,-4 2 0,2 1-38,0 1-1,0 0 0,1-1 1,-1 1-1,1 1 0,0-1 1,1 0-1,-1 1 0,1 0 0,0-1 1,0 1-1,1 0 0,0 0 1,0 0-1,-1 9 0,0 12-444,1-1-1,3 32 0,-1-52 343,0-1-1,0 1 1,0-1 0,1 1-1,0-1 1,0 1-1,0-1 1,1 0-1,-1 0 1,1 0-1,0 0 1,1 0-1,-1-1 1,7 7 0,3 0-821,0 0 0,1 0 1,22 13-1,19 5-5146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8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0 592 4521,'0'0'2219,"0"0"-781,0 0-214,0 0 282,0 0 67,0 0-227,0-5-83,2-26-897,2-1 0,10-43 0,2-21-229,-9 28 283,-5 38-303,1 0-1,1 0 0,1 0 1,2 1-1,1-1 0,19-45 1,-26 73-111,0 0 0,0 0 0,0-1 1,1 1-1,-1 0 0,0 1 0,1-1 1,0 0-1,0 0 0,-1 1 0,1-1 1,0 1-1,0-1 0,3 0 0,-4 1-6,0 1-1,0 0 0,1-1 0,-1 1 1,0 0-1,0 0 0,1 0 1,-1 0-1,0 0 0,1 0 1,-1 0-1,0 1 0,0-1 0,1 0 1,-1 1-1,0-1 0,0 1 1,0-1-1,2 2 0,1 1-11,0 0 0,0 1-1,0-1 1,0 1 0,-1 0-1,0 0 1,1 1 0,-2-1-1,1 1 1,3 7 0,5 14-8,-1 0 0,-2 0-1,-1 0 1,-1 1 0,5 48 0,-4 141-128,-8-178 170,1-37-25,5-26 401,11-26-450,3 1 1,2 1-1,1 1 1,3 1-1,55-78 0,-79 123 46,0 0-1,1 0 0,-1 0 1,0 0-1,1 0 0,-1 1 1,1-1-1,-1 0 0,1 1 1,0 0-1,0-1 0,-1 1 1,1 0-1,0 0 0,0 0 1,0 0-1,0 0 0,1 0 1,-1 1-1,3-2 0,-3 3-7,0 0 0,-1 0 1,1 0-1,-1 0 0,1 0 0,-1 0 0,0 0 0,1 1 0,-1-1 0,0 1 0,0-1 0,0 1 0,0-1 0,0 1 0,0-1 0,-1 1 0,1 0 0,0-1 0,-1 1 0,1 0 0,-1 0 0,0-1 0,1 1 0,-1 3 0,10 49-6,-6-27 14,1 0-1,1 0 1,18 46-1,-22-68 12,0 0-1,1 1 0,0-1 0,0 0 1,0 0-1,0-1 0,1 1 0,0-1 1,0 0-1,0 1 0,0-2 0,1 1 0,-1 0 1,1-1-1,0 0 0,0 0 0,0-1 1,1 1-1,-1-1 0,1 0 0,-1-1 0,1 1 1,8 0-1,-5-1 9,0 0 0,0-1-1,-1 0 1,1-1 0,0 0 0,0 0 0,-1-1-1,1 0 1,-1-1 0,1 1 0,-1-2 0,0 1-1,0-1 1,10-7 0,-6 2-6,-1 0 1,0-1-1,-1-1 0,0 0 1,-1 0-1,0-1 0,14-25 1,-15 25-12,0-1 0,-2-1 0,0 0 0,0 0 0,-1 0 0,-1 0 0,0-1 0,-1 1 0,1-19 0,-23 362-170,19-325 176,0 0-1,0 0 1,0-1-1,1 1 1,0 0-1,0 0 1,0-1 0,0 1-1,1-1 1,-1 1-1,1-1 1,0 1-1,0-1 1,0 0-1,1 0 1,-1 0-1,4 3 1,-1-2 12,0 0-1,0 0 1,1 0 0,-1-1 0,1 0-1,0 0 1,0 0 0,1-1 0,7 2 0,4 0 46,1 0 1,-1-2-1,1 0 1,0-2 0,0 0-1,21-2 1,-33 0-68,0 1-1,1-1 1,-1 0 0,0-1 0,0 0 0,0 0-1,-1 0 1,1-1 0,-1 0 0,0 0 0,0-1-1,0 0 1,-1 0 0,1 0 0,-1 0 0,0-1-1,-1 0 1,0 0 0,0 0 0,6-12 0,3-10-107,0-1 0,-2 0 0,11-46 0,-19 65 65,-5 25-32,1 0 1,0 0 0,4 25 0,-2 2 25,-1-36 66,0 0 0,0-1 1,1 1-1,0 0 1,0 0-1,0-1 0,1 1 1,0 0-1,0-1 1,0 0-1,4 6 1,-4-8-6,0 0 1,0 0-1,1 0 1,0-1-1,-1 1 1,1-1-1,0 0 1,0 0 0,0 0-1,0 0 1,1-1-1,-1 1 1,0-1-1,1 0 1,-1 0-1,1 0 1,-1 0-1,1 0 1,4-1 0,0 1-3,0 0 1,0-1-1,1 0 1,-1 0-1,0-1 1,-1 0-1,1 0 1,0-1-1,0 0 1,0-1-1,-1 0 1,9-4-1,-6 1 6,0-1-1,0 0 0,-1-1 1,1 0-1,-2-1 0,1 0 1,9-13-1,17-25-40,52-92-1,-87 139 26,1-1-1,-1 1 1,0 0 0,0 0-1,1 0 1,-1 0-1,1 0 1,-1-1 0,0 1-1,1 0 1,-1 0 0,0 0-1,1 0 1,-1 0-1,0 0 1,1 0 0,-1 0-1,0 1 1,1-1-1,-1 0 1,0 0 0,1 0-1,-1 0 1,0 0-1,1 0 1,-1 1 0,0-1-1,1 0 1,-1 0-1,0 1 1,0-1 0,1 0-1,-1 0 1,0 1-1,0-1 1,0 0 0,1 0-1,-1 1 1,0-1-1,0 0 1,0 1 0,0-1-1,0 0 1,0 1-1,1-1 1,-1 0 0,0 1-1,0-1 1,0 1-1,0-1 1,0 1 0,7 18 26,3 17 97,-2 0-1,-2 1 1,-1 0-1,-1 39 1,-2-76-78,-1-1 0,0 1 0,1 0-1,-1-1 1,0 1 0,0-1 0,1 1 0,-1-1 0,0 1-1,0-1 1,0 0 0,0 0 0,0 1 0,0-1 0,1-1-1,17-24-130,29-50 1,-32 48-90,36-49 0,-51 77 171,-1-1 1,1 0-1,-1 0 0,1 1 1,0-1-1,-1 0 1,1 1-1,0-1 0,-1 0 1,1 1-1,0-1 0,0 1 1,0-1-1,-1 1 0,1-1 1,0 1-1,0 0 1,0 0-1,0-1 0,0 1 1,0 0-1,0 0 0,0 0 1,-1 0-1,1 0 0,0 0 1,0 0-1,0 0 1,0 0-1,0 1 0,0-1 1,0 0-1,0 0 0,0 1 1,-1-1-1,1 1 0,0-1 1,0 1-1,0-1 1,-1 1-1,2 1 0,0 0-12,1 1-1,-1-1 0,0 1 1,0 0-1,-1 0 1,1 0-1,-1 0 0,1 0 1,0 5-1,24 132 39,-26-140-7,0 0 0,0 1-1,0-1 1,0 0 0,0 1-1,0-1 1,0 0 0,0 1 0,0-1-1,0 0 1,1 1 0,-1-1-1,0 0 1,0 1 0,0-1 0,0 0-1,1 0 1,-1 1 0,0-1-1,0 0 1,1 0 0,-1 1 0,0-1-1,0 0 1,1 0 0,-1 0-1,0 0 1,1 1 0,-1-1-1,0 0 1,1 0 0,-1 0 0,0 0-1,1 0 1,-1 0 0,0 0-1,1 0 1,0 0 0,13-10 189,9-19-56,-22 28-138,6-10 76,-5 7-97,0 1 0,0-1 0,0 1 0,1 0 0,0 0 0,-1 0 0,1 0 0,4-2 0,-6 5 12,0-1 0,0 1 0,0 0 0,0 0 0,0 0 0,0 0 0,0 0 0,0 0 0,0 0 0,0 0 0,0 1 1,0-1-1,0 0 0,0 0 0,0 1 0,0-1 0,0 1 0,0-1 0,0 1 0,-1-1 0,1 1 0,0 0 0,0-1 0,0 1 0,-1 0 1,1 0-1,0-1 0,-1 1 0,1 0 0,-1 0 0,1 0 0,-1 0 0,1 0 0,-1 0 0,0 0 0,1 1 0,3 3 10,-1 0 0,1 0 0,1 0 0,-1-1 0,1 0 0,-1 0 0,1 0 0,0 0 0,1-1-1,-1 0 1,1 0 0,-1 0 0,1-1 0,0 0 0,0 0 0,0 0 0,11 1 0,0-1-18,0 0 0,1-1 0,-1-1 0,1-1 0,20-3 0,-33 3 5,1 0 0,-1 0-1,1 0 1,-1-1 0,0 0 0,0 0 0,0 0-1,0-1 1,0 1 0,0-1 0,0 0 0,-1-1-1,0 1 1,0-1 0,0 0 0,0 0 0,0 0-1,-1-1 1,1 1 0,-1-1 0,-1 0 0,1 0-1,-1 0 1,1 0 0,2-10 0,0-7-53,-1 0 0,-1 0 0,-1-1 0,-1-44 1,-1 62 56,1 4 3,-1 1 1,0-1 0,0 0 0,0 0 0,0 1 0,0-1 0,0 0 0,0 0 0,-1 1-1,1-1 1,0 0 0,0 0 0,0 1 0,-1-1 0,1 0 0,0 1 0,-1-1 0,1 0 0,-1 1-1,1-1 1,-1 0 0,1 1 0,-1-1 0,1 1 0,-1-1 0,0 1 0,1 0 0,-1-1 0,0 1-1,1-1 1,-1 1 0,0 0 0,0 0-2,0 0-1,0 0 0,0 0 1,0 0-1,0 1 1,0-1-1,0 1 0,0-1 1,0 1-1,0-1 1,0 1-1,0-1 1,0 1-1,1 0 0,-1-1 1,0 1-1,0 0 1,1 0-1,-1-1 0,1 1 1,-1 0-1,0 0 1,1 0-1,-1 2 1,-4 9-23,0 0 1,1 0 0,0 1 0,1-1 0,0 1-1,1 0 1,1 0 0,0 0 0,1 19 0,0-23 35,1 1 0,0-1 1,0 1-1,1-1 1,0 0-1,1 0 0,0 0 1,1 0-1,-1 0 0,2 0 1,-1-1-1,1 0 0,9 12 1,-6-11-7,1-1 0,0 0 0,0-1 0,1 1 1,0-2-1,0 1 0,0-2 0,1 1 0,0-1 0,0-1 0,1 0 0,-1 0 1,1-1-1,-1-1 0,1 0 0,0-1 0,0 0 0,0-1 0,12 0 1,-21-1-5,-1 1 1,1-1 0,-1 0 0,1 0 0,-1 1-1,0-2 1,0 1 0,1 0 0,-1 0 0,0-1 0,0 1-1,0-1 1,0 0 0,0 1 0,-1-1 0,1 0-1,0 0 1,-1 0 0,0 0 0,1 0 0,-1-1 0,0 1-1,0 0 1,1-5 0,3-7 20,0-1 0,4-31 0,-5 22-13,1 2-8,-4 11 0,2 0 1,-1 0-1,2 0 1,4-11-1,-7 19-2,0 1 1,1 0-1,-1-1 0,0 1 1,1 0-1,-1 0 0,1 0 1,0 0-1,0 0 0,0 1 1,0-1-1,0 1 0,0-1 0,0 1 1,1-1-1,-1 1 0,0 0 1,1 0-1,-1 0 0,1 1 1,-1-1-1,1 1 0,3-1 1,8-1-5,-1 2 1,1-1-1,0 2 1,0 0 0,0 0-1,-1 2 1,1-1 0,-1 2-1,1 0 1,-1 0 0,0 1-1,-1 1 1,1 0 0,18 13-1,-12 6-18,-18-24 32,-1 1 0,1-1-1,0 1 1,0-1 0,0 1 0,0-1-1,0 0 1,0 1 0,0-1-1,0 0 1,0 0 0,1 0-1,-1 0 1,0 0 0,1 0-1,-1 0 1,1-1 0,-1 1-1,1 0 1,-1-1 0,1 1-1,0-1 1,-1 0 0,1 1-1,3-1 1,-1 1 58,1 0 0,-1-1 0,1 0 0,0 0 0,-1 0 0,1 0-1,-1 0 1,1-1 0,0 0 0,4-2 0,-8 2-60,1 0-1,-1-1 0,1 1 1,-1-1-1,1 0 0,-1 1 1,0-1-1,0 0 0,0 0 1,0 0-1,0 0 0,-1 0 0,1 0 1,0 0-1,-1 0 0,0 0 1,1 0-1,-1 0 0,0 0 1,0 0-1,0 0 0,0-1 1,-1-2-1,0-2-47,1 1 1,0-1-1,1 0 1,-1 0-1,1 0 0,1 0 1,-1 1-1,1-1 1,0 0-1,1 1 0,-1 0 1,1-1-1,1 1 1,-1 0-1,1 1 0,0-1 1,7-8-1,-10 14-192,-1 28 167,-1-13 58,1 0 0,0 0 0,1 0 0,1 1 0,6 23 0,-6-34 37,0 0-1,0-1 1,1 1 0,-1-1-1,1 1 1,0-1-1,0 0 1,1 0 0,-1 0-1,1-1 1,0 1-1,-1-1 1,2 0 0,-1 0-1,0 0 1,1-1-1,-1 1 1,1-1-1,0 0 1,9 2 0,9 3-2,0-2 1,0-1-1,1 0 0,27 0 1,-39-4-419,1 0 0,0 0 0,0-1 0,-1-1 1,1 0-1,-1 0 0,1-2 0,-1 1 0,15-8 0,12-17-5171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8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11618,'0'0'1881,"0"0"-1505,0 0-376,0 0-1536,0 0 159,0 0-415,0 0-7322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9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 7482,'0'0'2171,"0"0"-991,0 0-184,-32 23-52,-97 78-135,122-96-787,1 0 1,0 1 0,1 0-1,-1 0 1,1 0 0,1 1-1,-1 0 1,1 0 0,-6 12 0,8-12 31,1 0 0,-1-1 0,1 1 0,0 0 0,1 0 0,0 0 0,0 7 0,1 2 211,-1-11-206,0 1 0,1-1 1,-1 0-1,1 1 0,1-1 1,-1 0-1,1 0 0,0 0 1,0 0-1,0 0 0,1 0 1,-1-1-1,1 1 0,0-1 1,1 1-1,-1-1 0,1 0 1,0-1-1,0 1 0,0 0 1,0-1-1,1 0 0,0 0 1,-1-1-1,1 1 0,0-1 1,0 0-1,0 0 0,0-1 1,7 2-1,15 3 40,1-1 1,-1-2-1,1 0 0,41-2 0,-68-1-99,37-1-21,1-1-1,-1-1 1,68-16-1,-85 13 12,0 0 1,-1-2-1,0 0 0,0-1 0,-1-1 0,0-1 0,-1-1 0,23-17 0,-41 28 12,2 0 15,0-1 0,0 1 0,0-1 0,0 0 0,0 0 0,0 0 0,-1 0 0,1 0 0,0 0 0,-1 0 0,0-1 0,0 1 1,0-1-1,1-2 0,16 15-157,-8-3 152,1-1 0,0 0 0,0-1 1,1 0-1,-1-1 0,1 0 0,0 0 1,0-2-1,0 1 0,0-2 0,1 1 1,-1-2-1,0 0 0,1 0 0,17-4 1,-28 4 2,0 0 0,-1 0 0,1-1 0,-1 1 0,1-1 0,-1 1 0,1-1 0,-1 0 0,1 0 1,-1 1-1,1-1 0,-1 0 0,0 0 0,0 0 0,1-1 0,-1 1 0,0 0 0,0 0 0,0-1 1,0 1-1,1-2 0,-1-1 38,1 0 1,-1 0 0,1 0-1,-1 0 1,0 0-1,-1 0 1,1 0 0,0-7-1,-1 2-1,-1 0 0,1 1-1,-1-1 1,-1 0 0,0 0 0,0 1-1,-1-1 1,-3-8 0,1 8-78,-1 0 1,-1 0-1,1 0 0,-1 1 0,-1 0 1,1 0-1,-1 1 0,-1 0 1,1 0-1,-1 1 0,0 0 1,-1 1-1,1 0 0,-1 0 1,0 1-1,0 1 0,-1-1 1,1 2-1,-1-1 0,1 1 0,-1 1 1,-15 0-1,22 1-209,1 1 0,-1-1 1,1 1-1,-1 0 0,1 0 0,-1 0 0,1 1 0,0-1 0,0 1 1,-1 0-1,1 0 0,1 0 0,-1 0 0,0 0 0,0 1 0,1-1 1,-1 1-1,1 0 0,0 0 0,0 0 0,0 0 0,0 0 0,1 0 1,-2 5-1,2-7-1,-14 24-4124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09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0 159 9194,'0'0'4393,"0"0"-2393,0 0-1007,0 0-289,0 0-352,0 0-344,0 0 280,79-143-288,-65 131-496,-8 9 168,-6 3-1913,0 0-3536,0 0-1841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15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 99 2481,'0'0'730,"0"0"-423,0 0 25,0 0-138,0 0-102,0 0 309,19-17 2582,-16 16 3356,-104 154-6304,38-61-102,-265 438 827,309-494-585,3 0 0,1 2 0,1 0 0,-8 42 0,16-57-64,4-41 2513,6-18-2622,8 5-49,2 1 1,1 1 0,1 0 0,1 2-1,24-31 1,2-4-31,173-329-964,-92 154 756,-107 205 279,2 1-1,2 1 0,24-29 1,-45 59 8,0-1 0,1 1 0,-1-1 1,1 1-1,-1-1 0,1 1 1,-1 0-1,1-1 0,-1 1 1,1 0-1,-1-1 0,1 1 1,-1 0-1,1-1 0,0 1 1,-1 0-1,1 0 0,0 0 1,-1 0-1,1 0 0,-1 0 1,1 0-1,0 0 0,-1 0 0,1 0 1,0 0-1,-1 0 0,1 0 1,0 0-1,-1 0 0,1 1 1,-1-1-1,1 0 0,0 1 1,-1-1-1,1 0 0,-1 1 1,1-1-1,-1 0 0,1 1 1,-1-1-1,0 1 0,1-1 1,-1 1-1,1-1 0,-1 2 0,17 32-47,-11-22 44,160 283 84,1 0 293,-22-17 345,-145-278-741,0 0-1,0 0 1,0-1-1,0 1 1,-1 0-1,1 0 0,0 0 1,0 0-1,0 0 1,0 0-1,0 0 0,-1 0 1,1 0-1,0 0 1,0 0-1,0 0 1,0 0-1,-1 0 0,1 0 1,0 0-1,0 0 1,0 0-1,0 0 0,-1 0 1,1 0-1,0 0 1,0 0-1,0 0 0,0 0 1,0 0-1,-1 0 1,1 0-1,0 0 1,0 0-1,0 1 0,0-1 1,0 0-1,0 0 1,-1 0-1,1 0 0,0 0 1,0 0-1,0 1 1,0-1-1,0 0 1,0 0-1,0 0 0,0 0 1,0 0-1,0 1 1,0-1-1,0 0 0,0 0 1,0 0-1,0 0 1,0 1-1,0-1 1,0 0-1,-20-10-1417,16 7 632,-22-11-3364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16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12 4945,'0'0'1271,"0"0"-484,0 0-202,0 0 105,0 0-1,0 0 67,-7-1 441,-34-5 1483,12 2 812,58 8-3444,-8-2 129,113 17 31,152 0 0,-286 4-4953,0-7 559,0-2-1919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26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1 161 1216,'0'0'1165,"0"0"-196,0 0-141,0 0-112,0 0-61,4-9 31,2-12-62,-1 0 0,-1 0 1,-1 0-1,-1 0 0,0-25 1,-11 110 365,2-24-852,-3 62 1,10 581 957,6-236-182,-5-381-753,3 0 1,21 114 0,-6-83 77,18 68-201,76 279 73,-102-380-40,-3 2 1,-1 78-1,7 58 368,26 347-52,-27 17-119,-14-503-224,3 0 0,19 121 0,-5-83-15,7 205 0,-1 7 9,-7-205-21,45 388 160,-13-129 382,29 255-230,0-18-330,15 139 28,-61-520-17,21 326-8,-21-187 141,-7-15 24,3 30 157,7 377 155,-33-753-446,0-1-18,-19-15-94,14 11 15,-17-19-1414,0-1-1,-18-27 1,3-14-5891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4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 7154,'0'0'1829,"0"0"-1139,0 0-446,-4 32 383,-1 8-363,-7 139 989,-22 230 1182,33-398-2391,0 55-1699,22-68-3180,1-10-854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45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15 1608,'0'0'1882,"0"0"-766,0 0-231,0 0 253,0 0-205,0 0-184,0 0-166,0 0-216,0 0 133,-3-15 357,7 17-392,1 0-1,-1 1 0,0-1 0,0 1 0,0 0 1,0 0-1,0 0 0,6 7 0,44 45-1166,-42-43 991,10 12-277,0 0 0,-2 1 0,0 2 0,27 50 0,-36-56-12,-2 1-1,0 0 1,-1 1-1,-2-1 1,0 2-1,-2-1 1,3 31-1,-2 276-18,-6-197-38,-9 158 108,-49 302 1,40-374 278,15 395 1,43 138-87,-22 79-188,-15-756-43,3 0 0,3 0 1,22 90-1,-20-128 1,1-1 1,1 0 0,2-1-1,2 0 1,1-1-1,1-1 1,2-1 0,32 40-1,-13-26 2,3-1-1,1-3 0,2-1 1,2-2-1,1-3 0,2-1 1,66 33-1,-103-63-4,1 0-1,0-1 1,1 0 0,-1-1-1,1 0 1,-1-2 0,1 0-1,0 0 1,0-1 0,21-3-1,-35 3 0,-1 0 0,1 0-1,-1 0 1,1 0 0,-1 0-1,1 0 1,-1 0-1,0 0 1,1 0 0,-1-1-1,1 1 1,-1 0 0,1 0-1,-1 0 1,1 0 0,-1-1-1,0 1 1,1 0 0,-1 0-1,0-1 1,1 1-1,-1 0 1,0-1 0,1 1-1,-1 0 1,0-1 0,1 1-1,-1 0 1,0-1 0,0 1-1,0-1 1,1 1-1,-1-1 1,0 1 0,0 0-1,0-1 1,0 1 0,0-1-1,0 1 1,0-1 0,0 1-1,0-1 1,0 1-1,0-1 1,0 1 0,0 0-1,0-1 1,-1 1 0,1-1-1,0 1 1,0-1 0,0 1-1,-1 0 1,1-1-1,0 1 1,0 0 0,-1-1-1,1 1 1,0 0 0,-1-1-1,1 1 1,0 0 0,-1-1-1,1 1 1,-1 0 0,-15-3-22,1 1 1,-1 1 0,0 0-1,0 1 1,1 1 0,-1 1-1,0 0 1,1 1 0,-1 0-1,1 2 1,0-1-1,0 2 1,-26 13 0,32-12 11,0 1 1,1-1-1,0 1 0,0 1 1,0-1-1,1 1 0,1 1 1,0-1-1,0 1 1,1 0-1,0 0 0,-6 19 1,-2 14-46,-15 85 1,14-58 134,-3 5-73,0-4-2,2 0 0,4 2 0,-4 96 0,16-33 169,22 173 1,76 257-246,-75-436 105,42 130 0,59 121 180,22-29 21,27 81-165,-107-224 43,43 156-198,-97-304 87,-2 0-1,4 100 1,-14 126-77,-3-137 99,2-96-10,-3 83-79,2-121 58,-2 1 1,0 0 0,-1-1 0,0 1-1,-2-1 1,-7 16 0,6-16-15,-1-1 1,-1 0 0,-1 0-1,0 0 1,-1-2 0,0 1-1,-1-1 1,0-1 0,-1 0-1,-1-1 1,0 0-1,0-1 1,-1-1 0,0 0-1,-1-1 1,-24 9 0,31-15-27,0 1 0,0 1-1,0-1 1,0 2 0,1-1 0,-1 1 0,1 1 0,0-1 0,1 1 0,-1 1 0,1-1 0,1 1 0,-1 0-1,1 1 1,-8 11 0,-9 12-1352,1-21-3090,11-9-1918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30.3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81 3425,'0'0'2095,"0"0"-535,0 0-90,0 0-507,0 0-282,0 0-222,5-1 0,-4 1-364,1 1 1,-1-1 0,1 0 0,0-1 0,-1 1-1,1 0 1,-1 0 0,1-1 0,-1 1 0,1-1-1,0 1 1,-1-1 0,0 0 0,1 1-1,-1-1 1,3-2 0,-4 3 432,0 0-273,0 0-132,0 0-67,0 0 10,0 0 129,2 0-123,-1 0 47,20 0 197,731 24 944,202 23-1303,-357-56 494,-174-12-523,-419 21 65,4-1 36,1-1-1,-1 0 0,0 0 1,0-1-1,0 0 0,0 0 1,-1-1-1,11-6 0,36-16-49,-35 23 24,0 0 0,0 0 1,0 2-1,0 0 0,31 4 1,-26-1-15,-1-2 0,1 0 1,36-6-1,-47 4-1,35-9-142,-45 10 119,0 0 0,-1 0 0,1 0 0,-1 0 0,1-1 0,-1 1 0,1 0 0,-1-1 0,0 0 0,0 0 0,0 1 0,0-1 0,0-1 0,2-2 0,0-1 13,-5 9 181,-1 16-29,-1 156-190,7 194 121,38 11-77,-22-194-31,9 102 80,12 12 46,-23-201-37,5 114 1,14 70 79,-23-201-95,9 161 0,-26 137 45,6 397-99,22-490 81,-10-145-68,128 669 20,-128-739-17,127 535 614,-56-249-565,-15-101 28,10 45 11,-37 39-97,-34-224 29,27 122-1,94 401 111,17 70 52,-127-598-121,-5 0 1,-4 1-1,-6 1 0,-11 152 1,-5-137 33,-2 76 116,12-21 80,0-184-256,-18 0-335,15 0 257,1-1-1,-1 0 0,0 0 1,1 0-1,-1 0 0,1 0 1,-1-1-1,1 1 1,0-1-1,-1 1 0,1-1 1,0 0-1,0 0 0,0 0 1,0 0-1,-2-3 0,-28-42-2502,8-4-2288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32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 5233,'0'0'1817,"0"0"-584,0 0-458,0 0-124,0 0 421,0 0-203,0 0-100,0 0-79,0 0 20,0 0 238,0 0-321,28-3 310,305 14-630,-55-1-287,935-1 216,-839 7-164,99 1 419,52-6-46,-486-8-713,-58-1-1435,-42 3-1052,4 6-868,-2 1-3513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33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0 728,'0'0'2366,"0"0"109,0 0-484,0 0-690,0 0-529,0 0 45,1 5 4348,9 14-5262,-2-14 146,1 0 0,0 0 0,0-1 0,0-1 0,1 0 1,-1 0-1,19 3 0,77 5 318,-70-8-240,672 13 181,-471-17-252,304-1-11,575 4 171,-415 7 112,-705-4-3423,-55 28-2893,15-15-1015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36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1 190 1320,'0'0'828,"0"0"-338,0 0-269,0 0 298,9-1 412,26-1-140,-35 2-710,-1-1 0,1 1 0,0 0 0,0 0 0,0 0 0,0 0 0,0-1 0,0 1 0,-1 0 0,1 0 0,0-1 1,0 1-1,0 0 0,0 0 0,0 0 0,0-1 0,0 1 0,0 0 0,0 0 0,0-1 0,0 1 0,0 0 0,0 0 0,0-1 0,0 1 0,0 0 1,0 0-1,0 0 0,1-1 0,-1 1 0,0 0 0,0 0 0,0-1 0,0 1 0,0 0 0,0 0 0,1 0 0,-1 0 0,0-1 0,0 1 0,0 0 1,1 0-1,-1 0 0,0 0 0,0 0 0,0 0 0,1 0 0,-1-1 0,0 1 0,0 0 0,1 0 0,-1 0 0,0 0 0,0 0 0,1 0 0,-1 0 1,0 0-1,0 0 0,0 0 0,1 0 0,-17-8-514,15 7 708,-15-11 3863,36 12 1393,5 1-6532,1116-22 1211,-648-3-259,533-35 96,-433 32 18,-424 11-1511,-88 6-107,-218 33-4673,61-5-1097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37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1 155 4809,'0'0'1367,"0"0"-176,0 0-122,0 0-183,0 0-78,0 0 284,0 0 299,0 0-338,0 0-261,0 0-19,0 0-355,0 0-158,0 0 10,0 0 27,17 0 341,668-53 388,-25-18-663,6 40-313,1057 31-1146,-1872 6-5527,66 0-3155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39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7 116 3513,'0'0'2756,"0"0"-1021,0 0-677,0 0-106,0 0 130,0 0-190,-6-7 1086,6 5 1836,1058-39-3523,-421 9-143,-338 18-25,323-6 8,-543 20-50,407 12-74,-156-9 58,-192-6-1899,-189 5-63,-64 11 0,103-11 1362,-49 5-2422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40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0 128,'0'0'1522,"0"0"-650,0 0 147,0 0 481,0 0-73,0 0 25,-44 0 1489,36 0-2895,-38 4 317,44-4-352,0 1 0,0 0 0,0 0 0,0 0 0,0 0 0,0 0 0,0 0 0,0 0 0,1 1 0,-1-1 0,0 1 0,1-1 0,-1 1 0,1-1 0,-1 1 0,1 0 0,0 0 0,0 0 0,-1 2 0,-1 0-3,1 0-1,-1-1 0,0 1 1,0-1-1,0 0 0,0 0 1,-1 0-1,1 0 0,-7 4 1,-9 7 32,18-8 5171,10-1-3912,14 1-2360,-20-6 1580,71 13-328,1-4 1,0-3-1,109-5 1,-51 0-63,2265 11-77,-1788-12-30,-548-3 94,111-21 0,-20 2 66,-147 22-167,-3 0-10,1 0 0,0-1 0,0 1 0,0-1-1,0 0 1,0 0 0,0 0 0,0 0 0,5-4 0,-8 3-148,-1 1-382,-69 1-8435,55-3 1225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44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378 103 5641,'0'0'1637,"0"0"-405,0 0-375,0 0-225,0 0-286,0 0 217,4-17 817,-7 15 2361,-8 9-3736,0 2 0,1-1 0,1 1 1,-1 1-1,1 0 0,1 0 0,0 1 1,-8 13-1,-3 2-12,-38 48-91,15-22 110,2 2 0,3 2-1,-37 72 1,70-119-30,2-6 29,0 1 0,0-1 0,1 1 0,-1 0 0,1 0 0,0 0-1,0 0 1,0 5 0,1-8 49,0-1 211,0 0-162,0 0-11,0 0 238,0 0-206,0 0-36,0 0 87,0 0 68,5-11 337,215-347-1205,-202 326 526,-1 0 22,1 1 1,1 1-1,2 1 0,0 1 0,37-36 1,-58 63 63,0 1 1,1-1 0,-1 1 0,1-1-1,-1 1 1,1 0 0,-1-1 0,1 1-1,-1 0 1,1 0 0,0-1-1,-1 1 1,1 0 0,-1 0 0,1 0-1,-1 0 1,1-1 0,0 1 0,-1 0-1,1 0 1,0 0 0,-1 0 0,1 0-1,-1 1 1,1-1 0,0 0-1,-1 0 1,1 0 0,-1 0 0,1 1-1,-1-1 1,1 0 0,-1 1 0,1-1-1,-1 0 1,1 1 0,-1-1-1,1 1 1,-1-1 0,1 1 0,-1-1-1,0 1 1,1-1 0,-1 1 0,1 0-1,10 26-47,-10-25 39,41 152 44,-22-72 19,41 100 1,-58-175-46,-1-3 6,-1-1 0,1 0 0,-1 1 1,0-1-1,0 1 0,-1-1 0,1 1 0,0 4 0,8 10-1005,-5-15-2016,-9-10 36,-7-4-960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44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9458,'0'0'3009,"0"0"-1353,0 0-488,0 0-152,0 0-871,0 0-145,0 0 40,129 0 40,-92 0 136,-1 6-216,-3-3-40,0 3 32,-6 0 8,-1-3-481,-2 3-727,5-3-1256,-2-3-97,-11 0-7265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5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1 1144,'0'0'4596,"0"0"-2566,-9 31-743,-5 13-852,-2 9 385,-13 72 0,18-45 363,4 0 1,6 133-1,2-105-964,-1-107-677,0-1-399,0 0 74,0-14-3395,0-5-2511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46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235 113 784,'0'0'1805,"0"0"-485,0 0-379,0 0 198,0 0 187,0 0-270,5-2-113,15-8-92,-15 7-146,-5 3 172,0 0-251,0 0-26,0 0 258,0 0-110,0 0-214,0 0-161,-52-14 727,44 11-1078,0 0-1,0 0 0,0-1 0,1 0 1,-1 0-1,1-1 0,0 0 1,0 0-1,-6-7 0,-13-9-40,24 20 13,-1-1 1,1 0 0,-1 1-1,1-1 1,-1 1 0,0 0-1,0 0 1,0 0 0,0 0-1,0 0 1,0 1 0,-6-1-1,8 1-51,1 0 42,0 0 23,-17 6-135,15-6 128,0 1-1,0-1 1,1 1 0,-1 0 0,0-1 0,0 1 0,1 0 0,-1 0 0,0 0 0,1 0 0,-1 0 0,1 1 0,-3 1 0,2 0-24,0 0 1,0-1 0,0 1 0,0 0 0,1 0 0,-1 0-1,1 0 1,0 0 0,0 0 0,0 0 0,0 1 0,0-1-1,1 0 1,-1 1 0,1-1 0,0 6 0,12 58-92,-9-55 124,0 0 1,-1 1-1,2 17 0,-1 317 61,-3-346-43,0-1-11,0 0-13,0 0 97,0 0 128,0 0-197,0 0-10,3 67-8,-3-66-8,1 0 0,-1 0 0,0 0 1,1 0-1,-1 0 0,0 0 0,1 0 1,-1 0-1,1 0 0,-1 0 0,1 0 1,0-1-1,-1 1 0,1 0 0,0 0 1,0-1-1,-1 1 0,1-1 0,0 1 1,0-1-1,0 1 0,0-1 0,0 1 1,0-1-1,0 0 0,0 1 0,0-1 1,0 0-1,0 0 0,0 0 0,0 0 1,0 0-1,1 0 0,42 0 59,-32-1-34,168 4 1086,-176-19-4539,5 5-1043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47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29 1120,'0'0'4206,"0"0"-2009,0 0-837,0 0-124,0 0 251,0 0-518,-24 2 166,19 2-1098,0 2 0,-1-1 1,2 0-1,-1 1 0,1 0 1,0 0-1,0 1 1,0-1-1,1 1 0,0-1 1,1 1-1,-1 0 0,1 0 1,-2 13-1,1-2 224,1 1 1,1 0-1,0 0 0,4 31 1,-1-44-236,0 0 0,0 0 0,1-1 0,0 1 0,0-1 0,0 1 1,1-1-1,0 0 0,0 0 0,0 0 0,1-1 0,-1 0 0,1 1 0,6 2 1,-2 2-13,-6-7 1,0-1-1,0 0 0,1 1 0,-1-1 0,0 0 0,0-1 0,1 1 1,-1-1-1,0 1 0,1-1 0,-1 0 0,0 0 0,1 0 0,-1-1 0,5 0 1,21-1 32,-28 2-19,2 1-24,0-1 0,0 0-1,0-1 1,0 1 0,0 0 0,0-1 0,0 0 0,0 0 0,6-2-1,-3-3-8,-1 1-1,0-1 1,0-1-1,0 1 0,-1-1 1,0 1-1,0-1 0,0-1 1,-1 1-1,0 0 0,-1-1 1,0 1-1,3-14 0,-2-6 13,-1 1-1,-3-48 0,0 24 36,1 47-41,0 1 1,0-1 0,-1 1-1,1-1 1,-1 1 0,1-1-1,-1 1 1,0-1 0,0 1-1,0 0 1,0-1 0,-1 1-1,1 0 1,-1 0 0,1 0-1,-1 0 1,1 0 0,-1 0-1,0 1 1,0-1 0,0 1-1,0-1 1,0 1 0,-1-1-1,1 1 1,0 0 0,-1 0-1,-2 0 1,-1-1-16,0 0 1,-1 1-1,0 0 0,1 0 1,-1 0-1,0 1 1,1 0-1,-1 0 0,-13 3 1,18-2-49,0 0 0,-1 0 0,1 0 0,0 0 0,0 0 0,0 1 0,0-1 0,0 0 0,0 1 1,1 0-1,-1-1 0,0 1 0,1 0 0,-1 0 0,1 0 0,0 0 0,-1 0 0,1 0 0,0 0 0,0 1 0,1-1 0,-1 0 1,0 0-1,1 1 0,0-1 0,-1 5 0,-1 7-775,2 0 0,-1 0 0,3 18 0,-2-23 310,5 18-1864,10-5-2615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48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6665,'0'0'2004,"0"0"-631,0 0 191,0 0-453,0 0-408,0 0-335,5 0-85,71 2-152,-26 0-98,86-9 0,-112 0 0,12-1-23,-36 8 18,0 0-95,0 0 35,0 22-157,1 53 225,14 114 0,-9-128 454,-3 117 0,-5-90-272,2-88-173,0 0-62,0 0 38,0 0 115,0 0 60,0 0-72,-37 1 623,-15 8-683,37-5-192,-1-1-1,1-1 0,-18 0 0,16 12-3738,-2 11 557,15-13 470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49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286 114 3577,'0'0'1813,"0"0"-568,0 0 310,0 0-268,0 0-256,0 0-34,4-7-299,6-18-314,-24 34 22,-40 48-238,13-3 190,2 2 0,3 1 0,2 2 0,-32 75 0,55-102-284,6-19 271,9-26 1962,5-11-2269,21-42-1,2-2-141,2-30-392,-21 58 323,1 0 0,2 2 0,36-63 0,-48 95 173,0-1 0,1 1 0,0 0 0,0 1 0,0-1 0,1 1 0,0 0 0,10-7 0,-14 11-5,0 0 0,0 1 0,-1-1-1,1 0 1,0 0 0,0 1 0,0-1 0,0 1-1,0 0 1,0 0 0,1 0 0,-1 0-1,0 0 1,0 0 0,0 0 0,0 0 0,0 1-1,0-1 1,0 1 0,0 0 0,0-1 0,-1 1-1,1 0 1,0 0 0,0 0 0,-1 1 0,1-1-1,0 0 1,-1 0 0,1 1 0,-1-1 0,0 1-1,1 0 1,-1-1 0,2 4 0,16 26-20,-2 1 0,-1 0 0,-1 2 0,11 36 0,12 27 62,57 132 147,-95-229-259,1 1 0,-1-1 0,0 1 0,0-1 0,0 1 0,0-1 0,0 1 0,0-1 0,0 1 0,0-1 0,0 1 0,0 0 0,0-1 0,0 1 0,0-1 0,0 1 0,0-1 0,0 1 0,-1-1 0,1 1 0,0-1 0,0 1 0,-1-1 0,1 1 0,0-1 0,-1 0 0,1 1 0,-1-1 0,1 1-1,0-1 1,-1 0 0,1 1 0,-1-1 0,1 0 0,-1 0 0,1 1 0,-1-1 0,1 0 0,-1 0 0,1 0 0,-1 0 0,1 1 0,-1-1 0,1 0 0,-1 0 0,0 0 0,1 0 0,-1 0 0,1 0 0,-1-1 0,1 1 0,-1 0 0,1 0 0,-1 0 0,1 0 0,-1-1 0,0 1 0,-4-1-111,-24 1-2300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0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 10066,'0'0'2793,"0"0"-1241,0 0-1264,0 0 192,0 0-480,0 0 0,195-45 264,-156 45-264,-2 0-80,-4 0-352,3 0-296,1 0-184,32 0-753,-13 0-1023,1-9-3729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362 32 5497,'0'0'2761,"0"0"-921,0 0-250,0 0-373,0 0-722,-13-1-120,-39-3-318,-16 1 141,-87-17 0,152 19-172,1 1-1,-1-1 0,0 0 0,1 1 1,-1 0-1,0-1 0,0 1 0,1 0 1,-1 1-1,0-1 0,1 0 0,-5 2 1,6-1-30,0 0 0,0 0 0,0 0 0,0 0 1,0 0-1,0 0 0,1 1 0,-1-1 1,0 0-1,1 1 0,-1-1 0,1 0 0,-1 1 1,1-1-1,0 1 0,0-1 0,-1 1 1,1-1-1,0 1 0,0-1 0,0 0 1,1 4-1,0 3 25,1 1-1,0 0 1,0 0 0,5 12-1,5 20-5,-2 25 300,-2 1-1,-2 86 0,-7-144-296,0-1 0,0 1 0,-1 0 0,0-1 0,-1 1 0,0-1 0,0 0-1,-1 0 1,1 0 0,-2 0 0,1-1 0,-10 12 0,-12 23 345,25-39-352,1-3-31,0 0 7,0 0 89,0 0 217,0 0-109,34 0-4,133 0 20,-166 0-170,-1 0-286,26-6-4191,-13-3-844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1.6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1 301 7258,'0'0'2836,"0"0"-913,0 0 242,0 0-441,0 0-540,0 0-262,-1-10 231,11-9-1157,0 0 0,1 1 0,0 0 1,2 1-1,15-17 0,25-36-138,-40 51 128,-5 5-19,2 0 0,-1 0 0,20-20-1,-28 34 49,-1 0-151,0 35-181,7 188 293,-1-131 60,-6-91-59,1-3-238,0 1 0,-1-1-1,1 1 1,-1-1 0,0 1 0,1-1 0,-1 1 0,0-1-1,0 1 1,0-1 0,0 1 0,0-1 0,0 0-1,0-1 1,-1 0-543,1-23-4148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2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10938,'0'0'1450,"0"0"-891,0 0-162,0 0 245,16 7 8,55 22-224,-57-25-364,-1 0 0,1-1 0,0 0 0,0-1 0,0 0 1,0-1-1,1-1 0,22-3 0,21 2 32,-58 1-92,0 0-64,-2 136-89,7 182 474,1-269-100,1 0-1,16 53 0,-23-102-213,1 1 3,-1-1 0,0 1 1,0-1-1,1 1 0,-1-1 0,0 1 0,0-1 1,0 1-1,1 0 0,-1-1 0,0 1 1,0-1-1,0 1 0,0-1 0,0 1 1,0 0-1,0-1 0,0 1 0,-1-1 1,1 1-1,0-1 0,0 1 0,0 0 1,-1 0-1,-9-1 1198,-330 0-1387,340 0 104,-1 0-1,1 0 1,-1 1-1,1-1 0,-1 0 1,1 0-1,-1 0 1,1 1-1,0-1 0,-1 0 1,1 1-1,-1-1 1,1 0-1,0 1 0,-1-1 1,1 0-1,0 1 1,-1-1-1,1 1 0,0-1 1,0 1-1,-1-1 1,1 1-1,0-1 0,0 1 1,0-1-1,0 1 1,0-1-1,-1 1 0,1-1 1,0 1-1,0-1 1,0 1-1,0-1 1,1 1-1,-1-1 0,0 1 1,0-1-1,0 1 1,0-1-1,0 1 0,1-1 1,-1 1-1,10 23-4383,0-12-1881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3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72 168 6065,'0'0'2233,"0"0"-777,0 0-334,0 0-150,0 0-617,0 14-157,-3 15 310,0-1 0,-1 0-1,-2 0 1,-14 43-1,9-35-241,2 0 0,-6 39 0,15-59 567,4-24 586,7-16-1167,24-37-566,-4-2 0,43-121 0,-13 30-561,-61 151 875,1 1 1,0-1-1,0 1 1,1 0-1,-1 0 1,0 0-1,1 0 1,-1 0-1,1 0 1,0 0 0,0 0-1,-1 0 1,1 1-1,0-1 1,3-1-1,-4 3 0,1 0 0,-1 0 0,0 0 0,0 0 1,0 0-1,0 0 0,0 0 0,1 0 0,-1 1 0,0-1 0,0 0 0,0 1 0,0-1 0,0 1 0,0-1 0,0 1 0,0 0 0,0-1 0,0 1 0,0 0 0,-1 0 1,1-1-1,0 1 0,0 0 0,-1 0 0,1 0 0,0 0 0,-1 0 0,1 0 0,-1 0 0,1 0 0,-1 2 0,25 47 89,30 87 0,-42-98-73,2 0 0,1-1-1,2-1 1,38 58-1,-55-94-1215,-3-1-2642,-9 0-4597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3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12619,'0'0'2792,"0"0"-2000,0 0-343,0 0-449,205 0-16,-125 0-345,2 6 345,-22 9-1864,-17-6-3145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5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 8370,'0'0'879,"0"0"-469,-1 27 523,0-14-788,-13 185 1493,-26 390 1606,83-587-2443,-18-3-715,0-1 1,0-1-1,0-1 1,24-9 0,26-5-70,-30 11-911,1 1 0,88 0 0,-127 8 450,-1-2 0,0 1 0,0-1-1,1 0 1,-1 0 0,0-1 0,0 1-1,10-6 1,14-12-4585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4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315 19 7682,'0'0'2514,"0"0"-1182,0 0-555,0 0-155,0 0-239,-30-3-175,11 1-186,-195-11-23,164 13 469,49 0 83,1 0-330,0 0-9,1 0-172,1 0 0,0 0 0,-1 1 0,1-1 0,0 1 0,-1-1 0,1 1-1,-1 0 1,1-1 0,-1 1 0,1 0 0,1 2 0,0 5-45,0 1 0,0-1 0,1 0 0,0 0 0,1 0 0,0 0 0,0-1 0,9 11 0,-6-9-4,-1 0 0,-1 0 0,0 1 0,0 0 0,5 12 0,-3 12 19,-2 0-1,0 0 0,-3 1 1,0-1-1,-3 1 0,-4 44 1,2 10 424,2-22 35,1-66-441,-1 0 1,1 1 0,0-1-1,0 0 1,0 0 0,0 0 0,0 1-1,0-1 1,0 0 0,1-1-1,-1 1 1,0 0 0,0 0 0,1 0-1,-1-1 1,0 1 0,1-1-1,-1 1 1,1-1 0,-1 1 0,1-1-1,-1 0 1,1 0 0,2 0-1,38 5 339,-27-5-106,-10 0-499,0 1-1,0-1 1,0 0 0,1 0 0,-1-1 0,0 1 0,0-1-1,0 0 1,0-1 0,0 1 0,0-1 0,0 0-1,0 0 1,-1 0 0,1-1 0,-1 0 0,7-5 0,5-7-2263,-2 0-1795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5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7298,'0'0'3048,"0"0"-999,0 0-474,0 0-447,9-6-597,-1 1-526,1 0 1,0 1 0,-1 0-1,1 0 1,1 1 0,-1 0 0,0 1-1,1 0 1,-1 0 0,18 0-1,-14 2 8,-9-1-6,0 1-1,0 0 1,0 0-1,-1 1 1,1-1 0,0 1-1,0-1 1,6 3-1,-9-2-9,1 1 0,-1-1 1,0 0-1,1 0 0,-1 0 0,0 1 0,0-1 0,0 1 0,0-1 0,0 1 0,0-1 1,-1 1-1,1 0 0,0-1 0,-1 1 0,1 0 0,-1 0 0,0-1 0,1 1 0,-1 0 0,0 0 1,0 2-1,1 13 22,0 1 0,0-1 0,-2 0 0,0 0 0,-1 1-1,-1-1 1,-1 0 0,-10 32 0,12-45 3,0 0 0,0 0-1,1 0 1,-1 0 0,1 0 0,0 1-1,1-1 1,-1 0 0,1 1-1,0 7 1,0-10-12,1 0-1,0-1 1,-1 1-1,1-1 1,0 0-1,0 1 1,0-1-1,0 0 1,0 1-1,0-1 1,1 0-1,-1 0 1,0 0-1,1 0 1,-1 0-1,1 0 1,-1 0-1,0-1 1,1 1-1,0-1 1,-1 1-1,1-1 1,-1 1-1,1-1 1,0 0-1,-1 0 1,1 1-1,0-1 1,-1-1-1,3 1 1,133 0-400,-135 0 159,1-1 0,0 0 0,-1 0 0,1 0 0,-1 0 0,1 0 0,-1 0 0,1 0 0,-1-1 0,0 1 0,0-1 0,0 0 0,1 0 0,-2 0-1,1 0 1,0 0 0,0 0 0,-1 0 0,1 0 0,-1-1 0,0 1 0,2-6 0,5-12-4193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5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4033,'0'0'4581,"0"0"-3038,0 0-983,0 0 119,0 0-155,0 0 168,12 8 50,0-1-556,1 0 1,-1-1-1,1-1 1,0 0-1,0-1 1,1 0-1,26 4 1,111-5 315,-104-3-500,-47 0 74,0 0-48,0 0-9,0 0-29,0 25-168,0 20 159,14 411 750,-8-322-602,-20-134 104,-235-17-16,238 16-236,-32-3-224,41 4 154,1 0 0,0 0 0,-1 0 0,1 0 0,0 0 0,0 1 0,-1-1 0,1 0 0,0 1 0,0-1 0,0 1 0,0-1 0,-1 1 0,1 0 0,0 0 0,0-1 0,0 1 0,0 0 0,0 0 0,1 0 0,-1 0 0,0 0 0,0 0 0,0 0 0,1 0 0,-1 0 0,0 3 0,-12 55-3984,6-32-123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7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3 1672,'0'0'1470,"0"0"-707,0 0 149,0 0 171,0 0-514,0 0-548,0 0-1,0 0 1,0 0-1,1-1 1,-1 1-1,0 0 1,0 0-1,0 0 1,0 0 0,0 0-1,1-1 1,-1 1-1,0 0 1,0 0-1,0 0 1,0 0-1,1 0 1,-1 0-1,0 0 1,0 0-1,0 0 1,1 0-1,-1 0 1,0 0-1,0-1 1,0 1-1,1 0 1,-1 1-1,0-1 1,0 0-1,0 0 1,0 0-1,1 0 1,-1 0-1,0 0 1,0 0-1,0 0 1,1 0-1,-1 0 1,0 0-1,0 0 1,0 1-1,0-1 1,1 0-1,-1 0 1,0 0-1,0 0 1,0 0-1,0 1 1,0-1 0,0 0-1,0 0 1,1 0-1,-1 1 1,0-1-1,0 0 1,0 0-1,0 0 1,0 0-1,0 1 1,0-1-1,0 0 1,-13 42 1255,-2 0 1,-2-2-1,-40 72 0,38-76-986,-14 23 565,16-30-519,1 0 0,1 1 0,2 1 0,0 0 1,-9 42-1,26-85-90,1 1 0,0 0 0,1 1 0,9-15 1,20-35-362,17-84-417,-1 2 118,-43 125 400,0 1 1,0 0-1,2 1 0,0-1 0,23-25 1,-32 40 8,0 0 0,0 0 0,1 0 0,-1 0 0,0 0 0,0 0 0,1 0 0,-1 1 0,1-1 0,-1 1 0,1-1 0,-1 1 0,1-1 0,-1 1 0,1 0 0,-1 0 0,1 0 0,-1 0 0,1 0 0,-1 0 0,1 0 0,0 0-1,-1 1 1,1-1 0,-1 0 0,0 1 0,1 0 0,-1-1 0,1 1 0,-1 0 0,0 0 0,1-1 0,-1 1 0,0 0 0,2 3 0,4 1 5,-1 2-1,0-1 0,-1 0 0,9 13 1,-2 3 45,-1 0 1,0 1-1,-2 0 1,0 1-1,-2 0 1,8 48-1,-8-37 133,2-1-1,18 47 1,-25-75-460,1-1 1,0 0-1,1 1 1,-1-1 0,1-1-1,8 9 1,-21-13-3523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7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12003,'0'0'2088,"0"0"-1560,0 0 64,0 0-448,215-12 416,-149 3-560,-10 4-104,-13-10-720,-13 0-2104,-20 0-7315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7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7434,'0'0'2784,"0"0"-1832,0 0-327,0 0 143,0 0-360,0 0-64,0 0-304,146 0 104,-123 0 56,-3 0-200,-4 0-216,1 6-192,-1 0-696,1 6-625,-4 0-1047,-3-3-3730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9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13 6489,'0'0'1523,"0"0"-786,0 0 155,0 0 15,0 0-78,0 0-61,0 0-742,0 0-1,0 0 1,0 0-1,0 0 0,0 0 1,0 0-1,1-1 1,-1 1-1,0 0 1,0 0-1,0 0 1,0 0-1,0 0 0,0-1 1,0 1-1,0 0 1,0 0-1,0 0 1,0 0-1,1-1 0,-1 1 1,0 0-1,0 0 1,0 0-1,0 0 1,0-1-1,-1 1 1,1 0-1,0 0 0,0 0 1,0 0-1,0-1 1,0 1-1,0 0 1,0 0-1,0 0 1,0 0-1,0-1 0,0 1 1,0 0-1,-1 0 1,1 0-1,0 0 1,0 0-1,0 0 0,0-1 1,0 1-1,-1 0 1,1 0-1,0 0 1,0 0-1,-1 0 1,-10-2 5,0 0 0,0 1 1,0 0-1,-1 1 1,1 0-1,-14 3 0,-9-2-21,4-1 107,-24-1-324,37 4 801,17-3-563,-1 0 0,1 0-1,0 0 1,0 0 0,0 0-1,0 0 1,0 0 0,-1 0 0,1 0-1,0 0 1,0 0 0,0 0-1,0 0 1,0 0 0,-1 0-1,1 0 1,0 0 0,0 0-1,0 0 1,0 0 0,0 1 0,0-1-1,0 0 1,-1 0 0,1 0-1,0 0 1,0 0 0,0 0-1,0 0 1,0 1 0,0-1-1,0 0 1,0 0 0,0 0 0,0 0-1,0 0 1,0 1 0,0-1-1,0 0 1,0 0 0,0 0-1,0 0 1,0 0 0,0 1 0,0-1-1,0 0 1,0 0 0,0 0-1,0 0 1,0 0 0,0 1-1,0-1 1,6 8-33,-2-1 0,1 2 0,-1-1 0,0 0 0,-1 1 0,0 0 1,0 0-1,-1 0 0,0 0 0,0 0 0,-1 9 0,1 21 10,-4 52 0,0-30-74,3-32 75,-2-1 0,-1 1 0,-1-1 0,-1 0 0,-2 0 1,-11 34-1,17-62 6,0 1 0,1 0 0,-1 0 0,1 0 0,-1-1 0,1 1 0,-1 0 0,1 0 0,-1-1 0,1 1 0,0 0 0,-1-1 0,1 1 0,0-1 0,0 1 0,-1-1 0,1 1 0,0-1 0,0 0 0,0 1 0,-1-1-1,1 0 1,0 0 0,0 1 0,0-1 0,0 0 0,0 0 0,0 0 0,0 0 0,-1 0 0,3-1 0,37 5 30,-38-4-33,182 4 227,-183-7-474,0 1 0,0-1 0,0 1 0,-1-1 1,1 1-1,-1-1 0,0 1 0,0-1 1,0 0-1,0 1 0,0-1 0,-1-2 0,1-1-940,0-9-1583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59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4049,'0'0'2339,"0"0"-733,0 0-853,0 0-293,0 0 80,0 0 79,0 0 157,0 0-78,0 0-47,0 0 432,0 0-273,0 0-123,0 0-13,0 0-336,0 0-198,0 0-89,0 0 80,0 0 125,0 0-180,37-15 1,-14 11-118,1 1 1,0 2-1,29 0 0,-36 1-10,-16 1 47,1-1 0,-1 0 0,0 1 0,0-1 1,0 1-1,0-1 0,0 1 0,0 0 0,0-1 1,-1 1-1,1 0 0,0-1 0,0 1 0,0 0 1,-1 0-1,1 0 0,0 0 0,-1 0 0,1 0 1,-1 0-1,1 0 0,-1 0 0,0 0 0,1 0 1,-1 0-1,0 0 0,0 0 0,0 1 0,0-1 1,0 0-1,0 0 0,0 0 0,0 0 0,0 0 1,0 0-1,0 1 0,-1-1 0,0 1 0,1 1 0,0 0 0,-1 0 0,1 1 0,-1-1 0,0 0 0,0 0 0,-1 0 0,1 0 0,0 0 0,-1 0-1,0-1 1,1 1 0,-4 2 0,-4 1-91,-21 15 73,29-21-4,0 1 1,1-1-1,-1 1 1,1-1-1,-1 1 1,1-1-1,-1 1 1,1 0-1,-1-1 1,1 1-1,0 0 1,-1-1-1,1 1 1,0 0-1,0 0 1,-1-1-1,1 1 1,0 0-1,0 0 1,0-1-1,0 1 1,0 0-1,0 0 1,0 0-1,0-1 1,0 1-1,0 0 1,1 0-1,-1-1 1,0 1-1,1 0 1,-1-1-1,0 1 1,1 0-1,-1-1 0,0 1 1,1 0-1,0 0 1,46 35-430,-42-34 463,1 1 1,-1 0-1,0 1 0,0-1 1,0 1-1,-1 0 0,1 0 1,-1 1-1,0-1 1,0 1-1,0 0 0,-1 0 1,0 0-1,0 1 0,0-1 1,-1 1-1,1-1 1,2 11-1,-5-13 22,0-1 0,1 1 1,-1-1-1,0 1 0,-1 0 1,1-1-1,0 1 0,-1-1 1,1 1-1,-1-1 0,0 1 1,0-1-1,0 1 0,0-1 1,0 0-1,0 1 0,-1-1 0,1 0 1,-1 0-1,-2 3 0,0-2 14,0 0 0,0 0 0,0 0 0,-1-1 0,1 1 0,-1-1 0,0 0 0,0 0 0,-9 1 0,-10 2 47,-1-2-1,1-1 0,-38-1 0,45-2-89,5 1-33,16 0-1324,25-1-2651,-12-3 964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0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4841,'0'0'1710,"0"0"-801,0 0-110,0 0 79,0 0-514,2-4-230,0 2 431,7-8-1065,-6 0 7252,25 10-6784,205 6 126,-232-6-68,-1 0-46,0 0-114,0 0-73,0 0 182,0 0 61,19 382-225,-19-167 395,0-214-191,0-1 36,0 0-66,0 0 55,0 0-9,0 0 26,0 0 26,0 0-123,0 0 28,0 0 9,0 0 21,0 0 8,0 0-113,-11 1 111,-1 0 0,1 1 0,-21 6 0,-17 3 57,-20-10 227,68-1-188,1 23-4140,0-8 2208,0 0-746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1.9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0 5369,'0'0'2125,"0"0"-962,0 0-617,0 0-358,0 0-46,0 0-24,0 5-131,1 35 588,-3-1 0,-1 0-1,-2 0 1,-15 58 0,-6-8 135,4 1 0,4 1 0,4 1 0,-2 129 0,16-221-402,0 0 120,0 0 6,4-36 84,12-64-434,37-150-674,19-70-1187,-71 314 1767,1 0-1,0 0 0,0 1 1,0-1-1,0 1 0,1-1 0,0 1 1,6-9-1,-7 12 3,1 0 0,-1 1 1,1-1-1,0 0 0,0 1 0,0-1 1,0 1-1,0 0 0,0 0 0,0 0 1,0 0-1,0 1 0,0-1 0,0 1 1,1 0-1,-1 0 0,4 1 0,-1-1 16,0 2 0,0-1 0,0 1 0,-1-1 1,1 2-1,-1-1 0,1 0 0,-1 1 0,0 0 0,0 1 0,0-1 0,0 1 0,-1 0 0,0 0 0,1 0 0,-2 0 0,1 1 0,0 0 0,-1 0 0,0 0 0,3 6 1,5 9 48,-1 0 0,0 0 0,-2 1 0,8 29 0,5 37 212,21 69 321,-35-135-548,1-1 1,1 1-1,0-2 1,2 1-1,14 20 1,-22-37-292,9 13 493,-11-9-3994,-7-7-381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5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 9402,'0'0'1787,"0"0"-1169,0 0-254,0 0 214,0 30 428,1 16-631,-3 122 568,-6-105-485,-20 80 0,14-80-319,-7 77-1,20-97-89,1-43-555,0 0-130,2-3-315,5-13-440,8-7-1246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9090,'0'0'2168,"0"0"-1567,0 0-345,0 0 352,179-9-320,-113 9-288,-10 0 120,-6 0-344,-11 0-472,-2 0-1081,-11 3-911,-6-3-3658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3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0 5393,'0'0'2483,"0"0"-1001,0 0-468,0 0 175,0 0-441,0 0-217,-30 0 632,-175 3-903,202 3-265,1-1 0,1 0-1,-1 0 1,0 1 0,1-1 0,0 1 0,1 0 0,-1 7-1,2-7 40,0-1 0,1 0-1,-1 0 1,1 0 0,0 0-1,0 0 1,1 0 0,-1-1-1,1 1 1,0-1-1,0 1 1,1-1 0,-1 0-1,1-1 1,7 7 0,21 26 46,-20-16 11,-1 0 0,-1 0-1,-1 1 1,0 0 0,-2 1-1,0-1 1,-2 2 0,4 30-1,-2 20 405,-3 96-1,-4-130-466,0-38-63,0-1 55,0 0 113,0 0 37,0 0 62,0 0 42,0 0 41,0 0-219,0 0-12,37 0-13,-11-2-74,0 0-1,0-2 1,32-8-1,-44 9 42,-10 2-93,-3 1-356,-1 0-390,0 0-642,0 0-1035,0 0-1040,0 0-2395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5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1 3105,'0'0'2043,"0"0"-223,0 0-426,0 0-479,0 0-166,0 0 110,0 0 179,0 0-369,0 0-64,0 0 358,0 0-258,0 0-299,0 0-230,0 0-90,-5 13-89,-41 70-17,33-63 94,1 0 0,0 1 0,2 0 0,-13 41-1,22-61-53,1 0 0,0 0-1,0 1 1,0-1-1,0 0 1,0 0 0,0 0-1,0 0 1,1 0-1,-1 0 1,0 1 0,1-1-1,-1 0 1,1 0-1,-1 0 1,1 0 0,-1 0-1,1 0 1,0-1-1,-1 1 1,1 0 0,0 0-1,0 0 1,0 0-1,-1-1 1,1 1 0,0-1-1,0 1 1,0 0-1,0-1 1,0 1 0,0-1-1,1 0 1,-1 1-1,0-1 1,0 0 0,0 0-1,0 0 1,2 0-1,60 5-45,-34-4 94,-10 1-97,10 1 31,-1 1 1,-1 1-1,1 2 0,36 12 1,-62-18 1,0-2-6,0 0-1,-1 0 1,0-1 0,1 1 0,-1 0 0,0-1 0,1 1 0,-1-1 0,0 0 0,0 1 0,0-1 0,-1 0 0,1 1 0,0-1 0,-1 0 0,1 0 0,-1 0 0,1 1 0,-1-1 0,0-4 0,10-54-293,-9 52 272,3-30-237,2 1-1,2-1 0,13-38 1,-19 76 90,1 11 138,0 12 76,1 67 827,5 1 0,36 164 0,-44-253-809,7 15-941,-7-16 839,-1-1 0,1 0 0,0 0 0,0 0 0,-1 0 0,1-1 1,0 1-1,0 0 0,-1 0 0,1 0 0,0-1 0,0 1 0,-1 0 0,1 0 0,0-1 0,-1 1 0,1-1 0,-1 1 0,1-1 0,0 1 0,-1-1 0,1 1 0,-1-1 0,1 1 0,-1-1 0,0 0 0,1 1 0,-1-1 0,1 0 1,-1 1-1,0-1 0,0 0 0,1-1 0,9-17-1856,-1-1 0,10-27 0,-3 0-6017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5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 9130,'0'0'2040,"0"0"-714,0 0-690,0 0-45,10 0 158,9 0-511,0 1-1,0 1 1,0 0-1,34 10 0,-21 1-79,-24-8-130,1-2-1,-1 1 0,1-2 1,0 1-1,0-1 0,15 2 1,-23-3-28,0-1-1,0 1 1,-1-1 0,1 1 0,0-1-1,-1 1 1,1-1 0,-1 1 0,1 0-1,-1-1 1,1 1 0,-1 0 0,0 0-1,1-1 1,-1 1 0,0 0 0,1 0-1,-1-1 1,0 1 0,0 0 0,0 0-1,0 0 1,0 0 0,0-1 0,0 1-1,0 0 1,0 0 0,0 0 0,0 0-1,0-1 1,-1 1 0,1 0 0,0 0-1,-1 0 1,0 0 0,-8 32-19,0-12 7,2 1 1,1 0-1,0 0 1,2 0-1,1 1 1,-1 24-1,5 141 111,1-136-64,2-9-1,1-1 0,14 52 0,-8-49 13,6 75-1,-14-62 210,-11-55 268,6-3-420,-173-11 545,167 10-830,0 0 0,0 0 0,0 1 0,0 0 0,0 1 0,0 0 0,0 0 0,0 1 0,0-1 0,-12 6 0,9-2-676,1 1 1,1-1-1,-1 2 0,-8 7 1,-6 6-3070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6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17 960,'0'0'4250,"0"0"-2304,0 0-666,0 0 54,0 0-478,0 0-424,-4 5 39,-7 18 186,1 0-1,-8 30 1,-2 4 351,-51 111 339,-29 79-815,95-217-1,5-29-71,0-1-295,3-12 45,39-74-301,-1 6-318,65-241-4743,-89 260 4896,-15 55 374,0 0 1,0 0-1,0 0 0,1 1 1,0-1-1,7-9 0,-9 14-94,-1-1 0,1 1-1,0 0 1,0 1 0,0-1-1,0 0 1,1 0 0,-1 0-1,0 1 1,0-1 0,0 0-1,1 1 1,-1-1 0,0 1-1,0 0 1,1-1 0,-1 1-1,1 0 1,-1 0 0,0 0-1,1 0 1,-1 0 0,0 0-1,1 0 1,-1 0 0,0 1-1,1-1 1,-1 0 0,0 1-1,1-1 1,-1 1 0,0-1-1,0 1 1,0 0 0,0 0-1,1-1 1,-1 1 0,0 0-1,1 2 1,8 8 189,0 1 1,-1 0-1,0 0 1,-1 1-1,-1 0 1,9 21-1,4 4 129,85 132 608,-91-150-897,1-1 0,1-1 1,1 0-1,0-1 0,1-1 1,24 17-1,-34-29-289,5 4 245,-10 1-3452,-3-8-2295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7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72 1064,'0'0'8074,"0"0"-6962,0 0-696,199-48-264,-130 39-152,4 3-48,-20 0-184,-17 3-2768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7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352 4 5721,'0'0'3621,"0"0"-2241,0 0-845,0 0-460,-31 0-63,-167 0 157,77-3 783,120 3-838,1 0 422,0 0-25,0 0-306,0 0-53,20 15-75,-15-7-66,-1 0 0,0 0 0,0 1 0,-1-1-1,0 1 1,-1 0 0,0-1 0,0 1 0,0 16 0,-2 89 238,-1-59 182,2 27 251,1-31-346,-8 89 0,2-106 17,6-33-317,1 0 0,-1 0 0,1 0-1,-1 0 1,1-1 0,-1 1 0,1-1 0,-1 1 0,1-1 0,0 0 0,-1 0 0,1 0 0,2-1 0,1 1 39,28 2 1,3 1-128,0-2 0,42-5 0,-78 4-60,0 0 0,-1 0 0,1 0 0,0-1 0,0 1 0,-1 0-1,1 0 1,0-1 0,0 1 0,-1 0 0,1-1 0,0 1 0,-1-1-1,1 1 1,0-1 0,-1 1 0,1-1 0,-1 0 0,1 1 0,-1-1 0,1 0-1,-1 1 1,1-1 0,-1-1 0,4-12-3617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8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0 9962,'0'0'1826,"0"0"-645,0 0-476,0 0 65,0 0-435,-20 5 49,-61 17-88,79-22-273,0 0-1,1 1 1,-1-1 0,0 1-1,1-1 1,-1 1-1,1 0 1,-1 0-1,1-1 1,-1 1 0,1 0-1,0 0 1,-1 0-1,1 1 1,0-1-1,0 0 1,0 0 0,-1 1-1,2-1 1,-1 0-1,0 1 1,0-1-1,0 1 1,1-1 0,-1 1-1,0 0 1,1-1-1,0 1 1,-1 0-1,1-1 1,0 1 0,0 0-1,0-1 1,0 1-1,0 0 1,0 0-1,1-1 1,-1 1 0,1 1-1,0 9 481,0-11-495,-1 1 0,0-1 0,1 0 0,-1 0 0,1 1 0,0-1 0,-1 0 0,1 0 0,0 0 0,0 1 0,-1-1 0,1 0 0,0 0 0,0-1 0,0 1 0,0 0 0,1 0 0,-1 0 0,0-1 0,0 1 0,0 0 0,3 0 0,38 14 132,-25-10-100,-2 0-35,6 3-5,1 0 0,-1 1 0,40 24 0,-56-30 0,-1 0-1,1 1 0,-1-1 1,1 1-1,-1 0 0,0 1 1,-1-1-1,1 1 0,-1-1 1,0 1-1,0 0 0,0 1 1,-1-1-1,1 0 0,-1 1 1,-1-1-1,1 1 0,-1-1 1,0 1-1,0 0 0,0 7 1,-1-9-3,0-1 1,0 1 0,0-1-1,0 1 1,-1 0-1,1-1 1,-1 1 0,0-1-1,0 0 1,-2 6 0,1-7 1,0 0 0,0-1 0,1 1 0,-1-1 1,0 1-1,-1-1 0,1 0 0,0 0 0,0 0 0,0 0 1,-1 0-1,1 0 0,0-1 0,-1 1 0,1-1 1,-5 1-1,-17 2 27,0-1 1,0 0 0,-33-3 0,47 0-348,0 0 1,1 0-1,-1-1 1,0-1-1,1 1 0,-1-1 1,1-1-1,0 0 0,0 0 1,-15-11-1,-8-13-3437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8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8250,'0'0'3152,"0"0"-2127,0 0-1017,0 0 160,0 0 216,0 0-336,0 0-48,155 21 8,-142-15 48,-3 0-56,0-3-464,7 0-312,-1 0 247,1-3-1575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19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6953,'0'0'2696,"0"0"-1603,0 0-646,0 0 633,0 0-241,0 0-107,28 5-113,90 18-139,-99-19-425,1-2-1,0 0 1,-1-1 0,25-1-1,-2-1-41,-41 1-53,1 23-75,1 0 0,2 0 0,0 0 0,1 0 0,15 33 0,0 6 155,7 27 345,58 224-38,-81-244 41,-10-68-282,0 1 0,0-2 0,1 1 0,-1 0 1,0-1-1,0 0 0,0 0 0,-6-1 0,4 1-90,-10 0 13,-24 1-1459,39-1 1092,-1 1-1,1 0 0,0-1 0,0 1 0,0 0 0,0 0 0,-1 0 0,1 0 1,0 0-1,1 1 0,-1-1 0,0 1 0,0-1 0,1 1 0,-3 2 0,-6 11-5447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6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8970,'0'0'2464,"0"0"-1194,0 0-512,0 0 20,14 12-608,-6-6-105,0 0 1,1-1 0,0 1-1,0-2 1,0 1-1,0-1 1,1-1 0,0 1-1,0-2 1,0 0-1,19 3 1,12-2 228,68-3-1,-53-2-311,-19 1 37,-24 0-12,0 0-1,-1 1 1,1 0-1,0 1 1,0 0-1,-1 1 1,1 1-1,-1 0 1,15 6-1,-26-7-43,0 1 0,0 0 0,0 0 1,0 0-1,0 0 0,-1 0 0,0 0 0,1 0 0,-1 0 0,-1 1 0,1-1 1,0 0-1,-1 0 0,1 0 0,-1 0 0,-1 3 0,-2 4 41,-1 0-1,0-1 1,0 1-1,-1-1 1,-1 0 0,-11 13-1,-55 50-34,30-31 19,17-14 7,2-5 18,2 2 1,-38 51-1,56-69-12,-1 1 1,1 0-1,1 0 0,-1 0 1,1 1-1,0-1 0,1 1 0,0 0 1,0 0-1,1 0 0,0 0 1,0 0-1,1 0 0,0 0 0,0 0 1,1 0-1,2 10 0,-1-12 21,1 1 0,0-1 0,0 0-1,0-1 1,1 1 0,0 0 0,0-1 0,1 0-1,-1 0 1,1 0 0,0-1 0,1 0 0,10 8-1,-3-4 23,0-1-1,0 0 0,1-1 0,-1 0 0,20 5 0,-22-8-414,0 0 0,1-1 0,-1-1 0,1 1 0,-1-2 0,13 0 0,-20-1 166,0 1 1,0-1 0,0 1-1,0-1 1,0-1-1,0 1 1,-1-1 0,1 1-1,0-1 1,-1 0-1,1 0 1,-1 0 0,0-1-1,0 1 1,0-1 0,0 0-1,0 0 1,0 0-1,3-6 1,8-15-3393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0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1 4417,'0'0'2306,"0"0"-578,0 0-848,0 0-485,0 0-58,-2 12 189,-88 287 4155,1-8-3411,83-260-944,1 1 0,2-1 1,0 49-1,3-80-354,0 0 17,0 0 61,14-20 171,7-13-745,-1 0 0,-2-2 0,-2 0 0,-1-1 0,-2 0 1,-1-1-1,13-75 0,-1-89-182,-24 200 739,1 0 0,-1 1 0,0-1 1,1 0-1,-1 1 0,1-1 0,-1 1 0,1-1 0,-1 1 0,1-1 0,-1 1 0,1-1 0,-1 1 0,1 0 1,0-1-1,-1 1 0,1 0 0,0-1 0,-1 1 0,1 0 0,0 0 0,0 0 0,-1 0 0,1 0 1,0-1-1,-1 1 0,1 0 0,0 1 0,0-1 0,-1 0 0,1 0 0,0 0 0,-1 0 0,1 1 0,0-1 1,-1 0-1,1 0 0,0 1 0,-1-1 0,1 1 0,-1-1 0,2 1 0,29 17-138,381 357 2339,-397-360-2298,-11-12-1,1 0 0,-1 1 0,0 0 1,0 0-1,0 0 0,-1 1 0,0-1 1,0 1-1,0 0 0,0-1 1,-1 1-1,4 10 0,-7-9-2549,-4-5-2164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0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 2481,'0'0'11210,"0"0"-10210,0 0-992,182-6 368,-82-3-368,-1 0-8,-7 6 0,1-9-712,-23 6-1584,-24-2-5146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1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0 7114,'0'0'2003,"0"0"-862,0 0-574,0 0-436,0 0-105,-30 2 60,-216 15 1297,245-17-1327,0 0 0,0 0 0,0 0 0,0 0 0,0 0 0,0 1 0,0-1 0,0 0 1,0 1-1,0-1 0,0 1 0,1-1 0,-1 1 0,0 0 0,0-1 0,0 1 0,1 0 0,-1-1 1,0 1-1,1 0 0,-1 0 0,0 0 0,1 0 0,-1 0 0,1-1 0,-1 1 0,1 0 1,0 0-1,0 0 0,-1 0 0,1 0 0,0 0 0,0 0 0,0 0 0,0 0 0,0 1 0,0-1 1,0 0-1,0 0 0,0 0 0,1 0 0,0 1 0,-1 7 68,4 160 121,-2 90 316,-4-246-508,0 0 0,0-1 0,-2 1 0,1 0 1,-10 19-1,-10 39 580,23-70-601,0 1 0,0-1 1,1 0-1,-1 1 0,0-1 0,1 1 1,-1-1-1,0 0 0,1 1 0,0-1 0,-1 0 1,1 0-1,0 1 0,-1-1 0,1 0 1,0 0-1,0 0 0,0 0 0,0 0 1,0 0-1,0 0 0,0-1 0,1 1 0,-1 0 1,0 0-1,0-1 0,1 1 0,-1-1 1,0 1-1,1-1 0,-1 0 0,0 1 1,1-1-1,1 0 0,61 8 101,-51-7-12,165 2 95,-177-3-296,-1 0-128,33-2-3183,-10-5 1032,0-2-568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2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14 3105,'0'0'2586,"0"0"-186,0 0-541,0 0-643,0 0-86,0 0-78,1-2-378,-1 2-664,0-1 0,0 1 0,0 0 1,0-1-1,0 1 0,0 0 1,0-1-1,0 1 0,0 0 0,0-1 1,0 1-1,0 0 0,0-1 1,0 1-1,0 0 0,0-1 0,0 1 1,0 0-1,-1-1 0,1 1 1,0 0-1,0-1 0,0 1 0,-1 0 1,1-1-1,0 1 0,0 0 0,0 0 1,-1-1-1,1 1 0,0 0 1,-1 0-1,1 0 0,0 0 0,-1-1 1,1 1-1,0 0 0,0 0 1,-1 0-1,1 0 0,-1 0 0,1 0 1,0 0-1,-1 0 0,1 0 0,0 0 1,-1 0-1,1 0 0,0 0 1,-1 0-1,1 0 0,0 0 0,-1 0 1,1 0-1,0 0 0,-1 1 1,1-1-1,0 0 0,0 0 0,-1 0 1,1 1-1,0-1 0,-1 0 0,1 0 1,0 1-1,0-1 0,0 0 1,-1 1-1,1-1 0,0 1 21,-12 7-13,0 1-1,1 0 0,1 1 0,-1 0 0,2 1 0,-1 0 0,-10 18 0,-52 93 1053,66-110-863,-3 3-114,1 0 1,1 1-1,0 0 1,1 0-1,1 0 0,1 1 1,0-1-1,1 1 0,1 0 1,0 0-1,2 22 0,0-37-82,1 1 0,-1 0 0,1-1 0,0 1 0,0-1 0,0 0 0,1 1 0,-1-1 0,0 0 0,1 0 0,-1 0 0,1 0 0,0 0 0,0 0 0,0 0 0,0 0 0,0-1 0,0 1 0,0-1 0,0 0-1,1 1 1,-1-1 0,1 0 0,-1 0 0,1-1 0,-1 1 0,1 0 0,4 0 0,10 1 26,-1 1 0,1-2 0,21-1-1,-30 0-71,1 1 6,0-2 1,1 1 0,-1-1-1,0-1 1,0 1-1,0-2 1,0 1 0,0-1-1,-1-1 1,10-4 0,-15 6-10,-1 0 0,1 0 0,0 0 0,-1 0 1,1-1-1,-1 1 0,0-1 0,1 0 1,-1 0-1,-1 0 0,1 0 0,0 0 1,-1 0-1,1 0 0,-1 0 0,0-1 1,0 1-1,-1 0 0,1-1 0,-1 1 0,1-1 1,-1 1-1,0-1 0,0 1 0,-1-1 1,1 1-1,-1-1 0,1 1 0,-1 0 1,-2-4-1,2 3 16,-1 1 0,0-1 1,0 1-1,0 0 0,0 0 0,0 0 1,-1 0-1,0 0 0,1 0 1,-1 1-1,0-1 0,0 1 0,-1 0 1,1 0-1,0 0 0,-1 0 0,1 0 1,-1 1-1,0 0 0,1 0 1,-1 0-1,0 0 0,-5 0 0,-13-3 21,1 2 0,-39 0-1,56 2-14,2 0 13,-1 0-1,1 0 0,-1 0 0,1 0 0,-1 1 0,1-1 0,-1 1 1,1-1-1,-1 1 0,1 0 0,-3 1 0,4-1-33,0 0 0,0 0 1,0 0-1,0 0 0,0 0 0,0 1 0,0-1 0,1 0 0,-1 0 0,1 1 1,-1-1-1,1 0 0,-1 0 0,1 1 0,0-1 0,-1 0 0,1 1 0,0-1 0,0 1 1,0-1-1,0 2 0,0-2-23,1 0 0,-1 0 0,0 0 0,0 0-1,1 0 1,-1 0 0,0-1 0,1 1 0,-1 0 0,1 0 0,-1 0 0,1-1 0,-1 1 0,1 0 0,0 0-1,-1-1 1,1 1 0,0-1 0,-1 1 0,1 0 0,0-1 0,0 0 0,0 1 0,0-1 0,-1 1 0,1-1 0,0 0-1,0 0 1,1 1 0,31 3-1208,-29-4 937,26 0-2199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2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9522,'0'0'1988,"0"0"-1345,0 0-492,0 0 69,0 0 41,0 0 54,11 16 196,37 49 234,-44-61-710,0 0-1,1 0 1,-1 0-1,1-1 1,0 0-1,0 0 1,0 0-1,0-1 1,0 1-1,0-1 0,1 0 1,-1-1-1,1 1 1,0-1-1,-1 0 1,1-1-1,0 1 1,8-2-1,6 3 134,25-2-71,-34-1-77,0 1-1,0 0 0,0 1 0,12 2 1,-23 24-250,-1 5 223,-11 53 1,0 21 129,12 76 334,2-156-406,1-1 1,1 0-1,2 0 0,0 0 0,11 26 0,-14-44-55,3 7 32,0 1-1,-1-1 1,0 1-1,-2 0 1,1 0-1,-2 0 0,1 15 1,-3-29-23,-1 0 1,1 0-1,-1-1 1,0 1 0,1 0-1,-1-1 1,1 1-1,-1-1 1,0 1-1,0-1 1,1 1-1,-1-1 1,0 1-1,0-1 1,0 0-1,1 1 1,-1-1 0,0 0-1,0 0 1,0 0-1,0 1 1,0-1-1,0 0 1,1 0-1,-1 0 1,0-1-1,-1 1 1,-37 0 105,26-1-84,-20 0 247,-61-12 1,55 7-324,26 7-1129,6 13-4792,6-9 4516,-3 4-5754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4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52 3577,'0'0'2074,"0"0"-627,0 0-29,0 0-97,0 0-301,0 0-232,6-6 91,18-20-628,-18 20-219,-6 32 136,-1 10 296,-1 1-1,-2 0 1,-2-1 0,-10 38 0,-57 242 1020,75-380-778,40-80-1098,-1 4-447,-32 95 513,-6 25 260,1 1 1,0 0-1,1 1 0,1-1 1,1 1-1,18-33 0,-24 49 65,0 1-1,0-1 0,1 1 1,-1 0-1,0 0 0,1 0 0,-1-1 1,1 1-1,-1 0 0,1 1 1,-1-1-1,1 0 0,0 0 1,0 1-1,-1-1 0,1 1 1,0-1-1,0 1 0,0 0 0,-1 0 1,1 0-1,0 0 0,0 0 1,0 0-1,-1 0 0,1 1 1,0-1-1,0 1 0,0-1 0,-1 1 1,1 0-1,0-1 0,-1 1 1,3 2-1,6 3 14,1 1 1,-2 0-1,1 0 0,8 10 0,-7-8 46,85 75 666,162 131 106,-252-210-823,1 0-32,0 0 0,-1 0 0,1 1 0,-1 0 0,8 10 0,-14-16-31,0 1 1,0-1-1,0 1 0,0-1 0,0 1 1,0-1-1,0 0 0,0 1 0,0-1 0,0 1 1,0-1-1,0 0 0,-1 1 0,1-1 0,0 1 1,0-1-1,0 0 0,-1 1 0,1-1 0,0 0 1,0 1-1,-1-1 0,1 0 0,0 1 1,-1-1-1,1 0 0,0 0 0,-1 1 0,1-1 1,0 0-1,-1 0 0,1 0 0,0 1 0,-1-1 1,1 0-1,-1 0 0,1 0 0,0 0 0,-1 0 1,1 0-1,-1 0 0,1 0 0,-1 0 0,1 0 1,0 0-1,-1 0 0,1 0 0,-1 0 1,1-1-1,-28 2-1845,26-1 1518,-40 0-3720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4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69 11026,'0'0'2001,"0"0"-1409,0 0 64,0 0-528,199-32 64,-153 32-16,-6 0-176,-10 0-120,-1 0-896,-2-3-176,19-3-97,-6-9-567,0 3-4441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4.8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275 0 8026,'0'0'1459,"0"0"-698,0 0-214,-33 2-159,-105 5-193,56 3-46,60-2 2685,24-8-2843,-1-1 0,1 1 0,0 0 0,-1 0 0,1 0 0,-1 1 0,1-1 0,0 0 0,-1 0 0,1 1 0,-1-1 1,1 1-1,-1 0 0,1-1 0,-1 1 0,1 0 0,1 1 0,-2 0-5,0 0 0,-1 0 0,1-1 0,-1 1 0,1 0 0,-1 0 0,0 0 1,0 0-1,0 0 0,0 0 0,0 0 0,0 2 0,0 7 57,-7 476 2211,7-487-2223,1 1 0,-1 0-1,0 0 1,1 0 0,-1-1-1,1 1 1,-1 0 0,1 0-1,0-1 1,-1 1 0,1-1 0,0 1-1,-1 0 1,1-1 0,0 1-1,-1-1 1,1 1 0,0-1-1,0 0 1,0 1 0,0-1 0,-1 0-1,1 0 1,0 0 0,0 1-1,0-1 1,0 0 0,0 0-1,0 0 1,1-1 0,39 1 433,-28-1-333,25 2-183,-11 0-154,0-2 0,42-5 0,-61 5-386,-1-1 0,1 0 0,0 0 0,0-1 0,-1 0 0,0 0 0,1-1-1,-1 0 1,0 0 0,-1-1 0,1 1 0,11-13 0,-1-1-5453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5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 8434,'0'0'2926,"0"0"-876,0 0-650,0 0-759,0 0-95,8-3-354,17-3-156,-1 1 1,0 2-1,1 0 1,0 2-1,26 1 1,-41 0-33,145 7 210,-154-7-217,1 1-1,-1-1 1,0 1-1,0-1 1,1 1-1,-1 0 1,0-1-1,0 1 1,0 0 0,0 0-1,0 0 1,0 0-1,0 0 1,0 0-1,0 0 1,-1 0-1,1 0 1,0 1-1,-1-1 1,1 0-1,-1 0 1,1 1-1,-1-1 1,1 0-1,-1 1 1,0-1 0,0 0-1,0 3 1,1 46 22,-1-36 0,-4 220 239,4-233-442,0-1-452,0 0-300,0-2-1811,0-5-2787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5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54 6001,'0'0'7098,"0"0"-5586,0 0-392,0 0-1112,0 0 96,0 0 72,0 0-32,155-18 16,-132 18-160,-3 0-88,-6 0-200,2 0 208,1 0-272,2-3-272,15-6-824,-5 0-585,-2-5-3136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2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6065,'0'0'4415,"17"-25"-3847,56-83-363,-35 56 36,-26 36-265,0-1 0,13-23-1,-22 33 163,-1-1-1,1 1 1,-1 0-1,0-1 1,-1 1-1,1-1 1,-2 1-1,1-14 1,-1 20 54,0 7-303,-1 5 71,-1 0 1,0 0-1,0 0 1,-1-1-1,-5 13 0,3-10 32,1 1-1,0 0 0,-1 16 0,3-19-13,1-1 1,1 1 0,0 0-1,0 0 1,3 13 0,-2-21 23,0 0 1,0 0 0,0 0 0,0 0 0,1 0-1,-1 0 1,1-1 0,-1 1 0,1 0-1,0-1 1,0 0 0,0 1 0,1-1 0,-1 0-1,0 0 1,1 0 0,-1 0 0,1-1-1,0 1 1,0-1 0,-1 0 0,5 2 0,2 0 80,1 0 0,-1-1 0,1 0 0,0 0 0,-1-1 0,1 0 0,0-1 0,0 0 0,0 0 0,0-1 0,16-4 0,-20 4-69,1-1 0,-1-1 0,1 1 0,-1-1 0,0 0 0,0 0-1,0-1 1,-1 0 0,1 0 0,-1 0 0,0-1 0,0 0 0,0 0 0,-1 0 0,0 0 0,0-1 0,5-8 0,-4 2 3,0 0 1,0 0 0,-2-1 0,1 1 0,-2-1 0,1 1 0,-2-1 0,0 0-1,-1-23 1,0 36-136,0 3-86,0 17 177,-1-2-21,1 0-1,1-1 0,1 1 0,0 0 1,6 19-1,-7-33 56,0 0 0,1 1 0,0-1 0,0 0 0,0 0 1,0 0-1,1-1 0,-1 1 0,1 0 0,0-1 0,0 0 0,0 0 0,0 0 0,1 0 1,0 0-1,-1-1 0,1 1 0,0-1 0,0 0 0,0 0 0,0-1 0,0 1 0,1-1 1,-1 0-1,1 0 0,5 1 0,-4-1 17,0 0 1,0-1-1,-1 1 1,1-1 0,0 0-1,0-1 1,-1 1-1,1-1 1,0 0-1,-1-1 1,1 1-1,-1-1 1,1 0-1,-1 0 1,0-1-1,0 0 1,0 0 0,0 0-1,0 0 1,-1-1-1,1 0 1,-1 0-1,0 0 1,6-9-1,23-31 125,-23 29-149,1 0-1,0 1 1,14-12-1,-24 29-74,1-1 0,-1 1 0,0 0 0,0 0-1,0 0 1,0 0 0,0 0 0,0 5 0,3 22 140,5 29-88,-7-54 32,-1-1-1,0 0 1,1 0 0,-1 0 0,1 0-1,1 0 1,-1 0 0,0-1-1,1 1 1,0-1 0,3 4 0,-5-6 28,0-1 1,0 1 0,0 0 0,0-1 0,0 1 0,1-1 0,-1 0 0,0 1-1,0-1 1,1 0 0,-1 0 0,0 0 0,0 0 0,1 0 0,-1 0-1,0 0 1,0 0 0,1 0 0,-1 0 0,0-1 0,0 1 0,1-1 0,-1 1-1,0-1 1,0 1 0,0-1 0,0 0 0,2-1 0,29-24 333,-29 23-341,23-22 14,38-47 0,-64 72-54,0 0-1,0 0 1,0-1 0,1 1 0,-1 0 0,0 0 0,0 0 0,0 0 0,0 0 0,0 0 0,0 0 0,1-1 0,-1 1 0,0 0-1,0 0 1,0 0 0,0 0 0,0 0 0,1 0 0,-1 0 0,0 0 0,0 0 0,0 0 0,0 0 0,1 0 0,-1 0 0,0 0-1,0 0 1,0 0 0,0 0 0,0 0 0,1 0 0,-1 0 0,0 0 0,0 0 0,0 0 0,0 1 0,0-1 0,1 0 0,-1 0-1,0 0 1,0 0 0,0 0 0,0 0 0,0 0 0,0 1 0,0-1 0,1 0 0,-1 0 0,0 0 0,0 0 0,0 0 0,0 0-1,0 1 1,0-1 0,0 0 0,0 0 0,0 0 0,0 0 0,0 1 0,0-1 0,0 0 0,0 0 0,0 0 0,0 1 0,2 12 111,-2-12-148,2 6 56,-1-1 1,1 1-1,0 0 1,0-1 0,1 0-1,-1 1 1,1-1-1,1 0 1,-1 0-1,1-1 1,0 1-1,1-1 1,-1 0-1,1 0 1,0 0 0,0-1-1,1 1 1,-1-1-1,1-1 1,12 7-1,-1-3 17,-1-1 0,1-1 0,1-1-1,-1 0 1,1-1 0,-1-1 0,19 0 0,88 10-88,30 0-91,-109-11 119,5 1-361,69-7 0,-115 5 364,0-1-1,0 1 1,0-1 0,0-1 0,0 1 0,0 0 0,-1-1-1,1 0 1,0 0 0,-1 0 0,1 0 0,-1-1 0,0 1 0,0-1-1,0 0 1,5-6 0,-6 7-35,-1-1-1,1 1 1,-1-1 0,0 1-1,0-1 1,-1 0 0,1 1-1,0-1 1,-1 0-1,1 0 1,-1 0 0,0 1-1,0-1 1,0 0 0,-1 0-1,1 0 1,0 1-1,-1-1 1,0 0 0,0 0-1,0 1 1,0-1 0,0 1-1,0-1 1,-4-4 0,-1 0 21,1 0 1,-2 0 0,1 0-1,-1 1 1,0 0 0,0 1 0,-1-1-1,1 1 1,-12-5 0,-9-4 2,-45-15 0,46 20 104,-1 1-1,-32-5 1,46 10-41,0 2 1,-1 0-1,0 0 0,1 1 1,-29 4-1,42-3-27,0-1-1,0 0 0,0 0 1,0 0-1,0 1 0,0-1 1,0 1-1,0-1 1,0 1-1,0-1 0,0 1 1,1-1-1,-1 1 1,0 0-1,0-1 0,0 1 1,1 0-1,-1 0 1,0-1-1,1 1 0,-1 0 1,1 0-1,-1 0 1,0 2-1,1-1-7,0 0 1,0-1 0,-1 1-1,1 0 1,1 0-1,-1 0 1,0 0-1,0 0 1,1 0-1,-1 0 1,1 0-1,1 2 1,1 3-116,0 0 1,1 0 0,0-1-1,0 1 1,8 8-1,-2-5-493,0-1-1,0 0 1,13 7-1,39 22-5053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6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 6121,'0'0'6138,"0"0"-5330,0 0-800,179-9 464,-90 0-472,7 6 112,3-3 80,-10 6-64,-12 0 0,-28 0-128,-22 0-1472,-14 0-721,-13 0-3904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6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8690,'0'0'2051,"0"0"-1055,0 0-529,0 0 21,0 0 207,0 0-131,9 3-152,8 4-110,0-1 1,-1 2-1,24 15 1,-31-19-257,0 0 1,0-1 0,0 0 0,0-1 0,0 0-1,1 0 1,-1-1 0,1 0 0,-1 0 0,15-2-1,-23 4-56,0 1-1,0-1 0,-1 0 0,1 1 0,-1-1 0,0 1 0,0-1 0,-1 7 1,1-9 25,0 50 12,2 1 0,3-1 0,1 0 0,21 75-1,-23-111-8,0-5-8,-1 0 0,0 0 0,-1 0 0,0 0 0,-1 0 0,0 0 0,0 0 0,-1 1 0,0-1 0,-2 10 0,1-18 7,0-1-1,-1 0 0,1 0 0,0 1 0,0-1 1,0 0-1,-1 0 0,1 0 0,-1 0 0,1-1 1,-1 1-1,1 0 0,-1-1 0,1 1 0,-1 0 1,0-1-1,1 0 0,-1 1 0,0-1 0,1 0 1,-1 0-1,-2 0 0,-49-1 469,37 1-382,-51 0-981,61 53-5678,3-44 3515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8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0 301 656,'0'0'1051,"0"0"-13,0 0-14,0 0-157,0 0-77,0 0-120,7-7-238,59-39 256,-57 30 60,-9 16-734,1 0-1,-1 0 1,0-1 0,0 1 0,0 0-1,0-1 1,1 1 0,-1 0-1,0 0 1,0-1 0,0 1 0,0 0-1,0-1 1,0 1 0,0 0 0,0-1-1,0 1 1,0 0 0,0-1-1,0 1 1,0 0 0,0-1 0,-1 1-1,1 0 1,0-1 0,0 1 0,0 0-1,0 0 1,-1-1 0,1 1-1,0 0 1,0 0 0,0-1 0,-1 1-1,1 0 1,0 0 0,0 0 0,-1-1-1,1 1 1,0 0 0,-1 0-1,1 0 1,0 0 0,0 0 0,-1-1-1,1 1 1,0 0 0,-1 0 0,0 0-167,-22-4-1529,19 3 4915,4 0 3438,8 1-6639,573 11 770,-123-4-583,-340-7-161,209-14-40,-69 1-17,-19 6-6,273-3 2,-134-5 39,-174 3-38,45-4 32,-90-16-18,-61 6-63,-57-13 258,-40 38-304,-1 1 1,1 0-1,-1-1 0,1 1 1,0-1-1,-1 1 1,1-1-1,-1 1 0,1-1 1,-1 1-1,0-1 1,1 0-1,-1 1 0,0-1 1,1 1-1,-1-1 1,0 0-1,0 1 0,1-1 1,-1 0-1,0 1 1,0-1-1,0 0 0,0 0 1,0 1-1,0-1 1,0 0-1,0 1 0,0-1 1,0 0-1,-1 1 1,1-1-1,0 0 0,0 1 1,-1-1-1,1 0 0,0 1 1,-1-1-1,1 1 1,-1-1-1,1 0 0,-1 1 1,1-1-1,-1 1 1,1-1-1,-1 1 0,1 0 1,-1-1-1,1 1 1,-1 0-1,0-1 0,1 1 1,-1 0-1,0 0 1,1-1-1,-1 1 0,-1 0 1,-12-9-2460,4 1-1552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29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11 1008,'0'0'6454,"0"0"-4230,0 0-1100,0 0 102,0 0-77,0 0-380,0-11 899,-24 87-1647,3 0-1,4 1 1,3 1-1,-5 111 1,17 26 276,3-118-177,3-57-92,1 0-1,2-1 1,2 1 0,15 41-1,-16-51-24,64 277 208,-65-273-205,-6-32-7,20 93 31,-5 0-1,9 161 1,-26-248-6,1-4-3,0-1 0,0 1 0,0-1 0,0 1 0,1 0 0,-1-1 0,1 1 0,0-1 0,0 0 1,3 7-1,-2-9 217,-1-1-51,-1 2-134,0 0-1,0-1 1,0 1 0,1 0-1,-1 0 1,1-1 0,-1 1-1,1 0 1,0-1 0,-1 1-1,1 0 1,0-1 0,2 3 0,0-3-191,-2-4-3215,-1-9-1417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0.6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87 5065,'0'0'1370,"0"0"-671,0 0 63,0 0 23,0 0-247,0 0 76,2 18 314,-1-8-803,3 13 90,-2-1 0,0 1 1,-2-1-1,0 1 0,-6 34 0,-12 16 760,4-17-312,2 1 1,2 0-1,-4 102 1,14-158-460,0-1-109,18-22 330,-1-2-429,0-1-1,-1-1 1,-2 0-1,18-44 0,28-115-1134,-9 24 41,-46 146 1083,1 1 0,0 0 0,1 0 0,0 1 0,14-19 1,-18 28 18,1 0 0,0 0 0,-1 1 0,1-1 0,0 1 0,1 0 0,-1 0 0,1 0 0,-1 1 0,1 0 0,0 0 0,0 0 0,0 0 0,0 1 0,0-1 0,0 1 1,0 1-1,0-1 0,7 1 0,-9 0 0,-1 1 1,1-1-1,-1 1 1,1 0-1,-1 0 1,1 0-1,-1 0 1,0 0-1,0 0 1,0 1-1,0-1 1,0 1-1,0 0 1,0-1-1,0 1 1,0 0-1,2 4 1,27 42 410,-24-37-183,78 152 934,-55-102-946,2-2 1,44 62-1,-75-120-255,0 0-1,0 0 1,0 0 0,0 0 0,0 0-1,0 1 1,-1-1 0,1 0 0,0 0-1,-1 0 1,1 1 0,-1-1-1,1 0 1,-1 1 0,0-1 0,1 0-1,-1 1 1,0-1 0,0 1 0,0-1-1,0 0 1,-1 3 0,0-3-182,0 0 0,-1 0 0,1 0 0,-1 0 0,1 0 0,-1 0 0,0-1 0,1 1 1,-1-1-1,0 1 0,1-1 0,-1 0 0,0 0 0,0 0 0,1 0 0,-1 0 0,-2 0 0,-34 1-5875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13947,'0'0'2104,"0"0"-1583,0 0-217,0 0-304,198-3 8,-132-3 192,-9 3-200,-1 0-496,-16 3-1553,-11 0-2664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1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 1 7314,'0'0'1261,"0"0"-251,0 0-730,0 0-160,0 0 129,0 0 177,-21 0-42,-156 3 2132,176-3-2508,0 0-1,1 0 0,-1 0 1,0 1-1,1-1 1,-1 0-1,0 1 1,1-1-1,-1 1 0,0-1 1,1 0-1,-1 1 1,1 0-1,-1-1 0,1 1 1,-1-1-1,1 1 1,-1 0-1,1-1 1,-1 1-1,1 0 0,0-1 1,0 1-1,-1 0 1,1-1-1,0 1 1,0 0-1,0 0 0,0 0 1,0-1-1,0 1 1,0 1-1,0 31 463,1-25-354,-1 65 403,2-19-458,-2 0 0,-3 0 1,-12 64-1,6-70 401,2 1-1,-1 92 1,8-140-449,0 0 0,1 0 1,-1-1-1,0 1 1,1 0-1,-1 0 0,1 0 1,-1-1-1,1 1 1,-1 0-1,1-1 0,-1 1 1,1-1-1,0 1 1,-1 0-1,1-1 1,0 1-1,-1-1 0,1 0 1,0 1-1,0-1 1,-1 0-1,1 1 0,0-1 1,0 0-1,0 0 1,0 1-1,-1-1 1,1 0-1,0 0 0,0 0 1,1 0-1,37 0 512,-26-1-440,189 1 285,-115 0-3822,-69-1 436,1-7-2005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2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42 8042,'0'0'2332,"0"0"-1237,0 0-728,0 0-158,0 0 366,-4 39 2595,5-32-3129,0 1-1,0-1 0,0 0 1,1 0-1,0 0 1,0 0-1,1 0 1,0 0-1,0-1 1,0 0-1,1 1 1,0-1-1,1 0 1,-1-1-1,1 1 1,0-1-1,0 0 1,6 5-1,15 10-32,1-1 1,55 29-1,2 3 50,-79-48-62,-1 0 1,0 0-1,-1 1 0,1-1 0,0 1 0,-1 0 1,5 7-1,-7-10-1,-1 0-1,1 1 1,-1-1 0,0 0 0,0 0 0,0 0-1,1 0 1,-1 0 0,0 1 0,0-1 0,0 0-1,-1 0 1,1 0 0,0 0 0,0 1-1,-1-1 1,1 0 0,-1 0 0,1 0 0,-1 0-1,1 0 1,-1 0 0,1 0 0,-1 0 0,0 0-1,0 0 1,1-1 0,-1 1 0,0 0 0,0 0-1,0-1 1,0 1 0,0 0 0,0-1-1,0 1 1,0-1 0,0 1 0,0-1 0,-1 0-1,0 1 1,-12 4-28,-1 1 1,0-2-1,1 0 0,-1-1 0,-1 0 0,-17 0 0,-100-1-436,84-3 196,45 1 262,-1-1 0,0 1 0,0-1 1,0 0-1,0 0 0,0-1 0,0 0 0,1 1 0,-1-1 0,-4-4 0,8 6 10,0-1 0,-1 0-1,2 0 1,-1 0 0,0 1-1,0-1 1,0 0-1,0 0 1,0 0 0,1 0-1,-1-1 1,0 1-1,1 0 1,-1 0 0,1 0-1,0 0 1,-1-1-1,1-1 1,0 1 2,0 0 0,0 0-1,1 1 1,-1-1 0,1 0 0,-1 0-1,1 1 1,0-1 0,-1 0 0,1 1 0,0-1-1,0 1 1,0-1 0,1 1 0,-1 0-1,0-1 1,3-1 0,17-14 15,1 1 0,1 2 0,0 0 0,31-14 0,9-4-71,-51 25 8,83-52-220,-85 52 216,-1 0-1,0 0 0,-1-1 1,0 0-1,0-1 1,0 0-1,7-13 0,-12 18 57,-1 0 0,0-1-1,0 0 1,-1 1 0,1-1-1,-1 0 1,0 1 0,0-1-1,-1 0 1,0 0 0,0 0-1,0-7 1,0 10 13,-1 0-1,1 0 0,0 0 1,-1 0-1,1 0 1,-1 0-1,0 0 1,0 0-1,0 0 1,0 0-1,0 1 1,0-1-1,0 0 1,0 1-1,-1-1 1,1 1-1,-1-1 1,1 1-1,-1 0 1,0 0-1,1-1 1,-1 1-1,0 0 1,0 1-1,1-1 1,-1 0-1,0 0 1,0 1-1,0-1 1,-3 1-1,-89-1-50,93 1-7,0 0 1,0 0-1,1 0 1,-1 0-1,0 0 0,0 1 1,1-1-1,-1 0 1,0 1-1,1-1 1,-1 0-1,0 1 0,1-1 1,-1 1-1,1-1 1,-1 1-1,0-1 0,1 1 1,-1 0-1,1-1 1,0 1-1,-1-1 1,1 1-1,-1 0 0,1 0 1,0-1-1,0 1 1,-1 0-1,1-1 1,0 1-1,0 0 0,0 0 1,0-1-1,0 1 1,0 0-1,0 0 0,0 0 1,0-1-1,0 1 1,0 0-1,1 0 1,-1-1-1,0 1 0,0 0 1,1 0-1,0 1-181,-1 1-1,1-1 0,0 0 1,0 0-1,0 0 1,0 0-1,0 0 0,0 0 1,0 0-1,1 0 0,-1 0 1,1 0-1,0-1 0,3 4 1,17 4-2658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2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1 680,'0'0'9648,"0"0"-6416,0 0-2345,0 0-339,0 0-334,18 2 107,53 4-88,114-3-1,-182-3-220,-1 0 0,1 0-1,-1-1 1,1 1 0,-1-1-1,0 1 1,1-1 0,-1 0-1,0 0 1,4-2-1,-6 3 93,0 0 102,0 0-70,0 16-253,0-16 117,20 526 32,-16-407-19,-5-118 0,1 0 0,0 1 0,0-1 0,-1 0 0,1 1 0,-1-1 1,1 0-1,-1 1 0,1-1 0,-1 0 0,0 0 0,1 0 0,-1 0 0,0 0 0,0 0 0,0 0 1,0 0-1,0 0 0,0 0 0,0 0 0,-1 0 0,1-1 0,0 1 0,0-1 0,0 1 0,-1-1 1,1 1-1,0-1 0,-1 1 0,1-1 0,0 0 0,-3 0 0,-53 1 588,40-2-433,-48 1-1112,63 3 394,1 0-1,0 0 1,1 0-1,-1 0 1,1 0-1,-1 0 1,1 0-1,0 0 0,0 0 1,0 0-1,1 6 1,-1-4-697,0 7-2965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3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100 214 1536,'0'0'2630,"0"0"-833,0 0-156,0 0-375,0 0-49,0 0 318,2-14-348,7-33-653,-6 42-149,-5 40 39,-2-12 5,-1 1 0,-1-1 0,-10 29 0,-8 25 261,10-19-44,2-14-514,2 0 1,1 1-1,-3 66 0,12-110 12,0-9-114,0 1 1,0 0-1,1 0 0,0 0 1,0-1-1,1 1 0,0 0 1,0 0-1,0 1 0,1-1 0,7-11 1,0-6 7,15-51-479,23-125 0,8-26-608,-54 220 1044,-1 1 0,2-1 0,-1 1 0,0 0 0,1 0 0,0 0 0,6-9 0,-7 13 3,-1 0 0,1 0 0,-1-1 0,1 1 0,-1 0 1,1 0-1,0 1 0,-1-1 0,1 0 0,0 0 1,0 1-1,0-1 0,0 1 0,-1 0 0,1-1 0,0 1 1,0 0-1,0 0 0,0 0 0,0 0 0,0 1 0,0-1 1,0 0-1,-1 1 0,1-1 0,0 1 0,0 0 0,0 0 1,1 1-1,6 3 31,-1 1 0,0 1 0,0 0 0,-1 0-1,0 0 1,0 1 0,0 0 0,10 17 0,-3-5 18,99 142 762,54 69-477,-141-194-776,-26-37 396,0 1 1,0-1-1,0 0 0,0 0 0,1 0 1,-1 0-1,0 0 0,0 1 1,0-1-1,0 0 0,0 0 0,0 0 1,0 0-1,0 1 0,0-1 1,0 0-1,0 0 0,0 0 0,0 0 1,0 0-1,-1 1 0,1-1 1,0 0-1,0 0 0,0 0 0,0 0 1,0 0-1,0 1 0,0-1 1,0 0-1,0 0 0,-1 0 0,1 0 1,0 0-1,0 0 0,0 0 1,0 1-1,0-1 0,0 0 0,-1 0 1,1 0-1,0 0 0,0 0 1,0 0-1,0 0 0,-1 0 0,1 0 1,0 0-1,0 0 0,0 0 1,0 0-1,0 0 0,-1 0 0,1 0 1,0 0-1,0 0 0,0 0 1,0 0-1,-1 0 0,1 0 0,0-1 1,0 1-1,0 0 0,0 0 1,-1 0-1,-2 0-1028,-23 0-4442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4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87 13411,'0'0'2792,"0"0"-2399,0 0-305,195-18-72,-99 6-8,3 3-8,0-9-401,-22 4-3407,-24-1-8227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7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335 78 5417,'0'0'1388,"0"0"-543,0 0 37,-19 30 117,-62 99 279,-74 148 1976,83-144-2631,66-123-467,4-9 357,5-25 751,-3 5-1245,14-29-197,1 0-1,28-57 1,-2 4-323,-15 26 19,-17 43 379,2 0-1,2 0 1,0 1 0,2 1 0,21-30-1,-36 58 121,1 1 0,-1 0-1,1 0 1,0 0-1,-1-1 1,1 1-1,0 0 1,0 0 0,0 0-1,0 0 1,0 0-1,0 1 1,0-1-1,0 0 1,0 0-1,0 1 1,1-1 0,-1 1-1,0-1 1,0 1-1,1-1 1,-1 1-1,0 0 1,1 0 0,-1-1-1,0 1 1,1 0-1,-1 0 1,0 0-1,1 1 1,-1-1 0,0 0-1,1 0 1,-1 1-1,0-1 1,1 1-1,-1-1 1,0 1 0,0 0-1,0-1 1,1 1-1,-1 0 1,0 0-1,0 0 1,0-1 0,0 1-1,-1 0 1,1 1-1,0-1 1,0 0-1,0 1 1,5 8-29,0 0 1,-1 0-1,0 0 0,6 18 1,-11-27 18,38 109 145,49 126 122,-74-207-252,2-1 0,1 0 1,1-1-1,1-1 0,39 43 0,-52-64 2,1 0 1,0 0-1,0 0 1,1-1-1,8 5 1,-14-8-100,0 0 1,1-1 0,-1 1 0,0 0-1,0-1 1,1 1 0,-1-1 0,0 1-1,1-1 1,-1 1 0,0-1 0,1 0-1,-1 0 1,0 0 0,1 0 0,-1 0-1,1 0 1,-1 0 0,0 0 0,1-1-1,-1 1 1,0 0 0,1-1 0,-1 1-1,0-1 1,1 1 0,-1-1 0,0 0-1,0 0 1,0 0 0,0 1 0,0-1-1,0 0 1,0 0 0,0 0 0,1-2 0,6-19-4202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4.7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1 3809,'0'0'4577,"0"0"-2803,0 0-1150,-31 0-216,-168 0 583,198 0-916,0 0 1,1 1 0,-1-1-1,0 1 1,1-1 0,-1 1-1,1 0 1,-1-1 0,1 1-1,-1 0 1,1-1 0,-1 1-1,1 0 1,0 0 0,-1-1-1,1 1 1,0 0 0,0 0-1,-1 0 1,1-1 0,0 1-1,0 0 1,0 0 0,0 0-1,0-1 1,0 1 0,0 0-1,1 0 1,-1 0 0,0 0-1,0-1 1,1 1 0,-1 0-1,0 0 1,1 0 0,12 51-361,-4-21 421,-4 10-139,-2 1 1,-4 67-1,0-43 0,-19 214 1333,20-279-802,1 0-490,-1-1 0,1 1 0,-1-1 0,0 1 0,1-1 0,-1 0 0,1 1 0,0-1 0,-1 1 0,1-1 0,-1 0 0,1 0 0,-1 1 0,1-1 0,0 0 0,-1 0 0,1 0 0,0 0 0,-1 0 0,1 1 0,-1-1 0,1 0 0,0-1 0,-1 1 0,2 0 0,28 0 222,233 0-1419,-262 0 971,0 0 0,0 0 0,0-1 1,0 1-1,0 0 0,0-1 0,0 1 0,0-1 0,0 1 0,0-1 0,0 1 0,-1-1 0,1 0 0,0 1 0,0-1 1,0 0-1,-1 0 0,1 0 0,0 0 0,-1 1 0,1-1 0,0-1 0,1-1-727,8-13-5829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5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 0 10242,'0'0'1774,"0"0"-471,0 0-395,0 0-82,0 0-169,0 0-85,-25 27 47,-74 84-320,96-108-290,1 0 0,0-1-1,-1 1 1,2 0 0,-1 0 0,0 0 0,1 1 0,-1-1 0,1 0 0,0 1 0,0-1 0,-1 7 0,2-9-3,0 0 0,0 1 0,0-1 0,1 0 0,-1 0 0,0 0 0,1 0 0,-1 0 0,0 0 0,1 0 0,0 1 0,-1-1 0,1-1 0,0 1 0,-1 0 0,1 0 0,0 0 0,0 0 0,0 0 0,0-1 0,0 1 0,0 0 0,2 0 0,3 2 19,0-1 1,0-1-1,0 1 0,1-1 1,-1 0-1,1 0 1,12-1-1,-14 0-20,13 1-234,0-1 0,-1-1 0,1 0 0,0-1 0,33-9 0,-47 9 173,1 1-1,-1-1 1,0 0-1,1 0 1,-1 0-1,0 0 1,0-1-1,0 1 1,-1-1-1,1 0 0,-1-1 1,1 1-1,-1-1 1,0 1-1,0-1 1,-1 0-1,1 0 1,-1 0-1,0 0 1,0 0-1,0-1 0,-1 1 1,1-1-1,-1 1 1,0-1-1,0 0 1,0-5-1,0 0-45,0-29-27,-1 37 129,0 1-1,0-1 1,0 1 0,0-1 0,0 1-1,-1-1 1,1 1 0,-1-1 0,1 1-1,-1-1 1,1 1 0,-1 0 0,0-1-1,1 1 1,-1 0 0,0-1 0,0 1-1,-2-2 1,2 7-24,0 0 0,0-1 0,1 1-1,-1 0 1,1 0 0,0 0 0,1 6 0,0 0 148,2-1 0,-1 1 1,1-1-1,0 0 1,1 0-1,0 0 0,1-1 1,7 11-1,-5-7 171,0 0-1,-1 1 1,5 14 0,-7-9-146,0-1 0,-1 1 0,-1 0 0,-1 35 0,-2-51-140,1 0 0,-1 0 0,1 0-1,-1 0 1,0 0 0,0-1 0,0 1 0,0 0 0,0 0 0,0-1-1,-1 1 1,1-1 0,0 1 0,-1-1 0,1 1 0,-1-1 0,0 0-1,1 0 1,-1 0 0,0 0 0,0 0 0,0 0 0,0-1-1,0 1 1,0 0 0,1-1 0,-4 1 0,-70 12 454,51-10-400,-5 2-327,-33 5 354,39-7-4173,49-3 2425,7 0-436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6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8770,'0'0'2031,"0"0"-747,0 0-268,0 0-1,0 0-748,3 1-219,19 2 197,36 6 483,84 2 1,26-11-848,-167 3 115,0-1-1,0 0 0,-1 1 1,1-1-1,0 1 1,-1-1-1,0 0 1,1 1-1,-1-1 0,0 1 1,0 0-1,-1-1 1,0 5-1,1 3-3,-3 110 51,-4-1 0,-36 178 0,43-292-29,-1-1-1,0 1 1,0-1-1,0 0 1,-1 1-1,1-1 0,-1 0 1,0 0-1,-3 4 1,3-6 42,0 0 0,0-1 1,0 0-1,-1 1 0,1-1 1,0 0-1,-1 0 0,1 0 1,0-1-1,-1 1 0,1 0 1,-1-1-1,1 0 0,-1 1 1,0-1-1,1 0 0,-5-1 1,-44 1 83,17 0-3032,33 0 308,1 0-1554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8.0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90 2841,'0'0'1883,"0"0"-762,0 0-451,0 0-70,0 0 163,0 0 177,1-11-348,5-67 3153,-6 78-3424,0 0 118,3 27-338,20 100 288,9 200-1,-24 131-233,-8-421-122,3 18 172,3 1 0,2-1 0,17 58 0,-18-81-207,-7-11 54,0-20-33,10 23-46,-6 55 53,-4-78-20,0-1 2,0 0 20,27 0 118,416-15 470,-358 10-576,494-20 852,-438 25-876,369 12 336,-86-4-355,-258-10-40,593-51 69,-515 32 68,127-7-161,-358 26 332,-1-1 1,1 0-1,14-7 1,-17 6-215,-1 0 0,0 1 0,1 1 0,-1-1 0,1 2 0,12-2 0,-16 1-367,4-2-4485,-9 4 1841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7:39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73 1304,'0'0'1383,"0"0"-268,0 0-52,0 0-233,0 0 123,0 0-109,0-7-77,0-54 4257,-11 59-5043,0 1 0,0 0 0,0 1-1,-17 1 1,15-1 11,5 0-83,-1 0 0,1 1 1,0 0-1,0 0 0,0 1 0,0 0 1,0 0-1,1 1 0,-1 0 0,0 0 0,1 1 1,0 0-1,0 0 0,0 1 0,1 0 1,-1 0-1,1 0 0,-9 11 0,-4 2-1994,2-7-3243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34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2 216 5033,'0'0'1608,"0"0"-601,0 0-24,0 0 4,0 0 131,0 0 1,0-4-74,0 3-942,-1 0-1,1 1 1,0-1-1,0 0 1,0 1 0,0-1-1,0 0 1,0 1-1,0-1 1,0 0 0,0 0-1,0 1 1,0-1-1,0 0 1,1 1 0,-1-1-1,0 0 1,1 1-1,-1-1 1,0 0 0,1 1-1,-1-1 1,0 1-1,1-1 1,-1 1-1,1-1 1,-1 1 0,1-1-1,1 0 1,26-2 2121,-18 4-2917,1246-22 1082,334-75-395,-1538 90 117,-1-2 0,53-17 0,35-6-531,-139 31 357,0 0 1,1 0-1,-1-1 0,0 1 0,0 0 1,0 0-1,0 0 0,0 0 1,1 0-1,-1-1 0,0 1 0,0 0 1,0 0-1,0 0 0,1 0 0,-1 0 1,0 0-1,0 0 0,0 0 0,0 0 1,1 0-1,-1 0 0,0 0 1,0 0-1,0 0 0,1 0 0,-1 0 1,0 0-1,0 0 0,0 0 0,1 0 1,-1 0-1,0 0 0,0 0 0,0 0 1,0 0-1,1 0 0,-1 0 1,0 1-1,0-1 0,0 0 0,0 0 1,1 0-1,-1 0 0,0 0 0,0 1 1,0-1-1,0 0 0,0 0 0,0 0 1,0 0-1,0 1 0,1-1 1,-1 0-1,0 0 0,0 0 0,0 1 1,0-1-1,0 0 0,0 0 0,0 0 1,0 0-1,0 1 0,0-1 0,0 0 1,0 0-1,-16 14-1916,-26 13-1035,-6-1-2506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6:35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65 6121,'0'0'1797,"0"0"-322,0 0 234,0 0 84,0 0-398,0 0-443,2-4 91,0 2-957,1 0 1,-1 0-1,1 0 0,-1 0 1,1 0-1,-1 1 0,1-1 1,0 1-1,0-1 0,0 1 1,0 0-1,0 0 1,0 1-1,0-1 0,0 0 1,0 1-1,1 0 0,-1 0 1,0 0-1,5 1 1,489 17-53,292-9-53,-630-10 77,423-13-36,-108 1-116,194 2 107,-626 10 168,0-2 0,1-2-1,50-13 1,-109 24-5191,-54 21 390,21-6-2370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45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26 3201,'0'0'1628,"0"0"-778,0 0-201,0 0-129,0 0-161,0 0-27,4-25 5185,-7 36-5476,0-1-1,0 1 0,-1 0 1,0-1-1,-1 0 1,0 0-1,-1 0 1,0-1-1,-14 18 0,-3 7-24,19-29-3,3-3-1,-1 1 0,0-1 0,1 1 0,0-1 0,0 1 0,0 0 0,0-1 0,0 1-1,0 0 1,1 0 0,-1-1 0,0 6 0,1-7 11,0-1 36,0 0-78,0 0 68,0 0 37,106-8 248,-80 4-321,0 2-1,0 0 0,0 2 0,38 5 1,-61-4-20,0 0 1,0 1-1,-1-1 1,1 1-1,-1 0 1,1 0-1,-1 0 1,0 0-1,0 0 1,0 0-1,0 1 1,0-1-1,0 1 1,1 2-1,21 39 89,-23-41-84,1-1 0,-1 1 0,0 0 0,0 0 0,-1 0 0,1 0 0,-1 0 0,1 0 0,-1 0 0,0 0 0,0 0 0,0 0 0,-1 0 0,1-1 0,-1 1 0,1 0 0,-1 0 0,0 0 0,0 0 0,0 0 0,-1-1 0,1 1 0,-1 0 0,1-1 0,-1 0 0,0 1 0,0-1 0,0 0 0,0 0 0,0 0 0,-1 0 0,1 0 0,0 0 0,-1-1 0,0 1 0,-4 1 0,-12 6 111,0-2 0,0 0 0,-1-1 1,1-1-1,-1-1 0,-23 3 0,-124-2-35,136-5-41,30-1-192,0 0 0,0 0 0,0 0-1,1-1 1,-1 1 0,0 0 0,1 0 0,-1-1 0,1 1-1,-1-1 1,1 1 0,0 0 0,-1-1 0,1 1 0,0-1-1,0 1 1,0-1 0,0 1 0,0 0 0,0-1-1,1 1 1,-1-1 0,1-1 0,-1-4-1557,0-5-2238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46.4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19 4185,'0'0'920,"0"0"-248,0 0-65,0 0-166,0 0-146,0 0 131,-4 0 51,-21 0 439,24 0-596,1 0 171,0 0-71,0 0-172,0 0-125,0 0 20,9 0 3890,40 0-3708,196-12 256,-199 10-2903,-10 0-2875,-14 0-2707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47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4 1008,'0'0'4178,"0"0"-2062,0 0-1239,0 0-355,0 0-24,0 0-42,0 0 75,0 0-28,0 0-219,0 0 199,0 0-331,0 0 35,0 0 147,0 0-16,0 0-96,0 0-143,0 0 76,-32 12 138,30-11-296,1 1 0,0-1 0,-1 1 0,1 0 0,0-1 0,0 1 0,0 0 0,0 0 0,1 0 0,-1 0 0,0 0 0,1 0 0,-1 0 0,1 0 0,0 0 0,-1 0 0,1 0 0,1 3 0,32-5 875,-28 1-898,0-2 0,0 1 0,0-1 0,1 1 0,-1-1 0,0-1 0,9-3 0,-12 5 18,0-1 0,-1 0 0,1 0 0,-1 0 0,1 0 0,-1-1 0,1 1 0,-1 0 0,0-1 0,0 1 0,1-1 0,-1 1 0,0-1 0,0 1 0,-1-1 0,1 0 0,0 1 0,0-1 0,-1 0 0,1 0 0,-1 0 0,0 1 0,1-1 0,-1 0 0,0-3 0,-6 4 38,0 0-1,0 0 1,0 0 0,0 1 0,0 0-1,-11 2 1,16-2-30,1 0 1,-1 0-1,0 1 0,0-1 1,0 0-1,0 0 1,1 1-1,-1-1 0,0 1 1,0-1-1,1 1 0,-1-1 1,0 1-1,1-1 1,-1 1-1,0-1 0,1 1 1,-1 0-1,1-1 0,-1 1 1,1 0-1,0 0 1,-1-1-1,1 1 0,0 0 1,-1 0-1,1 0 0,0 0 1,0-1-1,0 1 1,0 0-1,-1 0 0,1 0 1,0 0-1,1 0 0,-1-1 1,0 1-1,0 1 1,30-1-586,-15-1-637,-4 0-1451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7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11979,'0'0'2272,"0"0"-1856,0 0-152,0 0-8,0 0 16,172 33-112,-96-27-88,4-3 264,-4-3-336,-7 0-608,4 0-1032,-17 0-1601,-16 0-5009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48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1376,'0'0'2802,"0"0"-1517,0 0-761,0 0 138,0 0 165,0 0-317,-1 11 142,0 6-269,0-1-1,-2 1 1,0-1 0,-8 26 0,7-32-55,1 0 0,0 0 0,0 1 0,-1 13 0,4-24 168,0 0 186,0 0-126,0 0 152,1 0-503,296-3-87,-287 4-123,1 0 1,0 0 0,0 1 0,0 0 0,-1 1 0,1 1 0,-1-1 0,0 2 0,0-1-1,0 1 1,-1 1 0,12 8 0,-20-13-4,0 0-1,1 1 1,-1-1 0,0 1-1,0-1 1,0 1 0,0 0-1,0-1 1,0 1 0,0 0-1,-1 0 1,1 0 0,-1 0-1,1 0 1,-1-1 0,0 1-1,1 0 1,-1 0 0,0 0-1,0 0 1,-1 0 0,1 0-1,0 0 1,-1 0-1,1 0 1,-1 0 0,-1 3-1,1-2 30,-1 1-1,0-1 0,0 0 0,0 0 1,0 1-1,-1-2 0,1 1 0,-1 0 1,0 0-1,0-1 0,0 0 0,-5 4 1,-8 2 45,1-1 0,-1-1 1,-1-1-1,1 0 1,-1-1-1,-26 3 0,-104-1 398,142-6-440,0-1 1,1 1-1,-1-1 0,1-1 1,-1 1-1,1-1 1,-1 0-1,1 0 0,-5-3 1,4 3-507,1 0 1,0-1 0,-1 1 0,0 1-1,1-1 1,-1 1 0,0 0-1,1 0 1,-8 0 0,2 1-2585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49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33 1720,'0'0'3804,"0"0"-2253,0 0-587,0 0-178,0 0-5,0 0-474,-2 0-418,3 0 279,-1 1-1,0-1 1,0 0-1,0 0 1,0 0-1,0 0 1,0 0-1,0 0 0,0 0 1,0 0-1,0 0 1,0 0-1,0 0 1,0 0-1,0 0 1,0 0-1,0 0 0,0 0 1,1 0-1,-1 1 1,0-1-1,0 0 1,0 0-1,0 0 1,0 0-1,0 0 1,0 0-1,0 0 0,0 0 1,0 0-1,0 0 1,0 0-1,0 0 1,0 1-1,0-1 1,-1 0-1,89-2 284,148-22 0,-172 15-378,-34 8-3442,-30 1-321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8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56 4337,'0'0'1328,"0"0"-281,0 0-196,0 0-198,0 0-172,-5 0 67,-72-12 4846,76 12-5172,1 0-104,0 0 17,0 0 33,0 0 40,9 0 73,96 5 210,45-2-249,-123-5-230,-1-2 1,-1-1 0,1-1-1,-1-1 1,46-18 0,-71 24-24,0 1 0,0 0 1,0 0-1,0 0 0,0 0 1,0 0-1,1 0 0,-1-1 1,0 1-1,0 0 1,0 0-1,0 0 0,1 0 1,-1 0-1,0 0 0,0 0 1,0 0-1,0 0 0,1 0 1,-1 0-1,0 0 1,0 0-1,0 0 0,1 0 1,-1 0-1,0 0 0,0 0 1,0 0-1,0 0 0,1 0 1,-1 0-1,0 0 1,0 0-1,0 1 0,0-1 1,1 0-1,-1 0 0,0 0 1,0 0-1,0 0 0,0 0 1,0 1-1,0-1 1,0 0-1,1 0 0,-1 0 1,0 0-1,0 1 0,0-1 1,0 0-1,0 0 0,0 0 1,0 0-1,0 1 1,0-1-1,0 0 0,0 0 1,0 0-1,0 1 0,0-1 1,0 0-1,0 0 1,-8 21-246,-26 41 314,18-35-103,2-1 61,1 1 0,1 1 0,2 0 0,0 0 0,2 1-1,1 0 1,-5 46 0,10-54 53,-2 1 0,-1-1 0,-10 29 0,4-30-36,9-18-34,0 0 0,1 1 0,-1-1 0,1 1 1,0-1-1,0 1 0,0 0 0,0-1 0,0 1 0,0 0 0,1-1 0,-1 1 0,1 3 0,-6 11-958,-1-13-6152,7-4 1828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9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7162,'0'0'2289,"0"0"-688,0 0-316,0 0-312,0 0-164,0 0 338,0 0-534,0 0-302,0 0-155,12 0 20,116-1 214,178-25 0,-176 10-1192,-74 14-5566,-43 2 3278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9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80 24,'0'0'4966,"0"0"-2496,0 0-1400,0 0-22,0 0 456,0 0 266,3-4 2034,10-15-3804,-10 13 32,-2 1 50,-1 4-55,0 1-2,7 0 242,28-2 267,-34 2-566,0 0 1,0 0-1,0 0 0,-1 0 0,1 0 0,0 0 0,0 0 0,0-1 1,0 1-1,-1 0 0,1-1 0,0 1 0,0-1 0,-1 1 0,1-1 0,0 1 1,-1-1-1,1 1 0,0-1 0,-1 0 0,1 1 0,-1-1 0,1 0 1,-1 1-1,1-1 0,-1 0 0,1 0 0,-1 0 0,0 1 0,0-1 0,1-1 1,11 0-1119,39-14-2650,-25 7 1180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11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60 992,'0'0'2863,"0"0"-1142,0 0-674,0 0-3,0 0-157,0 0-199,-21 15 1774,-2 1-1487,15-12-870,1 0 1,0 1 0,0 0-1,0 0 1,0 1-1,1 0 1,0 0-1,1 0 1,-1 1 0,1 0-1,-6 10 1,12-15-16,-1 0 1,0 1-1,1-1 1,-1 0-1,1 1 0,0-1 1,0 0-1,0 0 1,0 0-1,0 1 1,0-1-1,1 0 1,-1-1-1,1 1 1,-1 0-1,1 0 1,0-1-1,0 1 1,-1-1-1,1 1 1,3 1-1,45 28-232,-24-17 157,-1 0 0,0 2 1,-1 1-1,-1 1 0,-1 1 0,0 1 0,-2 1 1,0 1-1,27 39 0,-44-57-18,0 0 0,-1 1 0,1-1 0,-1 1 0,0-1-1,0 1 1,-1 0 0,0 0 0,0-1 0,0 1 0,0 0 0,-1 0 0,1 0 0,-1 0-1,0 0 1,-1 0 0,-1 9 0,-3-10 2,-1-1 0,1 1 1,0-2-1,-1 1 0,0 0 0,1-1 0,-1 0 1,0-1-1,-11 3 0,9-2-20,-21 3 22,1-1 0,-1-2 0,0 0 0,-53-6 0,8 2 8,70 2-15,0 0 0,0 0 0,0 0-1,0-1 1,0 1 0,1-1 0,-1 0-1,0 0 1,0-1 0,1 1-1,-1-1 1,1 0 0,-1 0 0,1 0-1,0 0 1,-1 0 0,1-1 0,0 0-1,-4-5 1,7 7 28,-1 0 0,1 0 0,0 0 0,0-1 0,0 1 0,0 0-1,0 0 1,0 0 0,0-1 0,0 1 0,0 0 0,1 0 0,-1 0 0,0-1 0,1 1 0,-1 0 0,1 0-1,-1 0 1,1 0 0,0 0 0,-1 0 0,1 0 0,0 0 0,0 0 0,0 0 0,0 1 0,0-1 0,0 0-1,0 1 1,2-2 0,40-25-110,-32 21 109,43-32-68,-38 25 14,1 1 1,22-11-1,-13 8 34,1 0 0,-2-2 0,0 0-1,-1-2 1,23-23 0,-38 33 1,-1 1-1,0-1 1,0 0 0,-1-1-1,0 1 1,-1-2-1,0 1 1,-1-1-1,0 1 1,-1-1 0,0-1-1,0 1 1,-1-1-1,-1 1 1,2-22-1,-3 25 22,-1 1 0,-1 0 0,1 0 0,-1-1 0,0 1-1,-1 0 1,-3-11 0,4 16-26,-1-1 1,1 1-1,-1 0 1,1 0-1,-1 0 0,0 0 1,0 0-1,0 0 1,0 1-1,0-1 0,0 1 1,-1-1-1,1 1 1,0 0-1,-1 0 0,1 0 1,-1 0-1,1 0 1,-1 1-1,0-1 0,1 1 1,-1 0-1,0-1 0,-3 2 1,2-1-101,0 0 0,-1 0-1,1 1 1,0-1 0,0 1 0,-1 0 0,1 1 0,0-1-1,0 1 1,0 0 0,0 0 0,1 0 0,-1 0 0,0 1 0,1-1-1,0 1 1,-1 0 0,1 0 0,-3 5 0,-7 8-1337,0 1 0,-18 35 1,8-13-1597,2-6-2679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12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87 1016,'0'0'859,"0"0"-534,0 0 256,0 0 742,0 0 554,0 0 166,0 0-729,20-15 801,-20 15-1545,0 0-18,0 0-104,0 0-99,0 0 285,0 0-460,0 0-84,0 0-17,0 0-72,0 0-93,0 0 39,0 0 388,0 0 266,0 0-201,0 0-186,1-3-194,1 0-1,-1 1 1,1-1 0,-1 0 0,0 0 0,0 0 0,0 0 0,0 0 0,-1 0 0,1 0 0,-1 0-1,0 0 1,0-1 0,0 1 0,0 0 0,-1 0 0,0-4 0,1-4-310,7 8-2460,-4 3 1567,6 0-3403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01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1012 512,'0'0'3070,"0"0"-939,0 0-597,0 0-586,0 0-356,-1-6-421,1 5-163,0 0-1,-1 0 1,1 0 0,0 0 0,0-1-1,0 1 1,0 0 0,0 0 0,0 0-1,0 0 1,0 0 0,1 0 0,-1 0-1,0-1 1,1 1 0,-1 0 0,1 0-1,-1 0 1,1 0 0,-1 0 0,1 0-1,0 1 1,-1-1 0,1 0-1,0 0 1,0 0 0,0 1 0,0-1-1,0 0 1,0 1 0,0-1 0,1 0-1,19-14-73,-28 14 559,4 0-473,1 0 0,-1 1 0,0-1 0,0 1 0,0 0 1,0 0-1,0 0 0,1 0 0,-1 0 0,0 0 0,0 1 0,0 0 0,0-1 0,1 1 0,-1 0 0,0 1 0,-3 1 0,-5 1 3067,22-5 382,2 0-3460,0 0-1,0-1 1,0-1 0,0 0 0,-1-1-1,1-1 1,-1 0 0,0 0 0,0-1-1,18-13 1,-15 9-51,0 0 0,-1-2 0,-1 1 0,1-2 0,-2 0 0,0-1 0,13-18 0,-19 21-51,0 1 1,0-1-1,-1 0 0,-1 0 1,0-1-1,0 0 1,3-22-1,-4 1-232,0-52 0,-3 81 312,-1 2 7,1 0 1,0-1 0,-1 1 0,1 0 0,-1-1 0,0 1 0,1 0 0,-1 0 0,0 0 0,0 0 0,-1-1 0,1 2 0,0-1 0,-1 0 0,1 0 0,-1 0 0,0 1 0,1-1 0,-1 1-1,0-1 1,0 1 0,0 0 0,0-1 0,0 1 0,0 0 0,-1 0 0,1 1 0,0-1 0,0 0 0,-1 1 0,1 0 0,-4-1 0,1 0 2,1 1 0,-1 0 1,1 0-1,-1 0 0,1 0 0,-1 0 1,1 1-1,-1 0 0,1 0 0,0 0 1,-1 1-1,1 0 0,0-1 0,0 1 1,0 1-1,-6 3 0,1 3-7,0 1-1,1 0 0,0 0 1,1 1-1,0 0 1,0 0-1,1 0 0,1 1 1,0 0-1,1 0 1,0 1-1,-3 18 0,2-2 55,1-1 0,2 0 0,1 1 0,4 47-1,0-64 8,0 1 0,0 0 0,1-1-1,0 0 1,1 0 0,1 0-1,0 0 1,1-1 0,12 18 0,-10-17-2,1 0 0,0 0 0,1-1 0,0 0 0,0-1 0,1-1 1,25 17-1,-30-23-42,1 0 1,-1 0-1,1-1 1,-1 0-1,1 0 1,0-1 0,0 0-1,-1 0 1,1-1-1,0 0 1,0 0-1,0-1 1,0 0-1,0-1 1,-1 1 0,1-1-1,-1-1 1,1 1-1,-1-1 1,10-6-1,32-19 34,-32 18-56,1 0 1,23-19 0,-16 7-171,0-1 1,-2-2 0,-1 0-1,-1-1 1,-1-1 0,-1-1-1,-2 0 1,-1-2 0,-1 0-1,15-45 1,-14 24-205,-2-1 0,-2 0 0,-3 0 1,-2-1-1,-1-98 0,-5 108 335,-4-71 24,2 102 5,-1 0 1,0 0-1,-1 1 0,0-1 1,-1 1-1,0 0 0,-8-14 0,11 23 24,0 0 0,0 0 0,0 0 0,-1 1 0,1-1 0,-1 0 0,1 1 0,-1-1-1,0 1 1,1-1 0,-1 1 0,0 0 0,0 0 0,0-1 0,0 2 0,0-1 0,0 0 0,0 0-1,-1 1 1,1-1 0,0 1 0,0-1 0,-1 1 0,1 0 0,0 0 0,0 0 0,-1 0 0,1 1-1,0-1 1,0 0 0,0 1 0,-1 0 0,1-1 0,0 1 0,0 0 0,0 0 0,0 0-1,0 1 1,0-1 0,1 0 0,-1 1 0,0-1 0,1 1 0,-1-1 0,1 1 0,-1 0 0,1 0-1,0 0 1,0 0 0,-1 0 0,0 4 0,-23 63 458,3 1 0,-23 127 0,17-67 56,14-65-304,3 1 0,2 0 0,1 128-1,8-185-142,1 0-1,0 0 0,0 0 0,1 0 1,0 0-1,1 0 0,0-1 1,0 1-1,1-1 0,0 0 0,0 0 1,1 0-1,9 11 0,-6-10-6,0-1 0,1 0 0,0 0-1,0-1 1,1 0 0,0-1 0,0 0 0,0 0-1,17 5 1,0-2-30,0-2 0,1 0 0,0-2-1,0-1 1,0-1 0,0-2 0,56-3 0,-73 1-28,0-1 0,0 0 0,0-1 0,-1 1 0,1-2 0,-1 0 0,0 0 0,0-1 0,0 0 0,-1-1 0,0 1 0,0-2 0,0 0-1,-1 0 1,0 0 0,0-1 0,-1 0 0,0-1 0,0 0 0,-1 0 0,0 0 0,5-13 0,0 0-213,-2-1 0,-1-1-1,-1 1 1,0-2 0,-2 1-1,-1 0 1,-1-1 0,0-43-1,-3 66 194,0 0 0,0 0 0,0 0 0,0 0-1,0 0 1,0 0 0,-1 0 0,1 0 0,-1 0 0,1 0-1,-1 1 1,0-1 0,0 0 0,0 0 0,0 0-1,0 1 1,0-1 0,0 0 0,0 1 0,-1-1 0,1 1-1,-1 0 1,1-1 0,-1 1 0,1 0 0,-1 0 0,0 0-1,-2-1 1,-3 0-71,0 0-1,-1 1 0,1 1 0,0-1 1,0 1-1,-15 1 0,19 0 84,0-1-1,1 0 0,-1 1 1,0-1-1,1 1 0,-1 0 1,0 0-1,1 0 0,-1 1 1,1-1-1,0 0 0,-1 1 1,1-1-1,0 1 0,0 0 1,0 0-1,-3 4 0,1-2 10,1 1-1,0 1 0,0-1 0,1 0 0,-1 1 1,1-1-1,-3 12 0,1 4 100,1 0 0,1 1 0,0 32 0,2-42 8,1-1-1,0 1 1,0-1 0,1 0-1,0 1 1,1-1-1,1 0 1,0 0-1,0-1 1,1 1-1,0-1 1,1 0-1,0 0 1,0-1-1,1 0 1,1 0-1,-1-1 1,1 1-1,1-2 1,9 8 0,-1-2-83,0-1 0,0-1 0,1 0 0,0-2 0,1 0 0,0-1 0,0-1 1,1-1-1,0 0 0,0-2 0,1 0 0,-1-1 0,1-1 0,-1-1 0,1-1 1,41-5-1,-58 3-15,0 1 0,0 0 0,0-1 0,0 0 1,0 0-1,0 0 0,0-1 0,-1 1 0,1-1 1,-1 0-1,1 0 0,-1 0 0,0-1 0,-1 1 0,1 0 1,0-1-1,-1 0 0,0 0 0,0 0 0,2-5 1,4-11-17,-1-1 0,-1 1 1,3-24-1,1 0-19,1 12-264,2-1 1,1 1-1,31-52 1,-32 61 274,-13 23 6,0 0 1,0-1 0,0 1-1,0 0 1,0 0-1,0 0 1,0-1 0,0 1-1,0 0 1,0 0 0,0 0-1,0-1 1,1 1-1,-1 0 1,0 0 0,0 0-1,0 0 1,0-1 0,0 1-1,0 0 1,1 0-1,-1 0 1,0 0 0,0 0-1,0 0 1,1-1 0,-1 1-1,0 0 1,0 0-1,0 0 1,1 0 0,-1 0-1,0 0 1,0 0-1,0 0 1,1 0 0,-1 0-1,0 0 1,0 0 0,0 0-1,1 0 1,-1 0-1,0 0 1,0 0 0,0 0-1,1 0 1,-1 1 0,0-1-1,0 0 1,0 0-1,1 0 1,-1 0 0,0 0-1,0 0 1,0 1 0,0-1-1,0 0 1,1 0-1,-1 0 1,0 0 0,0 1-1,0-1 1,0 0-1,0 1 1,4 11-76,-3-11 99,77 295-144,-72-267 585,4 13 837,-7-33-761,-2-18-316,-2-47-285,0 17-53,4-47 1,-2 80 102,0 0 0,0 0 0,1-1-1,-1 1 1,2 0 0,-1 0 0,1 1 0,-1-1 0,2 1-1,-1-1 1,1 1 0,-1 0 0,1 0 0,1 0 0,8-7-1,-12 11 8,0 1 0,0-1 1,0 1-1,0-1 0,0 1 0,0 0 0,0 0 0,1-1 0,-1 1 0,0 0 0,0 0 0,0 0 0,0 0 0,0 0 0,0 1 0,0-1 0,0 0 0,1 0 0,-1 1 0,0-1 0,0 1 0,0-1 0,0 1 1,0-1-1,-1 1 0,2 0 0,0 1 0,0 0 0,0 0 0,-1 0 0,1 1 1,-1-1-1,0 0 0,0 1 0,0-1 0,0 1 0,1 4 1,1 5-2,-1 0 0,0 0 0,-1 21 0,-1-8 40,-1-3-33,1 0 1,1-1 0,0 1 0,2-1 0,9 35 0,-13-61 138,1-1 0,0 1 0,0-1 0,0 0 0,0 1 0,1-1 1,0 1-1,0-1 0,1 1 0,-1 0 0,1-1 0,0 1 0,1 0 1,-1 0-1,5-6 0,4-7-295,0 0 0,1 2-1,16-19 1,-27 33 149,-1 1 0,1 0 0,0 0 0,0 0 0,1 0 0,-1 0 0,0 0 0,0 0 0,0 0 0,1 0 0,-1 0 0,0 0 1,1 1-1,-1-1 0,1 1 0,-1-1 0,1 1 0,-1-1 0,1 1 0,-1 0 0,1 0 0,-1 0 0,1 0 0,-1 0 0,1 0 0,0 0 0,-1 0 0,1 1 0,1 0 0,1 1 3,0 1-1,0 0 1,0 0 0,0 1 0,0-1 0,-1 1 0,5 6 0,-4-5 18,1 0 0,-1-1 0,1 1 0,-1-1 0,11 7 0,-4-6-14,-1-1 0,1 0 1,-1-1-1,1 0 1,0-1-1,0 0 0,0-1 1,0 0-1,1-1 1,-1 0-1,20-3 0,-22 2 14,0-1 0,0 1 0,0-2 0,-1 1-1,1-1 1,-1 0 0,1-1 0,-1 0 0,0 0-1,0-1 1,-1 0 0,0-1 0,0 1 0,12-13 0,-15 12-36,0 0 0,0-1-1,-1 0 1,0 0 0,0 0 0,-1 0 0,0 0 0,0 0 0,0 0 0,-1-1 0,0-12 0,0 18 19,-1-1-1,0 1 1,0 0-1,0-1 1,0 1-1,0 0 1,0-1-1,-1 1 1,1 0-1,-1-1 1,1 1-1,-1 0 1,0 0 0,0 0-1,0 0 1,0 0-1,-1 0 1,1 0-1,0 0 1,-1 0-1,1 0 1,-1 1-1,0-1 1,0 0-1,1 1 1,-1 0-1,0-1 1,0 1-1,0 0 1,-1 0-1,1 0 1,0 0-1,0 1 1,0-1-1,-1 1 1,1-1-1,0 1 1,-4 0-1,3 0-2,0 0 0,0 1 0,0-1-1,0 1 1,0 0 0,0 0-1,1 0 1,-1 1 0,0-1-1,1 1 1,-1-1 0,1 1 0,-1 0-1,1 0 1,0 0 0,-1 0-1,1 0 1,1 1 0,-1-1-1,0 0 1,0 1 0,1 0-1,-1-1 1,1 1 0,0 0 0,0 0-1,0 0 1,0-1 0,1 1-1,-1 5 1,-3 12-2,1-1 0,2 1 1,0 29-1,1-42 9,0-1 12,0 0 1,1-1-1,0 1 1,0 0-1,0 0 1,1 0-1,0-1 1,0 1-1,0-1 1,1 1-1,0-1 0,0 0 1,0 0-1,8 9 1,-3-6-5,0-1 1,0 0 0,1 0-1,0 0 1,0-1 0,1-1-1,16 8 1,-4-4 10,0-1-1,0-1 1,1-1 0,0-1-1,0-1 1,1-1-1,25-1 1,-37-1-63,-1-1 42,0 0-1,0-1 1,0 0-1,13-3 1,-20 3 5,1-1 0,-1 1 0,0-1-1,0-1 1,0 1 0,0 0 0,0-1 0,-1 0 0,1 0 0,-1 0-1,1 0 1,-1 0 0,3-5 0,89-108-681,-101 188 757,3-52 106,1 0 1,1 38 0,1-50-131,0-8-30,0 1 1,0-1-1,1 1 1,-1-1-1,0 1 0,1-1 1,-1 1-1,1-1 1,-1 1-1,0-1 1,1 0-1,-1 1 1,1-1-1,-1 0 0,1 1 1,-1-1-1,1 0 1,-1 0-1,1 0 1,-1 1-1,1-1 1,-1 0-1,1 0 1,0 0-1,-1 0 0,1 0 1,-1 0-1,1 0 1,-1 0-1,1 0 1,-1 0-1,1 0 1,0 0-1,-1-1 0,1 1 1,0 0-1,24-9 132,-19 2-108,1 1 0,-1-2 0,-1 1 0,1 0 1,-1-1-1,7-16 0,14-18-40,-26 41-15,0 1-1,0 0 1,0 0-1,1 0 0,-1-1 1,0 1-1,1 0 1,-1 0-1,0 0 0,1-1 1,-1 1-1,0 0 1,0 0-1,1 0 0,-1 0 1,0 0-1,1 0 1,-1 0-1,1 0 0,-1 0 1,0 0-1,1 0 1,-1 0-1,0 0 0,1 0 1,-1 0-1,0 0 1,1 0-1,-1 0 1,0 1-1,1-1 0,-1 0 1,0 0-1,0 0 1,1 0-1,-1 1 0,0-1 1,0 0-1,1 0 1,-1 1-1,0-1 0,11 14-158,-10-13 146,4 6 11,1 0 1,0 0-1,1 0 1,0-1-1,0 0 1,0 0-1,0-1 1,1 1-1,0-2 1,0 1-1,1-1 1,-1-1-1,1 1 1,-1-1-1,1-1 1,0 0-1,1 0 1,-1 0-1,0-2 1,0 1-1,0-1 1,1 0 0,-1-1-1,9-1 0,-7 0-11,0 0-1,-1-1 0,0 0 0,1 0 0,-1-1 1,-1 0-1,1-1 0,0 0 0,-1-1 0,0 0 1,-1 0-1,1-1 0,-1 0 0,0 0 0,-1-1 0,0 0 1,0 0-1,-1-1 0,0 0 0,8-15 0,-8 8 3,0 0-1,-1 1 0,-1-1 1,0-1-1,2-32 0,-5-86-57,-2 72-10,1-256-1106,5 303 1272,-2 17-148,-1 9 43,-9 507 1434,7-502-1378,1 0-1,0 1 0,1-1 0,0 0 1,1 0-1,1 0 0,1 0 0,8 19 1,-8-25-6,0 0 0,0-1 0,1 0 0,0 0 0,0 0 0,1-1-1,0 0 1,0 0 0,1-1 0,-1 0 0,2 0 0,-1-1 0,0 0 0,11 4 0,-1-2 6,-1 0 0,2-2 0,-1 0 0,0-2 0,1 0 0,-1-1 0,1 0 0,0-2 0,0 0 0,-1-1 0,1-1 0,0-1 0,-1 0 1,1-2-1,-1 0 0,-1-1 0,1 0 0,-1-2 0,0 0 0,29-19 0,-39 22-53,0-1-1,-1 0 1,1 0 0,-1-1 0,0 1 0,-1-1 0,0 0 0,0-1-1,0 1 1,-1-1 0,0 0 0,-1 0 0,0 0 0,0-1 0,-1 1-1,0-1 1,0 0 0,-1 1 0,1-19 0,-2 27 25,0-1 0,-1 1 0,1-1-1,0 0 1,0 1 0,-1-1 0,1 1 0,0-1 0,0 1 0,-1 0 0,1-1-1,-1 1 1,1-1 0,0 1 0,-1 0 0,1-1 0,-1 1 0,1 0 0,-1-1-1,1 1 1,-1 0 0,1 0 0,-1-1 0,1 1 0,-1 0 0,1 0 0,-1 0-1,1 0 1,-1 0 0,0 0 0,1 0 0,-1 0 0,1 0 0,-1 0 0,1 0 0,-1 0-1,0 0 1,1 0 0,-1 1 0,1-1 0,-1 0 0,1 0 0,-1 1 0,1-1-1,-1 0 1,0 1 0,-26 16 2,23-10-15,0 1 0,1 0 0,0-1 0,0 1 0,1 0 0,0 0 0,0 0 0,1 1 0,0-1 0,0 0 0,1 1 0,0-1 0,1 0 0,1 10 0,-1-15 12,-1-1-1,1 0 1,0 1 0,0-1 0,0 0-1,0 1 1,1-1 0,-1 0-1,0 0 1,1 0 0,0 0 0,-1 0-1,1 0 1,0-1 0,0 1 0,0 0-1,0-1 1,0 0 0,1 1-1,-1-1 1,0 0 0,1 0 0,-1 0-1,0-1 1,1 1 0,-1 0 0,1-1-1,4 1 1,6 0 12,0 0-1,0 0 1,0-1 0,16-2 0,-26 1-8,-1 0 0,1 0 1,-1 0-1,1 0 1,-1 0-1,1 0 1,-1-1-1,1 1 0,-1-1 1,0 0-1,0 1 1,0-1-1,0 0 1,0 0-1,0-1 1,-1 1-1,1 0 0,-1 0 1,1-1-1,-1 1 1,0-1-1,0 1 1,0-1-1,0 0 0,-1 1 1,1-1-1,-1 0 1,1 0-1,-1 1 1,0-1-1,0-3 1,0 0-2,0 0 0,0 0 0,0 0 0,0 0 0,-1 0 0,0 0 0,-1 0 0,1 0 0,-1 1 0,0-1 0,-1 0 0,1 1 0,-7-10 0,1 7-54,-10-11 286,18 19-232,0 0 0,-1-1 0,1 1 0,0 0 0,0-1 0,0 1-1,0-1 1,0 1 0,0 0 0,0-1 0,0 1 0,0-1 0,0 1-1,0 0 1,0-1 0,0 1 0,0-1 0,0 1 0,0 0 0,1-1-1,-1 1 1,0-1 0,0 1 0,0 0 0,1-1 0,-1 1 0,0 0-1,0-1 1,1 1 0,-1 0 0,0 0 0,1-1 0,-1 1 0,0 0-1,1 0 1,-1-1 0,0 1 0,1 0 0,-1 0 0,0 0 0,1 0-1,-1 0 1,1 0 0,-1 0 0,0 0 0,1-1 0,-1 1 0,1 1-1,-1-1 1,1 0 0,-1 0 0,30-7-11,-1 0 0,0-2 0,31-14 1,-50 19 10,-1-1 0,1 0 0,-1-1 1,0 1-1,-1-2 0,1 1 0,-1-1 0,0 0 1,-1-1-1,0 0 0,0 0 0,10-16 1,-14 15-19,0 0 0,-1 0 0,0 0 1,0 0-1,-1-1 0,0 1 0,-1 0 1,0-1-1,-1 1 0,1 0 0,-2-1 1,1 1-1,-1 0 0,-1 0 0,0 0 1,0 0-1,-6-12 0,8 21 16,1-4-81,9 6-102,56 27-57,-1 2-1,105 69 1,-167-98 235,20 11 59,-1 2-1,0 0 0,-2 2 1,26 26-1,-38-36-33,-1 0 1,0 0-1,-1 1 0,0 0 0,0 1 1,0-1-1,-1 1 0,0-1 1,-1 1-1,0 1 0,0-1 0,-1 0 1,-1 1-1,2 18 0,-3-26-1,-1 0 0,1 1-1,-1-1 1,0 0 0,0 1-1,1-1 1,-2 0 0,1 0 0,0 1-1,0-1 1,-1 0 0,1-1 0,-1 1-1,1 0 1,-1 0 0,0 0-1,0-1 1,0 1 0,0-1 0,0 0-1,0 0 1,0 1 0,-1-1-1,1-1 1,0 1 0,-4 1 0,-10 3 47,0-1 0,-31 5 0,31-7-27,-32 6-208,-79 1 0,95-9-1564,-51-7 0,32-5-2826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01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7498,'0'0'7025,"0"0"-5681,0 0-583,0 0-641,0 0-104,228-30-16,-142 27 0,-6 3-248,-7 0-201,-11 3-1975,-15 15-745,-24-3-4808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02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51 536,'0'0'1042,"0"0"74,0 0 520,0 0 133,0 0-57,0 0-278,-2-7-714,-1 2-454,2 3-129,0 0 0,0 0 0,0 0 1,0 0-1,0 0 0,0 0 0,1 0 1,-1 0-1,1 0 0,-1 0 1,1 0-1,0 0 0,0 0 0,0 0 1,0 0-1,0-1 0,1-1 0,-3 9-65,0 0-1,-1-1 1,1 1-1,-1-1 1,0 1-1,-6 5 0,-9 17 187,16-24-367,1-1 0,0 1-1,0-1 1,0 1 0,0-1 0,1 1 0,-1 0-1,1 0 1,0-1 0,0 1 0,0 0 0,0 0 0,0-1-1,0 1 1,1 0 0,-1 0 0,1-1 0,0 1 0,0-1-1,0 1 1,2 3 0,6 1-2754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7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474 5 6705,'0'0'3523,"0"0"-1851,0 0-985,-29-1-331,-97-3-75,116 5-223,0 0 0,0 0 0,0 1 0,0 0 0,0 0 0,1 1-1,-1 1 1,1 0 0,0 0 0,0 1 0,0 0 0,-9 7 0,1 1 137,1 2 0,0 0 0,-21 27-1,35-40-183,-9 11 75,1-1-1,1 2 1,-1-1 0,2 1-1,0 1 1,1-1 0,1 1-1,0 1 1,0-1 0,2 1-1,0 0 1,1 0 0,1 0-1,0 0 1,1 1 0,0-1-1,3 18 1,0-26-30,0 0 0,0-1 0,0 0 0,1 1 0,1-1 1,-1 0-1,1-1 0,0 1 0,0-1 0,1 1 0,0-1 0,0 0 1,0-1-1,1 1 0,0-1 0,0-1 0,0 1 0,8 4 0,3 1 0,1 0-1,0-1 1,0 0-1,0-2 0,38 11 1,-28-14-213,0 0 1,0-2-1,41-2 0,-40 0-142,-19 0 17,-1-1-1,0 0 1,0-1-1,0 0 1,0-1-1,0 0 1,0 0 0,-1-1-1,1 0 1,-1 0-1,0-1 1,-1 0-1,1 0 1,9-9-1,15-13-3476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03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282 606 6265,'0'0'2006,"0"0"-678,0 0-426,0 0-211,0 0-79,0 0-180,-7-17-267,-29-48-110,34 63-48,1 1-1,0-1 1,-1 0-1,0 1 1,1 0-1,-1-1 1,0 1 0,0 0-1,0 0 1,0 0-1,0 0 1,0 1-1,0-1 1,0 0 0,0 1-1,0-1 1,0 1-1,0 0 1,0 0-1,0 0 1,-1 0 0,1 0-1,0 0 1,-3 1-1,0 0 1,0 1-1,-1-1 0,1 1 0,0 0 1,0 1-1,-9 5 0,3 0-26,0 0 0,1 1-1,0 1 1,1-1 0,0 2-1,0-1 1,1 1 0,1 0 0,0 1-1,0 0 1,-7 18 0,8-15 150,1 0 1,0 0-1,1 0 1,1 1-1,0 0 1,1-1-1,0 1 1,2 0-1,1 24 1,0-38-100,0 1 0,0-1 1,-1 0-1,1 0 1,1 1-1,-1-1 1,0 0-1,1 0 0,-1 0 1,1-1-1,-1 1 1,1 0-1,0-1 1,0 1-1,-1-1 0,1 1 1,1-1-1,-1 0 1,0 0-1,0 0 1,0 0-1,0 0 0,1 0 1,-1-1-1,0 1 1,1-1-1,-1 1 1,1-1-1,2 0 0,3 1 17,1-1 0,-1 0-1,1 0 1,-1 0 0,0-1 0,1-1-1,11-3 1,-8 0 5,-1 0-1,0-1 1,0 0 0,-1-1 0,0-1-1,0 1 1,0-1 0,13-17-1,5-5-43,30-46-1,-39 47-317,-2 0 1,-1-1-1,-1-1 1,-2 0-1,-1-1 1,-1 0-1,8-44 1,-8 15 258,-3-2 0,1-115 0,-11 373 338,5 227 1644,-3-415-1908,1-1-1,0 1 0,0-1 1,0 1-1,1-1 0,0 0 1,0 0-1,1 0 0,-1 0 1,1 0-1,1 0 0,-1-1 1,1 1-1,0-1 0,0 0 1,1 0-1,-1-1 1,1 1-1,0-1 0,0 0 1,1 0-1,-1-1 0,1 1 1,0-1-1,0-1 0,0 1 1,0-1-1,12 3 0,-7-3 7,0 0 0,0 0-1,0-2 1,0 1-1,0-1 1,1-1 0,-1 0-1,0-1 1,0 0-1,0 0 1,0-1 0,-1-1-1,1 0 1,-1 0-1,0-1 1,12-7-1,1-4-42,0-1-1,-2-1 0,0-1 1,33-38-1,-45 46 9,0-1 0,-1 1 1,0-1-1,-1 0 0,0-1 0,-1 0 0,0 0 0,-1 0 0,-1-1 1,0 1-1,2-20 0,-5 33 4,-1-1 1,0 1 0,0-1-1,0 1 1,0-1 0,1 1-1,-1-1 1,0 1-1,0 0 1,0-1 0,0 1-1,0-1 1,0 1 0,0-1-1,-1 1 1,1-1-1,0 1 1,0-1 0,0 1-1,0-1 1,-1 1 0,1-1-1,0 1 1,0 0-1,-1-1 1,1 1 0,0 0-1,-1-1 1,1 1 0,0 0-1,-1-1 1,-7 4-13,8-3 11,-6 5 6,0 0-1,0 0 0,0 1 1,1 0-1,0 0 1,0 0-1,0 0 0,1 1 1,0 0-1,0 0 1,1 0-1,0 0 0,-3 9 1,3-9 0,0 1 1,1 0-1,0 0 1,0 0-1,1 0 0,0 1 1,0-1-1,1 0 1,0 1-1,1-1 1,0 0-1,3 15 0,-3-21 2,0 0 0,1 0 0,0 0 0,-1 0 0,1 0 0,0 0-1,0 0 1,0 0 0,0-1 0,0 1 0,1-1 0,-1 0 0,0 1-1,1-1 1,-1 0 0,1 0 0,-1 0 0,1-1 0,-1 1 0,1-1-1,0 1 1,-1-1 0,4 0 0,66-1 214,-65 0-202,15-2 13,0-1-1,-1-1 0,1-1 0,-1-1 1,0-1-1,-1-1 0,0-1 0,0-1 1,-1 0-1,0-1 0,18-17 1,-16 12-20,0-1 0,-1-1 0,-1-1 0,-1 0 0,-1-2 0,-1 0 0,-1-1 0,21-41 0,-26 39-46,-2 1 0,-1-1 0,-1 0 0,-1-1 0,-1 1 0,-2-1 1,0 0-1,-2 0 0,0 1 0,-7-38 0,6 55 85,-1-1 0,0 1 1,-1 0-1,0-1 0,0 1 1,-1 1-1,0-1 0,0 0 0,-1 1 1,0 0-1,0 0 0,-9-8 0,14 14-47,0 1 0,-1 0 0,1-1 0,0 1 0,-1 0 0,1-1 0,0 1 0,-1 0 0,1 0 0,0 0 0,-1-1 0,1 1 0,0 0 0,-1 0 0,1 0 0,-1 0 0,1 0-1,0 0 1,-1 0 0,1 0 0,-1 0 0,1 0 0,0 0 0,-1 0 0,1 0 0,-1 0 0,1 0 0,0 0 0,-1 0 0,1 0 0,-1 1 0,1-1 0,0 0 0,-1 0 0,1 0 0,-1 1 0,-8 17 13,2 32-78,6-42 61,-29 387-498,36-133-2837,5-185 736,2-17-1220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06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395 482 4257,'0'0'1033,"0"0"-672,0 0-217,0 0 282,0 0-122,-30 5 230,-96 17 353,117-20-781,0 1 1,1 0-1,-1 0 1,1 1 0,-1 0-1,1 0 1,0 1-1,1 0 1,-1 0-1,1 1 1,0 0 0,1 0-1,-1 1 1,1 0-1,-7 10 1,0-2 199,2-2-9,1 1-1,0 0 1,1 1 0,1 0-1,0 0 1,1 0 0,0 1 0,1 0-1,1 1 1,1-1 0,0 1 0,1 0-1,1 0 1,1 0 0,0 20-1,1-35-273,1 0-1,-1 0 0,1 0 0,-1 0 0,1 0 0,0-1 0,0 1 0,0 0 0,0 0 1,0-1-1,0 1 0,0-1 0,1 1 0,-1-1 0,1 1 0,-1-1 0,1 0 0,-1 0 0,1 0 1,0 0-1,-1 0 0,1 0 0,0 0 0,0 0 0,0-1 0,0 1 0,0-1 0,0 1 1,0-1-1,0 0 0,0 0 0,2 0 0,4 1 38,1-1 0,-1 1 1,0-2-1,0 1 0,0-1 0,1 0 0,8-3 0,-8 0-53,0-1-1,0 1 0,0-1 0,0-1 0,-1 0 1,0 0-1,0-1 0,-1 0 0,0 0 0,10-13 0,-2 2-19,-2-1 0,0-1 0,16-33 0,-21 34-153,0-1 0,-2 1 1,-1-1-1,0 0 0,-1-1 0,-1 1 0,-2-1 0,0-37 0,-21 235 394,20-165-120,0 0 0,1 0 0,0 0 0,1 0 0,0 0 1,1 0-1,6 17 0,-6-23-73,0-1 0,0 0 0,0 1 0,1-1 1,0-1-1,0 1 0,0-1 0,0 1 0,1-1 0,0-1 0,0 1 1,0 0-1,0-1 0,0 0 0,1-1 0,-1 1 0,7 1 0,-3 0-15,1-1-1,0-1 0,0 1 1,0-2-1,0 1 0,1-1 0,-1-1 1,0 0-1,13-1 0,-20 0-11,1 1-1,0-1 0,-1 0 0,1 0 1,-1 0-1,0 0 0,1 0 0,-1-1 0,0 0 1,0 0-1,0 0 0,0 0 0,0 0 1,0 0-1,-1-1 0,1 1 0,-1-1 1,0 0-1,0 0 0,0 0 0,0 0 1,0 0-1,0 0 0,-1 0 0,1-1 0,-1 1 1,0 0-1,1-7 0,1-17 36,-1-1-1,-2 0 0,-5-54 1,2 52-220,1 1 1,1-1-1,5-34 1,2 35 84,-6 28 79,0 1-15,0 0 36,0 0-40,0 0-55,0 0-20,11 15 10,-4-11 94,0-1 1,1 1-1,0-2 1,0 1-1,0-1 1,0 0-1,0 0 1,0-1-1,0 0 1,0-1-1,1 0 1,-1 0-1,12-2 1,7 1-3,-24 1 15,1 0 0,-1 0 0,0-1 0,0 1 0,1-1 0,-1 0-1,0 0 1,0 0 0,0 0 0,0 0 0,4-3 0,11-5 14,-15 8-62,-2 24-30,-3 26 62,1-33 4,0 1-1,1-1 1,0 1-1,1-1 1,1 1-1,1-1 1,0 1 0,1-1-1,10 25 1,-12-39 9,0 1 0,0-1 0,0 1 0,0-1 0,0 1 0,1-1 0,-1 0 0,0 0 0,1 0 0,0-1 0,0 1 0,-1-1 0,1 1 0,0-1 0,0 0 0,0 0 0,0 0 1,0-1-1,0 1 0,1-1 0,-1 1 0,0-1 0,0 0 0,0 0 0,0-1 0,1 1 0,-1-1 0,0 1 0,0-1 0,0 0 0,0 0 0,0 0 0,0-1 0,0 1 0,-1-1 0,1 1 0,0-1 1,-1 0-1,1 0 0,-1 0 0,3-4 0,2-3 25,-2-1 1,1 1-1,-1-1 1,-1-1-1,0 1 0,0-1 1,-1 1-1,3-21 1,-2 0-190,-2-56 0,-2 71 69,-6-11-26,6 26 172,0 1-71,15-2-111,86-9 190,67-2-125,-167 13 59,0 0 0,0 1 1,0-1-1,0 1 0,0-1 0,0 1 1,0 0-1,0-1 0,0 1 1,-1 0-1,1 0 0,0-1 1,-1 1-1,1 0 0,0 0 1,-1 0-1,1 0 0,-1 0 0,1 0 1,-1 0-1,0 0 0,1 0 1,-1 0-1,0 0 0,0 0 1,0 0-1,0 0 0,1 0 1,-2 1-1,1 0 0,0 47-52,0-35 36,-1 43-33,-1-17 84,5 45-1,-2-83-35,-1 0 0,0-1-1,1 1 1,-1 0 0,1-1 0,-1 1 0,1 0 0,0-1 0,-1 1-1,1-1 1,0 1 0,0-1 0,0 0 0,0 1 0,1-1-1,-1 0 1,0 0 0,0 1 0,1-1 0,-1 0 0,1 0-1,2 1 1,0-1 21,0 1 0,0-1-1,0 0 1,0 0 0,0-1 0,0 1-1,1-1 1,-1 0 0,5 0 0,3-1 13,1-1 1,-1 0 0,0-1 0,1 0 0,17-8-1,-10 1-75,0 0 0,0-2-1,-1 0 1,-1-1 0,0 0-1,-1-2 1,0 0 0,-2-1-1,1-1 1,-2 0 0,0-1 0,-2 0-1,0-1 1,0-1 0,-2 0-1,-1 0 1,0-1 0,6-25-1,-14 44 42,0 1 0,-1-1 0,1 0-1,-1 1 1,1-1 0,-1 0 0,0 0 0,0 1 0,0-1-1,0 0 1,0 0 0,0 1 0,0-1 0,0 0-1,-1 0 1,1 1 0,-1-1 0,1 0 0,-1 1-1,0-1 1,0 1 0,1-1 0,-1 1 0,0-1-1,0 1 1,-1-1 0,1 1 0,-2-2 0,0 2-3,-1 0 0,1 0 0,0 0 0,-1 1 0,1-1 0,-1 1 0,1 0 0,-1 0 0,1 0 0,0 0 0,-1 1 0,1-1 0,-1 1 0,-3 1 0,2 0-2,1 0 0,-1 0 0,1 0 1,0 0-1,-1 1 0,1-1 1,0 1-1,1 0 0,-1 0 1,0 1-1,1-1 0,0 1 1,0 0-1,0 0 0,0 0 1,0 0-1,1 0 0,0 1 1,0-1-1,0 1 0,-1 5 1,-2 4 75,2 1 1,-1-1-1,2 1 1,0 0 0,0 25-1,2-36-51,1 0 0,0 0 0,0 0 1,0 0-1,0-1 0,1 1 0,-1 0 0,1-1 0,0 1 0,0-1 0,0 1 0,1-1 0,-1 0 0,1 0 0,0 0 0,0 0 0,0 0 0,0-1 0,0 1 1,1-1-1,-1 0 0,1 0 0,-1 0 0,1-1 0,0 1 0,-1-1 0,8 2 0,8 2-3,0 0 1,0-2-1,1 0 1,27 1-1,12-1 78,0-3-1,90-11 0,-131 9-94,0-2 1,-1 0-1,1-1 1,-1 0-1,0-2 0,0 0 1,-1-1-1,1 0 1,-2-1-1,0-1 1,0-1-1,22-20 0,-33 27 16,0 0 0,0-1 0,0 0 0,-1 0 0,0 0 0,0 0 0,0 0 0,0-1 0,-1 1 0,0-1 0,0 0 0,-1 1 0,1-1 0,-1 0 0,0 0 0,-1 0 0,0 0 0,0 0 0,0 0 0,0 0 0,-2-7 0,0 11-10,1-1 0,-1 1 0,0-1 0,0 1 1,0 0-1,0-1 0,0 1 0,-1 0 0,1 1 0,0-1 1,-1 0-1,0 1 0,1-1 0,-1 1 0,0 0 0,0 0 1,1 0-1,-1 0 0,0 0 0,0 1 0,-6-1 0,-66-5-194,74 6 180,0 0 1,0 0 0,0 0-1,0 0 1,0 0 0,0 0-1,0 0 1,0 1 0,0-1-1,0 0 1,0 1 0,0-1-1,0 0 1,0 1 0,0-1-1,1 1 1,-1 0-1,0-1 1,0 1 0,0 0-1,1-1 1,-1 1 0,0 0-1,1 0 1,-1-1 0,1 1-1,-1 0 1,1 0 0,-1 0-1,1 0 1,-1 0 0,1 0-1,0 0 1,0 0-1,0 0 1,-1 0 0,1 0-1,0 0 1,0 0 0,0 0-1,0 0 1,1 0 0,-1 0-1,0 0 1,0 0 0,1 0-1,-1 0 1,0 0 0,1 0-1,-1 0 1,1 0-1,0 1 1,3 6-5,0 1-1,0-1 0,1 0 1,0 0-1,6 7 1,29 34 69,35 43 22,92 148 0,-147-207-71,-2 1 0,-2 0 0,-1 2 0,-2 0 0,-1 0 0,-2 1 0,-1 0 0,6 66-1,-13-76-2,0 0-1,-2-1 0,-1 1 1,-8 47-1,8-68 12,-1 0 0,1 0 0,-1 0 0,0-1 1,0 1-1,-1-1 0,0 1 0,0-1 0,0 0 0,-1 0 0,1 0 0,-1 0 1,0-1-1,-1 1 0,1-1 0,-1 0 0,0-1 0,0 1 0,0-1 0,0 0 1,0 0-1,-1-1 0,1 1 0,-1-1 0,0 0 0,0-1 0,-7 2 1,3-1 69,-1-1 0,1 0 0,-20-1 0,28 0-77,0 0 1,1 0 0,-1 0 0,0 0 0,1-1 0,-1 1 0,1 0 0,-1-1 0,0 1-1,1-1 1,-1 0 0,1 1 0,0-1 0,-1 0 0,1 0 0,-1 0 0,1 0 0,0 0-1,0 0 1,0 0 0,0-1 0,0 1 0,0 0 0,0-1 0,0 1 0,0 0 0,0-1 0,1 1-1,-1-1 1,1 1 0,-1-1 0,0-3 0,1-2-4,0-1 1,1 0-1,0 0 0,0 0 0,1 0 0,0 0 1,0 1-1,0-1 0,1 1 0,0 0 1,8-12-1,5-7-51,36-42 1,-6 9-24,-1-9 2,-3-1 0,-3-2 0,-3-2 0,40-120 0,-39 77 59,-9 25-95,4 1 0,50-99 1,-45 125-263,-22 40 314,-1 1 0,-2-1 0,0-1-1,-2-1 1,14-48 0,-23 73 60,-1-1-1,0 1 1,1 0 0,-1 0 0,0 0 0,0 0-1,0 0 1,0 0 0,0 0 0,0 0 0,0 0-1,-1 0 1,1 0 0,0-1 0,0 1 0,-1 0-1,1 0 1,-1 0 0,1 0 0,-1 1 0,1-1 0,-2-1-1,1 1-5,0 1 0,0-1-1,1 1 1,-1 0 0,0-1 0,0 1-1,0 0 1,0 0 0,0 0 0,0 0-1,0 0 1,0 0 0,0 0-1,0 0 1,0 0 0,0 1 0,0-1-1,0 0 1,-1 1 0,-3 1-13,-1 1 0,1 0 0,0-1 0,0 2 0,0-1 1,-8 8-1,-4 9 37,0 2 1,1 0-1,2 0 1,0 1-1,1 1 0,2 0 1,0 1-1,2 0 1,1 1-1,0-1 1,2 2-1,1-1 1,2 1-1,0-1 1,2 1-1,3 54 1,-1-74 2,1 0 1,-1 1-1,1-1 1,0 0-1,1 0 1,0 0-1,0 0 1,0 0-1,1-1 1,0 0-1,0 0 1,9 10-1,-3-6-17,0-1-1,0 0 1,1-1-1,0 0 1,0-1-1,20 10 1,-5-5 3,1-2 1,0-1 0,0-1 0,1-1-1,0-1 1,32 2 0,-51-7-10,23 2-34,-1-1 1,1-2-1,49-5 0,-77 4 26,0 0 0,0 0 0,0-1 1,-1 1-1,1-1 0,0 0 0,-1 0 0,1 0 0,-1-1 0,0 1 1,0-1-1,0 0 0,0 0 0,0 0 0,-1 0 0,1 0 1,-1-1-1,0 1 0,0-1 0,0 1 0,0-1 0,-1 0 0,0 0 1,0 0-1,2-7 0,-2 5 33,0 1 1,0-1 0,-1 0-1,0 1 1,0-1-1,0 1 1,0-1-1,-1 0 1,0 1-1,0-1 1,-1 1-1,0 0 1,0 0-1,0-1 1,0 1-1,-1 0 1,0 0 0,-5-6-1,2 3-26,-1 1 1,-1 0-1,1 0 0,-1 1 1,0 0-1,-1 0 1,1 1-1,-1 0 0,0 0 1,0 1-1,-1 1 0,1-1 1,-1 1-1,0 1 0,0 0 1,0 0-1,0 1 0,0 0 1,0 1-1,-12 1 0,20-1-39,0 1 0,1-1 0,-1 1 0,0 0 0,0 0 0,1-1 0,-1 1 0,0 0 0,1 1 0,-1-1 0,1 0 0,-1 0 0,1 1 0,-1-1-1,1 0 1,0 1 0,0-1 0,0 1 0,0 0 0,-1 2 0,0 1-120,0 0-1,0 0 1,1 0 0,0 1 0,0-1-1,0 0 1,1 8 0,0-1-387,0 0 1,1 0 0,1 0-1,0 0 1,7 22-1,18 11-1579,2-8-277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26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 53 5873,'0'0'1096,"0"0"-30,0 0-460,0 0 98,0 0 400,5-10-476,17-32-48,-195 309 663,101-163-1006,-50 65 188,57-82-179,4 2 0,-65 126 0,103-169 588,17-39 654,15-30-784,11-18-688,2 1 0,36-48 0,-10 15-176,30-54-272,112-251-1,-91 181 714,-99 197-285,1 0-1,-1 0 1,0-1-1,1 1 1,-1 0 0,0 0-1,1-1 1,-1 1-1,0 0 1,1 0-1,-1 0 1,0 0 0,1 0-1,-1 0 1,1 0-1,-1-1 1,0 1-1,1 0 1,-1 0 0,1 0-1,-1 0 1,0 1-1,1-1 1,-1 0-1,0 0 1,1 0-1,-1 0 1,1 0 0,-1 0-1,0 1 1,1-1-1,-1 0 1,0 0-1,1 0 1,-1 1 0,0-1-1,0 0 1,1 1-1,-1-1 1,0 0-1,0 1 1,1-1-1,-1 0 1,0 1 0,0-1-1,0 0 1,0 1-1,1 0 1,10 17-55,105 294 71,-24-56-27,133 223 444,-222-472-578,-7-8-493,-9-12-1062,13 12 1605,-25-26-4549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27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10474,'0'0'2705,"0"0"-2609,0 0 80,252 18-128,-140-12-48,31 6-80,-31 0-1168,-29-6-1289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28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30 6409,'0'0'1941,"0"0"-665,0 0-1016,0 0-172,-34 0-63,-230 0 277,239-1 252,1-1 0,-1-1 1,0-2-1,-44-13 0,66 18-251,2 0-139,1 0-88,0 0-47,0 0 42,0 0 38,14 26-45,4 10 76,-1 0 0,-2 1 0,-2 1 0,-1 0 0,-2 0 0,9 73 0,-4 240 273,-18-308-350,-2 0 0,-2 0-1,-2 0 1,-18 53 0,-16 79 33,43-173-99,0 11 1222,1-13-1209,-1 0 0,1 0 1,-1 0-1,1 0 0,0 0 1,-1 0-1,1 0 0,0 0 1,-1 0-1,1 0 1,-1 0-1,1 0 0,0-1 1,-1 1-1,1 0 0,-1 0 1,1-1-1,-1 1 0,1 0 1,-1-1-1,1 1 0,-1 0 1,1-1-1,-1 1 1,1-1-1,-1 1 0,0-1 1,1 1-1,-1-1 0,1 0 1,0 0-41,16 1 36,369-15 166,-386 15-147,0 0-12,0 0-257,0 0-438,0 0-96,0 0-749,0 0-559,0 0-817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31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0 111 904,'0'0'2165,"0"0"-641,0 0 60,0 0-337,0 0-417,0 0-13,0 0-359,0 0 155,0 0-43,0 0 56,0 0 17,0 0-61,0 0 154,0 0-459,0 0-123,30-21 955,-17 11-1110,-1 1-1,2 1 1,-1 0 0,1 1-1,1 0 1,-1 1-1,1 1 1,0 0 0,0 1-1,25-3 1,12 0 8,95 1 0,-145 6-10,-1 0 0,0 0 0,0 1 0,0-1 0,0 0 0,0 1 0,0-1 1,0 1-1,0 0 0,0-1 0,0 1 0,0 0 0,0-1 0,0 1 0,0 0 0,0 0 0,-1 0 1,1 0-1,0 0 0,-1 0 0,1 0 0,-1 0 0,1 0 0,-1 0 0,1 0 0,-1 0 0,0 1 0,1-1 1,-1 0-1,0 0 0,0 0 0,0 2 0,1 46 133,-1-37-3,-1-7-115,0 0 1,0 0-1,0 0 0,0 0 1,-1-1-1,0 1 0,0 0 0,0-1 1,-1 1-1,1-1 0,-1 0 0,0 0 1,0 0-1,-1 0 0,1 0 1,-1-1-1,0 1 0,0-1 0,0 0 1,0-1-1,0 1 0,-1 0 0,1-1 1,-9 3-1,-13 5 57,-1 0 0,0-2 0,-32 6-1,44-11-62,14-2-18,1 0-1,-1-1 1,0 1 0,1 0-1,-1-1 1,1 1-1,-1 0 1,1 0-1,0 0 1,-1 0 0,1-1-1,0 1 1,0 0-1,-1 0 1,1 0-1,0 0 1,0 0 0,0 0-1,0 0 1,0 0-1,0-1 1,1 1-1,-1 0 1,0 0-1,0 0 1,1 1 0,7 25-438,-4-21 422,1 0 0,0 0 0,0 0 0,0-1-1,1 1 1,0-2 0,0 1 0,0 0 0,1-1 0,-1 0 0,1-1 0,0 0 0,0 0 0,0 0 0,1-1 0,-1 0 0,1 0-1,8 1 1,7 29 630,-20-27-597,0-1 0,0 0 0,-1 1 0,1 0 0,-1-1-1,-1 1 1,1 0 0,0 0 0,-1 0 0,0 0 0,0 0 0,-1 1 0,0-1 0,0 0 0,0 0 0,-1 9 0,0-13-38,0 0 1,0 0 0,0 0-1,0 0 1,0 0-1,-1 0 1,1 0 0,0-1-1,0 1 1,-1 0-1,1-1 1,0 1 0,-1-1-1,1 0 1,0 1-1,-1-1 1,1 0 0,-1 0-1,1 0 1,0 0-1,-3 0 1,-40 1 182,36-1-126,8 0 60,0 0 101,0 0 70,0 0-4,0 0 180,0 0-322,0 0-161,0 0-68,0 0-215,0 0-54,0 0-403,0 0-37,0 0 400,0 0 68,0 0 149,0 0 124,0 0 5,0 0 76,0 0 183,0 0 254,0 0 158,0 0-5,0 0 210,-17 0 294,-37 3-601,28-1-1363,2-2-4425,32 0 2339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32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6729,'0'0'2144,"0"0"-971,0 0-197,0 0 106,0 0-511,0 0-347,28-5 85,78 31 606,-22-18-497,101-4-1,-158-4-408,-26 3-66,-1-1 1,1 1-1,0-1 0,0 1 1,-1 0-1,0-1 0,1 1 0,-1 0 1,0 0-1,-1-1 0,1 5 1,-1-3 44,-23 314 6,-1 2 49,24-299-49,2-1-1,0 0 0,2 1 0,0-1 0,1 0 0,1 0 1,8 20-1,-4-19 19,-2 1 1,0-1 0,-1 1 0,-1 1 0,-1-1-1,2 41 1,-7-62-12,1 0-1,-1 0 0,1 0 1,-1 0-1,1 0 1,-1 0-1,1 0 1,-1-1-1,0 1 1,1 0-1,-1 0 1,0 0-1,0-1 1,0 1-1,0 0 1,0-1-1,0 1 1,0-1-1,0 1 1,0-1-1,0 1 1,0-1-1,0 0 0,0 1 1,0-1-1,0 0 1,0 0-1,0 0 1,0 0-1,-1 0 1,0 0-1,-48 0 73,36-1-17,-94 1-579,107 0-734,13 0-3172,12 0 1156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33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1 880,'0'0'1244,"0"0"-177,0 0 86,0 0-397,0 0-176,0 0 231,0 0-131,0 0-148,0 0-76,0 0 22,0 0 190,0 0-336,0 0-106,0 0 221,0 0-196,0 0-80,0 0-38,0 0 7,0 0 171,0 0-35,0 0-4,0 0 27,0 0 93,0 0-23,0 0 190,0 0-252,0 0-221,0 0-32,0 0-12,0 0 52,0 0 272,0 0-103,30 15 659,15-9-661,0-3 0,0-1 0,56-5 0,-8 1-220,-26 2 82,-67 0-167,0 0 48,0 0 67,0 0-129,0 0-196,0 0-320,-8 3-3730,-7 3 1112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35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1616,'0'0'1457,"0"0"-408,0 0-341,0 0-161,0 0 51,0 0-121,1 0 6316,3 0-3525,22 0-3388,370 0 229,-396 11-5763,0-2 1287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37.2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26 3937,'0'0'1670,"0"0"-469,0 0-22,0 0-436,0 0-184,0 0 389,1-3-79,2-13-100,-1 9 463,-1 15 826,-2 3-2074,0 0 0,0 0 0,-1 0 1,-1 0-1,0 0 0,0-1 1,-6 12-1,-41 74 52,17-34-49,-3 1 34,36-60-2,0-3-6,0 0 47,0 0 151,0 0-58,274-3 431,-273 3-591,1 1-1,-1-1 0,0 1 0,0 0 0,0-1 1,1 1-1,-1 0 0,0-1 0,0 1 0,0 0 1,0 0-1,0 0 0,-1 0 0,1 0 0,0 0 1,0 0-1,-1 1 0,1-1 0,0 0 0,-1 0 1,1 0-1,-1 1 0,0-1 0,1 0 0,-1 1 0,0-1 1,0 0-1,0 1 0,0-1 0,0 2 0,2 52-159,-3-45 146,2 0 12,-1-1-1,-1 1 1,0 0 0,0-1 0,-1 0 0,0 1 0,-1-1 0,0 0 0,0 0 0,-1 0-1,0 0 1,0-1 0,-1 0 0,0 0 0,-1 0 0,0 0 0,0-1 0,-1 0 0,0 0-1,0-1 1,0 0 0,-1 0 0,-13 8 0,9-8 76,0-1 0,-1 0 0,1 0 0,-1-1 0,0-1 0,0 0 0,-14 1 0,-92 0 279,92-4-177,15-1-131,-1 0 0,1-1-1,-1-1 1,1 0 0,0-1 0,0 0 0,0-1-1,1 0 1,0 0 0,-21-15 0,32 19-133,-1 1-1,0-1 1,1 0 0,-1 0-1,0 0 1,1 1 0,-1-1-1,1 0 1,-1 0 0,1 0-1,-1 0 1,1 0 0,0 0 0,0 0-1,-1 0 1,1 0 0,0 0-1,0-1 1,0 1 0,0 0-1,0 0 1,0 0 0,1 0-1,-1 0 1,0 0 0,0 0-1,1 0 1,-1 0 0,1 0-1,-1 0 1,2-1 0,17-26-3773,1 7-1114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8.2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9874,'0'0'3468,"0"0"-2550,0 0-771,0 0-87,3 31 201,2 11-29,1 3 244,0 84 1,-6 281-588,17-416-3411,2-17-276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37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8450,'0'0'2472,"0"0"-1768,0 0-111,0 0 23,0 0 472,172-12-384,-129 12-296,-3 0 296,-10 0-640,-11 0-64,-9 0 0,-3 0-176,-4 0 168,1 0-1224,-4 9-384,6 8 7,-3-2-439,4 0-3129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38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4945,'0'0'2521,"0"0"-861,0 0-600,0 0-258,0 0-74,0 0-71,-2 0-402,0 0 0,0 1 1,-1-1-1,1 1 0,0-1 0,0 1 0,0 0 0,0 0 0,0 0 0,-3 2 0,4-2-250,0 0 1,0 0-1,0 0 0,1-1 0,-1 1 0,0 0 0,1 0 0,-1 1 0,1-1 1,-1 0-1,1 0 0,-1 0 0,1 0 0,0 0 0,-1 0 0,1 1 1,0-1-1,0 0 0,0 0 0,0 0 0,0 1 0,0-1 0,0 0 1,0 0-1,1 0 0,-1 1 0,0-1 0,1 0 0,-1 0 0,1 0 0,-1 0 1,1 0-1,0 0 0,-1 0 0,1 0 0,0 0 0,0 0 0,0 0 1,0-1-1,0 1 0,-1 0 0,1 0 0,0-1 0,1 1 0,-1-1 1,0 1-1,0-1 0,0 1 0,0-1 0,0 0 0,0 1 0,1-1 0,1 0 1,11 2 73,-1-1 1,0 0-1,1-1 1,13-2-1,-7 1-32,-16 1-40,23-3-55,-26 2 50,0 0 0,-1 1 0,1-1 0,0 0-1,-1 0 1,1 0 0,-1 0 0,1 1 0,-1-1 0,0 0 0,1 0-1,-1 0 1,0 0 0,0 0 0,0 0 0,1 0 0,-1 0-1,0 0 1,0 0 0,0 0 0,0 0 0,-1 0 0,1 0 0,0 0-1,0 0 1,-1-1 0,0 0-4,-1 0 0,1 0 1,0 1-1,0-1 0,-1 1 0,1-1 1,-1 1-1,0 0 0,1-1 0,-1 1 0,0 0 1,0 0-1,0 0 0,0 1 0,1-1 0,-1 0 1,0 1-1,-1-1 0,1 1 0,0 0 1,0-1-1,-3 1 0,-50-3-85,12 3 14,42 1 49,1 0 0,0 0 0,0 0 1,0 1-1,0-1 0,0 0 0,0 0 1,1 0-1,-1 0 0,0 1 0,0-1 1,1 0-1,-1 0 0,1 0 0,-1 0 1,1 0-1,0 0 0,-1 0 0,1 0 1,1 1-1,1 0-437,1 0 1,-1 0-1,1 0 1,-1 0-1,1-1 0,0 1 1,0-1-1,0 0 1,0 0-1,8 0 1,7-1-5467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39.1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6 6145,'0'0'2151,"0"0"-476,0 0-52,0 0-336,0 0-349,0 0-661,0-2-137,-2-2-193,-2 9 13,-3 9-1,-16 42 129,14-35 68,0 1 1,1 0-1,1 1 0,1 0 0,1 0 0,1 0 0,-1 31 0,49-54 167,18-2-199,-35 1-141,1 0 1,-1 2-1,1 1 1,30 6-1,-52-7 4,-1 0 0,1 1 0,-1 0-1,1 1 1,-1-1 0,0 1 0,0 0-1,0 0 1,0 0 0,-1 1 0,1 0 0,-1 0-1,0 0 1,0 0 0,0 1 0,-1 0-1,0-1 1,1 1 0,-2 0 0,5 10-1,-3-2-6,0-1 0,-1 1 0,-1 0-1,0-1 1,-1 1 0,0 0 0,-1 0 0,-1 16-1,0-26 22,1 1-1,-1-1 0,0 0 1,1 0-1,-1 0 0,-1 0 1,1 0-1,0 0 0,-1 0 1,0 0-1,1 0 1,-1-1-1,0 1 0,0-1 1,-1 1-1,-1 1 0,-2 1 22,0-1 0,0 0-1,0 0 1,-1 0 0,1-1-1,-14 5 1,0-2 37,-1-1-1,0 0 1,-42 2-1,59-6-38,-27 1 111,-1-1-1,-60-5 1,90 4-128,-1-1 0,1 0-1,-1 0 1,1 0-1,-1 0 1,1 0 0,-1 0-1,1-1 1,0 0 0,0 1-1,0-1 1,0 0-1,-2-2 1,-2-10-3691,6 11 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39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 6225,'0'0'2548,"0"0"-684,0 0-174,0 0 110,0 0-677,0 0-416,0-1-671,0 1 1,0 0 0,-1-1-1,1 1 1,0-1 0,0 1-1,0 0 1,0-1-1,0 1 1,1-1 0,-1 1-1,0 0 1,0-1 0,0 1-1,0-1 1,0 1-1,0 0 1,1-1 0,-1 1-1,0 0 1,0-1 0,1 1-1,-1 0 1,0-1-1,0 1 1,1 0 0,-1 0-1,0-1 1,1 1 0,-1 0-1,0 0 1,1 0-1,-1-1 1,0 1 0,1 0-1,-1 0 1,1 0 0,-1 0-1,0 0 1,1 0-1,-1 0 1,1 0 0,375 0 328,-341 4-505,-23 3-1475,-12-6 1433,0 0 0,0-1 1,0 1-1,0-1 1,0 1-1,0-1 0,0 1 1,0-1-1,0 1 1,0-1-1,0 1 0,0-1 1,0 1-1,0 0 1,-1-1-1,1 1 1,0-1-1,0 1 0,-1-1 1,1 0-1,0 1 1,0-1-1,-1 1 0,1-1 1,-1 1-1,1-1 1,-1 1-1,-13 6-6386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53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44 4081,'0'0'1635,"0"0"-647,0 0 124,0 0-63,0 0-397,0 0-86,2-6-405,11-24 1039,-8 22 745,-10 27-1458,-6 6-470,-1 1 0,-1-1 0,-2-1 0,-23 31-1,-3 6-17,10-10 62,2 1 1,3 1-1,2 2 0,3 0 1,2 2-1,-20 97 0,35-134 35,-1-1 0,-12 29 0,19-55 290,-1-1 0,0 0-1,-1 1 1,1-1 0,-2-10-1,0 7-424,1 1-1,1-1 1,-1 0-1,2 1 0,2-12 1,16-30-195,3 2-1,1 0 1,33-47 0,-21 36 113,31-71 1,-46 74 135,-17 43-6,1 1 0,0-1 0,1 1 0,0 0 0,2 0-1,-1 0 1,2 1 0,17-21 0,-26 34-13,1-1 1,0 1-1,-1-1 1,1 1-1,0-1 1,0 1-1,0 0 1,-1 0-1,1-1 1,0 1-1,0 0 0,0 0 1,0 0-1,0 0 1,-1 0-1,1 0 1,0 0-1,0 0 1,0 0-1,0 1 0,-1-1 1,1 0-1,0 0 1,0 1-1,0-1 1,-1 1-1,1-1 1,0 1-1,0-1 1,-1 1-1,1-1 0,0 1 1,-1-1-1,2 2 1,19 24 5,-20-24 1,111 188-18,19 26 426,-111-186-287,-1 0 0,-2 1 0,23 58 1,-39-89-168,-1 0 0,0 1 1,0-1-1,0 1 0,0-1 1,0 1-1,0-1 1,0 1-1,0-1 0,0 1 1,0-1-1,0 1 0,0-1 1,0 1-1,0-1 1,-1 1-1,1-1 0,0 1 1,0-1-1,-1 1 0,1-1 1,0 1-1,0-1 1,-1 0-1,1 1 0,0-1 1,-1 0-1,1 1 0,-1-1 1,1 0-1,0 1 1,-1-1-1,1 0 0,-1 0 1,1 1-1,-1-1 0,1 0 1,-1 0-1,1 0 1,-1 0-1,1 0 0,-1 0 1,1 0-1,-1 0 0,0 0 1,-31 0-3341,24 0 2492,-15 0-1572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53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3673,'0'0'2432,"0"0"-494,0 0-894,0 0-120,0 0 213,0 0-200,55 13 1916,24-2-2380,0-4-1,1-3 1,85-7 0,-32 1-500,-132 2-446,-1 0-618,0 6-3355,0 3 63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55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1 4017,'0'0'1870,"0"0"-667,0 0-195,0 0 79,0 0-158,0 0-166,-8 0 167,-76 5-225,-154-10 0,237 5-679,0 1-1,0-1 0,0 0 0,0 1 0,0-1 0,0 1 0,1-1 0,-1 1 0,0-1 0,0 1 0,0-1 0,1 1 0,-1 0 0,0-1 0,1 1 0,-1 0 0,1 0 0,-1 0 0,1-1 0,-1 1 0,1 0 0,-1 0 0,1 0 0,0 0 0,-1 0 0,1 0 0,0 0 0,0 0 0,0 0 0,0 0 0,0 0 0,0 0 0,0 1 0,-2 53-167,1-20 199,-2 2-68,2 67-1,2-49 55,0-33 140,1 0 1,6 27-1,-4-27-105,0 0 0,0 29 0,-3 2-68,0-17 55,-4 44 0,2-74-49,0 0 0,-1 0 0,0 0 0,0 0 0,-1 0-1,0-1 1,-6 10 0,6-9 6,-1-1 0,1 0 0,1 1 0,-1-1 0,1 1 0,0 0 0,0 0 0,1-1-1,-1 1 1,0 13 0,2-19 69,0 0 104,0 0-85,0 0-4,0 0-24,0 0 6,0 0 62,0 0-132,0 0 69,0 0 42,0 0 49,0 0 53,8 0-177,320 0 186,-325 0-590,0 0 0,0 0 0,-1 0 0,1-1 0,0 1-1,-1-1 1,1 0 0,-1 0 0,1 0 0,2-1 0,14-12-6276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58.7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7314,'0'0'1303,"0"0"-562,0 0 163,0 0-18,0 0-218,0 0-59,107 18 2513,109-15-3128,-215-3 20,-1 0-111,0 0-15,0 0-64,0 0-165,-27 24-142,4-3 521,0 2 0,2 0 0,1 1 0,0 1 0,2 0 0,1 2 0,1 0 0,1 1 0,2 0 0,0 2 0,2-1 0,2 1 0,-12 61 0,19-78-187,1 2 783,13-33-690,4-24-4101,-12 21-216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8:59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7946,'0'0'2560,"0"0"-1042,0 0-521,0 0-44,0 0-565,0 0 60,29 1 151,249 7 141,-147-5-226,-73-3-3150,-55-1 1004,0-4-1953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0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8058,'0'0'1836,"0"0"-374,0 0-415,0 0-687,15 0-16,395-3 1813,-264 3-2052,-145 0-72,-1 0-125,-19 13-44,11-1 136,1 1 0,1 0 0,0 0 0,1 1 0,0-1 1,1 1-1,-4 23 0,-4 12 54,-1 6 14,2 0 0,3 0 0,2 1 1,2 94-1,4-118-104,-1 45 41,1-71 0,-1 0-1,0 0 1,0 0-1,-1-1 1,0 1-1,0 0 1,0-1-1,0 1 1,-1-1-1,-4 6 1,5-8-6,0 1 0,1 0 1,-1 0-1,1 0 0,-1 1 1,1-1-1,1 0 0,-1 0 0,0 6 1,-8 29-1,7-37 4,1-1-1,-1 0 1,1 1 0,-1-1 0,0 0 0,1 0 0,-1 0 0,0 0-1,0-1 1,0 1 0,0 0 0,0-1 0,0 1 0,0-1 0,0 0-1,0 0 1,-3 1 0,-42-1 92,36 0-101,-36 2 1,33-1 28,-1 0 0,1 0 0,-1-2-1,1 0 1,-1 0 0,1-1 0,0-1 0,-17-6 0,30 9-10,1 0 1,0 0-1,-1 0 0,1 0 1,0 0-1,0 0 1,-1 0-1,1 0 0,0 0 1,0 0-1,-1 0 0,1 0 1,0-1-1,0 1 0,-1 0 1,1 0-1,0 0 0,0 0 1,-1-1-1,1 1 0,0 0 1,0 0-1,0 0 0,0-1 1,-1 1-1,1 0 1,0 0-1,0-1 0,0 1 1,0 0-1,0-1 0,0 1 1,0 0-1,0 0 0,0-1 1,-1 1-1,1 0 0,0 0 1,1-1-1,-1 1 0,0 0 1,0-1-1,14-5-42,24 0-657,-36 5 619,42-4-1656,-1-1-1250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8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57 9402,'0'0'1487,"0"0"-584,-14 35 88,-43 119 369,51-139-1239,0 1 0,1 0 0,1 0 0,0 1 0,2-1 0,0 1 0,0 0 0,2 0 0,0-1 0,1 1 0,5 26 0,-5-38-64,1-1-1,-1 1 0,1 0 1,0-1-1,1 1 0,-1-1 1,1 0-1,0 0 0,0 0 1,0 0-1,1 0 0,-1-1 1,1 1-1,0-1 0,0 0 1,0 0-1,0-1 0,1 1 1,-1-1-1,1 0 0,-1 0 0,1 0 1,0-1-1,8 2 0,10 1 38,1 0 0,0-1-1,43-2 1,-63-1-100,13 0 34,0-1 1,1 0-1,-1-2 1,0 0 0,-1-1-1,1 0 1,-1-1-1,0-1 1,31-16 0,-39 17-48,0 0 1,-1 0 0,1-1-1,-1 0 1,0-1 0,-1 1-1,1-1 1,-1 0 0,-1-1-1,1 0 1,-1 0 0,-1 0 0,1 0-1,-1-1 1,-1 1 0,0-1-1,0 0 1,-1 0 0,0 0-1,1-10 1,-2 5-24,0-1-1,-2 1 1,1 0-1,-2 0 0,0 0 1,0 0-1,-2 0 1,1 1-1,-2-1 1,0 1-1,-1 0 1,0 0-1,0 1 1,-2-1-1,-15-20 1,15 23 53,-1 1-1,0 0 1,0 0 0,0 0-1,-1 2 1,-1-1 0,1 1-1,-1 0 1,-1 1 0,1 1-1,-1 0 1,0 0 0,0 1-1,0 1 1,0 0 0,-1 0-1,-25-1 1,31 4 0,0 0-1,0 0 1,0 0-1,0 1 1,0 0-1,0 1 1,0-1 0,1 1-1,-1 1 1,1-1-1,-1 1 1,-10 7 0,10-5-16,1 0 1,0 1 0,0 0 0,1 0-1,0 0 1,0 1 0,0 0-1,1 0 1,0 0 0,-5 14 0,3-7-69,1 1-1,0 1 1,1-1 0,0 0 0,-1 23 0,4-31-180,1-1 0,-1 1-1,1-1 1,1 1 0,-1 0 0,1-1-1,1 0 1,-1 1 0,1-1 0,0 0 0,0 1-1,1-1 1,0 0 0,0-1 0,5 9-1,26 16-4313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0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1 304,'0'0'5155,"0"0"-2518,0 0-1158,0 0-4,0 0-194,0 0-376,0 0 157,0 0-574,0 0-364,0 0 97,0 0-118,0 0-66,18 6 442,114 6-41,156-6 1,-228-6-334,-59 0-97,-1 0 34,0 0 92,0 0-168,0 0-96,0 0-73,0 0-149,0 0-267,-11 0-1241,-27 3-2856,21 0-293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1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6569,'0'0'2404,"0"0"-533,0 0-180,0 0-180,0 0-131,0 0-756,15 0 26,222 0-157,-131 0-2939,-83 9-2912,-13-6 546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3.1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7986,'0'0'1591,"0"0"-674,0 0-702,0 0 162,0 0 500,0 0 48,9 4-86,9 3-669,1-1 0,-1 0 0,1-1 0,0-2 0,0 0 0,0 0 0,27-2 0,135-1 138,-180 0-341,-1 0-8,0 0-74,0 11-120,-3 9 226,-1-1 0,0 1 0,-1-1 0,-1 0 0,-1 0 0,-1 0 0,0-1 0,-12 18 0,-5 14 42,-37 75 172,32-69 1,3 1 1,-32 97-1,68-161-537,-1 0 0,1 0 0,-2-1-1,13-14 1,5-20-3576,-17 26-60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3.5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8602,'0'0'2371,"0"0"-769,0 0-446,0 0-133,0 0-580,25 3 254,322 24 833,-322-29-2077,-10 1 805,0 1 1,0 0-1,17 3 1,-2 9-2952,-29-12 2295,0 1 1,0 0 0,0 0-1,0 0 1,0 1 0,0-1-1,0 0 1,-1 0 0,1 0-1,0 1 1,-1-1 0,1 0-1,-1 0 1,0 1 0,1-1-1,-1 1 1,0-1 0,0 0-1,0 3 1,0 2-6530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4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 7394,'0'0'1817,"0"0"-626,0 0 278,0 0 147,0 0-556,0 0-441,0 0-208,0 0-155,43 0 277,-43 0-533,0 0 0,0 0 1,0 0-1,0 0 0,0 0 0,0-1 0,0 1 0,0 0 1,0 0-1,1 0 0,-1 0 0,0 0 0,0 0 0,0 0 1,0 0-1,0 0 0,0 0 0,0 0 0,0 0 1,0-1-1,0 1 0,0 0 0,0 0 0,0 0 0,0 0 1,0 0-1,0 0 0,0 0 0,0 0 0,0-1 0,0 1 1,0 0-1,0 0 0,0 0 0,0 0 0,0 0 0,0 0 1,0 0-1,0 0 0,0 0 0,0-1 0,0 1 0,0 0 1,0 0-1,0 0 0,0 0 0,0 0 0,0 0 0,-1 0 1,1 0-1,0 0 0,0 0 0,0 0 0,0 0 0,0 0 1,0-1-1,0 1 0,0 0 0,0 0 0,0 0 0,-1 0 1,1 0-1,0 0 0,0 0 0,0 0 0,-14-1 9,14 2-12,0-1 0,0 1 0,0-1-1,0 1 1,0-1 0,0 1 0,0-1 0,0 1-1,0-1 1,1 1 0,-1-1 0,0 0 0,0 1-1,1-1 1,-1 1 0,0-1 0,0 0 0,1 1 0,-1-1-1,0 0 1,1 1 0,-1-1 0,1 0 0,-1 1-1,0-1 1,1 0 0,-1 0 0,1 0 0,-1 1-1,1-1 1,-1 0 0,2 0 0,7 3 98,15 3 340,-20-6-228,-13-4-96,2 2-71,-2-7-137,9 9 82,6 21-430,1-37 513,-7 15-62,1 1 0,-1-1 1,0 0-1,0 1 0,0-1 1,0 1-1,0-1 0,0 0 1,0 1-1,0-1 1,0 1-1,0-1 0,0 0 1,0 1-1,0-1 0,-1 1 1,1-1-1,0 1 0,0-1 1,-1 1-1,1-1 0,0 1 1,-1-1-1,1 1 1,0-1-1,-1 1 0,1-1 1,-1 1-1,1-1 0,-1 1 1,1 0-1,-1-1 0,1 1 1,-1 0-1,1 0 1,-1-1-1,1 1 0,-2 0 1,-37-1-250,39 1 236,0 1 0,0-1 0,0 0-1,0 0 1,0 0 0,0 0 0,-1 0 0,1 0 0,0 1 0,0-1 0,0 0 0,0 0-1,0 0 1,0 0 0,0 0 0,0 1 0,0-1 0,0 0 0,0 0 0,0 0-1,0 0 1,0 1 0,0-1 0,0 0 0,0 0 0,0 0 0,0 0 0,0 1 0,0-1-1,0 0 1,0 0 0,0 0 0,0 0 0,0 1 0,0-1 0,0 0 0,0 0 0,0 0-1,0 0 1,1 0 0,-1 1 0,0-1 0,0 0 0,0 0 0,0 0 0,0 0-1,1 0 1,-1 0 0,0 0 0,0 0 0,0 0 0,0 0 0,0 1 0,1-1 0,-1 0-1,0 0 1,0 0 0,0 0 0,0 0 0,1 0 0,-1 0 0,10 7-200,25 2-1479,-11-6-2340,-4-3-2554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5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70 177 1640,'0'0'5336,"0"0"-3297,0 0-1045,0 0-113,0 0-149,0 0 21,-23 6 184,21-1-814,0-1-1,1 1 1,-1 0-1,1 0 1,0 0-1,0-1 1,1 1-1,-1 0 1,1 0-1,0 0 1,0 0-1,1 0 1,0 0 0,-1 0-1,2-1 1,-1 1-1,0 0 1,1 0-1,0-1 1,0 1-1,1-1 1,-1 0-1,5 6 1,16 4-32,0-1 0,0-1 1,1-1-1,0-1 0,1-1 0,27 5 1,-16-4-80,0 2 1,35 17 0,-67-27-39,0 1 0,0-1 0,0 1-1,0-1 1,-1 1 0,1 0 0,-1 1-1,1-1 1,-1 1 0,0-1 0,-1 1 0,1 0-1,-1 0 1,1 0 0,-1 0 0,0 0-1,-1 1 1,1-1 0,-1 1 0,0-1-1,0 1 1,0 0 0,-1-1 0,1 1 0,-1 0-1,0-1 1,-1 1 0,1 0 0,-2 4-1,1-7 29,0 0-1,0-1 1,0 1-1,0-1 1,0 0-1,0 1 1,-1-1-1,1 0 1,0 0-1,-1 0 1,1 0-1,-1 0 1,0 0-1,1 0 1,-1 0-1,0-1 1,1 1-1,-1 0 1,-3 0-1,-40 9 153,36-9-186,-12 3 42,1-1-1,-1 0 1,0-2-1,0 0 1,1-2-1,-1 0 1,0-1-1,1-2 1,-1 0 0,1 0-1,0-2 1,0-1-1,1 0 1,0-2-1,-22-12 1,39 19 2,0 0 0,0 0 0,0-1 0,0 1 0,0-1 0,0 1 0,1-1 0,-1 0 0,1 1 0,0-1 0,0 0 0,0 0 0,0 0 0,0 0 0,1 0 0,-1 0 0,1 0 0,0 0 0,0 0 0,0 0 0,0 0 0,0 0 0,1 0 0,0 0 0,-1 0 0,1 0 0,0 0 0,0 0 0,1 0 0,-1 0 0,1 1 0,-1-1 0,1 1 0,0-1 0,2-2 0,26-14-27,0 2 0,1 0 0,60-21 0,-47 20 34,55-31 0,-86 42-18,-1-1 0,0 0 0,-1-1 0,0-1 0,0 0 0,-1 0 1,0-1-1,13-19 0,-18 23 37,-2-1 0,1 0 0,-1 0 1,-1 0-1,1 0 0,-1 0 0,-1-1 1,1 1-1,-2-1 0,1 1 1,-1-1-1,-1-8 0,1 14-39,0 1 1,-1-1-1,0 1 1,1-1-1,-1 1 1,0-1-1,0 1 0,0 0 1,-1 0-1,1-1 1,0 1-1,-1 0 0,0 0 1,1 0-1,-1 0 1,0 1-1,0-1 1,0 0-1,0 1 0,0-1 1,-1 1-1,1 0 1,0 0-1,0 0 0,-1 0 1,1 0-1,-1 0 1,1 1-1,-1-1 0,1 1 1,-5-1-1,-8-1-145,1 1-1,-1 0 1,0 1 0,-16 1-1,22 1 21,1 0 0,-1 0 0,1 0 0,-1 1 0,1 0 0,0 1 0,0 0 0,1 0 0,-1 1 0,1 0 0,0 0 0,-7 7 0,-13 13-1087,-36 44 0,56-61 1032,-83 109-4250,56-68-898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59:06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5169,'0'0'1720,"0"0"-517,0 0 142,0 0-240,0 0-294,0 0-141,0 0-84,0 0-44,0 0-343,0 0-146,0 0 148,0 0 317,0 0 82,0 0-20,0 21-3729,0-9 278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1:28.0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1 206 2817,'0'0'825,"0"0"-447,0 0 303,0 0-30,0 0 5,9-10-139,5-5-306,29-38 1109,-41 49-926,0 0 0,-1 0 0,1-1 0,-1 1 0,0-1 0,0 1 0,0-1-1,0-5 1,-1 5-150,1-1 0,0 0 0,0 1 0,0-1-1,1 1 1,3-8 0,-1 1-221,5-12 249,-8 24-184,-1 0-83,0 0 45,0 0-37,0 0-70,0 0 46,0 1 9,1 0-1,0-1 1,-1 1-1,1 0 1,0 0-1,-1 0 1,1 0 0,-1 0-1,1 0 1,-1 0-1,0 0 1,1 0 0,-1 1-1,0-1 1,0 0-1,0 0 1,0 0 0,0 0-1,0 0 1,0 0-1,0 2 1,-1 37-71,1-30 63,0 952 1930,2-929-1908,2 0 0,1 0 0,13 43 0,2 19 107,10 63 112,96 291 1,-116-417-226,-2 0-1,-1 1 1,-1-1 0,-1 1 0,-1 58-1,-3-18-26,1-28 47,-3 0 0,-10 81-1,-17 78-71,18-116 70,-22 222-29,-11 76-24,27-226 73,-8 46-17,17-144-26,2 0-1,4 68 0,-2 35 43,1 59-85,3-118 81,1-79-44,1-1 0,13 51 0,-10-52-60,2 22 72,3 73 0,6 35-15,-13-133 45,11 50-31,-3 0 0,3 117-1,-15-123-44,-1 41 32,4 0-1,22 136 1,-14-162 11,1 141-1,2 25-1,2-145 96,57 189-1,-53-207-99,-3 1 0,10 172 0,5 32 6,50 79 107,-35-174-173,-29-101 85,-4 1 1,1 101-1,-12 195 41,-4-222 14,8 1456 315,-30-1005-345,17-54 430,8-315-546,-8 792 180,16-480-8,-12-528-92,-1 0 0,-10 43 0,6-43-1,2 0 0,-2 45 0,7 39 156,0-117-102,0-1-42,0 0 12,0 0 54,0 0 72,0 0-102,0 0 10,0 0 171,0 0-178,0 0-90,0 0 110,0 0-8,0 0-25,0 0-10,0 0 21,0 0-203,0 0-28,0 0-238,-11 0-1998,-8 0-132,-4 0-165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06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1 277 888,'0'0'3742,"0"0"-1984,0 0-640,0 0-369,0 0-347,0 0 119,0 0-310,0 0 46,0 0 206,0 0 28,0 0-95,0 0-24,0 0-62,0 0 132,0 0-346,0 0-64,0 0-15,0 0 19,0 0-77,0 0 60,0 0-15,0 6 112,0-1 1,0 0 0,1 0 0,-1 0 0,1 0-1,2 6 1,4-7 12,0 0 0,1 0-1,-1-1 1,1 0 0,-1-1 0,1 1-1,0-2 1,0 1 0,0-1-1,9 0 1,91-1-99,-57-1 27,274-1-18,730 28-35,-871-3-118,339 89 1,164 107 120,-534-169-3,2-7 0,1-7 0,2-6 1,2-7-1,238 3 0,-387-26-4,267-3 144,-221-1-98,0-3-1,102-25 0,306-126-11,-19 5 40,-270 111-87,1 6-1,1 9 0,2 7 1,248 5-1,-280 18-18,164 24 0,367 115 8,-600-121 55,1-3-1,0-4 1,105 5 0,-89-19 167,-1-3-1,158-27 1,-37-10-200,352-57 25,-388 75-23,215 0 1,-353 21-10,1 2 0,-1 2 0,0 2 0,70 17 1,-11 7 29,1-4 0,0-5 1,2-4-1,110 3 0,-6-17 5,312-35 0,359-103 106,-126 16 140,-122 40 168,63-9 14,-8-32-2433,-673 119 1484,-8 1 165,-1 1 0,0-1 0,0 0 0,0 0 0,0-1 0,0 1 0,0-1 0,0 0 0,-1 0 0,5-3 0,-5-1-4446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23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256 491 232,'0'0'1143,"0"0"-474,0 0 13,0 0-45,-29-3 182,-88-12 104,113 14-676,-1 1-1,0-1 1,1 0-1,-1 0 1,1 0-1,0 0 1,-1-1 0,-6-3-1,11 4-140,-1 0-1,1 1 1,-1-1-1,1 0 0,-1 0 1,1 1-1,0-1 1,-1 0-1,1 0 1,0 0-1,0 1 1,-1-1-1,1 0 1,0 0-1,0 0 1,0 0-1,0 0 1,0 1-1,0-1 1,0 0-1,0 0 1,1 0-1,-1-1 1,2-13-165,-2 14-9,0 1-288,0 0 126,0 0-90,0 0 167,0 0 264,0 0 334,0 0 79,0 0 131,0 0 373,0 0-280,0 0-276,0 0-212,0 0-124,0 0 4,0 0-113,0 0-59,0 0 43,0 0-5,-5 2-6,0 0-1,0 0 1,0 1-1,1-1 1,-1 1-1,1 1 1,0-1-1,0 0 0,0 1 1,1 0-1,-5 5 1,7-7 110,0 0 0,1 0-1,-1 0 1,1 0 0,-1 0 0,1 0 0,0 0 0,-1 0 0,1 0-1,0 0 1,1 0 0,-1 0 0,0 0 0,0 0 0,1 0 0,-1 0-1,1 0 1,0 0 0,0 0 0,0 0 0,-1-1 0,2 1 0,-1 0-1,0 0 1,0-1 0,0 1 0,1-1 0,-1 1 0,1-1 0,-1 0-1,1 0 1,0 1 0,-1-1 0,1 0 0,0 0 0,0-1 0,2 2-1,7 4-82,-1-1-1,1-1 0,1 0 1,18 5-1,9 0 128,0-1 0,0-3 0,57 2 0,928-63 328,-726 18-476,331-84 1,-246 8 69,-365 109-69,2-3-221,-46 3 94,-13-1 107,0-1 1,-69-23-1,21 5-30,72 22 49,0-2 0,0 0 1,0 0-1,1-1 0,0-1 0,0-1 0,1 0 1,-14-10-1,26 17 69,0-4-80,0-1 1,0 1 0,0-1 0,1 0-1,-1 1 1,1-1 0,2-10-1,-2 6 160,-24-10-57,23 11-105,-6-1 50,6 10-65,1 0-13,0 0 83,0 0-56,0 0-40,0 0-9,0 0 35,0 0 0,0 0-5,0 0 2,24 0-46,61 4 67,87 15 1,-23-1 63,363 31-9,-388-34-117,-64-6 64,91 2-1,-152 17-211,-3-11 210,0-1 1,-2 1 0,0-1 0,0 0 0,-2 0 0,-15 23 0,4-5-30,-37 64 41,-106 136-1,36-58 7,106-146 4,7-13-22,1 0 1,0 2-1,2-1 0,0 1 0,1 1 0,1 0 0,-9 32 0,16-47 20,-1-4 8,1-1-47,1 0 33,0 0 50,0 0-16,0 0-68,0 0 52,0 0 18,0 0 0,0 0-70,0 0 36,-2 0-7,0-1 1,-1-1 0,1 1-1,0 0 1,0 0 0,0-1-1,0 1 1,1-1 0,-1 0 0,0 0-1,1 1 1,-1-1 0,1 0-1,-1 0 1,1 0 0,0-1-1,0 1 1,0 0 0,0 0-1,0-1 1,1 1 0,-1 0-1,0-5 1,-13-59-41,11 1-197,3 48 160,0 0 0,-1 1 0,-7-32 0,7 42 55,0 1 1,1-1-1,0 1 1,0-1-1,0 1 0,1-1 1,-1 1-1,1 0 1,1-1-1,-1 1 1,1 0-1,0-1 0,4-6 1,0-3-12,-6 12 20,0 3-19,0 0-53,0 0 84,0 0 61,0 0-77,0 0 51,0 0 12,0 0 71,0 0-127,0 0 32,-27 0 38,2 1-65,0 2 0,0 0-1,0 2 1,1 1 0,-1 1-1,1 1 1,-27 13 0,-164 58-98,-47 20 173,198-73-39,-2-2 0,-119 26 0,-142 6 59,301-52-83,-315 35-91,162-9 118,-302 11 1,261-32-47,182-9 7,16-1 3,0 1 1,0 1-1,0 1 1,-26 5-1,28-4 53,16-3-42,1 0 1,-1 0-1,0 1 1,0-1-1,0 1 1,1 0-1,-1 0 1,0 0-1,1 0 1,-1 1-1,1 0 1,-7 3-1,53-6 232,-28-4-272,-2-1-1,1 0 1,0 0 0,-1-1 0,-1-1 0,1 0 0,15-15 0,46-26 3,-50 37-32,0-2 1,-1 0 0,0-1-1,-1-2 1,-1 0 0,0-2-1,18-21 1,-38 39 53,0 0 1,0 0-1,0-1 0,0 1 1,0 0-1,-1-1 0,1 1 1,-1-1-1,1 1 0,-1-1 1,0 1-1,1-1 0,-1 1 1,0-1-1,0 1 0,0-1 1,0 1-1,0-1 0,0 1 1,-1-1-1,1 1 0,0-1 1,-1 1-1,1-1 0,-1 1 1,1 0-1,-1-1 0,0 1 1,0 0-1,0-1 0,0 1 1,0 0-1,-2-2 0,-27-16 47,0-1 1,-50-45-1,69 55-26,0-1 1,1 0 0,0-1-1,1 0 1,1 0-1,-1-1 1,2 0-1,0 0 1,-7-21-1,9 8-688,11 42-3419,-2 5-105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9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206 217 9706,'0'0'1266,"0"0"-698,-14 26 21,7-15-568,-23 43 682,1 0 1,-23 69-1,30-63-270,12-35-190,0 1 0,2 0 0,1 0-1,1 1 1,-4 46 0,12-106-193,1 1 1,1-1-1,17-60 0,40-94-1088,-59 182 1023,0-1 1,1-7 12,1 1-1,1 0 0,0 0 0,1 0 0,0 1 1,1 0-1,0 0 0,10-11 0,-17 21 2,1 1-1,-1-1 1,1 1 0,-1 0-1,1-1 1,-1 1-1,1 0 1,-1-1 0,1 1-1,-1 0 1,1 0-1,0 0 1,-1 0-1,1-1 1,-1 1 0,1 0-1,0 0 1,-1 0-1,1 0 1,-1 0 0,1 0-1,0 0 1,-1 1-1,1-1 1,-1 0-1,1 0 1,-1 0 0,1 1-1,-1-1 1,1 0-1,0 0 1,-1 1 0,0-1-1,1 1 1,-1-1-1,1 0 1,-1 1-1,1-1 1,-1 1 0,0-1-1,1 1 1,-1-1-1,0 1 1,1-1 0,-1 1-1,0 0 1,12 31-118,-10-27 96,16 54 6,-10-26 27,2 0 0,2-1 0,0-1 0,26 44-1,-33-66 18,0-1 0,1-1 0,0 1 0,0-1 0,1 0 0,0-1 0,0 1 0,1-1 0,0-1 0,0 0 0,0 0 0,0 0 0,1-1 0,0 0 0,0-1 0,0 0 0,0 0 0,1-1 0,-1 0 0,17 1 0,-18-3 5,0 1 0,-1-1 0,1 0 0,0-1-1,-1 0 1,1 0 0,0 0 0,-1-1 0,9-3 0,-12 2-21,0 1 1,1-1-1,-1 1 1,0-1-1,-1-1 1,1 1-1,-1 0 1,1-1-1,-1 0 1,0 0-1,0 0 1,0 0-1,-1 0 1,0-1-1,3-6 1,2-6 32,-2 0 0,0 0 0,-1-1 0,0 1 0,1-34 0,-5-94-116,-2 71 189,1 8 26,-1 31-143,2 1 0,4-34 0,-4 67-90,0 0 0,1 1 1,-1-1-1,0 0 0,0 0 1,1 1-1,-1-1 0,1 0 1,-1 1-1,0-1 0,1 0 1,-1 1-1,1-1 0,0 1 0,-1-1 1,1 1-1,-1-1 0,1 1 1,0-1-1,-1 1 0,1 0 1,0-1-1,0 1 0,-1 0 0,1 0 1,1-1-1,2 0-934,13-8-4861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08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1 443 7402,'0'0'1162,"0"0"-504,0 0-305,0 0 294,28 1 2382,-12-10-2940,0 0 1,0-1 0,-1-1-1,20-18 1,9-6 55,9-3-126,-1-2 0,-1-2 0,-3-3 0,76-89 0,-111 111-70,-2 5 1204,-8 20-711,-2 11-408,-8 205 510,7-213-497,1 0 0,0 1 1,0-1-1,0 0 0,0 0 1,1 0-1,-1 0 0,1-1 1,1 1-1,-1 0 0,1-1 0,0 1 1,0-1-1,0 0 0,0 0 1,1 0-1,-1-1 0,1 1 1,0-1-1,0 0 0,1 0 1,-1 0-1,1 0 0,-1-1 0,1 0 1,0 0-1,0 0 0,6 1 1,12 4 30,-1-2-1,1-1 1,0 0 0,1-2 0,23 0 0,-15-1-80,-17 1-50,0-2 0,1 1 0,-1-2 0,0 0 0,0-1 0,0 0 0,0-1 0,0-1 0,19-7 0,-21 4-370,0-1 0,-1-1 0,0 0-1,0-1 1,-1 0 0,0 0 0,11-15-1,11-24-4615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08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39 12499,'0'0'2632,"0"0"-1928,0 0-272,0 0-167,0 0-129,0 0 0,0 0-136,-29-38-425,29 38-31,19 24-1464,-2 2-1025,-4-2-2440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09.7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3041,'0'0'2336,"0"0"-882,0 0-389,0 0-387,0 0-130,0 0-428,0 7-59,3-5 8687,353-13-8522,-279 10-212,-76 1-25,-1-2 107,0 1-95,0 1-131,0 0-158,0-6-2577,0 0-1707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0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1 312,'0'0'8120,"0"0"-4990,0 0-1645,0 0-425,0 0-294,0 0-48,16 0-410,63-1-26,252 7 657,-316-4-890,1-1-422,-8 0-4215,-13-1-1243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0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44 183 7538,'0'0'3379,"0"0"-2316,0 0-571,0 0-133,0 0-210,0 5-177,-2 43 584,-17 85 0,10-83-126,-4 95 1,13-129-345,0 0 1,1 0 0,0 0 0,2-1-1,0 1 1,0 0 0,7 15 0,-7-24-52,1 0-1,-1-1 1,1 0 0,0 0 0,1 0 0,-1-1 0,1 1 0,0-1-1,1 0 1,-1 0 0,1-1 0,0 0 0,0 0 0,0 0-1,1-1 1,-1 1 0,1-2 0,7 3 0,0 0-16,0-2 1,1 0 0,-1 0-1,1-1 1,0-1-1,-1-1 1,1 0 0,0 0-1,0-2 1,-1 0-1,1 0 1,-1-2 0,0 0-1,0 0 1,0-1-1,0-1 1,18-11 0,-20 11-32,0-2 0,-1 0 0,0 0 0,0-1 0,-1 0 1,0-1-1,0 0 0,-1-1 0,-1 0 0,0 0 0,0 0 1,-1-1-1,-1-1 0,0 1 0,-1-1 0,0 0 0,0 0 1,3-22-1,-5 12-40,-1-1 0,-1 1 0,-1 0 1,-1-1-1,-1 1 0,-1 0 0,-1 0 0,-1 0 0,-12-33 1,5 24 46,-3 0 0,0 1 0,-2 0 1,-1 2-1,-37-47 0,51 71 6,0-1-1,-1 2 1,1-1 0,-1 0-1,0 1 1,0 0 0,0 0-1,0 0 1,-10-4 0,13 7-58,0 1 1,-1-1-1,1 1 0,0 0 1,0-1-1,-1 1 0,1 0 1,0 0-1,-1 0 0,1 1 1,0-1-1,0 1 1,0-1-1,-1 1 0,1 0 1,0-1-1,0 1 0,0 0 1,0 1-1,0-1 0,0 0 1,0 0-1,1 1 1,-1-1-1,0 1 0,1 0 1,-1-1-1,1 1 0,-2 3 1,-27 42-2569,3 3-1670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1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0 7042,'0'0'2479,"0"0"-704,0 0-494,0 0-423,0 0-147,0 0-549,0 0-22,0 0 277,0 0-235,-39 51-87,38-50-130,0 1 1,0-1-1,0 1 1,0 0-1,1-1 1,-1 1-1,1 0 1,-1 0-1,1-1 1,0 1-1,-1 0 0,1 0 1,0 0-1,0-1 1,1 1-1,-1 0 1,0 0-1,0 0 1,1-1-1,-1 1 1,1 0-1,1 2 1,-1-3-208,0 1 1,0-1 0,0 0 0,0 1-1,1-1 1,-1 0 0,0 0 0,1 0-1,-1 0 1,1 0 0,-1 0 0,1 0-1,-1-1 1,3 2 0,19 4-5239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4.7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1 650 6729,'0'0'1782,"0"0"-374,0 0-153,0 0-225,0 0-594,0 0-216,0 0 117,36 1 693,-31 10-1042,-1 0 0,-1 0 0,0 1 0,-1-1 0,0 1 0,1 22 0,-2-20 8,3 26 265,2 0-1,15 52 1,-18-81-195,0-1 1,0 0-1,1 0 0,1 0 0,0-1 0,0 0 1,1 0-1,0 0 0,0 0 0,1-1 0,0 0 0,1-1 1,0 1-1,11 7 0,-15-13-57,-1 0 0,1 0-1,-1 0 1,1 0 0,0-1 0,0 1 0,0-1-1,0 0 1,0-1 0,0 1 0,0-1-1,0 1 1,1-1 0,-1 0 0,0-1 0,0 1-1,0-1 1,6-1 0,-3-1 4,-1 0 0,0 0 0,1 0 1,-1-1-1,0 0 0,0 0 0,-1 0 0,1-1 1,8-10-1,2-4-34,-2 0 0,0-1-1,-2 0 1,0-1 0,12-30 0,39-125-1126,-55 148 1093,-1 0 1,-2-1 0,-1 1 0,1-33-1,-6 89 18,-2-1 0,-7 31 0,-4 40 212,12-72-91,1 0 0,2-1 0,5 40-1,-4-54-10,1-1 0,0 1 0,0-1 0,1 0-1,1 0 1,-1 0 0,2-1 0,-1 0 0,1 0 0,14 16-1,-14-18-46,1 0 0,0 0 1,0-1-1,0 0 0,1 0 0,0-1 0,0 0 0,0 0 0,1-1 0,0 0 0,-1 0 0,2-1 0,-1 0 0,0-1 0,0 0 0,1-1 0,12 1 0,-20-2-21,0 0 0,0 0 0,0 0 0,0-1-1,0 1 1,0-1 0,0 1 0,0-1 0,0 0 0,0 0 0,0 0-1,0 0 1,0 0 0,-1 0 0,1 0 0,-1-1 0,1 1 0,-1-1-1,3-2 1,-1 0 0,-1 0 0,1 0 0,-1-1 0,0 1 0,0-1 0,0 0 0,2-9 0,-1-7-6,0 1-1,-2-1 1,0-21-1,-1 38 1,-2-63-34,0 34 0,2 0-1,5-49 1,-4 80 32,-1-1 0,1 0 0,0 1 0,0-1 0,1 1 0,-1-1 0,0 1 0,1-1 0,-1 1 1,1 0-1,0 0 0,0 0 0,0 0 0,0 0 0,0 0 0,0 0 0,1 1 0,-1-1 1,1 1-1,-1 0 0,1-1 0,-1 1 0,1 0 0,0 1 0,-1-1 0,1 0 0,0 1 0,4-1 1,11-1-23,0 1 1,0 1-1,27 3 1,-16-2 1,18 1-60,5 1 75,81-7 0,-126 3-8,0 0 1,1-1 0,-1 1-1,0-2 1,0 1 0,0-1-1,-1 0 1,1-1 0,-1 1-1,1-1 1,-1-1 0,0 1 0,-1-1-1,1 0 1,-1 0 0,0-1-1,0 0 1,-1 1 0,1-2-1,-1 1 1,-1 0 0,1-1-1,-1 0 1,0 1 0,-1-1-1,0 0 1,0-1 0,0 1-1,0-11 1,1 0-155,-2 1 0,0-1 0,-1 0 0,0 0 0,-2 0 0,0 1 0,-1-1 0,-1 0 0,-1 1 0,0 0 0,-10-20 0,-92-164-679,74 141 806,26 46 108,3 8 97,1 24-59,3-15-103,-26 466 722,25-401-689,-1 53-5,-15 298 465,17-379 772,23-52-1225,7-17-29,31-41 0,-48 52-104,2 1 0,0 0-1,0 1 1,2 0 0,0 2 0,0 0 0,1 1 0,34-18 0,-43 27 90,1 0 0,0 1 0,0 1 0,11-2 0,-19 3-1,0 1 0,0-1-1,1 1 1,-1 0 0,0-1-1,0 1 1,0 0 0,0 0-1,0 1 1,0-1 0,1 0-1,-1 1 1,0-1 0,0 1-1,0 0 1,0 0 0,0 0-1,0 0 1,-1 0 0,1 0-1,0 0 1,0 1-1,-1-1 1,1 0 0,1 3-1,6 15-31,-2 1 0,9 32-1,-14-41 78,0-1 0,1 1 0,1 0 0,0-1-1,0 0 1,1 0 0,0 0 0,0 0 0,2-1 0,-1 0 0,1 0-1,0-1 1,0 0 0,12 10 0,-16-16-8,-1 0 0,1 1 0,0-1 0,0 0 0,1 0 1,-1-1-1,0 1 0,0-1 0,1 0 0,-1 1 0,1-2 0,-1 1 0,1 0 0,0-1 0,-1 1 1,1-1-1,3 0 0,-3-2-1,-1 1 1,1-1 0,-1 0 0,1 1-1,-1-2 1,0 1 0,0 0 0,0-1-1,0 1 1,0-1 0,-1 0 0,1 0-1,-1 0 1,0 0 0,4-6 0,7-13-96,-1 0 0,0-1 0,-2-1 0,0 0 0,-2 0 0,8-36 0,11 99-200,0 2 268,-19-31 18,-1-2 0,1 1 1,1-1-1,0 0 0,0-1 0,0 0 0,1 0 0,0-1 0,1-1 1,20 9-1,-12-8 20,-1-1 0,1-2 0,-1 0 0,1 0 0,38-2-1,-48-2-37,1 0-1,-1-1 0,1 0 0,-1-1 0,0 0 0,0 0 0,0-1 0,0 0 0,-1-1 0,1 1 0,-1-2 0,-1 1 0,1-1 0,-1-1 0,8-8 1,7-7 6,-1-1 1,-2-2 0,24-37 0,-23 28-152,-2-2 0,-1 0 0,-2 0 0,-1-2 0,-3 0 0,0 0 0,9-76 0,-9-13 211,-4-141 0,-7 265-41,-25 23 421,2 10-442,1 1-1,1 1 0,2 0 0,1 2 0,2 0 0,1 1 0,1 1 1,3 0-1,1 1 0,1 0 0,2 0 0,2 1 0,-1 73 0,7-101 43,0 0 0,0 0-1,1 0 1,0-1-1,1 1 1,0-1-1,0 0 1,1 1-1,0-1 1,1-1 0,0 1-1,1-1 1,8 11-1,-4-8-22,0-1 0,1-1 0,0 0 1,0 0-1,1-1 0,0 0 0,0-1 0,23 9 0,-11-7-12,0-1 0,1-1-1,1-1 1,-1-2 0,1 0 0,-1-1 0,1-2-1,0-1 1,0-1 0,26-4 0,-44 4-40,-1-1 0,1 1 0,-1-2 1,0 1-1,0-1 0,0 0 0,0 0 1,0-1-1,0 0 0,-1 0 1,0-1-1,0 1 0,0-1 0,0-1 1,-1 1-1,0-1 0,0 0 0,-1 0 1,1-1-1,-1 1 0,-1-1 0,1 0 1,-1 0-1,0 0 0,-1 0 0,0 0 1,0-1-1,0 1 0,-1-1 0,0 0 1,-1 1-1,1-1 0,-2 0 0,1 1 1,-1-1-1,-2-10 0,2 14 23,-1 0-1,1 0 0,-1 0 1,0 1-1,0-1 1,0 1-1,-1-1 1,1 1-1,-1 0 0,0 0 1,1 0-1,-1 0 1,-1 1-1,1-1 1,0 1-1,-1 0 0,1 0 1,-1 0-1,0 0 1,1 0-1,-1 1 0,0 0 1,0 0-1,-5-1 1,5 1-6,0 0 1,0 0-1,0 0 0,0 1 1,0 0-1,0 0 0,0 0 1,0 0-1,0 0 1,0 1-1,0 0 0,0 0 1,0 0-1,0 0 1,1 1-1,-1-1 0,0 1 1,1 0-1,-1 0 1,1 0-1,0 1 0,-1-1 1,1 1-1,-3 4 0,2-1 0,0 1-1,1 0 1,0 1-1,0-1 1,0 1-1,1-1 1,1 1-1,-1 0 1,1-1-1,0 1 1,1 0-1,0 0 1,0 0-1,1 0 0,0-1 1,0 1-1,1 0 1,0-1-1,0 1 1,1-1-1,0 1 1,0-1-1,0 0 1,1 0-1,1-1 1,-1 1-1,1-1 1,0 0-1,7 7 0,-1-4-48,1 0 0,0-1 0,1 0 0,-1 0 0,1-2 0,1 0 0,16 6-1,-15-8-1420,1 0 0,1 0-1,23 1 1,-5-4-6885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5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13115,'0'0'1584,"0"0"-1344,0 0-240,0 0-520,0 0-784,0 0-1305,0 0 297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6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1 465 6345,'0'0'1607,"0"0"-437,0 0 632,0 0-93,0 0-578,0 0-61,6-1-343,5-1-650,0-1 0,0 0 0,0-1-1,0 0 1,-1-1 0,1 0 0,-1-1 0,0 0 0,-1 0 0,1-1 0,-1 0 0,10-12 0,9-7-15,-2-2 0,36-49 1,-50 60-59,0-1 1,-1 0-1,-1 0 1,-1-1-1,0 0 1,-1-1-1,-2 0 1,0 0 0,-1 0-1,0-1 1,0-25-1,-6 70-47,-1-1 0,-11 41 0,-3 34 126,15-79 46,0 1 0,1-1 1,1 1-1,1-1 0,7 32 1,-7-44-95,0-1 0,1 1 1,-1-1-1,1 0 1,1 0-1,-1 0 0,1-1 1,0 1-1,0-1 1,1 0-1,-1 0 1,1-1-1,0 1 0,1-1 1,-1 0-1,1 0 1,-1-1-1,1 1 0,11 3 1,-7-4-27,0 0 0,0 0 0,1-1 0,-1 0 0,19 0 0,-25-2-22,-1 1 0,1-1 0,0 0 1,0-1-1,-1 1 0,1-1 0,0 1 1,-1-1-1,1 0 0,-1 0 0,1-1 1,-1 1-1,0-1 0,1 1 0,-1-1 1,0 0-1,0-1 0,0 1 0,3-4 1,-2-2-292,-1-1 0,0 0 1,0 1-1,-1-1 0,0 0 1,-1-1-1,0 1 1,0-18-1,-1-26-4192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6.8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7882,'0'0'2751,"0"0"-1016,0 0-671,0 0-169,0 0-384,23 0 294,29 0-141,-51 0-547,-1 0 21,0 0 54,0 0-22,-32 0-985,37 0 747,20 1-45,-25-1 114,1 0 0,0 0 0,-1 0 0,1 0 0,-1 0 0,1 0 0,0 0 0,-1 0 0,1 0 0,-1-1 0,1 1 0,0 0 0,-1 0 0,1 0 0,-1-1 0,1 1 0,-1 0 0,1-1 0,-1 1 0,1-1 0,-1 1 0,0 0 0,1-1 0,-1 1 0,1-1 0,-1 1 0,0-1 0,0 1-1,1-1 1,-1 1 0,0-2 0,-4 1 20,0 0 0,-1 0-1,1 1 1,-1-1-1,1 1 1,-1 0 0,-7 1-1,3-1 85,9 0 144,0 0 187,0 0-17,0 0-138,0 0-121,0-2 107,0 1-196,0 1-100,-3 0-146,3 0 137,-1 0 1,1 0-1,0 0 0,-1 0 0,1 0 0,0 0 1,-1 0-1,1 0 0,0 0 0,-1 0 0,1 0 1,0 0-1,-1 0 0,1 0 0,0 0 0,-1 0 1,1 0-1,0 0 0,-1 0 0,1 1 0,0-1 1,-1 0-1,1 0 0,0 0 0,0 1 0,-1-1 1,1 0-1,0 0 0,0 1 0,-1-1 0,1 0 1,0 1-1,-1 33-4036,1-18-255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29.6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0 185 12051,'0'0'2736,"0"0"-1184,0 0-903,0 0-433,0 0 432,0 0-640,0 0-8,123-155-8,-94 138-304,-6 5 80,-6 12-1081,-14 0-1391,-3 3-425,0 11-3704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8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0 5313,'0'0'1420,"0"0"-527,0 0-43,0 0-521,0 0-77,0 0 142,9 0 1119,-6 0 2954,-15 3-4458,0-1 1,1 2-1,0 0 0,-1 0 0,2 1 0,-1 0 1,0 1-1,1 0 0,-13 10 0,-14 7 22,-5-2 205,25-13-118,1 1 1,0 0-1,-29 21 0,45-29-99,0 0 0,-1 0-1,1 0 1,0-1-1,0 1 1,-1 0-1,1 0 1,0 0-1,0-1 1,0 1-1,0 0 1,0 0-1,0 0 1,1 0-1,-1-1 1,0 1-1,0 0 1,1 0-1,-1 0 1,0-1-1,1 1 1,-1 0-1,0 0 1,1-1 0,-1 1-1,1 0 1,-1-1-1,1 1 1,0-1-1,-1 1 1,1-1-1,0 1 1,-1-1-1,1 1 1,1 0-1,52 27 330,1-2-1,0-2 1,117 31-1,-172-55-401,1 1-1,-1-1 1,1 0 0,-1 0 0,0 0-1,1 0 1,-1 0 0,1 0 0,-1 0-1,0 0 1,1 0 0,-1 0-1,1 0 1,-1 0 0,0 0 0,1 0-1,-1 0 1,1 0 0,-1 0 0,0-1-1,1 1 1,-1 0 0,1 0 0,-1 0-1,0-1 1,1 1 0,-1 0 0,0-1-1,0 1 1,1 0 0,-1 0-1,0-1 1,0 1 0,1 0 0,-1-1-1,0 1 1,0-1 0,0 1 0,1 0-1,-1-1 1,0 0 0,1-1-625,5-9-4937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9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12 888,'0'0'1272,"0"0"266,0 0 272,0 0-198,0 0-117,0 0-279,13-1 6470,50-1-7791,56-4 173,-119 6 36,8-2-201,-7 1-3539,0 1-3786,-4 0 1193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19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1792,'0'0'6282,"0"0"-3994,0 0-998,0 0 285,0 0-116,0 0-220,14 0-574,144 3 374,-85-3-7154,-70 0 2179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20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30 4609,'0'0'4370,"0"0"-2055,0 0-521,0 0-475,0 0-768,0 0-311,-27-7-155,-89-15 79,109 22-128,-1 0 0,1 1 0,0 0 0,0 0 0,0 1 0,-1 0 0,1 0 0,1 0 0,-1 1 0,0 0 0,1 1 0,-1-1 0,1 1 0,0 0 0,0 1 0,1 0-1,-1 0 1,1 0 0,0 0 0,1 1 0,-1 0 0,1 0 0,-6 10 0,9-14 9,-1 0-1,0 1 1,1-1 0,0 1-1,-1 0 1,1-1-1,0 1 1,0 0 0,1 0-1,-1-1 1,0 1 0,1 0-1,0 0 1,0 0-1,0 0 1,0 0 0,0 0-1,0 0 1,1 0-1,0 0 1,1 4 0,-1-5-14,1 1 1,-1-1 0,1 0-1,0 0 1,0 0 0,-1 0-1,1 0 1,1 0 0,-1 0-1,0-1 1,0 1-1,1-1 1,-1 0 0,1 0-1,-1 1 1,1-2 0,-1 1-1,1 0 1,0 0 0,-1-1-1,5 1 1,45 3 36,96-5 0,-143 1-87,0 0 1,0-1-1,0 1 0,-1-1 1,1 0-1,0-1 0,-1 1 1,1-1-1,-1 1 0,1-1 0,-1-1 1,0 1-1,0-1 0,0 1 1,0-1-1,0 0 0,-1-1 1,1 1-1,-1-1 0,0 1 1,0-1-1,0 0 0,-1 0 1,1 0-1,-1 0 0,0-1 1,0 1-1,0-1 0,-1 1 1,0-1-1,0 0 0,0 1 1,0-1-1,-1 0 0,0-8 1,1 3 12,0 7-3,-1 1 1,1-1-1,-1 0 1,0 0 0,0 0-1,0 0 1,0 1 0,0-1-1,-1 0 1,1 0 0,-1 1-1,0-1 1,0 0-1,0 1 1,-3-6 0,4 8 30,0 0-60,0 0 50,0 0-15,0 0-46,0 0-91,0 0 66,0 0 34,0 0 42,0 0-38,0 0 44,0 0 66,0 0 21,0 0-44,0 0 66,0 0-17,0 0-39,15 1-31,4 4-30,-1 1 1,-1 1 0,1 0 0,-1 2-1,0 0 1,-1 1 0,0 0-1,-1 1 1,0 1 0,0 1 0,-2 0-1,1 1 1,-2 0 0,0 1-1,-1 0 1,12 20 0,-16-20 5,-1 1 1,-1 0 0,0 0-1,-1 0 1,0 1 0,-2 0-1,0-1 1,-1 1 0,0 0-1,-1 0 1,-4 24 0,2-32 11,0 0-1,0 0 1,-1 0 0,0 0 0,-1-1 0,0 1 0,0-1-1,-1 0 1,0-1 0,0 1 0,-1-1 0,0 0 0,0 0-1,0 0 1,-1-1 0,0 0 0,-1-1 0,1 1 0,-10 4-1,-11 6 80,-1-1-1,-1-1 0,0-2 0,-33 9 0,31-10-143,0-2-1,-1-2 0,-1-1 0,-62 4 1,103-5-4606,14-4-431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21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0 8106,'0'0'2587,"0"0"-739,0 0-333,0 0-913,0 0-427,0 0 23,-8 6 37,3-3-133,0 1 0,0-1 0,1 1 0,0 0 0,0 0-1,0 0 1,0 0 0,0 1 0,1-1 0,0 1 0,0 0 0,0 0 0,1 0 0,0 1 0,0-1 0,0 1 0,0-1 0,1 1 0,0-1-1,-1 12 1,3-16-75,-1 0-1,1 0 0,-1 0 0,1-1 1,-1 1-1,1 0 0,0-1 1,-1 1-1,1 0 0,0-1 0,0 1 1,-1-1-1,1 1 0,0-1 0,0 1 1,0-1-1,0 0 0,-1 1 1,1-1-1,0 0 0,0 0 0,0 0 1,0 0-1,0 0 0,0 0 0,0 0 1,1 0-1,-1 0-16,0 0 0,0 0 1,0 1-1,-1-1 0,1 0 0,0 0 0,0 0 1,0 0-1,0-1 0,-1 1 0,1 0 0,0 0 1,0 0-1,0-1 0,-1 1 0,1 0 0,0-1 1,0 1-1,-1-1 0,1 1 0,0-1 0,-1 1 1,1-1-1,-1 1 0,1-1 0,0 0 0,-1 1 1,0-1-1,1 0 0,-1 1 0,1-1 0,-1-1 1,1-1-22,-1 0 1,-1 0-1,1 0 1,0 0-1,-1-1 1,1 1 0,-1 0-1,0 0 1,0 1-1,0-1 1,-1 0-1,1 0 1,-1 0 0,1 1-1,-1-1 1,0 1-1,0-1 1,0 1-1,0 0 1,-3-2 0,1 1-16,0 1 0,-1-1 0,1 1 0,-1 0 0,1 1 1,-1-1-1,0 1 0,0 0 0,0 0 0,1 1 0,-1-1 1,-9 1-1,13 0-109,0 0 0,-1-1 0,1 1 1,0 0-1,-1 0 0,1 0 0,0 0 0,-1 0 1,1 1-1,0-1 0,0 0 0,-1 1 0,1-1 1,0 0-1,0 1 0,0 0 0,-1-1 0,1 1 1,0 0-1,0-1 0,0 1 0,0 0 0,0 0 0,0 0 1,0 0-1,1 0 0,-1 0 0,0 0 0,0 0 1,1 0-1,-1 1 0,1-1 0,-1 0 0,1 0 1,-1 2-1,-5 13-5110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22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3753,'0'0'4434,"0"0"-2510,0 0-875,0 0 168,0 0 1,0 0-421,0 0-299,0 0 162,0 0-373,0 0-189,0 0 20,0 0 52,0 0 211,0 0-189,0 0-182,0 0-26,0 2 19,0 1 0,1-1 0,-1 0-1,1 1 1,0-1 0,0 1 0,0-1 0,0 0-1,0 0 1,2 4 0,3-3 43,0-1 0,0 1 1,1-1-1,-1 0 0,0-1 0,1 0 0,-1 0 1,1 0-1,-1-1 0,1 0 0,8-1 1,-2 1-11,-12 0-37,-1-1 0,1 0 0,-1 0 0,1 1 0,-1-1 0,0 0 0,1 0 0,-1 0 0,0 0 1,1 1-1,-1-1 0,0 0 0,0 0 0,0 0 0,0 0 0,0 0 0,0 0 0,0 0 0,0 1 0,0-1 1,0 0-1,0 0 0,-1 0 0,1 0 0,0 0 0,-1 1 0,1-1 0,-1 0 0,1 0 0,-1 0 0,1 1 0,-1-1 1,1 0-1,-2 0 0,-4-1-19,-1 0 1,0 0-1,0 1 1,0 0-1,1 0 0,-1 1 1,-10 0-1,15 0 18,0 0 0,1 0-1,-1 0 1,0 0 0,1 0 0,-1 0-1,1 1 1,-1-1 0,0 1-1,1-1 1,-1 1 0,1-1 0,-1 1-1,1 0 1,0 0 0,-1 0-1,1 0 1,0 0 0,0 0 0,-1 0-1,1 0 1,0 1 0,0-1-1,0 0 1,0 1 0,1-1 0,-1 0-1,0 1 1,0-1 0,1 1-1,-1 0 1,1-1 0,0 1 0,-1-1-1,1 3 1,0-3 14,1 0-1,-1 0 1,1 0-1,-1 0 1,1 0-1,0-1 1,-1 1-1,1 0 1,0 0-1,0 0 1,-1-1-1,1 1 1,0 0-1,0-1 1,0 1-1,0-1 1,0 1-1,0-1 1,0 0-1,0 1 1,0-1-1,0 0 1,0 1-1,0-1 1,0 0-1,0 0 1,2 0-1,31 2 38,-25-2-31,-8 1-14,0-1-1,-1 0 0,1 1 1,0-1-1,0 0 0,0 0 1,0 0-1,-1 0 0,1 0 1,0 0-1,0 0 0,0 0 1,0 0-1,-1 0 0,1 0 1,0 0-1,0-1 1,0 1-1,0 0 0,-1-1 1,1 1-1,0 0 0,0-1 1,-1 1-1,1-1 0,0 1 1,-1-1-1,1 0 0,-1 1 1,1-1-1,-1 0 0,1 1 1,-1-1-1,1 0 0,-1 1 1,1-1-1,-1 0 1,0 0-1,0 0 0,1 1 1,-1-1-1,0 0 0,0 0 1,0 0-1,0 0 0,0 1 1,0-1-1,0-2 0,0 2-6,-1-1 0,1 0 0,-1 1 0,1-1 0,-1 1 0,0-1 0,1 0 0,-1 1 0,0 0 0,0-1 0,0 1 0,0-1 0,0 1 0,0 0 0,-1 0 0,1 0 0,0 0 0,-1 0 0,1 0 0,-1 0 0,1 0 0,-1 0 0,1 1 0,-1-1 0,1 0 0,-1 1 0,0 0 0,1-1 0,-4 1 0,-53-5-392,58 5 338,-1 0 0,1 0 0,-1 0 0,1 1 0,-1-1 0,1 0 0,-1 0 1,1 1-1,-1-1 0,1 0 0,0 1 0,-1-1 0,1 0 0,0 1 0,-1-1 0,1 1 0,0-1 0,0 1 0,-1-1 0,1 1 0,0-1 0,0 0 1,0 1-1,0-1 0,-1 1 0,1-1 0,0 1 0,0-1 0,0 1 0,0 0 0,0-1 0,0 1 0,1 0 0,0 20-4452,5-3-2438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25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463 253 4601,'0'0'1803,"0"0"-944,0 0 5,0 0-460,0 0-166,0 0-29,-6-37 1577,-1 27-1201,-16-18 1556,22 28-2140,0-1 0,0 0 0,0 1 0,0-1 1,0 1-1,0 0 0,0-1 0,0 1 1,0 0-1,0 0 0,0-1 0,-1 1 0,1 0 1,0 0-1,0 0 0,0 0 0,0 1 0,0-1 1,0 0-1,0 0 0,0 1 0,-1-1 0,1 0 1,0 1-1,0-1 0,1 1 0,-1 0 0,0-1 1,0 1-1,0 0 0,-1 0 0,-11 13 6,1 0-1,0 1 1,1 0 0,1 1-1,1 0 1,0 0-1,-9 22 1,-3 5 288,-5 5 251,-48 90 785,-97 252 0,166-376-1090,4-17 546,7-22-280,8-4-544,32-49 0,3-5-216,-3-21-531,-5-1 0,31-121 0,1-6 567,-70 224 257,0 0-1,0 0 1,1 1-1,0-1 1,7-10 0,-10 17-33,0 0 0,0 0 1,0 0-1,0-1 1,0 1-1,0 0 1,0 1-1,1-1 1,-1 0-1,0 0 0,1 0 1,-1 1-1,0-1 1,1 0-1,-1 1 1,1 0-1,-1-1 0,0 1 1,1 0-1,-1 0 1,1-1-1,-1 1 1,1 0-1,-1 1 1,1-1-1,-1 0 0,1 0 1,-1 1-1,1-1 1,-1 1-1,1-1 1,-1 1-1,0-1 1,1 1-1,-1 0 0,0 0 1,0 0-1,1 0 1,1 2-1,3 3-19,1 1 0,-2-1 0,1 2 1,-1-1-1,0 1 0,0-1 0,7 18 0,23 69 199,-19-51-85,12 25 154,3-2 1,3-2 0,3-1 0,2-1 0,52 61 0,-77-106-127,-8-11-138,0 1 0,-1 0 0,0 0 0,0 1 1,4 8-1,-9-15-80,0-1 1,0 0-1,1 1 1,-1-1-1,0 0 0,0 1 1,0-1-1,0 0 1,0 1-1,0-1 1,-1 1-1,1-1 0,0 0 1,0 1-1,0-1 1,0 0-1,0 1 1,0-1-1,-1 0 0,1 1 1,0-1-1,0 0 1,0 0-1,-1 1 0,1-1 1,0 0-1,0 0 1,-1 1-1,1-1 1,0 0-1,-1 0 0,1 0 1,0 1-1,-1-1 1,1 0-1,0 0 1,-1 0-1,1 0 0,0 0 1,-1 0-1,1 0 1,-1 0-1,1 0 1,0 0-1,-1 0 0,1 0 1,0 0-1,-1 0 1,1 0-1,0 0 0,-1 0 1,-21-4-4234,-7-8-4600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26.1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6161,'0'0'7690,"0"0"-6482,0 0-592,0 0-504,0 0 48,175-3-56,-119 0-8,-3 1 128,-6 2-224,-8 0-848,1 0-672,-10 0-632,-4 0-713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28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401 0 2865,'0'0'2267,"0"0"-578,0 0-102,0 0-545,0 0-76,0 0 87,0 0 41,0 0-223,0 0-317,0 0-206,0 0 283,0 0-453,0 0-78,0 0 92,0 0 28,0 0-100,-28 0 290,-345 0 1079,383 28-1571,-4-13 88,0 1-1,-2 0 1,0 0-1,-1 0 0,3 33 1,-6 88-67,-2-64 100,2-6 6,1 11 108,-15 134 0,14-210-153,-2 5 14,1-1 0,0 1 0,1-1 0,0 0 0,0 1 0,1 11 1,0-16-12,-1 0 1,1 0-1,0-1 1,0 1-1,0 0 1,0-1 0,0 1-1,0-1 1,1 0-1,-1 1 1,1-1 0,-1 0-1,0 1 1,1-1-1,0 0 1,-1 0 0,1 0-1,0-1 1,-1 1-1,1 0 1,0-1 0,0 1-1,0-1 1,0 1-1,3-1 1,199 30 563,-198-29-594,-4-1-339,0 1 1,1-1 0,0 1 0,-1-1 0,1 0 0,-1 0-1,1 0 1,-1 0 0,1-1 0,-1 1 0,1-1-1,4-1 1,3-8-5325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28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1 410 7826,'0'0'1316,"0"0"-573,0 0 322,0 0-166,0 0 76,0 0 257,0 0-1156,0 0 0,0 1 0,0-1 0,0 0 0,0 0 0,0 1 0,0-1 0,0 0 0,0 0 0,0 1 0,0-1 0,0 0 0,0 0 0,0 1 0,0-1 0,0 0 0,1 0 0,-1 0 0,0 1 0,0-1 0,0 0 0,0 0 0,0 0 0,0 1 0,1-1 0,-1 0 0,0 0 0,0 0 0,0 0 0,1 1 0,-1-1 0,0 0 0,0 0 0,0 0 0,1 0 0,-1 0 0,0 0 0,0 0 0,1 0 0,-1 0 0,0 0 0,0 0 0,1 0 0,-1 0 0,0 0 0,0 0 0,1 0 0,-1 0 0,0 0 0,0 0 0,13-8-81,-1 0 0,0 0 1,-1-1-1,0-1 0,0 0 0,-1 0 1,-1-1-1,10-12 0,-4 1-168,0-1 1,-1-1-1,15-34 0,-21 40-48,-1 0 0,0 0 1,-2-1-1,0 0 0,-1 0 0,-1 0 0,0-1 0,-1-22 0,-19 72 204,6-7 309,1 0 1,1 1 0,1 0 0,1 0 0,2 1-1,0 0 1,2 0 0,-2 47 0,5-66-257,1-1 0,-1 0 0,1 0 0,0 0 0,0 0 0,0 0-1,1 0 1,0 0 0,0 0 0,0 0 0,1-1 0,-1 1 0,1-1 0,0 0 0,0 0 0,1 0 0,-1 0 0,1 0 0,0-1 0,0 1 0,0-1 0,0 0 0,0 0 0,1-1 0,0 0 0,-1 1 0,1-1 0,8 2 0,4 1-75,1-1 1,0-1-1,0 0 1,1-1-1,-1-1 1,35-3-1,-52 2-90,1 0 0,0-1-1,0 1 1,-1-1-1,1 1 1,-1-1 0,1 0-1,-1 0 1,1 0-1,-1 0 1,1 0 0,-1 0-1,0 0 1,1 0-1,-1-1 1,0 1 0,0 0-1,0-1 1,0 1-1,0-1 1,0 1 0,0-1-1,-1 1 1,1-1-1,-1 0 1,1 1 0,-1-1-1,1 0 1,-1 1-1,0-1 1,0 0 0,0 0-1,0 1 1,0-1-1,-1-2 1,2-20-4724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0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5 520,'0'0'6898,"0"0"-3599,0 0-1668,0 0-660,0 0-242,0 0-353,0-5-260,-40 83-329,5-3 644,-15 32 36,5 1-1,-39 143 1,80-216-280,4-29-539,0-11-814,0-80-5586,0 40-11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29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78 8730,'0'0'2570,"0"0"-1061,0 0-327,0 0 76,0 0-926,0 0-310,11 0-6,38 2 23,-47-2-44,-1 0 1,1 0-1,-1 0 0,1 0 1,-1 0-1,1 0 0,-1 0 1,1 0-1,-1-1 0,1 1 1,-1 0-1,1-1 0,-1 0 1,1 1-1,-1-1 0,0 0 1,0 1-1,1-1 0,-1 0 1,0 0-1,0 0 1,0 0-1,0-1 0,0 1 1,0 0-1,0 0 0,0 0 1,0-1-1,-1 1 0,2-3 1,-2 3-1,0 0 0,0 0 0,0-1 0,0 1 0,0 0 0,-1 0 0,1 0 0,0 0 0,0-1 0,-1 1 0,1 0 0,-1 0 0,1 0 0,-1 0 0,0 0 0,1 0 0,-1 0 0,0 0 0,0 0 0,1 0 0,-1 1 0,0-1 0,0 0 0,0 0 0,0 1 0,0-1 0,0 1 0,0-1 0,0 1 0,0-1 0,-1 1 0,0-1 0,-23-8-22,16 6 268,0-1-1,-1 1 1,1 1-1,-20-3 1,29 5-133,0 0-81,0 0 7,0 0 89,0 0-56,0 0-54,22 5-815,-37 1 783,14-6 36,-1 1 0,1-1 1,-1 0-1,1 1 0,-1 0 1,0-1-1,1 1 0,0 0 1,-1 0-1,1 0 0,0 0 1,-1 0-1,1 0 0,0 0 1,0 0-1,0 1 0,0-1 1,0 0-1,0 1 0,0-1 1,0 1-1,1-1 0,-1 1 1,0-1-1,1 1 0,0-1 1,-1 1-1,1 0 0,0-1 1,0 1-1,-1 0 0,1-1 1,1 1-1,-1 0 0,0 2 1,1-3 1,-1 0 1,1 1 0,0-1 0,-1 0 0,1 0 0,0 0 0,0 1 0,0-1 0,0 0 0,0 0-1,0 0 1,0 0 0,0-1 0,0 1 0,1 0 0,-1 0 0,0-1 0,0 1 0,1 0-1,-1-1 1,0 0 0,1 1 0,-1-1 0,1 0 0,-1 1 0,1-1 0,-1 0 0,0 0-1,3-1 1,54 3 84,-47-2 0,-11-1-107,0 0 0,1 0-1,-1 0 1,0 0 0,0 0 0,0 0 0,0 0 0,-1 0 0,1 0 0,0 0 0,0 0 0,-1 0 0,1 0-1,0 1 1,-1-1 0,1 0 0,-1 0 0,1 0 0,-1 0 0,1 1 0,-2-2 0,-9-4 0,0 1 1,0 0-1,-1 1 1,0 0-1,1 1 0,-2 0 1,1 1-1,0 0 1,0 1-1,-14 0 1,24 1-170,9 1-306,73 12-2713,-31-9-3238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0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2 9218,'0'0'3101,"0"0"-846,0 0-1264,0 0-617,0 0 37,0 0-184,11-1-127,107 47 456,-92-43-512,-20-3-34,-1 0 0,1 1 1,-1-1-1,1 1 0,-1 1 0,1-1 1,-1 1-1,7 3 0,-11 0-45,0-1-1,0 1 1,-1-1 0,0 1 0,0 0-1,0-1 1,-1 8 0,0 1 46,-9 545 121,12-459-121,-5 105 309,3-194-341,-6 23 73,5-31-49,0-1-1,1 0 1,-1 0-1,0 0 1,0 0 0,0 0-1,0 0 1,0 0-1,0-1 1,0 1 0,0 0-1,0 0 1,0-1-1,0 1 1,0-1 0,0 1-1,-1-1 1,1 1-1,0-1 1,0 0 0,-1 1-1,1-1 1,-3 0-1,-176 2 398,91-4-496,89 2 31,0 0-182,4 0-551,49 0-1764,-21-3-1498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1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6857,'0'0'2554,"0"0"-624,0 0-140,0 0-209,0 0-580,5-3 130,36 0-932,0 1 1,47 4 0,-10 1 67,94-3-1595,-243 0-3849,41 0-979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1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10402,'0'0'1705,"0"0"111,0 0-400,0 0-568,0 0-159,196 3-201,-144-3-280,1 0-208,-10 0 64,-6 0-336,-7 0-152,-7 0-657,0 6-919,-7 0-1217,-16-6-7065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2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11 329 1032,'0'0'1571,"0"0"167,0 0-235,0 0-136,0 0 23,0 0 4,-3 3 217,-4 5 1901,11-8-1497,25-17-1066,44-31-1501,-44 22 205,-2-2 0,-1 0 0,37-53 0,-47 60 67,-7 11 107,-1 0 1,0-1-1,-1 0 0,0-1 0,-1 0 0,6-13 0,-26 59 598,7-20-217,1 0 0,1 0 1,0 1-1,-3 15 0,7-16 22,-1-1-1,2 1 0,-1-1 1,2 1-1,4 25 1,-4-33-171,1 0 0,0 0 0,0 0 0,0-1 0,1 1 0,-1-1 0,2 0 0,-1 0 0,0 0 1,1 0-1,0 0 0,0-1 0,1 1 0,-1-1 0,6 4 0,2 0 4,2 0 0,-1 0-1,1-2 1,0 1 0,0-2 0,1 0 0,0-1-1,0 0 1,18 2 0,16-1 111,75-2 1,-99-3-187,-20 0-13,-1 1-1,1-1 0,0-1 0,-1 1 0,1-1 0,0 1 1,-1-1-1,1-1 0,-1 1 0,1-1 0,-1 1 0,1-1 1,-1 0-1,0-1 0,0 1 0,0-1 0,-1 0 0,1 0 0,0 0 1,-1 0-1,0-1 0,0 1 0,0-1 0,0 0 0,-1 0 1,1 0-1,-1 0 0,0 0 0,0-1 0,-1 1 0,1-1 0,-1 1 1,0-1-1,0 1 0,-1-1 0,1-5 0,0-7-908,0 0 1,-1-1-1,-1 1 0,-4-20 0,-4 7-1964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2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 72,'0'0'8735,"0"0"-6232,0 0-2117,0 0-206,0 0 379,0 0 440,0 4-231,0-3-685,-1 0-54,1-1 0,0 1 0,0 0 1,0 0-1,0-1 0,0 1 0,0 0 1,0-1-1,0 1 0,0 0 1,0 0-1,1-1 0,-1 1 0,0 0 1,0-1-1,1 1 0,-1 0 1,0-1-1,1 1 0,-1 0 0,1-1 1,-1 1-1,1-1 0,-1 1 0,1-1 1,-1 1-1,1-1 0,-1 1 1,1-1-1,0 0 0,-1 1 0,1-1 1,0 0-1,-1 1 0,1-1 0,0 0 1,-1 0-1,1 0 0,0 0 1,-1 1-1,1-1 0,0 0 0,0 0 1,0-1-1,1 1 192,-2 0 59,0 0-180,0 0 173,-4-4 327,3 4-580,0-1 0,0 0 0,1 0 0,-1 1 0,0-1 0,0 0 0,0 1 0,0-1-1,0 1 1,0-1 0,0 1 0,0 0 0,0-1 0,0 1 0,0 0 0,0 0 0,0 0 0,0-1 0,0 1 0,0 0 0,0 1 0,0-1 0,0 0-1,-2 0 1,2 1-88,1-1-1,-1 1 0,1-1 1,0 1-1,-1-1 0,1 1 1,0-1-1,-1 1 0,1 0 1,0-1-1,0 1 0,-1-1 1,1 1-1,0 0 0,0-1 1,0 1-1,0-1 0,0 1 1,0 0-1,0-1 0,0 1 1,0 0-1,0-1 0,0 1 0,1-1 1,-1 1-1,0 0 0,0-1 1,1 2-1,7 21-3422,10-8-1122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1608,'0'0'3726,"0"0"-1706,0 0-407,0 0 49,0 0-26,0 0 222,0 0-1782,0 0 0,0 0 1,-1 1-1,1-1 0,0 0 0,0 0 0,0 0 1,0 1-1,0-1 0,-1 0 0,1 0 0,0 1 1,0-1-1,0 0 0,0 1 0,0-1 1,0 0-1,0 0 0,0 1 0,0-1 0,0 0 1,0 0-1,0 1 0,0-1 0,0 0 0,0 0 1,1 1-1,-1-1 0,0 0 0,0 0 0,0 1 1,0-1-1,0 0 0,0 0 0,1 0 0,-1 1 1,0-1-1,0 0 0,0 0 0,1 0 0,-1 1 1,72 38 200,88 34 0,-67-32-15,-91-41-294,0 0 40,-1 0-110,-1 0-1,0 0 1,1 0 0,-1 0-1,0 0 1,1 0 0,-1 0 0,1 0-1,-1 0 1,0 0 0,0 0-1,1-1 1,-1 1 0,0 0 0,1 0-1,-1 0 1,0-1 0,1 1 0,-1 0-1,0 0 1,0-1 0,0 1-1,1 0 1,-1 0 0,0-1 0,0 1-1,0 0 1,0-1 0,1 1-1,-1 0 1,0-1 0,0 1 0,0 0-1,0-1 1,0 1 0,0-1-1,0 1 1,0 0 0,0-1 0,0 1-1,0 0 1,0-1 0,0 1-1,0 0 1,-1-1 0,1 1 0,0-1-1,0-2-1420,0-14-7167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3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321 0 7706,'0'0'1645,"0"0"-130,0 0 219,0 0-535,-33 19-406,-19 10-424,-130 77 1070,166-97-1295,12-7-90,1 0 0,-1 0 0,0 0 0,1 0 0,-1 1 0,1-1 0,0 1 0,0 0 0,-4 4 0,23-14-6013,-2-7 1387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4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0 8490,'0'0'1415,"0"0"-527,0 0 622,0 0 15,0 0-139,0 0-565,-4 30-318,-32 199 803,33-172-932,3-33-3209,0-13-193,0-11-2958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4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0 1088,'0'0'8410,"0"0"-5803,0 0-1841,0 0-426,0 0 384,0 0 288,-5 18-117,-45 139 377,44-142-1083,2 0 0,0 0 0,1 1 0,0-1-1,1 1 1,0 23 0,40-38-73,236-1-436,-270 0 312,0 1 1,0-1 0,0 1-1,0 0 1,-1 0-1,1 0 1,0 1-1,0-1 1,-1 1 0,1 0-1,-1 0 1,1 0-1,-1 1 1,0-1-1,0 1 1,0 0 0,0 0-1,0 0 1,-1 0-1,1 0 1,-1 0-1,0 1 1,0-1 0,0 1-1,-1 0 1,1-1-1,1 8 1,1 0-6,-2 1-1,1-1 1,-1 1 0,-1 0 0,0 0 0,0-1 0,-1 1-1,-3 18 1,2-25 28,-1 0 0,0 1 0,0-1 0,0 0 0,-1-1 0,0 1 0,0 0 0,0-1 0,0 1 0,-1-1 0,1 0 0,-1 0 0,0-1 0,-1 1 0,1-1 0,0 0 0,-1 0 0,0 0 0,0-1 0,0 1 0,-7 1 0,-3 2 70,0 0 0,-1-2 0,0 0 0,0-1-1,0 0 1,-18 0 0,23-3-43,-27 2 148,-65-5 0,92 1-287,-1 1 0,1-2 0,0 1 0,0-2 0,0 1 0,1-1 0,0-1 0,-1 0 0,1 0 0,-12-10 0,20 14-35,1 0-1,0 0 1,0-1 0,0 1-1,0 0 1,0-1 0,0 1-1,0 0 1,0-1 0,1 1-1,-1-1 1,0 1 0,1-1-1,0 1 1,-1-1 0,1 0-1,-1-1 1,7-17-5426,9 7-1589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0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4905,'0'0'2014,"0"0"-232,0 0-326,0 0-748,0 0-519,0 0-29,32-7 228,107-18-155,-128 23-170,-1 0 0,1 1 1,-1 1-1,1-1 0,-1 2 1,1 0-1,-1 0 1,0 1-1,1 0 0,-1 0 1,0 1-1,0 1 0,0 0 1,-1 0-1,1 1 1,-1 0-1,0 1 0,0-1 1,-1 2-1,0-1 0,0 1 1,0 1-1,10 14 1,-8-8 83,0 0 1,-2 1-1,0 1 0,0-1 1,-2 1-1,0 1 1,-1-1-1,0 1 1,-2 0-1,0 0 1,0 0-1,-1 20 1,-1-13-15,-1 0 1,-1 0 0,-1 0 0,-1 0 0,-2 0-1,-11 39 1,12-52-76,-1 0 0,0-1 0,-1 0 0,0 0 0,0 0 0,-1-1 0,-1 0 0,1 0 0,-1-1 0,-1 0 0,1 0 0,-1-1 0,-1 0-1,1-1 1,-1 0 0,-12 5 0,1-1-87,0-1-1,0-2 0,-1 0 1,0-1-1,0-1 1,0-1-1,-1-1 0,-27 0 1,49-3-510,16 0-1728,2 0 1088,-1-1 1,1-1 0,31-8 0,4-7-5006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5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 1856,'0'0'7094,"0"0"-3744,0 0-1442,0 0-454,0 0-170,0 0-661,6-2-355,50-1 176,81 5-1,-34 1-107,-19-3-363,-83 0-419,-1 0 103,0 0-577,-15 10-3379,-3 0 1107,-2-3-2904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6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0 744,'0'0'2065,"0"0"-237,0 0-688,0 0-476,0 0 205,0 0-7,-16 6 2566,15-5-3376,0 3 122,-1 0 0,0-1 1,0 1-1,-1-1 0,1 1 1,-1-1-1,1 0 0,-1 0 1,0 0-1,-6 4 1,9-7 21,0 0 14,0 0-2,0 0-72,0 0-45,0 0 113,0 0 578,0 0-348,0 0-152,0 0 126,0 0-233,-14 27-5626,5-6 991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8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203 331 360,'0'0'2375,"0"0"-813,0 0-605,0 0-139,0 0-9,0 0-99,-5 4 67,-17 11 414,16-11-384,6-4-395,-16 21 56,-17 20 787,-12-8-921,37-28-219,0 0 1,1 0 0,-1 1-1,1 0 1,1 0 0,-1 0-1,1 1 1,0 0-1,-6 9 1,12-16-52,0 0-1,0 0 1,0 1 0,0-1-1,0 0 1,0 0 0,0 0 0,0 0-1,-1 0 1,1 1 0,0-1-1,0 0 1,0 0 0,0 0-1,0 0 1,1 0 0,-1 0 0,0 1-1,0-1 1,0 0 0,0 0-1,0 0 1,0 0 0,0 0-1,0 0 1,0 1 0,0-1-1,0 0 1,0 0 0,0 0 0,0 0-1,1 0 1,-1 0 0,0 0-1,0 0 1,0 0 0,0 1-1,0-1 1,0 0 0,1 0 0,-1 0-1,0 0 1,0 0 0,0 0-1,0 0 1,0 0 0,0 0-1,1 0 1,-1 0 0,0 0-1,0 0 1,0 0 0,0 0 0,0 0-1,1 0 1,-1 0 0,0 0-1,0 0 1,0-1 0,17-1 636,16-9-964,-7-3 296,0-1 0,-1-1 1,-1-1-1,0-1 0,-2-1 0,0-1 0,-1-1 0,32-41 0,-22 18-115,-1-2-1,-2-1 0,39-91 1,-62 129 60,-4 8 22,0 0 1,0 0-1,0-1 0,0 1 1,-1 0-1,1-1 0,0 1 1,-1-1-1,1 1 1,-1-1-1,0 1 0,1-1 1,-1-2-1,0 3-127,0 1 73,-1 10-228,-17 50 212,12-44 126,1 1 0,0-1 1,-3 23-1,8-34-61,-2 11 119,0 1 0,2 0 1,0-1-1,3 25 0,-3-36-83,2 0 1,-1 0-1,0-1 0,1 1 0,0 0 1,0-1-1,0 0 0,1 1 0,-1-1 1,1 0-1,0 0 0,1 0 1,-1-1-1,0 1 0,1-1 0,0 0 1,0 0-1,0 0 0,6 3 0,9 3 32,0-2 0,1-1 0,-1 0-1,1-2 1,0 0 0,0-1 0,1-1-1,-1-1 1,1-1 0,-1 0 0,0-2-1,23-4 1,-34 5-79,0-2 1,-1 1-1,1-1 0,-1 0 1,0 0-1,0-1 0,0-1 0,0 1 1,-1-1-1,0 0 0,8-8 0,-10 9-96,-1 0-1,1-1 1,-1 0-1,-1 0 1,1 0-1,-1 0 1,0-1-1,0 1 0,0-1 1,-1 0-1,0 0 1,0 0-1,0 0 1,-1 0-1,0 0 1,0 0-1,0-8 1,-1-61-5036,0 39-553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38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7706,'0'0'2408,"0"0"-1334,0 0-487,0 0 670,0 0 194,0 0-965,10 0-212,2 2-110,-1 0-71,-1-1-1,1 0 0,0-1 1,-1 0-1,1 0 1,18-4-1,-29 4-86,1 0 0,-1 0 0,1 0 0,-1-1-1,1 1 1,-1 0 0,0 0 0,1 0 0,-1 0 0,1-1 0,-1 1-1,0 0 1,1 0 0,-1-1 0,0 1 0,1 0 0,-1-1 0,0 1-1,1 0 1,-1-1 0,0 1 0,0 0 0,0-1 0,1 1 0,-1-1-1,0 1 1,0-1 0,0 1 0,0 0 0,0-1 0,0 1-1,0-1 1,0 1 0,0-1 0,0 1 0,0 0 0,0-1 0,0 1-1,0-1 1,0 1 0,0-1 0,0 1 0,0 0 0,-1-1 0,1 1-1,0-1 1,0 1 0,0 0 0,-1-1 0,1 1 0,0 0 0,-1-1-1,1 1 1,0 0 0,-1-1 0,1 1 0,0 0 0,-1 0 0,-23-15 16,13 11 149,1 1-1,-1 0 1,0 1-1,0 0 1,0 1-1,-11 0 1,20 1-186,2 0-170,14 11-334,12 22-3369,-16-17-1007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6633,'0'0'2521,"0"0"-427,0 0 49,0 0-333,0 0-969,0 0-418,0 0 250,0 0-437,0 0-149,12 3 404,366 3 350,-377-6-1243,-1 0-85,0 0-220,0 0-340,0 0-831,0 0-1510,0 0-2079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40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3041,'0'0'5403,"0"0"-2627,0 0-963,0 0-486,0 0 7,0 0-620,11 1-190,299 1 1323,-228 13-7024,-59-15 705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41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0 393 4081,'0'0'2018,"0"0"-394,0 0-224,0 0 146,0 0-14,0 0-90,2 4 2436,11-4-3457,10-11-379,0-1 0,-1-2 0,-1 0-1,0 0 1,-1-2 0,23-23 0,-29 26-170,0-1 1,-1 0 0,0-1 0,-1 0-1,-1-1 1,-1 0 0,0 0-1,-1-2 1,0 1 0,-2-1 0,0 0-1,-1 0 1,5-28 0,-6 23-32,-3 29-25,-9 37 93,0-22 266,2 0-1,0 0 1,1 0 0,1 1-1,1 0 1,1-1-1,3 36 1,-1-51-130,0 0 0,0 0 1,1 0-1,0-1 1,0 1-1,0-1 0,1 1 1,-1-1-1,1 0 1,1 0-1,-1 0 0,1-1 1,0 1-1,0-1 1,0 0-1,0 0 0,1 0 1,0-1-1,-1 1 0,1-1 1,1 0-1,-1-1 1,0 1-1,1-1 0,-1 0 1,11 2-1,9 2 57,-1 0 1,1-2-1,1-1 0,46-1 0,-64-2-100,-1 0 0,0 0 0,1-1 0,-1 0 0,1-1-1,-1 1 1,0-2 0,0 1 0,0-1 0,0 0 0,0 0 0,-1-1 0,9-5 0,-11 5-46,0 1 0,-1-1-1,1 0 1,-1 0 0,1-1 0,-1 1 0,-1-1 0,1 0 0,-1 1 0,1-1 0,-1 0 0,-1 0 0,1-1 0,-1 1 0,0 0 0,0 0-1,0-1 1,-1 1 0,0-8 0,0-3-687,-1-1 1,0 1-1,-1 0 0,-5-19 0,-7-7-3395,3 9-4335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41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5673,'0'0'3942,"0"0"-2543,0 0-410,0 0 29,0 0-143,0 0-204,2 3-195,-1-1-425,0 0 0,1-1-1,-1 1 1,0-1 0,1 1-1,-1-1 1,1 1 0,0-1-1,-1 0 1,1 0 0,0 0-1,0 0 1,0 0 0,0 0-1,0 0 1,0-1 0,0 1 0,0-1-1,3 1 1,49 2 359,-51-3-375,-36-14 235,-16 6-179,44 9-66,6 0-13,28 9-51,87 20-3965,-59-20-5292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42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9 6361,'0'0'1777,"0"0"-109,0 0-161,0 0 40,0 0-203,0 0-451,0-6 128,0 4-801,0 4 436,13 246 459,1 6-527,-14-158-301,0-96-339,0 0-85,0 0-187,-3-2-184,0 0 0,0 0 0,1 0 0,-1 0 0,1-1 0,-1 1 0,1-1 0,0 0 0,0 1 0,0-1 0,1 0 0,-3-6 0,-1 2-1858,-8-13-4510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42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11666,'0'0'2310,"0"0"-849,0 0-518,0 0-263,0 0-151,0 0-39,35 0-197,224 2 296,34-10-1455,-292 8 47,-1 0-222,11 16-4989,-2-12 1386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25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 3953,'0'0'4880,"33"-2"-4650,108-6-28,-114 6-45,-1-1 1,1-2-1,-1 0 0,0-2 1,0-1-1,25-11 1,-50 18-151,12-4 50,-1 0 0,0-1 1,-1 0-1,1-1 0,-1 0 0,-1-1 0,1 0 0,15-17 0,-21 20 49,-1-1-1,0 0 1,0 0-1,0 0 1,0 0-1,-1 0 1,0-1 0,-1 0-1,1 1 1,-1-1-1,-1 0 1,1 0-1,-1 0 1,0 0-1,-1-1 1,0 1 0,-1-11-1,1 16-90,-1 1 1,0-1-1,0 1 0,0 0 1,0-1-1,0 1 0,0 0 0,0-1 1,0 1-1,0 0 0,-1 0 1,1 0-1,0 0 0,-1 0 1,1 0-1,-1 1 0,1-1 0,-1 0 1,1 1-1,-1-1 0,0 1 1,1 0-1,-1-1 0,0 1 1,1 0-1,-1 0 0,0 0 0,-1 0 1,-5 0-76,0 0 0,-1 0 1,1 0-1,-15 3 0,18-1 36,-1 1 0,1-1-1,-1 1 1,1-1-1,0 2 1,0-1-1,0 0 1,0 1-1,1 0 1,0 0-1,-1 1 1,1-1-1,1 1 1,-1 0 0,1-1-1,0 2 1,0-1-1,0 0 1,-2 8-1,1-4 0,1 0-1,1 0 1,-1 0-1,2 0 1,-1 0-1,1 0 1,0 1-1,1-1 1,0 0 0,1 1-1,3 17 1,-3-23 27,1 0 1,-1 0-1,1 0 1,1-1-1,-1 1 0,0-1 1,1 1-1,0-1 1,0 0-1,0 0 1,0 0-1,0 0 1,0 0-1,1-1 1,0 0-1,-1 1 1,1-1-1,0-1 1,0 1-1,0-1 1,0 1-1,0-1 1,8 1-1,9 2 81,0-1-1,0-1 1,29-1-1,-25-1-198,-1-1-1,28-5 1,-40 4 3,-1-1 1,0 0-1,0-1 1,0 0 0,0-1-1,16-10 1,-14 8 15,1-1-1,-2-1 1,1 0 0,-1-1 0,-1 0 0,1-1 0,-2 0 0,0-1-1,0 0 1,-1 0 0,0-1 0,7-15 0,-11 23 1018,1 13-657,5 22-506,-8-20 350,1-3-66,-1-1 0,1 1 0,0-1 1,0 0-1,0 0 0,1-1 0,0 1 0,0-1 0,1 0 1,-1-1-1,1 1 0,0-1 0,0 0 0,1-1 1,-1 1-1,1-1 0,0 0 0,-1-1 0,1 0 1,13 3-1,3-2 119,-1 0 0,2-1 1,-1-1-1,0-1 0,29-4 0,-44 2-106,0 1-1,0-1 0,0 0 0,15-6 0,-20 6 88,1 1 0,-1-1-1,1 0 1,-1 0 0,0 0 0,1-1-1,-1 1 1,0-1 0,-1 1 0,1-1 0,0 0-1,1-4 1,-3 7 173,13 5-506,16 21-77,-24-19 145,1-1 1,0 0-1,0 0 0,14 8 1,3-2-1394,1-2 1,32 11-1,-9-8-5782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1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 0 576,'0'0'7404,"0"0"-5031,0 0-1861,0 0-317,-13 24 261,1-3-257,-10 20 502,-31 77-1,-26 107 1124,66-179-1683,2 0 0,-11 95 0,21-117 141,2-56-900,3-84-4407,2 57-1328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43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3 482 4065,'0'0'4609,"0"0"-2923,0 0-726,0 0 596,0 0 23,0 0-252,0 0-1267,0 0 1,0-1-1,-1 1 1,1 0-1,0 0 0,0 0 1,0-1-1,0 1 1,0 0-1,-1 0 0,1-1 1,0 1-1,0 0 1,0 0-1,0-1 1,0 1-1,0 0 0,0 0 1,0-1-1,0 1 1,0 0-1,0-1 0,0 1 1,0 0-1,0 0 1,0-1-1,0 1 0,0 0 1,0 0-1,1-1 1,-1 1-1,0 0 0,0 0 1,0-1-1,0 1 1,0 0-1,1 0 0,-1 0 1,0-1-1,0 1 1,0 0-1,1 0 0,-1 0 1,0 0-1,0 0 1,1-1-1,-1 1 0,0 0 1,0 0-1,1 0 1,75-85 80,-50 58-109,-1-1 0,37-54 0,93-167-24,-155 249-16,0 1 0,0-1 0,0 0 0,0 0 0,0 0 0,0 0 0,0 0 1,0 0-1,0 0 0,0 0 0,0 1 0,0-1 0,0 0 0,0 0 0,0 0 0,0 0 0,0 0 0,0 0 0,0 0 0,0 0 0,0 1 0,0-1 0,0 0 0,0 0 1,0 0-1,0 0 0,0 0 0,1 0 0,-1 0 0,0 0 0,0 0 0,0 0 0,0 0 0,0 0 0,0 0 0,0 1 0,0-1 0,0 0 0,1 0 0,-1 0 0,0 0 0,0 0 1,0 0-1,0 0 0,0 0 0,0 0 0,0 0 0,0 0 0,1 0 0,-1 0 0,0 0 0,0 0 0,0 0 0,0 0 0,0-1 0,0 1 0,0 0 0,0 0 0,0 0 0,1 0 1,-1 0-1,0 0 0,0 0 0,0 0 0,0 0 0,0 0 0,0 0 0,0 0 0,0-1 0,2 18-132,-1 21 169,-1-37-34,-2 94 136,-25 163 1,15-152 233,4 177 0,8-263-367,0-19 118,0-1-170,0 0-94,0 0 15,0 0-276,0 0-326,0 0-1026,0-3-1883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32.6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31 616,'0'0'2097,"0"0"-514,0 0-642,0 0-309,0 0-318,0-24 1166,0 18 1857,0 6-6127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58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 61 4281,'0'0'981,"0"0"-271,0 0-57,0 0 64,0 0-251,3-36 6632,-3 36-6874,0 0-96,0 0 72,0 0-89,0 0-106,0-1-24,0-1 66,0 2 20,0 0-77,0 0 16,0 0 30,0 0-10,-3 0-27,-1 1-1,0 0 0,0 0 0,1 0 1,-1 0-1,1 0 0,-1 1 0,1-1 1,0 1-1,-1 0 0,1 0 0,0 1 1,0-1-1,0 0 0,1 1 0,-1 0 1,1 0-1,-1-1 0,1 2 0,0-1 1,0 0-1,-2 6 0,-5 9 135,0 0 0,-10 39 0,15-44-24,0 2-13,1 0-1,1 0 0,-1 19 1,-8 38 28,9-58-118,0 1 0,1-1 1,1 0-1,0 0 0,2 17 1,1 13-62,-3-37 93,-1-5-34,1-1 1,0 0 0,0 1 0,-1-1-1,1 0 1,0 1 0,1-1 0,-1 1 0,0-1-1,0 0 1,1 1 0,-1-1 0,0 0 0,1 1-1,-1-1 1,1 0 0,0 0 0,-1 1 0,1-1-1,0 0 1,0 0 0,0 0 0,0 0-1,0 0 1,0 0 0,0 0 0,0-1 0,0 1-1,0 0 1,1 0 0,-1-1 0,1 1 0,5 1 13,-1-1 0,0 1 0,1-1 0,-1-1 0,1 0 0,-1 1 0,0-2 0,1 1 0,-1-1 0,1 0 0,-1 0 0,0-1 0,0 0 0,0 0 0,0 0 0,0-1 0,0 0 0,0 0 0,8-7 0,0-3-17,35-34 30,-47 43-19,1 1-1,-1-1 1,0 1-1,1-1 1,-1 0-1,-1 0 1,1 0-1,-1 0 1,0-1-1,0 1 1,0 0-1,0 0 1,0-7-1,5-185 329,-6 177-304,-1 0 0,-6-36 0,6 49-25,0 1 0,-1-1 0,1 1 0,-1 0 0,0 0 0,-1-1 0,1 1 0,-1 1 0,0-1 0,0 0 0,-1 1 0,1 0 0,-1-1 0,-6-4 1,8 8-18,0 0 1,1 0 0,-1 0 0,0 0 0,0 1-1,0-1 1,0 1 0,0-1 0,0 1 0,0 0 0,0-1-1,-1 1 1,1 0 0,0 1 0,0-1 0,0 0-1,0 0 1,0 1 0,0 0 0,0-1 0,0 1-1,-3 1 1,-1 1-99,0 1 0,0-1 0,1 1 1,-1 0-1,1 0 0,-5 6 0,-69 77-4272,45-47-1799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50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13 520,'0'0'1595,"0"0"-363,0 0-70,0 0-100,0 0-136,4-13 6607,-1 23-7519,0 0 1,-1 0 0,0 1-1,0-1 1,-1 20 0,2-6 191,5 112 398,-11 183-1,-2-95-537,-2 55 46,-10 144 122,6-318-81,-17 261-14,29-284 86,15 118 0,-8-113-175,-3 131 0,-5-155 14,1-56-57,0 1 0,1-1-1,0 0 1,0 0 0,1 0 0,6 12 0,5 15 88,2 39-105,-3-1 1,-3 2-1,2 99 0,12 102 5,-10-189-3,5 163 1,-38 46 42,12 74 29,10-208-44,-3 184 101,1-332-64,1 0 1,1 0-1,0 0 0,1-1 1,0 1-1,1-1 0,0 0 0,1 0 1,14 22-1,-11-19-14,0 1 0,-1 1 0,0-1 0,7 29 0,-9-10-55,-2 0 0,-2 1 0,0-1 1,-6 44-1,2-33 43,6 78 0,0-105-35,1 1-1,0-1 1,1 0 0,14 28 0,-13-32 13,0 0 1,-1 1 0,-1 0-1,0 0 1,-2 0 0,1 0-1,0 23 1,-5 11-12,3 1-1,1-1 1,20 94 0,5 21 19,3 12-9,-18-113-11,-3 0 1,4 100-1,6 44 24,-5-125 29,-5-38 3,-3 0-1,-1 0 1,-2 0 0,-5 83 0,-1-112-12,-2-1 0,0 1 0,-11 24 0,10-28-209,0 1 0,1 0 0,0-1 0,1 1 0,1 0-1,-1 17 1,3-44-640,0-20-1011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52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1 690 2288,'0'0'1117,"0"0"-38,0 0-94,0 0-57,0 0-87,0 0-153,0-44 5194,1 12-5790,3 0-1,0 0 1,2 1-1,15-46 1,-8 27-395,-8 25 261,-1 0 0,-1-1 0,-1-26 1,-1 26 85,0 1 1,2 0 0,8-35 0,-7 44-209,-3 13 278,-1-1 1,1 1-1,0-1 1,1 1-1,-1 0 1,1-1-1,-1 1 1,1 0-1,0 0 1,0 0-1,3-2 1,-3 2-117,1 0 0,-1-1 1,1 1-1,-1 0 0,0-1 1,0 1-1,0-1 0,-1 0 1,1 1-1,-1-1 0,0 0 1,0 0-1,-1 0 1,1 0-1,-1 0 0,1-5 1,-44 5-3488,31 8-1831,-1 11 3809,5-5 152,-2 0-183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54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18 3649,'0'0'1900,"0"0"-685,0 0-409,0 0-88,0 0-43,0 0-304,-34-18 97,-48 18-532,48 26 9,24-20 99,6-4-49,1 0 1,-1 0-1,1 0 1,-1 0 0,1 1-1,0-1 1,0 1-1,0 0 1,0 0-1,-2 4 1,12-6 5741,26 1-5789,52-2 111,329-12 492,199-18 198,4 30-792,-237 3 146,-235-13-151,2-1-9,196 8-250,-342 37 256,25 158 163,64 230-1,-65-314 163,20 183-267,-35-202 18,4 0-1,30 106 1,12-35-32,13 42 50,-60-165-49,-1-1 1,-1 2-1,2 63 0,-8 26-6,-17 126-1,9-180 12,3 0 0,10 144 0,27-47 18,-21-123-9,-3 1 0,-2-1 0,3 62 1,-10-83-11,0 21-10,-1 1 1,-11 65 0,-4 5 36,5 1 0,9 214 1,4-165-74,-2-133 46,-2 79 6,6 0-1,27 170 1,-20-205 10,-3 0 0,-5 132 0,-4-114-3,13 104 0,41 308-34,-44-245 166,-10-172-32,20 159 1,-1-93-42,-6 315 1,-12-190 357,14-40 14,1 48-380,-15-290-342,-28-10-1373,-3-16-192,1-9-2964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57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54 5369,'0'0'1267,"0"0"-535,0 0-401,0 0 1,0 0 523,0 0-206,-1-15 1148,-3 29-1558,-2 0 0,0-1 0,0 0 0,-1 0 0,-13 18 0,-7 12 366,-3 10-197,2 0 1,2 2-1,3 1 0,-18 65 1,34-70-185,7-51-151,0 0-17,0 0 169,3-14 460,41-76-710,-5 16-106,14-84-308,-39 108 306,28-62-1,-39 104 147,1 1 1,0 0-1,0 0 1,1 0-1,0 0 1,10-10-1,-14 16-13,0 0-1,0 0 1,0 0 0,0 0-1,1 1 1,-1-1 0,0 0-1,0 0 1,0 1 0,1-1-1,-1 1 1,0 0-1,1-1 1,-1 1 0,0 0-1,1-1 1,-1 1 0,0 0-1,1 0 1,-1 0 0,1 1-1,-1-1 1,0 0 0,1 0-1,-1 1 1,0-1-1,0 1 1,1-1 0,-1 1-1,0-1 1,0 1 0,1 0-1,-1-1 1,0 1 0,0 0-1,0 0 1,0 0 0,0 0-1,0 0 1,-1 0 0,1 0-1,0 1 1,0-1-1,-1 0 1,1 0 0,0 3-1,68 133 1,-47-88 130,45 73-1,-3-32 91,39 63 11,-101-149-211,-2-4-33,0 0-77,0 0-70,0 0-29,0 0-343,-7-18-5311,0 6-934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57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4561,'0'0'7626,"0"0"-5562,0 0-1352,0 0-496,0 0-160,0 0-40,198 32 88,-135-20-104,-7 0-328,-13 3 248,-16 9-2144,-17-6-609,-7-3-3392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58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1880,'0'0'2901,"0"0"-1363,0 0-559,0 0 50,0 0-39,0 0-27,0 0 285,0 0-244,0 0 31,0 0 161,0 0-261,0 0-378,0 0-384,0 0-25,17 9 36,25 0-94,0-1 1,0-3-1,83 2 0,-21-3-6,844 13 85,-619-19-67,1177 5 72,-1427-10-493,-70 5-1354,-46 7-658,-10 7-1233,1 0-3590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2:59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1144,'0'0'1485,"0"0"508,0 0 36,0 0-602,0 0-387,0 0-292,-12 3 7028,103-3-7750,1391 30 118,-21 5 211,-1460-35-451,-1 0-338,0 0 74,-13 2-3697,-2 4 2355,6-1 283,-20 9-3527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1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8706,'0'0'2358,"0"0"-886,0 0-900,0 0-288,0 0 106,33-5 87,7-2-266,28-4 108,76-4 1,-95 14-302,-38 1-661,-30 0-233,-4 1-200,0 1 0,1 1 0,-1 0-1,-36 12 1,5 0-3766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00.7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1 101 5065,'0'0'2623,"0"0"-1230,0 0-384,0 0 277,0 0 178,0 0 227,2 0 2547,24 0-4171,28 0-73,1510-21-11,216-52 767,-1754 70-1109,-24 2-592,-5 0-243,-37-1-1929,-1 2-1274,-1 0-3158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02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64 2761,'0'0'1404,"0"0"-392,0 0 123,0 0-129,0 0-136,0 0-308,2-4-210,-1 3-334,0-1 0,0 1 0,0-1 0,-1 1 0,1-1 0,-1 1 0,1-1 0,-1 0 0,0 1 0,1-1 0,-1 0 0,0 1 0,0-1 0,0 0 0,0 1 0,0-1 0,-1 0 0,1 1 0,0-1 0,-2-2 0,1 2-2,-1 0 0,1 1 0,0-1-1,-1 1 1,1-1 0,-1 1 0,0-1-1,0 1 1,1 0 0,-1 0 0,0 0-1,0 0 1,0 0 0,0 1 0,0-1-1,0 0 1,0 1 0,0 0 0,-4-1-1,1 0 32,0 1 0,0 0-1,0-1 1,0 2-1,0-1 1,0 0-1,0 1 1,0 0-1,0 0 1,1 1-1,-1-1 1,0 1-1,1 0 1,-1 0 0,1 1-1,0-1 1,-1 1-1,1 0 1,0 0-1,-4 6 1,3-4 47,0 0 1,1 1-1,0 0 1,1 0-1,-1 0 1,1 1-1,0-1 1,1 1-1,-1-1 1,1 1 0,1 0-1,-1 0 1,1 0-1,0 8 1,0-10 7,1 0 1,0 0 0,0 0-1,0 0 1,1 0 0,-1 0-1,1 0 1,1 0 0,-1 0-1,0 0 1,1-1 0,0 1 0,1 0-1,-1-1 1,5 7 0,-3-7-73,1 1 1,0-1-1,0 0 1,0-1-1,0 1 1,0-1 0,1 0-1,0 0 1,-1-1-1,1 0 1,0 0-1,10 2 1,-1 0-69,0-1 1,0 0-1,0-1 1,0 0-1,1-2 1,28-1-1,-40 0-21,0 1 0,0-1 0,0 0 0,0 0 0,0 0 0,0 0-1,0-1 1,-1 0 0,1 1 0,-1-2 0,1 1 0,-1 0 0,0 0 0,0-1 0,0 0-1,0 0 1,0 0 0,0 0 0,-1 0 0,1 0 0,-1-1 0,0 1 0,0-1 0,-1 1 0,1-1-1,-1 0 1,1 0 0,-1 0 0,-1 0 0,2-5 0,-1-1 6,0 0 1,-1 0-1,0 0 1,-1 1 0,0-1-1,0 0 1,-1 1-1,0-1 1,-1 1-1,-7-19 1,8 24 75,0 0 1,0 1 0,0-1-1,-1 0 1,1 1 0,-1 0-1,0-1 1,0 1 0,0 0-1,0 1 1,-1-1 0,1 1-1,-1-1 1,0 1 0,0 0-1,1 0 1,-1 0 0,-1 1-1,1 0 1,0-1 0,0 1-1,0 1 1,-1-1 0,1 1-1,0-1 1,-1 1 0,-4 1-1,7 0-28,0-1-1,0 1 1,0-1-1,1 1 1,-1 0-1,0 0 1,1 0-1,-1 0 1,0 0-1,1 0 1,-1 1-1,1-1 1,0 0-1,-1 1 1,1-1-1,0 1 1,0-1-1,0 1 1,0 0-1,0-1 1,-1 4-1,-14 43-468,11-34 208,-14 42-1544,5-4-2963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03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0 244 6041,'0'0'2634,"0"0"-1398,0 0-909,0 0-117,30-20-154,93-64-55,-112 76-24,0 0 0,-1-1 0,0 0 0,0 0 0,15-20 0,-20 21 390,-1 0-1,0-1 0,0 1 1,-1-1-1,5-16 0,-7 84 1591,1-18-1845,-2 118 724,0-54-4166,0-83 696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03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 5521,'0'0'2485,"0"0"-692,0 0-659,0 0-140,0 0-85,0 0-37,0 0-81,31-1-97,137-28-644,-175 56-254,-2-12 236,-1-1-1,0 0 0,-1-1 1,-22 20-1,22-23-12,1 0 0,0 0 1,1 1-1,0 0 0,1 1 0,0-1 0,1 2 0,-8 17 1,14-29-10,1 0 1,0 0 0,0 0 0,0 0 0,0 0 0,0 0-1,0 0 1,0 0 0,0 0 0,0 0 0,0 0 0,1 0 0,-1 0-1,0 0 1,1 0 0,-1-1 0,0 1 0,1 0 0,-1 0-1,1 0 1,0 0 0,-1-1 0,1 1 0,0 0 0,-1-1-1,1 1 1,0 0 0,0-1 0,-1 1 0,1-1 0,0 1-1,0-1 1,0 1 0,0-1 0,0 0 0,0 0 0,0 1 0,0-1-1,0 0 1,0 0 0,0 0 0,0 0 0,0 0 0,1 0-1,59 0 218,-44-1-279,23 1 30,49 0-2536,-85 1 378,-4 4-871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05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81 984,'0'0'944,"0"0"-155,0 0-423,0 0-146,0 0 397,0 0 416,-4-2 369,-35-9 967,19 12 4852,20-2-6943,1 0-273,-1 0 0,1 0 0,-1 0 0,1 0 0,0 0 0,0 1 0,0-1 0,-1 0 0,1 0 1,0 1-1,0-1 0,0 0 0,0 1 0,0-1 0,0 1 0,0-1 0,1 1 0,-1-1 0,2 1 0,29-10-13,-25 8 39,33-11-35,66-12 0,-102 24 1,0 0-1,0 0 0,1 1 1,-1 0-1,0 0 0,0 0 1,0 0-1,1 1 0,-1-1 0,0 1 1,7 2-1,-10-1-4,1-1 0,-1 0 0,1 1 1,-1-1-1,1 1 0,-1 0 0,0-1 0,1 1 0,-1 0 0,0 0 0,0 0 1,-1 0-1,1 0 0,0 0 0,-1 0 0,1 0 0,-1 0 0,1 0 0,-1 0 1,0 0-1,0 0 0,0 0 0,-1 4 0,1 0 2,-1 0 1,0-1-1,0 0 1,0 1-1,0-1 0,-1 1 1,0-1-1,0 0 0,-1 0 1,0 0-1,1 0 1,-1-1-1,-1 1 0,1-1 1,-1 0-1,0 0 0,0 0 1,0 0-1,-5 3 0,-9 6 27,0-2 0,-1 0 0,-33 14 0,51-24 7,12 5 116,8 0-120,19 6-23,65 31 1,-94-39-5,0 1 0,0 0 1,-1 0-1,1 1 0,-2 0 0,1 1 0,0 0 1,-1 0-1,-1 1 0,1-1 0,-1 1 0,9 16 0,-14-22-7,0 0 0,1 0 0,-1 1 0,0-1-1,0 0 1,0 1 0,-1-1 0,1 1 0,-1-1-1,1 1 1,-1 0 0,0-1 0,0 1-1,0-1 1,0 1 0,0 0 0,-1-1 0,1 1-1,-1-1 1,1 1 0,-1-1 0,0 1 0,0-1-1,0 0 1,-1 1 0,1-1 0,0 0-1,-1 0 1,1 0 0,-1 0 0,0 0 0,0 0-1,0-1 1,0 1 0,0 0 0,0-1-1,0 0 1,0 1 0,-1-1 0,1 0 0,-1 0-1,-2 1 1,-11 2 19,1 0-1,0-1 0,-1 0 0,0-1 1,-25 0-1,-62-1 460,61-2-1226,35 1-913,15 0-1258,27 0-4614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06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0 5673,'0'0'2082,"0"0"-1158,0 0-457,0 0 248,0 0-422,0 0-182,-10 9 725,7-7 3842,30 8-4300,16 0-328,0-3 1,0-1 0,0-2-1,1-1 1,55-6-1,-30 3-26,453-2-16,552 4 16,-752 0-54,268 10 9,-312-8 72,-179-4-166,-97 0-88,-4 1-249,-5 2-47,-1 0 0,0-1 0,0 0 1,-1 0-1,1-1 0,0 0 0,-13 1 0,-12 1-1821,-14 3-4314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07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1 8738,'0'0'1926,"0"0"-897,0 0-687,0 0-220,0 0-26,0 0 76,-5 9 86,-18 34 137,9-19 15,1-1 0,-17 49 0,29-71-359,1 0-1,0 0 0,0 1 0,0-1 1,-1 0-1,1 0 0,0 0 0,0 0 0,1 0 1,-1 0-1,0 1 0,0-1 0,0 0 1,1 0-1,-1 0 0,1 0 0,-1 0 0,1 0 1,-1 0-1,1 0 0,0 0 0,-1 0 1,1 0-1,1 0 0,0 1-11,1 0 1,-1 0-1,1 0 1,0-1-1,-1 1 1,1-1-1,0 0 0,0 0 1,3 1-1,11 2-89,0-2 0,29 2 0,-33-3 116,8 2-42,-18-2-39,-1 0 0,1-1-1,-1 1 1,1-1 0,-1 1 0,1-1 0,-1 0 0,1 0-1,0 0 1,-1 0 0,1-1 0,-1 1 0,1-1 0,-1 1-1,1-1 1,-1 0 0,1 0 0,-1 0 0,0 0 0,0 0-1,1-1 1,-1 1 0,0-1 0,0 1 0,0-1-1,0 0 1,-1 0 0,3-2 0,7-15-486,-1-1-1,12-34 1,-14 35 348,0-1 0,21-35 0,-25 49 216,0 28 87,1 58 834,-3 0-1,-10 93 0,7-165-1383,-6 31 1007,7-38-922,0 0 0,-1 0 0,1 0 0,-1 0 0,1 0 0,-1 0 0,1 0 0,-1 0 0,0 0 0,1 0 0,-1 0 0,0 0-1,0 0 1,0-1 0,0 1 0,-1 1 0,-1-2-5249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08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6 2713,'0'0'2552,"0"0"-1364,0 0-800,0 0-171,0 0 112,0 0 50,-7 2 309,-22 6-148,22-6 100,8-1 5655,15 1-6323,1508-19 931,-254 14-3753,-662 5 976,-620-1-1045,-1 4-2369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10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39 3105,'0'0'2794,"0"0"-1081,0 0-318,0 0-277,0 0-199,0 0 62,1-5-209,1-5-870,1-11 1992,-8 19-995,-6 12-765,-17 22-139,5-8 8,1 2 1,1 1 0,-20 33-1,44-59 12,-1 0 0,1 0 0,0 0 0,-1-1-1,1 1 1,-1-1 0,1 0 0,0 0 0,-1 0-1,4-1 1,-4 1-6,48-1-34,-28-1-12,0 2 0,1 0 0,21 4 0,-41-3 12,-1 0 0,1 1 1,-1-1-1,0 0 0,0 1 0,1 0 0,-1-1 0,0 1 1,0 0-1,0 0 0,-1 0 0,1 0 0,0 0 1,-1 0-1,1 1 0,-1-1 0,0 1 0,0-1 1,0 1-1,0-1 0,0 1 0,-1-1 0,1 1 0,-1 0 1,1-1-1,-1 1 0,0 0 0,0-1 0,-1 5 1,1-3 10,0 0 0,0 0 0,0 0 0,0-1 1,-1 1-1,1 0 0,-1 0 0,0 0 0,-1 0 1,1-1-1,-1 1 0,1 0 0,-1-1 1,0 0-1,0 1 0,-1-1 0,1 0 0,-1 0 1,-5 5-1,-5-3 135,0 0 1,-1-1 0,0 0 0,0-1-1,0 0 1,0-1 0,0-1-1,-1 0 1,1-1 0,0-1-1,-18-2 1,29 2-165,-1 0-1,0 0 0,1 0 1,-1 0-1,0 0 1,1-1-1,0 1 0,-1-1 1,1 0-1,0 0 1,0 0-1,0-1 1,0 1-1,-3-4 0,4 4-479,0-1-1,0 1 0,0-1 1,0 0-1,0 0 0,1 0 0,-1 0 1,1 0-1,0 0 0,-1-4 0,-1-10-6318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10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8970,'0'0'3273,"0"0"-1273,0 0-1648,0 0-296,0 0 168,0 0-128,0 0-88,145 6-8,-138 6-1336,-4-3-1097,-3 3-3016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2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5297,'0'0'4452,"0"0"-2959,0 0-554,0 0 242,39 0 100,233 0-437,-64-3-1278,-218 9-4241,-119 45 611,81-35 4309,1 3-1,2 1 1,0 3 0,-44 29 0,86-50-127,-1 0 1,1 1-1,0 0 1,0 0-1,0 0 1,1 0-1,-1 0 1,1 0-1,-1 1 1,1-1-1,0 1 1,1 0-1,-1-1 1,1 1-1,-3 6 1,4-7-28,0-1 0,0 0 0,1 0 0,-1 0 0,0 0 0,1 0 1,-1 0-1,1 0 0,-1 0 0,1 0 0,0 0 0,0 0 0,0 0 1,0-1-1,0 1 0,0 0 0,1-1 0,-1 1 0,1 0 0,-1-1 1,1 0-1,-1 1 0,1-1 0,0 0 0,0 0 0,-1 0 0,1 0 1,0 0-1,0 0 0,0-1 0,0 1 0,3 0 0,18 6 402,0-1 0,1-1 0,0-1 0,36 1 0,106-5-233,-80-2-204,139 0-535,-80-5-6108,-114 4-449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3:1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5513,'0'0'1570,"0"0"-915,0 0-491,0 0 190,0 0 104,0 0 143,2 15 4821,3-3-4956,0-8-371,0 0-1,1 0 1,-1-1-1,1 1 1,0-2-1,0 1 1,0 0-1,0-1 1,0 0-1,1-1 1,11 2-1,75 5 343,488-5-85,-65-2-194,968 9-108,-999-11-47,-528-3-5964,17 2 410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4:21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30 1792,'0'0'1310,"0"0"-861,0 0-118,0 0 517,0 0-310,7-5-250,0-1-203,-4 4-10,-1 0 0,1 0 0,0 0 0,-1 0 0,1 0 0,0 1 1,0-1-1,0 1 0,4-2 0,-11 18 8908,-30 43-8556,6-9-430,12-20 87,11-23-21,0 1 1,1 1 0,0-1 0,0 1 0,0-1 0,1 1 0,1 0 0,-1 0 0,0 9 0,40-17 14,11 1-122,96 13 0,-141-12 43,0-1 1,0 1-1,0 0 1,-1 0 0,1 0-1,0 0 1,-1 0 0,1 1-1,-1-1 1,0 1 0,0-1-1,0 1 1,0 0 0,0 0-1,-1 0 1,1 0 0,-1 0-1,0 0 1,0 1 0,1 4-1,0-3-2,0 1 0,0 0 0,-1-1 0,0 1 0,0 0 0,-1 0 0,0 0 0,0 0 0,0 0 0,-1 0 0,-1 9 0,0-12 5,0 0 1,-1 0-1,1-1 1,-1 1-1,0 0 1,1-1-1,-1 0 1,0 0-1,0 0 1,-7 4-1,-36 16-53,18-9 78,-1-2 0,0-1 0,-1-1 0,0-2 1,-1 0-1,1-3 0,-1 0 0,0-2 0,-60-4 1,86 1 18,0 0 1,1-1-1,-1 0 1,0 0-1,1 0 1,-1-1-1,1 0 1,0 1 0,0-1-1,-4-4 1,-31-18-1580,26 17-3676,12 4-140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4:22.6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4 3585,'0'0'1792,"0"0"-578,0 0 57,0 0-86,0 0-201,0 0-17,-8-3 1190,9 3 1602,159 14-3341,-32-1-204,-82-11-221,90 2-14,-155 5-2084,3-1-3801,8-5-2865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02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1 307 2777,'0'0'1548,"0"0"-937,0 0-314,0 0 462,0 0 41,17-18 3200,-15 45-4018,0 0 868,-2-18 4239,10-23-5079,1 0-1,0 1 1,1 0 0,1 1 0,0 0-1,16-11 1,38-37-1,40-48-5,-96 98 15,0-1 0,0 0 1,-1 0-1,0-1 0,9-16 0,-15 85-180,-3 21 89,1-18 109,-3 0 1,-14 93-1,9-118 68,1 0 0,-1 40 1,6-74-20,0-1-40,0 0-20,0 0 22,0 0-248,0 0-61,0 0-742,0-3-2036,0-12-3375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03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 43 2617,'0'0'2355,"0"0"-1138,0 0-348,0 0 168,0 0 85,0 0-366,-8 12 3466,-9 2-4149,-1 1 0,2 0 0,0 1 0,1 1 0,1 0-1,0 1 1,2 1 0,0 0 0,1 1 0,0 0 0,-10 30 0,19-36 85,-1 0 0,2-1 1,0 1-1,1 0 0,2 23 0,-1 3-134,0-37-18,-1 0 0,1 1-1,0-1 1,0 0-1,0 0 1,0 0 0,1 1-1,-1-1 1,1 0 0,0-1-1,-1 1 1,1 0-1,1 0 1,-1-1 0,0 1-1,1-1 1,-1 0-1,1 0 1,0 0 0,-1 0-1,1 0 1,0-1-1,0 1 1,5 1 0,3 2 16,1-1 1,-1 0 0,1-1-1,0 0 1,16 1-1,76-2 98,-56-3-75,-46 1-29,1-1 1,-1 0-1,0 1 1,0-1-1,0 0 1,0 0-1,0 0 1,0 0 0,0 0-1,0 0 1,0-1-1,0 1 1,0-1-1,-1 1 1,3-3 0,25-32 186,-19 22-190,0 2 25,0 0-1,-1 0 1,0-1 0,-1 0 0,-1 0-1,0-1 1,-1 0 0,0-1-1,-1 1 1,-1-1 0,0 0 0,-1 0-1,2-25 1,-2-171-6,-3 210-36,0-1 0,-1 1 0,1-1 1,-1 0-1,0 1 0,1-1 0,-1 1 0,0 0 0,0-1 0,0 1 0,0 0 0,0-1 1,0 1-1,0 0 0,-1 0 0,1 0 0,0 0 0,-1 0 0,1 0 0,-1 0 1,1 1-1,-1-1 0,1 0 0,-1 1 0,1-1 0,-1 1 0,1 0 0,-1-1 0,0 1 1,1 0-1,-3 0 0,-64-2-119,53 2 149,5 0-37,1 0 0,-1 1 0,0 0 0,1 1 1,-1 0-1,1 0 0,0 1 0,0 0 0,0 1 0,0 0 1,0 0-1,1 1 0,0 0 0,0 0 0,0 1 0,-11 11 1,8-8-28,-1 1 0,2 1 0,-1 0 0,-15 22 0,22-26-157,1-1 0,-1 1-1,1 0 1,0 0 0,1 0 0,-1 0-1,1 0 1,1 1 0,-1-1 0,1 1-1,1 10 1,0 18-1861,0-5-313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16.0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1 366 4305,'0'0'1894,"0"0"-625,0 0-162,0 0 12,0 0-185,6-9 2588,-6 9-3356,0 0 70,0 0-182,0 0-38,0 0 112,0 0 200,0 0-220,0 0 8,0 0 0,0 0-11,0 0-2,0 0-12,0 0 3,0 0 162,0 0 153,1-2-340,-1 1 0,0 0 0,1 0 1,-1-1-1,1 1 0,-1 0 0,1 0 1,0-1-1,-1 1 0,1 0 0,0 0 1,0 0-1,0 0 0,1-1 0,103-97-185,113-139 0,-218 238 111,0 0 0,0 0-1,0 0 1,0 0-1,0 0 1,0 0 0,0 1-1,0-1 1,0 0 0,0 0-1,0 0 1,0 0-1,0 0 1,0 0 0,0 1-1,0-1 1,0 0 0,0 0-1,0 0 1,0 0-1,0 0 1,0 0 0,1 0-1,-1 0 1,0 0 0,0 1-1,0-1 1,0 0-1,0 0 1,0 0 0,0 0-1,0 0 1,1 0 0,-1 0-1,0 0 1,0 0-1,0 0 1,0 0 0,0 0-1,0 0 1,0 0 0,1 0-1,-1 0 1,0 0-1,0 0 1,0 0 0,0 0-1,0 0 1,0 0 0,1 0-1,-1 0 1,0 0-1,0 0 1,0 0 0,0 0-1,0 0 1,0-1 0,0 1-1,0 0 1,0 0-1,1 0 1,-1 0 0,0 0-1,-1 19-52,-9 24 79,-17 28-22,2 0 0,4 2 0,-15 92 0,24-126 134,7-29-468,6-25-998,6-6-1614,5 3-1194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16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285 0 7706,'0'0'1707,"0"0"-498,0 0-765,0 0-329,0 0 96,0 0-153,-7 30 1228,-36 33 530,35-53-1659,0 1 0,0 0-1,1 1 1,0-1 0,1 1 0,-6 16 0,13-28-137,-1 1 1,0-1-1,0 1 0,0-1 1,1 1-1,-1-1 0,0 1 1,1-1-1,-1 1 0,1-1 1,-1 1-1,0-1 0,1 0 1,-1 1-1,1-1 0,-1 1 1,1-1-1,-1 0 0,1 0 1,-1 1-1,1-1 0,0 0 1,-1 0-1,1 0 0,-1 0 1,1 0-1,-1 0 0,1 0 1,0 0-1,-1 0 0,1 0 1,-1 0-1,1 0 0,1 0 1,30 0-129,-25 0 173,204 0-139,-209 0 73,0 1 0,0 0 0,0 0 0,0 0 0,0 0 0,-1 0 1,1 1-1,-1-1 0,1 0 0,-1 1 0,1-1 0,-1 1 0,0 0 0,1-1 0,-1 1 0,0 0 1,0 0-1,0 0 0,-1 0 0,1 0 0,0 0 0,-1 0 0,1 4 0,10 52-68,-11-47 92,0-1-25,0-1-1,0 1 0,-1-1 0,-4 18 0,4-23 3,-1 0 0,0 0 0,0 0 0,0-1 0,0 1 0,0 0 0,-1-1 0,0 0 0,0 0 0,0 0 0,0 0 0,0 0 0,-7 4 0,0 0 36,0-2-1,0 1 0,-1-1 0,0-1 0,1 0 0,-2 0 0,1-1 0,0-1 0,-13 2 0,-13-1 120,-56-2 0,46-2-142,-26-4 205,69 4-352,0 1 1,1-1 0,-1 0-1,1 0 1,-1-1-1,1 1 1,-1-1-1,1 1 1,0-1-1,0 0 1,0-1-1,0 1 1,0 0-1,1-1 1,-1 1-1,0-1 1,-2-4-1,-1-2-2813,-1 0-2909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17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4865,'0'0'3470,"0"0"-2064,0 0-159,0 0 108,0 0-276,0 0-435,-1 0-588,1 0 0,0-1 0,0 1 1,0 0-1,0 0 0,0-1 1,0 1-1,0 0 0,0 0 0,0 0 1,1-1-1,-1 1 0,0 0 0,0 0 1,0 0-1,0-1 0,0 1 0,0 0 1,0 0-1,0 0 0,0 0 1,1-1-1,-1 1 0,0 0 0,0 0 1,0 0-1,0 0 0,1 0 0,-1-1 1,0 1-1,0 0 0,0 0 1,1 0-1,-1 0 0,0 0 0,0 0 1,0 0-1,1 0 0,-1 0 0,0 0 1,0 0-1,0 0 0,1 0 0,-1 0 1,0 0-1,1 0 0,292 0 428,-291 0-393,-2 0-95,0 0-69,0 0-287,0 18-3848,0-6 1458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19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1216,'0'0'2517,"0"0"-1234,0 0-546,0 0 357,0 0-147,0 0-241,0 0-151,0 0-141,0 0-73,0 0-17,0 0-14,0 0 348,0 0-255,0 0 7,0 0 66,0 0-79,0 0-90,0 0-94,0 0-25,0 0 320,0 0-254,0 0-169,0 0-46,0 0 31,19 1 5,75 4 128,-62-5-176,1 2-1,-1 1 0,55 14 0,-84-16-26,0 0-1,0 0 1,0 0-1,0 1 1,0 0-1,-1-1 1,1 1-1,0 0 0,-1 0 1,1 1-1,-1-1 1,0 0-1,0 1 1,0 0-1,0-1 1,0 1-1,-1 0 1,1 0-1,-1 0 1,0 0-1,0 0 1,1 5-1,0-2 0,-1 0 0,-1 0 0,1 0 0,-1 0 0,0 1 0,-1-1 0,1 0 0,-1 0 0,0 0 0,-1 0 0,-3 10 0,-4 2 18,-1-1 1,-1-1-1,0 1 0,-1-2 0,0 0 0,-2 0 0,1-1 1,-2-1-1,-26 19 0,13-9 17,-35 37 0,62-58-10,0 0 1,0 0-1,0-1 0,0 1 0,0 0 0,0 0 0,0 0 0,0 0 1,1 0-1,-1 1 0,1-1 0,-1 0 0,1 0 0,0 0 1,0 0-1,0 0 0,0 1 0,1-1 0,-1 0 0,0 0 0,1 0 1,-1 0-1,1 0 0,0 0 0,0 0 0,0 0 0,0 0 1,0 0-1,0 0 0,1-1 0,-1 1 0,0 0 0,1-1 0,-1 1 1,4 2-1,18 3 216,-1-1 0,1 0 0,0-2 0,34 3 0,99-5-107,-100-2-57,-46-8-3123,-4-8-2378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19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120 167 7090,'0'0'2388,"0"0"-938,0 0 54,0 0-344,0 0-481,0 0-355,0-1-205,-20 9-95,13-3 6,1 1-1,0 0 1,0 0 0,0 1-1,1-1 1,0 1 0,0 1 0,1-1-1,0 1 1,0 0 0,0-1-1,1 2 1,-3 14 0,3-9 86,0-1 1,1 1 0,1 0-1,0 0 1,1-1 0,1 1-1,0 0 1,3 14-1,-3-24-109,0 0 0,1-1-1,0 1 1,-1 0 0,1-1-1,0 0 1,1 1-1,-1-1 1,1 0 0,-1 0-1,1 0 1,0 0-1,0-1 1,0 1 0,1-1-1,-1 0 1,0 0 0,1 0-1,0 0 1,-1 0-1,1-1 1,0 0 0,0 0-1,6 1 1,7 2 14,-1-2-1,1 0 1,0-1 0,24-2 0,-33 0-16,0 0 1,0 0-1,0-1 1,-1-1-1,1 1 1,-1-1-1,1-1 1,-1 1 0,0-1-1,0-1 1,-1 1-1,1-1 1,-1 0-1,0 0 1,0-1-1,8-11 1,-7 9-17,0-1 0,-1 1 0,0-2 0,-1 1 0,0-1 0,-1 1 0,0-1 0,0-1 0,-1 1 0,0 0 0,-1-1 0,1-11 0,-1 0-25,-1-1 1,-1 1-1,-1 0 1,-7-40 0,6 54 42,0 0 0,-1 0 1,0 0-1,0 1 0,-1-1 1,0 1-1,0 0 0,-1 0 1,0 0-1,0 0 0,0 1 1,-1 0-1,0 0 0,0 1 1,-1 0-1,-8-6 0,10 8-57,1 1 0,-1-1-1,0 1 1,1 1-1,-1-1 1,0 1-1,0-1 1,-1 1-1,1 1 1,0-1-1,0 1 1,0 0-1,-1 0 1,1 0-1,0 1 1,0 0-1,0 0 1,0 0-1,0 1 1,0-1-1,0 1 1,0 0-1,1 1 1,-1-1-1,1 1 1,0 0-1,-7 6 1,-9 8-780,0 1 0,2 0 0,0 2 0,-18 24 0,24-27-16,-25 28-3371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3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396 117 5417,'0'0'1974,"0"0"-622,0 0-445,0 0 144,0 0-238,0 0-168,6-8-292,18-24-228,-24 32-123,0 1-1,0-1 1,0 0-1,0 0 0,1 0 1,-1 0-1,0 0 1,0 0-1,0 0 0,0 1 1,0-1-1,0 0 1,0 0-1,0 0 1,0 0-1,1 0 0,-1 0 1,0 0-1,0 0 1,0 0-1,0 0 0,0 0 1,0 0-1,0 0 1,1 0-1,-1 0 0,0 0 1,0 0-1,0 0 1,0 0-1,0 0 1,0 0-1,1 0 0,-1 0 1,0 0-1,0 0 1,0 0-1,0 0 0,0 0 1,0 0-1,1 0 1,-1 0-1,0 0 0,0 0 1,0 0-1,0 0 1,0 0-1,0 0 1,0-1-1,0 1 0,1 0 1,-3 12-22,-11 17 152,0 0 0,-2-1 0,-30 42 0,4-4 233,-2 6 54,-16 26 104,3 2 0,-65 168-1,119-264-516,-2 7 40,0 0 1,1 0-1,0 1 0,1-1 1,-2 20-1,4-31 136,0-3-85,-1 0 1,1 0-1,-1-1 1,1 1-1,0 0 0,0 0 1,0-1-1,1 1 1,-1 0-1,1 0 1,0 0-1,1-5 1,1-1 12,12-49-129,25-56 0,-5 14-441,-15 35 167,76-204-858,-84 240 1138,3 1 0,0 0 0,1 1 0,2 1 0,1 0 0,41-43 0,-17 35 264,-41 33-241,0-1-1,1 1 1,-1 0 0,1-1 0,-1 1 0,1 0 0,0 0 0,0 1-1,-1-1 1,1 1 0,0-1 0,0 1 0,0 0 0,-1 0 0,1 0 0,5 1-1,-6 0-14,-1 0-1,1 0 1,-1 0-1,0 0 1,1 0 0,-1 0-1,0 1 1,1-1-1,-1 1 1,0-1-1,0 1 1,0-1-1,-1 1 1,1-1-1,0 1 1,0 0-1,0 1 1,9 34-4,-9-34 8,8 47 107,-3-1 1,1 95-1,-1-3 6,-2-94-48,3 0-1,18 67 1,-20-95-21,1-1 0,1 0 0,1 0 0,1-1 0,0 0 0,1-1 0,1 0 0,23 28 0,-23-37-256,-7-11-295,-9-21-1981,-15-9-6512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20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 7034,'0'0'1623,"0"0"-409,0 0-535,0 0-153,0 0-77,0 0 93,4 0 94,236-11 2080,-160 10-2422,-82 40-232,-4-30-66,0 0-1,-1 0 1,0-1-1,0 0 0,-1 0 1,0 0-1,-1-1 1,1 0-1,-13 6 0,-2 5 39,6-5-35,1 1 0,0 1 1,-24 29-1,35-37 1,1-1 1,-1 1 0,1 0 0,1 0 0,-1 1 0,1-1-1,0 1 1,1 0 0,0 0 0,0-1 0,1 1 0,0 1 0,0 7-1,1-15 22,0-1 0,0 1 0,1 0-1,-1 0 1,0-1 0,1 1 0,-1 0 0,1-1-1,-1 1 1,1 0 0,-1-1 0,1 1-1,0-1 1,-1 1 0,1-1 0,0 1 0,-1-1-1,1 1 1,0-1 0,-1 1 0,1-1-1,0 0 1,0 0 0,0 1 0,-1-1 0,1 0-1,0 0 1,1 0 0,27 4 517,-23-4-405,205 6 1112,-154-6-1403,-54-1-202,0 1 0,0-1 1,0 0-1,0 0 0,0-1 0,0 1 0,0-1 0,0 1 0,-1-1 0,4-2 0,2-1-1902,8-7-2750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21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285 1 8266,'0'0'2280,"0"0"-1130,0 0-837,0 0-249,0 0 127,0 0 394,-13 10 349,2-2-728,-2 0-9,2 0 0,-1 1 0,1 0 0,0 1 0,1 0 1,-16 21-1,25-29-146,0-1 1,0 1 0,0 0 0,0 0 0,1 0 0,-1 0 0,0 0 0,1 0 0,-1 0-1,1 0 1,0 0 0,0 0 0,0 0 0,0 0 0,0 2 0,1-3-35,-1 0 0,0 0 1,1 0-1,-1 0 0,1 0 0,0 0 1,-1 0-1,1 0 0,0 0 0,0-1 1,-1 1-1,1 0 0,0 0 0,0-1 1,0 1-1,0 0 0,0-1 0,0 1 1,0-1-1,1 1 0,7 1-7,0 0 1,0-1-1,-1 0 0,1 0 0,16-1 1,8 0 71,-5 2-91,-18-1 3,0-1 0,0 1 1,0 1-1,0 0 0,10 3 0,-18-4 4,0-1 0,0 1 0,0 0-1,0 0 1,0 0 0,0 1 0,-1-1 0,1 0 0,0 1-1,-1-1 1,1 1 0,-1 0 0,1-1 0,-1 1 0,0 0-1,0 0 1,0 0 0,0 0 0,0 0 0,0 0 0,0 0-1,-1 0 1,1 0 0,-1 0 0,1 0 0,-1 1 0,0-1-1,0 3 1,0 19 52,1-15-63,-1-1 1,0 1-1,-1-1 1,1 0-1,-2 1 0,-2 11 1,2-17 17,1 1 0,-1-1 0,0 0 0,0 0 0,-1 0 0,1 0 1,-1 0-1,1 0 0,-1 0 0,0-1 0,0 1 0,0-1 0,0 0 0,0 0 0,-1 0 0,1-1 0,-7 3 1,-9 2 37,0-1 0,0-1 0,-1 0 1,0-2-1,1 0 0,-1-1 0,-30-3 1,8 2 22,34-1-397,0 0 1,0 0-1,0-1 1,1 0-1,-1 0 1,0-1 0,1 0-1,0 0 1,-1-1-1,1 0 1,1 0-1,-9-6 1,-2-7-2660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21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10298,'0'0'1865,"0"0"-1457,0 0 64,0 0 832,0 0-1048,0 0 216,189-18-232,-163 18-72,-9 0-168,-7 0-672,-4 0-888,-6 18 520,0-7-1017,0 1-2856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22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28 3793,'0'0'4884,"0"0"-3181,0 0-1114,0 0-118,0 0-195,0 0 120,-7 5 272,4-2-619,1-2 28,0 0 0,0 0 0,0 1 0,0-1 0,0 1 0,1-1 0,-1 1 0,1-1 0,-1 1 1,1 0-1,-1 0 0,1 0 0,0 0 0,0 0 0,0 0 0,0 0 0,1 0 0,-1 0 0,0 0 0,1 0 0,-1 1 0,1-1 0,0 0 0,0 0 0,0 4 1,3-4-45,0-1 0,-1 0 0,1 0 1,0 0-1,0 0 0,0-1 0,1 1 1,-1-1-1,0 0 0,0 1 0,0-2 1,0 1-1,0 0 0,5-1 0,2 0 49,-4 1-61,0 0 0,0-1 0,0 1 0,0-2 0,0 1 0,0-1 1,0 1-1,0-2 0,10-4 0,-13 6-23,-1-1 0,0 0 1,1 1-1,-1-1 0,0 0 0,0 0 1,0 0-1,0-1 0,0 1 0,-1 0 1,1-1-1,-1 1 0,1-1 0,-1 1 0,0-1 1,0 0-1,0 0 0,0 1 0,-1-1 1,1 0-1,-1 0 0,1-6 0,-2 8-1,1 0 0,-1 0-1,1 0 1,-1 0-1,1 1 1,-1-1 0,0 0-1,0 0 1,1 0-1,-1 1 1,0-1 0,0 0-1,0 1 1,0-1 0,0 0-1,0 1 1,0 0-1,0-1 1,0 1 0,0-1-1,0 1 1,0 0-1,0 0 1,0 0 0,0 0-1,-1 0 1,1 0 0,0 0-1,-1 0 1,-45 0-72,36 0 61,8 0-35,0-1 0,0 1 0,0 0 0,0 0 0,0 1 0,0-1 0,1 1 0,-1-1 0,0 1 0,0 0 0,0 0 0,0 0 0,1 1 0,-1-1 0,0 1 0,1-1 0,0 1 0,-1 0 0,1 0 1,-3 3-1,3-1-419,0 0 1,0 1 0,0-1 0,1 0 0,0 1 0,0-1 0,0 1 0,0 0 0,1-1-1,0 1 1,0 8 0,0 4-5947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23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1 7762,'0'0'1184,"0"0"-353,0 0-127,0 0-160,0 0-92,0 0 180,-4 4 236,-14 12 61,14-12-721,44-4 1328,-179-15-891,139 15-665,-1 0-1,1 1 0,-1-1 0,1 0 0,-1 1 0,1-1 0,-1 0 0,1 1 0,0-1 0,-1 0 0,1 1 0,0-1 0,-1 1 0,1-1 1,0 1-1,-1-1 0,1 1 0,0-1 0,0 1 0,0-1 0,0 1 0,-1-1 0,1 1 0,0-1 0,0 1 0,0-1 0,0 1 0,0 0 1,0 0-1,1 24-1542,-1-17 410,0 4-2453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23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 8650,'0'0'1654,"0"0"-1064,0 0 32,0 0 150,0 0-269,0 0 38,14 6 98,-5-3-491,1 2 48,1-1 1,-1 0-1,1 0 1,1-1 0,-1-1-1,0 0 1,17 1-1,-157-18 224,129 15-487,-1 1-1,0-1 0,1 1 0,-1-1 1,0 1-1,1-1 0,-1 1 0,0 0 0,1-1 1,-1 1-1,1 0 0,-1-1 0,1 1 1,0 0-1,-1 0 0,1 0 0,0-1 1,0 1-1,-1 0 0,1 0 0,0 0 0,0 0 1,0-1-1,0 1 0,0 0 0,0 0 1,0 0-1,0 0 0,0 0 0,1-1 0,-1 1 1,0 0-1,1 1 0,-1 5-934,0 13-1449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25.7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11 3649,'0'0'2739,"0"0"-1320,0 0-603,0 0 111,0 0 167,0 0-114,0-10 3153,-3 56-4142,-2-1 1,-3 1 0,-23 81-1,-4 17 124,7 51-46,17-104 390,-30 120 1,-9-52-354,48-152-132,-1 0 42,1 0 1,1 0 0,-1 0 0,1 0 0,-1 11-1,2-11-27,5 49 58,-5-53-46,1-1 1,0 0 0,0 0-1,0 1 1,0-1 0,0 0 0,0 0-1,1 0 1,-1 0 0,1-1-1,-1 1 1,1 0 0,0-1-1,0 1 1,-1-1 0,1 1 0,0-1-1,0 0 1,4 2 0,14 4 20,0-1 0,1-1 1,-1-1-1,1 0 1,0-2-1,37 0 0,32 5 128,349 12-110,-200-16-44,771 5 106,-581-11 2,229 12 331,-655-9-427,-1-1 0,0 0 0,1 0 0,-1 0 0,0-1 0,0 1 0,0 0 0,0-1 0,0 0 1,0 1-1,-1-1 0,1 0 0,-1 0 0,1 0 0,-1 0 0,1 0 0,-1 0 0,0 0 0,0 0 1,0-1-1,0 1 0,0 0 0,-1-1 0,1 1 0,0-5 0,11-65 63,-6-44-22,-4 66-45,14-87 0,103-522 176,-117 641-2705,-6 31 1251,-8 22-807,-4-7-670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27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5193,'0'0'2369,"0"0"-1403,0 0-317,0 0 423,0 0-184,0 0-361,1 3 72,2 0-364,-1-1 0,1 1 0,0-1-1,0 0 1,0 1 0,0-1 0,0-1 0,0 1 0,1 0 0,-1-1 0,0 0 0,1 0 0,5 1 0,62 14 227,-46-11-269,55 7 157,0-3 0,90-1 0,-14-1-155,593 6-54,-500-15 20,84-4-98,-65-7 70,-6 0-72,-210 12-43,0-1 0,-1-3 0,57-13 0,-87 15-15,0 1 0,0 1 0,0 1 0,21 3 0,16-1 15,-37-2-146,-25 0-973,-32 1-740,-4 4-874,-3 4-1398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28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60 3849,'0'0'1596,"0"0"-253,0 0-283,0 0-234,0 0 30,0 0 152,29-5 2658,-28 2-3505,0 0 0,0 0 0,0 1 0,-1-1-1,1 0 1,-1 0 0,0 0 0,0 0 0,0 0 0,0 1-1,0-1 1,-1-4 0,0 6-162,0 0 0,0 0 1,0 0-1,0 0 0,0 0 0,0 0 0,0 0 1,-1 0-1,1 1 0,0-1 0,0 0 0,-1 1 1,1-1-1,0 1 0,-1-1 0,1 1 0,0 0 1,-1-1-1,1 1 0,-1 0 0,1 0 0,-1 0 1,1 0-1,0 0 0,-2 1 0,-19-1-30,0 0 0,0 2-1,-25 5 1,37-4 20,0 0 1,0 0-1,0 1 0,0 0 1,1 1-1,0 0 0,0 1 0,-14 11 1,18-14 12,0 1 0,0-1 0,0 1 0,1 0 0,0 1 0,0-1 0,0 1 0,0-1 0,1 1 0,-1 0 0,1 1 0,1-1 0,-1 0 0,1 1 0,0 0 0,0-1 0,0 1 0,1 0 0,0 0 0,0 0 0,1 0 0,0 10 0,0-13-3,1-1-1,0 1 0,0 0 1,1-1-1,-1 1 0,0-1 0,1 1 1,0-1-1,-1 0 0,1 1 1,0-1-1,0 0 0,0 0 0,1-1 1,-1 1-1,0 0 0,1-1 1,-1 1-1,1-1 0,-1 0 0,1 0 1,3 1-1,67 20 0,-71-22 3,21 5 8,1-1 0,-1-1 0,0-1-1,1-1 1,-1-1 0,35-5 0,-55 5-49,0-1 1,-1 0-1,1 0 0,-1 0 1,1 0-1,-1 0 0,0 0 1,1-1-1,-1 1 1,0-1-1,0 1 0,0-1 1,0 0-1,0 0 0,0 0 1,0 0-1,-1 0 1,1-1-1,-1 1 0,0 0 1,0-1-1,1 1 0,-2-1 1,1 1-1,0-1 1,0-4-1,2-6-157,-2-1-1,0 0 1,0 0 0,-2-15 0,0 4 324,12 60-107,-3-14-1,-5-11 39,0 0 0,-1 1 0,0 0 0,-1-1-1,-1 1 1,1 0 0,-1 0 0,-1-1 0,0 1 0,-1 0 0,0-1-1,-1 1 1,0-1 0,0 0 0,-1 0 0,0 0 0,-1 0 0,0-1 0,-1 1-1,0-1 1,0-1 0,-1 1 0,0-1 0,0 0 0,-1-1 0,0 0 0,-11 8-1,5-6 36,-1-1-1,1 0 0,-2-1 1,1-1-1,-1 0 1,1-1-1,-2-1 0,1 0 1,-23 1-1,-41 0-4586,85-5-914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30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19 856,'0'0'1759,"0"0"-442,0 0 24,0 0-50,0 0-71,0 0-270,5-16 1536,-4 13 2876,-1 16-5353,-1-1 0,-1 0 0,0 0-1,0 0 1,-1 0 0,-1-1 0,0 1-1,0-1 1,-1 0 0,-1 0 0,0 0-1,0-1 1,-14 17 0,18-25 20,0-1-19,1 0-1,-1 1 1,1-1-1,-1 1 0,1-1 1,0 1-1,0 0 1,0-1-1,0 1 0,0 0 1,0 0-1,0 0 1,1-1-1,-1 1 0,1 0 1,-1 4-1,6-4-9,-1 0 1,1 0-1,0 0 0,0-1 0,1 0 0,-1 0 1,0 0-1,0-1 0,8 1 0,2 0 24,38 5 20,68 0 1,-104-1-26,56 4 85,-71-11-119,0-1 1,0 1-1,-1-1 1,1 0-1,-1 0 1,1 0-1,-1 0 1,0 0-1,0 0 1,0 0-1,-1 0 1,1 0-1,-1 0 1,1-4-1,1-5-49,7-24-261,-6 24 260,0-1-1,1 1 0,9-21 0,-12 32 126,-1 1 27,0 0-48,0 8-70,-3 20 104,-2 0 0,0 0 0,-2 0 0,0-1 0,-2 0 0,-22 45 0,-11 37 292,37-99-303,4-8-60,0 0 0,0 0 0,0 0 0,0 0 0,0 0 0,1 1 0,-1-1 0,1 0-1,-1 0 1,1 0 0,0 1 0,0-1 0,0 0 0,0 1 0,0-1 0,0 0 0,1 0 0,1 4 0,-6-6-1261,4 0 1197,0 0 1,0 0-1,0 0 0,0 0 0,0 0 1,0 0-1,-1 0 0,1 0 1,0 0-1,0 0 0,0 0 0,0 0 1,0 0-1,-1 0 0,1 0 1,0 0-1,0-1 0,0 1 0,0 0 1,0 0-1,0 0 0,-1 0 1,1 0-1,0 0 0,0 0 1,0 0-1,0 0 0,0-1 0,0 1 1,0 0-1,0 0 0,0 0 1,0 0-1,-1 0 0,1 0 0,0-1 1,0 1-1,0 0 0,0 0 1,0 0-1,0 0 0,0 0 0,0-1 1,0 1-1,0 0 0,0 0 1,0 0-1,0 0 0,0 0 1,0-1-1,0 1 0,1 0 0,-1 0 1,0 0-1,0 0 0,0 0 1,0 0-1,0 0 0,0-1 0,0 1 1,0 0-1,1 0 0,1-8-2621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3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11450,'0'0'4153,"0"0"-3649,0 0-440,0 0 209,235 9-273,-133-6-81,4 0 81,-10 0 0,-3 0-336,-27 3-1408,-26-3-2681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30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218 1 8490,'0'0'2615,"0"0"-1113,0 0-610,0 0-236,0 0-275,1 0 153,-25 27-130,-15 8 360,-40 48 0,79-82-755,-1-1 0,1 0 0,0 0 0,0 0-1,0 0 1,0 1 0,0-1 0,0 0 0,0 0-1,0 0 1,0 1 0,0-1 0,0 0 0,0 0 0,0 0-1,0 1 1,0-1 0,0 0 0,0 0 0,0 0-1,0 0 1,0 1 0,0-1 0,0 0 0,0 0 0,0 0-1,0 1 1,0-1 0,0 0 0,0 0 0,1 0-1,-1 0 1,0 1 0,0-1 0,0 0 0,0 0-1,0 0 1,1 0 0,-1 0 0,0 0 0,0 0 0,0 1-1,1-1 1,-1 0 0,0 0 0,17 5 129,31 3-222,-29-6 98,42 2-12,-49-4-20,0 0 0,0 1 0,0 0 0,14 4 0,0 0 19,-18-3-15,0-1-1,0 1 1,0 0 0,14 7 0,-20-8 6,0 0 1,-1 0 0,1 0-1,-1 0 1,1 1 0,-1-1-1,1 0 1,-1 1 0,0-1-1,1 1 1,-1-1 0,0 1-1,0 0 1,0 0 0,0-1-1,0 1 1,-1 0 0,1 0-1,-1 0 1,1 0 0,-1 0-1,0 0 1,1 0 0,-1 3-1,0 5 4,0-6-5,0 1-1,0-1 1,0 1 0,0-1 0,-1 1-1,0-1 1,0 1 0,-2 5-1,2-8 13,-1 0 0,1 0-1,-1 0 1,0 0 0,0-1-1,1 1 1,-1-1 0,0 1-1,-1-1 1,1 0 0,0 0-1,0 0 1,0 0 0,-1 0-1,1 0 1,0 0 0,-6 0-1,-15 4 58,0-1 1,-1-1-1,1-1 0,-1-1 0,0-1 0,1-1 0,-1-1 0,1-1 0,-1-1 0,1-1 1,0-1-1,-32-14 0,37 19-5867,15 1 3204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5:31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3 928,'0'0'6387,"0"0"-3847,0 0-1255,0 0 200,0 0-367,0 0-197,1-1 2236,22-1-3196,191 2 540,-122 0-5142,-68 0 897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0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1608,'0'2'10063,"-4"14"-10204,-55 218 757,8-43 210,28-64-338,-4 131 0,24-236-334,-1-19-471,4-7-95,0 1 1,-1 0-1,1 0 1,0-1-1,1 1 1,-1 0-1,1 0 0,0-4 1,9-25-6949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0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23 1032,'0'0'14217,"-1"-2"-15513,1 0 1389,0 1 0,0 0 0,0 0 0,0 0 0,0 0 1,1-1-1,-1 1 0,0 0 0,0 0 0,1 0 0,-1 0 0,1 0 0,-1 0 0,1 0 0,-1 0 0,2-2 0,594 17 703,54 15-723,-239 9-160,-69-3-53,-222-28 116,157 5 2,-245-13 35,-1-1-1,1-1 1,-1-2-1,0-1 1,55-19-1,-51 19 38,-30 6-52,-1 0 0,1-1 0,-1 0 0,1 0 1,-1 0-1,0 0 0,1-1 0,-1 1 0,0-1 0,7-4 0,-8 41-375,13 319 298,-6-50 82,-7-99-30,-2-190 42,1 1-1,1-1 1,0 0-1,1 0 1,1 0-1,0-1 1,15 28-1,-20-42-17,0 1 0,0-1 0,0 0 0,0 0 0,-1 1 0,1-1 0,0 0 0,0 0 0,0 1 0,0-1 0,0 0 0,0 0 0,0 0 0,0 1 0,-1-1 0,1 0 0,0 0 0,0 0 0,0 1 0,-1-1 0,1 0 0,0 0 0,0 0 0,0 0 0,-1 0 0,1 1 0,0-1-1,0 0 1,0 0 0,-1 0 0,1 0 0,0 0 0,0 0 0,-1 0 0,1 0 0,0 0 0,0 0 0,-1 0 0,1 0 0,0 0 0,0 0 0,-1 0 0,1 0 0,-1 0 0,-14 0 53,14 0-56,-15-2 20,1 0-1,0-1 0,0 0 1,0-2-1,1 1 0,-17-9 1,-11-3-50,-300-74 102,168 48-76,-333-50 157,217 47-113,132 16-41,-372-51 25,346 76-8,121 5-44,48 1 32,-1 0 0,1 2 0,0 0 1,0 0-1,0 2 0,1 0 0,-23 12 1,5-3-9,-139 72 44,154-82-62,-1-1-1,1-1 0,-1 0 0,0-1 1,-23-1-1,18 0-3613,38-6-2014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0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6769,'0'0'6054,"1"76"-5656,0-68-248,0 1-1,1-1 0,1 1 0,-1-1 0,1 0 0,0 0 1,1-1-1,0 1 0,0-1 0,11 14 0,-12-17-40,1 0 0,-1 0-1,1-1 1,0 1 0,0-1 0,1 0 0,-1 0-1,1 0 1,-1 0 0,1-1 0,0 0-1,0 0 1,0 0 0,0-1 0,1 0 0,-1 0-1,0 0 1,9 0 0,-1-1-29,-1-1 1,0-1-1,0 0 0,1 0 0,-1-1 1,-1 0-1,1-1 0,-1-1 1,1 0-1,-1-1 0,0 1 1,-1-2-1,17-13 0,-9 8-130,-2-1 0,0-1 0,0 0 0,-2-1-1,0-1 1,0 0 0,-1-1 0,-2 0 0,1-1 0,-2 0-1,0-1 1,7-21 0,-45 38-6421,0 10 3455,0 2-1689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0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4393,'0'0'6481,"-1"25"-5655,0 3-588,1 1 58,-1 0 1,-1-1-1,-9 38 0,6-43-216,-2 10 332,-22 64 0,18-76-432,9-18-66,1 0 1,-1 0-1,1 0 0,-1 0 1,1 0-1,0 1 1,0-1-1,0 0 1,1 1-1,-1 6 0,4-6-1867,12-3-77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0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0 2617,'0'4'11539,"-2"0"-12195,-20 32 608,13-22 66,0 1 0,1-1 0,-11 31 0,17-39 11,-2 13 1588,36-16-1493,-32-3-124,23 1-105,36 8 1,-54-8 57,0 0 1,0 0 0,0 1 0,0 0 0,0 0-1,-1 0 1,1 0 0,-1 1 0,1 0 0,-1 0-1,0 0 1,0 0 0,6 7 0,-9-7-8,1 0 1,-1 1-1,0-1 1,0 1 0,0-1-1,0 1 1,-1 0-1,1-1 1,-1 1-1,0 5 1,-3 39-173,2-46 227,0 0 1,0 0-1,0 0 0,0 0 0,0 0 1,0 0-1,0-1 0,-1 1 0,1 0 1,-1-1-1,1 1 0,-1-1 0,0 1 1,1-1-1,-1 0 0,0 1 0,0-1 0,0 0 1,0-1-1,0 1 0,0 0 0,0 0 1,-4 0-1,-3 2 40,-1-1 0,0 0 1,-16 1-1,6-2 44,0-1 1,1 0-1,-1-1 0,1-1 1,0-1-1,-1-1 0,1 0 1,-34-14-1,52 18-171,-7-4 225,-1 0 1,1 0-1,-16-11 1,23 14-194,0 0 1,-1 0 0,1 0-1,0 0 1,0 0-1,0-1 1,0 1 0,0 0-1,0-1 1,0 1-1,1-1 1,-1 1 0,0-3-1,0 3-123,1 0 0,0 0 0,1 0 1,-1 0-1,0 0 0,0 0 0,0 0 0,1 0 0,-1 0 0,0 0 0,1 0 0,-1 0 1,1 0-1,-1 0 0,1 0 0,-1 0 0,1 1 0,0-1 0,-1 0 0,1 0 0,0 1 0,0-1 1,-1 0-1,2 0 0,10-7-5127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0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1464,'0'0'11091,"196"0"-10915,-136 0-48,-7 0-112,-10 0 216,-15 0-232,-9 0 0,-10 0-104,-6 0 104,-3 5-1248,0 7-785,0 2 217,0-3 39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08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4489,'0'0'6759,"7"-4"-6401,23-12-159,-18 8 703,-3 6 594,-4 3-1760,11-2 600,-9-1-5810,0 0 2602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0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2593,'0'0'5541,"-28"47"-4577,25-40-689,1 0 0,-1 0 0,1 1 0,1-1-1,-1 0 1,1 1 0,0 14 0,3-21-138,0 0 0,0 0-1,0 0 1,1 0 0,-1 0 0,0 0-1,1-1 1,-1 0 0,0 1 0,1-1-1,3 0 1,-2 1-98,99 16 372,-89-13-497,0 0 1,-1 0-1,0 1 1,1 1-1,16 10 1,-27-14 68,0 1 0,0-1 0,-1 1 0,1 0 0,-1 0 0,1 0 0,-1 0 1,0 0-1,0 0 0,-1 1 0,1-1 0,-1 1 0,1-1 0,-1 1 0,0 0 0,-1-1 0,2 8 0,-1 2-40,0 0-1,-1 0 1,-3 24-1,3-35 65,-1 0 0,0-1-1,1 1 1,-1 0 0,0 0 0,0-1 0,0 1 0,0 0-1,0-1 1,-1 1 0,1-1 0,0 1 0,-1-1-1,1 0 1,-1 1 0,1-1 0,-1 0 0,0 0 0,0 0-1,1-1 1,-1 1 0,0 0 0,0 0 0,0-1-1,0 0 1,0 1 0,0-1 0,-3 0 0,-10 2 67,0-1 0,-27-1 1,24-1 20,8 1-59,0-2-1,0 1 1,0-1-1,0 0 1,0-1-1,0 0 1,1-1-1,0 0 1,-1-1-1,1 0 1,1 0-1,-1 0 1,1-1-1,0-1 1,-10-9-1,18 15-129,-1 0 0,0 0 0,1 1-1,-1-1 1,0 0 0,1 0 0,-1 0 0,1-1-1,0 1 1,-1 0 0,1 0 0,0 0 0,0 0-1,-1 0 1,1 0 0,0 0 0,0-1 0,0 1-1,1-1 1,-1 1-54,0-7-2554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4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 52 8314,'0'0'3466,"0"0"-1958,0 0-962,0 0-405,1 17-81,0 16 73,-1 0 0,-2 0-1,-2-1 1,-9 43 0,-9 30 92,-9 108 0,21-140 17,1-19-12,1-69 231,4-65-433,6-92 0,1 147-52,0 1 1,2 0-1,1 0 0,1 1 1,0 0-1,2 0 0,1 0 0,1 1 1,0 1-1,2 0 0,1 0 0,0 2 1,19-21-1,-20 28 30,1 1-1,1 0 0,0 1 1,1 0-1,-1 2 1,2-1-1,-1 2 1,1 0-1,0 1 1,1 1-1,20-3 1,-7 2-21,1 2-1,0 1 1,0 1 0,0 2 0,46 5 0,-72-4 15,-1 0 0,1 0 0,0 0 1,-1 1-1,1-1 0,-1 1 1,0 1-1,1-1 0,-1 1 0,0 0 1,0 0-1,-1 0 0,1 1 0,-1 0 1,0 0-1,0 0 0,0 0 0,0 0 1,-1 1-1,1 0 0,-1 0 0,0 0 1,-1 0-1,1 0 0,-1 0 1,0 1-1,2 10 0,-2-6 16,-1-1 1,0 0-1,-1 1 0,0-1 0,-1 1 1,0-1-1,0 1 0,-1-1 1,0 0-1,0 0 0,-1 0 0,0 0 1,-1 0-1,0-1 0,-1 1 0,-7 11 1,-8 3 10,0 0 1,-1-1-1,-1-1 1,-1-2 0,-1 0-1,-1-1 1,0-1-1,-1-2 1,-1 0-1,-1-2 1,-37 13 0,51-21 4,-1-1 0,0 0 1,1-1-1,-1-1 1,0 0-1,0-1 1,0-1-1,-26-2 1,39 1-23,0 1 1,0-1-1,1 0 1,-1 0-1,0 1 1,0-1 0,1 0-1,-1 0 1,0-1-1,1 1 1,-1 0-1,1-1 1,0 1 0,-1 0-1,1-1 1,0 0-1,0 1 1,0-1-1,0 0 1,0 1 0,0-1-1,1 0 1,-1 0-1,0 0 1,1 0-1,0 0 1,-1-3 0,-2-60-139,3 51-88,0-41-333,1 54 534,-1 0 0,1 1-1,-1-1 1,1 1-1,-1-1 1,1 1-1,0-1 1,-1 1-1,1 0 1,0-1 0,-1 1-1,1 0 1,0-1-1,-1 1 1,1 0-1,0 0 1,0 0-1,0 0 1,-1 0-1,1 0 1,0 0 0,0 0-1,-1 0 1,1 0-1,0 0 1,0 0-1,-1 0 1,1 1-1,0-1 1,-1 0 0,1 1-1,1 0 1,28 10-154,-8 8 160,0 1 1,0 1 0,-2 0-1,18 27 1,66 104 508,-66-95-449,-15-24 22,-13-20-81,0 1 1,-1 0-1,0 1 0,-2 0 0,11 27 1,-18-42-81,0 0 1,1 1 0,-1-1 0,0 0-1,0 0 1,0 0 0,0 0-1,0 0 1,0 1 0,0-1 0,-1 0-1,1 0 1,0 0 0,0 0-1,0 0 1,0 1 0,0-1-1,0 0 1,0 0 0,0 0 0,0 0-1,0 0 1,0 1 0,0-1-1,-1 0 1,1 0 0,0 0 0,0 0-1,0 0 1,0 0 0,0 0-1,0 0 1,-1 0 0,1 0-1,0 0 1,0 1 0,0-1 0,0 0-1,-1 0 1,1 0 0,0 0-1,0 0 1,0 0 0,0 0 0,0 0-1,-1 0 1,1 0 0,0 0-1,0 0 1,0-1 0,0 1-1,0 0 1,-1 0 0,1 0 0,0 0-1,0 0 1,0 0 0,0 0-1,0 0 1,0 0 0,-1 0 0,1-1-1,0 1 1,0 0 0,0 0-1,0 0 1,0 0 0,-10-8-5077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0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3273,'3'0'13679,"23"-3"-13413,378 3-448,-442 9-5604,16-4 953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4609,'0'0'5551,"16"-16"-264,-8 24-5337,-1 0 1,-1 1-1,1 0 0,7 16 0,7 8 54,-8-13 61,2-1 0,0 0 0,2-1 0,0-1 0,1 0 0,0-2 0,33 22 0,-44-35 121,0 0 0,1 0 0,-1-1-1,0 0 1,1-1 0,-1 1 0,1-2 0,-1 1 0,1-1 0,-1 0-1,0 0 1,1-1 0,6-2 0,33-16-164,-2-1 1,0-2-1,81-58 1,-76 49-280,-36 23 123,-9 6 2,1 0-1,-1 0 1,0-1 0,0 0-1,0 0 1,-1 0-1,1 0 1,3-6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4113,'0'0'4480,"-1"16"-4178,0-5-241,-3 31 415,-11 46 1,-35 123 1414,47-197-1806,0 1 1,1 0-1,0 21 0,2-36-153,1 1 1,-1-1-1,0 0 0,0 0 0,1 1 1,-1-1-1,0 0 0,1 0 0,-1 1 0,0-1 1,1 0-1,-1 0 0,0 0 0,1 1 1,-1-1-1,0 0 0,1 0 0,-1 0 0,0 0 1,1 0-1,-1 0 0,0 0 0,1 0 0,-1 0 1,1 0-1,-1 0 0,0 0 0,1 0 1,-1 0-1,1-1 0,2 1-489,14 0-2157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1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6649,'0'0'3741,"31"0"-3495,102 0-169,129 0 2696,-262 0-2628,-18 6-12744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5249,'0'0'7354,"155"3"-7354,-117-3 56,-1 3-56,-3 0-736,7-1-945,-10 1-415,-6-3-3249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7530,'0'0'2081,"-11"18"-1673,-5 5-281,5-7 69,1-1 1,1 1 0,-8 20 0,14-32-69,1 0 1,1 1-1,-1-1 0,0 1 1,1-1-1,0 1 0,0-1 1,1 1-1,-1 0 0,1 0 1,0-1-1,1 9 0,14-11 783,24 1-590,15 0-843,-1 2 1,96 21 0,-145-25 459,0 1 0,0-1 0,0 1 0,0 0 0,0 0 0,0 0 0,0 0 0,-1 1 0,1 0 0,-1-1 0,1 1 0,-1 0 0,0 1 0,0-1 0,3 6-1,-5-6 33,1 0-1,-1-1 1,0 1-1,0 0 0,0 0 1,-1 1-1,1-1 0,-1 0 1,1 0-1,-1 0 0,0 0 1,0 0-1,-1 1 0,1-1 1,-1 0-1,1 0 0,-1 0 1,0 0-1,0 0 1,0 0-1,-1 0 0,-2 4 1,-1 1 115,0-1 0,-1 0 0,0 0 0,0 0 0,-1-1 0,0 0 0,0 0 0,-1 0 0,1-1 0,-1 0 0,0-1 0,-1 0 0,1 0 0,-1-1 0,1 0 0,-10 2 0,1-1 89,0 0-1,0-2 1,0 0-1,-1 0 1,1-2-1,0 0 1,-30-5 0,44 4-145,-1 1 1,1-2 0,0 1 0,0 0 0,-1-1 0,1 0 0,0 1 0,0-1 0,1 0-1,-1-1 1,0 1 0,1 0 0,-1-1 0,1 0 0,0 1 0,0-1 0,0 0 0,0 0-1,0 0 1,0 0 0,1-1 0,0 1 0,0 0 0,0-1 0,-1-3 0,1 3-173,1 1 0,-1-1 1,1 1-1,0-1 1,0 1-1,0-1 0,1 1 1,-1-1-1,1 1 1,0-1-1,-1 1 0,2-1 1,-1 1-1,0 0 1,1 0-1,2-4 1,18-18-3415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9210,'0'0'5369,"184"3"-5369,-118 2 104,-4 1-104,-9 2-96,-13 1-824,-15 5-1073,-12-6-143,-10 1-1849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3145,'0'0'10197,"2"-25"-9221,-1 21-1427,1-6 1438,15 7-11504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1816,'0'0'10512,"-5"9"-10561,-10 17 25,-31 58 95,41-74-21,1-1-1,1 1 0,0 0 0,0 0 0,1 0 1,0 0-1,-1 15 0,4-24 11,-1 1-1,1-1 1,-1 0-1,1 0 1,-1 0 0,1 0-1,0 1 1,-1-1-1,1 0 1,0-1 0,0 1-1,0 0 1,0 0-1,0 0 1,0 0 0,0-1-1,0 1 1,0 0-1,0-1 1,1 1 0,-1-1-1,0 1 1,0-1-1,0 0 1,1 1 0,-1-1-1,0 0 1,1 0-1,1 0 1,53 3-13,-39-3 104,-7 0-141,25 2-106,40 6-1,-66-7-9,0 1-1,-1 0 1,1 0 0,-1 1-1,0 0 1,0 1 0,0-1-1,0 2 1,-1-1 0,11 8 0,-17-10 73,1-1 1,0 1-1,-1 0 1,1-1 0,-1 1-1,0 0 1,0 0 0,0 0-1,0 0 1,0 0 0,0 0-1,0 0 1,0 0 0,-1 0-1,1 0 1,-1 1-1,0-1 1,0 0 0,1 0-1,-2 0 1,1 1 0,0-1-1,0 0 1,-1 0 0,1 1-1,-1-1 1,0 2 0,-1 0 62,0-1 0,1 1 0,-1-1 0,-1 0 0,1 1-1,0-1 1,-1 0 0,0 0 0,0-1 0,0 1 0,0 0 0,0-1 0,0 0 0,-6 3 0,-5 1 127,-1 0 0,0 0-1,0-2 1,-1 0 0,1-1-1,-28 2 1,4-3 96,-61-4 0,97 1-330,0 0 0,1 0 0,-1 0-1,1 0 1,-1 0 0,1-1-1,0 1 1,0-1 0,-1 0-1,1 1 1,0-1 0,1 0 0,-1 0-1,0 0 1,0-1 0,1 1-1,-1 0 1,1-1 0,0 1 0,0-1-1,0 1 1,0-1 0,0 1-1,-1-5 1,-5-20-3681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10218,'0'0'2217,"214"-14"-2033,-154 14-64,-7 0-120,-7 0-192,-11 0-1017,-14 0-4904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5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50 8362,'0'0'2368,"0"0"-1185,0 0-583,0 0-284,0 0-192,0 0 156,0 7-37,-4 14 107,0-1 0,-2 0 1,-14 35-1,-5 22-146,-15 139 145,33-158-86,-2-1 0,-34 111 0,47-252 879,8 30-1290,3 1 1,3 1-1,1 1 0,39-71 0,-43 93 82,2 1 0,2 1 0,0 1-1,1 1 1,2 0 0,1 2 0,0 0-1,50-35 1,-56 48 64,0 1-1,1 0 1,1 1 0,-1 1-1,1 1 1,1 1-1,-1 0 1,1 1 0,-1 2-1,1 0 1,0 1 0,0 0-1,26 4 1,-43-3 3,0 1 1,0-1 0,0 1-1,0-1 1,0 1-1,0 0 1,0 0-1,0 1 1,0-1 0,-1 0-1,1 1 1,0 0-1,-1-1 1,0 1 0,1 0-1,-1 0 1,0 1-1,0-1 1,0 0-1,0 1 1,0-1 0,-1 1-1,1-1 1,-1 1-1,0 0 1,0 0 0,0 0-1,0 0 1,0 0-1,0 0 1,-1 0 0,1 3-1,-1 1 12,0 0 0,0 1-1,0-1 1,-1 0 0,0 0 0,0 0-1,0 0 1,-1 0 0,0 0-1,-1-1 1,0 1 0,0-1 0,-5 9-1,-10 8 29,-1-2-1,0 0 0,-2-1 1,0-1-1,-2-1 0,0-1 1,0-1-1,-2-1 0,0-1 1,0-1-1,-1-1 0,-33 9 1,53-19 13,0 0 1,-1-1 0,1 0 0,-1 0 0,-12 0 0,18-6-98,0 0 1,0 0-1,0 1 0,1-1 1,-1 0-1,1 0 0,1 0 1,-1 0-1,2-7 0,-2 11 37,0 1-1,0-1 1,1 1 0,-1-1-1,0 1 1,0-1-1,0 1 1,1-1 0,-1 1-1,0-1 1,1 1-1,-1-1 1,0 1-1,1 0 1,-1-1 0,1 1-1,-1 0 1,1-1-1,-1 1 1,0 0 0,1-1-1,-1 1 1,1 0-1,-1 0 1,1 0 0,0 0-1,-1-1 1,1 1-1,-1 0 1,1 0 0,-1 0-1,1 0 1,-1 0-1,1 0 1,-1 0-1,1 1 1,0-1 0,-1 0-1,1 0 1,-1 0-1,1 0 1,-1 1 0,1-1-1,-1 0 1,1 0-1,-1 1 1,0-1 0,1 1-1,-1-1 1,1 0-1,-1 1 1,0-1-1,1 1 1,-1-1 0,0 0-1,1 1 1,-1-1-1,0 1 1,0 0 0,17 31-167,-17-32 173,12 27 2,1 0 0,1 0-1,2-1 1,18 24 0,-24-37 6,0-1-1,1-1 1,1 0 0,0 0-1,0-1 1,1 0-1,0-1 1,1-1 0,19 9-1,2-9-1062,-11-11-4174,-14-4-1384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8266,'0'0'5332,"3"0"-5019,80 0-111,6-2 106,0 5-1,93 13 0,-179-15-329,0-1 0,0 1 0,0-1 0,0 1 0,0 0 0,0 0 0,0 1 0,0-1 0,0 1 0,-1-1 0,1 1 0,-1 0 0,1 0 0,2 2 0,-5-3 10,1 0-1,-1-1 1,1 1 0,-1 0-1,1 0 1,-1 0 0,0 0 0,0-1-1,1 1 1,-1 0 0,0 0-1,0 0 1,0 0 0,0 0 0,0 0-1,0 0 1,0-1 0,0 1-1,-1 2 1,0-1-2,0 0 1,0 0-1,0 0 0,0 0 1,0 0-1,-1 0 0,1 0 0,-1 0 1,1-1-1,-4 3 0,-27 22-3,-2-2 0,0-1 0,-43 20 1,-54 36 3,114-68 13,2 2 0,0-1-1,0 2 1,1 0 0,-19 26 0,29-35 11,0 1 1,1-1-1,-1 1 0,1 0 1,1 0-1,-1 0 0,1 1 1,0-1-1,1 1 0,-1-1 1,1 1-1,0-1 0,1 1 1,0-1-1,1 10 0,-1-14 14,1-1 1,0 1-1,-1 0 0,1-1 0,0 0 0,0 1 0,0-1 0,0 0 0,1 1 0,-1-1 0,0 0 0,0 0 0,1 0 0,-1 0 0,1 0 0,-1 0 0,1 0 0,-1-1 0,1 1 0,0-1 1,-1 1-1,1-1 0,0 1 0,-1-1 0,1 0 0,3 0 0,52 3 269,-50-3-294,172 0 241,-60 0-5481,-100 0 2334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6673,'0'0'6610,"237"0"-6554,-135 0 792,1 0-560,-3 0-96,-13 0-120,-9 0-24,-13 0-48,-5 6-928,-1-1-1265,-19-2-271,-6 0-3945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2601,'0'0'10619,"21"2"-10259,163 19-49,-63-7-271,-120-13-48,-1-1 1,1 1-1,-1 0 1,1 0 0,-1-1-1,1 1 1,-1 0-1,1 0 1,-1 0-1,0 0 1,0-1-1,1 1 1,-1 0-1,0 0 1,0 0-1,0 0 1,0 0-1,0 0 1,0 0-1,0 0 1,0-1-1,0 1 1,-1 0-1,1 1 1,-6 24-169,-32 54 223,-11 27 9,31-54 49,1 0 0,-14 95 0,30-133-1331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3697,'0'0'11898,"221"0"-11898,-140 0 0,-6 0-8,-1 11-872,-21-3-1784,-18 1-7443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10282,'0'0'4265,"-44"0"-4265,32 5 0,2 4 32,1-4-32,6 4-352,3-1 8,0-2-304,19-6-512,12 0-665,3 0-3544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2:5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75 175 8042,'0'0'5801,"13"6"-5181,54 27 134,119 79-1,-179-106-740,1 1 0,0 0-1,-1 0 1,-1 0 0,7 9 0,-11-13-26,0-1 1,-1 0-1,1 1 1,-1-1-1,0 1 1,1-1-1,-1 1 1,0 0-1,0 0 1,-1-1-1,1 1 1,-1 0-1,1 0 0,-1 0 1,0 0-1,0 0 1,0-1-1,0 1 1,-1 0-1,1 0 1,-2 4-1,0-5 3,1 0 0,-1-1-1,1 1 1,-1-1-1,0 1 1,0-1-1,0 0 1,0 0 0,0 0-1,0 0 1,0 0-1,0 0 1,0 0-1,0-1 1,-1 1 0,1-1-1,0 0 1,0 0-1,-1 1 1,-2-2-1,-4 2-16,-37 5 78,-1-3 0,0-2 0,-63-6 0,101 4-32,0-1 1,0 1 0,0-1-1,1-1 1,-17-6 0,23 8-15,1 1 0,-1-1 0,0 0 1,1 0-1,-1 0 0,1 0 0,-1 0 1,1 0-1,-1 0 0,1-1 0,0 1 0,-1 0 1,1-1-1,0 1 0,0-1 0,0 0 1,0 1-1,0-1 0,1 0 0,-1 1 1,1-1-1,-1 0 0,1 0 0,-1 0 1,1 0-1,0 1 0,0-1 0,0 0 1,0 0-1,0 0 0,0 0 0,0 0 1,2-2-1,0 0 4,0 0 0,0 1 1,0-1-1,1 1 1,-1 0-1,1-1 0,0 1 1,0 1-1,0-1 0,1 0 1,-1 1-1,1 0 1,-1-1-1,1 1 0,0 1 1,0-1-1,4-1 0,4-3 17,81-38-73,-49 25-136,-1-2 1,61-40 0,-97 56 73,0-1 0,0 1 0,-1-1 0,1-1 0,-1 0 1,-1 1-1,8-13 0,-12 17 72,0 0 0,1 0 0,-1 0 1,0-1-1,0 1 0,0-1 0,-1 1 0,1-1 0,0 1 1,-1-1-1,0 1 0,0-1 0,0 0 0,0 1 0,0-1 1,0 1-1,0-1 0,-1 1 0,0-1 0,1 1 1,-1-1-1,0 1 0,0-1 0,0 1 0,0 0 0,-1 0 1,1-1-1,-1 1 0,1 0 0,-3-2 0,-3-2 11,-1 1 0,1 0 0,0 1 0,-1-1 0,0 1 0,0 1 0,-1 0 0,1 0-1,-1 0 1,1 1 0,-1 0 0,-10 0 0,-20-2-61,-52 1 0,89 3 27,0 0 1,0 0-1,0 0 0,0 0 1,0 0-1,0 0 0,1 0 1,-1 1-1,0-1 0,0 1 1,0-1-1,1 1 0,-1 0 1,0 0-1,1 0 1,-1 0-1,1 0 0,-1 0 1,1 0-1,-1 0 0,1 1 1,-3 2-1,3-1-121,0 1-1,-1 0 1,1-1 0,1 1 0,-1 0-1,0 0 1,1 0 0,0-1-1,0 8 1,3 25-2784,10-4-3112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0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4305,'0'0'10502,"6"0"-9950,50 3-359,101 19 1,-20-2-118,-128-18 249,-4-1-1207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0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3209,'3'0'13582,"23"1"-13524,232 6 245,-257-6-491,0-1 1,0 0 0,0 0-1,0 0 1,0 1-1,1-1 1,-1 1 0,0-1-1,0 1 1,0-1 0,0 1-1,0-1 1,-1 1-1,1 0 1,0-1 0,0 1-1,0 0 1,0 0 0,-1 0-1,1 0 1,1 2-1,4 5-4199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1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1736,'0'0'6602,"9"-4"-6377,2-1-184,28-17 74,-38 21 10,0 0 0,0-1 0,0 1 0,0 0 0,0-1 0,0 1 0,-1 0-1,1-1 1,0 1 0,-1-1 0,1 1 0,-1-1 0,1 1 0,-1-1 0,0 0 0,0 1 0,0-1-1,0 1 1,0-1 0,0 0 0,0 1 0,-1-2 0,1-7 1107,0 10-1238,1 1-1,-1-1 1,1 1-1,-1-1 1,1 0-1,-1 1 1,0-1-1,1 1 1,-1-1 0,0 1-1,1-1 1,-1 1-1,0-1 1,1 1-1,-1-1 1,0 1-1,0-1 1,0 1-1,0 0 1,0-1 0,1 1-1,-1-1 1,0 1-1,0 0 1,6 232-101,-4-54 67,5 105 156,-7-284-55,0 0-75,1 0 0,-1 0 0,0 0 0,0-1 0,1 1-1,-1 0 1,0 0 0,0-1 0,0 1 0,0 0 0,1-1 0,-1 1-1,0 0 1,0 0 0,0-1 0,0 1 0,0 0 0,0-1 0,0 1-1,0 0 1,0-1 0,0 1 0,0 0 0,0-1 0,0 1-1,0 0 1,0-1 0,0 1 0,0-1 0,0 0-272,0-19-2919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13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6585,'0'0'6444,"7"0"-5809,67 2-235,98 16 0,74 26-317,-16-2-92,789 75 22,-510-66-12,-1-20-338,-415-31-104,-79 3-7,2 1-76,-15-4 515,-1 0-1,0 0 1,1 0 0,-1 0 0,0 0-1,1 0 1,-1 0 0,0 0 0,1-1-1,-1 1 1,0 0 0,1 0 0,-1 0-1,0 0 1,0 0 0,1-1 0,-1 1-1,0 0 1,0 0 0,1-1 0,-1 1-1,0 0 1,0 0 0,0-1 0,1 1-1,-1 0 1,0-1 0,0 1 0,0 0-1,0-1 1,0 1 0,0 0 0,0-1-1,0 1 1,0 0 0,0-1 0,0 1-1,0 0 1,0-1 0,1 33-283,0-1 253,-6 60 1,-2-34 56,3 1 0,2 0 1,6 59-1,-3-110 1,0 0 0,1-1-1,0 1 1,0-1 0,0 1 0,0-1 0,8 12-1,5 14 161,-13-28-193,-1 14 122,-1-17-260,-88-2 62,-113-15 1,-85-14 436,-362 7 1,-97 12-250,622 8-69,-125-9 29,-304-10-147,492 30 123,46-5-39,0 0 1,-22 0 0,-51-3 1418,92-4-4079,6-6-2955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5.5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1 7538,'0'0'1456,"0"0"-967,0 0-26,0 0 189,0 29 503,-2 100 27,0-104-854,-1-1-1,-1 1 1,-1-1 0,-1-1 0,-1 1 0,-13 27-1,-3 11-169,11-28 9,1 1 0,2 0 0,2 1 0,1 0 0,-2 56 0,5-78-87,2-16-566,0 1-1,0-1 1,0 0 0,0 0 0,0 1-1,0-1 1,0 0 0,1 0 0,-1 0-1,1 0 1,0 0 0,-1-4 0,1-25-6981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1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5617,'0'0'6303,"17"3"-4185,383-3-1568,-400 0-798,0 10-121,0-6 322,-1-1 1,-1 1-1,1 0 0,0 0 1,-1 0-1,0-1 1,0 1-1,0-1 0,0 1 1,-1-1-1,1 0 0,-1 0 1,-3 3-1,-44 40-34,45-42 71,-100 75 25,-13 11 98,118-90-114,-3 2 15,0 0 0,0 0 0,1 1 0,-1-1-1,1 1 1,0 0 0,0 0 0,0 0 0,0 0 0,0 0 0,1 0 0,-1 0-1,-1 7 1,4-10 42,1 1 1,-1 0-1,1-1 0,-1 0 0,1 1 0,-1-1 1,1 0-1,-1 0 0,1 0 0,0 0 0,-1 0 1,3-1-1,0 1 32,268 0-1590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1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2969,'0'0'12106,"193"0"-12050,-134 0 40,-3 0-96,-12 6-312,-10 2 248,-6 4-872,3 4-704,-9 1-521,0-3-727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1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5977,'0'0'6778,"0"0"-6723,0-1-1,0 0 1,0 1 0,1-1 0,-1 0 0,0 1 0,0-1-1,0 0 1,1 1 0,-1-1 0,1 0 0,-1 1 0,0-1-1,1 1 1,-1-1 0,1 1 0,-1-1 0,1 1 0,-1-1-1,1 1 1,-1 0 0,1-1 0,0 1 0,0-1 0,22 1 47,-1 1 0,1 1 0,-1 0 0,25 7 0,296 50 62,-321-57-178,-21-2-5,-1 0-1,1 0 1,-1 1 0,0-1 0,1 0 0,-1 0-1,0 0 1,1 0 0,-1 0 0,1 0-1,-1 1 1,0-1 0,1 0 0,-1 0 0,0 0-1,1 1 1,-1-1 0,0 0 0,0 0 0,1 1-1,-1-1 1,0 0 0,0 1 0,1-1-1,-1 0 1,0 1 0,0-1 0,0 1 0,0-1-1,1 0 1,-1 1 0,0-1 0,0 1 0,-5 16-155,-23 22 351,19-27-261,-12 22 101,2 2-1,1 0 0,1 1 0,3 0 0,-12 45 1,25-63-1378,1-28-1162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1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7482,'0'0'7153,"155"11"-7137,-120-5 400,-7-3-416,-7 2 0,-2 1-96,0-1 96,-4 1-608,10 5-1064,-6 0-1217,-3-5-2016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1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4337,'0'0'6383,"1"0"-6078,0 1 1,0-1 0,0 0 0,0 0 0,0 0-1,0-1 1,0 1 0,0 0 0,0 0-1,0 0 1,0-1 0,0 1 0,1-1 0,-2-3-227,0 4-79,0 0-1,0-1 1,0 1-1,0-1 1,0 1-1,0-1 1,0 1-1,0 0 1,0-1-1,0 1 1,0-1-1,0 1 1,-1 0-1,1-1 1,0 1-1,0-1 1,0 1-1,-1 0 0,1-1 1,0 1-1,-1 0 1,1 0-1,0-1 1,-1 1-1,1 0 1,0 0-1,-1-1 1,1 1-1,-4-3-18,4 3-102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18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71 6665,'0'0'5522,"2"15"-4952,7-8-371,0-1 0,1 0 0,0 0 0,1-1-1,10 3 1,26 14-98,-20-7-125,30 17 120,-52-29-111,0 0 0,-1 0 0,0 1 0,0 0-1,0 0 1,0 0 0,0 0 0,4 8 0,-5-6-154,-1 0 0,0 0-1,-1 0 1,1 0 0,-1 0 0,0 0 0,-1 1 0,1-1 0,-1 1-1,-1-1 1,1 0 0,-2 9 0,1-14 122,0 0-1,-1 1 1,1-1 0,0 0-1,0 0 1,0 0 0,-1 0 0,1 0-1,0-1 1,-1 1 0,1 0-1,-1-1 1,1 1 0,-1 0 0,1-1-1,-1 0 1,0 1 0,1-1 0,-3 0-1,-31 2 250,14-2-203,3 1 52,-1-1-1,1-2 0,-24-3 0,35 3-31,0 0 1,0 0-1,1-1 0,-1 0 1,1 0-1,0 0 0,0-1 1,0 0-1,0 0 0,0-1 0,-9-9 1,13 12 53,1 0 1,-1 1-1,1-1 1,-1 0-1,1 0 1,0 0-1,-1 0 1,1 0-1,0 0 1,0 0-1,0 0 1,1 0-1,-1 0 1,1-1-1,-1 1 1,1 0-1,-1-1 1,1 1-1,0 0 1,0-1-1,1 1 1,-1 0-1,0 0 1,2-5-1,-1 4-34,1 0 0,0 0 1,0 0-1,0 0 0,0 0 0,0 1 0,1-1 0,-1 1 0,1-1 0,-1 1 0,1 0 1,0 0-1,0 0 0,0 1 0,6-4 0,54-20-58,-43 18-3,0-1 0,0-1-1,-1 0 1,0-2 0,22-15 0,-38 24 54,-1 0-1,0 0 1,1-1-1,-1 1 1,0 0 0,0-1-1,0 1 1,-1-1-1,1 0 1,-1 0 0,1 0-1,-1 1 1,0-1-1,0 0 1,0 0-1,-1-1 1,1 1 0,-1 0-1,1 0 1,-1 0-1,0 0 1,0 0 0,-1-1-1,1 1 1,-2-5-1,1 7-46,1 0-1,-1 0 1,0 0-1,0 0 0,0 0 1,0 0-1,0 1 1,0-1-1,0 0 0,-1 1 1,1-1-1,0 1 0,0-1 1,0 1-1,-1-1 1,1 1-1,0 0 0,-1 0 1,1 0-1,-2 0 0,-33 0-789,23 0 373,8 1 178,-1-1 1,0 1-1,0 1 0,1-1 1,-1 1-1,1 0 0,0 0 1,-1 1-1,1 0 1,0 0-1,0 0 0,0 0 1,1 1-1,-1-1 0,1 1 1,-5 6-1,3-4-117,-23 20-1940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3:1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1 288,'0'0'7290,"-3"16"-6693,2-11 2177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0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440 130 1200,'0'0'5429,"2"-6"-4906,8-12-201,-6 12 31,0-1 0,-1 0 0,1 0-1,-1 0 1,-1-1 0,1 1-1,-1-1 1,1-12 0,-5 19-341,0 0 0,0 0-1,0 0 1,0 0 0,0 0 0,-1 0 0,1 0-1,0 0 1,-1 1 0,1 0 0,0-1-1,-4 1 1,-2-2 43,-20-4-31,-1 2 0,1 0 1,-1 2-1,1 1 0,-57 6 0,73-2-5,0 0-1,1 0 1,-1 1-1,1 1 1,0 0-1,0 1 1,1 0-1,0 0 0,0 1 1,0 0-1,1 1 1,0 0-1,0 1 1,1-1-1,0 2 1,1-1-1,0 1 1,-8 15-1,12-19 26,0-1 0,0 1 0,1 0 1,-1 0-1,2 0 0,-1 1 0,1-1 0,0 0 0,0 0 0,0 1 0,1-1 1,0 1-1,1-1 0,-1 0 0,3 11 0,-1-13-17,-1 0 0,1 0 0,0 0 1,0 0-1,1 0 0,-1 0 0,1 0 0,0-1 0,0 1 0,0-1 0,0 0 0,0 0 1,1 0-1,0-1 0,-1 1 0,1-1 0,0 0 0,0 0 0,0 0 0,1 0 0,-1-1 1,6 2-1,27 6-300,58 7 0,-92-15 95,0-1-1,0 1 1,-1 0-1,1-1 1,0 1 0,-1 0-1,1 1 1,-1-1-1,4 2 1,8 5-3686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17 1640,'0'0'6850,"4"-4"-6397,-1 0-399,7-5 22,-10 9-63,0 1-1,1-1 1,-1 0 0,0 0 0,1 0-1,-1 0 1,0 1 0,1-1 0,-1 0-1,0 0 1,1 0 0,-1 1 0,0-1-1,0 0 1,1 1 0,-1-1 0,0 0-1,0 1 1,0-1 0,0 0-1,1 1 1,-1-1 0,0 0 0,0 1-1,0-1 1,0 0 0,0 1 0,0-1-1,0 0 1,0 1 0,0-1 0,0 1-1,0-1 1,0 0 0,0 1 0,0-1-1,0 0 1,-1 1 0,1-1 0,0 1-1,-1 7 121,0 0-1,0 0 0,0 0 0,-1 0 1,-1 0-1,1 0 0,-7 13 0,-34 56 530,10-20-307,25-39-166,0 1 0,-5 24-1,-3 6 35,16-49-315,0 1 0,-1-1 1,1 1-1,0-1 0,-1 0 0,1 1 1,0-1-1,-1 1 0,1-1 1,0 0-1,-1 0 0,1 1 1,-1-1-1,1 0 0,0 0 0,-1 1 1,1-1-1,-1 0 0,1 0 1,-1 0-1,1 0 0,-1 0 1,1 0-1,-1 0 0,1 0 0,-1 0 1,1 0-1,-1 0 0,1 0 1,-1 0-1,1 0 0,-1 0 0,1 0 1,-1-1-1,1 1 0,0 0 1,-1 0-1,1-1 0,-1 1 1,1 0-1,0-1 0,-1 1 0,1 0 1,0-1-1,-1 1 0,1 0 1,0-1-1,-1 1 0,1-1 1,0 1-1,0 0 0,-1-1 0,1 1 1,0-1-1,0 1 0,0-1 1,0 1-1,0-1 0,0 1 1,0-1-1,0 1 0,0-2 0,-3-16-4901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0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4761,'0'0'2671,"30"-1"-2227,98 2-117,-116-1-212,1 1-1,-1 0 1,0 1 0,0 0 0,0 1-1,0 0 1,-1 1 0,1 1-1,-1-1 1,0 2 0,0 0-1,0 0 1,17 14 0,-23-16-73,-1 0 0,1 0 1,-1 0-1,0 1 0,0-1 1,0 1-1,0 0 1,-1 0-1,0 1 0,0-1 1,0 1-1,-1-1 0,0 1 1,0 0-1,0 0 0,-1 0 1,0 0-1,0 0 0,0 0 1,-1 0-1,0 0 0,0 0 1,-1 0-1,1 1 0,-1-1 1,-1 0-1,1 0 0,-1-1 1,0 1-1,0 0 0,-1-1 1,0 1-1,0-1 0,0 0 1,0 0-1,-1 0 0,0 0 1,0 0-1,-9 7 0,-5 0 86,0-1-1,-1 0 0,0-2 0,-1 0 0,0-1 0,-1-1 0,1-1 0,-24 4 0,-175 18-26,197-27-164,10 4-1179,12-4 1127,0-1 0,0 1 1,0-1-1,0 1 0,0-1 0,1 0 1,-1 1-1,0-1 0,0 0 0,1 1 1,-1-1-1,0 1 0,0-1 0,1 0 1,-1 0-1,1 1 0,-1-1 0,0 0 1,1 0-1,-1 1 0,0-1 0,1 0 1,-1 0-1,1 0 0,-1 1 0,1-1 1,-1 0-1,0 0 0,1 0 0,-1 0 0,1 0 1,0 0-1,24 5-5268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5.8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6913,'0'0'1672,"0"0"-639,0 0-18,0 0-12,35 2 26,234 5 1563,-140-7-1471,-128 0-945,-1 0-205,0 0-130,-25 0-658,7 1 205,0 1 0,-1 1 0,-20 5 0,-24 5-2288,26-10 605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0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4689,'0'0'5061,"-4"14"-4359,-11 33-112,-41 151 1524,41-140-1893,6-29-94,2 1-1,1 0 1,-4 58-1,11-87-158,-1 0 25,0-1 0,0 0 1,0 0-1,0 1 1,0-1-1,0 0 0,0 0 1,0 1-1,0-1 1,0 0-1,0 1 0,0-1 1,0 0-1,0 0 1,0 1-1,0-1 0,0 0 1,0 0-1,0 1 1,0-1-1,0 0 0,0 0 1,-1 1-1,1-1 0,0 0 1,0 0-1,0 0 1,0 1-1,-1-1 0,1 0 1,0 0-1,0 0 1,0 0-1,-1 1 0,1-1 1,0 0-1,0 0 1,-1 0-1,1 0 0,0 0 1,0 0-1,-1 0 1,1 0-1,0 0 0,0 0 1,-1 0-1,1 0 1,-1 0-1,1-5-721,0-41-3808,0 22-614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09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6369,'0'0'4665,"180"0"-4201,-152 0 145,-6 0-609,-10 0 0,-5 0-176,-4 0 176,-3 6-505,0-1-119,0 4-520,-13-4-848,1 1-4234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0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6809,'0'0'3137,"165"3"-2921,-125-1-104,-2 1-104,-1 8-16,-9 1-824,-9 2-4417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0 3697,'0'0'5164,"-23"0"-4763,-79 0-142,89 0-141,0 1 0,-1 0 0,1 0 0,0 1 0,-1 1 1,1 0-1,1 1 0,-1 0 0,1 1 0,-1 1 0,1 0 0,1 0 1,-1 1-1,1 1 0,0 0 0,-15 14 0,21-17-47,0 0 0,0 0 0,0 1 0,1 0 0,-1-1 0,1 1-1,0 1 1,1-1 0,0 1 0,-3 6 0,3-2 32,1 1-1,-1-1 1,2 0-1,0 1 1,0 17-1,2-24-77,0 0 0,0 0 0,1-1-1,-1 1 1,1 0 0,0-1 0,0 0 0,0 1 0,1-1-1,0 0 1,0 0 0,0 0 0,0 0 0,0-1 0,1 0-1,0 1 1,-1-1 0,1 0 0,5 2 0,4 4-11,1 0-1,1-1 1,-1-1 0,27 9 0,-33-14-70,0 0 1,0-1 0,0 0-1,0 0 1,0-1 0,0 0-1,0 0 1,0-1 0,0 0-1,0-1 1,-1 1 0,1-2-1,9-2 1,-4-1-563,0 0 0,0 0 0,-1-1 0,0 0 1,0-1-1,16-15 0,-28 23 608,0 0 0,0 0 0,1-1 0,-1 1 0,0 0 0,0 0 0,0 0 0,0 0 0,0 0 0,0-1 0,0 1 1,0 0-1,0 0 0,0 0 0,0 0 0,0 0 0,0-1 0,0 1 0,0 0 0,0 0 0,0 0 0,0 0 0,0 0 0,0-1 0,0 1 0,0 0 0,0 0 1,0 0-1,0 0 0,0 0 0,0-1 0,-1 1 0,1 0 0,0 0 0,0 0 0,0 0 0,0 0 0,0 0 0,0 0 0,0-1 0,-1 1 0,1 0 0,0 0 0,0 0 1,0 0-1,0 0 0,0 0 0,-1 0 0,1 0 0,0 0 0,0 0 0,0 0 0,0 0 0,0 0 0,-1 0 0,1 0 0,0 0 0,0 0 0,0 0 0,0 0 1,0 0-1,-1 0 0,1 0 0,0 0 0,-14-1 1,-265 1 1800,304-2-2544,8-7-810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1120,'0'0'4531,"-32"0"-3342,23 3-1047,0 0 0,0 0 0,1 1-1,-1 0 1,-14 10 0,23-14-110,-1 0 1,1 0-1,0 1 0,-1-1 1,1 0-1,0 0 0,-1 1 1,1-1-1,0 0 0,0 0 1,-1 1-1,1-1 0,0 0 0,0 1 1,0-1-1,0 0 0,-1 1 1,1-1-1,0 1 0,0-1 1,0 0-1,0 1 0,0-1 1,0 1-1,0-1 0,0 0 1,0 1-1,0-1 0,0 0 1,0 1-1,0-1 0,0 1 1,0-1-1,1 0 0,-1 1 1,0-1-1,0 0 0,0 1 1,1-1-1,-1 0 0,0 1 1,0-1-1,1 0 0,-1 0 0,0 1 1,1-1-1,-1 0 0,0 0 1,1 1-1,-1-1 0,0 0 1,1 0-1,-1 0 0,1 1 1,54-1 474,-1-2 0,73-13 0,-112 12-413,27-3 378,-42 5-364,0-2-31,0 2-37,-6 1-3361,0 0 782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2761,'0'0'7375,"6"0"-7017,94 0 524,-100 0-906,11 0-1086,15 0-2863,-13 0-696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3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27 208,'0'0'6097,"-25"1"-3447,20 0-2565,0 1 0,0-1-1,0 1 1,0 0 0,1 1-1,-1-1 1,1 1-1,0 0 1,0 0 0,0 0-1,0 1 1,0-1 0,-4 7-1,1-3 49,1 1 0,1 0 0,0 0 0,0 0 0,0 0 0,-5 15-1,7-14-61,0 1 0,1-1 0,0 1 0,1 0-1,0 0 1,1 0 0,-1-1 0,2 1-1,2 17 1,-2-21-42,1 1 0,0 0 0,0-1 0,0 0 0,1 1 0,0-1 0,0 0 0,1 0 0,-1-1 0,1 1 0,0-1 0,1 0 0,0 0 0,8 7 0,-2-4-8,-8-7-15,0 1 1,0 0 0,0 0 0,-1 0-1,1 1 1,-1-1 0,1 1 0,-1-1 0,3 4-1,-5-5 117,32-3 18,-20-4-161,1-2 0,-1 1 0,-1-2 0,0 1 0,0-2-1,-1 1 1,0-1 0,14-20 0,-18 22-28,0-1 0,0 0 1,-1 0-1,-1 0 0,0-1 0,0 1 0,-1-1 1,0 0-1,0 0 0,-1 0 0,-1-1 1,1 1-1,-2 0 0,0-1 0,0 1 0,0-1 1,-4-12-1,3 18 47,0 1-1,-1-1 1,1 1 0,-1 0 0,0-1 0,-1 1 0,1 0-1,-1 0 1,1 1 0,-1-1 0,-1 0 0,1 1 0,0 0-1,-1-1 1,1 2 0,-1-1 0,0 0 0,0 1-1,0-1 1,-1 1 0,1 0 0,-7-1 0,1-1-31,-1 1 0,0 1 0,1 0 0,-1 0 0,0 1 0,0 1 0,-1 0 0,-17 2 0,26-1-95,0 0 0,-1 1 0,1 0-1,0-1 1,0 1 0,0 0 0,0 0 0,1 0 0,-1 1-1,0-1 1,1 1 0,0-1 0,-1 1 0,1 0 0,0 0 0,0 0-1,1 0 1,-1 0 0,1 1 0,-3 6 0,0-1-866,-9 19-3080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1 512,'0'0'6638,"11"0"-6369,118 13 1146,-111-12-988,0 0 1,24-1 0,-3-1-3612,-47 1 540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4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3793,'0'0'3160,"162"0"-3160,-149 0-56,-7 0-672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6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4065,'0'0'4665,"-5"10"-3909,2-6-676,-3 8 246,-1 0-1,0-1 0,-1 0 1,0 0-1,-1-1 1,-16 16-1,18-20-209,0-1 0,0 1 0,0 1 0,1-1 0,0 1 0,-6 10 0,11-15 44,1 0-68,7-2 205,47-2-89,-31 0-240,1 2 1,-1 0 0,0 1-1,28 5 1,-48-5 17,-1-1 0,0 1 0,1 0 0,-1 0 0,0 0 0,0 0 0,0 0 0,0 0 0,0 0 0,0 1 1,0-1-1,0 1 0,0-1 0,0 1 0,-1 0 0,1 0 0,-1-1 0,0 1 0,1 0 0,-1 1 0,0-1 0,2 4 0,-2 2-1,1-1 1,-1 1-1,-1-1 1,1 1 0,-2 13-1,1-2-14,0-16 28,-1-1 1,1 1 0,-1-1 0,1 1-1,-1-1 1,0 1 0,1-1 0,-1 0-1,0 0 1,-1 1 0,1-1 0,0 0-1,-1 0 1,1 0 0,-1 0 0,0 0-1,0-1 1,1 1 0,-1 0 0,0-1-1,0 1 1,-1-1 0,1 0-1,0 0 1,0 0 0,-1 0 0,1 0-1,0 0 1,-1 0 0,1-1 0,-4 1-1,-10 2 4,-1-1 0,1-1 0,-29-1-1,26 0 34,3 0-42,1-1-1,-1 0 0,1-1 1,-1 0-1,1-2 0,0 0 1,0 0-1,0-1 0,1-1 1,-19-10-1,32 15-98,1 1 0,-1 0 0,1-1 0,-1 1 0,1 0-1,-1-1 1,1 1 0,-1-1 0,1 1 0,0-1 0,-1 1 0,1-1 0,0 1 0,0-1 0,-1 1-1,1-1 1,0 1 0,0-1 0,-1 1 0,1-1 0,0 0 0,0 1 0,0-1 0,0 1-1,0-1 1,0 0 0,0 1 0,0-2 0,0 0-688,0-3-2229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9378,'0'0'1864,"0"0"-743,0 0 927,0 0-1144,172 48-496,-119-39 104,-3-6-400,-14 0-112,-9 3-432,-27 3-1528,0-3-2065,-14 6-3569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5705,'0'0'3065,"196"-9"-2913,-161 9-96,-10 0-112,-10 9 48,-9 5-1248,-6-6-4057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0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3273,'0'0'5596,"-6"13"-4827,-116 226 2140,72-109-2402,32-81-285,17-46-222,1-3-125,0-25-3027,0 3 427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0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5313,'0'0'4060,"26"0"-3691,131 0 34,-73 0-91,-83 0-419,-14 1-1715,-40 5-1776,28-1-364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0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122 0 5313</inkml:trace>
  <inkml:trace contextRef="#ctx0" brushRef="#br0" timeOffset="1">122 0 5313,'-31'169'1624,"53"-169"-983,2 0-89,-2 0-248,-6 0-176,-10 0-128,-12 11-4809,-16 3 1576</inkml:trace>
  <inkml:trace contextRef="#ctx0" brushRef="#br0" timeOffset="2">0 320 2665,'0'0'6297,"172"62"-5945,-113-57-352,-3-5 80,-6 0-256,3 6-88,-16-6-2721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7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3817,'0'0'5981,"8"0"-5661,208 0 1381,-231-6-11712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0 1 5113</inkml:trace>
  <inkml:trace contextRef="#ctx0" brushRef="#br0" timeOffset="1">0 1 5113,'13'101'1680,"2"-101"-687,4 0 103,6 0-264,-3 0-8,-4 0-640,4 0-184,-3 0 264,-4 0-256,4 0-8,-3 0-112,5 5-608,-5-5-680,-4 0-4593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9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3809,'0'0'5462,"13"-17"-5250,-8 10-175,90-112 464,-62 71-353,-27 37-122,2 0-1,-1 0 1,1 1-1,16-16 1,-23 26-89,-4 48 728,-2 1 0,-18 78 0,12-69-246,-6 62 0,17-64-303,0-55-144,1-1-1,-1 0 1,1 1 0,-1-1 0,1 1 0,-1-1 0,1 0-1,0 1 1,-1-1 0,1 0 0,0 1 0,-1-1 0,1 0-1,0 0 1,-1 0 0,1 0 0,0 0 0,-1 0 0,1 0-1,0 0 1,0 0 0,-1 0 0,1 0 0,1 0 0,17-2-874,3-7-1549,-3-9-3194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1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41 129 4481,'0'0'6687,"4"24"-5767,0-1-746,1-1 0,10 30 1,-14-50-160,1 1 1,0-1 0,-1 1-1,1-1 1,0 0-1,0 1 1,1-1 0,-1 0-1,0 0 1,1-1-1,-1 1 1,1-1 0,0 1-1,-1-1 1,1 0-1,0 1 1,0-2 0,0 1-1,0 0 1,0 0-1,0-1 1,0 0 0,0 0-1,0 1 1,0-2-1,0 1 1,4-1 0,6 1 32,-10 0-38,15 2 42,-1-1 0,1-1 0,0-1-1,0-1 1,20-4 0,-34 5-60,-1 0 0,1 0 0,0 0 0,-1-1 0,1 1 0,-1-1 0,1 0 1,-1 0-1,0 0 0,0-1 0,0 1 0,0-1 0,0 0 0,-1 0 0,1 1 1,-1-2-1,1 1 0,-1 0 0,0 0 0,-1-1 0,1 1 0,-1-1 0,1 0 0,-1 1 1,0-1-1,0 0 0,-1 0 0,1 1 0,0-9 0,-2 7-26,1-1 0,-1 1-1,0-1 1,-1 1 0,1-1 0,-1 1-1,0 0 1,0 0 0,0 0 0,-1 0 0,0 0-1,0 0 1,0 1 0,-1-1 0,1 1-1,-1 0 1,0 0 0,0 0 0,-1 1-1,-7-6 1,-7-3 7,0 0 0,-1 1 0,-37-15 0,45 21 14,-1 1 0,1 0-1,-1 1 1,0 0 0,0 1-1,0 1 1,-1 0 0,-12 1-1,24 0 1,0 0-1,-1 1 1,1-1-1,0 1 0,0-1 1,0 1-1,0 0 1,1 0-1,-1 0 1,0 0-1,0 0 1,0 0-1,1 1 0,-1-1 1,1 0-1,-1 1 1,1 0-1,-1-1 1,1 1-1,0 0 1,0-1-1,0 1 0,0 0 1,0 0-1,0 0 1,0 0-1,1 0 1,-1 0-1,0 3 1,-1 8-528,0 0 1,1 0 0,0 23 0,0-19-646,1 33-4181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2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5689,'0'0'4517,"13"2"-4061,104 9 768,-60-10-3972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2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5873,'0'0'3097,"190"0"-2993,-152 0-104,-10 0-1152,-6 0-5170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2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139 197 4081,'0'0'4170,"15"-15"-3652,49-42-216,-46 45 99,-18 12-399,0 0 0,0 0 0,1 0 0,-1 0 0,0 0 0,1 0 0,-1 0 0,0 0 0,0 0 0,1 0 0,-1 0 0,0 0 0,0 0 0,1 1 0,-1-1 0,0 0 0,0 0 0,1 0 0,-1 0 0,0 0 0,0 0 0,0 1 0,1-1 0,-1 0 0,0 0 0,0 0 0,0 1 0,0-1 0,0 0 0,1 0 0,-1 1 0,0-1 0,0 0 0,0 1 0,-1 23-162,0-20 200,1 9-18,-1 1-1,-1 0 1,-1 0-1,1-1 1,-2 1 0,-5 12-1,-38 78 223,16-38 83,7-8-227,3 0 1,2 1 0,-20 115-1,36-157-88,2-3 2,-1 1-1,-1-1 0,-1 0 1,0 0-1,-10 22 0,14-36 22,0 0 1,0 0-1,0 0 0,0 0 0,0 0 0,0 1 0,0-1 0,0 0 1,0 0-1,0 0 0,0 0 0,0 0 0,0 0 0,0 0 0,0 0 1,0 0-1,-1 0 0,1 1 0,0-1 0,0 0 0,0 0 1,0 0-1,0 0 0,0 0 0,0 0 0,0 0 0,0 0 0,-1 0 1,1 0-1,0 0 0,0 0 0,0 0 0,0 0 0,0 0 0,0 0 1,0 0-1,-1 0 0,1 0 0,0 0 0,0 0 0,0 0 0,0 0 1,0 0-1,0 0 0,0 0 0,0 0 0,-1 0 0,1 0 0,0-1 1,0 1-1,0 0 0,0 0 0,0 0 0,0 0 0,0 0 1,-2-9 1677,0-24-1625,3 0-1,0 0 1,3 0-1,0 0 1,2 0-1,15-44 1,-3 29-275,3 0 0,1 2 0,3 1 0,57-81 0,-58 97 103,1 0-1,1 1 1,2 2 0,0 0-1,2 2 1,1 2-1,43-25 1,-59 38 87,64-32 9,-71 38-9,1-1-1,0 1 1,0 1-1,0 0 1,0 0 0,0 0-1,11 1 1,-19 1-7,-1 0-1,1 0 1,-1 1 0,0-1 0,1 0-1,-1 1 1,0-1 0,1 0-1,-1 1 1,0-1 0,1 1 0,-1-1-1,0 0 1,0 1 0,1-1 0,-1 1-1,0-1 1,0 1 0,0-1-1,0 1 1,0-1 0,0 1 0,0-1-1,0 1 1,0-1 0,0 1 0,0-1-1,0 1 1,0-1 0,0 1 0,0 0-1,-3 18 0,3-19 4,-3 12-3,-1-1 0,0 0 0,-1 0 0,0 0-1,0-1 1,-1 0 0,-1 0 0,-14 17 0,-71 70 93,75-81-77,-7 8 67,-2-2 0,0 0 1,-2-2-1,0-1 0,-60 30 0,87-20-4219,1-25 3106,0 7-2586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6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5697,'0'0'2129,"0"0"-265,0 0 385,0 0-257,0 0-1000,202 105-640,-123-94-352,0-5 152,17-3-312,-19-3-1352,-21 0-2665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20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4841,'0'0'2946,"20"-26"-2710,64-81-181,-78 98-59,1 1 1,0 0 0,0 0-1,1 0 1,9-6-1,-3 2 6,-13 12 1,-1-1-1,0 1 1,0-1 0,1 1-1,-1 0 1,0-1 0,1 1-1,-1 0 1,0-1 0,1 1-1,-1 0 1,0-1-1,1 1 1,-1 0 0,1 0-1,-1-1 1,0 1 0,1 0-1,-1 0 1,1 0 0,-1 0-1,1 0 1,-1 0 0,1 0-1,-1 0 1,1 0 0,-1 0-1,1 0 1,-1 0-1,0 0 1,1 0 0,-1 0-1,1 0 1,-1 0 0,1 1-1,0-1 1,1 19 362,-13 30 592,-5 3-321,2 0 0,2 1 0,3 1 0,-5 103 0,14-157-684,0 1 0,1-1 0,-1 1 1,0 0-1,1-1 0,-1 1 0,1-1 1,-1 1-1,0-1 0,1 0 0,-1 1 0,1-1 1,-1 1-1,1-1 0,0 0 0,-1 1 1,1-1-1,-1 0 0,1 0 0,0 0 0,-1 1 1,1-1-1,-1 0 0,1 0 0,0 0 1,-1 0-1,1 0 0,0 0 0,-1 0 0,1 0 1,0 0-1,-1 0 0,1-1 0,-1 1 1,1 0-1,0 0 0,-1-1 0,1 1 0,0 0-95,14-5-1979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2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4625,'0'0'4800,"-1"16"-4466,-8 110 521,10-124-828,-1-1-1,0 1 0,0-1 1,1 1-1,-1-1 0,1 0 1,-1 1-1,1-1 1,-1 0-1,1 1 0,0-1 1,0 0-1,0 0 0,0 1 1,0-1-1,0 0 0,0 0 1,0 0-1,0 0 1,0 0-1,1-1 0,-1 1 1,0 0-1,0 0 0,1-1 1,2 1-1,44 11 171,-31-9-104,17 2 13,-24-4-97,0 0 0,0 1 0,-1 0 0,1 1 0,-1 0-1,1 0 1,14 9 0,-22-11-15,0 1 0,-1-1-1,0 1 1,1 0 0,-1-1-1,0 1 1,0 0 0,0 0 0,0 0-1,0 0 1,0 0 0,0 0-1,-1 0 1,1 0 0,-1 1 0,0-1-1,0 0 1,1 0 0,-1 0-1,0 0 1,-1 0 0,1 1 0,-1 2-1,1-1 9,-1-1 0,0 1-1,0 0 1,0 0 0,-1 0-1,1-1 1,-1 1 0,0 0-1,0-1 1,0 0 0,-4 5-1,1-2 6,-1-1 0,0 0-1,-1 0 1,1-1-1,-1 0 1,0 0-1,0 0 1,0-1-1,0 0 1,-12 3 0,2-3 41,0 0 0,0-1 1,-32-1-1,45-2-336,-1 0-1,1 0 1,0 0 0,-1-1 0,1 1-1,0-1 1,0 0 0,0 0 0,0-1-1,0 1 1,1-1 0,-1 0 0,1 0 0,-5-5-1,-12-13-4970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2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4745,'0'0'2705,"162"-20"-2529,-125 20-32,-8 0-136,-5 3-8,-11 14-592,-4-9-2585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22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4985,'0'0'5817,"159"-17"-5385,-134 17-240,-6 0 48,-1 0-240,-27 11-3552,-10-5-2682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22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5513,'34'126'3561,"-30"-126"-2969,17 0-256,4 0-40,10 0-120,-1 0-96,3 0-80,10 0-240,-10 0-744,-9 0-4857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17:2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32 4065,'0'0'5258,"12"-5"-4892,-1 0-294,1 1 0,0 0 0,0 0 0,0 1 0,0 1 0,0 0 0,15 0 0,-18 2-40,2 0 27,0 0-1,0 0 1,-1 1 0,1 0-1,20 6 1,-28-6-52,0 0 1,-1 1 0,0-1-1,1 0 1,-1 1-1,0 0 1,1-1-1,-1 1 1,0 0 0,0 0-1,0 0 1,-1 0-1,1 0 1,0 1 0,-1-1-1,0 0 1,1 1-1,-1 0 1,0-1 0,0 1-1,0-1 1,-1 1-1,1 0 1,-1 0 0,1-1-1,-1 1 1,0 0-1,0 4 1,-1-2-2,1-1-1,-1 0 1,0 1-1,0-1 1,-1 0 0,1 0-1,-1 0 1,0 0-1,0 0 1,0 0 0,-1-1-1,1 1 1,-1-1-1,0 1 1,0-1 0,0 0-1,0 0 1,-1-1-1,-4 5 1,-11 5 64,0 0 1,-33 14-1,25-13-36,-6 3-14,24-13 9,1 0 0,0 1 0,0 1 0,0-1 0,1 1 0,-1 1 0,-12 11 0,19-16-12,0-1 0,1 1 0,-1 0 0,0-1-1,0 1 1,1 0 0,-1 0 0,1 0-1,-1 0 1,1 0 0,-1-1 0,1 1-1,-1 0 1,1 0 0,0 0 0,-1 0 0,1 0-1,0 0 1,0 0 0,0 1 0,0-1-1,0 0 1,0 0 0,0 0 0,0 0-1,0 0 1,0 0 0,1 0 0,-1 0 0,0 0-1,1 0 1,-1 0 0,1 0 0,-1-1-1,1 1 1,0 0 0,-1 0 0,1 0-1,0 0 1,-1-1 0,1 1 0,0 0 0,0-1-1,0 1 1,0-1 0,-1 1 0,1-1-1,0 1 1,2 0 0,4 2 93,0-1 0,-1 0 0,1 0 0,0-1 0,13 2 0,155-1 212,-95-3-275,-62 0-281,-1 0 1,1-1-1,0-1 1,-1 0 0,0-1-1,0-1 1,0-1-1,20-9 1,-35 14 144,0 0 1,0 0-1,0 0 0,0 0 1,0 0-1,-1 0 1,1-1-1,0 1 0,-1 0 1,1-1-1,-1 1 0,0-1 1,1 0-1,-1 0 0,0 1 1,0-1-1,0 0 0,1-3 1,-2 4-60,-1 1 147,1 0 0,-1 0 0,1 0 1,-1 0-1,1 0 0,-1 0 0,1 0 1,-1 1-1,1-1 0,-1 0 0,1 0 1,-1 0-1,1 0 0,-1 1 0,1-1 1,0 0-1,-1 0 0,1 1 0,-1-1 1,1 0-1,0 1 0,-1-1 0,1 0 1,-1 2-1,0-1 23,0 0 1,0 1-1,1-1 0,-1 1 0,0-1 1,1 1-1,-1-1 0,1 1 1,0-1-1,-1 1 0,1-1 0,0 1 1,0 0-1,0-1 0,0 1 1,0-1-1,0 1 0,1 0 0,-1-1 1,0 1-1,1-1 0,0 1 1,-1-1-1,1 1 0,0-1 0,-1 0 1,1 1-1,0-1 0,0 0 1,0 1-1,0-1 0,0 0 0,1 0 1,-1 0-1,0 0 0,0 0 1,1 0-1,-1 0 0,1-1 0,-1 1 1,1 0-1,-1-1 0,1 1 1,-1-1-1,1 0 0,1 1 0,11 2 122,0-1 0,0-1-1,0 0 1,19-1-1,-20 0-38,23 0 62,-8 1-69,39-4 0,-60 3-77,0-1 1,-1 0 0,1-1-1,-1 1 1,1-1 0,-1-1-1,0 1 1,0-1 0,0 0-1,0-1 1,6-4 0,-10 7-22,0-1 0,-1 1 1,1-1-1,-1 1 1,1-1-1,-1 1 1,0-1-1,0 0 1,1 0-1,-1 1 0,0-1 1,-1 0-1,1 0 1,0 0-1,-1 0 1,1 0-1,-1 0 0,1 0 1,-1-1-1,0 1 1,0 0-1,0 0 1,0 0-1,0 0 1,-1 0-1,1 0 0,-1 0 1,1 0-1,-1 0 1,0 0-1,-1-2 1,0-1-1,-1 0 0,0 1-1,-1-1 1,1 1 0,-1 0 0,0 0 0,0 0 0,0 1 0,-1 0 0,-7-5 0,-9-4 35,0 1 0,-1 1 0,-1 1-1,0 1 1,0 1 0,0 2 0,-1 0 0,0 1 0,0 1 0,0 1 0,-39 3 0,62-1-41,0 0 1,0 0 0,0 0 0,0 1-1,0-1 1,0 0 0,0 1 0,0-1-1,0 1 1,0-1 0,1 1 0,-1-1 0,0 1-1,0 0 1,0-1 0,1 1 0,-1 0-1,0 0 1,1-1 0,-1 1 0,1 0-1,-1 0 1,1 0 0,-1 1 0,0 1-35,0 0 0,1 0 1,-1 0-1,1 0 0,0 0 0,0 0 1,0 0-1,1 4 0,0 0-421,0 1 1,1-1-1,0 0 0,0 0 0,0 0 0,5 8 1,17 17-5825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54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305 679 4961,'0'0'1719,"0"0"-777,0 0-224,0 0-79,0 0-97,0 0 26,0 0 72,0 0 4,0 0 198,0 0-353,0 0-121,0 0-30,0 0-92,-16-33 520,2 17-719,-1 0 0,-1 2 0,-29-23 0,40 33-54,-1 1-1,0-1 1,0 1-1,0 0 0,0 0 1,0 1-1,0 0 0,-1 0 1,1 1-1,-1-1 0,1 1 1,-1 1-1,0-1 0,1 1 1,-1 0-1,-8 2 0,13-1-1,-1 0-1,1 0 0,0 1 0,-1-1 0,1 1 0,0 0 0,0-1 0,0 1 0,0 0 1,0 0-1,1 0 0,-1 0 0,0 0 0,1 1 0,0-1 0,-1 0 0,0 5 0,-19 48-112,17-44 113,-2 11 80,0 0 1,2 1-1,1-1 0,0 1 0,2 0 1,1 23-1,0-43-53,1 0 0,0 0 0,-1 0 0,1 0 0,1 0 0,-1 0 0,0 0 0,1 0 0,-1 0 0,1 0 0,0-1 0,0 1 0,0-1 0,0 1 0,1-1 0,-1 0 0,1 0 0,-1 0 0,1 0 0,-1 0 0,1-1 0,0 1 0,0-1 0,0 0 0,0 0 1,0 0-1,5 1 0,3 1 28,0 0 1,-1-1-1,1-1 1,0 1 0,0-2-1,0 0 1,14-1-1,-19-1-43,-1 1-1,1-2 0,-1 1 1,0 0-1,1-1 0,-1 0 1,0-1-1,-1 1 0,1-1 0,0 0 1,-1 0-1,0 0 0,0 0 1,0-1-1,-1 0 0,4-5 1,6-10 11,-1-1 1,16-34-1,-9 7 10,-2 0-1,-2-2 1,12-74-1,10-161-76,-24 167 131,-11 96 152,2-10 23,-3 26-83,-1 14 70,-6 468-381,6-458 146,1-1 1,1 0 0,0 0-1,1 0 1,1-1-1,1 1 1,0-1-1,1 0 1,1 0-1,1-1 1,0 0-1,10 15 1,-10-20 31,-1 0-1,2 0 1,0-1 0,0 0-1,0-1 1,1 0-1,0 0 1,1-1 0,0 0-1,0-1 1,0 0 0,1-1-1,0 0 1,0-1-1,0 0 1,24 3 0,-15-4-18,0 0 1,0-2-1,0 0 1,0-1-1,25-4 1,-40 3-15,-1 0 0,0 0 0,1 0 0,-1-1 0,0 0 0,0 0 0,0 0 0,0-1 0,-1 1 0,1-1 0,-1 0 0,1 0 0,-1-1 0,0 1 0,0-1 0,0 0 0,-1 0 0,0-1 1,1 1-1,-2-1 0,1 1 0,0-1 0,-1 0 0,0 0 0,2-6 0,0-4-5,-1-1 0,-1 1-1,0-1 1,-1 1 0,0-1 0,-2 1 0,0-1 0,-4-22 0,4 31-3,0-1 0,-1 1 0,0 0 0,-1-1 0,0 1 0,0 0 0,0 0 0,-1 1 0,0-1 0,0 1-1,0 0 1,-1 0 0,0 0 0,0 0 0,-1 1 0,0 0 0,0 0 0,-12-7 0,17 11 2,0 0 0,0 1-1,-1-1 1,1 0 0,0 0 0,-1 1-1,1-1 1,0 1 0,-1-1 0,1 1-1,-1 0 1,1 0 0,-1-1 0,1 1-1,0 0 1,-1 0 0,1 1 0,-1-1-1,1 0 1,-1 0 0,1 1 0,-1-1-1,1 1 1,0-1 0,-1 1 0,1-1-1,0 1 1,-1 0 0,1 0 0,0 0-1,0-1 1,0 1 0,0 0 0,0 1-1,0-1 1,0 0 0,0 0 0,0 0-1,0 1 1,1-1 0,-1 0 0,0 0-1,1 1 1,-1-1 0,1 1 0,0-1-1,-1 1 1,1-1 0,0 1 0,0-1-1,0 0 1,0 3 0,-1 9-17,1-1 0,0 0 0,1 0-1,0 1 1,3 11 0,0-12 15,0 1-1,1-1 1,0-1-1,1 1 1,0-1-1,1 0 1,0 0 0,0-1-1,2 0 1,-1 0-1,1-1 1,0 0-1,1 0 1,0-1-1,1-1 1,16 10-1,1 0-651,56 24 1,24-3-4096,-49-22-1085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58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0 643 544,'0'0'8125,"0"0"-5324,0 0-2003,0 0-11,0 0 492,0 0-503,0 0-195,0 0-58,0 0-121,0 0-133,0 0-50,2-19 664,15-28-866,1 1 0,37-65 1,-34 69 30,71-169-115,-35 76 88,-57 133-39,1 0 0,-1 0 0,1 0 0,0 0 0,0 1 0,0-1-1,0 0 1,0 0 0,0 1 0,0-1 0,0 1 0,1-1 0,-1 1 0,1 0 0,-1-1-1,1 1 1,-1 0 0,1 0 0,2-1 0,-3 2-11,0 1 0,0-1 1,0 0-1,0 1 0,-1-1 0,1 1 0,0-1 1,0 1-1,0 0 0,0-1 0,-1 1 1,1 0-1,0-1 0,-1 1 0,1 0 0,-1 0 1,1 0-1,-1 0 0,1-1 0,-1 1 0,1 0 1,-1 0-1,0 0 0,1 0 0,-1 1 0,4 12-59,-1-1 0,-1 1 0,2 26 0,-13 489 29,3-403 92,2-21 169,4-105-27,0 0-39,0-15-693,2-48-4829,9 28-2919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58.7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0 8090,'0'0'1827,"0"0"-1107,0 0-501,0 0-59,0 0 36,0 0 463,-1 23 321,-1 0-699,1 7 298,-2 0 0,-13 55 0,6-47-407,1-5 122,1 0-1,2 1 1,1 0-1,0 37 1,5-70-103,0-1 199,3-2-16,64-31-159,-50 23-301,1 0-1,0 1 1,1 1 0,0 1 0,0 1 0,0 0 0,1 2-1,0 0 1,25-2 0,-42 6 78,0 0 1,0 0-1,0 0 1,0 1-1,0-1 1,0 1-1,0 0 1,0-1-1,0 1 1,0 1-1,0-1 1,0 0-1,-1 1 1,1-1-1,-1 1 1,4 3-1,-3-2-4,0 0 1,-1 1-1,0 0 0,1-1 0,-1 1 0,-1 0 1,1 0-1,-1 0 0,1 0 0,-1 0 0,1 7 1,3 25-5,-2 1 0,-1 0 1,-4 38-1,1-15 47,1-55-4,0 0 0,0 0 1,-1 0-1,0 0 1,0-1-1,0 1 1,0 0-1,-1 0 1,0-1-1,0 0 1,0 1-1,0-1 1,-1 0-1,0 0 0,0 0 1,0 0-1,-4 4 1,0-3 45,1 0-1,-1 0 1,0 0 0,-1-1 0,1 0-1,-1 0 1,0-1 0,0 0 0,-10 2 0,-14 2 81,-1-2 1,-1-1-1,-63-1 1,90-4-242,0 0 1,1 0-1,-1-1 0,1 1 1,-1-1-1,1-1 1,0 1-1,0-1 0,0 0 1,0-1-1,0 1 0,1-1 1,0 0-1,-7-6 1,1-1-803,0-1 0,0 0 1,1 0-1,-17-26 0,7-3-3714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59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66 7890,'0'0'4873,"0"0"-3633,0 0 288,169-47-615,-100 38-441,1 3 240,-7 3-432,-7 3-152,-6 0-128,-14 0 8,-10 0-96,-2 6-24,-8 11-1008,1 10 151,-7 0-1935,3-6-2697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7.1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693 2 6385,'0'0'2065,"0"0"-584,0 0-407,0 0-563,-23-1-272,-7 0-97,1 1 0,-1 1 0,1 2 0,0 1 0,0 1 1,0 1-1,-45 17 0,40-8 38,1 2 0,1 2 0,1 1 0,0 1 0,2 2 0,-40 39 0,56-49-100,1 0 0,0 1 0,1 1 0,0 0 0,1 0 0,1 1 0,0 0 0,1 1 0,1 0-1,1 0 1,0 1 0,2 0 0,-1-1 0,-2 38 0,6-42 11,1 0-1,0 0 1,1 0-1,0 0 1,1 0-1,1-1 1,0 1-1,8 22 1,-7-29-67,-1 0 1,1 0-1,0-1 1,0 1 0,1-1-1,-1 0 1,1 0-1,0-1 1,1 1 0,-1-1-1,1-1 1,0 1-1,0-1 1,0 0-1,0 0 1,0 0 0,1-1-1,10 3 1,11 0-71,-1-1 1,1-1-1,0-1 0,44-3 0,-21 0-152,-27 0-214,0-2-1,0 0 1,0-1-1,0-2 1,0 0 0,-1-2-1,0 0 1,-1-2-1,0 0 1,0-2-1,26-18 1,-47 29 423,1 0 0,0 0 0,0 0 1,-1-1-1,1 1 0,-1 0 0,1-1 0,-1 0 0,0 1 0,1-1 0,-1 0 0,0 1 1,0-1-1,0 0 0,0 0 0,-1 0 0,1 0 0,0 0 0,0-3 0,-2 4 25,1-1 0,0 1-1,-1-1 1,1 1-1,-1 0 1,0-1 0,1 1-1,-1 0 1,0 0 0,0 0-1,1-1 1,-1 1-1,0 0 1,0 0 0,0 0-1,0 0 1,-1 0 0,1 1-1,0-1 1,-3-1-1,-7-3 50,0 0-1,-1 1 1,0 0 0,0 0-1,-12-1 1,-72-8-55,-159-3 1,447 16-524,-127 0-1568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02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0 973 10122,'0'0'1122,"0"0"-870,0 0-132,0 0 49,0 0 81,0 0 238,31 1 204,100 7-95,-110-6-574,0-1-1,0-2 0,0 0 1,-1-1-1,1-1 1,-1 0-1,1-2 1,-1-1-1,-1 0 0,1-2 1,-1 0-1,0-1 1,-1-1-1,27-18 0,-39 23-17,0 1-1,0-1 0,0 0 1,-1-1-1,0 1 0,0-1 0,-1 0 1,1 0-1,-1 0 0,-1-1 1,1 0-1,4-12 0,-4 6 32,-1-1 0,0 0 0,-1 0-1,-1 0 1,0-25 0,-1 36 6,1 0 0,-1 0 0,-1 0 0,1 0 0,0 0 0,-1 0 0,0 0 0,1 0 0,-1 0 0,-1 1 0,1-1 0,0 0 0,0 0 0,-1 1 0,0-1 0,1 1 0,-1 0 0,0-1 0,0 1 0,0 0 0,-1 0 0,1 0 0,0 1 0,-5-4 0,1 3-33,0 0 0,0 0 0,-1 0 0,1 1 0,0 0 0,-1 0 0,1 0 0,0 1-1,-1 0 1,-10 1 0,12 1-14,0-1-1,0 1 1,0-1-1,0 2 1,0-1-1,0 0 0,0 1 1,1 0-1,-1 0 1,1 0-1,0 1 1,0-1-1,0 1 1,1 0-1,-1 0 0,1 1 1,0-1-1,0 1 1,1-1-1,-3 7 1,-5 8-15,1 0 0,1 1 0,-9 35 0,14-45 40,1 1-1,-1 0 0,2-1 1,0 1-1,0 0 1,1 0-1,0 0 0,2 13 1,-1-20 5,0 0 0,0 0 0,1 0 0,-1 0 0,1 0 0,0-1 0,0 1 0,0-1 0,1 1 0,-1-1 0,1 0 0,0 0 0,0 0 0,0 0 0,0 0 0,0-1 0,1 1 0,-1-1 0,1 0 0,-1 0 0,1 0 0,0-1 0,7 3 0,11 1 16,0 0-1,0-2 1,1 0 0,0-2-1,-1 0 1,1-1 0,-1-2-1,1 0 1,-1-2-1,1 0 1,-1-1 0,-1-2-1,1 0 1,22-11 0,-8-2-17,-1-2 0,0-1 0,-2-1 0,0-2 0,-2-2 0,-1-1 0,-1-1 0,-2-1 0,46-68 0,-41 47-19,-2-1 1,-2-2-1,-2 0 0,-3-2 0,-3-1 1,15-65-1,-30 95 114,0 0 0,-2 0 0,-1-46 0,-2 73-107,0 0-1,0 1 1,0-1-1,0 0 1,0 0-1,-1 1 1,1-1-1,0 0 1,0 0-1,-1 1 1,1-1-1,-1 0 1,1 1 0,-1-1-1,1 1 1,-1-1-1,1 1 1,-1-1-1,1 1 1,-1-1-1,1 1 1,-1-1-1,0 1 1,1-1-1,-1 1 1,0 0-1,0 0 1,1-1 0,-1 1-1,0 0 1,1 0-1,-1 0 1,0 0-1,0 0 1,0 0-1,1 0 1,-1 0-1,-1 0 1,-30 7-139,23-3 116,1 1 0,0 0 1,0 1-1,0 0 0,0 0 0,1 0 1,0 1-1,-6 8 0,-46 67-67,43-55 83,1 2-1,1-1 1,2 2-1,0 0 1,2 0-1,2 1 1,1 0-1,1 1 1,1 0-1,2-1 1,1 1 0,2 0-1,1 0 1,6 38-1,-4-57 19,1 0 1,1 0-1,0 0 0,0 0 0,1-1 1,1 0-1,0 0 0,0-1 0,1 1 1,1-2-1,0 1 0,0-1 0,1-1 1,1 0-1,-1 0 0,1-1 0,1 0 1,-1-1-1,26 12 0,-9-7-21,0-1 0,0-1 1,1-2-1,0 0 0,0-2 0,1-2 0,0 0 0,34-1 0,-55-3-19,-1 0-1,1-1 1,-1 1-1,0-2 0,1 1 1,-1-1-1,0 0 1,0-1-1,0 0 1,0 0-1,11-7 1,-14 6-12,0 0 1,-1 0 0,1-1 0,-1 1 0,0-1 0,0 0-1,0 0 1,-1 0 0,1-1 0,-1 1 0,-1-1 0,1 0-1,-1 0 1,0 0 0,0 0 0,1-8 0,0 1-5,-1-1 1,0 1-1,-1-1 1,0 1 0,-1-1-1,0 0 1,-5-24-1,4 35 33,0-1-1,0 0 1,0 1-1,0-1 1,-1 1-1,1-1 1,-1 1 0,0 0-1,0 0 1,0 0-1,-1 0 1,1 0-1,-1 0 1,1 0-1,-1 1 1,0 0-1,0-1 1,0 1-1,0 0 1,-1 0-1,1 1 1,-1-1-1,1 1 1,-1-1-1,1 1 1,-1 0-1,0 1 1,1-1-1,-1 1 1,0-1-1,-7 1 1,6 1-12,-1 0 1,1 0-1,-1 1 1,1-1-1,0 1 0,0 0 1,0 0-1,0 1 1,0-1-1,0 1 0,1 0 1,-1 1-1,1-1 1,0 1-1,0 0 0,0 0 1,1 0-1,-1 0 1,1 1-1,0-1 1,0 1-1,1 0 0,-4 8 1,-2 4 4,1 0 1,0 1-1,2 0 1,0 1-1,-4 31 1,7-40 30,1 1 1,0-1 0,1 1 0,0-1-1,1 1 1,0 0 0,1-1-1,0 0 1,3 12 0,-2-17-10,-1 1 0,1-1 0,0 0-1,1 0 1,-1 0 0,1 0 0,0 0 0,0-1 0,1 0 0,-1 0-1,1 0 1,0 0 0,0-1 0,0 1 0,0-2 0,1 1 0,6 2-1,3 1 12,1-1 0,0 0-1,0-2 1,1 0 0,-1 0-1,1-2 1,18 0-1,-26 0-23,0-1 0,0-1-1,0 0 1,0 0 0,0-1-1,0 0 1,0-1-1,0 1 1,-1-2 0,0 1-1,1-1 1,-1-1 0,0 1-1,10-9 1,-3-4-62,-2 0-1,0-1 1,0 0 0,-2-1 0,0 0 0,-1-1 0,-1 0-1,6-22 1,-6 17 29,1 1 0,1 1 0,1 0 0,1 0 0,18-24 0,-30 46 26,-1 1 0,0-1 0,1 0 1,-1 0-1,0 1 0,1-1 1,-1 0-1,1 1 0,0-1 1,-1 1-1,1-1 0,-1 0 0,1 1 1,0-1-1,-1 1 0,1 0 1,0-1-1,0 1 0,-1 0 0,1-1 1,0 1-1,0 0 0,0 0 1,-1-1-1,1 1 0,0 0 0,0 0 1,0 0-1,-1 0 0,1 0 1,0 0-1,0 1 0,0-1 1,0 0-1,-1 0 0,1 1 0,0-1 1,0 0-1,-1 1 0,1-1 1,0 0-1,-1 1 0,1-1 0,0 1 1,-1 0-1,1-1 0,-1 1 1,1-1-1,0 1 0,-1 0 0,0-1 1,1 1-1,-1 0 0,1 0 1,-1-1-1,0 1 0,0 0 1,1 0-1,-1 0 0,0 1 0,13 56-149,-13-52 168,53 257-72,-50-240 149,-3-22 52,0-1-33,0 0 130,0 0 139,0 0-39,0 0-60,0 0-62,0-30 242,2 13-474,0 0 0,2 0 0,0 1 0,0-1 0,2 1 0,0-1 0,1 2 0,0-1 0,2 1 0,-1 0 0,2 1 0,0 0 0,1 0 0,15-14 0,-24 25 3,0 1-1,0 0 0,1 0 1,-1 0-1,1 0 0,-1 0 0,1 0 1,0 1-1,0-1 0,0 1 1,-1 0-1,1 0 0,0 0 1,1 0-1,-1 1 0,0-1 0,0 1 1,0 0-1,0-1 0,0 1 1,1 1-1,-1-1 0,0 0 1,0 1-1,0 0 0,0 0 0,0 0 1,0 0-1,0 0 0,0 0 1,-1 1-1,1 0 0,0-1 1,-1 1-1,1 0 0,-1 0 1,0 0-1,1 1 0,-1-1 0,0 0 1,0 1-1,-1 0 0,1-1 1,0 1-1,-1 0 0,0 0 1,2 5-1,3 9-7,-2 0 1,1 0-1,-2 0 0,0 1 0,0 27 1,1 4 16,-4-48 15,-1 0 0,1 0 0,0 0 0,0 0 0,1 0-1,-1 0 1,0 0 0,0 0 0,0-1 0,1 1 0,-1 0-1,0 0 1,1 0 0,-1 0 0,1 0 0,-1 0 0,1-1-1,0 1 1,-1 0 0,1 0 0,0-1 0,-1 1-1,1-1 1,0 1 0,0 0 0,0-1 0,1 1 0,0-1 12,-1 0 0,1 0 1,-1 0-1,1-1 1,-1 1-1,1 0 1,-1-1-1,0 1 1,1-1-1,-1 0 0,1 0 1,-1 1-1,0-1 1,0 0-1,3-2 1,8-8 120,-1-1 1,18-22 0,-20 23-247,72-78 22,-79 88 58,0-1 1,0 1-1,1 0 1,-1 0-1,0 0 1,1 0-1,-1 1 1,1-1 0,-1 0-1,1 1 1,-1 0-1,1 0 1,-1 0-1,1 0 1,0 0-1,4 1 1,45 11-84,-35-8 114,15 2-31,0-2 0,1-1 0,0-2 0,39-3 0,-67 2 21,0 0 0,0 0 0,0-1 0,0 0 0,0 0 0,0 0 0,-1-1 0,1 1 0,0-1 0,-1 0 1,1 0-1,-1-1 0,0 0 0,0 1 0,0-1 0,0-1 0,-1 1 0,1 0 0,-1-1 0,1 0 0,-1 0 0,-1 0 0,1 0 0,2-5 0,-1 1-3,-1-1 0,0 0 1,-1 0-1,0 0 0,0 0 0,-1-1 0,0 1 0,-1 0 0,0-1 0,0 1 0,-1 0 0,-2-11 0,3 18 3,-1-1-1,0 1 0,1 0 1,-1-1-1,0 1 0,0 0 1,-1-1-1,1 1 0,0 0 1,-1 0-1,1 0 1,-1 0-1,1 0 0,-1 0 1,0 1-1,0-1 0,0 1 1,0-1-1,0 1 0,0-1 1,-1 1-1,1 0 0,0 0 1,-1 0-1,1 1 1,-1-1-1,1 0 0,-1 1 1,1 0-1,-1-1 0,1 1 1,-4 1-1,1-1-11,1 0 1,-1 0-1,1 1 0,-1 0 0,1 0 1,0 0-1,-1 0 0,1 1 0,0 0 1,0 0-1,0 0 0,0 0 1,0 0-1,1 1 0,-1 0 0,1 0 1,-6 5-1,2 3 2,0 0-1,0 0 1,1 1 0,0 0 0,1 0-1,0 0 1,1 1 0,0 0 0,1 0-1,1 0 1,0 0 0,1 0 0,0 0-1,2 24 1,0-32 6,0 0-1,0 0 1,0-1 0,0 1-1,1-1 1,0 1-1,0-1 1,0 1-1,0-1 1,1 0 0,-1 0-1,1 0 1,0-1-1,1 1 1,-1-1 0,1 1-1,-1-1 1,1 0-1,0 0 1,0-1 0,0 1-1,0-1 1,8 3-1,0 0-3,0 0-1,0-1 0,1-1 0,-1 0 0,1 0 1,0-1-1,24 0 0,-35-3 13,1 1 0,0-1 0,0 1 0,-1-1 0,1 0 0,0 0 0,-1 0 0,1-1-1,-1 1 1,0-1 0,1 1 0,-1-1 0,0 0 0,0 0 0,0 0 0,0 0 0,0 0 0,2-3 0,33-54-47,-9 14 53,-20 35-34,23-25 78,-29 33-76,-1 1 0,1-1 0,0 0 0,0 1 0,0-1-1,1 1 1,-1 0 0,0 0 0,0 0 0,1 0 0,-1 0 0,1 0 0,-1 1 0,4-2 0,-5 35-194,-3-5 165,1-21 46,0 0 0,1 0 0,0 1 0,0-1 1,0 0-1,1 1 0,0-1 0,4 13 0,-3-18 26,-1-1-1,1 0 1,-1 0 0,1 0 0,-1 0 0,1 0 0,0 0 0,-1 0 0,1-1 0,0 1-1,0-1 1,0 1 0,0-1 0,-1 1 0,1-1 0,0 0 0,0 0 0,0 0-1,3-1 1,37-3 330,-33 2-325,1-2-1,-1 1 1,0-1-1,0 0 1,0-1-1,0 0 1,-1 0-1,0-1 0,0 0 1,-1-1-1,1 0 1,-2 0-1,9-10 1,5-9 1,0 0 1,24-48-1,-43 74-40,-1 0-1,0 0 0,1-1 0,-1 1 0,1 0 1,-1 0-1,1 0 0,-1 0 0,0 0 0,1 0 1,-1 0-1,1 0 0,-1 0 0,1 0 1,-1 1-1,0-1 0,1 0 0,-1 0 0,1 0 1,-1 0-1,0 1 0,1-1 0,-1 0 0,0 0 1,1 1-1,-1-1 0,0 0 0,1 1 1,-1-1-1,0 0 0,0 1 0,1-1 0,-1 0 1,0 1-1,0-1 0,0 0 0,1 1 0,-1-1 1,0 1-1,0-1 0,0 1 0,0-1 0,0 1 1,12 23-39,-11-23 30,1 4 27,1 1 0,0-1 0,0-1 0,1 1 0,-1 0 1,1-1-1,0 0 0,0 0 0,1 0 0,-1 0 1,1-1-1,0 1 0,0-1 0,0 0 0,0-1 1,1 1-1,-1-1 0,0 0 0,1-1 0,0 1 1,-1-1-1,1 0 0,0-1 0,0 1 0,0-1 1,0 0-1,-1-1 0,1 1 0,0-1 0,0 0 0,-1-1 1,1 1-1,-1-1 0,1 0 0,-1 0 0,1-1 1,-1 0-1,0 0 0,0 0 0,-1 0 0,1-1 1,-1 0-1,0 0 0,6-6 0,13-20-8,-2-1-1,0 0 1,-2-2-1,25-60 0,44-151-98,-51 136 99,-33 97 47,3-22 401,-7 32-441,0 9-137,-3 55 74,-17 91-1,9-85 57,-1 71 0,11-119-1,1 0 0,1 0 0,1 0-1,7 36 1,-6-48 7,0 0 0,1 0 0,0-1-1,0 1 1,1-1 0,0 0 0,0 0-1,1-1 1,0 0 0,0 0 0,1 0-1,14 11 1,-4-6 15,0-2-1,1 0 1,0-1-1,1 0 1,-1-2-1,2 0 1,-1-1-1,1-1 1,-1-1-1,1-1 1,0-1-1,1 0 1,-1-1-1,32-4 1,-47 3-27,-1 0 1,1-1-1,-1 0 1,1 0-1,-1 0 1,0 0-1,1-1 1,-1 1-1,0-1 1,0 0-1,0 0 1,0-1 0,0 1-1,0-1 1,-1 0-1,0 0 1,1 0-1,-1-1 1,0 1-1,0-1 1,-1 1-1,4-7 1,-2 1-15,0 0 0,0-1-1,-2 1 1,1-1 0,-1 1 0,0-1 0,-1 0 0,0 0-1,-1-12 1,-3 9-225,-5 15 150,-4 12 37,9-7 46,1 0 1,-1-1-1,1 1 0,0 0 0,0 0 0,1 0 1,0 1-1,0-1 0,1 0 0,0 0 0,0 0 1,0 1-1,1-1 0,3 13 0,-2-17 19,-1 1-1,1 0 0,-1 0 1,1 0-1,0-1 1,0 1-1,1-1 0,-1 0 1,1 1-1,0-1 1,0 0-1,0-1 0,0 1 1,0 0-1,1-1 1,-1 0-1,1 0 0,-1 0 1,1 0-1,0-1 1,0 1-1,0-1 0,0 0 1,0 0-1,0 0 1,7 0-1,-8 0 8,0-1 1,1 1-1,-1-1 0,0 0 1,0 0-1,0 0 0,1-1 0,-1 1 1,0-1-1,0 1 0,0-1 1,0 0-1,0 0 0,0-1 0,0 1 1,0-1-1,0 1 0,0-1 0,-1 0 1,1 0-1,3-3 0,-3 0-1,-1 0-1,1 0 0,-1 0 0,0 0 0,0-1 1,-1 1-1,0 0 0,0-1 0,0 1 0,0-1 1,-1 1-1,0-7 0,0-2-12,0 0 1,0-1-1,-1 1 0,-1 0 1,-1 0-1,0 0 1,0 0-1,-2 1 0,0-1 1,0 1-1,-1 0 0,-1 1 1,-12-19-1,13 22 32,-10-19-10,15 27-21,1 0-1,0 1 1,0-1-1,0 0 1,0 1 0,0-1-1,0 0 1,0 0-1,0 1 1,0-1-1,0 0 1,1 1-1,-1-1 1,0 0-1,0 1 1,1-1 0,-1 0-1,0 1 1,1-1-1,-1 1 1,1-1-1,-1 0 1,1 1-1,-1-1 1,1 1 0,-1-1-1,1 1 1,-1 0-1,1-1 1,0 1-1,-1 0 1,1-1-1,-1 1 1,1 0 0,0 0-1,0-1 1,-1 1-1,1 0 1,0 0-1,1 0 1,61-15-75,-1-2 0,80-34 0,-137 49 86,1 1 1,-1-1-1,1 1 0,-1 0 1,1 0-1,-1 1 0,1 0 1,0 0-1,-1 0 0,1 0 1,-1 1-1,1 0 0,-1 0 1,1 1-1,-1 0 0,0 0 1,1 0-1,-1 0 0,0 1 1,7 5-1,11 7-21,-2 1 0,0 1 0,21 22 0,-11-11 15,33 29-12,113 125-1,-173-178 2,-1 1 0,1 0 0,-1 0 0,0 0 0,0 0-1,0 1 1,-1-1 0,1 1 0,1 7 0,-5-12-9,1 0 0,0 0 0,0-1 1,0 1-1,-1 0 0,1 0 0,0 0 0,-1-1 0,1 1 0,-1 0 0,1-1 0,-1 1 1,1 0-1,-1-1 0,1 1 0,-1 0 0,0-1 0,1 1 0,-1-1 0,0 1 0,1-1 0,-1 0 1,0 1-1,0-1 0,0 0 0,1 1 0,-1-1 0,0 0 0,0 0 0,0 0 0,0 0 1,1 0-1,-1 0 0,0 0 0,0 0 0,-1 0 0,-44 0-59,34 0 37,-22-1-44,1-2 1,-1-1 0,1-2-1,0-1 1,-49-17 0,9-4-1916,-85-45 1,69 25-2201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02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7890,'0'0'5961,"0"0"-4729,0 0-992,0 0-240,192 18 608,-86-9-384,9 0-96,5 0-104,-18 3-24,-13 5-384,-32 1-2136,-28-6-2545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04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222 0 6769,'0'0'4492,"0"0"-2782,0 0-841,0 0-130,0 0-369,0 0 111,-1 15-211,-1 0 0,-8 27-1,-8-13-559,-2-2 0,-41 47-1,-17 1-5524,47-48-441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32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907 80 3185,'0'0'1905,"0"0"-604,0 0-217,0 0-269,0 0-168,0 0 233,0 0-104,0 0-237,0 0-74,0 0 71,0 0 195,0 0-260,0 0-98,0 0 265,0 0-184,0 0-113,-7-32 831,2 27-1173,0 1 0,-1 0 0,1 0 1,-1 1-1,0 0 0,0 0 0,0 0 1,0 1-1,0-1 0,-1 2 0,1-1 0,-1 1 1,-7-1-1,-15-1-10,-48 1 0,60 2 1,-37 0-40,-7-2 50,0 3-1,0 2 0,0 3 1,-91 22-1,120-20-4,1 1 0,1 2 0,0 1 0,0 1 0,-30 20 0,58-33 0,1 1 0,-1 0-1,1 0 1,0 0-1,-1 0 1,1 0 0,0 0-1,0 1 1,-1-1-1,1 0 1,0 1 0,0-1-1,0 1 1,1-1-1,-1 1 1,0-1 0,1 1-1,-1-1 1,1 1-1,-1 0 1,1 0 0,0-1-1,-1 1 1,1 0-1,0-1 1,0 1-1,0 0 1,1 0 0,-1-1-1,0 1 1,1 0-1,-1-1 1,1 1 0,-1-1-1,1 1 1,0 0-1,0-1 1,0 1 0,-1-1-1,2 0 1,-1 1-1,0-1 1,0 0 0,0 0-1,2 2 1,4 4 9,1 0 0,0-1 0,1 1 0,-1-2 0,18 10 0,46 16 2,124 37-1,-135-50-30,-2 2 0,0 3 0,84 46 0,-132-63-53,-2 1 0,1 0 0,-1 1 0,0 0-1,0 0 1,-1 1 0,0 0 0,-1 0 0,11 19 0,-15-23 0,-1 0 0,1 0 0,-1 0 1,0 0-1,-1 1 0,1-1 0,-1 0 0,0 1 1,-1-1-1,1 1 0,-1-1 0,0 1 0,0-1 1,-1 1-1,1-1 0,-1 1 0,-1-1 0,1 0 1,-1 1-1,0-1 0,0 0 0,0 0 0,-6 8 0,0-2 47,0-1 0,-1-1 0,-1 1 0,1-1 0,-1-1 0,-1 0 0,-22 13 0,-88 40 43,119-60-13,-57 25 140,-1-2 0,-120 28 0,138-43 934,-1-2 0,-81 1 1,123-8-545,1 0-418,0 0-212,28 2-1032,-21-1 1035,62 7-116,1-4 1,0-3-1,96-10 1,-124 4 101,0-2 1,0-2-1,0-2 1,-2-2 0,1-1-1,68-36 1,-88 38 84,-1-1-1,0-2 1,-1 0-1,-1-1 1,0 0-1,-1-2 1,15-20-1,-10 10-234,-2-2-1,-1 0 1,-1-1-1,15-39 1,-24 50 448,-12 33 85,-3 10-368,-5 20 61,3 1-1,2 0 1,1 0 0,3 50-1,1-87 54,2 0 0,-1 1 0,1-1 0,0 0 0,1 0 0,-1 0 0,1 0 0,1 0 0,0 0 0,0 0 0,0-1 0,0 0 0,1 1 0,0-1 0,9 10-1,-5-9 77,0 0-1,0-1 1,1 1-1,-1-2 0,1 1 1,1-1-1,-1-1 0,1 1 1,19 4-1,8 0 110,1-2 0,0-2 0,0-2 0,73-2 0,-95-2-201,0 0 0,0-2 0,0 0 0,0-1 0,-1 0 0,1-1 0,-1-1 0,0 0 1,-1-1-1,1-1 0,-1 0 0,-1-1 0,0-1 0,0 0 0,15-16 0,-15 13-40,-1 0 0,0-1 0,-2 0 0,1-1 0,-2-1 0,0 1 0,-1-1 0,0-1 1,-2 0-1,0 0 0,0 0 0,-2 0 0,4-31 0,-9 63 107,1 0-1,0 1 1,1-1 0,1 0-1,0 0 1,1 0 0,1 0 0,0-1-1,11 25 1,-12-31-70,1-1 1,0 0-1,0 0 0,1 0 1,-1 0-1,2-1 0,-1 1 1,1-1-1,0-1 0,0 1 1,0-1-1,1 0 0,0-1 1,0 1-1,0-1 0,0-1 1,1 1-1,0-1 0,0-1 1,-1 1-1,1-1 0,10 1 1,-4-1-3,0-1-1,0-1 1,0 0 0,1 0 0,-1-1 0,0-1 0,0-1 0,-1 0 0,1 0 0,0-2 0,23-10 0,-27 10 6,-1-1 1,-1 0-1,1 0 1,-1-1-1,0 0 0,-1-1 1,1 0-1,-2 0 0,1 0 1,-1-1-1,0 0 1,-1 0-1,0 0 0,0-1 1,-1 0-1,5-16 1,-2-3 102,-2 1 1,0-1 0,-2 0 0,0 0 0,-3 0-1,0 0 1,-2 0 0,-10-52 0,16 191-145,21 60 24,-9-71 57,4 159 0,-19-186-68,-3 1-1,-24 141 0,10-143 25,4 0 0,2 0 0,-1 76 0,11-119-34,3 61-39,-2-83 43,-1 0-1,2 0 1,-1-1-1,1 1 1,0-1 0,0 1-1,0-1 1,1 0 0,0 0-1,0 0 1,0 0 0,7 7-1,-10-27 405,-1-106-110,3-169 46,3 245-469,2 0 1,1 0-1,2 0 0,3 2 1,1-1-1,2 2 1,39-72-1,-12 38-203,3 2 1,4 2-1,63-71 1,-104 132 375,-6 7 28,-1 0 0,1 1 0,0-1 0,0 1 0,0-1 0,0 1 0,1 0 0,-1 0 0,1 1 0,0-1 0,7-3 0,-11 32 208,0 220 252,0-240-487,0 0 1,1 0 0,-1 0-1,1 0 1,0 0 0,0-1-1,1 1 1,0 0-1,0-1 1,3 7 0,-3-10-7,0 1 0,0 0 0,0-1 0,0 0 0,0 1 0,1-1 0,-1 0 0,1 0 0,0 0 0,0-1 0,-1 1 0,1-1 0,0 1 0,0-1 0,0 0 0,1 0 0,-1 0 0,0-1 0,0 1 0,4-1 0,8 1-41,-1-1-1,0-1 0,0 0 1,1-1-1,-1 0 0,0-1 0,-1-1 1,1 0-1,0-1 0,-1 0 1,0-1-1,-1-1 0,1 0 1,-1 0-1,0-2 0,-1 1 1,0-1-1,10-11 0,-4 2-43,0 0-1,-1 0 1,-1-2-1,-1 0 1,-1 0-1,-1-2 1,0 1-1,-2-1 0,15-45 1,-23 55 324,1 0-1,-2 0 1,1 0 0,-2-20-1,-1 32-218,0 0-1,0-1 0,0 1 1,0 0-1,0 0 0,0 0 1,0 0-1,0 0 0,0 0 1,0 0-1,0 0 0,0 0 1,0 1-1,0-1 1,0 0-1,0 1 0,1-1 1,-1 1-1,0-1 0,-1 1 1,-8 6-23,1 0 0,0 1 0,1 0 0,-1 1 0,2-1 0,-1 1 0,-11 20 0,1 0-48,-21 49 0,31-58 32,1 0 1,0 1-1,-4 24 0,9-35 11,1 0 0,0 0 0,0 0 0,1 0-1,0 0 1,1 0 0,0 0 0,4 19-1,-3-26 6,0 1 0,0-1-1,0 0 1,0 0 0,0 0 0,1 0-1,-1 0 1,1 0 0,0-1-1,0 1 1,0-1 0,0 0 0,0 0-1,1 0 1,-1 0 0,1 0-1,-1-1 1,1 0 0,-1 0-1,1 0 1,0 0 0,4 0 0,13 3 4,-1-2 0,38-1 0,-51-1 2,4 1-38,0-2 0,-1 1 0,1-2 0,-1 1 0,1-1 0,-1-1 0,0 0-1,0-1 1,18-8 0,-23 9-43,-1 0-1,1 0 0,-1 0 1,0-1-1,0 0 0,0 0 1,-1 0-1,1 0 0,-1 0 1,0-1-1,0 1 0,0-1 1,-1 0-1,0 0 0,0 0 1,0 0-1,-1 0 0,1-1 1,-1 1-1,0 0 0,0-8 1,0 3 17,-1 0 0,1 1 0,-1-1 0,-1 0 0,0 1 0,0-1 0,-1 1 0,0-1 0,-1 1 0,0 0 0,0 0-1,-1 0 1,0 0 0,0 1 0,-8-11 0,8 13 104,-3-1 244,2-2-1,-1 1 0,1-1 1,-7-16-1,12 24-265,-1-1 1,1 1-1,-1-1 1,1 1-1,-1-1 1,1 1-1,0-1 1,0 0-1,0 1 0,0-1 1,0 1-1,0-1 1,0 1-1,0-1 1,1 1-1,-1-1 1,1 1-1,-1-1 1,1 1-1,0-1 0,-1 1 1,1 0-1,0-1 1,0 1-1,0 0 1,0 0-1,0-1 1,0 1-1,0 0 1,0 0-1,1 0 1,-1 0-1,0 1 0,1-1 1,-1 0-1,0 1 1,3-2-1,12-3-45,1 0-1,0 1 0,0 1 1,0 1-1,1 0 0,-1 1 1,19 2-1,-34 0 9,0-1 0,0 1 1,0 0-1,-1 0 0,1 0 1,0 0-1,0 0 0,-1 0 0,1 1 1,-1-1-1,1 1 0,-1-1 0,1 1 1,-1-1-1,0 1 0,0 0 1,0 0-1,0-1 0,0 1 0,0 0 1,0 0-1,0 4 0,17 52-4,-16-50 46,6 26 37,20 66 171,-25-91-226,1-1-1,0 1 0,0-1 1,1 0-1,-1 0 1,2-1-1,-1 1 1,13 11-1,-17-18 2,0 0 1,0 0-1,0-1 0,0 1 0,0 0 1,0 0-1,0-1 0,1 1 0,-1-1 1,0 1-1,0-1 0,1 1 1,-1-1-1,0 0 0,1 0 0,-1 0 1,0 0-1,1 0 0,-1 0 0,0 0 1,1 0-1,-1 0 0,0 0 0,1-1 1,-1 1-1,0-1 0,1 1 1,-1-1-1,0 1 0,0-1 0,0 0 1,0 0-1,0 1 0,0-1 0,0 0 1,0 0-1,0 0 0,0 0 0,1-2 1,4-4 148,-1 0 0,0-1-1,-1 0 1,6-12 0,-9 18-152,69-182 93,-37 93-78,-22 72-124,-11 18 91,1 1 0,-1 0 0,0 0 0,1 0 0,-1 0-1,0-1 1,1 1 0,-1 0 0,0 0 0,1 0 0,-1 0-1,0 0 1,1 0 0,-1 0 0,0 0 0,1 0-1,-1 0 1,1 0 0,-1 0 0,0 0 0,1 1 0,-1-1-1,0 0 1,1 0 0,-1 0 0,0 0 0,1 0 0,-1 1-1,0-1 1,1 1 0,19 31-257,-11-13 305,-2-10-42,0 1-1,0-1 1,1 0-1,0-1 1,0 0 0,1 0-1,0-1 1,0 0 0,1 0-1,0-1 1,0-1-1,1 1 1,-1-2 0,13 5-1,2-3 5,1 0 1,0-2-1,0-1 0,0-1 0,31-1 0,-51-1-4,1 0-1,0 0 1,-1-1-1,1 1 1,0-1 0,-1-1-1,1 1 1,-1-1 0,1-1-1,-1 1 1,0-1-1,0 0 1,0 0 0,-1-1-1,1 0 1,-1 0 0,1 0-1,-1 0 1,-1-1-1,1 0 1,-1 0 0,0 0-1,0-1 1,0 1 0,0-1-1,-1 0 1,0 0-1,-1 0 1,1 0 0,-1-1-1,0 1 1,-1-1 0,2-9-1,-2 3-12,0-1-1,0 0 0,-2 0 0,1 1 1,-5-23-1,4 33 18,1 0 0,-1 0 0,0 0 0,1 0 0,-1 0 0,-1 1-1,1-1 1,0 0 0,-1 1 0,1-1 0,-1 1 0,0-1 0,0 1 0,0 0 0,0-1 0,0 1 0,0 0 0,-1 1 0,1-1-1,-1 0 1,1 1 0,-1-1 0,0 1 0,0 0 0,1 0 0,-1 0 0,0 0 0,0 1 0,0-1 0,0 1 0,-5-1 0,7 1-12,-1 0 0,1 1 1,0-1-1,-1 0 0,1 1 1,-1-1-1,1 1 0,0-1 1,-1 1-1,1 0 0,0 0 1,-1 0-1,1-1 0,0 1 1,0 0-1,0 0 0,0 0 1,0 1-1,0-1 0,0 0 1,-1 2-1,-15 38-70,5 47-22,10-74 96,1 1 0,1-1 0,1 1 0,0 0 1,0-1-1,7 24 0,-6-31 4,1 1 1,1-1-1,-1 0 0,1 0 1,0 0-1,1 0 0,0 0 1,0-1-1,0 0 0,1 0 1,-1-1-1,1 1 0,11 6 1,-3-3-2,0-2 0,0 1 1,1-2-1,0 0 1,0 0-1,0-2 1,1 0-1,-1 0 1,1-2-1,0 0 0,0 0 1,0-2-1,0 0 1,19-3-1,-29 3 6,-1-1-1,1 0 1,0-1-1,-1 1 1,1-1-1,-1 0 1,1 0-1,-1-1 1,0 0 0,0 1-1,0-2 1,0 1-1,-1-1 1,1 1-1,-1-1 1,0-1-1,0 1 1,0 0-1,-1-1 1,0 0-1,1 0 1,3-8-1,2-10 27,0 0-1,-1 0 1,-2-1-1,5-29 1,12-37 245,-23 89-267,1-1 1,-1 1-1,1 0 1,0 0-1,0 0 1,-1 0-1,1 0 1,0 0-1,0 0 0,0 0 1,0 0-1,0 0 1,0 0-1,0 1 1,0-1-1,0 0 1,1 1-1,-1-1 1,0 1-1,0-1 1,0 1-1,1 0 1,-1 0-1,0-1 1,1 1-1,-1 0 1,0 0-1,1 0 1,-1 0-1,0 0 1,1 1-1,-1-1 0,0 0 1,0 1-1,2 0 1,3 0-19,-1 1 1,1 1-1,-1-1 1,0 1-1,0 0 0,9 6 1,9 13 11,-1 0 0,0 1-1,-2 1 1,30 46 0,-36-47-222,2 0 1,0-2-1,1 0 0,2-1 1,0-1-1,42 33 0,-37-40-2110,-4-10-1645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33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1030 6969,'0'0'1696,"0"0"-858,0 0 209,0 0 812,0 0-844,0 0-761,19-12-132,-11 7-106,23-14 17,35-30 1,-55 40-1,0-1 0,0 0 0,-1-1 0,0 0 1,-1-1-1,0 0 0,12-24 0,-15 20 127,-1 0 0,-1 1-1,0-2 1,-1 1 0,-1 0-1,0 0 1,-1-1-1,-1 1 1,-2-19 0,1 32-147,1 1-1,0-1 1,0 1 0,-1-1 0,0 1 0,1-1 0,-1 1 0,0-1 0,0 1 0,-1 0 0,1-1-1,0 1 1,-1 0 0,1 0 0,-1 0 0,0 0 0,1 0 0,-1 0 0,0 1 0,0-1 0,0 0-1,-1 1 1,1 0 0,0-1 0,0 1 0,-1 0 0,-4-1 0,3 1-14,0 0 1,0 0-1,0 1 1,0 0-1,-1 0 0,1 0 1,0 0-1,0 1 1,0-1-1,0 1 0,0 0 1,0 0-1,0 0 1,0 1-1,1 0 1,-1-1-1,-6 5 0,-2 4-12,0 0-1,1 0 1,1 1-1,-1 1 1,2 0-1,0 0 1,-8 14-1,2-1 3,1 1 0,-19 49 0,28-61-3,1 0 1,0 0-1,1 1 0,-2 22 1,4-34 25,1 1 1,0-1 0,0 0 0,0 0 0,0 0-1,0 0 1,1 0 0,-1 1 0,1-1 0,0 0-1,0 0 1,0 0 0,0 0 0,0-1 0,1 1 0,-1 0-1,1 0 1,0-1 0,0 1 0,0-1 0,0 0-1,0 1 1,1-1 0,-1 0 0,1 0 0,4 3-1,6-1 18,0 0-1,-1-1 1,1 0-1,0-1 1,1-1-1,-1 0 0,0 0 1,0-2-1,27-3 1,-18 1 12,-1-1 0,1-2 0,-1 0 0,0-1 0,26-13 0,-14 3-26,-1-2-1,0-1 1,-1-1-1,-2-2 1,0-1-1,-1-1 1,43-52-1,-53 55-2,-1-1-1,-2-1 0,0 0 0,-2-1 1,0 0-1,-2-1 0,-1-1 0,-1 1 1,-1-1-1,8-57 0,-10 32 40,-3-104 1,-3 140 24,-2 0 1,1 0-1,-2 1 1,0-1-1,-1 1 1,-1-1-1,0 1 1,-1 1-1,-1-1 1,-16-26 0,23 40-64,-1 0 1,1 0-1,-1 0 1,0 0-1,1 0 1,-1 0-1,0 0 1,0 0-1,1 0 1,-1 1-1,0-1 1,0 0-1,0 1 1,0-1-1,0 1 1,0-1-1,0 1 1,0-1-1,0 1 1,0 0-1,0-1 1,-1 1-1,1 0 1,0 0-1,0 0 1,0 0-1,0 0 1,-2 0-1,1 1-23,0 1 0,0-1-1,1 0 1,-1 1 0,1-1 0,-1 1-1,1 0 1,0 0 0,-1-1-1,1 1 1,0 0 0,0 0-1,0 0 1,1 0 0,-2 4 0,-12 35-2,3 0 0,1 1 0,2 1 0,-4 48 0,8-20-12,7 126 1,-1-177-43,0-1 0,1 1 0,1-1 0,1 0 0,0 0 0,2 0 1,0-1-1,1 0 0,1-1 0,0 1 0,2-2 0,0 1 1,0-2-1,2 1 0,15 14 0,-8-13-511,0-1 0,1-1 0,1-1 0,0 0-1,34 13 1,9-5-5846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35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501 779 3001,'0'0'4543,"0"0"-2950,0 0-1012,0 0-188,-32-7-18,-101-23 149,125 29-469,0-1 0,1 1 0,-1 1 0,0 0 0,0 0 0,1 0 0,-1 1 0,0 0 0,1 0 0,-1 1 0,1 0 0,-1 1 0,1-1 0,0 1 0,-10 6 0,5 0 104,0 0 0,1 0 0,0 1 1,0 1-1,-13 17 0,15-17-57,-4 3 52,1 0 1,1 1 0,1 1-1,0 0 1,1 0-1,1 1 1,0 0 0,1 0-1,1 1 1,1 0-1,0 0 1,2 0 0,0 0-1,-1 31 1,4-45-99,0 1 1,0-1-1,1 1 1,0-1-1,0 0 1,0 1-1,0-1 1,1 0-1,-1 0 1,1 1-1,0-1 1,0-1-1,1 1 1,-1 0-1,1 0 1,0-1-1,0 0 1,5 5-1,-2-3-18,0-1 1,0-1-1,0 1 0,0-1 0,1 0 1,-1 0-1,1-1 0,0 0 0,-1 0 1,1-1-1,9 1 0,-6 0-21,0-2 1,0 1-1,0-1 0,0-1 1,0 0-1,0 0 0,0-1 0,0-1 1,0 1-1,-1-1 0,1-1 0,-1 0 1,0 0-1,0-1 0,0 0 0,-1-1 1,10-7-1,-10 4-57,0 0 1,-1-1-1,0 0 0,0 0 1,-1-1-1,0 0 1,-1 0-1,0 0 0,-1 0 1,-1-1-1,5-24 0,-2-2-125,-3-1-1,-2-53 1,-1 62 134,1 23 49,-1 1 0,0-1 1,0 1-1,-1-1 0,0 1 0,0-1 0,0 1 1,-1 0-1,0-1 0,0 1 0,0 0 0,-1 0 1,-6-9-1,9 15-11,0 0 1,0 0-1,0 0 1,0 0-1,0-1 1,-1 1-1,1 0 1,0 0-1,0 0 1,0 0-1,-1 0 1,1 0-1,0 0 1,0 0-1,0 0 1,-1 0-1,1 0 1,0 0-1,0 0 1,0 0-1,-1 0 1,1 0-1,0 0 1,0 0-1,0 0 1,-1 0-1,1 0 1,0 0-1,0 0 1,0 0-1,0 0 1,-1 1-1,1-1 1,0 0-1,0 0 1,0 0-1,0 0 1,-1 0-1,1 0 1,0 1-1,0-1 1,0 0-1,0 0 1,0 0-1,0 1 1,0-1-1,0 0 1,-1 0-1,1 0 1,0 1-1,0-1 1,0 0-1,0 0 1,0 0-1,0 1 1,0-1-1,0 0 1,0 0-1,0 0 1,0 1-1,0-1 1,1 0-1,-1 0 1,-2 15-96,0 11 79,2 1-1,0 0 1,7 36 0,-5-51 12,1-1 0,0 1 1,1-1-1,0 0 0,1 0 0,0 0 1,1-1-1,0 0 0,1 0 0,10 12 1,-6-10-7,0-1 1,1 0 0,0-1-1,1 0 1,0 0 0,0-2 0,1 0-1,0 0 1,1-1 0,20 6 0,-12-6 13,0-1 1,0-1 0,1-1 0,0-1 0,0-1 0,29-2 0,-49 0-9,-1-1-1,1 1 1,-1 0-1,1-1 1,-1 0-1,1 0 1,-1 0-1,0 0 1,1-1-1,-1 1 1,0-1-1,0 0 1,0 0-1,0 0 1,0 0-1,-1-1 1,1 1-1,2-3 1,-2 0-3,1 0 0,-1 0 0,-1 0 1,1 0-1,-1 0 0,0-1 0,0 1 1,0-1-1,-1 1 0,2-10 0,-2 4 2,0-1-1,-1 1 1,0-1-1,-1 0 0,0 1 1,-1-1-1,0 1 0,-1 0 1,0 0-1,-9-22 1,3 16 80,0 1 0,-2 0 0,-22-28 0,35 43-110,-1 0 1,1 0-1,-1-1 1,1 1-1,0 0 1,0 0-1,-1 1 1,1-1 0,0 0-1,0 0 1,0 1-1,0-1 1,0 1-1,0 0 1,0 0-1,3-1 1,26-7-13,-18 1 58,-4 2-18,0 0-1,0 1 1,0 0 0,0 0-1,1 1 1,0 1 0,0-1 0,-1 1-1,1 1 1,17 0 0,-16 1-8,7-1 8,0 1-1,0 1 1,1 0-1,-1 2 1,32 8 0,-45-9-9,0 0 0,0 0 0,0 1 0,0 0 0,-1 0 0,1 0 1,-1 0-1,0 1 0,0 0 0,0 0 0,0 0 0,-1 0 0,1 1 0,-1-1 1,0 1-1,-1 0 0,1 0 0,-1 0 0,0 0 0,0 0 0,0 1 1,-1-1-1,2 11 0,2 41-94,-4-45 103,-1 0 0,2 1 0,0-1 0,0 0 0,7 19-1,-7-28 3,-1 1-1,1-1 0,0 1 0,1-1 0,-1 0 1,1 0-1,-1 0 0,1 0 0,0 0 0,0 0 0,0-1 1,0 0-1,1 1 0,-1-1 0,1 0 0,-1-1 1,1 1-1,0-1 0,-1 1 0,1-1 0,7 1 1,-5-1 8,0 1 1,0-1 0,0 0-1,0-1 1,-1 0 0,1 0-1,0 0 1,0 0 0,0-1-1,0 0 1,0 0 0,0-1-1,-1 0 1,1 0 0,-1 0-1,1-1 1,-1 1 0,9-7 0,-10 5-2,1-1 1,-1 0 0,-1 0 0,1 0 0,-1 0 0,0-1-1,0 1 1,0-1 0,-1 0 0,0 0 0,0 0 0,0 0-1,-1 0 1,0 0 0,0 0 0,0 0 0,-1-10 0,1-12-6,-2-1 0,0 1 0,-2 0 0,-1 0 0,-14-50 0,17 75 19,0-1 0,0 1 0,0-1 0,0 1 0,1-1 0,0 1 0,-1-1 0,1 0 0,0 1 0,1-7 0,0 8-17,0 1-1,0 0 0,-1 0 0,1 0 0,0 0 1,0 0-1,0 0 0,0 0 0,0 0 1,1 0-1,-1 0 0,0 0 0,0 0 0,0 1 1,1-1-1,-1 1 0,0-1 0,1 1 1,-1-1-1,1 1 0,-1 0 0,0 0 0,1-1 1,-1 1-1,1 0 0,2 1 0,7-2 7,3 0-23,1 0 0,-1 1 0,1 0 0,22 4-1,-34-3 6,1 0 0,0 0-1,-1 0 1,1 1 0,-1-1-1,0 1 1,1 0 0,-1 0 0,0 0-1,0 0 1,0 0 0,0 1-1,0 0 1,-1-1 0,1 1-1,-1 0 1,0 0 0,0 0-1,0 0 1,0 1 0,-1-1-1,3 7 1,1 8-23,-1 0 0,-1 0 0,2 22-1,-4-22 12,2 1 0,0-1-1,9 31 1,-10-44 20,0 1-1,0-1 1,1 0 0,0 0 0,0-1-1,0 1 1,0-1 0,1 1 0,0-1 0,0 0-1,0 0 1,0-1 0,1 1 0,-1-1-1,1 0 1,8 4 0,1-1 12,-1-1 0,1-1 0,1 0 0,-1-1 0,0-1 0,1 0 0,0 0 0,-1-2 0,1 0 0,0-1 0,-1 0 0,16-4 0,-12 2-14,-1-1-1,1-1 0,-1-1 0,0-1 1,-1 0-1,1-1 0,-2-1 0,1 0 0,18-16 1,-24 17-1,0 0 1,-1-1-1,0-1 1,-1 1-1,0-1 1,-1-1-1,0 1 1,0-1-1,-1-1 1,-1 1-1,0-1 1,0 0-1,-1 0 1,-1-1-1,0 1 1,-1-1-1,0 1 1,-1-1-1,0 0 1,-1 0-1,-2-18 1,2 30 4,1-1 1,-1 1-1,0-1 0,0 1 1,0-1-1,0 1 0,-1-1 1,1 1-1,0-1 0,-1 1 0,1-1 1,0 1-1,-1 0 0,0-1 1,1 1-1,-1 0 0,0-1 1,0 1-1,0 0 0,0 0 1,0 0-1,0 0 0,0 0 1,0 0-1,0 0 0,0 0 1,-1 0-1,1 0 0,0 1 0,-1-1 1,1 1-1,0-1 0,-1 1 1,1-1-1,-1 1 0,1 0 1,-1-1-1,1 1 0,-1 0 1,1 0-1,-1 0 0,1 0 1,-1 1-1,1-1 0,-1 0 1,1 1-1,-2 0 0,-1 0-11,-1 1 1,1-1-1,0 1 0,0 1 1,0-1-1,0 0 0,1 1 1,-1 0-1,1 0 0,-1 0 0,1 0 1,0 1-1,0-1 0,-3 7 1,-1 3-4,1 0 1,0 1 0,1 0 0,1 0-1,0 0 1,1 1 0,1-1 0,0 1 0,1 0-1,0 0 1,1-1 0,3 23 0,-2-32 12,1-1-1,-1 1 1,1-1 0,0 0 0,0 1 0,1-1 0,-1 0 0,1 0 0,0 0 0,0-1 0,1 1 0,-1-1 0,1 0-1,-1 1 1,1-2 0,0 1 0,0 0 0,0-1 0,1 0 0,-1 0 0,0 0 0,1 0 0,4 1 0,10 2 8,0 0 1,1-1-1,-1-2 1,26 2 0,1-1-17,0-2 0,0-2 1,62-9-1,-95 8 5,0-1 0,-1 0 1,1-1-1,0 0 0,-1 0 0,0-2 1,0 0-1,-1 0 0,0-1 0,0 0 1,0-1-1,-1 0 0,0-1 0,0 0 1,-1 0-1,12-16 0,-16 16 3,-1 1 0,0-1 0,0 1-1,-1-1 1,0 0 0,0-1 0,-1 1 0,0 0 0,-1-1 0,0 1-1,0-1 1,-1 1 0,0-1 0,-1 1 0,0-1 0,-1 1 0,-3-12-1,4 14 9,-1 1-1,0 1 0,0-1 1,0 0-1,-1 0 1,0 1-1,0-1 0,-1 1 1,1 0-1,-1 0 0,0 0 1,0 1-1,-1-1 0,0 1 1,1 0-1,-1 1 0,-1-1 1,1 1-1,0 0 0,-1 0 1,0 0-1,0 1 0,1 0 1,-1 0-1,-1 1 0,-11-3 1,17 4-12,1 0 0,-1 1 0,0-1 0,0 0 0,0 0 0,0 0 0,0 0 0,1 1 0,-1-1 0,0 0 0,0 1 0,1-1 0,-1 0 0,0 1 0,0-1 1,1 1-1,-1 0 0,0-1 0,1 1 0,-1-1 0,1 1 0,-1 0 0,1-1 0,-1 1 0,1 0 0,-1 0 0,1 0 0,0-1 0,0 1 0,-1 0 0,1 0 0,0 0 0,0-1 0,0 1 1,0 1-1,-2 38-64,3-28 45,0 10 18,1 0 0,1-1 0,1 1 0,1-1 0,0 0-1,2 0 1,15 31 0,82 138 0,-50-98-10,-28-44-34,-2 0 0,17 52 0,-33-75-31,-1 0 1,-1 0-1,0 1 0,-3-1 0,0 1 0,-1 31 0,-1-52 57,-2 0 0,1 0 0,0 0 0,-1 0 0,0 0 0,0 0 0,0 0 0,-1 0 0,0-1 0,0 1 0,0-1 0,0 1 0,-1-1 0,1 0 0,-1 0 0,0 0 0,-1 0 0,-4 4 0,2-3-1,-1-1 0,0 0 0,0-1-1,0 1 1,0-1 0,0-1 0,-1 0 0,1 0 0,-1 0 0,0-1 0,-11 1 0,-14 1 18,-1-2 0,1 0 0,0-3 1,0-1-1,-42-9 0,59 9 46,1-1 0,0 0 0,0-2-1,0 1 1,1-2 0,0 0 0,0-1 0,1 0 0,0-1-1,0 0 1,1-1 0,0-1 0,-13-14 0,22 21-8,0 1 0,0-1 1,0 0-1,0 0 0,1 0 1,0-1-1,0 1 0,0 0 1,0-1-1,0 1 1,1-1-1,0 0 0,0 1 1,1-1-1,-1 0 0,1 0 1,0 0-1,0 1 0,0-1 1,1 0-1,0 0 1,0 1-1,0-1 0,0 0 1,1 1-1,0-1 0,2-3 1,2-2-12,0 1-1,1 1 1,0-1 0,1 1 0,0 0 0,0 1-1,1 0 1,-1 0 0,2 1 0,16-9 0,65-29 19,2 4 0,107-30 0,-115 44-86,-1-5 0,-1-3 0,103-59 0,-168 82 9,1-2 0,-1 0-1,-1 0 1,0-2 0,-1 0-1,-1-1 1,0-1 0,-1 0 0,-1-1-1,-1 0 1,0-1 0,-2-1 0,0 0-1,-1 0 1,-1-1 0,-1 0-1,0 0 1,-2 0 0,4-39 0,-3-19 146,-3 1 1,-5-1 0,-2 1-1,-4-1 1,-28-120 0,31 189-78,-1 14-65,-5 19-82,11-21 105,-81 235-29,69-190 32,1 0 0,3 1 0,-3 57 0,9-72-7,1-1-1,2 1 0,9 61 1,-7-81 11,0 0 1,1-1-1,1 1 1,0-1 0,1 0-1,0 0 1,1-1 0,0 1-1,1-1 1,0-1-1,0 0 1,14 13 0,0-5 15,1 0 0,0-1 1,1-2-1,1 0 0,0-2 0,1-1 1,0 0-1,1-2 0,39 9 0,-12-7-82,2-2-1,-1-3 0,102 1 1,-145-7 37,0-1 1,0-1 0,-1 0 0,1-1-1,0 0 1,14-5 0,-24 7 26,0-1 1,0 0-1,0 0 1,-1 0 0,1 0-1,0-1 1,-1 1-1,1 0 1,0-1-1,-1 1 1,1-1-1,-1 1 1,0-1-1,0 0 1,0 0-1,0 1 1,1-3-1,-1 1 2,0 0 0,-1 0 0,1 0-1,-1 0 1,0 0 0,0 0 0,0 0 0,-1 0-1,1 0 1,-1 0 0,1 0 0,-1 0-1,0 0 1,0 0 0,-2-4 0,-1 1 7,0-1 1,0 1 0,0-1 0,-1 1-1,0 1 1,0-1 0,-1 1 0,0-1-1,1 2 1,-2-1 0,1 1-1,-8-5 1,-9-3 18,-1 0 0,-31-10 0,25 12 5,-1 0-1,-42-6 0,58 14-6,0 0 0,0 1 0,0 0 0,0 1 0,0 1 0,0 1 0,-16 3 0,28-5-45,1 1 0,-1 0 1,1 0-1,-1 0 0,1 0 0,0 1 0,-1-1 0,1 0 0,0 1 1,0 0-1,0-1 0,0 1 0,1 0 0,-1 0 0,0 0 1,1 0-1,-1 1 0,1-1 0,0 0 0,0 0 0,0 1 0,0-1 1,0 1-1,0-1 0,1 1 0,-1-1 0,1 1 0,-1 0 1,1-1-1,0 1 0,0 0 0,1-1 0,-1 1 0,1 3 1,0 1-183,1 0 1,-1 0 0,1 0 0,1 0 0,-1 0 0,1-1-1,1 1 1,-1-1 0,1 0 0,0 0 0,5 6 0,0-3-964,1 0-1,0 0 1,15 9 0,37 19-8479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24 634 5145,'0'0'2207,"0"0"-1240,0 0-552,0 0 265,0 0 480,0 0 622,-6-6 1615,1-12-3115,1 0 1,1 0 0,0 0-1,1 0 1,2-1 0,2-35-1,-1 8-157,-1 7-32,2 1 0,2-1 0,13-56 0,-14 80-94,1 0-1,1 0 1,0 0 0,1 1-1,1 0 1,0 0 0,1 1-1,1-1 1,0 2 0,0-1-1,18-16 1,-25 27-8,0 0-1,0 0 1,0 0 0,1 0 0,-1 0-1,1 1 1,0-1 0,-1 1-1,1-1 1,0 1 0,0 0 0,0 0-1,0 0 1,0 0 0,0 1 0,0-1-1,0 1 1,0 0 0,0 0 0,0 0-1,0 0 1,0 1 0,0-1-1,3 2 1,-3-1 4,1 1 0,-1 0 0,0 0-1,0 1 1,0-1 0,0 1 0,0 0 0,-1-1-1,1 1 1,-1 1 0,0-1 0,1 0 0,-1 0-1,-1 1 1,1-1 0,-1 1 0,3 6-1,4 17-16,-2-1-1,0 1 0,-2 1 0,2 37 0,-7 116-62,-1-77 94,2-55 109,0-35 163,0-34-68,1-14-234,1 1-1,2 0 1,1 0 0,2 1-1,1-1 1,1 1 0,2 1-1,1 0 1,2 1 0,21-37-1,-23 43-43,-9 18 63,0-1-1,0 1 1,1-1 0,0 1 0,0 0 0,0 1-1,0-1 1,8-7 0,-11 13-4,0 0 0,0 0 0,0-1 0,0 1 0,0 0-1,0 0 1,0 0 0,0 0 0,0 0 0,0 0 0,0 1 0,0-1 0,0 0 0,0 0 0,0 1 0,0-1 0,0 1 0,0-1 0,0 1-1,0-1 1,-1 1 0,1-1 0,0 1 0,0 0 0,-1-1 0,1 1 0,0 0 0,-1 0 0,1 0 0,-1-1 0,1 1 0,-1 0 0,1 0-1,-1 0 1,1 0 0,-1 0 0,0 0 0,1 2 0,14 44-14,-14-43 19,16 96-2,-12-63-5,12 46 0,-14-73 6,0-1 1,0 0-1,1-1 0,0 1 0,0-1 1,1 1-1,0-1 0,0-1 0,1 1 1,7 7-1,-10-12 5,0 0 0,1 0 1,-1 0-1,1 0 0,-1-1 1,1 1-1,0-1 0,0 0 1,0 0-1,1-1 0,-1 1 1,0-1-1,1 0 0,-1 0 1,0 0-1,1-1 0,-1 0 1,1 1-1,-1-1 0,1-1 1,-1 1-1,1-1 0,-1 0 1,1 0-1,4-2 0,-3 1-4,1-2 0,-1 1 0,0-1 0,0 0 0,0 0 1,-1-1-1,1 1 0,-1-1 0,0 0 0,-1-1 0,1 1 0,-1-1 0,0 0 0,6-12 0,5-16-40,-1-1 0,-2-1 0,-2 0 1,-1-1-1,-1 0 0,4-65 0,-12 355-96,0-248 142,0 0-1,0 0 1,1 0-1,-1 0 1,1 0-1,1-1 0,-1 1 1,1 0-1,0-1 1,0 1-1,0-1 1,0 1-1,1-1 1,0 0-1,0 0 1,4 5-1,-1-4 4,0 0 0,0-1 0,0 0 0,0 1 0,1-2 0,0 1 0,-1-1 0,2 0 0,11 3 0,10 0 19,1-1 1,-1-1-1,1-2 1,38-1-1,-59-1-21,-1 0-1,1-1 0,0 0 1,0-1-1,0 0 0,0 0 0,-1-1 1,1 0-1,-1 0 0,0-1 0,0 0 1,0 0-1,0-1 0,-1 0 1,0-1-1,11-10 0,-10 7-17,-1 0 0,0 0 1,-1 0-1,0-1 0,0 0 0,-1 0 0,-1-1 1,1 0-1,-2 1 0,1-1 0,-2 0 0,4-23 0,-4-78-62,-2 67 155,0 40-12,0 17 18,-2 57-81,-1-41-35,3 0-1,0 0 0,2 0 0,6 34 0,-7-57 29,1 1 0,1 0 0,-1-1 0,1 1 0,0-1 0,0 0 0,1 0 0,-1 0 0,1 0 0,0 0 0,1-1 0,-1 0 0,1 0 0,-1 0-1,1-1 1,0 1 0,1-1 0,-1 0 0,1-1 0,-1 1 0,1-1 0,0 0 0,0-1 0,0 1 0,0-1 0,0 0 0,0-1 0,0 1 0,0-1-1,0 0 1,0-1 0,0 1 0,0-1 0,6-2 0,-6-1 36,-1 0 1,0 0-1,0-1 1,0 0-1,0 0 0,-1 0 1,0 0-1,0-1 0,-1 1 1,1-1-1,4-11 0,2-1-8,30-48 11,78-122 48,-116 184-96,0 1 0,0 0 0,1 0 1,-1 0-1,1 1 0,-1-1 0,1 1 1,0-1-1,0 1 0,4-3 0,-6 5 4,0 0 0,0 0 0,0 0 0,0 0 0,1 0 0,-1 0 0,0 0 0,0 1 0,0-1 0,0 0 0,0 1 0,1-1 0,-1 0 0,0 1 0,0 0 0,0-1 0,0 1 0,0-1 0,0 1 0,-1 0 0,1 0 0,0 0 0,0-1 0,0 1 0,-1 0 0,1 0 0,0 0 0,-1 0 0,1 0 0,-1 0 0,1 0 0,-1 1 0,0-1 0,1 0 0,-1 0 0,0 2 0,15 40 1,-2 0-1,-2 1 0,-2 1 0,7 90 0,-11-87-14,-4-16 53,-1-31 42,0-1 11,1-31 195,4 8-331,1 0 0,2 1 0,0 0 0,1 0 0,2 1 0,0 0 0,1 1 0,1 0 0,22-25 0,-33 43 43,0 0-1,0 0 1,0 1 0,0-1-1,0 1 1,1 0 0,-1-1 0,1 1-1,-1 0 1,1 1 0,-1-1-1,1 0 1,-1 1 0,1-1 0,0 1-1,-1 0 1,1 0 0,0 0 0,-1 0-1,1 0 1,0 1 0,-1-1-1,1 1 1,-1 0 0,1 0 0,-1 0-1,1 0 1,-1 0 0,0 0-1,1 0 1,-1 1 0,0 0 0,0-1-1,0 1 1,0 0 0,0 0 0,0 0-1,-1 0 1,1 0 0,-1 0-1,1 0 1,-1 1 0,0-1 0,0 1-1,2 4 1,2 11 2,0 0 0,-1 0 0,2 23 0,12 48 2,-16-83 3,0 0 0,0-1 0,0 1 0,1 0 0,0-1 0,0 0 0,1 0 0,0 0 0,-1 0 0,1-1 0,9 8 0,-11-10 14,0-1-1,-1 1 0,1-1 0,0 0 0,0 0 0,0 0 1,1 0-1,-1 0 0,0 0 0,0 0 0,0-1 0,1 1 1,-1-1-1,0 0 0,1 0 0,-1 0 0,0 0 1,1 0-1,-1 0 0,0 0 0,0-1 0,1 1 0,-1-1 1,0 0-1,0 0 0,0 1 0,1-1 0,1-2 0,1-1 23,-1 1 0,0-1 0,0 1 0,0-1 0,0-1-1,-1 1 1,0 0 0,1-1 0,-2 0 0,5-8 0,8-22 2,-1-2 1,10-46 0,-24 83-45,0-1 0,0 1 1,0-1-1,0 1 1,0-1-1,0 1 1,0-1-1,0 1 1,1 0-1,-1-1 0,0 1 1,0-1-1,0 1 1,1-1-1,-1 1 1,0 0-1,0-1 0,1 1 1,-1 0-1,0-1 1,1 1-1,-1 0 1,0 0-1,1-1 1,-1 1-1,0 0 0,1 0 1,-1-1-1,1 1 1,-1 0-1,0 0 1,1 0-1,-1 0 0,1 0 1,-1 0-1,1 0 1,-1 0-1,1 0 1,-1 0-1,0 0 1,1 0-1,-1 0 0,1 0 1,-1 0-1,1 0 1,-1 0-1,1 0 1,-1 1-1,0-1 0,1 0 1,-1 0-1,0 1 1,1-1-1,-1 0 1,0 0-1,1 1 1,-1-1-1,1 1 0,20 24-196,-17-20 232,4 6-153,1 0-1,1 0 1,11 10-1,-17-18 109,-1 0 1,1-1-1,0 1 0,0-1 0,0 0 1,0 0-1,0 0 0,0-1 0,0 1 0,1-1 1,-1 0-1,1-1 0,-1 1 0,6 0 0,-2-2 27,-1-1-1,0 1 0,0-1 1,0-1-1,0 1 0,0-1 0,0 0 1,-1-1-1,1 0 0,-1 0 1,0 0-1,0-1 0,-1 1 1,1-1-1,-1-1 0,0 1 1,7-12-1,2-1 43,-1-1 0,-1 0 0,0-1 0,13-35 0,-20 39-34,0 0 0,-2 0 1,0 0-1,-1-1 0,0 1 1,-2-1-1,0 1 0,-3-25 0,3 40-17,0 0-1,0 0 1,-1 0-1,1 0 1,-1 0-1,1 0 1,0 0-1,-1 0 0,0 1 1,1-1-1,-1 0 1,0 0-1,1 0 1,-1 1-1,0-1 1,0 0-1,1 1 1,-1-1-1,0 0 0,0 1 1,0-1-1,0 1 1,0 0-1,0-1 1,0 1-1,0 0 1,0 0-1,0-1 0,0 1 1,0 0-1,0 0 1,0 0-1,0 0 1,0 0-1,0 1 1,0-1-1,0 0 0,0 0 1,0 1-1,0-1 1,0 0-1,-1 1 1,-2 0-14,0 0-1,0 1 1,1-1 0,-1 1 0,1 0 0,-1 0 0,1 0 0,0 0-1,0 0 1,-6 6 0,0 6 9,-1 1 0,2 1 1,0 0-1,1 0 0,0 0 0,1 1 0,1 0 0,1 0 1,0 0-1,2 1 0,-1-1 0,2 1 0,1-1 0,0 1 1,4 29-1,-1-39 3,-1 1 0,1-1 0,0 0 0,1 0 0,0 0 1,0 0-1,1-1 0,0 0 0,0 0 0,1 0 0,0 0 1,0-1-1,0 0 0,1 0 0,0-1 0,0 0 0,1 0 0,-1 0 1,1-1-1,15 6 0,-8-4 1,1 0 0,0-1 0,0 0 1,0-2-1,1 0 0,-1 0 0,1-2 0,-1 0 0,1-1 1,19-2-1,-33 1-2,1 0-1,-1 0 1,0 0 0,0-1-1,0 1 1,0-1 0,0 0 0,0 0-1,0 0 1,0-1 0,-1 1 0,1 0-1,-1-1 1,0 0 0,0 0 0,0 1-1,0-1 1,0 0 0,-1-1 0,1 1-1,-1 0 1,2-6 0,4-11 0,-1-1 1,5-34-1,-5 20 10,-5 29-8,1-1 0,0 1 1,0 0-1,0 0 0,1 0 0,0 0 0,0 0 0,0 0 0,1 1 0,0 0 1,0 0-1,0 0 0,1 0 0,6-6 0,-4 7-21,-1 0 0,1 1-1,0-1 1,0 1 0,0 1 0,0-1 0,1 1-1,-1 0 1,1 1 0,0 0 0,14 0-1,2-1-6,-14 1-1,0 0 1,0 1-1,-1 0 0,1 0 0,17 4 1,-26-2 10,-1-1 1,1 1 0,0 0-1,-1 0 1,1 0-1,-1 0 1,1 0 0,-1 0-1,0 0 1,0 0 0,0 0-1,0 0 1,0 0-1,-1 4 1,1 0-6,-1 9 60,1 1 3,0 1 0,1-1 1,0 0-1,1 1 0,7 26 0,-7-38-33,0 0 0,1-1 0,-1 1 0,1-1 0,-1 1 0,1-1 0,1 0 0,-1 0 0,1 0 0,-1-1 0,1 1 0,0-1 0,0 0 0,1 0 0,-1 0 0,0 0 0,1-1 1,0 0-1,0 0 0,0 0 0,0-1 0,8 2 0,57 4-280,-69-7 208,0 0 1,0 0-1,0 0 0,0 0 1,0-1-1,0 1 0,0 0 1,0-1-1,0 1 1,0-1-1,0 1 0,0-1 1,0 1-1,0-1 0,-1 0 1,1 1-1,0-1 0,0 0 1,-1 0-1,1 1 0,0-1 1,-1 0-1,1 0 0,-1 0 1,1 0-1,-1 0 1,1 0-1,-1 0 0,0 0 1,0 0-1,1 0 0,-1 0 1,0 0-1,0-1 0,0-3-523,0 1 0,0 0-1,0 0 1,0 0 0,-1-1-1,0 1 1,0 0 0,-2-7-1,-19-24-7184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39.3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1 191 10490,'0'0'3953,"0"0"-2873,0 0-23,0 0-249,0 0-248,0 0-472,0 0 592,99-161-680,-89 143-72,-4 9 56,1 6-192,-7 3-536,7 0-1001,-1 21-759,4 0-649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39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0 8314,'0'0'1464,"0"0"-1024,0 0 568,-63 173 153,40-105-313,13-2 616,3-7-832,7-8-56,0-15 89,4-7-241,12-11-200,4-9-224,20-9-232,-11-9-88,5-18-3641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40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11482,'0'0'3201,"0"0"-2041,0 0-760,0 0-400,0 0-680,0 0-1600,0 0-2041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7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 5 8618,'0'0'1884,"0"0"-638,0 0-235,0 0-78,0 0-105,0-1-824,0 1 1,0 0-1,0 0 0,0 0 0,0 0 0,0 0 0,0-1 0,0 1 0,0 0 0,0 0 0,1 0 0,-1 0 0,0 0 0,0-1 0,0 1 0,0 0 0,0 0 0,0 0 0,0 0 0,0 0 0,0 0 0,0 0 1,0-1-1,1 1 0,-1 0 0,0 0 0,0 0 0,0 0 0,0 0 0,0 0 0,0 0 0,1 0 0,-1 0 0,0 0 0,0 0 0,0 0 0,0 0 0,0 0 0,0 0 0,1 0 0,-1 0 0,0 0 0,0 0 0,0 0 1,0 0-1,0 0 0,1 0 0,-1 0 0,0 0 0,0 0 0,0 0 0,0 0 0,0 0 0,0 0 0,1 0 0,-1 0 0,0 1 0,1 3 2,0 1 0,-1 0 0,1 0 0,-1 0 1,0 0-1,0 0 0,-1 0 0,0 0 0,1-1 0,-2 1 0,-1 5 0,-23 63 202,17-48-125,-45 106 672,-20 55-358,66-160-357,1 1 1,1 0 0,1 0 0,1 0 0,0 32 0,4-58-18,1 0 0,-1 0 0,0 0 0,0 0 0,1 0 0,-1 0 1,1 0-1,-1 0 0,1 0 0,-1 0 0,1 0 0,0 0 1,-1 0-1,1 0 0,0-1 0,0 1 0,0 0 0,0 0 0,0-1 1,0 1-1,-1-1 0,1 1 0,1-1 0,-1 1 0,0-1 1,0 1-1,0-1 0,0 0 0,0 0 0,0 1 0,0-1 0,0 0 1,2 0-1,48 0 52,-32-1 25,83 2 107,-22 1-176,141-14 1,-220 12-59,0 0 1,-1 0 0,1 0-1,0-1 1,0 1 0,0 0-1,-1 0 1,1-1-1,0 1 1,0-1 0,-1 1-1,1 0 1,0-1 0,-1 1-1,1-1 1,-1 0-1,1 1 1,0-1 0,-1 1-1,1-1 1,-1 0-1,1 1 1,-1-1 0,0 0-1,1 0 1,-1 1 0,0-1-1,1-1 1,-2-25-2827,-1 9 193,2 1-3033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40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 1 1032,'0'0'8259,"0"0"-5823,0 0-1910,0 0 472,-33 26 22,-106 88-349,128-105-578,0 1 0,1 0 0,0 1 0,1 0-1,0 0 1,0 1 0,1 0 0,1 1 0,0 0 0,1 0 0,-7 19 0,4-8 167,3-6-169,1-1 0,0 1 0,1 0 0,1 1 0,1-1 0,1 0 0,0 22 0,2-37-71,-1 1-1,1-1 1,0 0-1,0 0 1,0 0-1,1 0 1,-1 0-1,1 0 1,-1 0-1,1-1 1,0 1-1,0 0 1,0-1-1,1 0 1,-1 1-1,0-1 1,1 0-1,0 0 1,-1 0-1,1-1 1,0 1 0,0-1-1,0 1 1,0-1-1,0 0 1,5 1-1,7 3 36,2-1 0,-1 0 0,32 3 0,-1-3-217,1-3-1,0-1 1,0-2 0,-1-2 0,68-16-1,-90 16 127,1 1 1,-1 1-1,1 1 0,42 5 0,-39-2-13,0-1 0,53-6 0,-79 5 50,0 0 1,0-1 0,0 1 0,0-1-1,0 0 1,-1 0 0,1 0 0,0 0 0,0-1-1,-1 1 1,1-1 0,-1 0 0,1 1 0,-1-1-1,0 0 1,0 0 0,0-1 0,0 1 0,0 0-1,0-1 1,-1 1 0,1-1 0,-1 1-1,1-1 1,-1 0 0,0 0 0,0 1 0,0-1-1,-1 0 1,1 0 0,-1 0 0,1 0 0,-1 0-1,-1-5 1,1 1 40,-1 1-1,0-1 1,0 1-1,-1 0 1,0-1-1,0 1 1,-1 0-1,1 0 1,-1 0-1,-1 1 1,1-1-1,-1 1 1,0-1-1,-9-8 1,3 5-20,0 0 0,-1 0-1,-1 1 1,1 1 0,-1 0 0,0 0-1,-1 1 1,0 1 0,0 0 0,0 1-1,0 0 1,-1 1 0,1 1 0,-1 0-1,0 1 1,1 0 0,-1 1 0,-15 1-1,26 0-62,-1 0 0,1-1 0,0 1-1,0 0 1,0 1 0,0-1 0,0 0-1,0 1 1,0 0 0,0 0 0,0 0 0,1 0-1,-1 0 1,1 0 0,0 1 0,-1-1-1,1 1 1,0-1 0,-2 6 0,0-1-343,1 0 0,0 1 1,0-1-1,0 1 1,1 0-1,-2 15 0,2 19-3806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47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4913,'0'0'1894,"0"0"-674,0 0-328,0 0-293,0 0-16,0-10-123,10-81 2040,-6 52-1502,-2 23 315,-1 43-650,-1 866 20,-3-867-585,0-22-632,2-16-913,1-6-2895,0-5-3190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6:48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56 5577,'0'0'1658,"0"0"-790,0 0-293,0 0-2,0 0 14,0 0-80,-2 0 4936,7 0-3981,72-3-1443,119-22-1,-62 6 19,-99 14-41,-1 2 1,1 2 0,63 5-1,-91-2-2,-1 0-1,1 0 1,-1 0-1,0 1 1,0 0-1,0 0 0,0 0 1,-1 1-1,1 0 1,-1 0-1,0 1 1,0-1-1,0 1 1,-1 0-1,7 10 0,-8-11-4,0 0 0,0 0 0,-1 1 0,1-1 0,-1 1 0,0-1-1,-1 1 1,1 0 0,-1-1 0,0 1 0,0 0 0,0 0-1,-1 0 1,0 0 0,0 0 0,0 0 0,0 0 0,-1 0 0,0 0-1,0 0 1,0-1 0,-3 7 0,1-7 18,0 0 0,0 0 0,-1 0 0,1-1 0,-1 0 0,0 0 0,1 0 0,-1 0 1,-1 0-1,1-1 0,0 1 0,-1-1 0,1 0 0,-10 2 0,-75 18 136,78-20-153,-99 12 700,-179-1 1,354-13-596,136 4-41,-164-2-61,0 3 0,0 1 0,49 15-1,-45-8-3,-1 1 0,0 3 0,-1 1 0,54 35 0,-79-44 8,0 2 1,0 0-1,-1 1 0,-1 0 0,22 27 0,-28-31-4,-1 1-1,0 0 0,0 0 1,0 0-1,-1 1 0,-1-1 1,0 1-1,0 0 0,-1 0 1,0 0-1,0 11 0,-2-16 4,0 0 0,-1 0-1,1 0 1,-1 0 0,0-1-1,-1 1 1,1 0 0,-1 0-1,0-1 1,0 1 0,-1-1 0,1 0-1,-1 0 1,0 1 0,0-2-1,0 1 1,0 0 0,-1-1-1,0 1 1,0-1 0,0 0-1,0-1 1,0 1 0,0 0-1,-1-1 1,1 0 0,-6 1 0,-16 7 25,0-1 1,0-1 0,-45 6-1,67-13-17,-111 14 168,0-6 0,-188-7 0,295-2-174,0 0-1,0 0 1,0-1 0,0 0 0,1 0-1,-1-1 1,0 0 0,-12-5 0,20 7-1,-1 0 0,1 0-1,0-1 1,-1 1 0,1 0 0,0 0 0,0 0 0,-1 0 0,1 0 0,0 0 0,-1 0 0,1-1 0,0 1-1,0 0 1,0 0 0,-1 0 0,1 0 0,0-1 0,0 1 0,0 0 0,-1 0 0,1-1 0,0 1 0,0 0 0,0 0-1,0-1 1,0 1 0,0 0 0,-1-1 0,1 1 0,0 0 0,0 0 0,0-1 0,0 1 0,0 0 0,0-1-1,0 1 1,0 0 0,0-1 0,0 1 0,1 0 0,-1 0 0,0-1 0,0 1 0,0 0 0,0 0 0,0-1 0,0 1-1,1 0 1,-1 0 0,0-1 0,0 1 0,0 0 0,1 0 0,-1 0 0,0-1 0,0 1 0,1 0 0,-1 0-1,21-8-474,28-2-1502,9-2-3061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06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466 121 5673,'0'0'967,"0"0"-303,0 0 212,0 0 271,0 0-343,0 0 38,-4-17 125,-13-52 88,16 67-1015,-1 0-1,1 0 1,0 0 0,-1-1 0,1 1-1,-1 1 1,0-1 0,1 0 0,-1 0-1,0 1 1,0-1 0,0 1 0,-1-1 0,1 1-1,0 0 1,0 0 0,-1 0 0,1 0-1,0 0 1,-1 0 0,1 1 0,-1 0 0,1-1-1,-1 1 1,0 0 0,1 0 0,-1 0-1,1 0 1,-1 1 0,1-1 0,-5 2-1,-5-1 78,-5-1-121,1 1 0,-1 0 0,0 2 0,0 0 0,1 0 0,-1 2 0,1 0 0,0 1-1,1 1 1,-1 0 0,1 1 0,-26 18 0,29-17-3,0 0-1,0 1 1,1 0 0,0 1 0,0 0-1,-17 26 1,25-32 15,-1 1-1,1-1 1,0 1-1,0 0 1,1 1-1,0-1 1,0 0-1,0 1 1,1-1-1,0 1 1,0-1-1,0 1 1,1 0-1,0-1 1,0 1 0,1 0-1,0-1 1,3 11-1,-2-13 54,0 0 0,0 0 0,1 0 0,0 0 0,0-1-1,0 1 1,0-1 0,0 1 0,1-1 0,-1 0 0,1 0 0,0-1 0,0 1 0,0-1-1,0 0 1,0 0 0,1 0 0,-1-1 0,1 1 0,-1-1 0,8 1 0,9 2 51,1-1-1,-1-1 1,28 0 0,-42-2-116,0 0 0,-1-1 0,1 1 0,0-1-1,-1-1 1,1 1 0,0-1 0,-1 0 0,0-1 0,0 1 0,0-1 0,0-1-1,0 1 1,0-1 0,-1 0 0,1 0 0,-1 0 0,0-1 0,-1 0 0,1 0-1,-1 0 1,0 0 0,0-1 0,-1 0 0,1 0 0,-1 0 0,-1 0 0,1 0-1,-1 0 1,0-1 0,2-11 0,0-10-98,-1 1 1,0-1-1,-4-49 1,0 29 88,-2 26 131,-1 42-64,10 80-66,5-1 0,31 138 0,-15-97 134,-24-127-295,38 261 412,-35-157-4953,-6-110 1751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07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1055 7986,'0'0'3753,"0"0"-2601,0 0-790,0 0 773,0 0-293,0 0-314,24-6 682,187-138-1060,-181 121-160,-1-3 0,-1 0 0,-1-1 0,37-51 0,66-115-290,-61 86-311,109-128 0,-155 210 500,-11 12 20,0 0-1,0-1 0,11-19 1,-22 107 89,-1-56 46,0 1-1,2-1 0,0 1 0,1-1 1,5 20-1,-7-34 10,1 1-1,0-1 1,-1 1 0,1-1-1,1 0 1,-1 1-1,1-1 1,-1-1 0,1 1-1,0 0 1,1-1 0,-1 1-1,1-1 1,-1 0 0,1 0-1,0 0 1,0-1-1,0 1 1,0-1 0,1 0-1,-1 0 1,1 0 0,-1-1-1,1 0 1,5 1 0,0-1-30,-1 0 1,1-1 0,-1-1 0,1 1-1,-1-2 1,1 1 0,-1-1-1,0-1 1,0 1 0,0-2 0,0 1-1,0-1 1,-1 0 0,1-1 0,-1 0-1,-1-1 1,1 1 0,-1-1 0,0-1-1,0 0 1,0 1 0,-1-2 0,0 1-1,-1-1 1,0 0 0,0 0 0,0-1-1,-1 1 1,4-14 0,-2 7-58,-4 9-231,0 8-84,-1 1 331,0-1 0,1 0 0,-1 0 0,0 0 0,1 0 0,-1 0 0,1 0 0,0 0 0,-1 0 0,1-1 0,3 3 0,2 0 25,0 0 1,0-1-1,0 0 1,0 0-1,1-1 1,-1 0 0,1 0-1,0-1 1,0 0-1,10 1 1,86-5 84,-84 2-95,4-1 50,0-1 1,-1-1 0,0-1 0,44-16 0,-55 17-49,-1-1 1,1 0-1,-1-1 0,-1 0 1,1-1-1,-1 0 1,0-1-1,0 0 0,-1 0 1,-1-1-1,12-13 1,-18 20-2,0-1 0,-1 1 1,1-1-1,0 0 1,-1 0-1,1 0 0,-1 0 1,0 0-1,0 0 0,0 0 1,-1 0-1,1-1 1,-1 1-1,1 0 0,-1 0 1,0-1-1,0 1 1,-1 0-1,1 0 0,-1 0 1,1-1-1,-1 1 0,0 0 1,0 0-1,-1 0 1,1 0-1,0 0 0,-1 1 1,0-1-1,0 0 0,0 1 1,0-1-1,0 1 1,0-1-1,-1 1 0,1 0 1,-1 0-1,1 0 1,-1 1-1,0-1 0,0 0 1,0 1-1,0 0 0,0 0 1,0 0-1,-6-1 1,1 0-13,0 0 1,-1 1-1,1 0 0,0 1 1,-1 0-1,1 0 1,0 0-1,0 1 1,-17 4-1,22-4 9,-1 1 0,1-1 0,0 1 0,-1 0 0,1-1 0,0 2 0,0-1 0,0 0 0,0 0 0,0 1 0,1 0 0,-1-1 0,1 1 0,0 0 0,0 0 0,0 0 0,0 1 0,0-1 0,1 0 0,-1 1 0,1-1 0,0 1 0,-1 7 0,0-3 0,1-1 0,0 1 0,0 0 1,1 1-1,0-1 0,1 0 0,-1 0 0,2 0 1,-1-1-1,1 1 0,0 0 0,1 0 1,0-1-1,0 0 0,0 1 0,1-1 1,0 0-1,1-1 0,0 1 0,-1-1 1,9 8-1,-1-3-9,1-1 0,0 0 1,1-1-1,0 0 0,0-1 1,1-1-1,0 0 1,0-1-1,31 8 0,4-3-1045,90 10-1,-61-16-2969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08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76 8810,'0'0'3714,"0"0"-2806,0 0-778,0 0 64,29 2 0,99 6-108,-112-9-55,-1 0 0,1-1 0,0 0 0,0-1 0,-1-1 0,0-1 0,0 0 0,0-1 0,-1 0-1,17-11 1,37-14-211,-66 30 158,0 1-1,0-1 0,0 1 0,0-1 0,1 1 1,-1 0-1,0 0 0,0 0 0,0 0 0,0 1 1,0-1-1,0 0 0,0 1 0,0-1 0,0 1 1,0 0-1,0 0 0,0 0 0,0 0 0,0 0 1,-1 0-1,1 0 0,0 1 0,-1-1 0,1 0 1,1 3-1,5 5 26,-1 1 1,0 0-1,10 18 1,-1 0-51,84 109 69,-46-67 30,76 133 1,-118-180-32,0 1 0,-2 0 0,-1 1 0,-1 0 0,0 0 0,-3 1 0,0-1 0,-1 1 0,-2 1 0,0 33 0,-2-54-20,-1 1 1,1-1 0,-1 0 0,-1 1-1,1-1 1,-1 0 0,0 0 0,-1 0-1,1 0 1,-1 0 0,-1-1 0,1 1-1,-1-1 1,1 0 0,-7 6 0,3-5 8,0 0 1,0 0-1,-1-1 1,1 0 0,-1-1-1,0 0 1,0 0-1,-1-1 1,-15 5 0,-12-1 44,-1-1 0,1-2 0,-1-2 0,-49-2 0,48-1-14,20 1 66,9 1-71,0 0-1,0-1 1,1 0-1,-1-1 0,0 0 1,0 0-1,1-1 1,-1 0-1,1-1 1,0 0-1,-13-6 1,20 8-34,0 1 0,0-1 0,0 0 0,0 0 0,0 1 0,0-1 0,0 0 1,0 0-1,0 0 0,0 0 0,1 0 0,-1-1 0,1 1 0,-1 0 0,0 0 1,1 0-1,0 0 0,-1-1 0,1 1 0,0 0 0,0 0 0,-1-1 0,1 1 1,0 0-1,0-1 0,0 1 0,1 0 0,-1 0 0,0-1 0,0 1 0,1 0 1,-1 0-1,1 0 0,0-3 0,2 0-107,-1 1 0,0-1 0,1 1 0,0-1 0,0 1 0,0 0 0,0 0 0,7-4 0,194-139-5212,-134 90-423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08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 7842,'0'0'3055,"0"0"-677,0 0-1378,0 0-771,-33 11-50,-108 42-132,129-48-19,-1 1 0,2 0-1,-1 1 1,1 1 0,0 0 0,1 0 0,-16 16 0,21-18 1,0 0 1,0 0-1,0 1 1,1 0-1,0-1 0,1 2 1,-1-1-1,1 0 1,1 1-1,-4 11 1,6-18-26,0 0 1,-1 0 0,1 0-1,0 0 1,0-1 0,0 1-1,0 0 1,0 0 0,0 0 0,0 0-1,0 0 1,0 0 0,0 0-1,1-1 1,-1 1 0,0 0-1,0 0 1,1 0 0,-1 0-1,1-1 1,-1 1 0,1 0 0,-1 0-1,1-1 1,-1 1 0,1 0-1,0-1 1,-1 1 0,1-1-1,0 1 1,-1-1 0,1 1 0,0-1-1,0 1 1,1-1 0,32 3 343,-23-4-260,37-1 1,0-3 0,0-2 0,90-26 0,-118 28-76,-17 4-12,1 0-1,0 0 1,0 0-1,0 0 1,0 1 0,0 0-1,0 0 1,0 0-1,0 0 1,-1 1-1,1-1 1,0 1-1,0 0 1,0 0-1,0 1 1,-1-1-1,1 1 1,5 3-1,7 2 1,-1-2-67,0-2 0,1 0-1,-1 0 1,1-2 0,0 0 0,-1-1-1,27-2 1,0 1-756,26-1-3436,-9-8-3897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0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1 953 11386,'0'0'1904,"0"0"-770,0 0-613,13-30-72,1-2-383,74-183 779,-73 160-748,-4 0 1,-1 0-1,-3-1 1,0-74 0,-4 63-112,2 0 1,20-91 0,-18 135 108,-3 14-159,-2 10-425,7 286 296,3 36 543,-9-300-308,0-1 1,1 0-1,2-1 1,0 1-1,1-1 1,15 31-1,-18-45-4,0 0-1,0-1 1,1 0-1,-1 1 1,1-2-1,1 1 1,-1 0-1,1-1 1,0 0-1,0-1 1,0 1-1,1-1 1,0 0-1,0-1 1,0 0-1,0 0 1,0 0-1,0-1 1,1 0-1,-1 0 1,1-1-1,9 1 1,-7-2-15,-1 0 0,0 0 1,0-1-1,0 0 0,0 0 1,0-1-1,0-1 0,0 1 1,0-1-1,-1-1 0,0 1 1,15-10-1,-12 5-9,-1 0 0,0 0 0,0-1 0,-1 0 0,0-1 0,0 0 0,-1-1 0,8-13 0,-2 0-44,-2-2-1,0 1 0,-2-2 1,-1 1-1,-1-1 0,-1-1 1,6-49-1,-15 94-53,1 1-1,1 0 1,1-1 0,0 1 0,7 27-1,-6-36 93,0 0 0,1-1-1,0 1 1,0 0-1,1-1 1,0 0-1,1 0 1,0 0-1,0 0 1,1-1 0,0 0-1,0 0 1,0 0-1,14 9 1,-8-8 12,1 0 0,1-1 0,0-1 0,0 0 0,0 0 1,0-2-1,1 0 0,0 0 0,18 1 0,19-1 26,70-2 1,-116-2-53,23-1 14,-1-2 1,1 0-1,0-2 1,49-14 0,-67 16-23,-1-1 1,1 0 0,-1 0 0,0-1 0,0-1 0,-1 1 0,1-2 0,-1 1 0,0-1 0,-1 0 0,0-1-1,0 0 1,0-1 0,-1 1 0,9-16 0,-13 20 1,-1-1-1,0 1 1,0-1-1,0 0 1,0 0 0,-1 0-1,0 0 1,0 0-1,0 0 1,0 0-1,-1-1 1,0 1 0,0 0-1,0 0 1,-1 0-1,0 0 1,0 0 0,0-1-1,-1 2 1,1-1-1,-1 0 1,0 0-1,-5-7 1,3 7 14,0 1-1,0-1 1,-1 1-1,1 0 1,-1 1-1,0-1 1,0 1-1,0 0 1,0 0 0,-1 0-1,1 1 1,-1 0-1,1 0 1,-1 1-1,0-1 1,0 1-1,0 0 1,0 1 0,0 0-1,-6 0 1,9 0-12,0 0 1,0 0-1,0 1 1,-1-1-1,1 1 1,0 0-1,0 0 1,0 0-1,1 0 1,-1 1-1,0-1 1,0 1-1,1 0 1,-1-1-1,1 1 1,-1 0-1,1 1 1,0-1-1,0 0 1,0 1-1,0-1 1,0 1-1,0-1 1,1 1-1,-1 0 1,1 0-1,0 0 1,0 0-1,0 0 1,-1 6-1,-1 9 2,0 0 0,1 0-1,1 0 1,2 23 0,-1-20 10,0-16 5,0 0 0,1 1 0,-1-1-1,1 0 1,0 0 0,1 1 0,-1-1-1,1 0 1,0 0 0,0 0 0,1-1 0,0 1-1,-1-1 1,1 1 0,1-1 0,6 8-1,-2-6 4,-1 0 0,0-1 0,1 0 0,0 0 0,1 0 0,-1-1-1,1-1 1,-1 1 0,11 1 0,9 2 10,0-2 1,1-1-1,0-2 1,-1 0-1,41-4 0,-62 1-16,-1 0 0,1 0-1,-1 0 1,1-1-1,-1 0 1,0 0-1,0-1 1,0 0 0,0 0-1,0 0 1,0 0-1,-1-1 1,0 0 0,0 0-1,6-6 1,2-6-3,1 0 1,-2-1 0,15-25-1,-24 36-1,-3 6-2,1-1 0,0 0 0,-1 0 0,1 0-1,-1 0 1,1 1 0,0-1 0,0 0 0,-1 1-1,1-1 1,0 0 0,0 1 0,0-1 0,0 1-1,0-1 1,0 1 0,0 0 0,0-1 0,0 1 0,0 0-1,0 0 1,0 0 0,0-1 0,0 1 0,0 0-1,0 1 1,0-1 0,0 0 0,0 0 0,0 0-1,0 0 1,0 1 0,0-1 0,0 0 0,0 1-1,-1-1 1,1 1 0,1 0 0,33 29-127,-28-23 111,4 5 121,32 28-293,-41-39 280,0 1 0,1 0 0,-1-1 0,0 1 0,1-1 1,-1 0-1,1 0 0,-1 0 0,1 0 0,0 0 0,0 0 0,-1-1 1,1 1-1,0-1 0,0 0 0,-1 0 0,4 0 0,0-3-62,0 1 0,0-1 0,0-1 0,-1 1-1,0-1 1,10-7 0,12-9-59,-12 12-56,-1 0 0,1 2 0,0-1 0,1 2-1,-1 0 1,1 1 0,0 1 0,0 0 0,0 1-1,0 1 1,1 1 0,24 2 0,-33-1 78,1 1 0,0 0 0,-1 1 1,0 0-1,12 5 0,-12-4 6,0 0 0,0-1 1,1 0-1,-1-1 0,1 0 0,11 1 1,-7-2 8,0-1 1,1 0 0,-1-1-1,0 0 1,0-1 0,0-1-1,0 0 1,0-1 0,16-6-1,-22 6-27,0 0-1,0 0 1,0-1-1,-1 1 0,1-1 1,-1-1-1,-1 1 1,1-1-1,-1 0 1,0 0-1,0-1 0,-1 0 1,1 0-1,-2 0 1,1 0-1,4-13 1,-5 12-28,-1 0 1,0 0 0,0 0-1,0 0 1,-1-1 0,-1 1-1,1 0 1,-1-1 0,-3-15 0,3 21 39,-1 0 1,1 1 0,-1-1-1,0 0 1,0 0 0,-1 1 0,1-1-1,0 1 1,-1-1 0,0 1-1,1 0 1,-1-1 0,0 1-1,0 0 1,0 0 0,-1 0 0,1 1-1,0-1 1,-1 0 0,1 1-1,-1-1 1,1 1 0,-1 0 0,0 0-1,1 0 1,-1 0 0,0 1-1,0-1 1,0 1 0,-4 0 0,5-1 7,0 1 0,1 0 0,-1 0 0,0-1 0,0 1 0,0 1 0,0-1 0,1 0 0,-1 0 0,0 1 0,0-1 0,1 1 1,-1 0-1,0-1 0,1 1 0,-1 0 0,0 0 0,1 0 0,-1 0 0,1 0 0,0 0 0,-1 1 0,1-1 0,0 0 0,0 1 1,0-1-1,0 1 0,0-1 0,0 1 0,-1 1 0,0 4-2,1 0-1,-1 0 1,1 0 0,1 0-1,0 1 1,0 10 0,0-2 1,1-8 13,0 0-1,0 0 0,1 0 1,0-1-1,0 1 1,1 0-1,0-1 1,0 1-1,1-1 0,0 0 1,0 0-1,1 0 1,-1-1-1,2 0 0,-1 0 1,1 0-1,-1 0 1,2-1-1,-1 0 0,0 0 1,1-1-1,0 0 1,14 6-1,-3-1-491,1-1-1,0-1 1,0-1-1,1 0 1,0-2-1,0 0 1,0-2-1,29 1 1,-17-3-2720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0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18 13755,'0'0'2560,"0"0"-1175,0 0-1209,0 0-176,0 0 0,0 0-192,0 0-192,-13-17-849,0 17-1935,-10 0-9347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0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13259,'0'0'2000,"0"0"-1576,0 0-424,0 0-224,245 0 168,-50 0-160,-26 0-848,-17-6-2905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8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98 12419,'0'0'1588,"0"0"-1025,0 0-569,0 0 40,-15 31 485,-50 99-234,57-114-235,1-1 0,1 1-1,0 1 1,1-1 0,0 1 0,2 0-1,0 0 1,1 0 0,1 1 0,0-1 0,3 31-1,-1-44-14,0 1-1,0-1 1,0 0-1,0 1 0,1-1 1,0 0-1,0 0 1,0 0-1,0 0 0,1 0 1,-1-1-1,1 1 0,0-1 1,0 1-1,0-1 1,0 0-1,1 0 0,-1-1 1,1 1-1,0-1 1,0 1-1,0-1 0,0-1 1,0 1-1,0 0 0,1-1 1,-1 0-1,7 1 1,13 3 72,1-2 1,0 0-1,46-2 1,-58-1-153,5 0 46,-1-1 0,0 0 0,0-2-1,-1 0 1,1-1 0,0 0 0,-1-2 0,0 0-1,0 0 1,-1-2 0,25-15 0,-30 16-29,-1 0-1,0 0 1,-1-1 0,0 0 0,0-1 0,-1 1 0,0-2 0,0 1 0,-1-1 0,0 0 0,-1 0 0,0 0 0,-1-1 0,0 0 0,-1 0-1,0 0 1,0 0 0,1-18 0,-2 8-21,-1 0-1,-1 0 1,-1 1-1,-1-1 0,-8-36 1,7 46 82,0-1 1,-1 1-1,-1 0 0,0 1 1,0-1-1,-1 1 0,0 0 1,-1 0-1,0 1 0,0 0 1,-15-14-1,19 20-29,-1 0 0,1 0 0,-1 0 0,0 1-1,0-1 1,0 1 0,0 0 0,-1 0 0,1 0 0,0 1 0,-1-1 0,1 1 0,-1 0 0,1 0-1,-1 1 1,0 0 0,1-1 0,-1 1 0,-6 1 0,4 1-6,0 0 0,1 0 0,-1 1 0,0 0 0,1 0 0,-1 0 0,1 1 0,0 0 0,0 0 0,1 0 0,-8 8 0,-2 3-159,1 2 0,0-1 0,1 2 0,1 0-1,1 0 1,1 1 0,-10 22 0,1 18-2410,13-14-2782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2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445 615 8666,'0'0'2222,"0"0"-827,-36-8-523,-118-21-236,138 26-508,0 1 0,0 1 1,0 0-1,-29 4 0,38-2-87,0 0 1,-1 1-1,1 0 0,0 0 0,0 0 1,0 1-1,1 0 0,-1 1 1,-6 4-1,7-3-24,0 0 0,1 1 0,-1 0 1,1 0-1,0 0 0,1 0 0,0 1 0,0 0 0,0 0 1,1 0-1,0 0 0,0 0 0,1 1 0,0 0 1,0-1-1,1 1 0,0 0 0,0 11 0,0-9 10,0 0-1,1 0 0,0 0 1,0 0-1,1 0 1,1 0-1,0 0 0,0 0 1,7 16-1,-6-20 25,1 1 1,0-1-1,0 0 0,0 0 1,1-1-1,0 1 1,0-1-1,1 0 0,-1 0 1,1-1-1,0 0 0,0 0 1,13 6-1,-5-3-39,0-1 0,1 0-1,0-1 1,0 0 0,0-2 0,0 0-1,1 0 1,-1-2 0,1 1 0,0-2 0,-1 0-1,17-3 1,-23 1-34,1 1-1,-1-2 0,1 1 1,-1-1-1,0-1 1,0 0-1,0 0 1,0 0-1,-1-1 1,0-1-1,0 1 1,0-2-1,0 1 1,-1-1-1,0 0 1,-1 0-1,0 0 1,0-1-1,0 0 1,4-10-1,0-3-68,-1 0-1,-1-1 1,-1 0-1,-1-1 1,-1 1-1,-1-1 1,1-24-1,-3-168-568,-4 116 542,1 40 256,-1 28 271,2-1 0,4-33 0,-3 64-392,-1-1 0,0 0 0,1 1 0,0-1 1,-1 1-1,1 0 0,0-1 0,0 1 0,0-1 0,0 1 1,0 0-1,0 0 0,0 0 0,0 0 0,0-1 0,2 0 1,-3 2-17,1 0 0,0 0 0,-1 0 0,1-1 0,-1 1 0,1 0 1,-1 0-1,1 0 0,-1 0 0,1 0 0,0 0 0,-1 0 1,1 0-1,-1 0 0,1 0 0,-1 0 0,1 0 0,-1 1 0,1-1 1,0 0-1,-1 0 0,1 0 0,-1 1 0,1-1 0,-1 0 1,0 1-1,1-1 0,-1 0 0,1 1 0,-1-1 0,0 1 0,1-1 1,-1 1-1,0-1 0,1 1 0,-1-1 0,0 1 0,0-1 1,1 1-1,-1-1 0,0 1 0,0-1 0,0 1 0,0-1 0,0 1 1,0 0-1,0-1 0,0 1 0,0-1 0,0 2 0,6 40 43,-2 0-1,-1 0 1,-4 47-1,-1-53 17,1 0-1,3 1 1,1-1-1,1 0 1,13 47-1,-12-68-47,0 0 0,1 0 1,1-1-1,0 0 0,1 0 0,1-1 0,0 0 0,0 0 0,2-1 0,-1 0 0,2-1 1,-1 0-1,15 9 0,-9-8 16,1-2 1,1 0-1,0-1 1,0 0-1,1-2 1,-1 0-1,2-2 1,-1 0-1,29 3 1,2-2-94,0-2 0,1-3 0,73-7 0,-120 6 54,-1 0 1,1-1-1,0 0 0,-1 0 1,1-1-1,-1 1 0,1-1 0,-1 0 1,1 0-1,-1 0 0,0-1 1,0 0-1,4-3 0,-6 3 12,1 0-1,-1 0 1,0 0-1,0 0 1,0 0-1,-1-1 1,1 1-1,-1 0 1,0-1-1,0 1 1,0-1-1,0 0 1,0 1-1,-1-1 1,0 0-1,0-6 1,0 8-1,-1 0 0,1 0 0,-1 0 0,1-1 1,-1 1-1,0 0 0,0 0 0,0 0 1,0 1-1,0-1 0,0 0 0,-1 0 1,1 0-1,-1 1 0,1-1 0,-1 1 0,1-1 1,-1 1-1,0 0 0,0 0 0,0-1 1,0 1-1,0 1 0,0-1 0,0 0 0,0 0 1,0 1-1,0-1 0,0 1 0,0 0 1,-5-1-1,-11-1-24,0 1 0,-36 1 0,32 1 45,7-1-21,0 1 1,1 1-1,-1 1 1,1 0 0,-1 1-1,1 0 1,1 1 0,-15 7-1,22-10-6,1 1-1,-1 0 1,1 0-1,0 0 1,0 1-1,0-1 1,1 1-1,-1 0 1,1 1-1,0-1 1,0 1-1,0 0 1,1-1-1,0 2 1,0-1-1,0 0 1,0 1-1,1-1 1,0 1-1,0 0 1,1 0-1,-2 8 1,3-12 12,0 1 0,0-1 0,0 0 1,0 0-1,1 1 0,-1-1 0,1 0 1,-1 0-1,1 1 0,0-1 1,0 0-1,0 0 0,0 0 0,0 0 1,1 0-1,-1 0 0,1-1 0,-1 1 1,1 0-1,-1-1 0,1 1 1,0-1-1,0 1 0,0-1 0,0 0 1,0 0-1,0 0 0,0 0 0,0 0 1,1 0-1,-1-1 0,0 1 1,4 0-1,10 1 23,0 0-1,-1-1 1,1-1 0,17-1 0,-6 0 32,133-5-202,-34 21 160,-104-14-67,0-2 0,0 0 0,0-1 0,0-1 1,0-2-1,-1 0 0,1-1 0,-1-1 0,-1 0 1,1-2-1,-1-1 0,35-22 0,-40 20 13,0-1 0,-1 0 0,0 0 0,-1-1 0,-1-1 0,0 0 0,-1-1-1,0 0 1,-2-1 0,0 0 0,13-35 0,-1-14 49,-2 0-1,10-71 0,1-6-96,-5 58 160,38-87-1,-59 161 363,-5 19-427,0 1-1,0-1 1,1 1 0,0-1-1,2 11 1,0 12 7,-12 448 966,9-465-976,2 0 0,0 0 0,0 0 0,1 0 1,1-1-1,1 1 0,0-1 0,5 13 0,-5-17 6,1-1-1,0 0 1,0-1-1,1 1 1,0-1-1,0 0 1,0 0-1,1-1 1,0 0-1,1 0 1,-1-1-1,1 0 1,9 5-1,-2-3 65,1 0 0,-1-1 0,1 0-1,1-2 1,-1 0 0,1 0 0,17 0 0,119 0-127,-135-5 65,-1 1-43,-1-2 0,0 0 0,0-1 0,-1-1 0,1 0-1,-1-1 1,28-12 0,-37 14-12,-1 0 1,1 0-1,0 0 0,-1-1 0,1 0 0,-1 0 0,0 0 1,-1 0-1,1-1 0,-1 0 0,0 0 0,0 0 1,0 0-1,-1-1 0,1 0 0,-1 0 0,-1 0 0,1 0 1,-1 0-1,0 0 0,-1 0 0,2-7 0,-3 12 31,0 0-1,0 0 0,0 0 0,0 0 0,0 0 0,0 0 1,0 0-1,0 0 0,0 0 0,0 0 0,-1 0 1,1 0-1,0 0 0,-1 0 0,1 0 0,-1 0 1,1 0-1,-1 0 0,1 1 0,-1-1 0,0 0 1,1 0-1,-1 1 0,0-1 0,0 0 0,1 1 1,-2-1-1,0 0 2,0 0 0,0 1 0,0 0 0,0-1 0,0 1 0,0 0 0,0 0 1,0 0-1,0 0 0,0 0 0,0 0 0,-3 2 0,-1-1-1,0 1-1,0 0 1,0 0-1,1 1 1,0-1-1,-1 1 1,1 1-1,-8 5 1,7-2-3,0 0 0,1 1 1,0-1-1,0 1 1,1 0-1,0 0 1,-6 17-1,9-23 15,0 1 1,0 0-1,0-1 0,1 1 1,-1 0-1,0-1 0,1 1 1,0 0-1,0 0 1,0-1-1,0 1 0,0 0 1,0 0-1,1 0 0,-1-1 1,1 1-1,0 0 0,0-1 1,0 1-1,0 0 0,0-1 1,0 0-1,1 1 0,-1-1 1,1 0-1,0 1 1,0-1-1,0 0 0,4 3 1,4-1 20,1-1 1,-1 0 0,1 0-1,0-1 1,0 0 0,0-1-1,0-1 1,1 0 0,13-1 0,-5 1-18,-13 0 8,-1 0-1,1 0 1,-1-1 0,1 0 0,-1 0 0,1-1 0,-1 1-1,0-1 1,1-1 0,-1 1 0,-1-1 0,1 0 0,0-1-1,-1 1 1,10-8 0,-11 6-11,0 1-1,0-1 1,-1 0-1,0-1 1,1 1-1,-2 0 1,1-1-1,-1 0 1,0 1-1,0-1 0,0 0 1,-1 0-1,0 0 1,0 0-1,0-1 1,-1-10-1,0 10 33,0-1-1,-1 1 0,0 0 0,0-1 0,0 1 0,-1 0 0,0 0 1,-1 0-1,1 0 0,-1 1 0,0-1 0,-1 1 0,-6-9 1,9 12-33,-1 1 1,1 0 0,0-1 0,0 1 0,0-1 0,0 0 0,0 1 0,0-1 0,1 0 0,0 1 0,-1-1 0,1 0 0,0 0 0,0 1 0,0-1 0,1 0 0,-1 1 0,1-1 0,-1 0 0,1 1 0,0-1 0,0 0 0,0 1 0,0-1 0,3-2 0,3-5-31,0 0 0,1 1 0,0 0-1,15-13 1,6-6 10,-24 21-1,1 1 1,-1-1-1,-1 0 0,1 0 0,-1-1 0,-1 1 0,1-1 1,-1 0-1,-1 0 0,1 0 0,-1 0 0,-1-1 0,0 1 1,1-13-1,20 21-302,-5 5 266,-1 1-1,0 0 0,0 1 1,0 1-1,-1 0 1,-1 1-1,1 1 0,14 12 1,-5-5 44,8 7 22,-1 1 0,0 1 0,51 59-1,-66-66 8,0 2-1,-2 0 1,0 0-1,-2 1 0,0 1 1,-1 0-1,10 34 1,-21-56-1,1 0 1,-1 0-1,1-1 1,-1 1-1,0 0 1,1 0 0,-1 0-1,0 0 1,0 1-1,0-1 1,0 0-1,0 0 1,0 0-1,0 0 1,0 0 0,0 0-1,0 0 1,0 0-1,-1 0 1,1 0-1,-1 0 1,1 0-1,0 0 1,-1 0 0,1-1-1,-2 3 1,-26 0 356,18-3-446,-31-1-594,0-1 1,0-2-1,-66-16 1,40 2-3577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2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 13827,'0'0'2248,"0"0"-1743,178-3-473,-69-3 48,10 3 16,-3 3-96,-10 0-553,7 9 193,-31 12-1984,-19-3-4202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3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 10354,'0'0'3833,"0"0"-2537,0 0 65,0 0-257,0 0-568,0 0-528,0 0 480,-10 0-488,10 0-360,14 0-392,5 0-1145,1 0-3512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4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9634,'0'0'2817,"0"0"-1513,0 0 136,0 0-175,0 0-449,0 0-736,0 0-80,10-18-280,9 18-1753,-5 0-4432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5.7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7034,'0'0'1719,"0"0"-622,0 0-189,0 0-60,0 0-93,0 0 81,1-1-768,-1 0-1,1 0 0,-1 0 1,1 0-1,0 0 0,0 0 0,-1 0 1,1 0-1,0 0 0,0 1 0,0-1 1,0 0-1,0 1 0,0-1 1,0 0-1,0 1 0,2-1 0,3 15-20,-2 1-1,0-1 0,0 1 0,-1 0 0,-1 0 0,-1 1 1,0 19-1,1-6-28,7 203 1045,-7-111-419,30 195 1,-34-336-1176,2 1 0,2-30 0,0-10-2883,-2 11-2038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6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75 1360,'0'0'6214,"0"0"-3874,0 0-1160,0 0 311,0 0-166,0 0-405,-16 0 1798,153-12-2453,-136 12-208,26-3 420,49-16-427,1 4 1,1 3 0,0 3 0,0 4 0,135 9 0,-210-4-64,0 0-1,1 1 1,-1-1-1,0 1 1,0 0-1,0 0 1,0 0-1,0 0 1,0 0 0,0 1-1,0 0 1,0-1-1,-1 1 1,1 0-1,0 0 1,-1 0-1,0 1 1,0-1 0,1 0-1,-1 1 1,2 4-1,-3-5 1,0 1 1,0-1-1,0 0 0,-1 1 0,1-1 0,-1 1 0,1-1 0,-1 0 1,0 1-1,0-1 0,0 1 0,0-1 0,-1 1 0,1-1 0,-1 1 1,1-1-1,-1 0 0,0 1 0,0-1 0,0 0 0,0 0 0,0 1 1,-1-1-1,1 0 0,-1 0 0,1-1 0,-1 1 0,0 0 0,-2 2 1,-14 10 7,-1 0 0,0-2 0,-1 0 0,-1-1 0,-25 11 0,-23 11-54,67-32 59,0 0-1,0 0 0,0 0 1,0 0-1,1 0 0,-1 1 0,0-1 1,1 0-1,-1 1 0,1-1 0,-1 1 1,1 0-1,-1 0 0,1-1 0,0 1 1,0 0-1,0 0 0,0 0 1,1 0-1,-2 2 0,2-2 2,0 0-1,1 0 1,-1 0-1,0 0 1,1 0-1,-1-1 1,1 1 0,0 0-1,-1 0 1,1-1-1,0 1 1,0 0-1,0-1 1,0 1-1,0-1 1,1 1 0,-1-1-1,2 2 1,9 7 32,1-1-1,0-1 1,0 0 0,22 10 0,-21-10 40,36 17-38,-27-16-41,-1 2-1,0 1 1,-1 0 0,-1 2 0,0 0-1,-1 1 1,23 23 0,-40-36-1,-1 0 0,1-1 0,-1 1 0,0 0 1,0 0-1,0-1 0,0 1 0,0 0 0,0 0 0,0 0 0,0 1 1,-1-1-1,1 0 0,-1 0 0,0 0 0,0 0 0,1 1 1,-2 3-1,1-4 3,-1-1 1,0 1 0,0 0 0,0-1-1,0 1 1,0 0 0,0-1 0,0 1-1,0-1 1,0 0 0,-1 1 0,1-1-1,-1 0 1,1 0 0,-1 0 0,1 0-1,-4 1 1,-7 3 15,-1 0-1,0-1 0,0-1 1,-25 3-1,30-4 6,-343 25 227,206-21-112,115-2-236,25 1-261,26 2-233,152 16-4063,-83-11-4259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19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5193,'0'0'1503,"0"0"-412,0 0-300,0 0 8,0 0 113,0 0 49,6-11 3466,-1 21-4424,-1 1 1,0-1 0,0 1-1,-1-1 1,0 1 0,-1 0-1,0 12 1,4 7-4,6 26-41,-3-22 95,-2 1 0,-2 0 0,2 46 0,-7-79-53,-1 130 148,28 219-1,-4-98-173,3 21 28,-2-109-18,-8 0 0,-5 169-1,0-59 54,1 3-29,-8 133 414,-5 344 180,-19-421-559,4-72-54,-1 100 18,17-359-10,0 135 22,21 165 0,68 270-55,-40-317 87,14 112-65,-42-151 4,47 781 290,-68-957-233,-20 1321 1139,16-840-905,5-310-136,6 252 132,4-318-145,1-1-100,-12-144 11,0-1-73,0 0-180,0 0-41,0 0-250,-2-5-135,-23-63-3873,9 22-5227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22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1 211 4305,'0'0'1159,"0"0"-490,0 0-207,0 0 106,0 0-163,0 0 55,5-4 274,0 1-523,-3 2-135,0 0-1,0 0 1,0 0-1,-1 0 1,1-1-1,0 1 1,-1-1-1,1 1 1,-1-1-1,1 1 1,1-4-1,-2 3 275,0 1 0,0 0 0,0 0 0,0 0 0,0 0 0,0 0 0,0 0 0,1 1 0,-1-1 0,0 0 0,1 1 0,-1-1 0,0 1 0,1-1-1,2 0 1,33-3 1261,47 8-2617,-63-2 1535,730 21-363,-156-10-150,189-4 45,-522-10-136,-116-5 103,221-39 1,-296 34-70,204-46 83,-83 13-6,71 3-46,-229 36 8,57 1 0,-11 1-21,-60 5 531,-18 13 218,-3 3-913,1 63 142,-1 64 43,25 206-1,9-160 29,-13-88 2,10 166 0,-28-4-55,9 152-26,-8-374 53,50 502 17,-20 2 3,-32-513 5,39 542-61,-11-215 10,-16-170 33,53 975 115,-60-329 82,-8-469-278,-28 77 137,3-96-104,-42 841 151,69-1186-109,-12 498-56,6-113 17,-14-119 69,-2 98 108,42 54 495,-13-314-449,6-2 223,-15-111-548,-1 1 0,1-1 0,-1 1 0,0 0 0,0 0 0,-1 0 0,1 1 0,-1-1 0,0 1 0,-8-6 0,-2-3-975,-25-25-3215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24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0 331 4993,'0'0'409,"0"0"-218,0 0 192,0 0 113,0 0 148,0 0 180,7-15-166,21-45-222,-28 58 180,1 0 1,1 0-1,-1 0 0,0 0 1,0 0-1,1 0 0,-1 1 1,1-1-1,-1 0 1,1 1-1,0 0 0,-1-1 1,4-1-1,-2 2-684,0 0 0,-1 1 0,1-1 1,-1 1-1,1-1 0,0 1 0,0 0 0,-1 0 0,1 0 0,0 1 1,-1-1-1,5 1 0,8 1 735,1425-25-91,-818-24-611,113-8 35,-461 46 159,129-11 85,-395 18-241,0 0 0,0-1 0,0 0 1,0 0-1,-1-1 0,1 0 0,6-5 0,35-15-415,-42 21-232,41-11 697,-32 11-2582,1 2-3485,-17 1-40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25.3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39 5537,'0'0'1012,"0"0"-293,0 0-67,0 0-60,0 0 181,0 0-24,-2 9 258,-5 30 139,7-38-1067,0 0 0,0 0 0,0 0 1,0 1-1,0-1 0,1 0 0,-1 0 1,0 0-1,0 0 0,1 0 0,-1 0 1,1 0-1,-1 0 0,1 0 1,-1 0-1,1 0 0,-1 0 0,1 0 1,0-1-1,0 1 0,-1 0 0,1 0 1,0-1-1,0 1 0,0 0 0,0-1 1,0 1-1,0-1 0,0 1 0,2 0 1,34 8 720,-28-8-545,96 21 284,0-6-1,148 6 0,218-21-419,609-80 146,-509 26-49,448 2 1059,-931 50-1274,-20-1 11,103 11-1,-165-8-7,22 7-2112,-27-8 1750,-1 1 0,1-1 1,0 1-1,-1-1 0,1 1 0,-1-1 1,1 1-1,-1 0 0,0-1 1,1 1-1,-1 0 0,0-1 1,1 1-1,-1 0 0,0 0 0,0 0 1,1-1-1,-1 1 0,0 0 1,0 0-1,0 0 0,0 8-5848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8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382 14 12467,'0'0'2044,"0"0"-1194,-32-3-470,-102-7-302,127 10-73,1 0 0,-1 0 0,0 0-1,1 0 1,-1 1 0,0 0-1,1 1 1,-11 3 0,14-3-6,0-1 0,0 0 0,1 1 1,-1 0-1,1 0 0,-1-1 0,1 1 0,0 1 1,-1-1-1,1 0 0,0 1 0,1-1 0,-4 5 1,2 1 10,1 0 0,0-1 0,0 1 0,0 0 0,1 0 0,0 0 0,1 0 0,0 0 0,0 0 0,2 10 0,-1-9 17,1-1 1,0 0 0,0 0 0,1 0-1,0 0 1,0 0 0,1 0-1,0-1 1,0 0 0,1 1-1,0-2 1,0 1 0,10 9-1,11 10 187,57 42 0,-12-11-90,-64-50-119,1 1 0,-1 0 0,11 15 0,-17-22-5,0 0 1,0 0-1,0 1 1,0-1-1,0 0 1,-1 0-1,1 1 1,0-1-1,-1 0 1,1 1-1,-1-1 1,0 0-1,1 1 1,-1-1-1,0 1 1,0-1-1,0 1 1,0-1-1,0 1 1,0-1-1,0 0 1,0 1-1,-1-1 1,1 1-1,-1-1 1,1 0-1,-1 1 1,1-1-1,-1 0 1,0 1-1,1-1 1,-1 0-1,0 0 1,0 0-1,0 0 1,0 0-1,0 0 1,0 0-1,-2 1 1,-9 4 9,-1-1 0,1 0 0,-1-1-1,0 0 1,0-1 0,-20 1 0,-88 6 71,108-10-79,-74 2-1739,52-2-111,29-1 773,9 1-65,28 0-3975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26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0 161 8250,'0'0'2500,"0"0"-555,0 0-557,0 0-460,0 0-426,0 0-80,12 1 396,189-7 281,-21-1-860,493 10-56,1071-15 802,-1717 11-979,790-46 556,-785 44-546,-1-1 1,0-2-1,42-12 0,-72 18-34,-1 0 0,1 0 0,-1 0 0,1 0 0,-1-1 0,1 1 0,-1 0 0,1 0 0,-1 0 0,1 0-1,-1-1 1,0 1 0,1 0 0,-1 0 0,1-1 0,-1 1 0,1 0 0,-1-1 0,0 1 0,1 0 0,-1-1 0,0 1 0,1-1 0,-1 1 0,0 0-1,0-1 1,0 1 0,1-1 0,-1 1 0,0-1 0,0 1 0,0-1 0,0 1 0,0-1 0,0 0 0,-16-9-562,-34-2-977,-51-3-5378,51 4-794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27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89 6785,'0'0'1553,"0"0"-233,0 0 310,0 0-265,0 0-268,0 0-24,0-7-329,-3-25 62,3 32-319,0 0-421,0 14-230,0 502 162,-11-571 724,3 20-767,-3-35-75,3-1 0,4 0 0,7-124 0,-3 192 129,0-1 0,1 1 0,-1-1 0,1 1 1,0 0-1,0-1 0,0 1 0,1 0 0,-1 0 0,1 0 0,0 0 1,-1 0-1,1 0 0,1 0 0,-1 0 0,0 1 0,1-1 0,-1 1 0,1 0 1,0 0-1,0 0 0,-1 0 0,2 0 0,-1 1 0,0-1 0,0 1 1,0 0-1,1 0 0,5-2 0,7 1-1,1 0 1,0 1-1,0 1 1,33 3-1,-29-1-28,-16-1 2,0 0 1,-1 0-1,1 1 1,0-1-1,-1 1 1,1 0-1,-1 0 1,1 1-1,-1 0 1,0-1-1,0 1 1,0 1-1,-1-1 1,1 0-1,-1 1 0,0 0 1,0 0-1,0 0 1,0 0-1,-1 0 1,1 1-1,-1-1 1,0 1-1,-1 0 1,1-1-1,-1 1 1,0 0-1,0 0 0,0 0 1,-1 0-1,0 0 1,0 0-1,0-1 1,0 1-1,-1 0 1,0 0-1,0 0 1,0 0-1,-2 5 1,0-6 8,0 0 0,0 0 0,0-1 0,0 1 0,-1-1 0,0 1 0,1-1 0,-1 0 1,0 0-1,0-1 0,-1 1 0,1-1 0,-1 0 0,1 0 0,-1-1 0,-5 2 1,-8 2 28,1-1 1,0 0 0,-21 1 0,-22-4 355,51-1 264,41 0-607,-24 0-64,3-1-22,0 0 0,0 1 0,0 1 0,0 0 1,0 0-1,0 1 0,0 0 0,0 1 1,-1 1-1,1-1 0,-1 2 0,17 9 1,-15-6 27,0 1 0,0 0 1,-1 1-1,0 0 1,-1 0-1,16 22 1,-22-26 4,0 1 1,0-1-1,-1 1 1,0 0-1,0 0 1,-1 0-1,1 0 1,-1 0-1,-1 0 0,0 1 1,0-1-1,0 1 1,-1-1-1,0 1 1,-2 10-1,1-15 17,0-1 0,0 1-1,0-1 1,-1 1-1,1-1 1,-1 1-1,1-1 1,-1 0-1,0 0 1,0 0-1,0 0 1,0 0-1,-1 0 1,1-1 0,0 1-1,-1-1 1,1 1-1,-1-1 1,1 0-1,-1 0 1,0 0-1,1 0 1,-1-1-1,0 1 1,0-1-1,-3 1 1,-12 2 80,-1-1 1,-30-1 0,45-1-39,-9 1 12,1 0-1,-1-2 1,0 1-1,1-1 1,-1-1 0,1 0-1,-1-1 1,1-1-1,0 0 1,0 0 0,1-1-1,-17-9 1,28 14-78,0 0 1,-1 0-1,1 0 0,-1-1 1,1 1-1,0 0 1,-1 0-1,1 0 1,-1 0-1,1-1 0,0 1 1,-1 0-1,1 0 1,0-1-1,-1 1 1,1 0-1,0-1 0,0 1 1,-1 0-1,1-1 1,0 1-1,0 0 1,-1-1-1,1 1 0,0 0 1,0-1-1,0 1 1,0-1-1,0 1 1,0-1-1,0 1 1,0 0-1,0-1 0,0 1 1,0-1-1,0 1 1,0-1-1,0 1 1,0 0-1,0-1 0,0 1 1,0-1-1,0 1 1,1 0-1,-1-1 1,0 1-1,0 0 0,1-1 1,-1 1-1,0 0 1,0-1-1,1 1 1,-1 0-1,1-1 0,22-9-3315,-22 10 3229,25-8-5449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28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1 6329,'0'0'2629,"0"0"-1045,0 0-504,0 0-190,0 0-643,-13 0-66,-250 8 451,236-7-520,26-1 23,1 0 392,0 0-234,26 21-125,-16-8-185,-2 1-1,0 1 1,-1-1-1,0 1 1,-1 1-1,-1-1 1,0 1-1,3 22 1,0 18 90,1 63 1,6 41 406,-14-153-370,1 1-1,-1-1 1,1 1 0,0-1 0,1 0 0,0 0 0,4 9 0,-4-13-28,-1-1-1,1 1 1,-1-1 0,1 1 0,0-1-1,0 0 1,0 0 0,0 0 0,0-1 0,1 1-1,-1-1 1,0 1 0,1-1 0,-1 0-1,1-1 1,-1 1 0,8 0 0,21 2 201,54 0 1,-36-7-5290,-38 1 2037,-1-2-2370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29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48 9218,'0'0'2132,"0"0"-1379,0 0-396,0 0 98,0 0 165,0 0 255,-10 29-94,-26 91 190,35-117-932,0 0 0,0 0 0,1 0 0,-1 0 0,1 1-1,0-1 1,0 0 0,0 1 0,0-1 0,0 0 0,1 0 0,-1 1 0,1-1 0,0 0-1,0 0 1,0 0 0,1 0 0,-1 0 0,1 0 0,-1 0 0,1-1 0,0 1 0,0 0 0,0-1-1,1 0 1,-1 1 0,0-1 0,6 3 0,-2-1 9,1-1 0,0 0 1,0 0-1,0 0 0,0-1 0,1 0 0,-1-1 1,13 2-1,-13-2-23,1 0 0,-1-1 0,0 0 1,1 0-1,-1 0 0,0-1 0,11-3 0,-16 3-28,0 0 0,0 0 0,0 0 0,0 0 0,0-1 0,0 1 0,0-1 0,-1 1 0,1-1 0,-1 0 0,1 1 0,-1-1 0,0 0 0,1 0-1,-1 0 1,0 0 0,0 0 0,0-1 0,-1 1 0,1 0 0,-1 0 0,1 0 0,-1-1 0,1 1 0,-1 0 0,0-1 0,-1-2 0,2-6-42,-2 1 1,1 0-1,-2 0 0,1-1 1,-1 1-1,-1 0 1,0 1-1,0-1 0,-1 0 1,0 1-1,-1 0 1,-6-10-1,2 5 53,-2 0 0,1 1 0,-1 1 0,-1 0 0,-1 0 0,-23-17 0,35 29-29,1-1 0,0 0 1,-1 1-1,1-1 0,-1 1 1,1 0-1,-1-1 0,1 1 1,-1-1-1,1 1 0,-1 0 1,1-1-1,-1 1 0,0 0 1,1 0-1,-1-1 0,0 1 1,1 0-1,-1 0 0,0 0 0,1 0 1,-1 0-1,0 0 0,1 0 1,-1 0-1,0 0 0,1 0 1,-1 0-1,0 0 0,1 1 1,-1-1-1,1 0 0,-1 0 1,0 1-1,1-1 0,-1 0 1,1 1-1,-1-1 0,1 0 1,-1 1-1,1-1 0,-1 1 1,1-1-1,-1 1 0,1-1 1,0 1-1,-1 0 0,1-1 1,0 1-1,-1-1 0,1 1 0,0 0 1,0-1-1,0 1 0,0 0 1,0-1-1,-1 2 0,1 46-1424,1-36 869,-1 21-1671,0-5-751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29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9210,'0'0'3371,"0"0"-2317,0 0-887,0 0-33,30 1-112,195 10 1703,-225 14-932,-1 35-800,3-1 0,3 0 0,2 0 0,16 65 0,-6-64-3,19 82 17,-36-142 2,-1 1 0,1 0 0,0 0 1,-1-1-1,1 1 0,0 0 0,-1-1 0,1 1 0,-1-1 0,1 1 0,-1-1 0,1 1 0,-1-1 1,0 1-1,1-1 0,-1 1 0,1-1 0,-1 0 0,0 1 0,0-1 0,1 0 0,-1 1 0,0-1 1,1 0-1,-1 0 0,0 0 0,0 0 0,1 0 0,-1 0 0,0 0 0,0 0 0,1 0 0,-1 0 0,0 0 1,-1-1-1,-31-1 51,4-4-75,-25-3-909,19 12-2802,21 4-881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0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93 188 5553,'0'0'1917,"0"0"-412,0 0-92,0 0 55,0 0-361,0 0 177,0-9-492,0-19-409,0 18-187,0 26-180,-2 26-27,-3 0 0,-1-1 0,-14 50 0,10-50 106,2 1 1,1 0-1,-1 52 0,7-87 916,-1-11-409,-4-27-258,-5-51-532,7 32-138,2 0 1,6-79 0,2 99 188,1-1 1,21-58 0,-11 38 150,-16 48-10,0 0-1,0 0 1,1 1 0,-1-1 0,0 1 0,1-1 0,0 1-1,0 0 1,-1-1 0,1 1 0,0 0 0,1 0-1,-1 0 1,0 1 0,0-1 0,1 0 0,-1 1-1,1 0 1,0-1 0,-1 1 0,1 0 0,0 1 0,3-2-1,6 0-11,0 1 0,-1 0-1,1 1 1,18 1-1,0 1 1,-24-2 3,-1 1-1,0 0 1,1 0 0,-1 1-1,0-1 1,0 1 0,0 0-1,0 1 1,0-1 0,-1 1-1,1 0 1,-1 0 0,1 1-1,-1-1 1,0 1 0,0 0-1,-1 0 1,1 0 0,-1 1-1,4 5 1,-5-7-3,-1-1 0,1 1 0,-1 0 0,1 0-1,-1 0 1,0 0 0,0 0 0,0 0 0,0 0 0,-1 0 0,1 0 0,-1 0 0,0 0-1,0 0 1,0 1 0,0-1 0,-1 0 0,1 0 0,-1 0 0,0 0 0,0 0 0,0 0-1,0 0 1,0 0 0,-1 0 0,1-1 0,-1 1 0,0 0 0,1-1 0,-1 1 0,-1-1 0,1 0-1,0 0 1,0 1 0,-5 1 0,-16 9 64,-1-1 0,0-1-1,-1-1 1,0-1 0,-51 11 0,54-15-66,22-4 9,0-1-1,0 0 1,1 0-1,-1 0 1,0 0-1,0 0 1,0 0-1,1 0 1,-1 1-1,0-1 1,0 0-1,0 0 0,0 0 1,1 0-1,-1 1 1,0-1-1,0 0 1,0 0-1,0 0 1,0 1-1,0-1 1,0 0-1,1 0 0,-1 0 1,0 1-1,0-1 1,0 0-1,0 0 1,0 1-1,0-1 1,0 0-1,0 0 1,0 0-1,0 1 1,0-1-1,0 0 0,-1 0 1,1 1-1,0-1 1,0 0-1,0 0 1,0 0-1,0 1 1,0-1-1,0 0 1,-1 0-1,1 0 0,0 0 1,0 1-1,0-1 1,0 0-1,-1 0 1,1 0-1,0 0 1,0 0-1,0 0 1,-1 1-1,1-1 1,0 0-1,0 0 0,-1 0 1,1 0-1,0 0 1,51 24-177,-28-15 154,0 2 0,0 1 0,-1 1 0,20 16 0,-36-25 20,-1 1-1,1 1 1,-1-1 0,0 1-1,0 0 1,0 0-1,-1 0 1,0 1 0,-1-1-1,1 1 1,-1 0-1,0 0 1,-1 0-1,0 1 1,0-1 0,0 1-1,-1-1 1,0 9-1,-1-13 14,0 0 0,0 0 0,0 0 0,-1 0 0,1 0 0,-1 0-1,0 0 1,0 0 0,0 0 0,0 0 0,-1 0 0,1-1 0,-1 1 0,0-1-1,1 1 1,-1-1 0,0 1 0,0-1 0,-1 0 0,1 0 0,0 0 0,-1 0-1,1-1 1,-1 1 0,0 0 0,1-1 0,-1 0 0,0 0 0,0 0 0,0 0-1,0 0 1,0-1 0,-4 1 0,-13 3 115,-1-2-1,1-1 1,-41-1-1,32-1-126,-13-4 104,35-2-910,26-2-1411,6 0-2790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1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364 18 592,'0'0'7567,"0"0"-5441,0 0-1869,0 0 9,-28-3-102,-204-12 1200,129 15 1130,102 0-2226,1 0-136,0 0-13,23 7 94,-18-2-217,0 1 1,0 0-1,0 1 1,-1-1-1,0 1 0,0-1 1,-1 1-1,0 0 1,0 1-1,-1-1 0,1 1 1,-2-1-1,1 1 1,0 10-1,1 15-17,-2 1 0,-4 35 0,1-9 67,-8 46-65,6-72 129,-2 45 1,22-78 1204,178-1 92,-110 0-6239,-83 0-277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2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0 289 12395,'0'0'2488,"0"0"-981,0 0-736,0 0-375,18-27-260,11-12-100,-2 4-37,-2-2 0,24-48 0,-21 20-177,-27 65 169,-1 0 0,1 1 0,-1-1 0,1 0 1,-1 1-1,0-1 0,1 1 0,-1-1 0,1 1 0,-1-1 0,0 0 1,1 1-1,-1-1 0,0 1 0,1 0 0,-1-1 0,0 1 1,0-1-1,0 1 0,1-1 0,-1 1 0,0-1 0,0 1 1,0 0-1,0-1 0,0 1 0,0-1 0,0 1 0,0 0 1,-1 0-1,7 28-253,-5-12 274,1 10 107,1 0 0,0 0 0,3 0 0,0 0 0,1-1 0,18 41 0,-25-66-148,0-1 0,0 1 0,0-1 0,0 1 0,0-1 0,1 1 0,-1-1 0,0 1 0,0 0-1,1-1 1,-1 0 0,0 1 0,1-1 0,-1 1 0,1-1 0,-1 1 0,0-1 0,1 0 0,-1 1 0,1-1 0,-1 0 0,1 1 0,-1-1 0,1 0-1,-1 0 1,1 1 0,0-1 0,-1 0 0,1 0 0,-1 0 0,1 0 0,-1 0 0,1 0 0,0 0 0,-1 0 0,1 0 0,-1 0 0,2-1 0,8-18-5594,-4-5-5038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2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8370,'0'0'3690,"0"0"-2254,0 0-733,0 0-430,0 0-111,0 0 78,22 8 9,-10-2-163,20 7 66,1-2-1,0 0 1,47 8-1,-41-16 13,48-2 0,-44-2 498,-43 27-966,0-11 308,-2 84 13,5-1-1,4 1 1,21 102 0,-21-170-24,2 6 11,-1 1 0,-3-1 0,2 45 0,-8-81 9,0 0 1,0 0 0,-1-1-1,1 1 1,0-1-1,0 1 1,-1-1-1,1 1 1,-1-1-1,1 0 1,0 0 0,-1 1-1,1-1 1,-1 0-1,1 0 1,-1-1-1,-2 1 1,-28-2 110,8-14 354,22 14-779,0 1 0,1-1 0,-1 1 1,0-1-1,1 1 0,-1 0 0,0 0 0,0 0 0,0 0 0,0 0 0,-4-1 0,6 2-4321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3.8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90 4689,'0'0'2076,"0"0"-582,0 0-554,0 0-330,0 0 211,0 0-151,1-5-202,2-10-120,-1 4 237,0 0 0,1 0 1,0-1-1,6-11 0,-9 22-360,1 1-106,5 7-191,-5-5 55,11 45 112,-2 1-1,-2 0 1,-2 0 0,-1 58 0,9 66 341,-14-172-431,-1 1 0,1 0-1,0-1 1,0 1 0,0-1-1,0 1 1,0 0 0,0-1-1,0 1 1,0-1-1,0 1 1,1 0 0,-1-1-1,0 1 1,0-1 0,0 1-1,1-1 1,-1 1 0,0-1-1,1 1 1,-1-1-1,0 1 1,1-1 0,-1 1-1,0-1 1,1 1 0,-1-1-1,2 1 1,4-18-852,2-32-3844,-5 17-96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39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866 0 10986,'0'0'2872,"0"0"-1560,-29 15-973,14-8-327,-47 24 414,-109 71 0,80-34 223,-89 86 0,130-106-543,3 2 0,2 2 0,-41 62 0,74-95-98,0-1 1,2 1-1,0 1 0,1 0 1,1 0-1,1 1 1,1-1-1,1 2 1,-5 40-1,9-49-31,1 0 0,0 0-1,1 0 1,1 0 0,0 0-1,1 0 1,0 0-1,1-1 1,0 1 0,1-1-1,0 0 1,1-1-1,0 1 1,1-1 0,1 0-1,-1-1 1,16 16-1,-3-6-1091,1 0 0,2-2 0,24 16 0,3-7-8454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4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5881,'0'0'2167,"0"0"-602,0 0 92,0 0-98,0 0-184,0 0-189,83-2 564,82-2-1762,-165 5 5,1-1 0,0 0 0,0 1 1,-1-1-1,1 1 0,0-1 0,-1 1 0,1-1 1,0 1-1,-1 0 0,1-1 0,-1 1 0,1 0 1,-1 0-1,0-1 0,1 1 0,-1 0 0,1 0 1,-1-1-1,0 1 0,0 0 0,0 0 1,1 0-1,-1 0 0,0 0 0,0-1 0,0 1 1,0 0-1,0 0 0,-1 0 0,1 1 0,0 1-5,0 0 0,-1 0 0,1 0 0,0 0 0,-1 0 0,0 0 0,0 0 0,0 0 0,-2 3 0,-5 4-3,-1-1 0,0 1 0,0-2 0,-16 11-1,-7 8-56,32-27 68,-1 0 1,1 1-1,-1-1 0,0 1 1,1 0-1,-1-1 0,1 1 0,-1-1 1,1 1-1,0 0 0,-1-1 0,1 1 1,0 0-1,-1-1 0,1 1 1,0 0-1,0 0 0,0-1 0,0 1 1,-1 0-1,1 0 0,0-1 0,0 1 1,1 0-1,-1 0 0,0-1 1,0 1-1,0 0 0,0 0 0,1-1 1,-1 1-1,0 0 0,0-1 0,1 1 1,-1 0-1,1-1 0,-1 1 0,1 0 1,-1-1-1,2 2 0,29 19-214,-18-13 228,-5-2-16,-1-1-1,0 1 1,0 1 0,-1-1-1,0 1 1,0 0 0,0 1 0,-1-1-1,0 1 1,-1 0 0,0 0 0,0 1-1,-1-1 1,3 10 0,-5-13 5,0 0 0,0-1 0,0 1 0,-1 0 1,0 0-1,0 0 0,0 0 0,0 0 0,-1 0 0,0-1 1,0 1-1,0 0 0,-1 0 0,1-1 0,-1 1 0,0-1 1,-1 1-1,1-1 0,-1 0 0,1 0 0,-1 0 0,-1 0 1,1-1-1,0 1 0,-1-1 0,0 0 0,-7 5 0,0-2 32,1 0-1,-2 0 0,1-1 0,0-1 1,-1 0-1,0-1 0,0 0 0,0-1 1,0 0-1,-1-1 0,1 0 0,0-1 0,-1 0 1,-15-3-1,28 3-55,1 0 0,-1-1 1,0 1-1,0 0 0,1 0 0,-1 0 0,0 0 1,0-1-1,0 1 0,1 0 0,-1 0 0,0 0 1,0-1-1,0 1 0,0 0 0,1 0 0,-1-1 1,0 1-1,0 0 0,0-1 0,0 1 1,0 0-1,0 0 0,0-1 0,0 1 0,0 0 1,0-1-1,0 1 0,0 0 0,0 0 0,0-1 1,0 1-1,0 0 0,0-1 0,0 1 1,0 0-1,-1 0 0,1-1 0,0 1 0,0 0 1,0 0-1,0-1 0,0 1 0,-1 0 0,1 0 1,0 0-1,0-1 0,-1 1 0,1 0 0,0 0 1,0 0-1,-1 0 0,1 0 0,0 0 1,0-1-1,-1 1 0,1 0 0,0 0 0,0 0 1,-1 0-1,0 0 0,22-10-2722,3 4-2336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5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282 7 6857,'0'0'2272,"0"0"-807,0 0-171,0 0-418,0 0-377,0 0 68,-8 1-302,-39 2-57,1-1-1,-1-3 1,-78-10 0,124 11-206,1 0 1,0 0-1,0 0 1,-1 0 0,1 0-1,0 0 1,0 0-1,-1 0 1,1 0-1,0 0 1,-1 0-1,1 0 1,0 0-1,0 0 1,-1 0-1,1 0 1,0 0-1,0 0 1,0 0 0,-1 1-1,1-1 1,0 0-1,0 0 1,-1 0-1,1 0 1,0 1-1,0-1 1,0 0-1,0 0 1,-1 0-1,1 1 1,0-1 0,0 0-1,0 0 1,0 1-1,0-1 1,0 0-1,0 0 1,0 1-1,0-1 1,-1 1-1,5 15 144,17 26 105,-15-31-221,2 8-21,-1 0 0,-1 1 0,-1 0 0,0 0 0,-1 0 0,-2 0 0,1 27 0,-8 145 63,-1-131 157,-3 1 0,-27 97 0,35-156 13,1-2-5,0-1-77,0 0 8,0 0 15,0 0 47,43 0 495,-20 1-770,-17 0-154,1 0 0,-1-1 1,1 0-1,-1 0 0,1-1 0,0 1 0,7-3 1,-8-12-3439,-2 1-1820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6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1256,'0'0'2341,"0"0"-697,0 0-376,0 0 43,0 0-532,0 0 9,0 0 238,0 0 81,0 0-74,0 0-179,0 0 25,27 0 1062,4-1-1898,-20 0-44,1 0 1,0 1-1,-1 1 0,1 0 1,17 3-1,-26-3-4,-1 0 1,0 0-1,1 0 0,-1 0 0,0 0 0,0 0 0,0 1 1,1-1-1,-2 1 0,1-1 0,0 1 0,0 0 1,0 0-1,-1 0 0,1 0 0,-1 0 0,1 0 0,-1 0 1,0 1-1,0-1 0,0 0 0,0 1 0,0-1 1,-1 1-1,1-1 0,-1 0 0,0 1 0,1 0 0,-1-1 1,-1 5-1,2 0-7,-2-1 1,1 1 0,-1 0 0,0 0-1,0 0 1,-1-1 0,1 1-1,-2-1 1,1 1 0,-1-1-1,0 0 1,0 0 0,-1 0 0,1 0-1,-1 0 1,-1-1 0,1 0-1,-1 0 1,0 0 0,-10 8-1,-3 1 10,-22 23-87,38-36 108,1 1 0,0-1-1,0 1 1,0 0 0,0-1 0,0 1 0,1 0-1,-1 0 1,0 0 0,1-1 0,-1 1 0,1 0-1,0 0 1,0 0 0,0 0 0,-1 0 0,2 0 0,-1 0-1,0 0 1,0-1 0,1 1 0,-1 0 0,1 0-1,0 2 1,2-2 1,1 1 0,-1-1 0,1 1-1,0-1 1,-1 0 0,1 0 0,0-1 0,0 1 0,0-1 0,0 0-1,1 0 1,-1 0 0,7 0 0,-6 0-15,39 4 215,1-1 0,63-2 0,-72-2 144,-35-42-6275,-1 27 1755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7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8994,'0'0'3007,"0"0"-1150,0 0-644,0 0-274,0 0-495,10 0-318,324 0 582,-334 22-832,-1 111 139,3 152-13,11-159 33,-7-79-26,1 54 0,-8-100-9,1 0 0,-1-1-1,1 1 1,-1 0-1,0 0 1,1 0 0,-1-1-1,0 1 1,0 0-1,0-1 1,1 1 0,-1-1-1,0 1 1,0-1-1,0 1 1,0-1 0,0 1-1,0-1 1,0 0-1,0 0 1,0 1 0,0-1-1,0 0 1,0 0-1,0 0 1,0 0 0,-2-1-1,-41 1 76,33 0-81,0 1 19,-1-1 1,1-1-1,-1 1 0,1-2 1,-1 0-1,1 0 1,0-1-1,0 0 1,0-1-1,0-1 1,-18-10-1,22 10-9,6 4-120,1 1-404,0 0-52,0 30-4497,0-15 882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13363,'0'0'2216,"0"0"-1792,0 0-136,0 0-288,0 0-24,0 0-304,0 155 272,0-101-2056,0-10-3945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8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1 776,'0'0'7738,"0"0"-6434,0 0 705,0 0-1121,0 0-528,0 0-288,-33 178-72,36-97-808,10-10-1073,-6-5-3064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8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7258,'0'0'2571,"0"0"-676,0 0-790,4 30-531,15 99-269,-14-110-274,0 0-1,1-1 0,1 1 1,13 24-1,-15-33-172,0 1 0,0 0-1,-1 0 1,0 0 0,-1 0-1,2 16 1,-2 5-170,-2-1-1,-2 0 1,-1 0-1,-1 1 1,-1-1-1,-2-1 1,-1 1 0,-2-1-1,-1 0 1,-15 32-1,10-28-272,2 0-1,1 1 0,2 1 0,2-1 0,1 2 1,1-1-1,0 46 0,6-30-1064,0-7-777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58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18 856,'0'0'2294,"0"0"-986,0 0-365,0 0 103,0 0-289,-1-1-514,1 1 0,0-1 0,0 0 0,0 1-1,0-1 1,0 0 0,0 0 0,0 1 0,0-1-1,0 0 1,0 0 0,0 1 0,1-1 0,-1 0 0,0 1-1,0-1 1,1 0 0,-1 1 0,0-1 0,1 0 0,-1 1-1,1-1 1,-1 1 0,2-2 0,306 2 1061,-306 0-1310,-1 1-1,0-1 0,0 0 1,0 1-1,0-1 1,0 0-1,0 1 0,1-1 1,-1 1-1,0 0 1,0-1-1,-1 1 0,1 0 1,0 0-1,0-1 1,0 1-1,0 0 0,-1 0 1,1 0-1,0 0 1,-1 0-1,1 0 0,-1 0 1,1 0-1,-1 0 1,1 1-1,-1-1 0,0 0 1,0 0-1,1 0 1,-1 0-1,0 1 0,0-1 1,0 0-1,0 0 1,-1 0-1,1 1 0,0-1 1,0 0-1,-1 0 1,0 2-1,0 3-33,0 0 0,-1 0 0,1-1 1,-1 1-1,-1 0 0,1-1 0,-6 9 0,-8 6 49,-2 0-1,0-1 1,-1-1-1,-1 0 1,0-2 0,-27 16-1,-141 71 45,177-97-63,10-5 12,0-1 1,-1 1-1,1 0 0,0 0 1,-1 0-1,1 0 1,0 0-1,0 0 1,0 0-1,0 0 1,0 0-1,0 0 1,0 1-1,0-1 0,1 0 1,-1 1-1,0-1 1,1 0-1,-1 1 1,1-1-1,-1 1 1,1-1-1,0 1 0,0-1 1,0 1-1,0 0 1,0-1-1,0 1 1,0-1-1,0 1 1,0-1-1,1 1 1,-1-1-1,1 2 0,0 0 46,1 0-1,-1 0 1,0-1-1,1 1 0,0 0 1,-1-1-1,1 1 1,0-1-1,0 0 0,1 1 1,-1-1-1,0 0 1,1-1-1,-1 1 0,5 2 1,8 2 163,0-1-1,1 0 1,-1-2 0,1 1 0,-1-2-1,20 1 1,102-4-73,-59-1-63,-71 2-109,20 0-78,48-6 0,-65 4-536,0 0 0,0-1-1,-1 0 1,1 0 0,-1-1 0,1-1 0,15-10-1,-1-2-3540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59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 7330,'0'0'2616,"0"0"-485,0 0-988,0 0-297,0 0-228,0 0-292,-20 7-195,15-4-129,0 1 1,0 0 0,1 1 0,0-1-1,0 1 1,0 0 0,0 0-1,1 0 1,-1 0 0,1 1 0,1-1-1,-1 1 1,1 0 0,0 0 0,0 0-1,1 0 1,-2 11 0,5-16 31,-1 0 0,1 0 0,-1 1 0,1-1 1,-1-1-1,1 1 0,0 0 0,0 0 0,-1-1 0,1 1 0,0-1 1,0 1-1,0-1 0,0 0 0,0 1 0,-1-1 0,4-1 0,-2 2-8,107 7 386,-79-8-439,0 2 0,0 2 0,0 0 1,-1 2-1,52 17 0,-79-21 3,-1-1 0,1 1 0,-1-1 0,0 1 0,0 0 1,0 0-1,0 0 0,0 0 0,0 0 0,-1 0 0,1 0 0,-1 1 0,1-1 1,-1 1-1,0-1 0,0 1 0,0 0 0,0-1 0,0 1 0,-1 0 0,1-1 1,-1 1-1,0 0 0,0 0 0,0 0 0,0-1 0,-1 6 0,1-4 22,-1 1 0,1-1-1,-1 0 1,0 0 0,0 0 0,-1 0-1,1 0 1,-1 0 0,0 0-1,0 0 1,0-1 0,-1 1 0,1-1-1,-1 1 1,0-1 0,0 0 0,-5 5-1,-8 1 61,0-1 0,-1-1-1,0 0 1,0-1 0,0 0 0,-1-2-1,-22 4 1,8-4 94,-1-2 1,1-1-1,-39-4 0,69 3-169,-1 0 0,0 0-1,0-1 1,1 1 0,-1-1 0,0 1 0,1-1-1,-1 0 1,1 0 0,-1 0 0,1-1-1,-1 1 1,1 0 0,0-1 0,0 0-1,0 1 1,0-1 0,0 0 0,0 0-1,0 0 1,0 0 0,1-1 0,-1 1-1,1 0 1,0-1 0,0 1 0,-2-5-1,2 3-225,1 1 0,-1-1-1,1 0 1,0 0-1,0 0 1,0 0-1,1 1 1,-1-1-1,1 0 1,0 0-1,0 1 1,0-1-1,0 1 1,1-1-1,0 1 1,-1-1-1,1 1 1,5-6-1,15-20-2487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59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8450,'0'0'4033,"0"0"-3169,0 0 256,0 0-608,0 0-504,0 0 432,0 0-440,110 0-8,-77 0 0,-4 6-152,1 2 160,0 7-1648,-4-3-881,-9-3-359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0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519 30 5977,'0'0'2327,"0"0"-1581,0 0-629,0 0 107,0 0 290,-27 30 617,-3 4-698,-132 162 1725,84-95-880,8-13-885,-65 110-1,122-167-478,10-18 388,3-13-263,0 0 0,0 0 0,0 0 0,0 0-1,0 0 1,0 0 0,0 0 0,0 0 0,0 0 0,0 0 0,0 0 0,0 0-1,0 0 1,1 0 0,-1 0 0,0 0 0,0 0 0,0 0 0,0 0 0,0 0-1,0 1 1,0-1 0,0 0 0,0 0 0,0 0 0,0 0 0,0 0 0,0 0-1,0 0 1,0 0 0,0 0 0,0 0 0,0 0 0,0 0 0,0 0 0,0 0-1,0 0 1,0 0 0,0 0 0,192-294-617,-124 179-86,119-148-1,-180 252 673,-5 8 17,0 0 0,0 0 0,1 0 0,-1 0-1,0 0 1,1 0 0,0 1 0,0-1 0,0 1 0,0 0 0,0 0-1,0 0 1,5-2 0,-7 4-25,0 0-1,0 0 0,0-1 1,1 2-1,-1-1 1,0 0-1,0 0 1,0 0-1,0 0 1,0 1-1,0-1 0,0 0 1,0 1-1,0-1 1,0 1-1,0-1 1,0 1-1,0 0 1,0-1-1,0 1 0,-1 0 1,1 0-1,0-1 1,0 1-1,-1 0 1,1 0-1,-1 0 1,2 2-1,14 33-94,-12-27 119,19 57 249,-2 2-1,18 112 1,19 63 24,-12-112-111,-47-130-243,0-1-1,0 0 1,0 0 0,0 0 0,0 0 0,0 0 0,0 0 0,0 0 0,0 0 0,0 0 0,0-1-1,0 1 1,0 0 0,0-1 0,0 1 0,0 0 0,0-1 0,0 0 0,0 1 0,0-1-1,-1 0 1,-35-24-3037,-5-6-5862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00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32 113 3777,'0'0'2114,"0"0"-553,0 0-334,0 0-19,0 0 374,0 0-412,-18 0 2604,27-1-3732,0-1 0,1 0 0,-1 0 0,0-1 0,0-1 0,0 1 0,9-7 0,31-10 53,-32 14-96,22-8-12,1 2 0,0 2-1,0 2 1,1 1 0,48-2 0,-88 9 3,0 0-1,-1 0 1,1 1 0,0-1 0,-1 0 0,1 0 0,0 0 0,-1 0 0,1 1 0,-1-1 0,1 0 0,0 1 0,-1-1 0,1 1 0,-1-1-1,1 0 1,-1 1 0,1-1 0,-1 1 0,1-1 0,-1 1 0,0 0 0,1-1 0,-1 1 0,0-1 0,1 1 0,-1 0 0,0-1 0,0 1-1,0 0 1,1-1 0,-1 1 0,0 0 0,0-1 0,0 1 0,0 0 0,0 2 4,0-1-1,0 0 1,-1 0-1,1 1 1,0-1 0,-1 0-1,0 0 1,1 1 0,-1-1-1,-2 3 1,-8 8-5,0 0 1,-1-1-1,0-1 1,-1 0-1,-1-1 1,1 0-1,-2-1 1,-16 8-1,0 1-10,15-9-25,-22 13-12,37-21 57,-1 0 0,1 0 0,0 0 0,-1 0 0,1 0 0,0 1 0,0-1 0,-1 1-1,1-1 1,0 1 0,1-1 0,-1 1 0,0-1 0,0 1 0,1 0 0,-1-1 0,1 1 0,-1 3 0,1-4-3,1 1 1,0-1-1,0 0 1,0 1-1,-1-1 1,1 0 0,1 0-1,-1 1 1,0-1-1,0 0 1,0 0-1,1 0 1,-1-1-1,0 1 1,1 0-1,-1 0 1,1-1 0,-1 1-1,1-1 1,-1 1-1,4 0 1,47 12 120,-36-9-72,23 6-23,-14-5-29,-1 1 0,0 1 0,0 1 0,-1 1 0,0 2 0,32 18-1,-53-28 7,0 0 0,-1 1 0,1-1 0,0 0 0,0 0 0,-1 1-1,1-1 1,0 1 0,-1 0 0,0-1 0,1 1 0,-1 0-1,0 0 1,0 0 0,0 0 0,0 0 0,0 0 0,0 0-1,-1 0 1,1 0 0,-1 0 0,1 1 0,-1-1 0,0 0 0,0 0-1,0 0 1,0 1 0,0-1 0,-1 0 0,1 0 0,-1 0-1,-1 4 1,0-2 9,-1 0 0,0 0-1,0 0 1,-1 0 0,1-1-1,-1 0 1,0 1 0,0-1-1,0-1 1,0 1 0,0-1-1,0 1 1,-9 2 0,-41 15 6,-1-2 1,-94 17-1,-117 2 128,386-39-1247,-85 4-1098,0-3-1,56-6 1,-46-2-5044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01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42 7706,'0'0'2063,"0"0"-583,0 0-626,0 0-189,-6 15-237,3-7-314,-37 112 654,37-106-652,0-1 0,0 0 0,2 1 1,0-1-1,0 1 0,1 0 0,1-1 0,2 19 0,-1-28-71,-1 1 1,1-1-1,-1 0 0,1 1 0,0-1 0,1 0 0,-1 0 0,1 0 0,0-1 1,0 1-1,0 0 0,0-1 0,0 0 0,8 6 0,-3-4 55,0-1 0,0 1-1,1-1 1,0 0 0,0-1-1,17 4 1,6-1 72,0-2 0,0-1 0,39-2 0,-70-1-173,26 1 24,0-2 0,0-1 0,0-1 0,0-1 0,40-11 0,-61 13-46,-1 0 1,1 0-1,0-1 1,-1 1-1,1-1 1,-1 0 0,0-1-1,0 1 1,0-1-1,-1 0 1,1 0 0,-1-1-1,0 1 1,0-1-1,0 0 1,-1 0-1,0 0 1,0 0 0,0-1-1,0 1 1,-1-1-1,0 0 1,0 0 0,-1 0-1,0 0 1,0 0-1,0 0 1,0 0-1,-1 0 1,-1-11 0,-1 8-17,0-1 0,-1 1 1,0 0-1,0 0 1,-1 0-1,0 1 1,0-1-1,-1 1 0,0 0 1,-1 0-1,0 1 1,0-1-1,-1 1 1,0 1-1,-14-12 0,-1 0 64,-2 1 0,0 1 0,-1 1-1,-28-12 1,47 23-38,-1 1 0,1 0 0,-1 0 0,0 1 0,0 0 0,-1 0 0,1 0 0,0 1 1,0 0-1,-1 1 0,1 0 0,-1 0 0,-12 2 0,19-1-10,-1-1 1,1 1-1,0 0 0,0 0 1,0 1-1,0-1 1,0 0-1,0 0 0,0 0 1,0 1-1,0-1 1,1 0-1,-1 1 0,0-1 1,1 1-1,-1-1 1,1 1-1,0-1 0,-1 1 1,1-1-1,0 1 1,0-1-1,0 1 0,0-1 1,0 1-1,0-1 1,1 1-1,0 2 0,-1 7-227,0 6-471,1 1-1,1-1 0,1 1 0,0-1 1,8 26-1,12 17-3746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02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0 560 7946,'0'0'1587,"0"0"-578,0 0-221,0 0-178,28-26-250,90-90-171,-67 64 127,70-91-1,-97 108-191,-1-1 0,-2-1 0,23-53 0,-44 89-123,0 0-1,1-1 1,-1 1 0,1 0-1,-1 0 1,1 0-1,-1 0 1,1-1 0,0 1-1,-1 0 1,1 0-1,0 0 1,0 0 0,0 0-1,0 1 1,0-1-1,0 0 1,0 0 0,0 1-1,0-1 1,0 0-1,1 1 1,-1-1-1,0 1 1,0 0 0,3-1-1,-3 1-5,1 1 0,-1 0-1,1 0 1,0 0 0,-1 0 0,0 0-1,1 0 1,-1 0 0,0 0 0,1 1-1,-1-1 1,0 1 0,0-1-1,0 0 1,0 1 0,0 0 0,-1-1-1,1 1 1,1 2 0,7 19 196,-1 0 0,-1 1 0,-1-1 0,-1 1 0,3 49 0,-5-11 544,-6 72-1,-3-83-551,6-51-209,0 0 0,0 0-1,0 0 1,-1 0 0,1 0-1,0 0 1,0 0 0,0 0-1,0 0 1,0 0 0,0 0-1,0 0 1,0 0 0,0 0-1,0 0 1,0 0 0,-1 0-1,1 0 1,0 0 0,0 0 0,0 0-1,0 0 1,0 0 0,0 0-1,0 0 1,0 0 0,0 0-1,0 0 1,0 0 0,-1 0-1,1 0 1,0 0 0,0 0-1,-1-30-2491,1 15-637,0 1-3665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03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135 179 8266,'0'0'1316,"0"0"-780,0 0-321,0 0 264,-18 6-158,-56 19 47,72-24-316,0 0 1,1 0-1,-1 0 0,0 1 0,0-1 1,1 1-1,-1-1 0,1 1 1,-1-1-1,1 1 0,0 0 0,0 0 1,0 0-1,0 0 0,0 0 0,0 0 1,0 0-1,0 0 0,1 0 1,-1 0-1,1 0 0,0 1 0,0-1 1,0 0-1,0 0 0,0 0 0,0 1 1,0-1-1,1 0 0,0 3 1,0 5 572,-1-7-541,1 0 1,0 0-1,0 0 1,-1 0-1,2 0 1,-1-1-1,0 1 1,0 0-1,1-1 1,0 0-1,-1 1 1,1-1-1,0 0 1,0 1-1,0-1 1,1 0-1,-1-1 1,0 1-1,1 0 0,4 2 1,60 28 651,-55-27-683,33 13 93,-5-3-9,60 33-1,-91-43-140,0 0-1,0 1 1,0 1-1,0-1 0,-1 1 1,-1 1-1,1 0 1,-1 0-1,0 0 0,-1 1 1,9 14-1,-13-19 2,0 0-1,0 1 0,0 0 0,0-1 1,-1 1-1,1 0 0,-1-1 1,-1 1-1,1 0 0,-1 0 0,1 0 1,-1 0-1,-1 0 0,1 0 1,-1 0-1,0 0 0,0-1 0,0 1 1,-1 0-1,1-1 0,-1 1 1,0-1-1,-1 1 0,1-1 0,-1 0 1,0 0-1,0 0 0,0 0 1,0-1-1,-1 1 0,0-1 0,1 0 1,-1 0-1,-7 4 0,-8 4-11,-1 0 0,0-2-1,0 0 1,-1-2 0,0 0-1,-29 5 1,27-7 16,-1 0 0,1-2 0,-1-1 0,0-1 0,-31-2 1,53 1 0,0 0 0,1 0 1,-1 0-1,1 0 1,-1-1-1,1 1 1,-1 0-1,0-1 1,1 1-1,0-1 1,-1 0-1,1 0 0,-1 1 1,1-1-1,0 0 1,-1 0-1,1 0 1,0-1-1,0 1 1,0 0-1,0 0 1,0 0-1,-1-3 1,1 1 5,0 1 1,0-1 0,1 0 0,0 1-1,-1-1 1,1 1 0,0-1 0,0 0 0,1 1-1,-1-1 1,0 0 0,1 1 0,1-4 0,1-4 5,1 1 0,0 1 0,0-1 1,1 1-1,0-1 0,0 1 0,11-12 1,35-28-164,99-72 0,6-5-313,-134 105 355,0-1-1,-1-1 1,-2-2 0,24-34-1,-38 50 58,0-1 0,-1 0 0,1 0 0,-2 0 1,1 0-1,-2-1 0,1 1 0,-1-1 0,0 0 0,0-15 0,-2 22 48,0 0-1,0 0 1,0 0 0,-1 0-1,1 0 1,-1 0 0,0 0 0,1 1-1,-1-1 1,0 0 0,-1 0 0,1 1-1,-1-1 1,1 1 0,-1-1-1,1 1 1,-1 0 0,-3-3 0,0 1 4,1 1 1,-1 0 0,1 0-1,-1 0 1,0 1 0,0 0-1,0-1 1,0 2 0,-8-3-1,-11 0 18,1 1-1,-2 1 0,-38 1 0,48 1-22,5 0-83,0 1 0,1 0 0,-1 0 0,0 1 0,1 1-1,0-1 1,-1 1 0,1 1 0,0 0 0,1 0 0,-1 1 0,1 0-1,0 1 1,0-1 0,0 1 0,1 1 0,0 0 0,0 0 0,1 0 0,0 1-1,0 0 1,1 0 0,0 0 0,0 1 0,1-1 0,0 1 0,0 0-1,-4 18 1,-5 29-3020,8-9-3416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39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0 301 5777,'0'0'1285,"0"0"-877,0 0-200,0 0 108,0 0 329,0 0-41,12-16-161,7-7-324,-1 3 304,-1-1 0,23-37 0,-39 54-435,0 0 0,0 0 0,0 0 1,0 0-1,-1 0 0,0 0 0,0-1 0,0 1 0,0 0 0,0 0 0,-1 0 0,-2-8 0,2 6-612,0-1 0,0 1 0,0 0 1,1-1-1,0 1 0,1-8 0,11-22-2822,-5 23 804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40.0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9 185 1464,'0'0'4249,"0"0"-2348,0 0-888,0 0-179,0 0-117,0 0 166,0 0-338,-8 0 693,7 1 3811,8 1-5002,1 1-1,-1-1 1,0-1-1,1 0 0,-1 0 1,1 0-1,-1-1 1,14 0-1,-17 0 15,91 0 1,638-28-20,289-64-22,-928 87-42,268-7-29,221-11-104,-388 10 164,-114 7 150,162-12-1722,-262 30-1041,10-6 1882,-25 12-1965,-3 3-1444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41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 3209,'0'0'2000,"0"0"-569,0 0-307,0 0-358,0 0-279,0 0 133,-8 4 657,-25 12 438,25-12-706,8-4-677,-1 42-50,-10-2-90,9-34-223,0 0 0,0 0 1,0-1-1,1 1 1,0 0-1,-1 11 1,2-15-4,0-1 1,0 1-1,0 0 0,0 0 1,0 0-1,1 0 1,-1 0-1,0 0 0,1 0 1,-1 0-1,1-1 1,0 1-1,0 0 1,0 0-1,0-1 0,0 1 1,0 0-1,0-1 1,2 3-1,1-2 47,0 0 0,-1-1 0,1 1 0,0-1 0,0 0 0,0 0 0,0 0 0,4 1 0,5 0 3,24 3 479,0-1 0,1-2-1,55-5 1,-12 1-172,485-13 172,216-28 669,115 10-780,-502 29-392,71-3 27,-306 5 77,81-6-30,-209 7-8,-33-21-3606,-7 11-657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43.4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7 1168,'0'0'1112,"0"0"42,0 0 642,0 0 104,0 0-251,0 0-255,2 12 5772,0-1-7736,18 79 550,-4 1 1,-5 1-1,1 162 0,-12-253 27,0-1 34,-1-113 695,-8 58-863,-3 1 0,-20-59 0,30 108 104,1-1-43,-5-13-40,0 0-1,-4-39 0,10 55 105,-1 0 0,1 0 0,-1-1 0,1 1 0,0 0 0,0 0 0,1-1 0,-1 1 0,1 0-1,-1 0 1,1 0 0,0 0 0,0-1 0,0 1 0,1 1 0,-1-1 0,1 0 0,-1 0-1,1 0 1,0 1 0,0-1 0,1 1 0,-1 0 0,0-1 0,1 1 0,4-3 0,17-3-85,0 1 0,1 1 0,0 1-1,0 1 1,0 1 0,1 2 0,37 2 0,-61-1 85,-1 0-1,0 0 0,1 0 1,-1 0-1,0 1 0,0-1 1,1 0-1,-1 1 0,0-1 1,0 1-1,0 0 0,0-1 1,1 1-1,-1 0 1,0 0-1,0 0 0,0-1 1,-1 1-1,1 0 0,0 0 1,0 1-1,0-1 0,0 1 1,10 36-123,-10-27 89,0 0 1,-1 0 0,-1 0-1,-3 21 1,2-27 51,0 0-1,0 0 1,0-1-1,-1 1 1,0-1 0,0 0-1,0 1 1,-1-1-1,1-1 1,-1 1-1,0 0 1,0-1 0,0 0-1,-1 0 1,1 0-1,-6 3 1,-8 3 126,0-1 1,-36 12-1,43-16-29,0-1 1,0 0-1,-1-1 1,-19 1-1,30-3 27,1 0-56,20 4-751,-6 3 436,-1 0 0,0 0-1,0 1 1,-1 0 0,0 2 0,-1-1-1,1 1 1,-2 1 0,0 0 0,12 16-1,-14-16 195,-1-1 0,0 1 0,-1 1 0,0-1 0,0 1 0,-2 0 0,1 0 0,-2 0 0,0 1 0,0-1 0,-1 1 1,1 16-1,-3-28 73,-1 1 1,1-1 0,-1 1-1,1 0 1,-1-1 0,1 1-1,-1-1 1,0 0 0,0 1 0,0-1-1,0 1 1,0-1 0,0 0-1,0 0 1,0 0 0,0 1 0,0-1-1,-1 0 1,1-1 0,0 1-1,-1 0 1,1 0 0,-1-1 0,1 1-1,-1 0 1,0-1 0,1 0-1,-1 1 1,1-1 0,-1 0 0,0 0-1,-1 0 1,-67 2 1027,50-3-1024,17 1-65,-31-1 577,33 1-581,0 0 1,0 0-1,0 0 0,0 0 1,0 0-1,0-1 0,1 1 1,-1 0-1,0 0 0,0 0 1,0-1-1,0 1 0,0-1 1,0 1-1,0-1 0,0 1 1,1-1-1,-1 1 0,0-1 1,0 0-1,1 1 0,-1-1 1,0 0-1,1 0 0,-1 1 1,0-2-1,7-3-3415,0 3 1599,12-5-4651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44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 25 8122,'0'0'1872,"0"0"-652,0 0-289,0 0-363,0 0-229,0 0-216,-16-4-14,-17-3 371,-1 1-1,-60-1 1,76 10 700,24 7-678,8 11-584,-10-9 95,1 0-1,-2 0 1,1 1-1,-2-1 1,0 1-1,1 18 1,-4 83-30,-1-49-28,0-17 74,-17 95 0,10-84-61,5-27 148,1 62 0,4-59 846,39-35-484,131 0-136,-171 0-322,0 0-204,1-21-3521,2 6-1365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45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 5657,'0'0'2954,"0"0"-961,0 0-277,0 0-66,0 0-213,0 0-571,0 0-254,0 0-111,0 0-99,0 0-27,2-2-233,13-12-120,0-1 0,-2 0 0,0-1 0,-1 0 0,0-1 0,-1-1 0,-1 0 0,-1 0 0,-1-1 0,0 0 0,-1 0 0,4-24 0,-7 33-298,-1 17-391,0 12 347,-4 43 267,-1-40 97,1 0-1,1 1 1,1-1-1,1 1 1,1-1-1,1 0 1,1 0-1,13 37 0,-14-52 4,0 1 2,-1 0 0,1 0-1,-1 1 1,0-1-1,-1 1 1,2 12-1,-4-20-66,0-1 60,15-3-1777,13-36-4157,-15 16-381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0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12963,'0'0'2656,"0"0"-1904,0 0-752,229 24 89,-110-9 31,13-3-120,4 0-8,-11-3-40,-15-3-649,-34-6-1871,-30 0-7602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46.1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23 8666,'0'0'1999,"0"0"-1214,0 0-328,0 0 592,0 0-173,0 0-125,-1 19-52,1 6-517,0-3 23,-1-1-1,-6 36 1,7-56-148,0 1 0,0 0 0,0-1 0,1 1 0,-1-1 0,1 1 0,-1-1 0,1 1 0,0-1 0,-1 0 0,1 1 0,0-1 0,0 0 0,0 0 0,0 1 1,0-1-1,0 0 0,0 0 0,1 0 0,-1 0 0,0 0 0,0 0 0,1-1 0,-1 1 0,1 0 0,2 0 0,51 19-75,-34-13 220,65 20-234,-73-24-94,1 0-1,0-1 1,-1 0-1,1-1 1,0-1-1,25-2 1,-37 1 93,0 0 0,-1 0-1,1 0 1,-1 0 0,1 0 0,-1 0 0,0 0 0,1 0-1,-1-1 1,0 1 0,0-1 0,0 1 0,0-1-1,0 1 1,0-1 0,-1 1 0,1-1 0,0 0 0,-1 0-1,1 1 1,-1-1 0,0 0 0,1 0 0,-1-3 0,3-50-824,-4 49 665,0-33-334,0 26 419,0 0-1,1 1 1,0-1-1,1 0 1,1 0-1,0 1 1,6-23 0,-4 97 1390,-4 487 2135,0-548-3346,0-1 53,0-14-652,0 0-401,1-1 0,1 0 0,4-16 0,-2 12-1230,3-16-3588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7:47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8666,'0'0'1971,"0"0"-768,0 0-731,0 0-195,0 0 75,0 0 207,15 3 319,57 6-225,79 0-1,-65-9-397,-85 0-292,-1 0-23,0 0-10,0 0 9,0 34-4,-3 116 115,9 200 905,-5-342-906,0 0 1,0-1-1,0 1 0,1-1 0,0 1 1,0-1-1,1 1 0,0-1 1,0 0-1,1 0 0,0-1 0,0 1 1,1-1-1,5 7 0,-1-5-71,-7-5 26,1 0 0,-1-1 0,1 1 0,0-1 0,0 0 0,0 0 0,0 0 0,1 0 1,-1 0-1,6 1 0,-5-2-7,-1 0 1,1 0 0,-1 0-1,0 0 1,1 1 0,-1 0-1,0-1 1,0 1-1,0 0 1,0 0 0,0 1-1,0-1 1,0 1 0,-1-1-1,0 1 1,1 0-1,-1 0 1,0 0 0,0 0-1,0 0 1,-1 0 0,1 1-1,-1-1 1,0 1 0,0-1-1,0 1 1,0-1-1,-1 1 1,1-1 0,-1 6-1,-1-8 12,0 0 0,0 0 0,0-1 0,1 1 0,-1 0 0,0-1 0,0 1 0,-1-1-1,1 1 1,0-1 0,0 1 0,0-1 0,0 0 0,0 1 0,0-1 0,-1 0 0,1 0 0,0 0-1,0 0 1,0 0 0,0 0 0,-1 0 0,1-1 0,-1 1 0,0 0 20,-34 1 18,-38 0 365,69-1-355,1 0 1,-1-1-1,1 0 1,-1 1-1,1-2 1,0 1-1,-1 0 1,1-1-1,0 0 1,0 0-1,0 0 1,-5-5-1,8 5-245,-25 3-2775,9 4 602,1 4-1969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06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75 624,'0'0'438,"0"0"-106,0 0-212,0 0 169,0 0 246,0 0 318,5-6 197,17-18-323,-16 18-236,-6 6 167,1-16 1187,1-4-987,-4 17 736,-5 9 1492,3-1-3126,-1-1-1,0 0 0,1 0 1,-1-1-1,-1 1 0,1-1 1,0 0-1,-1 0 1,0-1-1,1 0 0,-1 0 1,0 0-1,0-1 0,-10 2 1,42 2 3224,27 5-3429,3-8 289,-38-1-34,0 0 1,0 0-1,1-2 1,-1 0-1,0-2 1,25-5-1,-43 8-11,1-1 0,0 1 0,-1 0 0,1-1 0,0 1 0,-1 0 0,1 0 0,0 0 0,-1 0 0,1 0 0,0 0 0,-1 0 0,1 0 0,0 0 0,-1 0 0,1 0 0,0 0 0,-1 0 0,1 1 0,0-1 0,-1 0 0,1 1 0,0-1 0,-1 0 0,1 1 0,-1-1 0,1 0 0,-1 1 0,1-1 0,-1 1 0,1-1 0,-1 1 0,1 0 0,4 27-72,-15 33-16,-54 142 203,7-29 218,49-149-247,-4 21 81,32-75-5158,-7 9 2258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07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48 232,'0'0'12019,"0"0"-10227,0 0-1008,0 0-456,0 0-160,0 0 408,169-12-120,-100 0-271,1 3 535,-7 3-720,-10 0-72,-14 3 72,-9 3-72,-13 0-176,-8 0-761,-9 0-1047,0 0-417,0 9-2168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07.5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1 412 2497,'0'0'6742,"0"0"-3846,0 0-1140,0 0-484,0 0-661,19-22 20,3-2-540,19-20-61,49-41 0,162-148 88,-252 232-126,0 1 1,0 0-1,1 0 0,-1 0 1,0-1-1,0 1 0,0 0 0,0 0 1,1 0-1,-1-1 0,0 1 0,0 0 1,1 0-1,-1 0 0,0 0 1,0 0-1,0-1 0,1 1 0,-1 0 1,0 0-1,1 0 0,-1 0 0,0 0 1,0 0-1,1 0 0,-1 0 0,0 0 1,0 0-1,1 0 0,-1 0 1,0 0-1,0 0 0,1 0 0,-1 1 1,0-1-1,0 0 0,1 0 0,-1 0 1,0 0-1,0 0 0,1 1 0,-1-1 1,0 0-1,0 0 0,5 18-150,-4 35 197,-2-40 24,0 60 327,-1-26-66,9 95 0,-5-129-386,0 1 1,1-1-1,1 0 1,0 0-1,0 0 0,2-1 1,-1 1-1,2-1 1,-1 0-1,2-1 0,12 17 1,-10-16-1734,-5-2-2465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14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51 1256,'0'0'1008,"0"0"-607,0 0 511,0 0 776,0 0-208,0 0-335,10-21-409,-10 15 144,0 0-776,-7 0-104,-6 0 272,0 3-272,-4 0-400,-3 3-416,-9 0-496,5 0 287,8 0-2303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14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72 5337,'0'0'1595,"0"0"-715,0 0 130,0 0-233,0 0-44,0 0-212,4-13 143,11-38 36,-15 51-699,0 0-1,0 0 0,0 0 0,-1 0 1,1 0-1,0 0 0,0 0 0,0 0 1,-1 0-1,1 0 0,0 0 1,0 0-1,0 0 0,-1 0 0,1 0 1,0 0-1,0 0 0,0 0 1,-1 0-1,1 0 0,0 0 0,0 0 1,0 0-1,0 0 0,-1-1 0,1 1 1,0 0-1,0 0 0,0 0 1,0 0-1,0 0 0,0-1 0,-1 1 1,1 0-1,0 0 0,0 0 0,0 0 1,0-1-1,0 1 0,0 0 1,0 0-1,0 0 0,0-1 0,0 1 1,0 0-1,0 0 0,0 0 0,0-1 1,0 1-1,0 0 0,0 0 1,0 0-1,0 0 0,0-1 0,0 1 1,0 0-1,0 0 0,0 0 1,0-1-1,1 1 0,-1 0 0,0 0 1,-11 8-26,11-8 26,-15 15 49,1-1 1,1 2 0,0 0 0,1 1 0,1 0-1,0 0 1,1 1 0,1 1 0,1-1 0,-6 24 0,5-12 68,2 0 0,1 0 0,2 0 0,1 1 0,1 0 0,2 34 0,1-56-68,0 1 1,0 0-1,1-1 0,0 1 1,0-1-1,1 1 1,1-1-1,-1 0 0,1 0 1,1-1-1,0 1 1,0-1-1,1 0 0,8 10 1,-4-8 52,0-1 0,1 0 0,0-1 0,0 0 0,1-1 0,0 0 0,0-1 0,1 0-1,16 5 1,5-2 17,0-1-1,1-1 1,0-2-1,0-2 1,1-1-1,-1-1 0,39-5 1,-58 2-117,-1-1 1,-1 0-1,1-1 1,0 0-1,-1-1 1,0-1-1,0 0 1,-1-1-1,1 0 1,14-12-1,-19 13-21,-1-1 0,0 1 1,0-2-1,-1 1 0,0-1 0,0 0 0,-1-1 0,0 0 1,0 0-1,-1 0 0,0 0 0,-1-1 0,0 0 0,0 0 1,2-15-1,-4 11-40,0-1 0,-1 0 0,-1 0 0,-1 0 0,0 0 0,-1 1 0,0-1 1,-1 0-1,-1 1 0,0 0 0,-1 0 0,0 0 0,-2 0 0,-14-24 0,11 22 84,-1 2-1,0-1 0,-1 2 1,-1-1-1,0 2 0,0-1 1,-1 2-1,-1 0 0,0 1 1,-1 0-1,-31-13 0,39 19-16,0 1 0,-1 0-1,1 1 1,-1 0-1,0 0 1,0 1 0,0 0-1,0 0 1,0 1-1,0 0 1,0 1 0,0 0-1,0 1 1,1-1 0,-1 2-1,0-1 1,1 1-1,-1 0 1,1 1 0,0 0-1,0 1 1,1-1 0,-1 1-1,1 1 1,0-1-1,0 1 1,1 1 0,-10 11-1,5-5-137,2 1 0,-1 0 0,2 0-1,0 1 1,0 0 0,1 0 0,1 1-1,1 0 1,0 0 0,1 0 0,1 0 0,1 1-1,0 0 1,1 25 0,1-40 28,0 1 0,0-1 0,1 1 0,-1-1 0,1 1 1,0-1-1,0 1 0,0-1 0,0 1 0,0-1 0,0 0 0,1 0 0,-1 0 0,1 1 0,0-1 0,0-1 0,-1 1 1,1 0-1,0 0 0,0-1 0,1 1 0,-1-1 0,3 2 0,5 1-251,0 0 1,1 0-1,-1-1 1,15 2-1,-21-4 176,43 7-1816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15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7770,'0'0'1267,"0"0"-643,0 0-311,3 33 121,10 113 379,-8 179 1680,-7-256-2381,-7 191 2083,9-264-2032,1 1 1,0 0-1,0-1 1,0 1-1,0 0 1,1-1-1,-1 1 1,4-5-1,3-6-69,3-13-127,2 0 0,1 1 0,1 1-1,33-42 1,-40 58-42,1-1-1,0 2 0,1-1 1,0 1-1,0 1 0,0 0 1,1 0-1,0 1 0,1 0 1,-1 1-1,1 1 0,0 0 0,22-5 1,-16 6 30,-1 0-1,1 1 1,-1 1 0,1 0 0,0 2 0,-1 0-1,1 1 1,27 7 0,-39-8 37,1 1 0,-1 0 0,0 1 0,0 0 0,-1 0 1,1 0-1,-1 1 0,1-1 0,-1 1 0,0 1 0,0-1 0,-1 1 0,1-1 0,-1 1 0,0 1 1,-1-1-1,1 0 0,-1 1 0,0 0 0,0 0 0,-1 0 0,1 0 0,-2 0 0,1 0 0,0 1 1,0 7-1,-1-6 10,0 0-1,-1 0 1,1 1 0,-1-1 0,-1 0 0,0 0 0,0 1-1,0-1 1,-1 0 0,-1 0 0,1-1 0,-1 1 0,0 0 0,-1-1-1,-7 11 1,4-9 17,0 0 0,-1-1 0,0 0-1,-1-1 1,0 1 0,0-2 0,-1 1-1,1-1 1,-1-1 0,-20 8 0,7-5 93,0 0 0,-1-2 1,0-1-1,0 0 1,-1-2-1,1-1 0,-48-2 1,69 0-112,0 0 0,0-1 0,0 1 0,0-1 0,0 0 0,0 1 0,0-1 1,0 0-1,0-1 0,0 1 0,1-1 0,-1 1 0,0-1 0,1 0 0,-1 0 0,1 0 1,0 0-1,0 0 0,-1 0 0,1-1 0,1 1 0,-1-1 0,0 0 0,1 1 0,-1-1 1,1 0-1,0 0 0,0 0 0,0 0 0,0 0 0,1 0 0,-1 0 0,1 0 1,0 0-1,-1 0 0,2 0 0,-1-1 0,0 1 0,0 0 0,1 0 0,0 0 0,0 0 1,0 0-1,0 0 0,0 0 0,0 1 0,1-1 0,1-3 0,4-2-166,0 1 1,0 0-1,0 0 0,1 1 0,0-1 0,0 2 1,1-1-1,11-5 0,-5 2-251,42-25-2140,-7 1-1573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16.7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9314,'0'0'2306,"0"0"-1681,0 0-603,0 37 536,0 240 1100,-4-48-328,2 119-1140,2-342-174,0 0-1,0 0 0,1 0 1,0 0-1,0 0 0,1 0 1,0-1-1,0 1 0,0-1 1,1 1-1,-1-1 0,1 0 1,0 0-1,1 0 0,-1 0 1,1 0-1,0-1 0,1 0 1,-1 0-1,0 0 0,7 4 1,-2-3 28,1 0 0,0-1-1,0 0 1,0-1 0,0 0 0,1 0 0,-1-1 0,1 0 0,0-1 0,-1 0 0,12-1 0,-6 0-60,-1 0 1,1-1-1,-1 0 1,0-1 0,0-1-1,1 0 1,-2-1 0,1-1-1,0 0 1,-1-1 0,0-1-1,-1 0 1,1-1-1,-1 0 1,-1-1 0,1-1-1,-2 0 1,15-15 0,-19 18-69,-1-1 1,0 0-1,0-1 1,-1 1 0,0-1-1,0 0 1,-1 0 0,0 0-1,-1-1 1,0 0 0,0 1-1,-1-1 1,-1 0 0,1 0-1,-1-18 1,-2 23 69,1 0 1,0 1-1,-1-1 0,0 0 0,0 1 1,-1-1-1,1 1 0,-1 0 1,0-1-1,0 1 0,0 0 0,-1 0 1,1 0-1,-1 0 0,0 1 1,0-1-1,-1 1 0,1 0 1,-1 0-1,1 0 0,-1 0 0,0 0 1,0 1-1,0 0 0,0 0 1,-1 0-1,1 0 0,-1 1 0,1 0 1,-1-1-1,1 2 0,-1-1 1,0 0-1,1 1 0,-6 0 0,6 0 15,0 0-1,0-1 0,0 2 0,0-1 1,0 0-1,0 1 0,0 0 0,0-1 1,0 2-1,1-1 0,-1 0 0,0 1 1,1 0-1,-1-1 0,1 1 0,-1 1 1,1-1-1,-3 3 0,2 0-5,0 0 0,1 0 0,0 0 0,0 0 0,1 0 0,0 0 0,-1 1-1,2-1 1,-1 1 0,1 0 0,-1-1 0,1 8 0,-1-1-16,0 1 0,1 0 0,0 0 0,1 0 0,1 0 0,0 0 0,1 0 0,5 20 0,-5-27 43,0 0-1,1 0 1,0 0-1,0-1 1,1 1-1,-1-1 1,1 0-1,0 0 1,0 0-1,1 0 1,0-1-1,-1 0 1,2 0-1,-1 0 1,0-1-1,1 1 1,-1-1-1,1-1 1,9 4 0,-7-2-10,0-1 0,0-1 0,0 1 1,0-1-1,1-1 0,-1 1 0,1-1 1,-1-1-1,1 0 0,0 0 0,-1-1 1,1 0-1,-1 0 0,1-1 0,-1 0 1,0 0-1,0-1 0,0 0 0,0-1 1,0 1-1,-1-2 0,1 1 0,-1-1 1,0 0-1,-1 0 0,9-9 0,51-65 20,-49 57-42,0 1 0,1 1 0,0 0 0,43-33 0,-60 53 4,-1-1 1,1 1-1,-1 0 1,1-1 0,0 1-1,-1-1 1,1 1-1,-1 0 1,1 0 0,0-1-1,-1 1 1,1 0-1,0 0 1,-1 0 0,1 0-1,0 0 1,-1 0-1,1 0 1,0 0 0,-1 0-1,1 0 1,0 0-1,-1 0 1,1 0-1,0 0 1,-1 1 0,1-1-1,0 0 1,-1 1-1,1-1 1,-1 0 0,1 1-1,10 24-119,-8 42 52,-3-58 92,-1 13 3,0-8 80,1-1-1,0 1 1,3 21 0,-3-33-67,1 0 0,-1 0 0,0 0 0,1 0 0,-1 0 0,1-1 0,0 1-1,-1 0 1,1 0 0,0-1 0,0 1 0,0 0 0,0-1 0,1 1 0,-1-1 0,0 0-1,0 1 1,1-1 0,-1 0 0,1 0 0,0 0 0,-1 0 0,1 0 0,0 0-1,-1 0 1,1 0 0,0-1 0,0 1 0,0-1 0,-1 1 0,1-1 0,3 0 0,4 0 28,0 0 0,0-1-1,0-1 1,0 0 0,0 0 0,0 0 0,-1-1 0,1 0 0,13-8 0,0-2-16,-2-1 0,24-20 0,-37 28-69,-2 1 3,1 1 1,-1 0-1,1 0 0,0 0 1,0 1-1,0 0 1,0 0-1,0 0 1,1 1-1,11-3 1,-12 5-22,1 0 0,-1 0 0,1 1 0,-1 0 0,0 0 0,0 0 0,0 1 0,1 0 0,-1 0 0,-1 1 0,10 4 0,1 0 24,0-1 1,0-1-1,0 0 1,1-1-1,0-1 1,29 1-1,-5-2 20,68-7 1,-101 4-30,1-1 0,0 0 0,-1 0 1,0-1-1,1 0 0,-1 0 1,0-1-1,0 0 0,-1 0 0,1-1 1,-1 0-1,12-10 0,-17 12 12,1 1-1,-1-1 1,1 0 0,-1 0-1,0 0 1,0 0 0,0 0-1,0 0 1,-1 0-1,1-1 1,-1 1 0,0 0-1,0-1 1,0 1 0,0-1-1,-1 0 1,1 1-1,-1-1 1,0 0 0,0 1-1,-1-1 1,1 1 0,-1-1-1,1 0 1,-1 1-1,0-1 1,-1 1 0,1 0-1,0-1 1,-1 1-1,0 0 1,0 0 0,-3-5-1,-1 2 18,0 1-1,0-1 1,0 1-1,-1 0 1,1 0-1,-1 1 1,0 0-1,-1 0 1,1 0-1,-1 1 1,0 1-1,1-1 1,-1 1-1,0 0 1,-1 1-1,1 0 1,-16 0-1,22 1-5,0 0 0,0 0 0,0 0 0,0 1 0,0-1-1,0 1 1,0-1 0,0 1 0,0 0 0,1 0 0,-1 0 0,0 0 0,0 0 0,1 0 0,-1 0 0,1 0-1,-1 1 1,1-1 0,0 0 0,-1 1 0,-1 3 0,1-1-1,-1 1 0,1-1 0,0 1 0,1-1 0,-1 1 0,1 0 0,0 0 0,0 9 1,0-4 7,1 0 0,0-1 0,0 1 1,1-1-1,1 1 0,0 0 0,0-1 1,0 0-1,6 12 0,-1-11 43,-1 0 0,2-1 0,-1-1 1,1 1-1,0-1 0,1 0 0,0-1 0,0 0 0,1-1 0,0 1 1,0-2-1,0 0 0,16 6 0,10 3 128,1-2 1,65 12-1,-40-15-187,0-3 1,0-3-1,67-5 0,-116 2-6,0-1-1,0-1 0,0 0 1,-1 0-1,1-1 0,0-1 1,-1 0-1,0-1 0,0 0 1,15-9-1,-19 8 13,-1 1 0,0-1 0,0 0 0,-1 0 0,0-1 0,0 0 0,0 0 0,-1 0 0,0-1 1,0 0-1,-1 0 0,0 0 0,0 0 0,-1-1 0,4-16 0,2-39-129,2-16 126,-10 74 13,1 0 0,-1 1 0,1 0-1,0-1 1,0 1 0,1 0 0,0 0-1,0 0 1,0 1 0,6-8 0,-5 9-9,0 0 1,1 0 0,-1 1 0,0 0-1,1 0 1,-1 0 0,1 0 0,0 1 0,-1 0-1,1 0 1,0 0 0,0 1 0,0-1-1,-1 1 1,1 0 0,0 0 0,6 2 0,-5-2-3,0 1 1,0 0-1,1 1 1,-1-1 0,0 1-1,0 0 1,-1 1-1,1-1 1,0 1 0,-1 0-1,0 1 1,10 6-1,-10-4 5,-1 0-1,1-1 0,-1 1 1,0 1-1,0-1 0,-1 1 0,0-1 1,0 1-1,0 0 0,-1 0 1,0 0-1,1 8 0,0 7-14,-2 0 0,-1 37 0,-1-38 4,0-1-1,2 1 1,6 34-1,-6-51 14,0-1-1,0 0 1,0 0-1,1-1 1,-1 1-1,1 0 1,0 0-1,0-1 1,0 1-1,0-1 0,0 0 1,1 1-1,-1-1 1,1 0-1,0 0 1,-1-1-1,1 1 1,0-1-1,0 1 1,0-1-1,0 0 0,0 0 1,0 0-1,0 0 1,0-1-1,6 1 1,9 1-54,-1-1 1,1-1 0,28-2-1,-37 1-28,-6 1 15,0 0 0,-1-1 0,1 1 1,-1 0-1,1-1 0,0 0 0,-1 0 1,1 0-1,-1 0 0,1 0 0,-1 0 1,0-1-1,1 1 0,-1-1 0,0 1 1,0-1-1,0 0 0,0 0 0,2-4 0,-2 3-316,0 0 0,0-1-1,-1 1 1,0-1-1,1 1 1,-1-1-1,-1 1 1,1-1-1,0-3 1,0-23-6626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17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 11682,'0'0'2665,"0"0"-1329,0 0-407,0 0-545,0 0-376,252-41 456,-34 35-464,0 3-112,-29 3 32,-63 0-40,-40 9-801,43 18-1127,-20-4-1825,-3-2-2368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1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186 120 7114,'0'0'2832,"0"0"-870,0 0-913,0 0-498,0 0-271,0 4-22,-3 18 4,-1 0 1,0 0 0,-2-1-1,0 1 1,-2-1 0,0-1 0,-15 28-1,-7 18-104,-34 128 58,56-163 47,0 1-1,2 0 0,-2 38 0,9-91-301,1 0 0,1 1 0,1-1 0,0 1 0,11-30-1,47-99-332,-20 53 337,-32 72 20,1 1 1,0 0-1,2 1 1,0 1 0,2 0-1,0 1 1,1 0 0,2 1-1,37-33 1,-38 40 9,0 0 1,1 1-1,0 1 1,1 0-1,0 1 1,0 2-1,1 0 1,0 0-1,0 2 0,0 1 1,1 0-1,32 0 1,-48 3 1,0 1 0,0 0-1,-1 0 1,1 0 0,0 0 0,-1 1 0,1 0-1,0 0 1,8 3 0,-12-3-5,1 1-1,-1-1 1,1 1-1,-1-1 1,1 1-1,-1 0 1,0-1-1,0 1 1,0 0 0,0 0-1,0 0 1,0 0-1,0 0 1,-1 0-1,1 0 1,-1 0-1,1 0 1,-1 0-1,0 0 1,0 0 0,0 1-1,0-1 1,-1 3-1,1 5 21,-2 1-1,1-1 0,-2 0 0,1 1 1,-1-1-1,-1 0 0,0 0 1,0-1-1,-1 1 0,0-1 1,-1 0-1,0 0 0,0-1 1,-1 0-1,0 0 0,0 0 1,-1-1-1,-10 8 0,-3 1 16,-1-1 0,0-1 0,-1 0 0,0-2 0,-1-1 0,-33 11 0,44-18-14,0-1 1,0-1-1,-1 0 0,1-1 0,-23 0 0,35-1-9,0 0 1,1 0-1,-1 0 1,0 0-1,0-1 0,1 1 1,-1 0-1,0 0 1,1-1-1,-1 1 0,0 0 1,1-1-1,-1 1 1,0-1-1,1 1 0,-1-1 1,1 1-1,-1-1 1,1 0-1,-1 1 0,1-1 1,0 1-1,-1-1 1,1 0-1,0 1 0,-1-1 1,1 0-1,0 0 1,0 1-1,0-1 0,-1-1 1,0-28-426,1 23 209,0 7-72,0 0-131,0 8-184,1 7 692,1 0-1,0-1 0,1 1 1,1-1-1,0 1 0,1-1 1,0-1-1,2 1 1,-1-1-1,10 14 0,16 22 436,46 53 0,-58-77-645,-12-16 36,-6-7-8609,-2-9 2716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18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1073 4337,'0'0'2004,"0"0"-447,0 0-70,0 0 321,0 0-82,0 0 150,-12-2-794,3 0-952,-22-6 253,28-2-216,16-9-7,34-25-145,-3-2 0,-1-1 0,52-79 1,-78 100-97,-1-2 0,-1 0 1,-2-1-1,-1 0 1,-1-1-1,-1 0 1,-2-1-1,9-62 1,-10 17 97,-4 1 0,-10-122 1,-7 131 68,14 64-76,-1 0 0,0-1 0,0 1-1,0 0 1,-1 0 0,1 0 0,-1 0 0,1 0 0,-1 0 0,-3-4-1,4 6-2,0-1 0,1 1 0,-1 0 0,0-1 0,0 1-1,0 0 1,0-1 0,0 1 0,0 0 0,0 0-1,0 0 1,0 0 0,0 0 0,0 0 0,0 0-1,0 0 1,0 0 0,1 0 0,-1 1 0,0-1-1,0 0 1,0 1 0,0-1 0,0 1 0,0-1-1,1 1 1,-1-1 0,-1 2 0,-5 4-32,0 1 1,1 0 0,0 0-1,0 1 1,1 0-1,0 0 1,0 0-1,-3 10 1,-4 4 10,-37 68-13,-64 165-1,97-209 3,2 1 0,2 0 0,2 0 0,2 1 0,-3 93 0,10-130 39,1-1 1,0 1-1,1 0 0,1-1 0,-1 1 0,2 0 1,-1-1-1,1 0 0,1 0 0,0 0 0,0 0 1,1-1-1,1 1 0,-1-1 0,1 0 0,1-1 1,0 0-1,0 0 0,0 0 0,1-1 0,0 0 1,1 0-1,-1-1 0,1 0 0,10 5 1,0-2 17,0-1 0,0 0 1,1-2-1,0 0 1,0-1-1,30 3 1,125 0 106,-148-8-117,1-2-1,-1-1 0,0-1 0,50-14 1,-62 13-26,0 0 1,-1-1 0,1 0 0,-1-2 0,0 0 0,-1 0-1,0-1 1,0-1 0,20-20 0,-29 26-2,0 0-1,-1 0 1,0-1 0,0 1-1,0-1 1,-1 0 0,1 0-1,-1 0 1,0 0 0,-1 0-1,1-1 1,-1 1 0,0 0-1,0-1 1,-1 1 0,1-11-1,-2 13 9,1 1-1,-1-1 1,0 1 0,0 0-1,0-1 1,0 1 0,0 0-1,0 0 1,-1 0-1,1-1 1,-1 2 0,0-1-1,1 0 1,-1 0 0,0 0-1,0 1 1,0-1-1,0 1 1,0-1 0,0 1-1,-1 0 1,1 0-1,0 0 1,-1 0 0,1 0-1,-1 1 1,1-1 0,-1 1-1,-4-1 1,-13-2 13,0 0 1,-33 1-1,45 2-24,-25-1-6,-1 1 0,1 2 0,-41 8 0,63-8 8,1 0 0,0 1-1,0 0 1,0 1 0,1 0-1,-1 1 1,1 0 0,0 0-1,1 1 1,-1 0 0,1 1 0,0-1-1,1 2 1,-13 13 0,18-18-1,0 0 0,0-1 0,0 1 0,0 0 0,0 1 1,1-1-1,-1 0 0,1 0 0,0 1 0,0-1 0,0 1 1,0-1-1,1 1 0,-1-1 0,1 1 0,0 6 1,1-7 4,0-1 0,0 1 1,0 0-1,0-1 1,0 1-1,0-1 1,1 1-1,-1-1 1,1 0-1,0 1 0,0-1 1,0 0-1,0 0 1,0 0-1,0-1 1,5 4-1,3 1 65,1-1 0,0 0 0,1-1-1,-1 0 1,1 0 0,0-1 0,0-1 0,15 1-1,59 3 150,143-8-1,-180-1-56,7-1-185,61 4 0,-72 3-308,208 12-1890,-84-8-3509,-94-6-1840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0.2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15 519 5449,'0'0'2834,"0"0"-517,0 0-338,0 0-294,0 0-431,0 0-703,-2-10-245,-3-23 175,-2-67-1,7 90-451,0 0 0,1-1 0,0 1 0,0 0 0,1 0 1,0 0-1,1 0 0,0 0 0,1 1 0,0-1 0,11-17 0,-5 15-48,1 0-1,1 0 1,0 1-1,0 0 1,1 1 0,1 1-1,0 0 1,0 1-1,0 0 1,1 1-1,18-5 1,-7 3-58,1 2 1,-1 0-1,1 2 1,0 1-1,51 0 1,-76 4 63,0-1 1,0 1-1,0 1 0,0-1 1,0 0-1,0 0 0,0 1 1,0-1-1,0 1 0,0-1 1,-1 1-1,1 0 1,0 0-1,0 0 0,-1 0 1,1 0-1,-1 0 0,1 0 1,-1 1-1,1-1 0,-1 0 1,0 1-1,0-1 0,1 1 1,-1 0-1,0-1 0,-1 1 1,1 0-1,0 0 0,0 0 1,-1-1-1,1 1 1,-1 0-1,1 0 0,-1 0 1,0 0-1,0 0 0,0 0 1,0 0-1,0 0 0,0 0 1,-1 0-1,0 2 0,0 5 1,-1 0 0,0-1-1,-1 1 1,0 0-1,0-1 1,-1 0 0,0 0-1,-7 10 1,-38 39-10,-13 18 140,58-69-126,1-1 1,-1 1-1,1-1 0,0 1 0,1 0 0,0 0 1,0 0-1,0 0 0,0 1 0,1-1 0,-1 10 1,3-14 5,-1-1 0,0 0 0,1 0 0,-1 1 1,1-1-1,0 0 0,-1 0 0,1 0 0,0 0 1,0 0-1,0 0 0,0 0 0,0 0 0,0 0 1,0 0-1,0-1 0,0 1 0,0 0 1,0-1-1,0 1 0,1-1 0,-1 1 0,0-1 1,0 1-1,1-1 0,-1 0 0,0 0 0,0 0 1,1 0-1,2 0 0,52 2-37,-42-2 36,36-1-13,1-1 0,-1-3-1,64-14 1,-86 12-1,-1-1-1,0-1 1,0-1 0,-1-2-1,0 0 1,-1-2-1,34-25 1,-51 33-31,0-1-1,0 0 1,-1 0 0,1-1-1,-2 1 1,1-2 0,-1 1 0,0-1-1,-1 0 1,0 0 0,0-1-1,5-18 1,-5 11 102,-2-1 1,0 1-1,-1-1 1,-1 0-1,0 0 1,-4-30-1,4 44 70,-1 3-104,0 0 1,0 0-1,0 0 0,0 0 1,0-1-1,0 1 0,0 0 1,0 0-1,-1 0 0,1 0 1,0 0-1,-1 0 0,1 0 1,0 0-1,-1 0 0,0 0 1,1 0-1,-1 0 0,1 1 1,-2-2-1,-7 23-156,-1 31 105,3 0 1,0 58-1,7-107 36,1 0-1,-1 0 0,1 0 1,0 0-1,0 0 0,0-1 1,0 1-1,0 0 1,1-1-1,-1 1 0,1-1 1,0 1-1,0-1 1,0 0-1,0 1 0,0-1 1,0 0-1,0-1 1,1 1-1,-1 0 0,1-1 1,-1 1-1,1-1 1,0 0-1,-1 0 0,1 0 1,0 0-1,0 0 1,0 0-1,0-1 0,3 0 1,15 4 53,0-2 1,0 0-1,28-2 1,-32 0-35,20 0 2,0-1 1,0-1-1,1-2 1,69-18-1,-97 19-38,-1 0 0,1 0 0,-1-1 0,0-1 1,0 1-1,0-1 0,0-1 0,-1 0 0,0 0 0,0 0 0,-1-1 0,0 0 0,0-1 0,-1 1 1,0-1-1,0-1 0,0 1 0,-1-1 0,-1 0 0,1 0 0,-2 0 0,1-1 0,3-15 1,-3-45 148,-4 57-66,0 12-137,-7 25-149,2-8 208,0 0 0,1 0-1,1 1 1,1-1 0,0 1-1,1-1 1,1 21 0,1-34 7,-1-1-1,1 1 1,0 0 0,0 0 0,1-1 0,-1 1 0,0-1 0,1 1-1,0-1 1,-1 1 0,1-1 0,0 0 0,0 0 0,0 0-1,1 0 1,-1 0 0,0-1 0,1 1 0,-1 0 0,1-1 0,0 0-1,-1 0 1,1 0 0,0 0 0,5 1 0,6 2 55,0-1 0,-1-1 1,29 2-1,-25-3-22,0-1 1,1-1-1,29-4 0,-39 3-30,0-1 0,0 1-1,-1-1 1,0 0-1,1-1 1,-1 0-1,-1 0 1,1-1-1,0 1 1,7-8 0,65-70 13,-62 62-38,1 0 1,1 1-1,1 1 0,1 0 1,38-24-1,-58 42 16,0-1-1,-1 0 0,1 1 0,0-1 1,0 1-1,-1-1 0,1 1 1,0-1-1,0 1 0,0-1 1,0 1-1,0 0 0,0-1 1,0 1-1,-1 0 0,1 0 1,0 0-1,0 0 0,0 0 0,0 0 1,0 0-1,0 0 0,0 0 1,0 0-1,0 1 0,0-1 1,0 0-1,0 1 0,-1-1 1,1 0-1,0 1 0,0-1 1,0 1-1,-1 0 0,1-1 0,0 1 1,0-1-1,-1 1 0,1 0 1,-1 0-1,1-1 0,0 1 1,-1 0-1,0 0 0,1 0 1,-1 0-1,1-1 0,-1 1 1,0 1-1,2 6-18,-2 1 0,1-1 0,-1 0 1,0 0-1,-2 9 0,1 4 15,8 246 74,-7-267-36,0 0 102,0 0-71,0 0 99,0 0 456,20-10 393,38-74-940,2-5-176,-54 82 89,0 0 1,1 0-1,0 0 1,0 1 0,0 0-1,0 0 1,1 1-1,14-7 1,-18 10 5,0 0 0,0 0 1,0 1-1,0-1 0,1 1 1,-1 0-1,0 1 0,1-1 1,-1 1-1,1-1 0,-1 1 0,1 1 1,-1-1-1,1 1 0,-1-1 1,1 1-1,5 3 0,-6-3 1,-1 1 0,0 1 0,1-1 0,-1 0 0,0 1 0,-1 0 0,1 0 0,0 0 0,-1 0-1,1 0 1,-1 0 0,0 0 0,0 1 0,0-1 0,-1 1 0,1 0 0,-1-1 0,0 1 0,1 5 0,12 70 72,-11-52-97,13 45 1,-16-71 51,0 0 0,1 0 1,-1 0-1,1 0 1,-1 0-1,0 0 0,1-1 1,0 1-1,-1 0 0,1 0 1,-1 0-1,1-1 1,0 1-1,0 0 0,-1-1 1,1 1-1,0-1 0,0 1 1,0 0-1,0-1 1,0 0-1,0 1 0,-1-1 1,1 0-1,0 1 0,0-1 1,0 0-1,0 0 1,0 0-1,0 0 0,0 0 1,0 0-1,0 0 1,0 0-1,0 0 0,0-1 1,0 1-1,0 0 0,0-1 1,0 1-1,1-1 1,44-26 170,-30 16-174,12-6-9,-11 7-47,0 0-1,0 1 1,1 1 0,37-12 0,-37 18 14,0 0 1,0 1-1,0 2 1,0-1-1,25 6 1,24 0 75,-16-4-5,3 0-85,95-7 1,-145 4 27,0 0 1,0-1-1,0 1 0,0-1 1,-1 1-1,1-1 0,-1 0 1,1-1-1,-1 1 0,0 0 1,6-7-1,-8 9 14,0-1 0,-1 0 0,1 0 0,0 0 0,0 1 0,-1-1 0,1 0 0,-1 0 0,1 0 0,-1 0 0,1 0 0,-1 0 0,1-1 0,-1 1 0,0 0 0,0 0 0,1 0-1,-1 0 1,0 0 0,0 0 0,0-1 0,0 1 0,-1 0 0,1 0 0,0 0 0,0 0 0,-1 0 0,1 0 0,0 0 0,-1 0 0,1 0 0,-1 0 0,0 0 0,1 0 0,-1 0 0,0 0 0,1 0 0,-1 0 0,0 1 0,0-1 0,0 0 0,0 0 0,0 1 0,0-1 0,0 1 0,0-1 0,-1 0 0,-7-3-14,0 0 1,0 1 0,0 0-1,-1 0 1,1 1 0,-1 0-1,-18-1 1,-78 2-103,60 2 133,39-1-20,-1 0 1,1 1-1,0 0 0,0 0 1,0 1-1,0 0 1,0 0-1,1 1 1,-12 5-1,17-7-5,-1 0 1,0 0-1,0 0 0,1 1 1,-1-1-1,0 0 0,1 1 1,0 0-1,-1-1 0,1 1 1,0 0-1,0 0 0,0 0 1,0-1-1,0 1 0,0 0 1,1 0-1,-1 0 0,0 1 1,1-1-1,0 0 0,-1 0 0,1 0 1,0 0-1,0 0 0,1 0 1,-1 1-1,0-1 0,1 0 1,-1 0-1,1 0 0,-1 0 1,1 0-1,0 0 0,0 0 1,0 0-1,2 2 0,0 0 30,1 1-1,-1-1 1,1 0-1,0 0 0,0 0 1,1 0-1,-1-1 1,1 0-1,0 0 1,0 0-1,5 2 1,65 26 186,-61-25-232,17 6 84,0-2 0,1-1 0,0-1-1,1-1 1,0-2 0,65 1 0,92-14-64,61 2-2252,-249 6 2088,-1-1 0,0 1 0,1 0 0,-1 0 0,1 0 0,-1 1 0,0-1 1,1 0-1,-1 0 0,0 1 0,1-1 0,-1 1 0,0-1 0,0 1 0,1 0 0,-1-1 0,0 1 0,0 0 0,0 0 0,0 0 0,0 0 1,0 0-1,0 0 0,0 0 0,0 0 0,-1 0 0,1 0 0,0 1 0,0 1 0,4 12-4070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1.0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258 384 4561,'0'0'2118,"0"0"-945,0 0-282,0 0 399,0 0 274,0 0-169,21-24-25,60-71-418,-66 68 1,-15 26-944,0 1 1,0-1-1,0 1 1,0-1-1,0 1 0,0-1 1,0 1-1,0-1 0,0 1 1,0 0-1,0-1 0,-1 1 1,1-1-1,0 1 0,0-1 1,-1 1-1,1 0 1,0-1-1,0 1 0,-1 0 1,1-1-1,0 1 0,-1 0 1,1-1-1,-1 1 0,1 0 1,0 0-1,-1-1 0,1 1 1,-1 0-1,-3-1-19,1 0 0,0 1 1,-1 0-1,1 0 0,0 0 0,-1 0 0,1 0 0,-5 1 0,4 0 94,-8-1-80,0 1 1,0 0-1,0 1 1,-1 0-1,2 1 1,-1 0-1,0 1 1,1 1-1,0-1 1,-1 2 0,2 0-1,-1 0 1,1 1-1,0 0 1,0 0-1,-8 10 1,2-3-8,0 1 0,0 1 0,2 0 1,-14 20-1,23-28-13,0 0 0,0 1 0,1 0 0,0-1 0,0 1 0,1 0-1,1 1 1,-1-1 0,1 0 0,1 1 0,-1 16 0,2-23 22,1-1 0,-1 0 0,1 0 0,-1 0 0,1 0 0,0 0 0,-1 0 0,1 0 0,0-1-1,0 1 1,1 0 0,-1 0 0,0-1 0,1 1 0,-1-1 0,1 1 0,-1-1 0,1 1 0,-1-1 0,1 0 0,0 0 0,0 0 0,0 0-1,0 0 1,0 0 0,0-1 0,0 1 0,0-1 0,0 1 0,0-1 0,3 0 0,11 3 20,0-1 1,0-1-1,19-2 0,-19 1 30,-3 0-60,0-1 1,0-1-1,0 0 1,0-1-1,0 0 1,-1-1-1,1 0 1,-1-1-1,0 0 1,0-1-1,-1 0 1,0-1-1,0-1 1,-1 1-1,1-2 0,-2 1 1,1-2-1,-1 1 1,-1-1-1,0 0 1,0-1-1,-1 0 1,10-20-1,-3 3-51,-2 0 0,-1-1 1,-1 0-1,-2-1 0,-1 0 0,-1 0 0,-1-1 0,-2 0 0,-1-31 0,-2 41 12,1-25 631,-2 37-160,-3 21-28,-3 17-420,2 0 0,1 1 0,1-1 1,2 1-1,2 30 0,0-49 18,1 0 0,0 0 0,0 0-1,1 0 1,1-1 0,-1 1 0,2-1 0,-1 0-1,2 0 1,-1 0 0,1-1 0,1 0 0,0 0-1,0 0 1,0-1 0,14 12 0,5-2 26,0 0 0,2-2 1,-1-1-1,2-1 0,0-1 1,1-2-1,0-1 0,0-1 1,1-2-1,0-1 0,49 3 1,-78-8-24,0-1 0,0 1 0,1-1 1,-1 0-1,0 0 0,0 0 0,1 0 0,-1-1 1,0 1-1,0 0 0,1-1 0,-1 0 0,0 1 1,0-1-1,0 0 0,0 0 0,0 0 0,0-1 0,0 1 1,-1 0-1,1-1 0,0 1 0,-1-1 0,4-3 1,-4 2-4,0-1 0,0 1 0,0-1 1,-1 0-1,0 0 0,1 1 1,-1-1-1,0 0 0,-1 0 0,1 1 1,-1-1-1,1 0 0,-1 0 1,-2-5-1,-1 1-5,1 0 0,-2 0 0,1 0 1,-1 1-1,0 0 0,0-1 0,-1 2 1,0-1-1,0 1 0,-1 0 0,0 0 0,0 0 1,0 1-1,-1 0 0,1 1 0,-1 0 1,0 0-1,-1 0 0,1 1 0,-1 1 0,1-1 1,-1 1-1,-9 0 0,17 1-1,0 1 1,0 0-1,0 0 1,0 1-1,0-1 0,0 0 1,0 0-1,1 0 1,-1 1-1,0-1 0,0 0 1,0 1-1,0-1 0,1 0 1,-1 1-1,0-1 1,0 1-1,1 0 0,-1-1 1,0 1-1,1-1 0,-1 1 1,1 0-1,-1 0 1,1-1-1,-1 1 0,1 0 1,0 0-1,-1 0 1,1-1-1,0 1 0,-1 0 1,1 0-1,0 0 0,0 0 1,0 0-1,0 0 1,0 0-1,0 3-48,0-1 0,0 0 0,0 1 0,1-1 0,-1 0 0,1 0 0,0 1 0,0-1 0,3 6 0,-2-5-9,1 0 0,1 0 1,-1 0-1,1 0 0,-1 0 0,1-1 1,0 0-1,0 0 0,1 0 1,-1 0-1,7 3 0,48 22-589,1-4-1,73 21 0,-4-10-2962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1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0 10578,'0'0'1639,"-9"32"-924,-68 220 675,51-156-1123,5 1 1,4 1 0,4 1-1,5 0 1,4 107-1,4-205-337,0-1-1,0 0 1,0 0-1,0 1 1,0-1-1,0 0 1,0 0-1,0 1 1,0-1-1,0 0 1,0 1-1,0-1 1,0 0-1,0 0 1,0 1-1,0-1 1,0 0-1,0 0 1,0 1-1,0-1 1,0 0-1,0 0 0,0 1 1,-1-1-1,1 0 1,0 0-1,0 1 1,0-1-1,-1 0 1,1 0-1,0 0 1,0 0-1,0 1 1,-1-1-1,1 0 1,0 0-1,0 0 1,-1 0-1,1 0 1,0 0-1,0 1 1,-1-1-1,1 0 1,0 0-1,-1 0 1,1 0-1,0 0 1,0 0-1,-1 0 0,1 0 1,0 0-1,-1-1 1,-2 1-1055,-9 0-5267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1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14187,'0'0'2080,"0"0"-1207,202 9-873,-67-3-56,24 6-160,3-3 216,-26 3-312,22 9-297,-38-3-1103,-34-6-2417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2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79 522 4977,'0'0'1156,"0"0"114,0 0 102,-13 28-232,-38 92-167,48-113-776,1 1 0,0-1 0,0 0 0,0 0 1,1 1-1,0-1 0,0 1 0,1-1 0,0 1 1,1 8-1,0 0 258,0-12-398,-1 0-1,1 0 1,0 0-1,1 0 1,-1-1-1,1 1 1,-1 0 0,1-1-1,0 1 1,0-1-1,1 0 1,-1 0-1,1 1 1,0-2-1,-1 1 1,1 0-1,1 0 1,-1-1-1,0 0 1,0 0 0,1 0-1,0 0 1,-1 0-1,1-1 1,0 1-1,0-1 1,-1 0-1,1 0 1,0-1-1,0 1 1,0-1-1,0 0 1,0 0 0,0 0-1,0 0 1,0-1-1,8-2 1,-10 3-44,0-1 0,0 0 0,0 0 0,0 0 0,0-1 0,0 1 0,-1 0 0,1-1-1,0 1 1,-1-1 0,1 0 0,-1 1 0,1-1 0,-1 0 0,0 0 0,0 0 0,0 0 0,0 0 0,0 0 0,0 0 0,0-1 0,-1 1 0,1 0 0,-1 0 0,0-1 0,1-1 0,1-72 84,-2 59-128,-1-35-10,0 16 190,4-46 0,-2 79-141,0 1-1,-1 0 0,1 0 1,0 1-1,0-1 1,0 0-1,1 0 0,-1 0 1,0 1-1,1-1 1,-1 1-1,1-1 0,0 1 1,-1-1-1,1 1 1,0 0-1,0 0 0,0 0 1,0 0-1,0 0 1,0 0-1,0 1 0,0-1 1,0 1-1,3-1 1,65-8-35,-54 7 7,482-6-1151,-296 10 181,-182-7 1137,-24-5 550,-29-7-218,21 14-475,0 1 0,0 1 0,0 0 0,-1 0 0,1 2 0,0-1 0,0 1 0,-1 1 0,1 0 0,0 1 0,0 1 0,1-1 0,-1 2 0,1 0 0,-17 9 0,20-9-8,1 0 0,0 0 1,0 1-1,0 0 0,1 0 1,-1 0-1,2 1 0,-1 0 0,1 0 1,0 0-1,0 1 0,1 0 1,0 0-1,0 0 0,1 0 1,0 0-1,1 1 0,0 0 0,0-1 1,1 1-1,0 0 0,0 10 1,1-17 1,0 0 1,1 0 0,-1 0-1,1 0 1,0 0-1,0 0 1,0 0 0,-1 0-1,2 0 1,-1 0 0,0 0-1,0 0 1,1-1 0,-1 1-1,1-1 1,-1 1-1,1-1 1,0 1 0,-1-1-1,1 0 1,0 0 0,0 0-1,0 0 1,0 0 0,0 0-1,0 0 1,0-1-1,0 1 1,0-1 0,4 1-1,10 1 15,-1 0-1,0 0 0,20-2 0,-30 0-1,8 0-20,0 0 0,0-1 1,0 0-1,-1-1 0,1-1 0,13-4 1,-20 5-21,1-1 1,-1 0-1,0-1 1,0 0 0,0 0-1,0 0 1,-1-1-1,1 1 1,-1-1-1,0 0 1,-1-1 0,8-10-1,-4 3-133,0-2 0,0 1 0,-2-1 0,0 0 0,0 0 0,-2 0 0,5-24 0,7-116-1502,-15 117 1579,3 0 1,0 0 0,14-49-1,-15 73 222,1 1 0,1-1 0,0 1 0,1 0-1,0 0 1,1 1 0,0-1 0,1 1 0,9-11 0,-17 23-126,0 0 1,1 0-1,-1 0 1,0 0-1,0 0 1,0 0 0,0 0-1,0-1 1,1 1-1,-1 0 1,0 0 0,0 0-1,0 0 1,0 0-1,0 0 1,1 0 0,-1 0-1,0 0 1,0 0-1,0 0 1,0 0-1,1 0 1,-1 0 0,0 0-1,0 0 1,0 0-1,0 0 1,0 0 0,1 0-1,-1 0 1,0 0-1,0 0 1,0 1 0,0-1-1,0 0 1,1 0-1,-1 0 1,0 0 0,0 0-1,0 0 1,0 0-1,0 1 1,0-1-1,0 0 1,0 0 0,1 0-1,-1 0 1,0 0-1,0 1 1,0-1 0,0 0-1,3 16 133,-2 23-232,-1-33 167,-1 50 410,-3 1-1,-11 58 1,9-78-401,1 0 0,2 1 0,1 0 1,7 75-1,-3-103-63,1 0-1,-1 0 0,2 0 1,-1-1-1,1 1 1,0-1-1,1 0 1,0 0-1,1-1 1,0 1-1,0-1 0,1-1 1,0 1-1,0-1 1,1 0-1,0-1 1,0 0-1,0 0 1,1 0-1,0-1 0,0-1 1,19 8-1,-6-5 12,0 0 0,1-1 0,0-1 0,1-1 0,-1-1 0,0-1 0,1-1 0,44-4 0,-63 2-43,0 1 0,0-1 0,0 0 0,0-1 0,0 1 1,0-1-1,0 0 0,0 0 0,0-1 0,-1 1 0,1-1 1,-1 0-1,0 0 0,0-1 0,0 1 0,0-1 1,-1 0-1,1 0 0,4-8 0,-3 4-3,-1 0-1,-1-1 1,0 1-1,0-1 1,-1 1-1,0-1 1,0 0-1,-1 0 1,0 0-1,-1-14 1,-1 22 7,1 1 0,-1-1 0,0 1 0,0-1 0,0 1 0,0-1 0,0 1 0,0-1 0,0 1 0,-1 0 0,1 0 0,0 0 1,0-1-1,0 1 0,0 0 0,0 0 0,0 1 0,0-1 0,0 0 0,0 0 0,0 0 0,0 1 0,-1-1 0,1 1 0,-1 0 1,0 1-5,0 0 1,1-1-1,-1 1 1,1 0 0,0 0-1,0 0 1,0 1 0,0-1-1,0 0 1,0 0 0,0 0-1,1 1 1,-1-1 0,1 1-1,0-1 1,-1 0 0,1 1-1,0-1 1,0 0-1,1 3 1,-1-1 6,0-1 1,1 1-1,-1-1 1,1 1-1,0-1 0,0 0 1,0 1-1,1-1 0,-1 0 1,1 0-1,-1 0 0,1 0 1,0 0-1,4 4 0,3 0 4,1-1-1,0 1 1,0-2-1,1 1 1,0-2-1,0 1 1,0-1-1,0-1 0,1 0 1,0-1-1,17 2 1,13-1 40,81-3 1,-118 0-38,-1-1 0,1 1 0,0-1 0,-1 0 0,1 0 0,-1 0 0,0-1 0,1 1 0,-1-1 0,0 0 0,0-1 0,0 1 0,0 0 0,0-1-1,-1 0 1,1 0 0,-1 0 0,0-1 0,0 1 0,3-5 0,-4 4 1,1-1-1,-1 0 0,0 1 0,0-1 1,-1 0-1,1 0 0,-1-1 1,0 1-1,-1 0 0,1 0 0,-1-1 1,0 1-1,0 0 0,-1 0 1,0 0-1,0-1 0,-2-7 1,-1 4 12,1 1 0,-2 0 1,1 0-1,-1 0 0,0 1 1,-1 0-1,1 0 0,-1 0 1,-1 0-1,1 1 0,-16-10 1,5 3 16,-1 1 0,0 1 1,-1 1-1,-21-9 0,73 17-43,0-2 0,0-1-1,41-12 1,-61 13 11,1 0 0,-1-2 1,20-9-1,-28 12 2,-1 0 0,1 0 0,-1 0 0,0 0 0,0-1 0,0 0 0,0 0 0,-1 0 0,1 0 0,-1-1 0,0 1 0,3-8 0,-4 11-8,-1 0 1,0 0-1,0 0 0,1 0 1,-1 0-1,1 1 1,-1-1-1,1 0 0,-1 1 1,1 0-1,-1-1 0,1 1 1,-1 0-1,1-1 0,-1 1 1,1 0-1,-1 0 1,1 0-1,0 1 0,2-1 1,35 7-259,-5 6 245,-1 2 1,-1 1-1,34 22 0,-4-1 12,164 97 68,-178-101-69,-1 2 1,64 60-1,-110-94 1,7 7-8,-1 0 0,1 1 0,-1-1 0,7 13 0,-13-20 10,-1 0-1,1 0 1,0 0-1,0 0 1,-1 1-1,1-1 1,-1 0-1,1 0 1,-1 0-1,0 1 1,1-1-1,-1 0 1,0 1 0,0-1-1,0 0 1,0 1-1,0-1 1,0 0-1,0 1 1,0-1-1,0 0 1,-1 0-1,1 1 1,-1-1-1,1 0 1,-1 0-1,1 1 1,-1-1-1,0 0 1,1 0-1,-1 0 1,0 0-1,0 0 1,0 0-1,0 0 1,0 0-1,0-1 1,0 1-1,0 0 1,0 0-1,-1-1 1,1 1 0,0-1-1,0 1 1,0-1-1,-3 1 1,-27 7-28,-1-2 1,0 0-1,-33 0 1,-55 9-390,-26 19-3488,95-19-601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3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45 327 5777,'0'0'1901,"0"0"-688,0 0-175,0 0-85,0 0-70,0 0 421,0-5-175,0-14-497,0 14-393,0 5-133,51-16 322,-39 12-415,-1 0 0,0 0-1,0-1 1,0-1 0,-1 0-1,0 0 1,0-1-1,14-13 1,-19 16-22,-1-1-1,0 0 1,0 0-1,0-1 1,0 0-1,-1 1 1,0-1-1,0 0 0,0 0 1,-1-1-1,0 1 1,0 0-1,-1-1 1,1 1-1,-2-1 1,1-12-1,0 14 9,-1 0-1,0 1 0,-1-1 0,1 1 1,-1-1-1,0 0 0,0 1 0,-1-1 0,1 1 1,-1 0-1,0-1 0,0 1 0,0 0 1,-1 0-1,1 1 0,-5-6 0,3 6 3,0 0 0,0 0 0,0 0 0,-1 1 0,1-1 0,-1 1-1,1 0 1,-1 1 0,0-1 0,0 1 0,1 0 0,-1 0 0,0 0 0,0 1-1,-7 0 1,7-1-5,0 1 0,-1 0 0,1 1 0,0-1 0,0 1-1,0 0 1,0 0 0,0 1 0,0-1 0,0 1 0,0 0 0,1 1-1,-1-1 1,1 1 0,-7 5 0,6-3-2,0 0 0,0 0-1,1 1 1,-1 0 0,1 0 0,1 0-1,-1 0 1,1 1 0,0 0 0,-3 13 0,2-11 8,2 1 0,-1 0 1,1 0-1,1 1 0,0-1 1,0 0-1,1 0 0,0 0 1,1 1-1,0-1 0,1 0 0,0 0 1,0 0-1,1 0 0,1 0 1,-1-1-1,2 1 0,-1-1 1,1 0-1,0-1 0,1 1 1,0-1-1,1 0 0,0 0 1,0-1-1,11 10 0,16 8 104,0-1-1,2-1 1,0-2-1,70 29 1,161 44-2928,-195-72-53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5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31 641 6673,'0'0'1642,"0"0"-766,0 0 315,0 0 195,0 0-273,0 0-68,-8 0 50,-14-1-593,31-4-239,0 3-206,0-2-1,0 1 1,0-1 0,13-9 0,1-4-53,-1-1-1,0-2 1,-2 0 0,0-1-1,-1 0 1,-1-2 0,21-35-1,-31 45-26,0-1 1,-1 0-1,-1 0 0,0 0 0,-1-1 0,0 0 0,-1 0 1,-1 0-1,0 0 0,-2-1 0,1 1 0,-2-1 1,0 1-1,-1-1 0,-4-22 0,5 36 18,-1 0-1,0 0 1,0 0-1,0 0 1,0 0-1,0 0 1,-1 0-1,1 0 1,0 0-1,-1 0 1,1 1-1,-1-1 1,0 1-1,0-1 1,0 1-1,0-1 1,1 1-1,-2 0 1,1 0-1,0 0 1,0 0-1,0 1 1,0-1-1,-1 1 1,1-1-1,0 1 1,0 0-1,-1-1 1,1 1-1,0 0 1,-3 1-1,0-1-3,1 0 0,-1 1 0,1 0-1,-1 0 1,0 0 0,1 0 0,0 1 0,-1-1-1,1 1 1,0 0 0,0 1 0,0-1 0,0 1 0,0 0-1,-3 3 1,-3 6-9,1 1 0,0 0-1,1 0 1,0 1 0,1 0 0,0 0-1,1 1 1,1 0 0,-5 24-1,3-5 3,1 0 0,2 0 1,1 47-1,3-72 24,0 1 0,0-1 0,1 0 1,1 0-1,-1 1 0,1-1 0,6 14 1,-6-19 4,0 0 1,1 0-1,-1 0 1,1 0 0,0 0-1,0-1 1,0 1-1,1-1 1,-1 0 0,1 0-1,0 0 1,0-1-1,0 1 1,0-1 0,0 0-1,0 0 1,6 1-1,8 3 37,1-1 0,-1-1 0,1-1 0,0 0 0,0-2 0,0 0 0,0-1 0,1-1-1,26-5 1,-18 1-49,-1-1 0,0-2-1,0 0 1,0-2-1,46-25 1,-43 17-21,0-2 0,-1 0 0,42-41 0,67-83-720,-131 136 688,0 1 0,0 0 1,1 1-1,0 0 0,1 0 1,-1 0-1,1 1 0,16-7 0,-22 11 46,-1 0-1,1 0 0,0 1 0,-1-1 0,1 0 0,0 1 0,0 0 0,-1-1 0,1 1 1,0 0-1,0 0 0,-1 1 0,1-1 0,0 1 0,0-1 0,-1 1 0,1 0 0,-1 0 0,1 0 1,0 0-1,-1 1 0,0-1 0,1 1 0,-1-1 0,0 1 0,0 0 0,0 0 0,0 0 0,0 0 1,0 0-1,-1 0 0,1 0 0,-1 1 0,3 4 0,0 4 7,1 1 0,-2-1 0,0 1 0,0 0 0,-2 1-1,1-1 1,-1 0 0,-1 0 0,0 1 0,-1-1 0,0 0 0,-1 0 0,0 0-1,-1 0 1,0 0 0,-1 0 0,-1-1 0,1 1 0,-2-1 0,0 0 0,0-1 0,-9 12-1,-32 24 750,46-45-403,4-2-35,11-2-152,0-2-1,0 0 1,0 0 0,19-12-1,17-7-171,201-60-178,-158 57-346,149-66 0,-240 93 529,0-1 1,1 0 0,-1 0 0,0 0 0,0 0-1,0 0 1,0 0 0,0-1 0,0 1 0,0-1 0,0 1-1,-1-1 1,1 0 0,-1 1 0,1-1 0,-1 0-1,1 0 1,-1 0 0,0 0 0,0 0 0,0-1-1,1-2 1,-34 3 42,25 2-38,0 1 1,0-1-1,0 1 1,0 0 0,1 0-1,-1 1 1,0 0-1,1 0 1,0 1-1,-1 0 1,1 0-1,0 0 1,0 1-1,1-1 1,-1 1-1,1 1 1,0-1-1,0 1 1,0 0-1,1 0 1,-1 1-1,1-1 1,1 1-1,-1 0 1,1 0 0,0 0-1,0 0 1,1 1-1,-1-1 1,2 1-1,-1 0 1,1-1-1,0 1 1,-1 12-1,3-17 15,-1 1 1,0 0-1,1 0 0,-1 0 0,1-1 0,0 1 1,0 0-1,0-1 0,0 1 0,0-1 0,1 1 1,-1-1-1,1 0 0,0 0 0,0 1 0,-1-1 0,1 0 1,1 0-1,-1-1 0,0 1 0,0 0 0,1-1 1,-1 1-1,1-1 0,-1 0 0,1 0 0,-1 0 1,1 0-1,0 0 0,5 0 0,9 2 37,0 0-1,1-2 1,32 0-1,-35-1 0,-10 0-47,1 0-1,-1-1 0,0 1 0,1-1 0,-1 0 0,0 0 1,0 0-1,0-1 0,0 0 0,6-3 0,-8 3 10,-1 1-1,0-1 1,0 0-1,0 0 1,0 0-1,0 0 0,0 0 1,-1-1-1,1 1 1,-1 0-1,1-1 1,-1 1-1,0-1 0,0 1 1,0-1-1,0 0 1,-1 1-1,1-1 0,-1 0 1,1 0-1,-1-4 1,1-3-15,-1 0 0,0 0 0,0 0-1,-1 1 1,0-1 0,-1 0 0,0 0 0,-1 0 0,0 1 0,0 0 0,-1-1 0,0 1 0,-1 1 0,-10-17 0,12 22 6,1-1 1,0 1 0,-1 0-1,1-1 1,1 0 0,-1 1-1,0-1 1,1 0 0,0 0-1,0 0 1,0 0 0,1 0-1,-1 0 1,1 0 0,0 0-1,0 0 1,0 0-1,0-1 1,1 1 0,0 0-1,0 0 1,0 1 0,0-1-1,1 0 1,-1 0 0,4-4-1,4-6-121,1 0-1,1 1 0,0 1 0,1 0 1,18-15-1,-18 18-45,-1-1 1,-1 0-1,1-1 1,-2 0-1,0-1 0,9-13 1,-14 10 322,-4 14 335,2 5-340,2 4-150,0-1 0,1 1 0,0-1 0,0 0 0,1 0 0,0-1-1,0 0 1,1 0 0,0 0 0,8 5 0,85 49 427,-99-59-431,186 89 337,-123-62-448,-1 3 0,-1 2 0,109 79 0,-140-79-79,-31-32 185,1 0 1,-1 0-1,1 0 0,-1 0 0,1-1 0,-1 1 1,1 0-1,-1 0 0,0 0 0,0 0 0,1 0 1,-1 0-1,0 0 0,0 0 0,0 0 1,0 0-1,0 0 0,0 0 0,0 0 0,0 0 1,-1 0-1,1 0 0,0 0 0,-1 0 0,1 0 1,-1 0-1,1 0 0,-1 0 0,1 0 0,-1-1 1,1 1-1,-1 0 0,0 0 0,1-1 0,-1 1 1,0 0-1,0-1 0,0 1 0,1-1 0,-1 1 1,0-1-1,0 1 0,0-1 0,-2 1 0,-29 8 124,0-1-1,-1-2 0,0-1 0,0-1 1,-42-1-1,5 0 104,-44 4 83,99-5-309,12 2-310,38 4-431,171-5-3051,-100-3-2815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7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352 649 7962,'0'0'1504,"0"0"-136,0 0-94,0 0-119,0 0-31,0 0-326,-10-21-545,1 3-128,-1-1 1,-21-27-1,30 44-121,-1 0-1,1 1 1,-1-1-1,1 1 0,-1-1 1,0 1-1,0 0 1,0 0-1,0 0 1,0 0-1,0 0 1,0 0-1,0 0 1,0 1-1,0-1 1,0 1-1,-1-1 1,1 1-1,0 0 1,0 0-1,-1 0 1,1 0-1,-4 1 1,0 1-13,0 0 1,0 0-1,0 1 1,0-1-1,-10 8 0,14-9 9,-13 10-2,0 0-1,1 1 1,0 0 0,1 1-1,1 1 1,0 0-1,0 0 1,2 1 0,0 1-1,-14 28 1,17-29 8,0 0-1,1 0 1,1 0 0,1 0-1,0 1 1,1 0 0,0 0 0,1 0-1,1 0 1,1 0 0,0 0-1,5 26 1,-5-39 1,1 0 1,1 0-1,-1 0 0,0 0 1,1 0-1,0-1 0,-1 1 1,1 0-1,0-1 0,0 1 0,0-1 1,1 0-1,-1 0 0,1 0 1,-1 0-1,1 0 0,0 0 1,-1-1-1,1 1 0,0-1 1,0 0-1,0 0 0,0 0 1,0 0-1,1 0 0,3 0 0,9 1 62,0-1-1,1 0 0,27-2 0,-43 1-66,9-1 5,-1 0-1,0 0 1,0-1-1,0-1 1,0 1-1,-1-1 1,1-1-1,-1 0 1,1 0-1,-1 0 1,14-11-1,-10 4 6,0 1-1,-1-2 0,0 1 1,0-2-1,-1 1 0,10-19 0,0-4-89,-2-2 0,-2 0-1,-1 0 1,16-65-1,17-163-1908,-39 192 2071,4 1 0,40-135 0,-52 205 163,-1 7-65,-3 23-149,0 0 0,-2 0 0,-1 0 0,-2-1 0,-19 49 0,0 2 151,6-9-85,-12 79 0,28-117-71,1 1 0,2-1 0,1 0 0,2 1 0,4 32 0,-3-56-8,-1 0 0,2 0 1,-1 0-1,1-1 0,0 1 1,1-1-1,0 0 0,0 0 1,1 0-1,-1 0 0,2-1 1,-1 0-1,0 0 0,1 0 1,0-1-1,1 0 0,-1 0 1,1 0-1,0-1 0,0 0 1,0 0-1,1-1 0,10 3 1,8 3 27,0-2 0,0-1 0,1-1 0,0-1 0,47 1 0,-1-4 59,97-9 1,-143 5-117,-1-2 0,0 0 0,0-2 0,0 0 0,-1-2 0,0-1 0,24-14 0,-40 19 0,0 0 0,-1-1 0,1 0 1,10-11-1,-18 15 11,1 1 0,0-1 0,0 0 0,-1 0 0,0 0 0,1 0 0,-1 0 0,0 0 0,0 0 0,0 0 0,0 0 0,0-1 0,0 1 0,-1 0 0,1-1 1,-1 1-1,1 0 0,-1-1 0,0 1 0,0-1 0,0 1 0,0 0 0,-1-4 0,0 5-6,-1-1 0,1 1 0,0-1 1,0 1-1,-1 0 0,1 0 0,-1 0 1,1 0-1,-1 0 0,1 0 0,-1 0 0,0 0 1,0 0-1,1 1 0,-1-1 0,0 1 0,0-1 1,0 1-1,1 0 0,-1 0 0,0 0 0,0 0 1,0 0-1,-3 1 0,-2-2-11,-37-1 9,0 1 0,-66 9 0,92-6 6,0 1 0,1 1 1,-1 1-1,1 0 0,-1 2 1,2-1-1,-1 2 0,-28 18 0,40-22-10,0 0-1,0 0 0,1 1 0,0-1 0,-1 1 1,1 0-1,1 1 0,-1-1 0,-3 7 0,6-10 9,1 0-1,-1-1 0,0 1 0,0 0 0,1-1 0,-1 1 0,1 0 0,0 0 0,-1 0 0,1 0 0,0-1 0,0 1 1,0 0-1,0 0 0,0 0 0,1 0 0,-1-1 0,0 1 0,1 0 0,0 0 0,-1-1 0,1 1 0,0 0 0,0-1 0,0 1 1,0-1-1,0 1 0,0-1 0,0 1 0,1-1 0,-1 0 0,0 1 0,1-1 0,-1 0 0,1 0 0,1 1 0,5 1 19,0 0-1,-1 0 1,2 0-1,-1-1 1,0 0-1,0-1 1,15 1-1,68-1 170,-50-2-156,-34 0-20,1 1 0,0-1 0,-1 0 0,1-1 0,-1 0 0,12-4 0,3-2 51,-13 7-45,-1-1 1,1 1 0,-1 1 0,1-1-1,-1 1 1,16 3 0,10-1 20,62-1 4,-15 1-54,94-10 0,-152 6-5,1-2 0,-1 0 0,0-2 0,0-1 0,-1 0 0,1-2-1,-2-1 1,33-18 0,-44 20 5,1 0 0,-1 0 0,0-1-1,-1-1 1,0 0 0,0 0 0,-1 0 0,-1-1-1,0 0 1,0-1 0,-1 0 0,0 0-1,-1 0 1,-1 0 0,0-1 0,4-20 0,-1-14-66,-2-1 0,-2 0 0,-3-59 0,-1 48 2,1-213 186,-2 300-90,-1 0-1,-2 0 0,-15 52 0,0 0 20,5-3 46,3 0 1,-4 143 0,16-210-63,0-1 1,0 1-1,1 0 1,0 0 0,1 0-1,0-1 1,0 1-1,1-1 1,0 1 0,1-1-1,0 0 1,1-1 0,-1 1-1,2-1 1,-1 1-1,1-2 1,0 1 0,1-1-1,0 0 1,0 0-1,1 0 1,-1-1 0,1-1-1,1 1 1,-1-1-1,1-1 1,0 1 0,13 3-1,3 1 27,0-2-1,0-1 0,1-1 1,-1-2-1,1 0 0,0-1 1,34-3-1,-43 0-33,0 0 1,0-2-1,-1 1 0,1-2 0,-1 0 1,0-1-1,0-1 0,0-1 0,-1 0 1,0 0-1,0-2 0,15-11 0,-24 15-27,-1 1-1,1-1 1,-1-1-1,-1 1 1,1 0-1,-1-1 1,0 0-1,0 0 1,0-1-1,-1 1 1,0-1-1,-1 1 0,1-1 1,-1 0-1,0 0 1,-1 0-1,0 0 1,0 0-1,0-9 1,-1 15 9,0 0 0,0 1 0,-1-1 0,1 0 0,0 1 0,0-1 0,0 0 0,-1 1 0,1-1 0,0 0 0,-1 1 0,1-1 1,-1 1-1,1-1 0,-1 1 0,1-1 0,-1 1 0,1-1 0,-1 1 0,1-1 0,-1 1 0,0 0 0,1-1 0,-1 1 0,0 0 0,1-1 0,-1 1 0,-1 0 1,-30-3-24,25 3 17,-1 1 0,1 0 1,0 1-1,-1 0 1,1 0-1,-11 4 1,12-2-6,1 1 0,0-1 0,0 1 1,0 0-1,0 0 0,1 0 0,0 1 0,0 0 1,0-1-1,1 1 0,0 1 0,-5 10 0,7-14 7,0 0 0,0 0 0,0 0-1,0 0 1,0 1 0,0-1 0,1 0-1,0 0 1,0 1 0,0-1 0,0 0-1,0 0 1,0 1 0,1-1-1,0 0 1,-1 0 0,1 0 0,1 0-1,-1 1 1,0-2 0,1 1 0,-1 0-1,1 0 1,0 0 0,0-1 0,0 1-1,0-1 1,0 1 0,5 2 0,-1-2 1,0 1 1,0-1-1,1-1 1,-1 1-1,1-1 1,0 0-1,0-1 1,13 2-1,62 0 97,-64-3-52,-10 0-38,0 0-1,1-1 1,-1 0-1,0 0 1,-1-1 0,1 0-1,0 0 1,0-1 0,13-6-1,-17 6-2,0 1-1,-1-1 1,1 0-1,-1 0 1,1 0-1,-1 0 1,0-1-1,0 1 1,-1-1-1,1 0 1,-1 0-1,1 0 1,-1 0-1,-1 0 1,1 0 0,0-1-1,-1 1 1,0 0-1,1-6 1,-1 2-1,0 0 1,-1 0-1,0 1 1,0-1-1,-1 0 1,0 0-1,0 1 1,0-1 0,-1 1-1,0-1 1,-1 1-1,0 0 1,0-1-1,-1 2 1,1-1-1,-1 0 1,-1 1-1,1-1 1,-9-7 0,0 1 53,-1 1-1,0 0 1,-1 1 0,0 1 0,-1 0 0,0 2 0,-21-10 0,37 18-47,-18-11 138,18 11-144,0-1 1,1 1-1,-1-1 0,0 0 1,1 1-1,-1-1 1,1 1-1,-1-1 1,1 1-1,-1 0 1,1-1-1,-1 1 1,1-1-1,-1 1 1,1 0-1,0-1 1,-1 1-1,1 0 1,-1 0-1,1 0 1,0-1-1,-1 1 1,1 0-1,0 0 1,-1 0-1,1 0 1,0 0-1,-1 0 1,1 0-1,0 0 1,0 1-1,47-9-109,89-19-44,-121 23 114,-1-1-1,0-1 1,-1 0 0,1 0-1,-1-2 1,22-14 0,-35 20 45,1 1 1,-1-1-1,1 0 1,-1 1-1,0-1 1,0 0-1,0 0 1,0 0-1,0 0 1,0 0-1,0 0 1,-1-1-1,1 1 0,-1 0 1,1 0-1,-1 0 1,0-1-1,0 1 1,0 0-1,0 0 1,0 0-1,-1-1 1,1 1-1,-1 0 1,1 0-1,-1 0 1,0 0-1,0 0 1,0 0-1,0 0 0,0 0 1,-2-3-1,-1-3-412,12 11-738,25 18 930,12 6 77,-1 2-1,-1 2 1,44 44-1,-75-64 169,-1 1-1,0 1 0,-1 0 1,0 0-1,-1 1 0,-1 0 0,0 1 1,-1 0-1,-1 0 0,0 0 1,-1 1-1,-1 0 0,0 0 1,2 28-1,-4-31 203,-1 50 436,-1-61-633,0 1-1,0-1 0,0 0 0,0 0 1,-1 0-1,1 0 0,-1 0 0,0 0 0,0 0 1,1 0-1,-1 0 0,-1 0 0,1 0 0,0 0 1,0 0-1,-1-1 0,1 1 0,-1-1 0,1 1 1,-1-1-1,1 1 0,-1-1 0,-3 2 0,-12 2 99,1-1-1,-1 0 0,-1-1 0,1-1 1,-23 0-1,-88-4-1588,115 1 1178,-47-5-1980,0-7-1465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8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11602,'0'0'1217,"0"0"-1209,271-24 296,-129 21-304,4 3-296,-8 0-664,11 0-33,-36 12-463,-30 0-6074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55 8450,'0'0'2036,"0"0"-1262,0 0-593,0 0 114,0 7-232,-2 20 350,-2-1 0,-1 1 0,-1-2 0,-2 1 0,-18 43 0,-11 41 70,-23 209 496,60-347-80,-1 12-938,1 1 0,0-1 0,1 1 0,1 0 0,0-1 0,7-23 0,7 1-180,-2-1-1,-2 0 1,-2-1 0,7-48 0,-16 76 225,1 0 0,0-1 1,1 1-1,0 1 1,1-1-1,0 0 0,1 1 1,0 0-1,1 0 1,0 0-1,1 1 1,0 0-1,1 0 0,0 1 1,0 0-1,1 0 1,0 1-1,1 0 0,-1 1 1,14-8-1,-10 6-8,1 1 0,0 1 0,0 0 0,0 1 0,1 0 0,0 1 0,0 1 0,1 0 0,-1 1 0,1 1 0,-1 0 0,1 1 0,0 1 0,20 2 0,-33-1-2,-1 0 1,0 0-1,0 0 1,1 0-1,-1 0 1,0 0-1,0 1 1,0-1-1,-1 1 1,1-1-1,0 1 1,0 0-1,-1 0 1,1-1-1,-1 1 1,0 0-1,1 1 1,-1-1-1,0 0 1,0 0-1,-1 0 1,1 1-1,0-1 1,-1 0-1,1 1 1,0 3-1,1 10 9,-1 0-1,-1 30 1,0-30 13,-1-9 6,0 0 0,0 0 0,-1-1-1,0 1 1,-1 0 0,1-1 0,-1 1 0,0-1 0,-1 0 0,1 0 0,-1 0-1,-1-1 1,1 1 0,-1-1 0,0 0 0,0 0 0,0 0 0,-1-1 0,0 0-1,1 0 1,-11 4 0,2 0 5,0 0 1,-1-1-1,0-1 1,0-1-1,-1 0 0,0-1 1,1 0-1,-24 1 0,-31-4-3,70-1-43,0-1 0,0 1-1,0 0 1,1 0 0,-1 0 0,0 0 0,0 0 0,0 0 0,0-1 0,0 1 0,0 0 0,0 0 0,1 0-1,-1-1 1,0 1 0,0 0 0,0 0 0,0 0 0,0 0 0,0-1 0,0 1 0,0 0 0,0 0 0,0 0-1,0-1 1,0 1 0,0 0 0,0 0 0,0 0 0,0-1 0,0 1 0,-1 0 0,20 15 29,-1 1 1,-1 1 0,22 28 0,5 4 326,2-7-100,-32-30-170,0 0 1,-1 1-1,-1 0 0,17 23 1,-23-12-1330,-7-16-5463,4-13 2402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8:28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27 12051,'0'0'3016,"0"0"-1744,0 0-279,0 0-401,0 0-360,0 0-216,0 0-16,-10-27-520,20 27 56,10 3-2185,0 3-4248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09:01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0 622 3745,'0'0'1714,"0"0"-682,0 0-445,0 0 71,0 0 257,0 0-103,9-2-25,-1 1-562,-6 1-146,1-1 1,0 1-1,0 0 0,0-1 1,-1 0-1,1 0 1,0 1-1,-1-2 0,1 1 1,-1 0-1,1 0 1,-1-1-1,3-2 0,0 0 371,1 1 0,-1-1 0,1 1-1,-1 0 1,13-5 0,65-17-658,-54 18 426,174-43-256,2 10 1,2 8-1,1 9 1,224 5-1,-392 18 24,-13-1 7,1 0 0,-1 2 0,1 1 0,-1 1-1,0 2 1,0 1 0,37 12 0,-16 0-9,1-3-1,1-2 0,0-1 0,102 8 0,208-13 62,-226-9-92,-88 1 56,0-3 1,-1-2-1,0-2 1,63-19-1,175-72-28,-107 33 31,-38 24-80,2 6 1,2 6 0,247-20-1,438 27-145,-776 26 195,-1 2 0,92 22 0,-20-3 4,171 16 16,0-12-1,474-17 1,-144-81 33,-344 32-56,-198 27 39,-25 2-23,0 2 1,0 2-1,1 4 0,58 5 0,-109-3 4,1 1-1,-1 1 0,0 0 1,0-1-1,0 2 1,-1-1-1,1 1 0,-1 0 1,10 8-1,21 15-22,-7-12 64,1-2 0,0 0-1,1-2 1,0-1 0,1-2-1,0-1 1,45 4 0,234 1 433,-273-12-514,146 1 146,361-47 0,-93-49-97,201-29-14,-598 118-16,1 2 0,71 5 0,-123 0 16,0 0-1,0 0 0,0 0 0,1 1 0,-1 0 0,0 0 1,-1 0-1,1 0 0,0 1 0,-1-1 0,1 1 0,3 4 0,-2-3-4,0 0 0,0 0-1,1 0 1,-1-1-1,11 5 1,9 0 60,1-1 1,0-2-1,0 0 1,34 1-1,110-4 402,-107-2-166,-17 0-263,1135 32-49,118 39-73,-4-46 63,-220-7 390,-846-12-365,1668 77 970,-1724-65-1922,-62 2-3122,-88-14-346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21:00:36.4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0 69 9434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1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71 4457,'0'0'4002,"-5"-7"-3592,4 6-393,-2-3 37,0-1-1,0 1 1,0 0-1,-1 1 0,0-1 1,0 0-1,0 1 1,0 0-1,0 0 0,-1 0 1,1 1-1,-1-1 1,1 1-1,-1 0 0,0 1 1,-7-3-1,-42-1 409,0 1 0,-81 7 0,96-2-262,-32 6 122,66-7-292,0 1 0,0 1-1,0-1 1,0 1 0,1-1-1,-1 2 1,0-1 0,1 0 0,0 1-1,-1 0 1,-6 6 0,10-8-26,0 0 0,0 0 1,0 1-1,0-1 1,0 0-1,1 1 1,-1-1-1,0 1 1,1-1-1,-1 1 1,1-1-1,0 1 0,-1-1 1,1 1-1,0-1 1,0 1-1,0-1 1,0 1-1,0 0 1,0-1-1,0 1 0,1-1 1,-1 1-1,1-1 1,-1 1-1,1-1 1,-1 1-1,1-1 1,0 0-1,0 1 1,0-1-1,0 0 0,0 0 1,0 1-1,0-1 1,0 0-1,0 0 1,2 1-1,6 5 33,-1 0 0,1-1 0,1 0 0,10 6-1,-16-10-33,78 39 40,30 16 77,-98-49-109,-1 1 0,0 1 0,0 0 0,0 1 0,15 17 0,-25-24-15,0 1-1,0-1 1,0 0 0,0 1-1,-1 0 1,0-1 0,0 1-1,0 0 1,-1 0 0,1 0-1,-1 0 1,0 0 0,-1 1-1,1-1 1,-1 7 0,-1-9 7,0-1 1,1 0-1,-1 0 1,0 0-1,0 0 1,0 0-1,0 0 1,0 0-1,0 0 1,-1-1-1,1 1 1,-1 0-1,1-1 1,-1 1-1,0-1 1,0 0-1,1 1 1,-1-1-1,0 0 1,0 0-1,0 0 1,0 0-1,0-1 1,0 1-1,-3 0 1,-12 4 31,1 0 1,-20 2 0,29-6-34,-54 7 231,0-3 1,-74-3-1,96-2-154,39 0-81,-1 0 0,1-1 0,-1 1 0,1 0 0,-1 0 0,1-1 0,-1 1 0,1 0 0,-1 0 0,1-1 0,-1 1 0,1-1 1,0 1-1,-1 0 0,1-1 0,0 1 0,-1-1 0,1 1 0,0-1 0,0 1 0,-1-1 0,1 1 0,0-1 0,0 1 0,0-1 1,0 0-1,-1 1 0,1-1 0,0 1 0,0-1 0,0 1 0,0-1 0,1 1 0,-1-1 0,0 0 0,0 1 0,0-1 0,0 1 1,0-1-1,1 1 0,-1-1 0,0 1 0,0-1 0,1 1 0,-1-1 0,0 1 0,1 0 0,-1-1 0,1 1 0,-1-1 0,1 1 1,4-5-140,0 1 0,1 1 0,-1-1 0,1 1 0,0 0 0,0 0 0,0 1 0,8-3 0,3-1-464,30-14-2707,-3 3-3648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1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53 6833,'0'0'3937,"-4"23"-3537,-13 76 36,15-87-320,0 1 0,1-1-1,0 1 1,1 0 0,1-1-1,0 1 1,0-1 0,7 23-1,-6-29-17,1-1 0,0 1 0,0-1 0,0 1 0,1-1 0,-1 0 1,1-1-1,0 1 0,1-1 0,-1 1 0,1-1 0,0-1 0,0 1 0,0-1 0,1 1 0,8 3 0,-6-4-22,0 1 1,0-1 0,0 0-1,0-1 1,0 0-1,0 0 1,1-1 0,-1 0-1,1-1 1,-1 1 0,1-2-1,-1 1 1,1-1-1,-1 0 1,1-1 0,-1 0-1,0 0 1,0-1-1,0 0 1,0-1 0,0 1-1,-1-2 1,0 1 0,1-1-1,-2 0 1,1 0-1,0-1 1,-1 0 0,0 0-1,5-7 1,5-11-46,-2-1-1,0 0 1,19-51 0,5-10-2203,-30 72 472,0-1 0,1 1 0,16-20 0,-3 11-5852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17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54 138 3017,'0'0'5930,"-8"28"-5482,-24 89 227,28-102-575,1 0 1,0 0-1,1 0 0,1 1 1,1-1-1,1 25 0,1-1 82,-2 1-38,0-40-66,0 0-1,1-1 1,-1 1-1,0 0 0,1 0 1,-1 0-1,0 0 1,0 0-1,1 0 1,-1 0-1,0 0 0,0-1 1,1 1-1,-1 0 1,0 0-1,0 0 1,0-1-1,1 1 0,-1 0 1,0 0-1,0 0 1,0-1-1,0 1 1,1 0-1,-1-1 0,0 1 1,0 0-1,0 0 1,0-1-1,0 1 1,0 0-1,0 0 0,0-1 1,0 1-1,0-1 1,13-77 188,-4-1 1,-3-155-1,-6 233-265,7 3-84,-2 4 55,0 0 0,0 0-1,-1 0 1,7 12 0,18 24 24,-22-36 12,-1 0 1,1-1 0,1 1-1,-1-1 1,1-1 0,0 0-1,0 0 1,0 0 0,0-1-1,1-1 1,-1 1 0,1-1-1,0 0 1,0-1 0,9 0-1,-7-1 9,-1 0-1,1 0 0,0-1 0,-1-1 0,0 0 0,1 0 0,-1-1 0,0 0 0,0-1 1,0 0-1,-1-1 0,14-8 0,15-15 42,56-56 1,-12 11-68,-81 72 5,0 0 0,0 0 0,0 0 0,0 0 0,0 0-1,1 0 1,-1 0 0,0 0 0,1 1 0,-1-1 0,0 1 0,1-1 0,-1 1 0,1-1 0,-1 1 0,1 0 0,-1 0 0,1 0 0,-1 0-1,3 0 1,-3 0 0,-1 1 0,1 0 0,0-1-1,0 1 1,0 0 0,0-1-1,-1 1 1,1 0 0,0 0-1,-1 0 1,1 0 0,-1-1 0,1 1-1,-1 0 1,1 0 0,-1 0-1,0 0 1,1 0 0,-1 0 0,0 0-1,0 2 1,1 9-29,0 0 1,-1 0-1,-3 23 1,2-24 27,-3 14 7,-1-1 0,-2 0 0,0 0 0,-2-1 0,0 1 0,-13 20 0,2-1 13,20-42 67,-1 0-192,1 0 1,-1 0-1,0 0 1,1 1-1,-1-1 1,1 0-1,0 0 1,-1 0-1,1 1 1,0-1-1,0 0 1,0 0-1,-1 1 1,2 0-1,0-1-96,0-1 0,0 1 0,0-1-1,0 0 1,0 0 0,0 1 0,0-1-1,0 0 1,1 0 0,-1 0 0,0 0-1,0 0 1,0 0 0,0-1 0,0 1-1,1 0 1,-1 0 0,1-1 0,25-6-3750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1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 6889,'0'0'4413,"-25"30"-3887,-79 99-31,93-116-396,1 1 0,0 0 0,1 1-1,0 0 1,2 0 0,-8 19 0,4-6 6,3-10 4,2-6-11,1 0 1,0 1-1,0-1 1,2 1 0,-1 0-1,-2 24 1,6-37-35,1-2 100,0 0 0,-1 0-1,1 1 1,-1-1 0,1 0 0,-1 0-1,0 0 1,0 0 0,0 0 0,0-3-1,2-14-104,17-34-242,3 1 0,1 1 0,3 1-1,52-75 1,-71 115 153,19-25-34,-24 33 60,-1 1 1,0-1-1,1 1 1,-1-1-1,1 1 1,0 0-1,-1 0 1,1 0 0,0 0-1,0 0 1,0 0-1,0 0 1,0 1-1,0-1 1,0 0-1,3 1 1,-5 0-4,1 0 1,0 1-1,0-1 0,0 1 1,-1-1-1,1 1 0,0 0 1,-1-1-1,1 1 1,0 0-1,-1-1 0,1 1 1,-1 0-1,1 0 0,-1 0 1,0-1-1,1 1 1,-1 0-1,0 0 0,1 0 1,-1 0-1,0 0 0,0-1 1,0 2-1,6 30 1,-5-24-16,7 44-21,27 138 324,-27-163-136,0 0-1,2-1 1,0 0-1,2-1 0,16 25 1,-24-42-156,-2-5 30,-1 1 0,1-1 1,0 1-1,0-1 0,1 0 0,-1 0 0,1 1 0,0-2 0,-1 1 1,5 3-1,-7-20-1320,0-9-1694,0-5-2793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1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7330,'0'0'5721,"205"0"-5625,-149 0-96,13 0-1152,-16 0-1417,-7-3-2304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1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2481,'0'0'8420,"-1"-8"-3328,169 1-4078,-63 1-2787,-33 5-4544,-80 1 3745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19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3817,'0'6'11166,"3"16"-11226,0-15-92,-3-7 175,0 1 1,0-1-1,0 0 1,0 1-1,0-1 1,0 0-1,0 1 1,0-1-1,0 0 1,0 1-1,0-1 1,0 0-1,0 1 1,0-1-1,0 0 1,1 1-1,-1-1 1,0 0-1,0 1 1,0-1-1,0 0 1,1 0-1,-1 1 1,0-1-1,0 0 1,1 0-1,-1 0 1,0 1-1,0-1 1,1 0-1,-1 0 1,0 0-1,1 0 1,-1 1-1,0-1 1,1 0-1,-1 0 1,1 0-1,116 2 878,125-4-627,-240 1-562,19-1 1142,-21 2-1013,1 0 1,-1 0 0,1 0-1,0 0 1,-1-1 0,1 1 0,-1 0-1,1 0 1,-1-1 0,1 1-1,-1 0 1,1 0 0,-1-1 0,1 1-1,-1-1 1,1 1 0,-1 0 0,1-1-1,-1 1 1,0-1 0,1 1-1,-1-1 1,0 1 0,1-1 0,-1 0-1,0 1 1,0-1 0,1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2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54 6121,'0'0'3005,"1"8"-2789,0-2-173,1 1 97,-1 0-1,1 0 0,0 0 1,1 0-1,3 8 1,-5-13-50,0 0 0,1-1 0,-1 1 0,0 0 0,1 0 0,-1 0 0,1-1 0,0 1 0,-1-1 0,1 1 0,0-1 0,0 0 0,0 0 0,0 0 0,0 0 0,0 0 0,0 0 0,0 0 0,1-1 0,-1 1 1,0-1-1,0 0 0,5 1 0,-1-1-59,-1 0 1,1-1-1,0 1 1,-1-1-1,1 0 1,0-1-1,-1 1 1,0-1-1,1 0 0,-1-1 1,0 1-1,0-1 1,0 0-1,0 0 1,-1-1-1,1 1 1,-1-1-1,0 0 1,0 0-1,0 0 1,-1-1-1,5-6 1,-6 9-39,3-4-27,0 0 1,-1 0-1,0 0 0,0-1 0,0 0 1,0 0-1,-1 0 0,0 0 0,3-15 1,-6 22-186,0 5-569,-3 32 687,-1 0 0,-2 0 0,-19 65 0,6-31 49,-6 48 60,11-50 216,-2 0 0,-28 73 0,42-138-153,1-1 1,0 1-1,-1 0 1,0-1-1,0 0 1,0 1-1,0-1 1,-1 0-1,1 0 1,-1 0-1,0-1 1,0 1-1,0 0 1,0-1-1,0 0 1,0 0-1,-1 0 1,1 0-1,-1-1 1,1 1-1,-1-1 0,0 0 1,1 0-1,-1 0 1,0 0-1,0-1 1,0 1-1,0-1 1,-7-1-1,-4 1 68,9 1-65,1-1 1,-1 0 0,0 0-1,1-1 1,-1 0 0,0 0 0,-9-3-1,14 3-119,-1 0 0,1 0 0,-1 0 1,1 0-1,-1 0 0,1 0 0,0-1 0,0 1 0,-1-1 0,1 1 0,0-1 0,1 1 0,-1-1 0,0 0 0,0 1 0,1-1 0,-1 0 0,1 0 1,-1 1-1,1-1 0,0 0 0,0 0 0,-1 0 0,1 0 0,1 1 0,-1-1 0,0 0 0,0 0 0,1-2 0,0 0-241,0 0-1,0 0 1,0 0-1,0 0 0,1 0 1,0 1-1,-1-1 1,1 0-1,0 1 1,1 0-1,-1-1 0,1 1 1,-1 0-1,1 0 1,4-3-1,24-22-4839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3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282 0 5153,'0'0'3608,"0"0"-2252,0 0-1087,0 0 338,2 17 563,-1-8-973,0 0-66,0 0-1,0 0 0,-1 0 1,0 0-1,-1 0 0,0 0 1,0 0-1,-1-1 1,0 1-1,-1 0 0,1-1 1,-6 11-1,-49 91 920,-6 9-228,-77 206 0,136-317-326,2-9-154,0-18-15,6-32-352,14-23-485,4 1 0,46-105 0,-59 157 332,10-27-99,34-57 0,-43 88 332,1 1-1,0 0 1,1 0-1,0 2 1,1-1-1,26-21 1,-37 35-45,0 0 1,0-1 0,0 1-1,0 0 1,0 0 0,0 0-1,0 1 1,0-1 0,0 0-1,0 1 1,0-1 0,0 1-1,1 0 1,-1 0 0,0 0-1,0 0 1,0 0 0,1 0-1,-1 1 1,0-1 0,0 1-1,0-1 1,0 1-1,0 0 1,0 0 0,0 0-1,0 0 1,0 0 0,0 0-1,0 1 1,1 1 0,7 5 0,-2 1 0,1 0 0,-1 0 0,10 16 0,-4-7 214,10 13-138,-1 1 0,-2 0 0,-1 2-1,-2 1 1,-1 0 0,-2 1 0,-1 0 0,-2 2-1,-2-1 1,-1 1 0,-2 1 0,4 56-1,-6-51 248,-1-28-598,-3-26-1669,-1-15-1767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 10642,'0'0'5930,"-12"0"-6131,15 0-7,16 0-2288,2-5-6242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10922,'0'0'5305,"112"0"-8897,-68 0-2818</inkml:trace>
  <inkml:trace contextRef="#ctx0" brushRef="#br0" timeOffset="1">436 56 8106,'0'0'7481,"13"0"-7753,2 0-2216,7 0-3177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1 392,'0'0'12541,"0"9"-12441,-6 225 2028,5-131-1439,7-93-426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7514,'0'0'7553,"187"37"-7473,-121-26 40,-1 3 112,-9-3-232,-9 3-384,-7-2-728,-12-4-1585,-9-5-3624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 5577,'0'0'3734,"-8"24"-2819,-27 78-69,22-59 51,2 0 1,-8 74 0,6-29-307,13-106-1176,0 0 0,-1 0 0,-1 0 0,-1 0-1,-6-20 1,2 4-286,-2-38-1,7 52 841,1 9 31,0 0 1,0 1-1,1-1 0,1 0 1,0 0-1,0 1 1,4-12-1,-4 20 125,-1 0 0,1 1 0,0 0 0,0-1 0,1 1 0,-1-1 0,0 1 0,0 0 0,1 0 1,-1 0-1,0 0 0,1 0 0,-1 0 0,1 0 0,0 0 0,2 0 0,33-8 2840,-15 4-3243,20-4 330,1 1 1,65-4-1,88 7-29,-196 5-26,0 0-1,1 0 1,-1 1-1,1-1 1,-1 0-1,0 0 1,1 0 0,-1 0-1,1 0 1,-1 0-1,0 1 1,1-1 0,-1 0-1,0 0 1,1 1-1,-1-1 1,0 0-1,0 0 1,1 1 0,-1-1-1,0 0 1,0 1-1,1-1 1,-1 0 0,0 1-1,0-1 1,0 1-1,0-1 1,1 0-1,-1 1 1,0-1 0,0 0-1,0 1 1,0-1-1,0 1 1,0-1 0,0 1-1,0-1 1,0 0-1,0 1 1,0-1-1,-1 0 1,1 1 0,0-1-1,0 1 1,0-1-1,0 0 1,-1 1-1,1-1 1,-1 1 0,-13 20-186,-5-8 206,-1-1-1,-23 11 0,25-15 5,0 2 0,1 0 1,-32 25-1,48-34-17,0 0 0,0 0 0,0 0 0,0 0 0,1 0 0,-1 0 0,0 0 0,0 0 0,1 0 0,-1 0 0,1 0 0,-1 0 0,1 0 0,-1 1 0,1-1 0,0 0 0,-1 0 0,1 1 0,0-1 0,0 0 0,0 0 0,0 1 0,0-1 0,0 0 0,0 0 0,1 1 0,-1-1 0,0 0 0,1 0 0,-1 0 0,1 1 0,-1-1 0,1 0 0,0 0 0,-1 0 0,1 0 0,0 0 0,1 1 0,5 5 8,0-1 0,0 0 0,0 0 0,13 7-1,-1 0-6,-12-7 2,-1-1 0,-1 1-1,1 0 1,-1 0 0,0 1 0,-1 0 0,6 10 0,-8-14-14,0 1 0,-1 0 0,1 0 0,-1 0 0,0 0 0,0 0 0,0 0 0,-1 0 0,1 0 0,-1 0 0,0 0 0,0 0 0,-1 0 0,1 0 0,-1 0 0,-2 8 0,1-9 0,1-1 0,-1 1 0,0-1 1,0 1-1,0-1 0,-1 0 0,1 0 1,0 0-1,-1 0 0,1 0 0,-1 0 0,0-1 1,0 1-1,0-1 0,0 0 0,-4 2 1,-52 11-21,35-11 50,0-2 0,-25-1 0,19 0-28,30 0-2,0 0-1,0 0 1,0 0 0,-1 0-1,1 0 1,0 0-1,0 0 1,0 0-1,-1 0 1,1 0 0,0 0-1,0 0 1,0 0-1,-1 0 1,1 0-1,0 0 1,0 0 0,0 0-1,-1 0 1,1 0-1,0 0 1,0 0 0,0-1-1,-1 1 1,1 0-1,0 0 1,0 0-1,0 0 1,0 0 0,0-1-1,-1 1 1,1 0-1,0 0 1,0 0-1,0 0 1,0-1 0,0 1-1,0 0 1,0 0-1,0 0 1,0-1-1,0 1 1,0 0 0,0 0-1,0-1 1,9-8-1416,15-2-1940,4 2-3049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28 6993,'0'0'6050,"-15"-5"-5992,-5-1-50,-1 1-1,1 1 0,-1 0 0,-31 0 0,-19 4 80,70 0-111,1 0-60,-1 0 85,1 1-1,-1-1 1,1 0 0,-1 1 0,1-1-1,0 0 1,-1 1 0,1-1-1,0 0 1,-1 1 0,1-1-1,0 1 1,0-1 0,-1 1-1,1-1 1,0 1 0,0-1-1,0 1 1,-1-1 0,1 1-1,0-1 1,0 1 0,0-1-1,0 1 1,0-1 0,0 1-1,1 0 1,-1 20-18,0-18 14,0 45 3,2-1 1,11 68-1,23 140 71,-25-163 100,-11-91-114,0 0 0,0 1 0,0-1 0,0 0 0,0 0 0,1 1 0,-1-1 1,0 0-1,1 0 0,-1 1 0,1-1 0,0 0 0,-1 0 0,1 0 1,0 0-1,0 0 0,-1 0 0,1 0 0,0 0 0,0 0 0,0-1 0,2 2 1,0-1 251,0 0 1,0-1 0,0 1-1,0-1 1,0 0-1,0 0 1,0 0 0,3 0-1,10-1-515,-4 1 227,0-2 1,-1 1-1,16-5 1,-16 3 1,0 0 1,1 1-1,15 0 1,-26 2-144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7938,'0'0'6374,"15"-17"-6212,-3 5-101,94-111 239,-56 45-173,-50 78-130,0-1 0,0 1 1,0 0-1,0 0 0,0 0 0,1-1 0,-1 1 1,0 0-1,0 0 0,0 0 0,0 0 0,0-1 1,0 1-1,0 0 0,1 0 0,-1 0 1,0 0-1,0 0 0,0 0 0,0-1 0,0 1 1,1 0-1,-1 0 0,0 0 0,0 0 0,0 0 1,1 0-1,-1 0 0,0 0 0,0 0 1,0 0-1,1 0 0,-1 0 0,0 0 0,0 0 1,0 0-1,1 0 0,-1 0 0,0 0 1,0 0-1,0 0 0,0 0 0,1 0 0,-1 0 1,0 0-1,0 1 0,0-1 0,0 0 0,1 0 1,-1 0-1,0 0 0,0 0 0,0 0 1,0 1-1,0-1 0,1 0 0,-1 0 0,0 0 1,0 0-1,0 1 0,0-1 0,0 0 0,0 0 1,0 0-1,0 1 0,0-1 0,0 0 1,5 15-80,-5-15 86,18 94-34,19 71 80,-36-159-272,7 11 594,5-15-3160,-7-4-2143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4241,'0'0'5228,"-1"23"-4328,-4 74-340,5-90-459,-1 0 1,0 0-1,0 0 0,-1 0 1,0 0-1,0 0 0,-1-1 1,-3 7-1,5-10 8,-1 0-1,1 0 1,0 0 0,0 0 0,0 0 0,0 1-1,0-1 1,1 0 0,-1 0 0,1 5 1144,26-8-66,15-2-1048,0 3 0,1 1 0,-1 2 1,76 18-1,-114-21-213,-2-1 132,-2-4-164,0 0-1,1 0 1,0 1 0,-1-1 0,2 0 0,-1 0 0,1-4 0,0-3-60,-1-177-1168,-3 578 3549,6-350-1945,-3-40-37,0-12-1270,0-38-5019,3 22-2205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8514,'0'0'5701,"15"0"-5464,50 2-178,-59-2-53,1 1 1,0 0-1,-1 1 0,1-1 1,-1 2-1,1-1 0,-1 0 1,8 6-1,14 4-18,-25-11 14,5 2 25,0-1 1,0 0 0,0 0-1,0 0 1,14 0-1,-21-2 36,-1 0 162,3 0-135,-3 0 35,1 34-251,2 1 85,1-1 0,14 53 0,38 97 139,-32-110-26,-20-60-53,2 3 28,0 0 0,-2 0 0,0 1 1,-1-1-1,-1 1 0,0 19 1,-2-37-33,0 1 1,0 0-1,0-1 1,-1 1-1,1 0 1,0-1-1,0 1 1,-1 0-1,1-1 1,0 1-1,-1 0 1,1-1-1,-1 1 1,1-1-1,-1 1 1,1-1-1,-1 1 1,1-1-1,-1 1 1,1-1 0,-1 0-1,0 1 1,1-1-1,-1 0 1,0 1-1,1-1 1,-1 0-1,0 0 1,1 0-1,-1 1 1,0-1-1,1 0 1,-2 0-1,-32-1-64,19 1 131,-11-1 48,0-1 0,0-1 0,0-2 0,-43-12 1,66 17-331,21 0-3524,4 0-2427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38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88 104 4977,'0'0'3439,"-4"20"-3165,2 25 421,-2 0 0,-16 63-1,0 12 295,10-54-497,4-98 709,-2-47-1241,3 34-109,2-1-1,5-88 1,-1 125 128,1 1 0,0 0 1,1 0-1,0 0 0,0 0 0,1 0 0,0 1 1,0 0-1,1-1 0,0 2 0,0-1 0,0 0 1,1 1-1,0 0 0,1 1 0,-1-1 0,1 1 1,0 0-1,0 1 0,0 0 0,1 0 0,0 0 1,0 1-1,14-4 0,8 2 2,0 1-1,0 1 1,1 2-1,46 3 1,-74-1 9,-1-1 0,1 1 0,-1 0 0,1 0 0,-1 0 0,0 0 0,1 0 0,-1 0 0,0 1 0,0-1 0,0 1 0,0-1 0,0 1 0,0 0 0,0 0 0,-1 0 0,1 0 0,-1 0 0,1 0 1,-1 0-1,0 1 0,0-1 0,0 0 0,0 1 0,0-1 0,1 5 0,-2-4 19,1 0 0,0-1 0,-1 1 0,1 0 0,-1 0 0,0 0 0,0 0 0,0 0 0,-1 0 0,1 0 0,-1 0 0,1 0 0,-1 0 0,0 0 0,0-1 0,0 1 0,-1 0 0,1-1 0,-1 1 1,1-1-1,-1 1 0,0-1 0,-2 3 0,-10 5 79,-1 0 1,0-1 0,-1 0 0,1-1 0,-2-1-1,1 0 1,-1-2 0,0 0 0,0 0 0,-1-2-1,-25 3 1,41-6 1219,52-1-766,62 3-913,-107-2 339,0 1-1,0 0 0,0 0 1,0 1-1,0-1 0,-1 1 1,1 0-1,0 0 1,-1 1-1,0-1 0,1 1 1,-1 0-1,0 0 0,0 1 1,-1-1-1,1 1 1,-1 0-1,0 0 0,0 0 1,4 7-1,-3-4-78,0 0-1,-1 0 1,-1 0 0,1 1-1,-1-1 1,0 1 0,-1 0-1,1-1 1,-2 1 0,1 0-1,-1 0 1,-2 14 0,2-19 104,-1 0 1,-1 0 0,1 0 0,0 0-1,-1-1 1,1 1 0,-1 0-1,0-1 1,0 0 0,0 1 0,0-1-1,0 0 1,-1 0 0,1 0-1,-1 0 1,1 0 0,-1-1 0,0 1-1,1-1 1,-1 0 0,-5 2-1,-6 2 51,-1 0 0,1-1 0,-17 2 0,-4-2 326,0-2 0,-43-1 0,36-2-14,36 1-296,-1 0 1,0-1 0,0 0-1,0-1 1,1 1 0,-1-1-1,1-1 1,-1 1-1,1-1 1,0 0 0,0 0-1,0-1 1,0 0 0,1 0-1,0 0 1,0-1 0,0 0-1,-6-7 1,11 12-297,-3-4 157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3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13539,'0'0'2272,"0"0"-2168,0 0 72,0 0 8,225 24-168,-149-18 161,4-3 127,-11 2-232,-12-2-72,-21 3-296,-20-6-1393,-9 0-2368,-7 0-4144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3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23 6369,'0'0'4632,"-13"0"-4359,1 1-154,-7-1 11,-1 0-1,0-1 0,-22-4 1,40 5-54,1-1 1,0 1-1,-1 0 1,1 0-1,0-1 1,0 1-1,-1-1 1,1 1-1,0-1 1,0 1-1,-1-1 1,1 0-1,0 0 1,0 0-1,0 1 1,0-1-1,0 0 1,0 0-1,1-1 1,-1 1-1,-1-2 1,2 3 143,0 20-518,1 38 340,-4 79 7,2-118-59,-2 1-1,-1 0 1,0-1-1,-13 35 1,12-41 14,1 0 0,0-1-1,0 1 1,1 1 0,1-1 0,0 0 0,1 20 0,7-32 219,0 1 0,0-1 0,0 0 1,0-1-1,0 1 0,7-2 1,78 4 153,-46-1-1847,0-1-3451,-32-1 683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3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40 5097,'0'0'3395,"-14"15"-2862,-41 52-121,52-62-350,0-1-1,0 1 1,0 1 0,1-1 0,0 0 0,0 1 0,0-1 0,1 1 0,-1 0-1,2-1 1,-1 1 0,0 0 0,1 0 0,0-1 0,1 1 0,0 6 0,0 11 257,-1-21-253,0 1 0,1-1 1,-1 1-1,0-1 0,1 1 0,0-1 1,-1 1-1,1-1 0,0 1 1,0-1-1,0 0 0,1 0 1,-1 1-1,1-1 0,-1 0 1,1 0-1,0-1 0,-1 1 0,1 0 1,0 0-1,0-1 0,0 1 1,1-1-1,-1 0 0,0 1 1,0-1-1,1 0 0,-1-1 0,1 1 1,4 1-1,5 0 278,1 0 1,0-1-1,-1 0 0,25-2 0,-32 1-326,-1-1-1,0 0 0,0 0 1,1-1-1,-1 1 1,0-1-1,0 0 0,0 0 1,-1 0-1,1 0 0,0-1 1,-1 0-1,0 1 0,1-1 1,-1-1-1,0 1 0,0 0 1,-1-1-1,1 1 0,-1-1 1,0 0-1,0 0 0,0 0 1,0 0-1,2-8 0,-1 1-51,0 0 0,0 0 0,-1 0-1,-1 0 1,0 0 0,0 0-1,-1-1 1,-1 1 0,-1-14-1,0 19-31,1 1-1,-1-1 1,-1 0-1,1 1 1,-1 0-1,0-1 1,0 1-1,0 0 1,-1 0-1,1 1 0,-1-1 1,-1 1-1,1 0 1,-1 0-1,1 0 1,-1 1-1,0-1 1,0 1-1,-1 0 1,1 1-1,0-1 0,-1 1 1,0 0-1,0 1 1,1-1-1,-1 1 1,0 0-1,0 1 1,-9-1-1,14 1-52,0 1 0,-1-1-1,1 0 1,-1 0 0,1 1 0,0-1-1,0 1 1,-1 0 0,1-1 0,0 1-1,0 0 1,0-1 0,-1 1 0,1 0 0,0 0-1,0 0 1,0 0 0,0 0 0,1 0-1,-1 0 1,-1 3 0,-13 29-2113,13-28 1400,-5 21-3688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0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6649,'0'0'4036,"4"0"-3716,207 3 2409,-212 8-2751,-1 1 0,0-1 0,0 0 0,-1-1 0,-6 17 0,-6 23 54,5 11-48,4 0 1,2 1-1,4 62 0,1-54 29,-1-70 146,-53 0-115,-77-10 0,127 7-622,8 1 34,8-2-940,8 1-2075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5145,'0'0'3949,"0"9"-3476,3 201 2906,-3-143-3126,12-8 96,-12-59-173,13-2-5146,-10-7-239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1320,'0'0'12995,"169"0"-12803,-110 0-192,-3 0 0,-9 0-8,-7 0-536,-3 0-344,-9 3-1969,-6-3-5081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6 232,'0'0'10280,"0"7"-10019,0 266 1841,8-233-1112,0-22 190,-10-39-1253,0 0 0,-8-36 1,-4-28-515,13 75 538,-1-46-221,3 52 208,-1 1-1,0-1 1,1 0-1,-1 0 1,1 1-1,0-1 0,1 1 1,-1-1-1,0 1 1,1-1-1,2-4 1,5-6-266,7-8 52,-15 21 261,86-7 122,25 8-119,-111 1 7,-1 0 0,1 0 0,0 0 1,0 0-1,-1 0 0,1 0 1,0 0-1,-1 1 0,1-1 0,-1 0 1,0 1-1,1-1 0,-1 0 0,0 0 1,0 1-1,0-1 0,0 0 0,0 1 1,0-1-1,-1 2 0,-1 35-226,-8-14 250,7-19-8,0 0 0,1 0 0,0 1 0,0-1 0,-1 8 1,3-11-10,0-1 0,-1 1 0,1 0 0,1-1 0,-1 1 0,0 0 0,0-1 0,0 1 0,1 0 0,-1-1 0,1 1 0,0 0 1,-1-1-1,1 1 0,0-1 0,0 1 0,0-1 0,0 0 0,0 1 0,0-1 0,0 0 0,3 3 0,10 6 5,1-1 0,0 0 0,1-1 0,31 12 0,-31-14 5,0 0 0,-1 1 1,1 1-1,-1 1 0,24 19 0,-37-28-19,-1 1-1,0 0 1,0 0-1,0 0 1,0 0-1,0 0 1,0 0-1,0 1 1,0-1-1,0 0 1,-1 0 0,1 1-1,0-1 1,-1 0-1,1 1 1,-1-1-1,1 1 1,-1-1-1,0 1 1,0-1-1,0 1 1,1-1-1,-1 1 1,-1 1-1,0-1 3,0 0 0,0-1 0,0 1 0,0 0 0,0-1-1,0 1 1,0-1 0,-1 0 0,1 1 0,-1-1 0,1 0 0,-1 0-1,1 0 1,-1 0 0,0 0 0,-2 0 0,-8 4 90,-1 0 0,0-1 0,-25 4 0,-49 2 105,51-9-3041,47-1-182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3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2 5937,'0'0'3557,"-31"0"-3030,-11-1-395,-93 3 503,121-1-565,3 0 2762,13-1-2832,-1 1 0,1-1 0,0 1 0,-1-1 0,1 1 0,0 0 0,-1-1 0,1 1 0,-1 0 0,1 0 0,-1 0 1,0 0-1,1 0 0,-1 1 0,0-1 0,0 0 0,0 1 0,0-1 0,0 1 0,0-1 0,0 1 0,0-1 0,0 3 1,16 43-31,-14-37 27,58 247-162,-51-207 139,-8-29-11,-2-17 21,0-1 0,0 0 0,0 1 1,0-1-1,1 0 0,-1 0 0,1 1 1,0-1-1,0 0 0,3 5 1,29-1 1121,22 4-1026,56 8-5230,-79-18-1511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3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8570,'0'0'3889,"14"-22"-3595,41-69-222,-47 79-72,-7 10 1,0 1-1,0-1 1,-1 1 0,1-1-1,0 1 1,1 0-1,-1 0 1,0-1-1,0 1 1,1 0-1,-1 0 1,0 0-1,1 0 1,1 0-1,0 0 38,-2 1-52,0 1 1,0 0-1,0 0 1,0-1-1,0 1 0,-1 0 1,1 0-1,0 0 1,-1 0-1,1 0 1,-1 0-1,1 0 1,-1 0-1,1 0 0,-1 0 1,0 0-1,1 1 1,-1-1-1,0 0 1,0 2-1,1 0-9,6 30 212,-2-7-35,2 0 1,0-1-1,2 0 1,15 32-1,-24-56-176,1 0 1,-1 0-1,1-1 0,0 1 0,-1 0 0,1-1 1,0 1-1,-1-1 0,1 1 0,0 0 0,0-1 1,-1 0-1,1 1 0,0-1 0,0 1 1,0-1-1,0 0 0,-1 0 0,1 1 0,0-1 1,0 0-1,0 0 0,0 0 0,0 0 0,0 0 1,0 0-1,0 0 0,-1-1 0,2 1 0,1-1-190,0 0 0,-1 0-1,1 0 1,-1 0-1,1 0 1,-1 0-1,1-1 1,2-2-1,14-14-4368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6009,'0'0'6188,"28"1"-6102,195 3 114,-194-4-231,-29 8-132,0 46 90,4 108 130,-2-136-64,1-2-1,2 1 1,0 0-1,14 35 1,-16-53 10,3 9 5,0 0 0,0 0 0,-2 0 0,0 1 0,0-1 0,0 25 0,-4-40 5,0 0 0,0 0 1,-1 0-1,1-1 1,0 1-1,-1 0 1,1 0-1,0 0 0,-1-1 1,1 1-1,-1 0 1,1-1-1,-1 1 1,0 0-1,1-1 0,-1 1 1,1-1-1,-1 1 1,0-1-1,0 1 1,1-1-1,-1 0 0,0 1 1,0-1-1,0 0 1,1 1-1,-1-1 1,0 0-1,0 0 0,-1 0 1,-32 3 385,27-3-294,4 0-72,-172 0 807,165-2-806,9-1-97,23-3-505,86-8-4711,-57 6-2429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4929,'0'0'5145,"1"27"-4407,1 8-355,11 131 1539,-8-131-1576,1-3-28,1 51 0,-18-82-1840,-6-1-837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 9762,'0'0'1631,"0"0"-537,0 0-409,0 0-391,0 0-145,0 0 255,9 13 444,1 1-680,-3-5-104,0 0 0,-1 1 0,0 0 0,-1 0 0,0 1 0,6 19 0,-6-16 80,0 0-1,0-1 0,1 0 0,1 0 0,0 0 1,1-1-1,0 0 0,12 13 0,-14-20-50,0 1-1,0-1 1,0 0 0,1 0-1,0-1 1,0 0-1,0 0 1,0 0 0,1-1-1,-1 0 1,1-1 0,0 0-1,-1 0 1,1 0-1,0-1 1,10 0 0,1 0-17,0-2 0,-1 1 1,1-2-1,-1-1 0,0 0 1,1-1-1,-1-1 1,25-11-1,-32 11-85,1-1 1,-1 0-1,-1-1 0,1 0 0,-1-1 1,0 0-1,-1 0 0,0-1 1,0 0-1,-1-1 0,0 0 0,-1 0 1,10-18-1,-13 20-186,0 0 0,0-1-1,-1 0 1,0 0 0,0 0 0,-1 0-1,0 0 1,-1-1 0,0 1 0,0 0 0,-1-1-1,-1-12 1,-1 20-19,1 0 0,-1 1-1,1-1 1,-1 0 0,0 0-1,1 1 1,-1-1 0,0 1-1,0-1 1,0 1 0,0 0-1,0 0 1,-1 0 0,1 0-1,0 0 1,-1 1 0,1-1-1,0 1 1,-1-1 0,-3 1-1,-1-2-1108,-16-4-3770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4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9218,'0'0'3193,"196"0"-3193,-143 0 0,0 0 0,-16 0-1329,-12 0-2543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6465,'0'0'5660,"0"9"-5264,-18 214 387,-1 21-225,19-483-1221,0 234 649,0 1 0,0 0 1,1-1-1,0 1 0,0 0 0,0-1 0,0 1 1,1 0-1,-1 0 0,1 0 0,0 0 1,4-6-1,2 1-1,-1 1 0,1-1 0,13-9 1,-8 6-31,4-3 25,-4 3 97,0 0-1,23-15 1,-30 24-64,0 0 0,-1 0 0,1 0 0,0 1 0,1 0 0,-1 0 0,0 1-1,0-1 1,1 1 0,12 0 0,135-1-13,-151 2-7,0 1-1,0-1 1,0 1-1,0 0 1,0-1-1,-1 1 1,1 1-1,0-1 0,-1 0 1,1 1-1,-1-1 1,1 1-1,-1 0 1,0 0-1,0 0 1,1 0-1,-1 0 1,-1 0-1,1 1 1,0-1-1,-1 1 1,1-1-1,-1 1 1,0 0-1,1-1 1,-1 1-1,-1 0 1,1 0-1,0 0 1,-1-1-1,1 1 1,-1 0-1,0 0 1,0 0-1,0 0 0,-1 0 1,1 0-1,0 0 1,-1 0-1,0 0 1,0-1-1,0 1 1,0 0-1,0 0 1,-1-1-1,-1 4 1,-34 32-63,33-35 78,0 1 1,-1-1 0,2 1 0,-1-1-1,0 1 1,1 0 0,0 0 0,0 1-1,0-1 1,0 1 0,1-1 0,-1 1-1,1 0 1,0 0 0,1 0 0,0 0-1,-1 0 1,0 9 0,2-9-5,1 0 0,-1-1 0,1 1 0,0 0 0,0 0 0,0-1 0,0 1 0,1 0 0,0-1 0,0 0 0,0 1 0,5 6 0,6 11 8,-13-21-13,1 0 0,0 0-1,0 0 1,-1 0 0,1 0 0,0 0 0,-1 0 0,0 1 0,1-1 0,-1 0-1,1 0 1,-1 0 0,0 1 0,0-1 0,0 0 0,0 0 0,0 1 0,0-1-1,0 0 1,0 0 0,0 1 0,-1-1 0,1 0 0,0 0 0,-1 0 0,1 0-1,-1 1 1,1-1 0,-1 0 0,0 0 0,1 0 0,-1 0 0,0 0 0,0 0-1,0 0 1,0-1 0,0 1 0,0 0 0,0 0 0,0-1 0,0 1 0,0-1-1,0 1 1,0-1 0,-3 1 0,-5 2-5,0-2 0,-1 1 0,1-2 0,0 1 0,-12-2 0,3 1 26,-128 1 327,163-1-590,131-6-3739,-88-2-1122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 7642,'0'0'3370,"-28"0"-2997,-9-2-260,9 1-13,-1 0-1,-32 5 1,42-2 442,18-2-238,14 72-254,-13 329-84,-1-399 64,1-1 1,0 1 0,0 0 0,0 0 0,0 0-1,0 0 1,0 0 0,1 0 0,-1-1-1,1 1 1,-1 0 0,1 0 0,0 0-1,0-1 1,-1 1 0,1 0 0,0-1 0,1 1-1,-1-1 1,0 1 0,0-1 0,2 2-1,1-2 189,-1 0-1,0 0 0,1 0 1,-1 0-1,1-1 0,-1 1 1,1-1-1,0 0 1,6-1-1,3 1-57,123-6-624,-47-8-5044,-63 6-401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7050,'0'0'2747,"28"-1"-2159,88 2-191,-114-1-390,1 0 0,-1 0 1,1 0-1,0 0 0,-1 0 0,1 1 0,-1-1 0,1 1 0,-1 0 0,1 0 0,-1 0 0,0 0 0,1 0 0,-1 0 1,0 1-1,0-1 0,0 1 0,0 0 0,0-1 0,0 1 0,0 0 0,-1 0 0,1 0 0,-1 0 0,3 5 0,-3-5 44,-1 1 0,1-1 0,-1 1 0,0-1 0,1 1-1,-1 0 1,0-1 0,-1 1 0,1 0 0,0-1 0,-1 1-1,1-1 1,-1 1 0,0 0 0,0-1 0,-2 5 0,-1-2 34,-1 0 0,1 0 0,-1 0 0,0-1 0,0 1 0,0-1 0,-1 0 0,1-1 0,-1 0 0,0 0 1,-10 4-1,9-4-26,1-1 1,0 1-1,0 1 1,0-1-1,0 1 1,1 0-1,-1 0 1,1 0-1,0 1 1,0 0-1,-7 9 1,12-13-53,0-1 1,0 0-1,-1 1 1,1-1 0,0 0-1,0 1 1,0-1 0,0 0-1,0 1 1,0-1 0,0 0-1,0 1 1,0-1-1,0 1 1,0-1 0,0 0-1,0 1 1,0-1 0,0 0-1,0 1 1,0-1 0,0 0-1,0 1 1,1-1-1,-1 0 1,0 1 0,0-1-1,0 0 1,1 1 0,-1-1-1,0 0 1,0 0 0,1 1-1,15 6 109,24-3 63,-36-4-96,186 0-1415,-159-3-1181,-10-7-1148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7458,'0'0'5439,"33"3"-5248,107 9-148,-114-10 37,142 6 1063,-168 11-1127,4 42-35,3 1 0,2-1 0,34 114 0,-31-130 24,-10-35-30,1 0 1,-1 1-1,-1-1 1,0 1-1,0-1 1,-2 17-1,0-26 50,1 0 0,-1 0 0,1 0 0,-1 0 0,0 0 0,1 0 0,-1 0 0,0 0 0,0-1 0,0 1 0,0 0 0,0 0 1,0-1-1,0 1 0,0-1 0,0 1 0,0-1 0,0 1 0,0-1 0,0 0 0,-1 1 0,1-1 0,0 0 0,0 0 0,0 0 0,-1 0 0,-1 0 0,-44 0 595,33-1-434,6 1-117,-1-1 0,1 0 0,0-1 0,0 1 0,-1-2 0,1 1 0,0-1 1,1-1-1,-1 1 0,1-1 0,-1 0 0,1-1 0,-10-8 0,17 12-102,0 1 0,-1 0 1,1 0-1,0 0 0,0-1 0,0 1 1,0 0-1,0 0 0,0-1 0,0 1 0,0 0 1,0 0-1,0 0 0,0-1 0,0 1 1,0 0-1,0 0 0,0 0 0,1-1 1,-1 1-1,0 0 0,0 0 0,0 0 1,0-1-1,0 1 0,0 0 0,0 0 0,1 0 1,-1-1-1,0 1 0,0 0 0,0 0 1,0 0-1,1 0 0,-1 0 0,0 0 1,0 0-1,0-1 0,1 1 0,-1 0 0,0 0 1,0 0-1,1 0 0,-1 0 0,0 0 1,0 0-1,0 0 0,1 0 0,-1 0 1,0 0-1,0 0 0,1 0 0,-1 0 1,0 0-1,0 1 0,1-1 0,18-3-1781,-18 3 1355,33-3-6376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8650,'0'0'4103,"3"17"-3526,41 224 1007,-28-190-1384,-10-38-179,-2 1 0,0-1 0,0 1 0,-2 0-1,3 21 1,-19-35-2976,-7 0-663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9402,'0'0'3745,"184"-22"-3033,-119 22-712,1 0 56,-7 0 0,-9 0-56,-3 0-1144,-16 0-1841,-10 3-3768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4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20 5233,'0'0'4217,"0"18"-3582,-4 72 706,-20 128 0,20-192-1208,4-20-92,0-1 0,0 1 1,-1-1-1,0 0 0,0 1 0,-1-1 1,1 0-1,-1 1 0,0-1 0,-1 0 1,1 0-1,-4 5 0,5-10-23,0 1 0,0 0 0,-1-1 0,1 0 0,0 1 0,0-1 0,0 1 0,0-1 0,-1 0 0,1 0 0,0 0 0,0 0 0,0 0 0,-1 0 0,1 0 0,0 0 0,0 0 0,0-1 0,-1 1 0,1 0 0,0-1 0,0 1-1,0-1 1,0 1 0,0-1 0,0 0 0,0 1 0,0-1 0,0 0 0,0 0 0,0 0 0,0 0 0,1 1 0,-1-1 0,0 0 0,1 0 0,-2-2 0,-1-10-273,-1 1-1,2-1 1,0 0-1,1-1 1,0 1-1,0 0 1,3-20 0,-1 15-302,-1-1 1,-4-35-1,-1 24 641,1 0 0,0-39 0,5 67-59,-1 0 0,1 1-1,-1-1 1,1 1 0,0-1 0,-1 0-1,1 1 1,0 0 0,0-1 0,0 1-1,0-1 1,1 1 0,-1 0-1,0 0 1,0 0 0,1 0 0,-1 0-1,1 0 1,-1 0 0,1 0 0,-1 0-1,4 0 1,46-17 167,-34 12-217,3-1 124,0 0-1,1 1 0,0 1 1,-1 1-1,1 1 0,1 1 0,-1 1 1,0 1-1,36 3 0,-53-2-102,0 1 0,0-1 0,0 1 0,0-1-1,0 1 1,0 1 0,0-1 0,-1 0 0,1 1-1,-1 0 1,0 0 0,1 0 0,-1 0 0,-1 0 0,1 1-1,4 7 1,-5-9-8,-1 0-1,0 1 1,0-1 0,0 1-1,0-1 1,0 1-1,0-1 1,-1 1 0,1 0-1,-1-1 1,0 1-1,0 0 1,0-1 0,0 1-1,0 0 1,-1-1-1,1 1 1,-1-1 0,1 1-1,-1 0 1,0-1-1,0 1 1,0-1 0,-1 0-1,1 1 1,-1-1-1,1 0 1,-4 4 0,-27 18 47,-6 7 107,36-30-148,0 1 1,1 0-1,-1 0 1,1 0-1,-1 0 0,1 0 1,0 0-1,0 0 0,0 0 1,0 0-1,0 1 0,1-1 1,-1 0-1,0 1 0,1-1 1,0 3-1,0-3 11,0-1 0,0 1 0,1-1 0,-1 1-1,1 0 1,0-1 0,-1 1 0,1-1 0,0 1 0,0-1 0,0 0 0,0 1 0,0-1 0,0 0 0,0 0 0,0 0-1,0 0 1,1 0 0,1 2 0,33 17 38,-22-13-19,-2-1-1,0 1-1,-1 0 1,0 1 0,15 13-1,-23-18-34,1 0 1,-1 1-1,-1-1 0,1 1 0,0 0 0,-1 0 0,0 0 1,0 0-1,0 0 0,0 0 0,-1 1 0,0-1 1,1 1-1,-2-1 0,1 1 0,0 7 0,-1-8 10,1-1 0,-1 1 0,0 0-1,0-1 1,-1 1 0,1 0 0,-1-1-1,0 1 1,0-1 0,0 1 0,0-1 0,-1 1-1,1-1 1,-1 0 0,0 0 0,0 0-1,0 0 1,0 0 0,0 0 0,-1-1 0,1 1-1,-1-1 1,0 1 0,0-1 0,0 0-1,0 0 1,0 0 0,0-1 0,-4 2 0,-5 3 97,1-1 0,-1-1 1,1 0-1,-1-1 0,0 0 1,-19 2-1,-73-1 198,95-4-244,8 0-78,0 0 0,0 0 0,-1 0 0,1 0 0,0 0 0,0 0 0,0 0 0,-1 0 0,1-1 0,0 1 0,0 0 0,0-1 0,0 1 0,0-1 1,0 0-1,-1 1 0,1-1 0,1 0 0,-1 1 0,0-1 0,0 0 0,0 0 0,0 0 0,0 0 0,1 0 0,-1 0 0,1 0 0,-2-1 0,1-2-556,1 1 1,-1-1-1,1 0 1,-1 0-1,1 1 1,0-1-1,1 0 0,-1-3 1,3-10-5003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3 6993,'0'0'3445,"-29"0"-3182,-16 1-177,-118-2 163,104-2 2078,59 4-2331,1-1 0,0 1 0,0-1-1,0 1 1,-1-1 0,1 1 0,0 0 0,0-1 0,-1 1 0,1 0 0,-1-1 0,1 1 0,0 0 0,-1 0-1,0 0 1,1-1 0,-1 1 0,1 0 0,-1 0 0,0 0 0,0 0 0,0 0 0,1 2 0,4 26-84,-5-27 75,12 169-26,2 13-5,-12-172 35,0 0 0,1-1 0,5 14 0,-7-22 94,0 1 1,1-1-1,-1 0 0,1 0 0,0 1 1,0-1-1,0-1 0,0 1 1,1 0-1,-1 0 0,1-1 1,-1 1-1,1-1 0,0 0 0,3 2 1,23-1 1601,-10-3-1610,92 8-209,-37-7-3419,-61-1 878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3201,'0'0'10242,"25"0"-9978,180 0-281,-204 0 8,1 0 1,-1 0 0,0 1 0,1-1 0,-1 0 0,0 0 0,0 1 0,1-1 0,-1 1 0,0-1-1,0 1 1,1-1 0,-1 1 0,0 0 0,0-1 0,0 1 0,0 0 0,0 0 0,0 0-1,0 0 1,0 0 0,-1 0 0,1 0 0,0 0 0,0 0 0,-1 1 0,1-1 0,-1 0 0,1 0-1,-1 1 1,0-1 0,1 0 0,-1 3 0,0-2-13,0 0 0,0 1 0,0-1 0,0 0-1,0 0 1,0 0 0,-1 0 0,1 0 0,-1 0 0,0 0 0,0 0 0,1 0 0,-1 0 0,-1 0-1,1 0 1,0 0 0,0-1 0,-1 1 0,1 0 0,-3 2 0,-24 12 63,19-11-20,-1 1 0,1 0 0,0 0-1,-13 13 1,21-18-24,-1 1 0,1-1 0,-1 1 0,1-1 0,0 1 0,0 0 0,0 0 0,0-1 0,0 1 0,0 0 0,1 0 0,-1 0 0,1 0 0,-1 0 0,1 0 0,0 0 0,-1 0 0,1 0 0,0 0 0,0 0 0,1 0 0,-1 0 0,0 0 0,1 0 0,-1 0 0,1 0 0,0 0 0,-1 0 0,1 0 0,2 2 0,1 1 21,-1 0 0,1-1 1,0 0-1,1 0 0,6 6 0,20 19 16,-29-27-36,-1 0 1,0 0-1,0 0 1,1 0-1,-1 0 1,-1 0-1,1 0 1,0 0-1,0 0 1,-1 1-1,0-1 1,1 0-1,-1 0 1,0 1-1,0-1 1,0 3-1,-1-4-4,1 0 0,-1 0 0,1 0 0,-1 0 0,1 0 0,-1 0 0,0 0 0,1 0 0,-1-1 0,0 1 0,0 0 0,1 0 0,-1-1 0,0 1 0,0-1 0,0 1 0,0-1 0,0 1 0,0-1 0,0 1 0,0-1 0,0 0 0,0 0 0,0 1 0,-2-1 0,-36 3 51,29-2-31,-124 1 275,133-1-295,1-1 1,0 0-1,0 0 1,0 0 0,-1 0-1,1 0 1,0 0-1,0 0 1,-1 1 0,1-1-1,0 0 1,0 0-1,-1 0 1,1 0 0,0 0-1,0 0 1,-1 0-1,1 0 1,0 0 0,-1 0-1,1-1 1,0 1-1,0 0 1,0 0 0,-1 0-1,1 0 1,0 0-1,0 0 1,-1 0 0,1-1-1,0 1 1,0 0-1,0 0 1,-1 0 0,1-1-1,0 1 1,0 0-1,0 0 1,0 0 0,0-1-1,-1 1 1,1 0-1,0 0 1,0-1 0,0 1-1,0 0 1,0 0-1,0-1 1,0 1 0,0 0-1,0 0 1,0-1-1,0 1 1,0 0 0,0 0-1,0-1 1,0 1-1,0 0 1,0 0 0,0-1-1,1 1 1,-1 0-1,0 0 1,0-1 0,0 1-1,1 0 1,14-14-871,17-1-1871,8-1-2631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4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1 3745,'0'0'2306,"0"0"-421,0 0-408,-13 28 258,-4 5-1123,1-4 200,2 1-1,1 1 0,-16 59 1,24-65-357,2 0 0,1 0 0,0 1 0,3 25 0,0-14-686,-3-35-3145,1-11 227,7-10-4415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1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6545,'0'0'5728,"14"4"-5257,58 14 84,78 8 0,-149-26-558,0 0 0,0 0 0,0 0 0,0 0 0,1 1 0,-1-1 0,0 0 0,0 1 0,0-1 0,0 0 0,0 1 0,0-1 0,0 1 0,0 0 0,0-1 0,0 1 0,0 0 0,-1-1 0,1 1 0,0 0 0,0 0 0,-1 0 0,2 1 0,0 25-190,-3-11 275,1-4-75,-1 17 10,2-1 0,1 1 0,0 0 0,13 48 0,-2-36-32,-2 0 1,-1 1-1,-3 0 0,5 80 1,-12-120 19,0 0 0,-1 0 0,1 0 0,0 0 0,-1-1 0,1 1 0,-1 0 0,0 0 0,0 0 0,1-1 0,-1 1 0,0-1 0,-1 1 0,1 0 0,0-1 0,0 0 0,-1 1 0,1-1 0,0 0 0,-1 0 0,1 1 0,-1-1 0,0-1 0,1 1 0,-1 0 1,0 0-1,0 0 0,1-1 0,-1 1 0,0-1 0,0 0 0,-3 1 0,-9 1 225,0-1 0,0-1 0,-23-2 0,11 1 52,24 1-597,1 0 349,0 1 1,0-1-1,-1 0 0,1 0 0,0 0 1,0 0-1,-1-1 0,1 1 1,0 0-1,0-1 0,0 1 0,0 0 1,-1-1-1,1 1 0,0-1 0,0 0 1,-1 0-1,-2-11-6971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3369,'0'0'7385,"0"0"-7379,0-1-1,1 1 0,-1 0 1,0-1-1,1 1 1,-1 0-1,0 0 0,1-1 1,-1 1-1,0 0 0,1 0 1,-1 0-1,1-1 1,-1 1-1,0 0 0,1 0 1,-1 0-1,1 0 0,-1 0 1,0 0-1,1 0 1,-1 0-1,1 0 0,-1 0 1,1 0-1,-1 0 0,0 0 1,1 0-1,-1 0 1,1 1-1,-5 107 1704,1-58-745,5 83 1,-2-129-934,0-1 0,1 1-1,0 0 1,-1-1 0,1 0 0,1 1-1,1 3 1,-3-6-157,1 0 0,-1 0 1,1-1-1,-1 1 0,1 0 0,0-1 1,-1 1-1,1 0 0,0-1 0,-1 1 1,1-1-1,0 1 0,0-1 0,0 1 1,0-1-1,-1 0 0,1 1 0,0-1 0,0 0 1,0 0-1,0 0 0,0 0 0,0 0 1,0 1-1,0-2 0,0 1 0,0 0 1,-1 0-1,1 0 0,1-1 0,5-1-2058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0:5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2865,'0'0'11866,"190"9"-11770,-116-4 240,1 1-336,-6 0-72,-4-1 64,-12 1-616,-9 2-520,-7 6-1025,-12-5-471,-6-1-2641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23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73 128,'0'0'3389,"7"-2"-2921,3 1-189,25-10 822,-32 10-554,-3 1-450,0 0 0,1 0 0,-1 0 1,0 0-1,0-1 0,1 1 0,-1 0 1,0 0-1,0 0 0,1 0 0,-1-1 1,0 1-1,0 0 0,0 0 1,1-1-1,-1 1 0,0 0 0,0 0 1,0-1-1,0 1 0,0 0 0,0 0 1,1-1-1,-1 1 0,0 0 0,0-1 1,0 1-1,0 0 0,0 0 0,0-1 1,0 1-1,0 0 0,0-1 0,-1-1 1773,1 2-1866,-3 0 2,237 0 2174,-281 0-2180,0-2 0,1-1 0,0-3 0,-72-19 0,110 22 152,9 3-208,-1 0 0,0 0 0,0 0 0,0 0 0,0 0 0,0 0 0,0 0 0,0 0 0,0 0 0,0 0 0,0 0 0,0 0 0,1 0 0,-1-1-56,0 1 56,0 0 0,0 0 0,0 0 0,0 0 0,0 0 0,0 0 0,0 0 0,0 0 0,0 0 0,0 0 0,0 0 0,0-1 0,0 1 0,0 0 0,0 0 0,0 0-1,0 0 1,0 0 0,0 0 0,0 0 0,0 0 0,0 0 0,0-1 0,0 1 0,0 0 0,0 0 0,0 0 0,0 0 0,0 0 0,0 0 0,0 0 0,0 0 0,0 0 0,-1 0-56,1 0 56,0-1 0,0 1 0,0 0 0,0 0 0,0 0 0,0 0 0,0 0 0,0 0 0,18-5-5756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2008,'0'0'6155,"15"-18"-5329,-8 7-972,-7 10 272,1-1 1,0 1 0,0-1 0,0 1-1,0-1 1,0 1 0,0 0 0,0 0 0,0-1-1,0 1 1,1 0 0,-1 0 0,0 0-1,1 0 1,-1 0 0,1 0 0,-1 1 0,1-1-1,0 0 1,-1 1 0,1-1 0,0 1-1,1-1 1,337-37-44,-136 21-14,-105 5-83,353-24 75,-349 35-122,199 7 61,-254-2-27,-1 3 1,-1 1-1,1 2 1,61 23 0,29 21 49,150 50-55,-240-90 55,1-2 1,1-3-1,0-1 0,57 1 1,17-7-16,221-26 0,367-62-34,4 51 84,-699 35-59,523 23-34,-95 60 66,-8 33-67,76 18 59,-385-109-17,0-6 0,1-5-1,206-5 1,-295-11 19,0-2 0,62-14 0,75-30-34,-106 28-24,191-45 40,3 11 0,338-25 0,542 36 55,-1081 46-83,123 22 0,-8 0 68,-30-15 24,208-14 0,-241-9-44,187-48 0,-62 10 18,-173 40-36,109-4 1,362 38 72,1358 85-58,-1757-108-42,890-19 1260,216-23 80,-1172 41-1899,1 5 0,75 12 1,-67 0-2579,-22-7-3700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0 4305,'0'0'3074,"-30"5"-2493,-90 15-141,115-20-389,1 1 0,0-1 0,0 1 0,0 0 0,0 1 0,0-1 0,0 1-1,0-1 1,1 1 0,-7 4 0,9-5-5,1 0 0,-1 0-1,1 0 1,-1 0 0,1 0 0,-1 0-1,1-1 1,0 1 0,0 0 0,-1 0-1,1 0 1,0 0 0,0 0 0,0 1-1,0-1 1,0 0 0,0 0 0,0 0-1,0 0 1,0 0 0,1 1 0,0 10 985,0-11-988,-1 0 0,1 0 0,-1 0 0,1 0 0,-1 0 0,1 0 0,0 0 0,0 0 0,-1 0 0,1-1 0,0 1 0,0 0 0,0 0 0,0-1 0,0 1 0,0-1-1,0 1 1,0-1 0,0 1 0,2 0 0,31 11-145,-21-8 176,15 7-9,-7-4-49,0 2 0,-1 0 0,0 1-1,26 17 1,-42-25-18,0 1 0,0 1 0,0-1 0,-1 0 0,1 1 0,-1 0 0,0 0 0,0 0 0,0 0 0,0 0 0,-1 1 0,0-1 0,0 1 0,0-1 0,0 1 0,-1 0 0,0 0 0,0 0 0,0 0 0,0 0 0,-1 0 0,0 0 0,0 0 0,0 0 0,-2 5 0,2-8 4,-1 0 0,0-1-1,1 1 1,-1 0 0,0 0 0,0-1 0,0 1 0,0 0-1,-1-1 1,1 1 0,0-1 0,-1 0 0,1 1 0,0-1 0,-1 0-1,0 0 1,1 0 0,-1 0 0,0 0 0,1 0 0,-4 0-1,-42 12 52,40-12-51,-62 8 206,-1-3 0,-97-4 1,112-2-58,47 0-17,1 0 1,-1-1-1,1 1 1,-12-4 0,18 4-129,0 0 0,0-1 1,0 1-1,0 0 1,0-1-1,0 1 1,0-1-1,0 1 0,0-1 1,0 1-1,0-1 1,0 1-1,0-1 0,0 0 1,1 0-1,-1 1 1,0-1-1,0 0 1,1 0-1,-1 0 0,1 0 1,-1 0-1,1 0 1,-1 0-1,1 0 0,0 0 1,-1 0-1,1 0 1,0 0-1,0 0 1,0 0-1,0 0 0,0 0 1,0 0-1,0-1 1,0 1-1,0 0 0,0 0 1,1-2-1,0 2-37,0 0 1,0 0-1,0-1 0,0 1 0,0 0 0,1 0 1,-1 0-1,0 0 0,1 0 0,-1 1 0,0-1 1,1 0-1,-1 1 0,1-1 0,-1 1 0,1-1 0,-1 1 1,1-1-1,-1 1 0,1 0 0,-1 0 0,3 0 1,8-2-382,116-26-4525,-68 12-1474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3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93 4321,'0'0'5006,"-2"6"-4850,-5 19-3,2 1-1,0 0 1,2 0-1,1 1 0,1-1 1,5 47-1,-3-67-39,0 1-1,0-1 0,1 0 1,-1 0-1,1 0 0,1 0 0,-1 0 1,1 0-1,0 0 0,1-1 1,-1 1-1,1-1 0,0 0 1,0 0-1,1-1 0,-1 1 1,1-1-1,0 0 0,9 5 1,-5-3-54,1-1 0,0 0 1,-1-1-1,2 0 0,-1 0 1,0-1-1,1-1 0,-1 0 1,1 0-1,21 0 1,-29-2-44,0 0 1,0-1 0,0 1 0,0-1 0,0 1 0,0-1 0,0 0 0,-1 0 0,1 0 0,0-1-1,0 1 1,-1-1 0,1 1 0,-1-1 0,1 0 0,-1 0 0,0 0 0,0 0 0,1-1-1,-2 1 1,1 0 0,0-1 0,0 0 0,-1 1 0,1-1 0,-1 0 0,0 0 0,0 1 0,0-1-1,0 0 1,0-5 0,2-11 49,-1 1 0,0-1-1,-2 0 1,-1-22 0,0 11-158,2-155-931,-1 181 764,0 1-1,0 0 0,1-1 1,-1 1-1,1-1 0,0 1 1,0 0-1,0-1 0,0 1 1,0 0-1,1 0 1,0 0-1,-1 0 0,1 0 1,0 0-1,1 1 0,-1-1 1,5-4-1,20-16-6875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74 3041,'0'0'4771,"-5"23"-4317,-1 9-330,-1 1 88,1 1 0,-1 37 0,8-40 142,-2 19-44,1-47-288,0-1 0,0 1 0,-1 0 0,1-1-1,-1 1 1,0-1 0,0 1 0,0-1 0,0 0 0,0 1 0,-1-1 0,1 0-1,-1 0 1,-2 3 0,4-4 30,0-1 0,0 0 0,-1 1 0,1-1 1,0 0-1,-1 1 0,1-1 0,0 0 0,-1 0 0,1 1 0,0-1 0,-1 0 0,1 0 0,-1 1 0,1-1 1,0 0-1,-1 0 0,1 0 0,-1 0 0,1 0 0,-1 0 0,1 0 0,-1 0 0,1 0 0,0 0 0,-1 0 1,1 0-1,-1 0 0,1 0 0,-1 0 0,1 0 0,0 0 0,-1-1 0,1 1 0,-1 0 0,1 0 0,0-1 0,-1 1 1,1 0-1,0 0 0,-1-1 0,1 1 0,0 0 0,-1-1 0,1 1 0,0 0 0,0-1 0,-1 1 0,1-1 1,0 1-1,0 0 0,0-1 0,-1 0 0,-5-28 537,5 22-646,-9-47-57,2 0 0,2 0 0,3-102 0,3 155 104,1 0 0,-1-1 0,0 1 0,0 0 0,1-1 0,-1 1 1,0 0-1,1 0 0,-1-1 0,1 1 0,0 0 0,-1 0 0,1 0 0,0 0 0,0 0 1,0 0-1,0 0 0,0 0 0,0 0 0,0 0 0,0 0 0,0 1 0,0-1 1,0 0-1,1 1 0,-1-1 0,0 1 0,0-1 0,1 1 0,-1 0 0,0-1 0,1 1 1,-1 0-1,0 0 0,3 0 0,-1 0 5,0 1 1,0-1-1,0 0 1,0 1-1,0 0 0,0 0 1,0 0-1,0 0 1,0 0-1,-1 0 0,1 1 1,0-1-1,-1 1 1,1 0-1,1 2 0,30 33-17,-26-27 23,0 1-1,1-1 0,1-1 1,0 0-1,0 0 1,0-1-1,1 0 1,1-1-1,-1 0 1,25 9-1,-19-11 22,0 0-1,1-1 1,0-1-1,0-1 1,0-1-1,19-1 1,-25 0-84,-1-1 0,1-1 1,0 0-1,-1 0 0,1-1 0,-1-1 1,0 0-1,0-1 0,0 0 1,11-6-1,18-22-44,-32 26 85,-1 0-1,1 0 0,1 1 0,15-9 0,-24 15 17,1 0 1,-1 0-1,0 0 0,1 1 1,-1-1-1,0 0 0,1 0 1,-1 0-1,0 0 0,1 0 1,-1 1-1,0-1 0,1 0 1,-1 0-1,0 0 0,0 1 1,1-1-1,-1 0 0,0 0 1,0 1-1,0-1 0,1 0 1,-1 1-1,0-1 0,0 0 1,0 1-1,0-1 0,1 0 1,-1 1-1,0-1 0,0 0 1,0 1-1,0-1 0,0 0 1,0 1-1,0-1 0,0 0 1,0 1-1,0-1 0,0 0 1,-1 1-1,1 23-20,0-19 11,0 3 18,1 44 30,-2 0 0,-2 0-1,-3-1 1,-12 54-1,7-70 44,7-25-89,0 0 1,1 1-1,1 0 0,0-1 1,-1 13-1,8-24-2100,9-6-43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4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203 102 5065,'0'0'3718,"-16"26"-3230,-114 176 494,74-88 578,56-117-1380,1 1-1,-1 0 0,1 0 1,-1-1-1,0 1 0,0 0 1,0 0-1,0-1 0,-1-3 1,0-5-53,1-25-156,2 0 1,1 0 0,12-49 0,-11 69-72,1 0 1,0 0 0,1 0-1,1 0 1,0 1-1,1 0 1,1 1 0,0 0-1,17-20 1,-22 30 97,0 0 0,1 0 0,-1 1 0,1 0 0,0-1 0,0 1 0,0 1 0,1-1 1,-1 1-1,10-3 0,-12 4-1,1 0 1,-1 1-1,0-1 0,0 1 1,0 0-1,1 0 0,-1 0 1,0 0-1,1 0 1,-1 1-1,0-1 0,0 1 1,0 0-1,0 0 0,0 0 1,0 0-1,0 1 1,0-1-1,0 1 0,5 3 1,-2 2-2,1 1 1,-1-1 0,0 1 0,-1 0-1,1 0 1,-2 1 0,1-1 0,-1 1-1,3 11 1,4 15 40,7 41 0,-7-29 90,-11-47-127,12 47 196,23 62 1,-30-96-156,1-1 0,-1 0 0,2 0-1,0-1 1,0 0 0,1 0 0,1-1 0,-1 0 0,2 0 0,11 10 0,-17-17-53,1-1 0,-1 1 1,1-1-1,-1 0 0,1 0 1,0 0-1,0 0 0,0-1 1,0 0-1,0 0 0,0-1 1,0 1-1,0-1 0,0 0 1,0 0-1,0-1 0,0 1 1,0-1-1,0 0 0,0-1 1,9-3-1,-10 3-334,0 0 0,-1 0 1,1 0-1,-1 0 0,0-1 0,0 1 0,0-1 0,0 0 0,0 0 1,3-4-1,11-21-5346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7402,'0'0'4801,"183"-6"-4321,-130 3-480,-3 3 0,-9 0-8,2 0 8,10 0-848,-9 0-1161,-7 3-2408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6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1 3089,'0'0'2834,"0"0"-1237,0 0-571,0 0 123,0 0-242,0 0-103,11 0 1474,-54 0-2308,-81 2 72,112-1-49,0 1 1,0 0-1,0 1 0,1 0 1,-1 1-1,1 0 1,-22 11-1,33-15 8,0 0 0,-1 1 0,1-1 0,0 0 1,-1 1-1,1-1 0,0 0 0,-1 1 0,1-1 0,0 0 0,-1 1 1,1-1-1,0 1 0,0-1 0,0 1 0,-1-1 0,1 0 0,0 1 1,0-1-1,0 1 0,0-1 0,0 1 0,0-1 0,0 1 0,0-1 0,0 1 1,0-1-1,0 1 0,0-1 0,0 0 0,1 1 0,-1-1 0,0 1 1,0-1-1,0 1 0,1-1 0,-1 0 0,0 1 0,0-1 0,1 1 0,-1-1 1,0 0-1,1 1 0,-1-1 0,0 0 0,1 0 0,-1 1 0,1-1 1,-1 0-1,1 0 0,-1 0 0,0 1 0,1-1 0,0 0 0,31 16 104,-27-13-53,83 31 138,-64-26-179,-1 1 0,0 1-1,0 1 1,32 21 0,-54-31-8,1 0 1,-1-1-1,0 1 1,0 0-1,0 0 1,0 0-1,0 0 1,0 0-1,0 0 1,0 0-1,0 0 1,0 0 0,0 0-1,-1 0 1,1 1-1,0-1 1,-1 0-1,1 0 1,-1 1-1,0-1 1,1 1-1,-1-1 1,0 0-1,0 1 1,0-1-1,0 0 1,0 1-1,0-1 1,0 1 0,0-1-1,-1 0 1,1 1-1,-1-1 1,1 0-1,-1 1 1,1-1-1,-1 0 1,0 0-1,1 1 1,-1-1-1,0 0 1,0 0-1,0 0 1,0 0-1,0 0 1,0 0-1,0 0 1,0-1 0,0 1-1,-1 0 1,1 0-1,0-1 1,0 1-1,-1-1 1,1 1-1,0-1 1,-1 0-1,1 0 1,-1 1-1,1-1 1,-2 0-1,-39 7 205,1-2 1,-1-2-1,-65-2 0,57-2-199,49 1-1035,1 0-930,0 0-1293,0-3-3470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15 800,'0'0'8638,"-7"0"-4373,10 0-3648,82 0-486,228-8-20,-300 5-509,-19 2-1239,-21-1-3078,21 2 408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1 120,'0'0'10813,"53"0"-9895,270 5 951,-322-5-1746,20 0-4655,-11 0 70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7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2761,'0'0'5667,"-2"18"-5270,-2-10-279,0 0 0,-1-1 0,0 1 1,-1-1-1,-7 8 0,7-9-21,0 1 0,0 0 0,1 1 0,0-1 0,0 1 0,-4 10 0,3 5 155,0-1 0,1 1-1,1 0 1,2 0 0,0 0 0,2 31 0,0-49-194,1 0 0,0 0 0,1 1 0,-1-1 0,1 0 1,0 0-1,0 0 0,0-1 0,1 1 0,0 0 0,0-1 0,0 0 0,0 0 0,1 0 1,-1 0-1,1 0 0,7 5 0,-4-3-32,1-1 1,-1 1-1,1-2 0,1 1 1,-1-1-1,1 0 0,-1 0 1,1-1-1,11 2 1,-13-4 23,0 0 1,0 0 0,0 0 0,0-1 0,0-1 0,9 0-1,-12 0-38,-1 0-1,1 0 0,-1 0 1,0 0-1,0 0 0,0-1 1,0 0-1,0 1 0,0-1 0,0 0 1,0-1-1,-1 1 0,1 0 1,2-4-1,2-3 0,-1 0 0,0 0 1,0-1-1,-1 0 0,0 0 1,0 0-1,-1 0 0,-1-1 0,0 0 1,2-13-1,-1-10-113,-1 0 0,-3-36 0,0 49-17,0 11 83,0 0 1,-1 0-1,-1 0 1,1 0-1,-2 0 1,1 1-1,-1-1 1,-1 1-1,-5-12 1,8 20 36,0-1-1,0 1 1,-1-1 0,1 1-1,0-1 1,-1 1 0,1 0-1,-1 0 1,1 0 0,-1 0-1,0 0 1,1 0 0,-1 0 0,0 0-1,0 1 1,0-1 0,1 1-1,-1-1 1,0 1 0,0 0-1,0-1 1,0 1 0,0 0-1,0 0 1,0 1 0,0-1 0,1 0-1,-1 1 1,0-1 0,-2 2-1,-1-1-36,1 0 0,0 1 0,0 0-1,0 0 1,0 0 0,0 0 0,1 0-1,-1 1 1,0 0 0,1 0 0,-5 5-1,4-2-359,-1 1-1,1 0 1,1 0-1,0 0 0,0 1 1,0-1-1,1 1 1,0-1-1,0 1 0,1 0 1,0-1-1,0 13 1,0 10-6366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21:5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243 154 360,'0'0'3920,"0"-4"-3448,0-23 2434,-6 11-563,5 14-2322,-1 1 0,0-1 0,1 1 0,-1-1 0,1 0 0,-1 0 0,1 1 0,0-1 0,0 0 0,0 0 0,0 0 0,0 0 0,0-1 0,1 1 1,-1 0-1,1 0 0,-1-5 0,1 4-22,-1 0 1,0 0 0,1-1 0,-1 1-1,0 0 1,-1 0 0,1 0 0,0 0 0,-1 0-1,0 1 1,0-1 0,0 0 0,0 1-1,0-1 1,0 1 0,-4-3 0,0 2-4,-1 0 0,1 1 0,-1 0 1,0 0-1,1 1 0,-1 0 0,0 0 1,0 0-1,0 1 0,0 0 1,-7 1-1,10-1 2,-1 0-1,1 1 1,-1 0 0,1-1 0,-1 1-1,1 1 1,0-1 0,0 1 0,-1 0-1,1 0 1,0 0 0,0 0-1,1 1 1,-1-1 0,1 1 0,-1 0-1,-4 5 1,4 0-123,1 1 0,0 0-1,0-1 1,0 1 0,1 1 0,1-1-1,-1 0 1,1 0 0,1 1 0,0-1-1,0 0 1,4 19 0,1 3-1936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1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1736,'3'1'13995,"15"1"-13959,363-2 59,-402 14-7642,11-5 1096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1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1 880,'5'0'15549,"22"3"-15492,189-3 258,-115 0-3826,-95 0-1369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1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3953,'0'0'9562,"-6"9"-9473,-3 9-25,1-1 1,1 1-1,1 1 0,0-1 0,1 1 1,-3 35-1,1 117 202,7-167-267,0 4 27,1 0 1,1 0-1,-1 0 0,1 0 0,1 0 1,0 0-1,0 0 0,0-1 1,1 0-1,0 1 0,0-1 0,1-1 1,0 1-1,0-1 0,8 8 0,-7-8 26,0-1 0,0 1 0,0-1-1,0 0 1,1-1 0,0 0 0,0 0-1,0 0 1,0-1 0,1 0 0,-1-1-1,1 1 1,0-1 0,0-1 0,13 2-1,-9-3 113,-5 0-97,1 0 1,-1 0-1,1-1 0,-1 0 1,9-2-1,-12 2-49,0-1 1,-1 0-1,0 1 0,1-1 1,-1-1-1,0 1 0,0 0 0,0-1 1,0 1-1,-1-1 0,1 0 1,3-6-1,2-2-7,-2 0 0,1-1 0,-2 1 0,1-1 0,-2 0-1,0-1 1,0 1 0,3-21 0,-4 14-12,-1 0-1,-1 0 0,-1 0 0,-1 0 1,-3-25-1,2 36 3,0 1 1,0-1-1,-1 1 1,1 0-1,-2 0 0,1 0 1,-1 0-1,0 1 1,0 0-1,-1-1 1,0 2-1,0-1 0,0 0 1,-1 1-1,0 0 1,-7-4-1,5 3-11,0 1 1,-1 0-1,0 0 0,0 1 1,0 0-1,0 1 0,-1 0 1,1 0-1,-1 1 0,0 1 1,1-1-1,-11 1 0,16 1-8,-1 0 0,1 0 0,0 0 0,0 1 0,0-1-1,0 1 1,0 0 0,0 0 0,0 1 0,0-1-1,0 1 1,0 0 0,-5 3 0,6-2-56,0 1 1,0-1 0,1 0-1,-1 1 1,1-1-1,0 1 1,0 0-1,0-1 1,0 1-1,0 0 1,1 0 0,0 1-1,0-1 1,-1 5-1,-1 15-1206,1 0 1,0 30-1,2-9-2618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4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45 672,'0'0'6498,"0"-8"-6066,0 2-88,0 3-344,0 0-80,0-2 56,0 2-256,6-3-377,4 1-823,-4-1-1464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4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4337,'50'-60'10344,"-45"54"-8702,90-117-929,107-128-1033,-177 218 241,-25 32 70,-1 113-1233,2 117 1253,2-181 24,2 0 1,18 78-1,-11-62 34,-8-42-56,0 0-1,11 28 1,-5-10 49,-10-38-64,0-1-1,1 1 1,-1-1 0,0 1 0,0-1-1,0 0 1,-1 1 0,1-1 0,0 1 0,0-1-1,-1 0 1,1 1 0,-1-1 0,1 0-1,-1 1 1,0-1 0,0 0 0,1 0 0,-1 1-1,0-1 1,0 0 0,0 0 0,0 0-1,0 0 1,-2 1 0,-13 6-43,0-2 0,-1 1 0,1-2 0,-1 0 0,0-1 0,0-1 0,-1-1 0,1 0 1,-31-1-1,46-2 47,-1 1 1,1-1-1,0 1 0,-1-1 1,1 0-1,0 0 1,0 0-1,-1 0 1,1 0-1,0 0 1,0-1-1,0 1 1,1-1-1,-1 1 1,0-1-1,0 0 1,1 0-1,-3-4 1,1 3-11,1 0 1,0 0 0,1 0 0,-1-1 0,0 1 0,1-1 0,0 0-1,0 1 1,0-1 0,0 0 0,0-5 0,1-2 7,0 1 0,0 0 1,1-1-1,5-17 0,-4 22-3,0 1 0,0 0-1,1 0 1,-1 0 0,1 1 0,1-1-1,-1 1 1,0-1 0,1 1-1,8-7 1,16-10 26,0 2 1,1 0-1,1 2 0,55-22 0,-27 12 35,-4 4-19,-35 16-10,-1-1-1,34-19 1,-46 19-620,-5 1-2287,-1 0-1753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4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3169,'0'0'5126,"9"-9"-1592,4 6-3264,25-8 1404,-34 7-813,-21 3-350,13 8-3048,-2 5-381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47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0 13235,'0'0'1555,"0"0"-947,0 0-432,31 25 29,11 9-180,42 43 0,-76-67 19,0-1 0,-1 1 0,0 1 0,-1-1 1,0 1-1,-1 0 0,0 0 0,-1 1 0,0-1 1,0 1-1,-1 0 0,-1 0 0,2 23 0,-2-15 97,3 10-78,-1 0 0,-2 1 0,-1 0 1,-2-1-1,0 1 0,-3-1 1,0 1-1,-2-1 0,-1 0 1,-1-1-1,-2 0 0,-23 49 0,5-31-36,-2-1 0,-2-2 0,-2-1 0,-73 72 0,49-62-1431,-3-2 0,-114 73 1,103-81-4353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4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0 376 4905,'0'0'3602,"7"-6"-3208,23-22-296,-17 15 2347,-16 30-878,3-1-1563,-1 24 114,2 0-1,2 0 1,10 51-1,-11-81-93,0-1 0,1 0 0,-1 0-1,2 0 1,-1 0 0,1 0 0,1-1-1,0 1 1,0-1 0,0-1 0,1 1-1,0-1 1,1 0 0,0 0 0,0 0-1,0-1 1,1 0 0,0-1 0,14 8-1,-18-12 18,0 1 0,-1-1 0,2 0 0,-1 0-1,0 0 1,0 0 0,0-1 0,0 0 0,0 0-1,1 0 1,-1 0 0,0-1 0,0 1 0,0-1-1,0 0 1,0 0 0,0-1 0,0 1 0,0-1-1,0 0 1,-1 0 0,1 0 0,-1-1 0,1 1 0,-1-1-1,0 1 1,0-1 0,0 0 0,0-1 0,-1 1-1,1 0 1,-1-1 0,0 1 0,2-5 0,2-4-69,0 0 1,-1 0-1,-1 0 1,0-1-1,0 0 1,-2 1-1,4-26 1,-4-97-1245,-3 78 918,1 56 301,1 2-132,0 0 165,0-1 0,0 1 0,0 0 1,0-1-1,0 1 0,0 0 1,0 0-1,0 0 0,0 0 1,0 0-1,-1 0 0,1 0 1,0 0-1,-1 0 0,2 3 1,12 27 51,-10-22-59,28 66 48,-18-40 88,35 62 1,-42-86-17,1 0 0,0 0 0,1-1 1,0 0-1,0 0 0,1-1 0,0 0 1,1-1-1,12 8 0,-17-13 18,-1 0 0,0 0 0,1 0 0,-1 0 0,1-1 0,0 0 0,0 0 0,0-1 0,0 1 0,0-1 0,0-1 0,0 1-1,0-1 1,13-1 0,-18-1-66,0 0 0,0 0 0,0 0 0,0-1 0,-1 1 0,1 0 0,0-1 0,-1 1-1,0 0 1,1-1 0,-1 1 0,0-1 0,0 1 0,-1 0 0,0-4 0,1 1 79,-3-227-516,4 231 375,-1 1 0,1-1 0,0 0 0,0 0 0,-1 1 0,1-1 0,0 0 0,0 1 0,0-1 0,0 1 0,0-1 0,0 1 0,-1-1 0,1 1 0,0 0 0,0-1 0,0 1 0,1 0 0,-1 0 0,0 0 0,0 0 0,0 0 0,0 0 0,1 0 0,33-1-163,-31 1 182,20 0-10,0-1 0,0-1-1,1-2 1,-2 0 0,1-1-1,0-2 1,-1 0-1,34-16 1,-49 19-14,1-1 0,-1 1 0,0-1 0,0-1 0,-1 0-1,0 0 1,0 0 0,0-1 0,-1 0 0,0 0 0,0-1 0,-1 1 0,0-1-1,0-1 1,-1 1 0,0-1 0,0 1 0,-1-1 0,0 0 0,-1 0 0,0-1 0,0 1-1,-1 0 1,0-15 0,0 7-265,-2 0-1,0 0 0,-4-21 1,3 31 234,0 1 1,0-1-1,-1 1 1,0 0-1,0 0 1,0 0-1,-1 0 1,0 1-1,0-1 1,0 1-1,-5-5 1,4 5 39,0-1 1,-1 1-1,1 0 0,-1 1 1,0-1-1,0 1 1,-1 0-1,1 1 1,-1 0-1,0 0 0,0 0 1,0 1-1,0-1 1,0 2-1,-15-3 0,21 5 6,0-1 0,0 1-1,0-1 1,1 1 0,-1 0-1,0-1 1,0 1-1,0 0 1,1 0 0,-1-1-1,0 1 1,1 0-1,-1 0 1,0 0 0,1 0-1,-1 0 1,1 0 0,0 0-1,-1 0 1,1 0-1,0 0 1,-1 0 0,1 0-1,0 2 1,-6 34-42,6-32 48,-4 35 54,1-1 1,3 1 0,5 46-1,2-41 141,24 79 0,-2-11 149,9 103 379,-36-210 998,-2-37-1149,0 11-558,0 6-67,0 1 1,1-1-1,2-14 0,-2 23 5,1 0-1,-1 0 0,1 0 1,0 0-1,0 1 0,1-1 1,-1 1-1,1-1 0,0 1 1,0 0-1,7-7 0,-6 7 21,0 0-1,0 1 1,0-1-1,0 1 0,1 0 1,0 0-1,-1 0 0,1 0 1,0 1-1,1 0 0,-1 0 1,0 1-1,0-1 1,1 1-1,-1 0 0,1 0 1,8 1-1,-12 0 24,-1 1-1,1-1 1,-1 1 0,1 0 0,-1 0-1,1-1 1,-1 1 0,0 0 0,0 0-1,1 0 1,-1 0 0,0 1 0,0-1-1,0 0 1,0 0 0,0 1 0,1 1-1,17 31 14,-14-25-21,1 2 6,27 45-10,-29-51 18,0 0 0,-1 0 0,1 0 0,1-1 0,-1 0 0,1 1-1,0-2 1,6 5 0,-10-7 41,1 0 0,0 0-1,-1-1 1,1 1 0,0 0 0,0-1-1,-1 1 1,1-1 0,0 0-1,0 0 1,0 0 0,0 0 0,-1 0-1,1 0 1,0 0 0,0 0-1,0-1 1,0 1 0,-1-1 0,1 0-1,1 0 1,1-1-10,-1 0 0,0 0 0,0 0 1,0-1-1,-1 1 0,1-1 0,0 0 0,-1 0 0,4-6 0,2-4-87,-2 0-1,1-1 0,-1 1 0,3-16 0,-9 29 43,0 1 0,1-1 0,-1 0 0,0 0 0,0 1 0,0-1 0,0 0 0,1 1 0,-1-1 0,0 0 0,0 0 0,0 0 0,1 1 0,-1-1 0,0 0 0,1 0 0,-1 0 0,0 0 0,0 1 0,1-1 0,-1 0 0,0 0 0,1 0 0,-1 0 0,0 0 0,1 0 0,-1 0 0,0 0 0,1 0 0,-1 0 0,0 0 0,1 0 0,-1 0 0,0 0 0,0 0 0,1 0 0,-1 0 0,0-1 0,1 1 0,-1 0 0,0 0 0,0 0 0,1 0 0,-1-1 0,0 1 0,0 0 0,1 0 0,-1 0 0,0-1 0,0 1 0,0 0 0,1-1 0,-1 1 0,0 0 0,0 0 0,0-1 0,0 1 0,0 0 0,0-1 0,0 1 0,1 0 0,-1-1 0,0 1 0,0 0 0,0-1 0,0 1 0,-1-1 0,16 33 2,-9-16-27,-3-12 40,-1 0 1,1-1-1,0 1 0,1-1 0,-1 1 0,0-1 0,1 0 0,0-1 0,0 1 1,0 0-1,0-1 0,0 0 0,0 0 0,1 0 0,-1-1 0,1 0 1,7 2-1,5-1 32,-1 0-1,1-1 1,26-2 0,-35 0-23,0 0-1,-1-1 0,1 0 0,0 0 1,-1 0-1,0-1 0,1-1 1,-1 1-1,-1-1 0,1 0 0,0-1 1,-1 1-1,0-1 0,0-1 1,0 1-1,-1-1 0,7-9 0,-1 1-51,-1-1-1,-1 1 0,0-2 0,-1 1 0,-1-1 0,11-33 0,-12 19-343,-2 0-1,0-1 1,-2 0 0,-3-58 0,0 28 264,1 59 142,-2-23 157,2 24-151,0 0 0,0 0-1,0 1 1,0-1-1,0 0 1,0 1-1,-1-1 1,1 0 0,0 0-1,0 1 1,-1-1-1,1 0 1,0 1 0,-1-1-1,1 1 1,-1-1-1,1 0 1,-1 1 0,1-1-1,-1 1 1,1-1-1,-1 1 1,1 0 0,-1-1-1,0 1 1,1 0-1,-2-1 1,2 5-74,-10 64 48,3-19 191,1 0 1,2 0-1,5 73 1,-1-116-155,1-1 0,0 1 1,1 0-1,-1-1 0,1 1 1,0-1-1,1 1 1,-1-1-1,1 0 0,0 0 1,0 0-1,1-1 1,-1 1-1,6 4 0,-3-3 63,1 0 0,1-1 0,-1 0 0,1 0 0,0 0 0,0-1 0,0 0 0,11 3 0,6 0 25,1-1 0,0-2 0,-1 0 0,1-1-1,34-2 1,-39-1-87,1 0 0,-1-2-1,0 0 1,36-9 0,-52 10-49,0-1-1,0 1 1,-1-1 0,1 0-1,0-1 1,-1 1-1,1-1 1,-1 0 0,0 0-1,0 0 1,0 0 0,0-1-1,-1 0 1,0 1 0,1-1-1,-1-1 1,0 1-1,-1 0 1,1-1 0,-1 1-1,0-1 1,0 0 0,-1 0-1,1 0 1,0-7 0,-1 8-33,0 0-1,0 1 1,-1-1 0,0 0 0,0 0 0,0 0 0,0 0 0,-1 0 0,1 1 0,-1-1 0,0 0-1,0 1 1,-1-1 0,1 0 0,-1 1 0,-3-7 0,2 7 37,0 1 0,0-1 1,0 1-1,0 0 0,0 0 0,0 0 0,0 0 0,-1 0 1,1 1-1,-1-1 0,0 1 0,1 0 0,-1 0 1,0 1-1,1-1 0,-9 1 0,6-1-5,-1 0 0,0 1-1,1 0 1,-1 1 0,1-1 0,-1 1-1,-7 3 1,11-4 9,1 1-1,0 0 1,-1 1-1,1-1 0,0 0 1,0 1-1,0-1 1,0 1-1,1 0 1,-1-1-1,0 1 0,1 0 1,-1 0-1,1 0 1,-1 0-1,1 0 1,0 1-1,0-1 0,0 0 1,0 0-1,0 1 1,0 2-1,0 0 10,-1 0 1,1 0-1,0-1 1,0 1-1,1 0 0,0 0 1,0 0-1,0 0 1,0 0-1,1 0 0,0 0 1,0-1-1,0 1 1,0 0-1,1 0 0,0-1 1,0 1-1,0-1 1,0 0-1,1 1 0,0-1 1,0 0-1,0-1 1,0 1-1,1 0 0,-1-1 1,1 0-1,0 0 1,7 5-1,10 3 123,-1-1-1,1-1 1,0-1-1,1-1 1,0 0-1,40 5 1,-18-7-956,0-1 0,67-4 1,-85-4-1559,-12-8-1218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47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11378,'0'0'4689,"-21"0"-6513,39 9-2521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4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0 354 6153,'0'0'6368,"11"-13"-5856,90-98 335,-94 104-807,0 0-1,-1 0 0,0-1 1,-1 0-1,0 0 0,0 0 1,0-1-1,-1 1 0,0-1 1,-1 0-1,0-1 0,0 1 1,-1 0-1,-1-1 0,1 1 1,-1-1-1,-1-10 0,0 17 21,0 0-1,0-1 1,0 1-1,0 0 0,0 0 1,-1 0-1,0 0 0,0 0 1,0 0-1,0 0 1,0 0-1,0 0 0,-3-3 1,3 4-44,-1 0 0,0 1 1,0-1-1,-1 1 0,1-1 1,0 1-1,0 0 1,-1 0-1,1 0 0,-1 0 1,1 0-1,-1 1 0,1-1 1,-1 1-1,1-1 0,-1 1 1,-3 0-1,2 0-20,1-1 0,0 1 0,-1 1 0,1-1 0,0 0 0,-1 1-1,1-1 1,0 1 0,0 0 0,-1 0 0,1 1 0,0-1 0,0 0 0,0 1 0,1 0 0,-1 0 0,0 0 0,-2 2 0,1 1-2,0 0 0,0 0 0,0 0 1,1 1-1,0-1 0,0 1 0,0 0 0,-2 9 1,1-1-66,0-1 1,1 0 0,1 1 0,1-1-1,0 1 1,0-1 0,1 1 0,4 26 0,-2-35-68,-1 0 0,1 0 0,0-1 0,1 1 1,-1-1-1,1 1 0,0-1 0,0 0 1,0 0-1,0 0 0,1 0 0,0-1 1,0 0-1,0 1 0,6 3 0,-4-3-123,39 28-3097,2-8-3042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4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1 314 160,'0'0'14480,"5"-4"-14051,14-12-357,-1-1 0,0 0 0,-2-2 0,0 0 0,-1 0 0,-1-2 0,0 0 0,-2 0 0,-1-1 0,0 0 0,12-42 0,-20 34-157,-3 28-11,1 6 12,-1 7 29,4 26 30,1-1 0,2 0 0,12 36 0,42 105 162,11 43 71,-64-182-186,-1 0 1,-2 1-1,0 65 0,-5-101-3,-1 0 0,1 0 0,-1 0 0,0 0 0,0 0 0,0 0 0,0 0 0,-1-1-1,1 1 1,-1 0 0,0-1 0,1 0 0,-1 1 0,0-1 0,0 0 0,-1 0 0,1 0-1,0 0 1,-1 0 0,1 0 0,-1-1 0,0 1 0,1-1 0,-1 0 0,0 0 0,-4 1 0,-8 3 99,-1 0 1,0-1-1,-25 2 1,12-2-79,-1-2 0,1-1 1,-49-5-1,75 3-29,0 1 0,1-1 0,-1 1 0,0-1-1,0 0 1,1 0 0,-1 0 0,0 0 0,1 0 0,-1-1 0,1 1 0,0-1-1,-1 0 1,1 0 0,0 0 0,0 0 0,0 0 0,0 0 0,0 0 0,1-1 0,-1 1-1,1 0 1,-1-1 0,1 0 0,0 1 0,0-1 0,-1-5 0,1 4 9,1 0 0,-1-1 0,1 1 0,0-1 0,1 1 0,-1 0 0,1-1-1,0 1 1,0 0 0,0-1 0,0 1 0,1 0 0,-1 0 0,1 0 0,0 0 0,1 0 0,3-5 0,18-17 6,1 1 0,0 1 0,2 1 0,1 2 0,47-29 0,36-27-105,-107 74-63,0-1-1,0 0 0,-1 0 0,1 0 0,-1 0 0,0 0 0,0-1 0,0 0 0,3-8 0,-2 3-1244,-1 0-1,0 0 1,3-20 0,-5 8-3308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4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 7786,'0'0'6601,"-9"-14"-8409,9 36 287,0 4-3760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0 6001,'0'0'7183,"-2"0"-7075,-7 4-78,1 1 0,-1-1 0,1 1 0,0 1 0,1-1-1,-13 13 1,-5 2 275,-19 9 367,-52 27 0,19-13 740,65-33-839,26-5-408,173 52-41,-17-4-74,-164-52-43,-4-1 3,0 0-1,0 0 0,0 1 1,0-1-1,0 1 1,0-1-1,0 1 1,0 0-1,-1-1 0,1 1 1,0 0-1,0 0 1,2 2-1,11 0-3904,-10-3 2569,12 0-3816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4689,'0'0'8601,"2"-15"-8325,3-16-155,1 1 1,15-41 0,-3 20 12,-11 27-134,1 1-1,1 0 1,24-42-1,-33 64-6,0 1-1,0 0 1,0 0 0,0-1-1,0 1 1,0 0-1,0 0 1,1 0 0,-1 0-1,0-1 1,0 1 0,0 0-1,0 0 1,0 0-1,0-1 1,0 1 0,1 0-1,-1 0 1,0 0 0,0 0-1,0 0 1,0-1-1,1 1 1,-1 0 0,0 0-1,0 0 1,0 0 0,1 0-1,-1 0 1,0 0-1,0 0 1,0 0 0,1 0-1,-1 0 1,0 0 0,0 0-1,0 0 1,1 0-1,-1 0 1,0 0 0,0 0-1,0 0 1,1 0 0,-1 0-1,0 0 1,0 0-1,0 0 1,1 1 0,-1-1-1,0 0 1,0 0 0,0 0-1,4 17-131,-4 37 151,0-40-57,-2 119 1269,-21 153 1,17-238-373,6-48-459,0-28-1174,0 22-128,0-1-1,0 1 1,1 0-1,0-1 1,0 1 0,3-8-1,8-9-6336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8210,'0'0'4273,"-1"10"-3449,-1 13-233,-10 41 1,9-53 3,1 0-1,0 0 1,-1 21 0,31-32-50,33-2-418,-36 1-202,0 0 0,0 1 0,48 8 0,-68-7 62,1 0-1,-1 1 1,1 0 0,-1 0-1,0 1 1,0-1 0,0 1-1,0 0 1,0 0 0,0 1-1,-1 0 1,0 0-1,0 0 1,0 0 0,0 0-1,5 9 1,-5-5-13,0-1 0,-1 1 0,0 0 0,0 0 0,-1 0 1,0 0-1,0 0 0,-1 0 0,0 1 0,0 13 0,-1-19 34,0 0 1,0 0 0,0 0-1,-1 0 1,1 0-1,-1 0 1,0-1-1,0 1 1,0 0-1,0 0 1,0-1-1,0 1 1,-1 0-1,1-1 1,-1 1-1,-2 2 1,-1-1 24,0 0 1,0 0-1,-1 0 1,1-1-1,-1 0 0,-8 4 1,-2-1 73,0 0 1,-1-1-1,0 0 1,0-1-1,0-1 1,-22 1 0,3-3 62,-71-5 0,101 3-109,0 1 0,1-2 0,-1 1 0,0-1 1,1 0-1,-10-4 0,-4-10-870,18 15 502,0 0 1,0-1-1,0 1 0,1-1 0,-1 1 1,1-1-1,-1 1 0,1-1 0,-1 1 1,1-1-1,0 1 0,-1-1 0,1-1 1,0-6-4394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7818,'0'0'9366,"8"-4"-8966,13-4-554,0 0 1,1 1-1,1 1 1,-1 1-1,1 1 1,0 1-1,-1 1 1,37 1-1,-20 2-4883,-23 1-863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62 6185,'0'0'6510,"0"1"-6358,-1 0 1,1 0 0,0 0 0,0 0 0,0 1-1,0-1 1,0 0 0,0 0 0,0 0-1,1 0 1,-1 0 0,0 0 0,1 0-1,-1 0 1,1 0 0,-1 0 0,1 0-1,-1 0 1,2 1 0,11-1 457,-6-1-496,0 0 1,0 0-1,0 0 0,0-1 0,-1 0 0,8-2 0,-12 3-92,-1-1 1,0 1-1,0-1 0,1 0 0,-1 1 0,0-1 0,0 0 0,0 0 0,0 0 0,0 0 0,0 0 1,0 0-1,0 0 0,0 0 0,-1 0 0,1 0 0,0 0 0,-1-1 0,1 1 0,-1 0 1,1 0-1,-1-1 0,0 1 0,1 0 0,-1-1 0,0 1 0,0-1 0,0 1 0,0 0 0,0-1 1,0 1-1,0 0 0,-1-1 0,1 1 0,0 0 0,-2-3 0,1 2-5,0 0-1,0 0 1,0 0-1,-1 1 1,1-1-1,-1 0 1,1 1-1,-1-1 1,0 1 0,0-1-1,1 1 1,-1 0-1,0 0 1,0 0-1,0 0 1,0 0-1,0 0 1,-1 0-1,1 1 1,0-1-1,-4 0 1,-50-6 3,53 7-12,-16 1-150,19-1 121,0 0 0,0 0 1,-1 0-1,1 0 0,0 0 1,0 0-1,0 0 0,-1 0 1,1 1-1,0-1 1,0 0-1,0 0 0,0 0 1,-1 0-1,1 0 0,0 0 1,0 1-1,0-1 0,0 0 1,0 0-1,-1 0 0,1 1 1,0-1-1,0 0 0,0 0 1,0 0-1,0 1 0,0-1 1,0 0-1,0 0 1,0 0-1,0 1 0,0-1 1,0 0-1,0 0 0,0 0 1,0 1-1,1 1-113,1 0 0,-1-1 1,1 1-1,-1 0 0,1-1 1,0 1-1,0-1 0,-1 0 0,1 0 1,0 1-1,0-1 0,3 1 0,36 15-2485,3-3-2207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38:52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1 276 5553,'0'0'880,"0"0"-482,0 0-163,0 0-53,0 0 294,43 0 3294,-28 0-3512,0 2 0,-1 0 0,19 5 0,40 5 113,546-9 725,-316-6-750,306-3-234,-104-20-99,-243 11-18,-127 7 5,273-8 19,-353 16-38,944-21 31,122-56 101,-732 60-164,140-11 104,1074-55 628,-1283 82-646,346 2-7,-187 32 11,-124-4-17,-217-22-41,1375 46 41,485-44 11,-1245 19-31,5 0-30,1723-19-56,-1813-21 142,479-3 152,1075 12 480,-1478-16-558,3 0 5,-566 19-52,1494 8 356,-1597-7-457,819 20 327,608 2 885,-1414-29-1257,-68 2-898,-58 2-763,-18 2-411,-5 0-823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14 624,'0'0'9901,"-9"6"-7755,9-5-2081,0-1 0,0 1 0,0 0 0,0-1 0,0 1 0,1 0 0,-1-1 1,0 1-1,1-1 0,-1 1 0,0 0 0,1-1 0,-1 1 0,0-1 0,1 1 0,-1-1 0,1 1 1,-1-1-1,1 0 0,0 1 0,-1-1 0,1 0 0,-1 1 0,1-1 0,0 0 0,-1 0 0,1 1 1,0-1-1,-1 0 0,1 0 0,0 0 0,-1 0 0,1 0 0,0 0 0,-1 0 0,1 0 1,0 0-1,-1 0 0,1 0 0,0 0 0,-1-1 0,1 1 0,-1 0 0,2-1 0,8 0 298,-9 1-293,-3 0-136,0-1 61,0 1 0,0 0 1,0 0-1,0 0 0,0 0 1,0 0-1,0 0 0,0 0 1,0 1-1,0-1 0,0 1 1,0 0-1,0-1 0,0 1 1,0 0-1,0 0 0,1 0 1,-3 2-1,3-2-5,-1 1 0,1-1 0,0 1-1,-1 0 1,1-1 0,0 1 0,0 0 0,0 0-1,0 0 1,1 0 0,-1 0 0,0 0 0,1 0 0,-1 0-1,1 0 1,0 1 0,0-1 0,0 2 0,2-3 65,0 0 1,0 0-1,0-1 1,0 1-1,0-1 1,1 0-1,-1 1 1,0-1-1,0 0 1,0 0-1,1-1 0,1 1 1,1 0 55,5 0-15,0-1 1,0 0-1,0 0 1,0-1-1,11-3 1,-20 5-95,1 0 0,-1-1 1,1 1-1,-1-1 0,1 1 1,-1-1-1,1 0 0,-1 1 1,0-1-1,1 0 0,-1 0 1,0 0-1,0 0 0,0 0 1,1 0-1,-1 0 0,0-1 1,0 1-1,-1 0 0,1 0 1,0-1-1,0 1 0,-1-1 1,1 1-1,0-1 0,-1 1 1,0-1-1,1 1 0,-1-1 1,0 1-1,0-1 0,0 1 1,0-1-1,0 0 0,0 1 1,0-1-1,-1 1 0,1-1 1,0 1-1,-1-1 0,1 1 1,-1-1-1,-1-1 0,1 1 11,0 1-1,-1-1 1,1 1-1,0 0 1,-1 0-1,0 0 1,1-1 0,-1 2-1,1-1 1,-1 0-1,0 0 1,0 0-1,0 1 1,1-1-1,-1 1 1,0-1-1,0 1 1,0 0-1,-3 0 1,-44-1-107,37 1 119,11 0-69,0 0 1,0 1-1,0-1 1,-1 0-1,1 0 1,0 0-1,0 1 1,0-1-1,0 0 1,0 1-1,0-1 1,0 1-1,0 0 1,0-1-1,0 1 1,0 0 0,1-1-1,-1 1 1,0 0-1,0 0 1,0 0-1,1 0 1,-1 0-1,1 0 1,-1 1-1,0-1-133,1-1 0,0 1-1,0 0 1,0 0 0,0 0 0,0 0-1,0 0 1,0-1 0,0 1-1,0 0 1,0 0 0,0 0 0,1 0-1,-1 0 1,0-1 0,0 1 0,1 0-1,-1 0 1,1 0 0,-1-1-1,1 1 1,0 1 0,15 7-7434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5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2 5433,'-4'0'11463,"-21"3"-11529,-34-5 85,35 0-28,-1 1 1,1 2-1,-41 5 0,55-3 3,1 0 0,0 0 0,0 1 0,0 0 0,1 1 0,-1 0 0,1 0 0,0 1 0,1 0-1,-1 0 1,1 1 0,1 0 0,-1 0 0,1 1 0,0 0 0,1 0 0,0 0 0,0 1 0,1-1 0,0 1 0,0 0 0,1 1 0,0-1-1,1 0 1,0 1 0,-1 13 0,3-19 6,0 1 2,0 0 0,0 0 0,0 0 0,1 0 0,-1-1 0,3 9-1,-1-11 0,-1 1-1,1-1 1,-1 1-1,1-1 0,0 0 1,0 0-1,0 0 1,0 0-1,0 0 0,1 0 1,-1-1-1,0 1 1,4 1-1,17 9 40,37 14-1,-36-17-20,0 1-1,23 15 1,-41-22-22,-1 1 0,1 0 0,0 1 0,-1-1 1,0 1-1,0 0 0,-1 0 0,1 1 1,-1-1-1,0 1 0,0 0 0,3 8 1,-6-12 2,0 0 0,0 0-1,0 0 1,0 1 0,0-1 0,-1 0 0,1 1 0,-1-1 0,0 0 0,1 1 0,-1-1 0,0 0 0,0 1 0,-1-1 0,1 1 0,0-1 0,-1 0 0,0 1 0,1-1 0,-1 0 0,0 0 0,0 1 0,0-1 0,0 0 0,-1 0 0,1 0 0,0 0 0,-1-1 0,0 1 0,1 0 0,-1 0 0,0-1-1,0 1 1,0-1 0,0 0 0,0 0 0,0 0 0,0 1 0,-4 0 0,-14 2 160,-1-1-1,1 0 1,-1-2-1,1 0 1,-26-3 0,-1 1 103,37 1-213,1-1 0,-1 0 0,0 0 1,1-1-1,0 0 0,-1-1 1,1 0-1,0-1 0,0 1 1,-11-8-1,19 10-70,0 1-1,0-1 1,0 0-1,0 0 1,0 1-1,0-1 1,0 0-1,1 0 1,-1 0-1,0 0 1,1 0-1,-1 0 1,0-1 0,1 1-1,-1 0 1,0-2-1,1 2-3,0 0-1,0 1 1,1-1-1,-1 1 0,0-1 1,0 0-1,0 1 1,0-1-1,1 0 1,-1 1-1,0-1 0,1 1 1,-1-1-1,0 1 1,1-1-1,-1 1 1,1-1-1,-1 1 1,1-1-1,-1 1 0,1 0 1,-1-1-1,1 1 1,-1 0-1,1-1 1,0 1-1,-1 0 0,1 0 1,-1 0-1,1-1 1,0 1-1,-1 0 1,1 0-1,0 0 1,-1 0-1,1 0 0,0 0 1,0 0-1,80-1-3962,-46 1-410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51 1584,'0'0'5007,"0"-4"-4282,0-42 4328,0 49-5177,-9 72 1179,3 115 0,6-182-953,1 1-1,0-1 1,0 0-1,1 0 1,0 1-1,0-1 1,1 0-1,0-1 1,0 1-1,1 0 1,0-1-1,0 0 1,8 10-1,-8-12 13,0-1-1,0 1 1,1-1-1,0 0 0,-1 0 1,1-1-1,1 1 1,-1-1-1,0 0 1,1 0-1,-1-1 1,1 0-1,0 0 1,0 0-1,0-1 0,0 0 1,0 0-1,10 1 1,-11-3-86,0 1 0,-1 0 0,1-1 0,-1 0 0,1 0-1,-1 0 1,1 0 0,-1-1 0,0 0 0,1 0 0,-1 0 0,0 0 0,-1-1 0,1 0 0,5-4 0,-3 1-15,-1 0 1,0 0-1,0 0 1,0-1-1,-1 0 0,0 0 1,0 0-1,3-10 1,-1-3-170,0 0 1,-1 0-1,-1 0 1,-1 0 0,-1-1-1,0-22 1,-2 30-32,-2-18-73,2 29 93,-1 1 1,1 0 0,-1-1 0,1 1 0,-1 0-1,0 0 1,1 0 0,-1-1 0,0 1-1,0 0 1,0 0 0,0 0 0,0 0 0,0 1-1,0-1 1,0 0 0,0 0 0,-1 0-1,-1 0 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76 328,'0'0'8995,"-8"27"-8130,-28 84 24,33-102-679,1 1 0,0-1-1,0 1 1,1-1 0,0 1 0,0-1 0,1 1-1,2 11 1,0 7 240,-2 19 783,0-33 302,0-33-469,0-280-882,0 301-199,0 1 1,1-1-1,0 1 1,0 0-1,0-1 0,0 0 1,0 1-1,0-1 1,1 0-1,-1 1 1,1-1-1,-1 0 0,1 0 1,0 0-1,0 0 1,0-1-1,3 3 0,-1-1 19,0 0 0,-1 0 0,2-1 0,-1 0 0,0 1 0,0-1-1,1-1 1,-1 1 0,6 0 0,-2 0-1,1-1 0,0 0 0,0-1 0,0 1 0,-1-2 1,1 0-1,0 0 0,0 0 0,-1-1 0,1 0 0,-1-1 0,1 0 0,-1 0 0,0-1 0,0 0 0,-1 0 1,1-1-1,12-10 0,-8 4-2,0-2 0,13-16 0,19-20-36,-43 48-104,-1 21-260,0-8 323,1 23 169,-2 0 1,-11 68-1,-9-23 93,9-33 14,-8 52 1,18-86-119,7-31-1119,29-37-2087,-25 43 1962,13-22-2764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7722,'0'0'4703,"1"24"-3638,4 149 838,-6-70-1011,3 50 21,3-134-798,-5-18-96,0-1 0,0 0 0,0 0 0,0 1 0,0-1 0,0 0 0,1 0 0,-1 0 0,0 1 0,0-1 0,0 0 0,1 0 0,-1 0 0,0 0 0,0 1 0,1-1 0,-1 0 0,0 0 0,0 0 0,1 0 1,-1 0-1,0 0 0,0 0 0,1 0 0,-1 0 0,0 0 0,0 0 0,1 0 0,-1 0 0,0 0 0,0 0 0,1 0 0,-1 0 0,2-1 31,-1 0 1,0 0-1,1-1 1,-1 1-1,0 0 1,0-1-1,0 1 0,0-1 1,0 1-1,-1-1 1,1 1-1,0-1 0,-1 0 1,1 1-1,0-4 1,11-55-374,-3-1-1,-3-1 1,-3-117 0,-3 154 357,1 25-37,-1 1 0,0-1 0,0 0 0,0 0 0,1 1 0,-1-1 0,0 0 0,0 0 0,0 1 0,1-1 0,-1 0 0,0 0 1,1 0-1,-1 0 0,0 1 0,0-1 0,1 0 0,-1 0 0,0 0 0,1 0 0,-1 0 0,0 0 0,1 0 0,-1 0 0,0 0 0,1 0 0,-1 0 0,0 0 0,1 0 1,-1 0-1,0 0 0,1 0 0,-1-1 0,0 1 0,0 0 0,1 0 0,-1 0 0,0 0 0,1 0 0,-1-1 0,0 1 0,0 0 0,0 0 0,1-1 0,-1 1 0,0 0 1,0 0-1,0-1 0,1 1 0,-1 0 0,0-1 0,0 1 0,0 0 0,0 0 0,0-1 0,0 1 0,0 0 0,0-1 0,0 1 0,0 0 0,0-1 0,0 1 0,0 0 1,0-1-1,0 1 0,0 0 0,0-1 0,8 14 14,0 0 1,-1 0 0,-1 0-1,10 28 1,1 3 66,2-1 30,2 0 0,2-1 0,1-1 0,3-2 0,41 49 0,-66-86 159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7842,'0'0'8930,"149"0"-8626,-108 0-304,-4 0 0,-2 0-152,-4 0 16,-3 0-921,9-5-815,-6-4-2193,-3 1-3112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4305,'0'0'10466,"5"0"-9819,39 2 172,0-1 1,87-12-1,-103 8-6084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3185,'9'134'8874,"4"-134"-6938,12 0-416,6 0-631,6 0-681,1 0-144,-1-11 192,-3 6-256,1 2-336,-7 3-785,3 0-919,-6 0-1937,-7 0-4681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31 16,'0'0'14986,"-10"-6"-14871,-35-16 154,43 22-265,0-1 1,0 1-1,0-1 1,0 1-1,0 0 1,0 0-1,0 0 1,0 0-1,0 0 1,0 0-1,0 1 1,0-1-1,0 1 1,1-1-1,-1 1 1,0 0-1,0-1 1,0 1-1,0 0 1,1 0-1,-1 1 1,1-1-1,-1 0 1,1 0-1,-3 3 1,-1 1 10,0 1 0,1 0 0,0 0 0,-6 10 0,7-10 9,0 0 0,1 0 0,-1 1 0,1-1-1,1 0 1,-1 1 0,1 0 0,0 8 0,0-12 8,1 0 1,0 0-1,0 1 1,1-1-1,-1 0 0,1 0 1,-1 0-1,1 0 1,0 0-1,0 0 0,0 0 1,1 0-1,-1 0 1,1-1-1,-1 1 0,1 0 1,0-1-1,0 1 0,3 1 1,11 8 177,1-1 0,0 0 0,20 9 0,-22-14-187,-1 2 0,0 0 1,-1 0-1,0 1 0,0 1 0,14 14 1,-25-21-28,0 0 0,0 0 0,0 1 0,-1-1 0,1 1 0,-1-1 0,2 8 0,-3-10 6,1 1 1,-1-1 0,0 1-1,1 0 1,-1-1 0,0 1-1,0 0 1,0 0 0,0-1-1,0 1 1,0 0 0,-1-1-1,1 1 1,-1-1 0,1 1-1,-1 0 1,1-1 0,-1 1-1,-2 2 1,-1-1 26,-1 0-1,-1 0 1,1 0-1,0-1 0,-1 1 1,1-1-1,-1-1 1,1 1-1,-1-1 1,0 0-1,-6 0 1,-71 3 48,74-4-76,-16 0 14,19 1-2,0 0 1,-1-1-1,1 0 0,0 0 1,0 0-1,-1-1 0,1 0 1,0-1-1,0 1 0,-9-4 1,14 4-52,0 1 1,1 0-1,-1-1 1,1 1 0,-1-1-1,1 1 1,-1-1-1,1 1 1,-1-1 0,1 1-1,-1-1 1,1 1-1,0-1 1,-1 1 0,1-1-1,0 0 1,0 1 0,-1-1-1,1 0 1,0 1-1,0-1 1,0 0 0,0 1-1,0-1 1,0 0-1,0 1 1,0-1 0,0 0-1,0 0 1,0 1 0,0-1-1,0 1 1,1-1-1,-1 0 1,0 1 0,1-1-1,-1 0 1,0 1-1,1-1 1,-1 1 0,0-1-1,1 1 1,-1-1-1,1 1 1,-1-1 0,1 1-1,0-1 1,-1 1 0,1 0-1,-1-1 1,1 1-1,0 0 1,0-1 0,38-19-3295,-36 19 2789,26-11-3456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3:5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7218,'0'0'2639,"-5"26"-1178,4-16-1238,-7 33 725,3 0 0,1 0 0,3 44 0,1-80-847,1 0-1,1-1 1,-1 1 0,1 0 0,0-1 0,1 0 0,-1 1 0,1-1 0,0 0 0,1 0 0,0-1-1,0 1 1,0-1 0,0 0 0,1 0 0,0 0 0,0-1 0,0 1 0,1-1 0,-1 0 0,1-1-1,0 0 1,11 5 0,-2-2 1,-1-1-1,1-1 0,-1 0 1,1-1-1,0 0 0,0-1 1,1-1-1,-1-1 1,27-2-1,-38 2-88,0-1 0,0 0-1,-1 1 1,1-1 0,0-1 0,-1 1-1,1-1 1,-1 1 0,1-1 0,-1 0 0,0 0-1,0 0 1,0-1 0,0 1 0,0-1-1,-1 0 1,1 1 0,-1-1 0,1 0 0,-1-1-1,0 1 1,0 0 0,-1-1 0,1 1-1,-1-1 1,1 1 0,0-7 0,2-7-8,-1-1 0,-1 0 1,-1 0-1,-2-30 0,1 23-38,-1 9-49,0 1 1,-1 0-1,-1 0 1,0 1-1,-1-1 1,-6-15-1,9 28-117,-6-29-530,9 13-4342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50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1504,'0'0'1253,"0"0"-645,0 0-126,0 0 433,2 0 8765,2 0-5031,38 0-4816,31 0 256,166-6 254,-216 3-176,-22 3-174,-1 0 15,0 0 48,0 0-45,0 0-8,0 0 1,0 0 14,0 0-60,0 0 18,0 0 30,0 0 42,0 0-78,0 0 7,0 0 86,0 0-62,0 0-12,0 0-29,0 0-99,0 0-17,0 0-350,30-2-5046,-11-5-1322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53 125 4977,'0'0'4534,"-7"25"-3517,-25 78-183,29-93-530,0 0-1,1 0 1,0 0-1,0 1 0,1-1 1,1 0-1,1 21 1,1 0 1869,1-73-1445,-4-69-1,-1 37-841,2-59-58,0 133 167,0-1-1,0 1 1,0 0 0,0 0 0,0-1 0,0 1 0,0 0 0,0 0-1,0-1 1,1 1 0,-1 0 0,0 0 0,0-1 0,0 1 0,0 0-1,1 0 1,-1 0 0,0 0 0,0-1 0,0 1 0,1 0 0,-1 0-1,0 0 1,0 0 0,1 0 0,-1 0 0,0-1 0,0 1 0,1 0-1,-1 0 1,0 0 0,1 0 0,-1 0 0,0 0 0,0 0 0,1 0-1,-1 0 1,0 0 0,0 0 0,1 0 0,-1 1 0,0-1 0,0 0-1,1 0 1,-1 0 0,0 0 0,0 0 0,1 0 0,-1 1 0,0-1-1,0 0 1,1 1 0,13 8-93,14 31 34,-19-26 62,0-1 0,1-1 0,14 14 0,-20-22 2,0-1 0,0 1 0,1-1-1,-1 0 1,1-1 0,0 1 0,-1-1-1,1 0 1,0 0 0,1 0 0,-1-1 0,0 1-1,9 0 1,-6-1 10,0-1-1,-1 0 0,1 0 1,0-1-1,0 1 0,-1-2 1,1 1-1,0-1 0,-1 0 1,0-1-1,1 0 1,8-4-1,-7 0 5,0 1 1,0-1-1,0 0 1,-1-1-1,0 0 1,-1 0-1,13-18 1,-3 6-21,-13 15 3,1 0 0,-1 0-1,0 0 1,0 0 0,-1-1 0,0 1-1,0-1 1,3-7 0,-8 19-68,2-1-1,-1 0 1,1 1-1,-1-1 1,1 1 0,2 9-1,-1 16 56,-8 27 198,-18 73 1,6-39 91,17-84-2676,5-16-2846,4-8-2826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27 4889,'0'0'7760,"-1"26"-6670,0-8-919,-1 45 1013,-14 79 0,13-122-974,-4 12 409,2 0-1,-1 44 1,9-118-544,1-1-1,17-66 1,1-14-733,-9 10 560,-13 113 96,0 0 1,0-1 0,0 1-1,0 0 1,1-1-1,-1 1 1,0 0-1,0 0 1,0-1-1,1 1 1,-1 0 0,0 0-1,0-1 1,0 1-1,1 0 1,-1 0-1,0 0 1,0-1 0,1 1-1,-1 0 1,0 0-1,1 0 1,-1 0-1,0 0 1,0 0-1,1 0 1,-1 0 0,0 0-1,1 0 1,-1 0-1,0 0 1,1 0-1,-1 0 1,0 0 0,1 0-1,-1 0 1,0 0-1,0 0 1,1 0-1,-1 0 1,0 0 0,1 0-1,-1 1 1,0-1-1,1 0 1,12 11-109,10 24 87,28 55 1,-7-10 132,95 135 574,-117-182-657,-13-16-652,-8-13-274,-6-11-495,-6-9-3282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1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11626,'0'0'5898,"206"-6"-5898,-157 3-88,14 0-928,-17 3-769,-5-2-2800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6185,'0'0'8680,"2"-4"-8252,8-6-289,-2 13-3,-6-1-89,-1 1 1,1 0 0,-1 0 0,0 0 0,0 0 0,0 1-1,0-1 1,0 4 0,12 88 1127,-3 1 1,-5 116-1,-23-221-3195,-6-5-1635,13-2-1635,8 7 100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8914,'0'0'7574,"30"0"-6976,100 0 13,-53 1-463,-32 1 23,0-3 0,-1-1 0,1-2 0,46-11 0,-70 10-328,31-8-146,-19 3-5524,-26 7-41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31 1384,'0'0'5866,"-2"-2"-5161,2 1-750,-1 0 490,-1-1 0,1 0-1,0 0 1,0 1 0,0-1-1,1 0 1,-1 0 0,0 0-1,1 0 1,-1 0 0,1 0-1,-1-4 1397,1 27-1889,28 442 2541,-28-457-2464,0-4 48,0 0 0,-1-1 0,1 1 0,1 0 1,-1 0-1,0 0 0,0 0 0,1 0 0,-1-1 0,2 4 0,-2-5-129,4-12-1349,-1-5-963,0-4-2338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5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51 512,'0'0'9182,"0"-1"-8736,-1 0-1,1-1 1,0 1 0,-1 0-1,1-1 1,0 1 0,0-1-1,0 1 1,0 0-1,0-1 1,0 1 0,1-3-1,12-1-424,-1 0-1,1 0 0,0 1 0,0 1 1,0 0-1,1 1 0,-1 0 0,0 1 1,15 1-1,-23 0-19,1 0-6,-1-1 1,1 2-1,0-1 0,-1 1 0,1 0 0,-1 0 1,6 2-1,-9-2 0,0 0-1,0 0 1,0 0 0,-1 0-1,1 1 1,0-1 0,-1 1 0,0-1-1,1 1 1,-1 0 0,0-1-1,0 1 1,1 0 0,-1 0 0,-1 0-1,1 0 1,0 0 0,0 0-1,-1 0 1,1 0 0,-1 0 0,0 0-1,1 2 1,0 2-2,0-1 0,0 1 1,-1 0-1,0-1 0,0 1 0,0-1 0,0 1 0,-1-1 1,0 1-1,0-1 0,0 1 0,-1-1 0,0 0 0,0 1 1,0-1-1,-1 0 0,0-1 0,0 1 0,0 0 0,0-1 1,-1 1-1,0-1 0,1 0 0,-6 3 0,-2 2 82,-1 0-1,0-1 1,-1-1-1,1 0 0,-1-1 1,0 0-1,-1-1 1,0-1-1,0 0 0,0 0 1,0-2-1,0 1 1,0-2-1,-21 0 1,34-1 990,3 0-1006,54-5-84,15 1-176,-65 4 178,-1 0 0,1 1 0,0 0 1,-1 0-1,1 0 0,-1 1 0,1 0 0,-1 0 0,0 1 0,7 3 0,-4 0-1,0 0-1,0 1 0,0 0 0,-1 0 0,0 1 1,-1 0-1,1 0 0,-2 1 0,1-1 0,-1 1 1,0 1-1,-1-1 0,0 1 0,-1-1 0,0 1 1,0 0-1,-1 0 0,0 0 0,-1 1 0,0-1 1,-1 16-1,0-24 34,0 0 0,-1 0 1,1 1-1,-1-1 0,1 0 1,-1 0-1,0 0 0,1 0 1,-1 0-1,0 0 0,0 0 0,-1 0 1,1 0-1,0-1 0,-1 1 1,1 0-1,-1-1 0,1 1 0,-1-1 1,0 1-1,0-1 0,0 0 1,0 0-1,1 0 0,-2 0 1,1 0-1,0 0 0,0 0 0,0-1 1,0 1-1,-4-1 0,-8 3 112,0-2-1,-1 1 1,-26-3 0,22 1 0,9-1-159,-1 0 0,1-1 0,0 0 0,0-1 0,0 0-1,0-1 1,0 0 0,1 0 0,0-1 0,0 0 0,0-1-1,-13-10 1,22 15-74,0 1-1,0 0 1,0-1 0,0 1-1,-1-1 1,1 1-1,0 0 1,0-1 0,0 1-1,0-1 1,0 1-1,0-1 1,0 1-1,0 0 1,1-1 0,-1 1-1,0-1 1,0 1-1,0-1 1,0 1 0,1 0-1,-1-1 1,0 1-1,0 0 1,1-1 0,-1 1-1,0 0 1,0-1-1,1 1 1,-1 0-1,0 0 1,1-1 0,-1 1-1,0 0 1,1 0-1,-1-1 1,1 1 0,-1 0-1,0 0 1,2 0-1,14-6-4462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4601,'0'0'6693,"-4"1"-6445,-23 3 443,1-1 0,-1-1-1,0-1 1,-37-4-1,65 36-762,20 22 43,-9-14 51,-7-28-3,-2 0 0,1 0 0,-2 1 0,1-1 0,-1 17 0,-2 219 1290,0-249-1308,0 1 7,0 0 1,0 0 0,0 0-1,0 0 1,0-1-1,1 1 1,-1 0 0,0 0-1,0-1 1,1 1-1,-1 0 1,0 0 0,1-1-1,-1 1 1,0 0 0,1-1-1,-1 1 1,1 0-1,0-1 1,-1 1 0,1-1-1,-1 1 1,1-1-1,0 1 1,-1-1 0,1 1-1,1 0 1,-1-1 68,-1 0-83,21 15 60,-16-13-30,-1 0 0,1-1-1,-1 1 1,1-1 0,-1 0-1,1-1 1,0 1 0,-1-1-1,1 0 1,0 0 0,0 0-1,6-2 1,7 1 258,72 1 951,-99-20-5686,9 12-405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29 142 184,'0'0'16734,"2"-1"-16448,12-9-213,0 0 1,-1-1 0,0 0-1,-1-1 1,0 0 0,-1-1-1,0-1 1,11-18-1,-20 28-75,5-7-221,-6 21-84,-1 4 241,-2 75 101,4 100 74,2-155-23,7 133 108,-11-165-196,-1-1 1,1 0-1,-1 1 1,0-1-1,0 1 1,1-1 0,-1 0-1,0 0 1,0 1-1,0-1 1,0 0-1,0 0 1,-1 0-1,1 0 1,0 0-1,0 0 1,-1-1-1,1 1 1,-1 0-1,1-1 1,-3 2-1,-34 9 11,-35-8 136,71-3-140,0 0 0,1 0 1,-1-1-1,0 1 0,1-1 0,-1 0 0,0 1 1,1-1-1,-1 0 0,1 0 0,-1 0 0,1 0 0,0 0 1,-1 0-1,1 0 0,0 0 0,0-1 0,0 1 1,0 0-1,0-1 0,0 1 0,0-1 0,0 1 0,0-1 1,1 1-1,-1-1 0,1 0 0,-1 1 0,1-1 0,-1-3 1,-1-6 23,1 0 1,0 0 0,1-16 0,0 21 2,0 3-27,1 0 0,-1 0-1,1 1 1,0-1 0,0 1 0,0-1-1,1 1 1,-1-1 0,0 1 0,1 0-1,0-1 1,-1 1 0,1 0 0,0 0-1,0 0 1,0 0 0,4-2 0,45-28 57,-43 27-59,191-95 128,-199 100-168,0 0 1,1 0-1,-1-1 1,0 1-1,1 0 1,-1 0 0,0 0-1,1 0 1,-1-1-1,0 1 1,0 0-1,1 0 1,-1-1 0,0 1-1,0 0 1,1 0-1,-1-1 1,0 1-1,0 0 1,0-1 0,1 1-1,-1 0 1,0-1-1,0 1 1,0 0 0,0-1-1,0 1 1,0 0-1,0-1 1,0 1-1,0 0 1,0-1 0,0 1-1,0-1 1,0 1-1,0 0 1,0-1-1,0 1 1,0 0 0,-1-1-1,1 1 1,0 0-1,0 0 1,0-1-1,0 1 1,-1 0 0,1-1-1,0 1 1,0 0-1,-1 0 1,1-1-1,0 1 1,-1 0 0,1 0-1,-1-1 1,-21-11-2149,15 9 603,-11-9-3224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5921,'0'0'3756,"0"3"-3392,-1-2-178,1 0 0,0 1 0,-1-1 1,1 0-1,0 0 0,0 1 0,0-1 0,0 0 1,0 1-1,0-1 0,0 0 0,0 0 0,1 1 1,-1 0-1,1-1-36,1 0 0,-1-1 0,0 1 0,0-1 0,0 1 0,0-1 0,0 1 0,1-1 0,-1 0 0,0 0 0,0 0 0,0 1 0,1-1 0,-1 0 0,0 0 0,0-1 0,2 1 0,-40 0 538,29 0-672,25 0-871,7 0-2659,-1 0-4458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52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 5881,'0'0'2378,"0"0"-1286,0 0-682,0 0 55,0 0 65,0 0-76,1-4-255,5 189 2012,-9-82-1425,1-29-255,8 102 0,-4-156-459,1 0 0,1-1 0,0 1 0,2-1 0,0 0 0,1-1 0,1 0 0,0 0 0,2 0 0,12 18-1,-15-27 26,1-1-1,1 1 0,-1-1 0,1-1 0,1 0 0,-1 0 0,1-1 0,1 0 0,-1 0 0,1-1 0,0-1 1,0 0-1,0 0 0,0-1 0,1-1 0,22 3 0,-20-4-33,1 0-1,0-1 1,0-1 0,0 0-1,0-1 1,-1 0 0,1-2 0,-1 1-1,0-2 1,0 0 0,0-1-1,24-13 1,-19 6-49,-1 0 0,0-1 0,-1-1 0,-1 0 1,-1-2-1,0 1 0,-1-2 0,-1 0 0,0-1 0,-1 0 0,10-25 0,-10 16-12,-1-1 0,-1-1 0,-2 0 0,-1 0 0,-1 0 0,-2-1 0,1-49 0,-4-9-128,-13-100 0,11 187 88,1-1 1,-1 1-1,1-1 0,0 1 0,0-1 0,-1 1 0,1-1 0,1 1 0,-1-1 0,0 1 0,1-1 1,-1 1-1,1 0 0,0-1 0,0 1 0,0 0 0,0-1 0,2-2 0,0 3-188,0 1-1,0-1 1,-1 1-1,1 0 1,0 0-1,0 0 1,0 1-1,0-1 0,0 1 1,0-1-1,1 1 1,-1 0-1,6 1 1,27-1-4058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0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8210,'0'0'6621,"10"0"-6285,179 0 238,-189 25-674,-6 155 536,9-100 55,21 130 1,-22-201-412,1 9 82,-2 1 0,0 34 0,-7-51-100,0-1-1,-1-1 1,1 1-1,0-1 1,-7-1-1,7 1-69,-5 0-5,0 0 1,0 1 0,-15 2 0,-11 12-4174,24-6-404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11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0 330 6161,'0'0'10411,"16"-1"-8784,-9-2-1574,-1-1 1,0 0-1,0 0 1,0 0 0,-1 0-1,0-1 1,0 0-1,0 0 1,8-12-1,-2 5-34,38-48-14,79-122 0,-113 164-183,-15 18 160,1 0 0,-1 0 1,1-1-1,-1 1 0,0 0 0,1 0 1,-1 0-1,1 0 0,-1 0 1,1-1-1,-1 1 0,0 0 1,1 0-1,-1 0 0,1 0 0,-1 0 1,1 0-1,-1 0 0,1 1 1,-1-1-1,1 0 0,-1 0 0,0 0 1,2 1-1,0 1-54,0 0 0,0 0 0,0 0-1,-1 1 1,1-1 0,-1 1 0,1-1 0,-1 1 0,2 4-1,6 10 279,205 404-280,-204-394 130,-1 1 0,-1 0-1,-1 1 1,-1-1 0,-2 1 0,-1 0 0,-1 1 0,-1-1 0,-5 41 0,3-65-41,0 1 1,0 0-1,-1-1 1,1 0-1,-1 1 1,0-1 0,-1 0-1,1 0 1,-1 0-1,0 0 1,0-1 0,-1 1-1,0-1 1,1 0-1,-1 0 1,0 0-1,-1 0 1,1-1 0,-1 1-1,0-1 1,0-1-1,0 1 1,0-1 0,0 1-1,-6 0 1,-8 3 20,0-1 0,0-1 0,0-1 0,-1-1 0,-37 0 0,49-2-17,0-1 0,1 0 0,-1-1 0,0 1 0,0-2 0,1 1 0,0-1 0,-1 0 0,1 0 0,0-1 0,0 0 0,1 0 0,-1-1 0,1 0 0,0 0 0,0 0 0,1-1 0,-1 0 0,1 0 0,1 0 0,-1-1 0,1 1-1,0-1 1,0 0 0,1-1 0,0 1 0,1 0 0,-1-1 0,1 0 0,1 1 0,-1-1 0,1 0 0,1 0 0,-1 0 0,2 0 0,-1 0 0,1 0 0,2-10 0,-1 11 3,0 0-1,1-1 1,0 1-1,0 0 1,1 1 0,0-1-1,0 1 1,0 0-1,1 0 1,0 0 0,0 0-1,1 1 1,6-6-1,12-8-72,50-30 0,-57 39 13,98-55-1029,-114 64 944,1 0 0,-1-1 1,0 1-1,1-1 1,-1 0-1,0 1 0,0-1 1,0 0-1,0 0 0,0 1 1,0-1-1,-1 0 1,1 0-1,-1 0 0,1 0 1,-1 0-1,0 0 0,1 0 1,-1 0-1,0-3 0,-5-46-3950,4 40 2699,-3-14-3353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1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 9914,'0'0'6033,"-4"-3"-6505,11 3-1720,2 9-449,0 5-3176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1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7250,'0'0'8324,"42"0"-6350,171 0-1424,-118 0-7827,-103 0 1921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1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7034,'0'0'10978,"124"0"-10906,-96 0 72,-3 0-136,-3 0 32,-3 0-40,-1 0-360,1 0 264,-3 0-1048,2 6-521,1-1-671,-7-2-841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1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8786,'0'0'7639,"24"-15"-7552,75-54-15,-77 53-87,-1-1 0,-1 0 0,30-33 1,-41 37-52,1 1-1,-2-1 1,1 0 0,-2-1 0,0 0 0,6-16 0,9-32 138,-22 59-79,0 3-43,1 26-357,5 8 514,2-1 1,1 0-1,1-1 0,2 0 0,29 53 1,-19-38 107,25 74 1,-38-88-84,-1 1 0,-2 0 0,-1 0 0,1 63 0,-7-93-101,1 0 0,-1 0 0,-1 0 0,1-1 0,0 1 0,-1 0 0,0-1 0,0 1 0,0-1 0,0 0 0,-1 0 0,1 0 0,-1 0 0,1 0 0,-1 0 0,0-1 0,-1 1 0,1-1 0,0 0 0,0 0 0,-1 0 0,-7 3 0,-5 2-3,0 0 0,0-2 0,-1 1-1,-17 2 1,3-3 34,0-1 1,-1-2-1,1-1 0,-60-5 0,88 3-35,0 1 0,0 0 1,1-1-1,-1 0 0,0 0 0,0 1 0,1-2 0,-1 1 1,1 0-1,-1 0 0,1-1 0,-1 0 0,1 1 0,0-1 1,0 0-1,0 0 0,0 0 0,0 0 0,-2-4 1,1 1 61,1 1 0,1-1 0,-1 0 0,1 1 0,0-1 1,0 0-1,0 0 0,0 0 0,1 1 0,0-8 0,0 9-68,1-1-1,0 0 0,0 0 0,0 1 1,0-1-1,1 1 0,-1-1 0,1 1 1,0-1-1,0 1 0,0 0 1,0 0-1,1 0 0,-1 0 0,1 0 1,0 1-1,5-4 0,7-6-8,0 1-1,22-11 1,-29 17-42,40-23-34,102-55-544,-148 81 568,1 1 0,-1-1 1,0 1-1,0-1 1,1 0-1,-1 0 1,-1 0-1,1 0 0,0 0 1,0 0-1,-1 0 1,1-1-1,-1 1 1,0-1-1,0 1 1,2-5-1,5-41-2490,-6 28 685,1 0-1240,-3 3-842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1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11763,'0'0'5841,"22"5"-6641,6 6-553,-6 1-2784,0-4-4913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1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5657,'0'0'7240,"0"3"-6797,13 112 2613,-7-59-2370,1-1 0,17 56 0,-3-9-383,-20-89-232,-1-11-172,-1-14-3313,-4-1 778,2 1-1207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1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10354,'0'0'7203,"27"0"-6968,197 0 90,-86 0-462,-79 0-6719,-46 0 1589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1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0 348 6065,'0'0'10581,"8"-8"-10186,14-19-282,-1 0-1,0-2 1,-3 0-1,20-39 1,24-91-195,-52 201-418,-5 4 654,18 125 1032,-18-152-1079,0 0 0,0 0 0,2 0 1,0 0-1,2-1 0,15 26 0,-22-42-126,-2 0-23,1 0 0,0-1-1,0 1 1,0-1-1,1 1 1,-1-1 0,0 1-1,0-1 1,1 0 0,-1 1-1,1-1 1,-1 0-1,1 0 1,-1 0 0,1 0-1,0-1 1,2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53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0 433 6969,'0'0'1213,"0"0"-44,0 0 706,0 0-17,0 0-639,0 0-687,17-30-130,55-100 86,21-14-185,-67 108-294,-19 26 0,1 0 1,0 0-1,0 0 1,1 1 0,1 1-1,-1-1 1,12-6-1,-18 13-12,-1 1 0,0-1-1,0 1 1,1 0 0,-1 0 0,1 0 0,-1 0-1,1 1 1,-1-1 0,1 1 0,-1-1-1,1 1 1,0 0 0,-1 0 0,1 0 0,0 1-1,-1-1 1,1 0 0,-1 1 0,1 0-1,-1-1 1,1 1 0,-1 0 0,1 0-1,-1 1 1,0-1 0,0 0 0,1 1 0,-1 0-1,0-1 1,0 1 0,-1 0 0,1 0-1,0 0 1,-1 0 0,1 0 0,-1 0-1,1 1 1,-1-1 0,1 3 0,7 15 72,-1 0 0,0 0-1,-2 1 1,0 0 0,-2 0 0,0 1 0,-1-1 0,0 40 0,7 46 416,-10-106-479,0-1-1,0 1 0,0 0 1,0-1-1,0 1 1,0-1-1,0 1 0,0-1 1,1 1-1,-1-1 1,0 1-1,0-1 0,1 1 1,-1-1-1,0 1 1,1-1-1,-1 1 0,0-1 1,1 0-1,-1 1 1,1-1-1,-1 0 0,1 1 1,-1-1-1,1 0 1,-1 0-1,1 1 0,-1-1 1,1 0-1,-1 0 0,1 0 1,0 1-1,19-9 180,17-23 25,-35 29-211,58-59 257,-12 10-286,103-81 0,-134 125-63,-10 16-15,-6 27-35,-1-19 167,0-7-31,0 1 0,2-1 0,-1 0-1,1 0 1,0 0 0,5 10 0,-6-17 12,1 0 1,-1 0-1,1 0 1,0 0-1,0 0 1,0-1 0,0 1-1,0-1 1,1 0-1,-1 1 1,1-1-1,0 0 1,-1 0 0,1-1-1,0 1 1,0 0-1,0-1 1,0 0-1,0 0 1,1 0 0,-1 0-1,6 1 1,13 0 11,-1 0 0,1-1 0,-1-1 0,1-1 0,-1-1 0,1-1 1,-1 0-1,0-2 0,0-1 0,-1 0 0,0-2 0,0 0 0,0-1 0,-1-1 0,0-1 1,-1 0-1,17-16 0,-34 27-17,1-1 1,-1 0-1,0 0 0,0 0 1,0 0-1,0-1 1,0 1-1,-1 0 0,1 0 1,0-1-1,0 1 1,-1 0-1,1-1 0,0-1 1,-1 2-1,0 1-1,0-1 1,0 1 0,0-1 0,-1 1 0,1 0 0,0-1-1,0 1 1,0-1 0,-1 1 0,1 0 0,0-1 0,0 1-1,-1 0 1,1-1 0,0 1 0,-1 0 0,1-1 0,0 1-1,-1 0 1,1 0 0,0-1 0,-1 1 0,1 0 0,-1 0-1,1 0 1,-1 0 0,1 0 0,0-1 0,-1 1 0,-4 0-2,0-1 0,0 1 1,0 0-1,0 0 1,0 0-1,0 1 0,-7 1 1,-10 6-4,0 0 0,1 2 0,0 0 0,0 1 0,1 2 0,0 0 0,-26 23 0,43-34-5,0 1 0,0-1 0,0 0 0,0 1-1,1 0 1,-1-1 0,1 1 0,0 0 0,0 0 0,0 0 0,0 1 0,0-1 0,1 0 0,0 1 0,-1-1 0,1 1 0,0 0 0,1-1 0,-1 5-1,1-8 11,0 0 0,0 1 0,0-1 0,0 0 0,0 0 0,0 1 0,0-1-1,0 0 1,0 0 0,0 1 0,0-1 0,0 0 0,0 0-1,0 1 1,0-1 0,1 0 0,-1 0 0,0 0 0,0 1 0,0-1-1,0 0 1,0 0 0,1 0 0,-1 0 0,0 0 0,0 1-1,0-1 1,1 0 0,-1 0 0,0 0 0,0 0 0,1 0 0,-1 0-1,0 0 1,0 0 0,1 0 0,-1 0 0,0 0 0,0 0 0,1 0-1,-1 0 1,0 0 0,0 0 0,1 0 0,21 2 37,1 0 0,-1-2 0,1-1 0,-1 0 0,27-6 0,110-32 144,-111 24-250,0 3 1,92-11-1,-138 23-32,0 0-1,-1 0 0,1 0 1,0 0-1,0 0 1,-1 1-1,1-1 1,0 0-1,0 1 0,-1-1 1,1 1-1,0 0 1,-1-1-1,1 1 0,-1 0 1,1 0-1,-1 0 1,1 0-1,-1 0 1,0 1-1,0-1 0,1 0 1,-1 1-1,0-1 1,0 1-1,0-1 0,0 1 1,-1-1-1,1 1 1,1 3-1,12 18-2053,2-8-684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1 373 3729,'0'0'5274,"0"-11"-4912,0-39-51,0 20 3112,18 613-1255,-13-479-2112,13 104 544,-18-335 1049,2 24-793,-2-275-953,0 366 76,1 1 1,0-1 0,0 0 0,1 0-1,1 1 1,0-1 0,0 1-1,1 0 1,1 0 0,0 0 0,0 1-1,1 0 1,0 0 0,1 0 0,0 0-1,1 1 1,0 1 0,0-1 0,1 1-1,0 0 1,0 1 0,1 0 0,0 1-1,0 0 1,16-7 0,-10 6 4,1 1 0,-1 0 1,1 2-1,0-1 0,0 2 0,0 1 1,0 0-1,1 1 0,17 1 0,-33 0 11,0 0 0,0 1-1,0 0 1,0-1-1,-1 1 1,1 0-1,0 0 1,0 0-1,-1 0 1,1 0-1,-1 0 1,1 0-1,-1 0 1,1 1-1,-1-1 1,0 1-1,0-1 1,1 1 0,-1-1-1,0 1 1,-1 0-1,1 0 1,0-1-1,0 1 1,-1 0-1,1 0 1,-1 0-1,1 0 1,-1 0-1,0 3 1,1 1 11,-1 1 1,0 0 0,0-1-1,0 1 1,-1 0-1,0-1 1,0 1-1,-4 8 1,1-6 9,0 0 1,-1 0 0,-1 0 0,0-1-1,0 0 1,0 0 0,-1 0 0,0-1-1,-1 0 1,1 0 0,-18 10-1,-8 4 98,-60 29 0,31-28 81,61-22-195,1 0 1,0 0-1,0 1 1,0-1 0,0 0-1,0 0 1,0 1 0,0-1-1,0 0 1,0 0-1,0 0 1,0 1 0,0-1-1,0 0 1,0 0 0,0 1-1,0-1 1,0 0 0,0 0-1,0 0 1,0 1-1,0-1 1,0 0 0,0 0-1,1 0 1,-1 1 0,0-1-1,0 0 1,0 0-1,0 0 1,0 1 0,1-1-1,-1 0 1,0 0 0,0 0-1,0 0 1,1 0 0,-1 0-1,0 0 1,0 1-1,0-1 1,1 0 0,-1 0-1,0 0 1,0 0 0,1 0-1,-1 0 1,0 0-1,0 0 1,1 0 0,-1 0 0,39 9-36,1-1 1,0-2-1,0-2 0,53-1 1,-90-3 25,0 0 1,0-1 0,0 1 0,0-1 0,0 0 0,0 0 0,0 0-1,0 0 1,0 0 0,-1-1 0,1 1 0,0-1 0,-1 0 0,1 1 0,-1-1-1,0-1 1,1 1 0,-1 0 0,0 0 0,0-1 0,0 1 0,-1-1-1,3-5 1,3-6-107,-1-1 0,0 0 0,5-26-1,1-2-542,-8 34 541,-1-1 1,2 1 0,-1 0 0,1 0 0,0 0 0,10-12 0,-12 18 98,0 0 0,1 0 0,-1 0 1,1 1-1,-1-1 0,1 1 0,0 0 1,0-1-1,0 2 0,0-1 0,0 0 1,1 1-1,-1 0 0,0 0 1,1 0-1,-1 1 0,5-1 0,-8 1 18,9-1-17,1 1 0,0 0 0,0 1 0,19 3 0,-26-3 12,0 0 0,-1 0 1,1 1-1,-1 0 0,1 0 0,-1 0 0,1 0 0,-1 0 0,0 1 0,0-1 1,-1 1-1,1 0 0,0 0 0,-1 0 0,0 0 0,3 6 0,1 2-6,0 1 0,-2 1-1,0-1 1,0 1 0,-1 0 0,0 0-1,-1 0 1,-1 0 0,0 16-1,0-10 137,1 0 0,1 0 0,6 25 0,-8-41-112,0 0 0,0-1 0,0 1 0,1-1 0,-1 1 0,1-1 0,-1 0 0,1 1 0,0-1 0,0 0 0,0 0 0,0 0 1,0 0-1,0-1 0,1 1 0,-1-1 0,0 1 0,1-1 0,-1 0 0,1 0 0,4 1 0,-2 0 39,1-1 0,0-1 0,0 1 0,-1-1 0,1 0 1,0 0-1,0 0 0,-1-1 0,1 0 0,6-2 0,-5 0-36,0 0-1,-1 0 1,1 0-1,-1-1 0,0 0 1,0 0-1,0-1 1,-1 0-1,1 0 1,-1 0-1,0 0 0,6-11 1,-1 2-78,0-1 1,-1 0-1,-1-1 1,7-18 0,-10 21-17,-1-1 0,-1 0 0,0 1 1,-1-1-1,0 0 0,-1-25 0,-1 38-55,3 7-7,0 19 92,-3-14 71,1 0 1,0 0-1,1 0 0,0 0 0,1 0 0,0 0 0,1 0 0,0-1 0,1 0 0,0 1 0,0-2 0,10 13 0,-10-15 47,0-1 0,1 0 0,0 0 0,12 8 0,-17-13-36,0 0 0,0 0 0,0-1-1,0 1 1,1 0 0,-1-1 0,0 1 0,0-1-1,0 0 1,0 1 0,1-1 0,-1 0 0,0 0-1,0 1 1,1-1 0,-1 0 0,0 0-1,0-1 1,1 1 0,-1 0 0,0 0 0,0-1-1,1 1 1,-1 0 0,0-1 0,0 1 0,0-1-1,0 0 1,0 1 0,0-1 0,0 0 0,0 0-1,0 1 1,0-1 0,0 0 0,0 0-1,0 0 1,-1 0 0,2-2 0,11-18-43,2 0 0,0 0 0,35-34 0,-50 54 4,0 1-1,1 0 1,-1-1 0,0 1-1,0 0 1,1 0 0,-1-1 0,0 1-1,1 0 1,-1 0 0,0-1 0,1 1-1,-1 0 1,0 0 0,1 0 0,-1 0-1,1 0 1,-1 0 0,0 0 0,1-1-1,-1 1 1,1 0 0,-1 0 0,0 0-1,1 1 1,-1-1 0,1 0 0,-1 0-1,0 0 1,1 0 0,-1 0 0,0 0-1,1 1 1,-1-1 0,0 0-1,1 0 1,-1 0 0,0 1 0,1-1-1,-1 0 1,0 1 0,1-1 0,-1 0-1,0 0 1,0 1 0,0-1 0,1 0-1,-1 1 1,0-1 0,0 1 0,0-1-1,0 0 1,0 1 0,0-1 0,1 1-1,-1-1 1,0 0 0,0 1 0,0-1-1,-1 1 1,4 31-67,-3-27 74,0 2 21,1 6 56,0 1 1,1 0 0,0-1-1,7 26 1,-8-36-50,0-1-1,1 1 1,-1 0-1,0 0 1,1-1 0,0 1-1,-1-1 1,1 1 0,0-1-1,0 0 1,0 0 0,1 0-1,-1 0 1,0 0-1,1 0 1,0-1 0,-1 1-1,1-1 1,0 1 0,-1-1-1,1 0 1,0 0-1,0-1 1,0 1 0,0-1-1,0 1 1,0-1 0,4 0-1,-3 0-6,1 0 0,0-1 0,0 1-1,0-1 1,-1 0 0,1-1 0,0 1 0,-1-1-1,1 0 1,-1 0 0,8-5 0,-1-1-65,-1 0 0,18-20 1,1-1-402,-28 29 355,18 11-691,-17-9 786,1 0 0,1-1 0,-1 1 0,0 0 0,0-1 0,0 0 0,1 0 0,-1 0 0,1 0 0,-1 0 0,1-1 0,-1 0 0,1 0 0,-1 0 0,1 0 0,5-1 0,7 1-46,-13-1 42,-1 1-1,0-1 1,0 1 0,0-1 0,0 0-1,-1 0 1,1 1 0,0-2 0,0 1-1,0 0 1,-1 0 0,1 0 0,0-1 0,-1 1-1,1-1 1,-1 1 0,2-4 0,24-37 7,-20 29-33,12-20-353,-2-2 0,-1 0 1,-2 0-1,-2-2 0,12-50 0,-14 32-100,-1-1 1,1-110-1,-10 545 5078,1-359-4509,1 1 0,0-2 0,11 39 0,-10-49-75,0 0 1,0 0 0,1 0 0,0 0-1,1-1 1,0 0 0,0 0 0,1 0-1,-1 0 1,11 9 0,-9-13-113,-23-16-8381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218 149 12979,'0'0'3729,"178"-17"-3513,-91 9 104,3 2-88,-6-2-136,-15 8 136,-22 0-232,-16 0-400,-16 0-328</inkml:trace>
  <inkml:trace contextRef="#ctx0" brushRef="#br0" timeOffset="1">0 1 208,'0'0'11651,"175"0"-19869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8130,'0'0'6502,"-27"31"-5023,-85 104-404,105-126-960,0 0 0,0 1-1,1-1 1,0 1 0,1 1 0,0-1-1,1 1 1,0-1 0,0 1-1,-2 20 1,2-14 54,-2 18 21,2 0-1,1 0 0,2 1 1,1-1-1,5 37 1,-3-59-134,1-1 0,0 1 0,0-1 1,2 0-1,-1 0 0,1 0 0,11 17 1,-13-24-107,0 0 1,0 0-1,1 0 1,-1-1 0,1 1-1,0-1 1,0 0 0,1 0-1,-1-1 1,1 1-1,0-1 1,0 0 0,0 0-1,0-1 1,1 1 0,-1-1-1,1 0 1,-1-1-1,9 2 1,60-2-2414,-40-1-1599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8834,'0'0'7563,"0"19"-6851,3 152 379,-3-171-1112,0 0 0,0 0 1,0-1-1,0 1 0,0 0 0,0 0 1,0 0-1,1 0 0,-1 0 0,0 0 1,0 0-1,0 0 0,0 0 1,0-1-1,0 1 0,0 0 0,0 0 1,1 0-1,-1 0 0,0 0 0,0 0 1,0 0-1,0 0 0,0 0 0,0 0 1,1 0-1,-1 0 0,0 0 0,0 0 1,0 0-1,0 0 0,0 0 0,0 0 1,1 0-1,-1 0 0,0 0 1,0 0-1,0 0 0,0 0 0,0 1 1,0-1-1,1 0 0,-1 0 0,0 0 1,0 0-1,0 0 0,0 0 0,0 0 1,0 0-1,0 0 0,0 1 0,0-1 1,0 0-1,0 0 0,0 0 0,0 0 1,1 0-1,-1 0 0,0 1 1,0-1-1,0 0 0,0 0 0,6-10-2013,1-5-2415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9754,'134'48'3113,"-134"-45"-2377,0 16 688,0-5-672,-3 6-240,-7 2-335,4-2-73,0-3-88,3 2-16,3 1-1057,0-3-223,3-3-4249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2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1 968,'0'0'12027,"-28"9"-11240,-85 32-97,108-39-619,1-1 0,0 1-1,-1 0 1,1 0 0,0 1-1,1-1 1,-1 1 0,0 0-1,1 0 1,-1 0 0,1 0-1,0 1 1,0-1 0,-3 6-1,5-5 26,-1-1-1,1 1 0,0 0 1,1 0-1,-1 0 0,1 0 0,-1-1 1,1 1-1,0 0 0,1 7 1,0-7-68,-1-1 11,1 0-1,0 1 1,1-1-1,-1 0 1,0 0 0,1 0-1,0 0 1,-1 0-1,1 0 1,0 0 0,1-1-1,-1 1 1,0-1 0,1 0-1,-1 1 1,1-1-1,0 0 1,0-1 0,4 3-1,11 6 145,0-1-1,21 8 1,-20-10-124,27 11 0,-9-3 22,38 20 0,-67-31-80,0 1 0,0 0 0,0 1 0,0-1 0,-1 2-1,0-1 1,0 1 0,-1 0 0,0 0 0,6 9 0,-11-14 0,1 1 0,-1-1 0,1 1 0,-1-1 0,0 1 0,0 0 0,0 0 0,-1-1 0,1 1 0,0 0 0,-1 0 0,0 0 0,0 0 1,0-1-1,0 1 0,0 0 0,-1 4 0,0-4 7,0-1 0,-1 0 0,1 0 0,0 1 0,-1-1 0,1 0 1,-1 0-1,0-1 0,1 1 0,-1 0 0,0-1 0,0 1 0,0-1 0,0 1 0,-1-1 1,-1 1-1,-10 4 36,0-2-1,0 0 1,0 0 0,0-1 0,-21 1 0,-39 4 114,-1-4 1,-100-7 0,169 3-150,2 0-1,1 0-1,-1 0 0,1 0 1,-1 0-1,1-1 1,0 1-1,-1-1 0,1 0 1,-1 0-1,1 0 0,0-1 1,0 1-1,0-1 0,0 0 1,0 0-1,-4-3 0,7 5-11,0-1 0,-1 1-1,1 0 1,0-1-1,0 1 1,-1-1-1,1 1 1,0-1-1,0 1 1,0-1-1,0 1 1,0-1 0,0 1-1,0-1 1,0 1-1,0-1 1,0 1-1,0-1 1,0 0-1,0 1 1,0-1 0,0 1-1,0-1 1,1 1-1,-1 0 1,0-1-1,0 1 1,1-1-1,-1 1 1,0-1-1,0 1 1,1-1 0,-1 1-1,1 0 1,-1-1-1,0 1 1,2-1-1,29-12-504,69-16-1269,-23 10-2351,13-2-5862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8690,'0'0'6940,"-3"29"-5810,-4 93-374,6-114-646,1 0 0,0 0 0,1 1 0,-1-1 0,2 0 0,-1 0 0,1 0 0,0 0 0,1-1 0,5 12 0,-5-13-28,1-1 0,-1 0 0,1 0 0,1 0 1,-1 0-1,1-1 0,-1 0 0,1 1 0,0-2 0,7 5 1,-10-7-54,-1 0 1,1 0 0,0 0-1,0 0 1,0 0 0,0 0-1,0 0 1,0-1 0,0 1-1,1-1 1,-1 1 0,0-1-1,0 0 1,0 0 0,4 0-1,-5-1-7,1 1 0,-1-1-1,1 1 1,-1-1-1,0 0 1,1 1 0,-1-1-1,0 0 1,0 0 0,0 0-1,1 0 1,-1 0 0,0 0-1,0 0 1,-1-1-1,1 1 1,1-2 0,2-6-3,-1 0 1,0 0 0,0-1 0,-1 1 0,2-18-1,0 7-257,0-4-463,2 0 0,10-28 1,-11 39-640,1 1 1,0 1 0,10-14 0,0 1-4679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5697,'0'0'6384,"1"27"-5401,4 81-267,-5-100-504,1 1-1,0-1 0,0 1 1,1-1-1,3 10 1,0 6 1991,-3-35-2047,-1 0 0,2 0 1,0 0-1,0 1 0,1-1 1,0 1-1,0 0 0,8-11 0,-10 16-75,10-16-202,0 1 0,2 1 0,28-33 0,-41 51 117,-1 0 1,1 0-1,0 0 1,-1 0 0,1 1-1,0-1 1,0 0 0,0 0-1,-1 1 1,1-1 0,0 0-1,0 1 1,0-1 0,0 1-1,0-1 1,0 1-1,1 0 1,-1-1 0,0 1-1,0 0 1,0 0 0,0 0-1,0-1 1,0 1 0,0 0-1,1 1 1,-1-1 0,0 0-1,0 0 1,0 0-1,0 1 1,0-1 0,0 1-1,0-1 1,0 1 0,0-1-1,0 1 1,0-1 0,0 1-1,0 0 1,0-1 0,0 1-1,-1 0 1,1 0-1,0 0 1,-1 0 0,1 0-1,0 0 1,-1 0 0,1 0-1,-1 0 1,1 1 0,4 9-36,0 0 0,0 0 0,5 22 0,-8-24 34,8 37 245,-9-35-141,1-1 0,0 0 0,1 0 0,0 0-1,8 16 1,-11-25-83,0-1 0,0 1 0,1-1-1,-1 0 1,0 1 0,1-1-1,-1 1 1,0-1 0,1 0 0,-1 1-1,0-1 1,1 0 0,-1 0 0,1 1-1,-1-1 1,1 0 0,-1 0 0,1 0-1,-1 1 1,0-1 0,1 0 0,-1 0-1,1 0 1,-1 0 0,1 0-1,-1 0 1,1 0 0,-1 0 0,1 0-1,-1 0 1,1-1 0,-1 1 0,1 0-1,-1 0 1,1 0 0,-1 0 0,1-1-1,-1 1 1,0 0 0,1-1 0,-1 1-1,1-1 1,19-18 385,-14 13-456,4-5 145,-6 7-170,0-1 1,0 1-1,0 0 1,0 0-1,1 0 1,-1 1-1,1-1 1,0 1-1,0 0 1,0 1-1,1-1 1,-1 1-1,1 0 1,-1 0-1,1 1 1,-1 0-1,12-2 1,45 5-63,-37 0 57,-1-1 0,1-2 0,0 0 0,-1-1 0,41-10-1,-57 9-72,-1 0 0,1 0-1,-1-1 1,0 0-1,11-8 1,-17 12 126,1-1 0,-1 0 0,0 0 0,1 0 0,-1 0 0,0 0 0,0-1 0,0 1 0,0 0 0,0 0 0,0-1 0,0 1 0,0-1 0,-1 1 0,1-1 0,0 1 0,-1-1 0,1 1 0,-1-1 0,0 1 0,1-1 0,-1 0 0,0 1 0,0-1 0,0 0 0,0 1 0,0-1 1,-1 1-1,1-1 0,0 0 0,-1 1 0,1-1 0,-1 1 0,0-3 0,-1 3 10,-1-1 1,1 1 0,0-1 0,0 1-1,0 0 1,-1 0 0,1 0 0,-1 0-1,1 0 1,-1 0 0,1 1 0,-1-1 0,1 1-1,-1 0 1,0 0 0,1 0 0,-4 0-1,0 0 6,-15-2 110,-1 2-1,1 0 1,-1 2 0,-39 7-1,55-8-24,-1 1 0,1 0-1,0 0 1,0 1 0,0 0 0,1 0-1,-1 0 1,1 1 0,-6 4 0,8-5-19,1 0 1,-1 0 0,1 0 0,-1 0-1,1 0 1,0 0 0,0 1-1,0-1 1,1 1 0,-1 0-1,1-1 1,0 1 0,0 0 0,0 0-1,1 0 1,-1 5 0,1-7-3,-1 0 1,1 1-1,1-1 0,-1 1 1,0-1-1,1 1 1,-1-1-1,1 0 1,0 1-1,-1-1 1,1 0-1,0 0 0,1 1 1,-1-1-1,0 0 1,0 0-1,1 0 1,2 2-1,-1-1-2,1 0-1,-1-1 1,1 1 0,0-1-1,0 0 1,0 0 0,0-1 0,0 1-1,7 1 1,8 1 62,0-2 0,0 0-1,34-1 1,-41-1-20,39 0-282,89-1-741,-49-10-4259,-55 4-2154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5513,'0'0'10405,"62"0"-7915,0 2-2140,-35-1-319,0 0 0,0-2 1,47-7-1,-60 4 595,-8 1-1494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4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6969,'0'0'9170,"187"-11"-8962,-150 6-208,-6 5-544,-6 0-1464,-9 0-1225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28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5513,'0'0'2985,"-4"25"-2312,-23 178 685,5 30 657,-25 162-483,46-391-1537,1 0 0,-1-1 0,0 1-1,0-1 1,0 0 0,0 1 0,-1-1 0,0 0-1,1 0 1,-3 4 0,2-6-146,0 0-1,1 0 1,-1 0-1,1 0 1,-1 0 0,0-1-1,0 1 1,1-1-1,-1 1 1,0-1 0,0 1-1,0-1 1,0 0-1,0 0 1,0 0 0,1 0-1,-1 0 1,0 0-1,0-1 1,-3 0 0,-13-4-2463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54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21 11266,'0'0'2318,"0"0"-1278,0 0-366,-28 21-409,28-21-265,-114 95 116,110-92-90,1 1-1,-1-1 1,1 1-1,0 0 1,0 0-1,0 1 1,1-1-1,0 0 0,0 1 1,0 0-1,0-1 1,1 1-1,-1 0 1,1 0-1,0 0 1,1 0-1,-1 0 1,1 0-1,0 0 1,2 9-1,-2 3 66,0-13-64,1 0 1,-1 0-1,0 0 0,1 0 1,0 0-1,0 0 0,0-1 1,1 1-1,-1 0 1,1-1-1,0 1 0,0-1 1,0 0-1,0 1 0,0-1 1,1 0-1,0 0 1,-1 0-1,1-1 0,0 1 1,1-1-1,-1 0 0,0 0 1,1 0-1,-1 0 1,1 0-1,-1-1 0,1 1 1,0-1-1,0 0 0,-1 0 1,7 0-1,11 2 33,0-1 0,0-1 0,1 0 0,35-5 0,-45 3-75,0-1 0,0-1 0,0 0 1,0 0-1,0-1 0,-1 0 1,1-1-1,-1-1 0,0 0 0,-1 0 1,12-10-1,-15 11-51,-1 0 1,0-1-1,0 0 1,-1 0-1,1 0 1,-1 0-1,-1-1 1,1 0-1,-1 0 1,-1-1-1,1 1 1,-1-1-1,0 1 1,-1-1-1,0 0 0,0 0 1,1-14-1,-3 17 32,1-24-211,-1 28 231,0 0-1,0 1 0,0-1 0,0 0 1,0 0-1,0 1 0,0-1 0,0 0 1,0 1-1,0-1 0,0 0 0,0 0 1,-1 1-1,1-1 0,0 1 0,-1-1 1,1 0-1,0 1 0,-1-1 0,1 0 0,-1 1 1,1-1-1,-1 1 0,1-1 0,-1 1 1,0-1-1,0 3 5,0 0 0,1 0 0,-1-1 0,1 1 0,-1 0 0,1 0 0,0 0 1,-1 0-1,1 0 0,0 0 0,0 0 0,0 0 0,1 3 0,-1 0-19,2 30 4,1 1 0,2 0 0,2-1-1,1 0 1,17 46 0,102 390 926,-113-395-799,-2 0 0,-4 1-1,-3 0 1,-7 101 0,1-170-79,0 0 1,0 0 0,-1 0-1,0 0 1,0-1-1,-1 1 1,0-1-1,0 0 1,-1 0-1,0 0 1,0 0-1,-1 0 1,0-1 0,0 0-1,0 0 1,-1 0-1,0-1 1,0 0-1,0 0 1,-1 0-1,1-1 1,-1 0-1,0 0 1,0-1 0,-1 0-1,1 0 1,-1-1-1,0 1 1,1-2-1,-1 1 1,0-1-1,0-1 1,0 1 0,-11-2-1,18 1-23,-7 1 22,-1-1-1,0-1 0,1 1 0,-1-1 0,0-1 1,-9-2-1,15 3-18,1-1 1,0 1-1,0 0 1,-1-1-1,1 1 1,0-1-1,0 1 1,0-1-1,1 0 1,-1 0-1,0 0 0,1 0 1,-1 0-1,1 0 1,0-1-1,0 1 1,-1 0-1,1-1 1,1 1-1,-1-1 1,0 1-1,1-1 0,-1 1 1,1-1-1,0-2 1,-1-9 23,0-1-1,2 1 1,-1 0 0,2-1 0,0 1 0,1 0 0,4-14-1,39-93-295,-14 42 154,5-40-721,37-207 0,-60 249 695,-9 51 139,1 0 0,1 1 0,2-1 0,0 1 0,1 1 0,2 0 0,0 0 0,2 1 0,0 1 0,2 0 0,33-36 0,-3 14 9,3 1 1,1 3-1,2 2 1,99-54-1,-142 87-18,-5 2 6,0 1 0,0-1-1,0 1 1,0-1-1,1 1 1,-1 1-1,1-1 1,-1 1 0,1-1-1,0 1 1,0 1-1,-1-1 1,8 0-1,-11 10-127,-3 15 146,0 0-1,-2 0 1,-8 27-1,7-31 4,0 0-1,2 0 1,0 0-1,1 0 1,1 0-1,2 29 1,-1-46-4,1 0 0,0-1 0,0 1 0,0-1 0,1 0 0,-1 1-1,0-1 1,1 0 0,-1 0 0,1 0 0,0 0 0,0 0 0,0 0 0,0 0 0,0-1 0,0 1 0,0-1 0,1 1 0,-1-1 0,1 0 0,-1 0 0,1 0 0,-1 0 0,1-1 0,-1 1 0,1 0 0,0-1 0,-1 0 0,4 0 0,13 2 20,0-1 0,0-1 0,20-3 0,-21 2-43,6-2-31,0-1 0,0-2 0,0 0 0,-1-1 0,0-1-1,0-1 1,-1-1 0,0-1 0,-1-2 0,0 1 0,-1-2 0,0-1 0,-1-1 0,31-33 0,-46 44 47,0 0-1,0 0 1,-1-1 0,0 1-1,0-1 1,0 0 0,-1 0-1,0 0 1,0 0 0,0 0-1,-1 0 1,0 0 0,0-1-1,-1 1 1,0-11 0,-12 17 359,6 2-371,0 0 1,0 1-1,0-1 1,0 1-1,1 0 1,-1 1-1,1-1 1,-1 1-1,1 0 1,-4 5-1,-53 55-22,36-36-14,8-9 3,-7 6 98,-31 42 0,51-61-35,0 1 0,1 0 0,-1 0 0,2 1 1,-1-1-1,1 1 0,0 0 0,0 0 0,1 0 1,0 0-1,1 0 0,-1 9 0,2-16 1,0 0 0,0 0 0,0 0 0,0 0-1,0 0 1,1 0 0,-1 0 0,0 0 0,1 0 0,-1 0 0,0 0-1,1 0 1,0 0 0,-1 0 0,1 0 0,0 0 0,-1 0 0,1 0 0,0 0-1,0-1 1,-1 1 0,1 0 0,0-1 0,0 1 0,0-1 0,0 1-1,0-1 1,0 1 0,0-1 0,0 1 0,2-1 0,37 3 183,-28-4-140,21 1 11,1-2 0,-1-1 1,0-2-1,55-15 1,-72 16-140,0-2 0,-1 0 0,0-1 0,0 0 0,0-1 0,-1-1 0,0 0 0,-1-1 0,0 0 0,-1-1 0,19-21 0,-26 26-99,0-1 0,-1 1 1,0-1-1,-1 0 1,1 0-1,-1-1 0,-1 1 1,1-1-1,-1 1 1,-1-1-1,1 0 1,-1 1-1,-1-1 0,0-10 1,0 16 107,0 0 0,0 1 0,0-1 0,0 0 0,-1 1 0,1-1 0,-1 1 0,1-1 0,-1 1 0,1-1-1,-1 1 1,0-1 0,0 1 0,0-1 0,0 1 0,0 0 0,0 0 0,0 0 0,0-1 0,0 1 0,-1 0 0,1 0 0,-3-1 0,0 0 26,0 1 0,1-1 0,-1 1 0,0 0 0,0 0-1,0 1 1,0-1 0,0 1 0,0 0 0,-4 0 0,3 0 33,0 0 0,0 0 0,0 1 0,1 0 0,-1 0 0,0 0-1,1 1 1,-1-1 0,1 1 0,-1 0 0,1 0 0,0 1 0,-1-1 0,1 1 0,1 0 0,-1 0 0,-6 7 0,4 3 169,2-1-1,0 1 1,0 0 0,1 1 0,1-1-1,0 0 1,1 1 0,0-1 0,1 1-1,1-1 1,0 1 0,1-1 0,0 1 0,8 24-1,-7-34-142,-1 1-1,1-1 0,0 1 0,0-1 1,1 0-1,-1-1 0,1 1 0,0 0 0,0-1 1,0 0-1,1 0 0,-1 0 0,1-1 1,-1 1-1,1-1 0,0 0 0,0 0 1,0-1-1,0 0 0,0 0 0,0 0 0,1 0 1,4-1-1,-2 1-16,0-1 0,-1 0-1,1 0 1,0-1 0,-1 0 0,1-1 0,0 0 0,-1 0-1,0 0 1,0-1 0,0 0 0,0-1 0,0 1 0,0-1-1,6-6 1,8-10-61,-1-1 0,-2-1-1,31-45 1,-32 42-89,1 1 1,0 1-1,29-28 0,-45 49 127,1 0 0,-1 0-1,0 0 1,0 0 0,1 0 0,-1 1 0,1-1-1,0 1 1,-1 0 0,1 0 0,0 0 0,0 0 0,0 0-1,0 0 1,-1 1 0,1 0 0,0-1 0,0 1-1,0 0 1,0 0 0,0 1 0,0-1 0,0 1-1,3 0 1,-2 1 30,-1 0 1,1 0-1,-1 0 0,0 1 1,0-1-1,0 1 0,0 0 0,0-1 1,0 1-1,-1 1 0,1-1 1,-1 0-1,0 1 0,0-1 1,0 1-1,2 6 0,2 7 120,-1 1 0,5 32 0,-9-36 5,2 0 0,0 0-1,1 0 1,0-1-1,10 22 1,-13-34-125,1 1-1,-1-1 1,1 1-1,-1-1 1,1 0 0,-1 0-1,1 0 1,-1 0-1,1 0 1,0 0-1,0 0 1,0 0 0,-1 0-1,1-1 1,0 1-1,0-1 1,0 0-1,0 1 1,0-1 0,0 0-1,0 0 1,0 0-1,0-1 1,0 1-1,0 0 1,0-1 0,0 1-1,-1-1 1,1 0-1,0 1 1,3-3-1,5-1 85,0 0 0,0-1 0,-1-1 0,12-8-1,68-55 167,34-24-267,-121 91-10,1 1 0,-1-1 0,1 0 0,-1 1 0,1-1 0,0 1 0,0 0 0,0 0 0,0 0-1,0 1 1,0-1 0,0 1 0,0-1 0,4 1 0,-5 1-4,-1-1 0,1 1 0,-1 0 0,1 0 0,0-1-1,-1 1 1,0 0 0,1 0 0,-1 0 0,0 1 0,1-1 0,-1 0 0,0 0-1,0 1 1,0-1 0,0 1 0,0-1 0,-1 1 0,1-1 0,0 1 0,-1-1-1,1 1 1,-1 0 0,1 2 0,6 24-11,12 36 22,-17-61-23,-1 1-1,1-1 1,-1 0 0,1 1-1,0-1 1,0 0 0,1 0-1,-1-1 1,1 1-1,-1 0 1,1-1 0,0 1-1,0-1 1,5 3 0,3-2-290,0 0 0,0-1 1,0 0-1,0-1 1,0 0-1,20-1 0,13 0-3794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4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5617,'0'0'9546,"-3"23"-8874,-2 8-466,2-8 177,0 1 0,1 40 0,2-63-320,7-29-3548,2 8-1937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8226,'127'-5'2624,"-127"16"-903,0 6 103,0 2-680,3-2-544,1 0-167,2 0-153,-3 0-184,0-3-56,-3-6-40,3 0-224,0 1-1353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10402,'0'0'8770,"81"146"-8474,-116-115 112,-11 0-408,-7 0-160,0-3-200,3 0-704,19-14-1833,15-3-8473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8978,'0'0'6749,"-22"6"-6691,-67 25 102,84-29-116,0 1 0,1-1 1,-1 1-1,1 0 1,-1 0-1,1 0 0,0 0 1,0 1-1,0 0 0,1 0 1,-1 0-1,1 0 1,0 0-1,0 1 0,-3 6 1,3-4 49,1 1 0,-1-1 0,2 1 0,-1 0 0,1 0 0,0 0 1,1 14-1,0-18-42,1 1 1,0-1 0,0 1-1,0-1 1,0 0 0,1 1-1,0-1 1,0 0-1,0 0 1,0 0 0,1 0-1,-1 0 1,1-1 0,0 1-1,0-1 1,0 0 0,6 5-1,10 6 131,0 0 0,27 15 0,-2-2-138,-39-23-45,0 0 0,0 1-1,0-1 1,0 1-1,-1 0 1,0 0-1,4 6 1,-8-10 1,1 0 0,0 0 0,-1 0 1,1 0-1,-1 1 0,1-1 0,-1 0 0,0 0 0,1 0 0,-1 0 0,0 0 1,0 1-1,0-1 0,0 0 0,0 0 0,0 0 0,0 0 0,0 1 0,0-1 1,0 0-1,-1 0 0,1 0 0,0 0 0,-1 0 0,1 0 0,-1 1 0,0-1 1,1 0-1,-1-1 0,0 1 0,1 0 0,-1 0 0,0 0 0,0 0 0,0 0 1,0-1-1,0 1 0,0 0 0,0-1 0,0 1 0,0-1 0,0 1 0,0-1 1,0 0-1,-1 1 0,1-1 0,-1 0 0,-40 10 90,-1-1 0,1-3 0,-74 2 0,47-4-135,141-11-4920,-8-8-3919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5921,'0'0'6607,"0"17"-5433,0 9-750,1 57 959,0-78-1277,0 0 0,0-1 0,0 1 0,1-1 0,0 1 0,0-1 1,0 0-1,0 1 0,1-1 0,-1 0 0,1-1 0,0 1 0,1 0 1,-1-1-1,0 0 0,1 0 0,0 0 0,0 0 0,0 0 0,0-1 1,8 4-1,-9-4-69,0-1 1,1 1-1,-1-1 1,1 0-1,-1 0 1,1 0-1,0 0 1,-1 0-1,1-1 1,0 0-1,0 0 1,-1 0-1,1 0 1,0 0-1,-1-1 1,1 0-1,0 0 0,-1 0 1,1 0-1,-1 0 1,1-1-1,-1 1 1,0-1-1,1 0 1,-1 0-1,0 0 1,5-5-1,-3 1-20,-1-1 0,1 1 0,-1-1 0,0 0 0,0 0-1,-1 0 1,0 0 0,0-1 0,-1 1 0,3-15 0,-2-2-619,-1 0 1,-2-29-1,0 36-272,1 9-2483,2-2-3277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5393,'0'0'8479,"2"20"-7919,5 62-265,-3-48 224,-4-34-500,0 0-1,0 0 1,0 0 0,0 0 0,0 0-1,0 0 1,1 0 0,-1 0-1,0 0 1,0 0 0,0 0 0,0 0-1,0 0 1,0 0 0,0 0-1,0 0 1,0 0 0,0 0 0,1 0-1,-1 0 1,0 0 0,0 0-1,0 0 1,0 0 0,0 0-1,0 0 1,0 0 0,0 0 0,0 0-1,0 0 1,0 0 0,1 0-1,-1 0 1,0 0 0,0 1 0,0-1-1,0 0 1,3-40 900,-3 29-1127,2 4 167,0 1 0,0-1 0,0 1 0,0 0 0,1-1 0,0 1 0,1 0 0,-1 1 0,1-1 0,0 1 0,0-1 0,8-6 0,-5 5-108,1-1 0,1 1 0,-1 0-1,1 1 1,0 0 0,0 1 0,12-6 0,-18 9 132,0 1-1,1 0 1,-1 0 0,0 0-1,1 1 1,-1-1 0,0 1 0,1-1-1,-1 1 1,1 0 0,5 1 0,-7 0 14,0-1-1,-1 1 1,1 0 0,0 0 0,0-1 0,-1 1 0,1 0 0,0 0 0,-1 1 0,1-1 0,-1 0 0,1 1 0,-1-1 0,0 0 0,2 4 0,1 3 80,0 0 1,-1 1 0,0-1 0,0 1-1,-1 0 1,0 0 0,1 9-1,9 36 1142,-12-53-1196,1-1 1,-1 1-1,1 0 0,-1 0 0,0 0 0,1 0 0,-1-1 1,1 1-1,0 0 0,-1-1 0,1 1 0,0 0 0,-1-1 1,1 1-1,0-1 0,0 1 0,0-1 0,-1 1 0,1-1 1,0 0-1,0 1 0,0-1 0,0 0 0,0 0 0,0 0 1,-1 0-1,1 1 0,0-1 0,0 0 0,0-1 0,0 1 1,0 0-1,0 0 0,0 0 0,0 0 0,0-1 0,-1 1 1,1 0-1,0-1 0,0 1 0,0-1 0,-1 1 0,1-1 1,0 1-1,0-1 0,0-1 0,5-2 164,-1-1-1,0 1 1,0-1-1,7-9 1,56-74-929,-67 86 655,0 1 67,-1 1 0,0-1-1,0 0 1,1 1 0,-1-1-1,0 1 1,1-1 0,-1 1-1,1-1 1,-1 1 0,1-1-1,-1 1 1,0 0 0,1-1-1,0 1 1,-1-1 0,1 1-1,-1 0 1,1 0 0,-1-1-1,1 1 1,0 0 0,-1 0-1,1 0 1,0 0 0,0 0-1,0 15-489,-1-7 473,0 0 39,0 0-1,0 0 1,1-1-1,0 1 0,3 12 1,-3-18 0,-1-1 0,1 1 0,0 0 0,0-1 0,0 1 0,0 0 1,0-1-1,0 1 0,0-1 0,1 0 0,-1 1 0,0-1 0,1 0 0,-1 0 1,1 0-1,-1 0 0,1 0 0,0 0 0,-1 0 0,1-1 0,0 1 1,0-1-1,-1 1 0,1-1 0,0 0 0,0 1 0,0-1 0,0 0 0,2 0 1,-1 0 11,0 0 1,0 0 0,0-1 0,0 1 0,1-1-1,-1 1 1,0-1 0,0 0 0,0 0 0,0-1-1,0 1 1,-1 0 0,1-1 0,0 0 0,3-2-1,-2-1 1,0 0-1,0 0 0,0 0 0,0 0 1,-1-1-1,0 1 0,3-7 0,-4 6-83,0 0 0,0 1 0,0-2 0,0 1 0,-1 0 0,0 0 0,-1 0 0,1-13 0,-2 19 62,1-1 0,0 1 1,-1-1-1,1 1 0,-1-1 1,1 1-1,-1-1 0,1 1 1,-1 0-1,1-1 0,-1 1 1,1 0-1,-1-1 0,1 1 1,-1 0-1,0 0 0,1 0 0,-1-1 1,0 1-1,1 0 0,-1 0 1,1 0-1,-1 0 0,0 0 1,1 0-1,-1 0 0,0 0 1,0 1-1,-23 1-109,20-1 110,0 1 0,0-1 0,0 1 0,1-1 0,-1 1 0,1 0 0,-1 1 0,1-1 0,0 0 0,0 1 0,0 0 0,0 0 0,1 0 0,-1 0-1,1 0 1,-1 1 0,-1 3 0,1-1 27,0 0-1,1 0 1,-1 0-1,1 0 1,1 1-1,-1-1 1,1 1-1,0-1 1,0 11-1,1-15 14,1-1 0,-1 0 0,0 1 0,0-1 0,1 0 0,-1 1 0,1-1 0,-1 0 0,1 0 0,0 1 0,-1-1 0,1 0 0,0 0 0,0 0 0,0 0 0,0 0 0,0 0 0,0 0 0,0 0 0,0 0 0,0-1 0,0 1 0,0 0 0,1-1 0,-1 1 0,0-1 0,1 1 0,-1-1 0,0 0 0,1 1 0,-1-1 0,0 0 0,2 0 0,8 1-3,0 0 1,-1-1-1,16-1 1,-8 0 51,-14 1-195,21-2-530,-10-4-3605,-11 5 1123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7538,'0'0'9166,"10"14"-8376,-7-10-747,9 13 112,0 0 0,1-1 0,1-1 0,1 0 0,30 23 0,-16-24 250,-28-13-565,0-1 0,1 1 0,-1-1 0,1 1-1,-1-1 1,0 0 0,1 1 0,-1-1 0,1 0-1,-1 0 1,1 0 0,-1 0 0,0 0 0,1 0 0,-1-1-1,1 1 1,-1 0 0,0-1 0,3 0 0,-1-13-10660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28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4849,'0'0'10689,"24"33"-9414,75 108-320,-92-132-869,0 1 0,-1 1 1,-1-1-1,0 1 0,0 0 0,-1 0 1,0 0-1,-1 1 0,0-1 1,2 19-1,-3-16-23,1 7 11,-1 1-1,-1 0 1,-1 0-1,-1 0 1,-4 23 0,3-31-55,-1-1 1,-1 1 0,0-1-1,-1 0 1,0 0 0,-1 0-1,-1-1 1,-16 23 0,-9 4-756,-62 58 1,48-51-2846,23-23-2020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9:34:3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 2697,'0'0'12409,"-9"0"-12542,9 0 132,0 0 1,-1 1 0,1-1 0,0 0-1,0 0 1,-1 0 0,1 0 0,0 1-1,0-1 1,-1 0 0,1 0 0,0 1-1,0-1 1,0 0 0,0 0 0,-1 1-1,1-1 1,0 0 0,0 1 0,0-1-1,0 0 1,0 0 0,0 1 0,0-1-1,0 0 1,0 1 0,0-1 0,0 0-1,0 1 1,0-1 0,0 0 0,0 0-1,0 1 1,0-1 0,0 0-1,0 1 1,1-1 0,-1 7 104,5-6 65,-1 0-1,1-1 1,0 1-1,0-1 1,0 1-1,0-1 1,8-2 0,-12 2-161,0 0 0,0 0 0,0 0 1,0-1-1,1 1 0,-1 0 1,0-1-1,0 1 0,0-1 0,0 1 1,0-1-1,0 0 0,0 1 1,0-1-1,-1 0 0,1 0 1,0 0-1,0 1 0,0-1 0,-1 0 1,1 0-1,-1 0 0,1 0 1,0 0-1,-1 0 0,0-1 1,1 1-1,-1 0 0,0 0 0,1 0 1,-1 0-1,0 0 0,0-1 1,0 1-1,0-2 0,-3 2-7,0 1 1,0-1-1,0 0 0,-1 1 0,1-1 0,0 1 1,0 0-1,0 0 0,-5 1 0,7-1 2,0 1-2,0-1 1,0 0-1,1 1 0,-1 0 0,0-1 1,0 1-1,0-1 0,0 1 1,1 0-1,-1 0 0,0 0 1,0-1-1,1 1 0,-1 0 1,1 0-1,-1 0 0,1 0 0,-1 0 1,1 0-1,0 0 0,-1 0 1,1 0-1,0 0 0,0 0 1,0 0-1,0 0 0,0 0 0,0 0 1,0 0-1,0 2 0,2 36-3710,1-30-1933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6:59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976 191 5297,'0'0'2135,"0"0"-790,0 0-295,0 0-135,0 0-7,-16-19-3,-50-60-122,59 71-691,-1 0 0,0 0 1,-1 1-1,1 0 0,-1 0 1,-1 1-1,1 0 0,-1 1 1,0 0-1,-1 1 0,1 0 1,-15-4-1,1 4-72,1 1 0,-1 1-1,-45 1 1,37 1-10,-5 2 2,-1 1 0,1 2 0,1 1 0,-1 2 0,-58 21 0,46-11-29,2 3-1,0 1 1,-67 45 0,110-64 10,0 0 0,-1 0 0,1 0 0,0 0 0,1 1 0,-1 0 0,1 0 0,-1 0 0,1 0 0,0 0 0,1 1 0,-4 6 0,5-9 2,1 0 0,0 0 0,-1 1 0,1-1 0,0 0 0,0 0 0,0 0 0,0 0 0,1 1 0,-1-1 0,1 0 1,-1 0-1,1 0 0,0 0 0,0 0 0,-1 0 0,1 0 0,1 0 0,-1-1 0,0 1 0,0 0 0,1-1 0,-1 1 0,1 0 0,-1-1 0,1 0 0,0 1 0,0-1 0,-1 0 0,1 0 0,3 1 0,191 97 201,-126-68-184,72 45 1,-123-64-2,1 1 0,-2 1 0,0 1 0,-1 0-1,0 2 1,-1 0 0,27 37 0,-38-45-8,0 0 1,0 1-1,-1-1 0,0 1 0,0 0 0,-1 0 0,2 13 0,-4-18-3,-1 0 1,1 0-1,-1 0 0,0 0 1,0 0-1,0 0 1,-1 0-1,1 0 1,-1 0-1,0 0 0,-1 0 1,0 0-1,1 0 1,-1-1-1,-1 1 1,1-1-1,-5 7 0,-3-1-1,0-1 0,-1 0 0,0-1-1,0 0 1,-1 0 0,0-1 0,0-1-1,-1 0 1,-22 7 0,-17 3 44,-56 11 0,45-15 64,-1-2 0,-122 2 0,184-12 20,6 0-52,42 0-113,310-7 46,-274 1-24,-1-4 0,109-26 0,-133 20-96,104-41 0,-160 56 104,1 0 0,0 1 0,-1-1-1,1 1 1,-1-1 0,1 1 0,0 0 0,-1-1-1,1 1 1,0 0 0,-1 0 0,1 0 0,0 1-1,-1-1 1,1 0 0,0 0 0,-1 1 0,1-1-1,0 1 1,-1 0 0,1-1 0,-1 1 0,1 0-1,1 1 1,27 34 47,-8-8 42,-8-16-44,0-1 0,1 0 0,0-1 1,1 0-1,0-2 0,1 0 0,-1-1 0,1 0 0,1-1 1,-1-1-1,1-1 0,19 2 0,1-1-91,0-3 0,0 0 0,0-3 0,59-7 0,-61 2-381,0-1 0,35-13 0,52-25-3449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57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1070 9578,'0'0'2437,"0"0"-820,0 0-214,0 0-463,0 0-234,0 0-338,3-23-221,1-3-59,-2 1-8,2 0 0,1 0 0,15-43 0,-9 35-71,7-22 6,2 1 1,3 1-1,46-79 0,-69 131-18,0 1 0,0-1-1,1 0 1,-1 1-1,0-1 1,0 1-1,1-1 1,-1 1 0,1-1-1,-1 1 1,0-1-1,1 1 1,-1-1-1,1 1 1,-1-1 0,1 1-1,-1 0 1,1-1-1,0 1 1,-1 0 0,1-1-1,-1 1 1,1 0-1,0 0 1,-1 0-1,1-1 1,-1 1 0,1 0-1,0 0 1,-1 0-1,1 0 1,0 0-1,-1 0 1,1 0 0,0 1-1,-1-1 1,1 0-1,0 0 1,-1 0-1,1 1 1,-1-1 0,1 0-1,0 1 1,-1-1-1,1 0 1,-1 1-1,1-1 1,-1 1 0,1-1-1,-1 1 1,0-1-1,1 1 1,-1-1-1,0 1 1,1 0 0,14 35-116,-6 9 61,6 81 1,-11-80 33,17 84 1,-20-128 32,-1 0 0,1 0-1,-1 0 1,1 0 0,0 0-1,0 0 1,0 0-1,0-1 1,0 1 0,0 0-1,1-1 1,-1 1 0,0-1-1,1 1 1,-1-1 0,1 1-1,0-1 1,-1 0 0,1 0-1,0 0 1,0 0-1,0 0 1,-1-1 0,1 1-1,0 0 1,0-1 0,0 1-1,0-1 1,0 0 0,1 0-1,-1 0 1,0 0 0,3 0-1,-1-1 17,0 0 0,0 1 0,0-2 0,0 1-1,-1 0 1,1-1 0,0 0 0,-1 0 0,1 0 0,-1 0-1,1 0 1,-1-1 0,0 0 0,0 1 0,0-1 0,2-4-1,4-7 3,-1-1-1,0-1 0,-1 1 0,-1-1 0,0 0 1,-1-1-1,5-32 0,-5 29-6,-5 19-27,0 1-1,0 0 1,1-1 0,-1 1 0,0-1-1,1 1 1,-1 0 0,0-1 0,1 1-1,-1 0 1,0 0 0,1-1 0,-1 1-1,1 0 1,-1 0 0,1 0 0,-1-1-1,1 1 1,-1 0 0,0 0 0,1 0-1,-1 0 1,1 0 0,-1 0 0,1 0-1,-1 0 1,1 0 0,-1 0 0,1 0 0,-1 0-1,1 1 1,-1-1 0,1 0 0,-1 0-1,1 1 1,18 7-58,-3-1 71,0 1 0,0-2 1,1 0-1,0-2 0,0 1 0,0-2 0,0 0 0,0-1 0,1-1 0,-1-1 0,1 0 0,27-5 0,-28 3-70,1-1 0,-1-1 0,0 0 0,0-1 0,0-1 0,-1-1 0,0-1 1,0 0-1,0 0 0,-1-2 0,-1 0 0,20-17 0,-31 23-18,1 0 0,-1 0 0,0 0 0,0-1 0,0 1 0,0-1 0,-1 1-1,0-1 1,0 0 0,0 0 0,-1 0 0,1 0 0,-1 0 0,1-9 0,-2 11 59,0 1 0,0-1 0,0 0 0,-1 1 0,1-1 0,-1 1 0,1-1 0,-1 1 0,0-1 1,0 1-1,0-1 0,0 1 0,0 0 0,-1-1 0,1 1 0,-1 0 0,1 0 0,-1 0 0,0 0 0,0 0 0,0 1 1,0-1-1,0 1 0,0-1 0,0 1 0,0-1 0,-1 1 0,1 0 0,-5-1 0,0 0 33,0-1 0,0 2 0,0-1 0,0 1-1,0 0 1,0 1 0,0 0 0,0 0 0,0 0 0,-13 3-1,16-2-4,1 0 0,-1 0-1,1 1 1,0-1 0,0 1-1,0 0 1,0 0-1,0 0 1,0 0 0,0 0-1,1 1 1,-1-1 0,1 1-1,-1 0 1,1 0 0,0 0-1,0 0 1,1 0-1,-1 0 1,0 0 0,1 1-1,-2 5 1,-2 18 70,1-1 0,1 1 0,1-1 1,1 1-1,4 32 0,-1-25 114,-3-28-172,2 0 0,-1 0 0,1 1 0,-1-1 0,2 0 0,-1 0 0,1 0 0,0-1 0,0 1 0,0 0 0,1-1 0,0 1 0,0-1 0,1 0 0,-1 0 0,1 0 0,0-1 0,0 1 0,1-1 0,-1 0 0,1 0 0,0 0 0,0-1 0,0 0 0,1 0 0,-1 0 0,1 0 0,0-1 0,-1 0 0,1 0 0,0-1 0,0 0 1,0 0-1,0 0 0,0-1 0,8 0 0,-8 1 5,0-1 0,0 0 1,0 0-1,0-1 1,0 1-1,0-1 0,0-1 1,-1 1-1,1-1 1,0 0-1,-1 0 0,1-1 1,-1 1-1,0-1 1,1-1-1,-2 1 0,1-1 1,0 0-1,-1 0 1,1 0-1,-1 0 0,0-1 1,-1 0-1,4-5 1,1 0 1,1 1-1,0 1 1,0-1 0,1 1 0,0 1 0,0 0 0,1 0 0,16-7 0,10-2-269,50-13 1,-40 14-268,-47 15 513,1 0-1,0 0 0,0 0 1,-1 0-1,1 0 1,0 1-1,-1-1 0,1 0 1,0 1-1,-1-1 1,1 0-1,-1 1 1,1-1-1,0 1 0,-1-1 1,1 1-1,-1-1 1,1 1-1,-1-1 0,1 1 1,-1-1-1,0 1 1,1 0-1,-1-1 0,0 1 1,0 0-1,1-1 1,-1 1-1,0 0 0,0 0 1,0-1-1,0 1 1,0 0-1,0-1 1,0 1-1,0 0 0,0 0 1,0-1-1,0 1 1,0 1-1,-1 44 218,1-34-93,0 87 687,0-98-792,1-1 0,-1 1-1,1 0 1,-1-1-1,0 1 1,1-1-1,-1 1 1,1-1-1,0 1 1,-1-1-1,1 0 1,-1 1-1,1-1 1,0 1 0,-1-1-1,1 0 1,0 0-1,-1 1 1,1-1-1,0 0 1,-1 0-1,1 0 1,0 0-1,0 0 1,-1 0 0,1 0-1,0 0 1,-1 0-1,1 0 1,1-1-1,24-2 34,-19 0-26,-1 0 1,1-1-1,-1 0 0,0 0 1,-1 0-1,1-1 0,-1 0 0,1 0 1,-2 0-1,9-11 0,-7 9-106,-1 0 0,1 0 1,0 1-1,1 0 0,0 1 0,10-8 0,-11 12-13,-1-1 0,1 1-1,-1 1 1,1-1 0,-1 1 0,1 0-1,-1 0 1,11 2 0,6-1 58,-10-1 15,0-1 1,0-1-1,0 0 1,-1-1-1,1 0 0,-1-1 1,0 0-1,0-1 1,0 0-1,0-1 0,-1 0 1,15-12-1,5-6-150,-2-1 1,41-47-1,-50 52-12,-1-1 0,-1-1 0,-2 0 0,0-1 0,-1-1 0,-1 0 0,-1-1 0,-2-1 0,0 1 0,-2-2 0,-1 1 0,-1-1 0,-1 0 0,2-37 0,-16-204 375,10 296 345,-2 0 1,-1 1-1,-6 27 0,-23 115-165,9-60-127,9-29-133,3 0 0,1 132 0,8-209-102,2 0 0,-1 0 0,1-1 0,-1 1 0,1 0 0,1 0 1,-1 0-1,1-1 0,-1 1 0,1-1 0,1 1 0,-1-1 0,1 0 0,-1 0 1,1 0-1,0 0 0,1 0 0,-1-1 0,1 0 0,5 5 0,-1-3 22,0-1 0,1 0 0,-1 0 0,1-1-1,-1 0 1,1-1 0,0 0 0,0 0 0,0-1 0,13 0-1,20 1 50,-1-2 0,1-1 0,-1-3-1,72-15 1,-88 13-101,0-1 1,0-1-1,-1-1 1,-1-2-1,1 0 1,-1-2-1,-1 0 1,37-30-1,-55 39 7,0 0-1,0 0 0,0 0 0,-1-1 0,0 0 0,0 1 0,0-1 0,0 0 0,2-8 0,-4 12 8,-1 0-1,1 0 1,-1-1-1,0 1 1,1 0-1,-1 0 1,0 0-1,0-1 1,0 1-1,1 0 1,-1 0-1,-1 0 1,1-1-1,0 1 1,0 0-1,0 0 1,-1 0-1,1-1 0,0 1 1,-1 0-1,1 0 1,-1 0-1,0 0 1,1 0-1,-1 0 1,0 0-1,0 0 1,1 0-1,-1 0 1,0 0-1,0 0 1,0 1-1,0-1 1,0 0-1,0 1 1,0-1-1,0 1 1,0-1-1,-1 1 1,1-1-1,0 1 1,0 0-1,0 0 1,-1-1-1,0 1 1,-12-2-7,-1 1 1,1 1-1,0 0 1,-1 0-1,1 1 0,0 1 1,0 1-1,-24 7 1,29-7 2,1 0 1,-1 1-1,1 0 1,-1 0-1,1 1 1,1 0-1,-1 1 0,1 0 1,0 0-1,0 0 1,0 1-1,1 0 1,0 0-1,-7 12 1,11-16-16,1 0 1,-1 1-1,1-1 0,-1 0 1,1 0-1,0 1 1,0-1-1,1 1 0,-1 4 1,1-7 25,0 0 1,0 0-1,0 0 1,0 0-1,0 0 1,0-1 0,1 1-1,-1 0 1,0 0-1,1 0 1,-1 0-1,0 0 1,1-1-1,-1 1 1,1 0-1,0 0 1,-1-1-1,1 1 1,0 0-1,-1-1 1,1 1-1,0-1 1,0 1-1,-1-1 1,1 1-1,0-1 1,0 1-1,0-1 1,0 0-1,-1 0 1,1 1 0,0-1-1,0 0 1,0 0-1,0 0 1,0 0-1,2 0 1,80-1 235,-51-1-166,62 6 0,-30 18-21,-40-19-38,0-2 0,0 0 0,1-2 0,-1-1 0,0-1 1,-1 0-1,1-2 0,-1-1 0,1-1 0,-2-1 0,1-1 0,-1-1 0,0 0 0,-1-2 0,-1-1 0,0 0 0,32-29 0,-45 36-28,-1-1-1,0 1 0,0-1 0,-1 0 0,1-1 0,-2 1 0,1-1 0,-1 0 0,0 0 0,-1 0 0,0-1 0,0 1 0,-1-1 0,0 0 0,0 0 0,-1 0 0,0 0 0,-1 0 0,0 0 0,-1 0 0,1 1 0,-4-16 0,-6 7 49,10 17-41,0 0-1,0 0 1,0 0-1,0 1 1,0-1 0,0 0-1,0 0 1,0 0-1,-1 1 1,1-1 0,0 0-1,0 0 1,0 0 0,0 0-1,0 1 1,0-1-1,-1 0 1,1 0 0,0 0-1,0 0 1,0 0-1,0 0 1,-1 1 0,1-1-1,0 0 1,0 0 0,0 0-1,-1 0 1,1 0-1,0 0 1,0 0 0,0 0-1,-1 0 1,1 0-1,0 0 1,0 0 0,0 0-1,-1 0 1,1 0-1,0 0 1,0 0 0,0 0-1,-1 0 1,1 0 0,0-1-1,0 1 1,0 0-1,-1 0 1,1 0 0,0 0-1,0 0 1,0 0-1,-1-1 1,4 18-33,0 0 0,0-1 0,2 1 0,0-1 0,1 0 0,15 30 0,3 10 73,-6-8 14,-2 2-1,-2 1 0,-2 0 1,-3 0-1,-2 1 1,-2 0-1,-2 0 0,-8 94 1,2-121-36,-2 0-1,-1 0 1,-1-1 0,-1 0 0,0 0 0,-2-1 0,-1 0 0,-1-1-1,-1-1 1,-28 37 0,32-46 5,-1 0-1,-1-1 0,0 0 1,0 0-1,-1-1 1,0-1-1,-1 0 0,0-1 1,-1 0-1,1-1 1,-1 0-1,-1-1 0,1-1 1,-1 0-1,0-1 1,0-1-1,0 0 0,-24 0 1,33-2-8,1-1-1,-1 0 1,1 0 0,-1-1-1,0 1 1,1-1 0,-1-1 0,1 1-1,-1-1 1,1 0 0,-5-3 0,7 3-8,1 0 1,0-1-1,-1 1 1,1-1-1,1 0 1,-1 1-1,0-1 1,0 0-1,1 0 1,0 0-1,0 0 1,0-1-1,0 1 1,0 0-1,0 0 1,1-1-1,0 1 1,0 0-1,0-7 0,0 0-23,1 1-1,0-1 0,0 1 1,1-1-1,1 1 0,-1-1 1,1 1-1,1 0 0,0 0 0,0 1 1,1-1-1,0 1 0,0 0 1,1 0-1,0 1 0,11-12 1,13-9-20,0 2 1,57-39 0,-66 50 30,313-196-253,-208 136 273,225-174 0,-341 241 9,-8 7-13,0 0 1,0-1-1,0 0 1,0 1-1,0-1 1,-1 0-1,1 0 1,0 0-1,-1 0 1,0 0-1,1 0 1,-1-1-1,0 1 1,0 0-1,1-4 1,-3 6 10,0-1 1,1 0-1,-1 1 0,0-1 0,0 1 1,0-1-1,1 1 0,-1 0 0,0-1 1,0 1-1,0 0 0,0-1 1,0 1-1,0 0 0,0 0 0,0 0 1,0 0-1,0 0 0,0 0 1,0 0-1,0 0 0,0 1 0,1-1 1,-1 0-1,-1 1 0,-2-1 15,-14 3-35,0 1 0,0 0 0,0 2 0,1 0 0,0 1 0,0 0 0,-25 16 0,-109 79-30,142-96 8,-28 26-69,35-31 90,0 1 0,0 0 0,1 0-1,-1 0 1,1 0 0,-1 1 0,1-1 0,0 0 0,0 1 0,0-1-1,0 1 1,0-1 0,1 1 0,-1-1 0,0 4 0,1-5 7,0-1-1,1 1 1,-1-1 0,0 1 0,0-1 0,0 1 0,0-1 0,1 0-1,-1 1 1,0-1 0,0 1 0,1-1 0,-1 0 0,0 1 0,1-1 0,-1 0-1,0 1 1,1-1 0,-1 0 0,1 1 0,-1-1 0,0 0 0,1 0-1,-1 0 1,1 1 0,-1-1 0,1 0 0,-1 0 0,1 0 0,-1 0-1,1 0 1,0 0 0,22 0 48,-15 0-29,41-1 85,-1-1 0,1-3 0,64-15 0,-93 15-119,-4 1 15,1 0 1,-1 2 0,30-2-1,-2 20-42,58-15-2482,-102-1 2418,0 0 0,-1 0 1,1 0-1,0 0 0,0 0 1,0 0-1,0 0 0,0 0 1,0 0-1,0 0 0,0 0 1,0-1-1,0 1 0,0 0 0,0 0 1,0 0-1,0 0 0,0 0 1,0 0-1,0 0 0,0 0 1,0 0-1,0 0 0,0-1 1,0 1-1,0 0 0,1 0 1,-1 0-1,0 0 0,0 0 1,0 0-1,0 0 0,0 0 1,0 0-1,0 0 0,0 0 1,0 0-1,0 0 0,0 0 1,0 0-1,0 0 0,0 0 1,1-1-1,-1 1 0,-11-3-3728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00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12979,'0'0'2440,"0"0"-1840,0 0-600,0 0-168,0 0-800,0 0 312,199 47-648,-123-23-1489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0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0 444 9818,'0'0'1947,"0"0"-433,0 0-413,0 0-334,0 0-20,0 0-390,0-13-179,3-17-114,2 0 1,0 0 0,2 0-1,1 1 1,2 1-1,16-35 1,-16 40-82,1 1-1,2 0 1,27-37 0,-36 53 2,1 1 0,-1 0 0,1 0 0,0 0 0,1 1 1,-1 0-1,1 0 0,0 0 0,0 1 0,0-1 0,0 2 0,1-1 0,-1 1 0,1 0 0,-1 0 1,1 0-1,0 1 0,12 0 0,-16 1 6,0 1 0,-1 0 0,1 0 1,0 0-1,0 0 0,-1 0 0,1 0 0,-1 1 0,1-1 1,-1 1-1,1 0 0,-1 0 0,0 0 0,0 0 0,0 0 1,0 0-1,-1 1 0,1-1 0,0 0 0,-1 1 0,0 0 1,1-1-1,0 4 0,24 68-58,-26-71 68,10 42-37,7 82 0,-13-83 53,1 0 0,13 43 0,-18-86-10,0-1-1,0 1 0,1 0 1,-1 0-1,0 0 1,1-1-1,-1 1 1,1 0-1,-1-1 1,0 1-1,1 0 1,0-1-1,-1 1 0,1-1 1,-1 1-1,1 0 1,0-1-1,-1 0 1,1 1-1,0-1 1,0 1-1,-1-1 1,1 0-1,0 1 0,0-1 1,0 0-1,-1 0 1,1 0-1,0 0 1,0 0-1,0 0 1,-1 0-1,1 0 0,0 0 1,0 0-1,0 0 1,0 0-1,-1-1 1,1 1-1,0 0 1,0 0-1,1-1 1,29-21 381,296-334-1241,-327 356 846,0-1 0,0 1-1,0 0 1,1-1-1,-1 1 1,0-1-1,0 1 1,1 0 0,-1-1-1,0 1 1,1 0-1,-1-1 1,0 1-1,1 0 1,-1-1 0,0 1-1,1 0 1,-1 0-1,1 0 1,-1-1 0,1 1-1,-1 0 1,0 0-1,1 0 1,-1 0-1,1 0 1,-1 0 0,1 0-1,-1 0 1,1 0-1,-1 0 1,1 0-1,-1 0 1,0 0 0,1 0-1,-1 0 1,1 0-1,-1 0 1,1 1-1,-1-1 1,0 0 0,1 0-1,-1 1 1,1-1-1,-1 0 1,0 0 0,1 1-1,-1-1 1,0 0-1,1 1 1,-1-1-1,0 1 1,0-1 0,0 0-1,1 1 1,-1-1-1,0 1 1,0-1-1,0 1 1,0-1 0,0 0-1,1 1 1,-1 0-1,5 36-265,-5-29 301,2 13 0,1-1 1,0 0-1,2 0 0,0 0 0,12 29 0,-14-42 7,1 0 0,0-1-1,0 1 1,0-1 0,1 0 0,-1 0 0,1 0-1,1-1 1,-1 0 0,1 0 0,0 0-1,0-1 1,1 1 0,-1-1 0,1-1-1,0 0 1,0 0 0,8 3 0,17 1 93,0-2 0,0-1 1,0-2-1,0 0 0,42-5 1,1 1-135,-34 1 53,1-1 0,0-3 0,44-10 0,-62 9-25,1-1 0,-2 0 0,1-2 1,-1-1-1,-1-1 0,32-20 0,-48 28-17,-1-1 1,0 0 0,-1 0 0,1 0-1,-1-1 1,0 1 0,0-1-1,0 0 1,-1 0 0,0 0 0,1-1-1,-2 1 1,3-7 0,-1 0 7,-2 0 0,0 0 1,0 0-1,-1 0 0,-1-19 1,0 28-15,-1 0 0,1 0 1,-1 1-1,1-1 0,-1 0 1,0 0-1,0 1 0,0-1 1,0 0-1,-1 1 0,1-1 0,-1 1 1,0 0-1,1-1 0,-1 1 1,0 0-1,0 0 0,-1 0 1,1 0-1,0 1 0,0-1 1,-1 1-1,1-1 0,-1 1 1,0 0-1,1 0 0,-1 0 0,0 0 1,0 0-1,1 1 0,-1-1 1,-5 1-1,-1-1-12,0 0-1,0 0 1,0 1-1,0 1 1,0 0-1,0 0 1,0 0-1,0 1 1,-15 6-1,7 0-214,0 0-1,1 2 1,1 0-1,-1 1 1,1 0-1,-26 27 1,27-23-997,0 1 0,1 0 0,-14 23 1,11-7-3667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01.6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1 381 6009,'0'0'1671,"0"0"-748,0 0 103,0 0 411,0 0 256,0 0-257,1-12-686,4-7-678,0 0 1,1 0 0,1 0-1,0 1 1,2 0 0,0 0-1,1 1 1,1 0 0,0 1-1,1 1 1,23-23 0,-24 25-81,1 2 1,0-1 0,1 2 0,1 0 0,-1 0 0,2 1 0,-1 1 0,1 0 0,0 1 0,1 1-1,0 0 1,0 1 0,0 1 0,30-4 0,-45 8-7,1 0-1,-1 0 1,0 0-1,1 0 1,-1 0-1,0 0 1,1 0-1,-1 0 1,0 0-1,1 1 1,-1-1-1,0 1 1,0-1-1,1 1 1,-1-1-1,0 1 1,0 0-1,0-1 1,0 1-1,0 0 1,0 0-1,0 0 1,0 0-1,0 0 1,0 0-1,0 0 1,0 2-1,0 0-2,0-1 0,0 1 0,-1 0 0,1 0 0,-1 0 0,0 0 0,0-1 0,0 1-1,0 0 1,-1 0 0,1 0 0,-2 4 0,-2 5-15,0 0-1,0 0 1,-2 0 0,1-1 0,-9 14 0,-28 29-25,-20 32-2,57-79 54,1 0 0,1 1 0,-1-1 0,1 1 0,0 0-1,1 0 1,0 0 0,0 0 0,1 0 0,0 10-1,1-17 9,0 0-1,0 0 0,1 0 0,-1 1 0,0-1 0,1 0 0,-1 0 1,1 0-1,0 0 0,-1 0 0,1 0 0,0 0 0,0 0 0,0 0 1,-1 0-1,1 0 0,0 0 0,0 0 0,0-1 0,0 1 0,1 0 1,-1-1-1,0 1 0,0-1 0,0 0 0,0 1 0,1-1 0,-1 0 0,0 1 1,0-1-1,1 0 0,1 0 0,52 1 163,-37-2-110,24-1 1,1-3 0,-1-2-1,0-1 1,-1-2 0,0-2-1,0-2 1,-1-2 0,-1-1 0,-1-2-1,0-1 1,-2-3 0,46-35-1,-71 49-31,0 0 1,-1-1-1,0 0 0,-1-1 0,12-15 0,-18 20-12,0 1-1,0 0 1,-1-1 0,1 1-1,-1-1 1,0 0-1,-1 1 1,1-1-1,-1 0 1,0 0 0,-1 0-1,1 0 1,-1 0-1,-1-9 1,0 13-9,0 0 0,0 1 0,0-1 0,0 0 0,0 0 0,-1 1 0,1-1 0,0 1 0,-1-1 0,1 1 0,-1 0 0,1 0 0,-1 0 0,0-1 0,0 1 0,1 1 0,-1-1 0,0 0 0,0 0 0,0 1 0,0-1 0,0 1-1,0-1 1,0 1 0,0 0 0,0 0 0,0 0 0,0 0 0,-4 1 0,-1-1-6,0 0 0,0 1 0,-1-1 0,1 2 0,0-1 0,0 1 0,-11 4 0,12-2-2,0 0-1,0 1 0,1 0 0,0 0 1,-1 0-1,2 1 0,-1-1 0,1 1 1,0 0-1,0 0 0,1 1 0,-1-1 1,1 1-1,1 0 0,-3 7 0,3-9 3,1 1 0,-1-1 0,1 1 0,0-1 0,0 1 0,1-1 0,-1 1 0,1 0 0,1-1 0,-1 1-1,1-1 1,0 1 0,0-1 0,0 1 0,1-1 0,0 0 0,0 0 0,1 1 0,-1-1 0,1-1-1,3 6 1,1-3 6,1 0 0,0-1 0,0 0 0,0 0 0,1-1 0,0 0 0,0 0 0,0-1 0,0 0 0,18 4-1,5 0-23,0-2 0,48 4-1,184-4-2512,-225-6 1290,90 0-5644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04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82 170 5281,'0'0'1560,"0"0"-307,0 0-414,0 0 193,4-26-215,10-79 31,-14 103-748,0-1 0,0 1-1,0-1 1,0 1 0,1-1-1,-1 0 1,1 1 0,-1 0-1,1-1 1,0 1 0,0-1-1,0 1 1,3-4 0,-2 26-35,-6 42 43,-2 1 1,-27 107 0,1-3 537,12-3 116,3 310-1,18-457-734,1 0 1,0-1-1,1 1 0,0-1 1,10 27-1,-10-36-14,0 0 0,0 0 0,0 0 1,1 0-1,0-1 0,1 0 0,-1 1 0,1-1 0,0-1 1,1 1-1,-1-1 0,1 0 0,0 0 0,10 6 0,-8-9 16,1 1 0,-1-2-1,0 1 1,1-1-1,-1 0 1,1 0-1,-1-1 1,1-1 0,-1 1-1,1-1 1,-1-1-1,0 1 1,1-2-1,-1 1 1,0-1-1,0 0 1,-1-1 0,10-4-1,44-36-38,-2-3 0,-1-3 0,-3-2 0,74-90 0,-102 107-68,13-13 104,-39 47-105,-1 11-280,-2 23 324,-2-1 0,-10 48 0,7-44 101,-6 67 1,13-90-39,-1 0 0,2 0-1,0 1 1,0-1 0,4 14 0,-4-23-21,1 1 0,0-1 1,0 1-1,0-1 0,1 0 0,-1 0 0,1 0 1,0 0-1,0 0 0,1 0 0,-1-1 0,1 0 1,0 0-1,0 0 0,0 0 0,6 3 0,6 1 28,0 0 0,0-2 0,0 0-1,1 0 1,0-2 0,0 0 0,0-1-1,0-1 1,0 0 0,22-3 0,-32 2-17,5 0 7,1-1 1,-1-1 0,1 0 0,-1-1 0,1 0 0,-1 0 0,0-2-1,-1 1 1,17-10 0,-10 3-66,0 0-1,-1-2 1,0 0-1,-1 0 1,17-19-1,-8 4-35,-2-1 0,-1-1-1,-1-1 1,-1-1-1,-2-1 1,15-37 0,-29 55 90,-4 14-40,-1 48-300,-6 28 309,3-54 24,1 0 0,2 1 0,0-1 0,1 1 0,1-1 0,5 26 0,-4-40-2,1 0 0,0 0 0,0-1-1,1 0 1,0 1 0,0-1 0,0-1-1,1 1 1,0-1 0,0 1 0,0-1-1,0-1 1,1 1 0,0-1 0,0 0-1,0 0 1,13 5 0,-4-3 20,0 1 1,0-2-1,1 0 1,0-1-1,0 0 1,31 2-1,-32-5 22,-1 0 0,1-2-1,0 1 1,0-2-1,-1 0 1,18-4 0,-23 3-41,-1-1 0,0 1 0,0-1 1,-1 0-1,1-1 0,-1 0 0,0 0 1,0-1-1,-1 1 0,1-1 1,9-13-1,7-12-16,-2-2 0,0-1 1,-3 0-1,18-46 0,-17 37-31,2 1-1,31-47 0,-52 89 38,0 0 0,0 1-1,0-1 1,0 0-1,0 1 1,0-1 0,0 1-1,0-1 1,1 0-1,-1 1 1,0-1-1,0 0 1,0 1 0,0-1-1,0 0 1,1 1-1,-1-1 1,0 0-1,0 0 1,1 1 0,-1-1-1,0 0 1,0 0-1,1 1 1,-1-1 0,0 0-1,1 0 1,-1 0-1,0 1 1,1-1-1,-1 0 1,0 0 0,1 0-1,-1 0 1,0 0-1,1 0 1,-1 0-1,0 0 1,1 0 0,-1 0-1,1 0 1,-1 0-1,0 0 1,1 0 0,-1 0-1,0 0 1,1 0-1,-1 0 1,0 0-1,1-1 1,-1 1 0,0 0-1,1 0 1,-1 0-1,0-1 1,0 1-1,1 0 1,-1 0 0,0-1-1,0 1 1,1 0-1,-1-1 1,0 1-1,0 0 1,0-1 0,1 1-1,2 32-147,-3-30 154,-2 90-53,1-65 63,0 1 0,1 0-1,6 38 1,-5-64-11,-1 1 0,1-1 0,0 1 0,0-1 1,0 0-1,0 1 0,0-1 0,0 0 0,1 0 0,-1 0 1,1 0-1,-1 0 0,1 0 0,0 0 0,0-1 0,0 1 1,0-1-1,0 1 0,3 1 0,-1-1 43,1 0-1,-1-1 1,1 1-1,0-1 1,-1 0-1,1-1 1,0 1-1,0-1 1,8 0-1,-2-1 29,0 0 0,-1-1 0,1 0 0,0 0 0,-1-2 0,0 1 0,1-1 1,11-7-1,8-6-45,-1-2 0,35-29 0,-56 40-17,0 1 1,0-1-1,-1-1 1,0 0 0,-1 1-1,0-2 1,0 1-1,-1-1 1,0 0 0,-1 0-1,5-15 1,-7 24-20,0-1 0,0 1 0,-1 0 0,1 1 0,0-1 0,0 0 0,0 0 0,0 1 0,0-1 0,1 1 0,-1 0 0,0-1 0,0 1 0,0 0 0,0 0 0,0 1 0,0-1 0,1 0 0,1 1 0,4 0 5,135 1-154,158-5 150,-259-5-7,-40 7 20,-1 1 1,1 0 0,-1-1 0,1 1-1,-1-1 1,0 1 0,1-1-1,-1 0 1,0 0 0,1 1 0,-1-1-1,0 0 1,0 0 0,0 0 0,0 0-1,0 0 1,0-1 0,0 1 0,0 0-1,0 0 1,-1-1 0,1 1-1,0 0 1,-1-1 0,1-1 0,-22 11-522,12 0 499,0 0 1,0 0 0,1 1 0,0 0 0,0 0 0,1 1-1,1 0 1,-11 19 0,13-20-5,0-1-1,0 1 1,1-1-1,0 1 1,1 0 0,0 0-1,0 0 1,1 0-1,0 0 1,1 1-1,0-1 1,1 13-1,0-20 25,-1 0-1,1 0 0,0 0 0,0 0 0,0 0 1,0 0-1,1 0 0,-1-1 0,0 1 0,1 0 1,-1-1-1,1 1 0,0-1 0,-1 1 0,1-1 1,0 0-1,0 0 0,0 0 0,0 0 0,0 0 1,0 0-1,0 0 0,0-1 0,3 1 1,59 7 45,-56-8-54,32 2 65,1-3 0,-1 0 0,78-15 1,-97 11-87,0-1 1,0 0 0,-1-2-1,0 0 1,0-1 0,-1-1-1,-1-1 1,1-1-1,18-16 1,-30 22-22,0 0-1,-1-1 1,0 1-1,0-1 1,0-1-1,-1 1 1,0-1-1,-1 0 1,0 0-1,0 0 1,0 0-1,-1-1 1,-1 0-1,1 0 1,-1 1 0,-1-1-1,0 0 1,0 0-1,-1 0 1,0-1-1,0 1 1,-3-14-1,3 22 49,-1-1-1,1 0 1,0 0-1,-1 0 1,1 0-1,-1 1 0,0-1 1,0 0-1,1 1 1,-1-1-1,0 0 1,0 1-1,-1-1 1,1 1-1,0-1 1,0 1-1,-1 0 1,1 0-1,-1-1 1,1 1-1,-1 0 0,1 0 1,-1 0-1,0 1 1,0-1-1,1 0 1,-1 1-1,0-1 1,0 1-1,0-1 1,0 1-1,1 0 1,-1 0-1,0 0 0,0 0 1,0 0-1,0 0 1,0 1-1,0-1 1,1 1-1,-1-1 1,-2 2-1,-2 0 4,0 0-1,0 1 0,0-1 1,0 1-1,1 1 0,0-1 1,-1 1-1,1 0 0,0 0 1,1 0-1,-5 6 1,0 1 8,2 1 1,-1 0-1,2 0 1,-1 1 0,2-1-1,0 2 1,0-1 0,1 0-1,1 1 1,0 0 0,1-1-1,0 1 1,1 0 0,1 16-1,1-28-9,-1 0 1,0 1-1,1-1 0,-1 0 0,1 0 0,0 0 1,0 0-1,0 0 0,0 0 0,0-1 0,0 1 0,0 0 1,0 0-1,1-1 0,-1 1 0,1-1 0,-1 1 1,1-1-1,0 0 0,-1 1 0,1-1 0,0 0 0,0 0 1,0 0-1,0-1 0,0 1 0,0 0 0,0-1 1,0 1-1,3-1 0,8 3 63,0-2 0,1 0 0,24-1 0,-18-1 105,-9 1-160,-1-1 1,1 0 0,-1 0-1,1-1 1,-1-1 0,0 0 0,0 0-1,0-1 1,0 0 0,-1-1-1,0 0 1,0-1 0,12-8-1,4-8 24,-2 0 0,0-1 0,19-27 0,-23 28-22,0 0 0,1 0 1,1 2-1,33-24 0,-42 38-2,0-1-1,1 2 1,0 0-1,0 0 1,1 1-1,-1 1 0,1 0 1,0 1-1,0 1 1,0 0-1,-1 0 1,1 2-1,27 3 0,-37-3-13,0-1 0,0 1-1,0 0 1,0 0 0,0 1 0,0-1-1,-1 1 1,1 0 0,0 0-1,-1 0 1,1 0 0,-1 0-1,0 1 1,0 0 0,0 0-1,0 0 1,0 0 0,-1 0-1,1 0 1,3 7 0,-1 2-20,-1 0 0,1 1 0,-2-1 0,0 1 0,2 15 0,5 22-7,-8-46 40,-1-1 0,0 0 0,1 0 0,0 0-1,0 0 1,0-1 0,0 1 0,0 0 0,0-1 0,1 1 0,-1-1-1,1 0 1,0 0 0,0 0 0,0 0 0,0-1 0,0 1 0,0-1 0,0 1-1,0-1 1,0 0 0,1-1 0,5 2 0,9 1 39,0-1 1,0-1-1,22-1 1,-24 0-44,31 0 96,150-6 36,-174 3-96,0 0 0,-1-2 1,0 0-1,0-2 0,0 0 1,32-16-1,-50 20-34,1 0 0,-1 1 0,0-1-1,-1-1 1,1 1 0,0 0 0,-1-1 0,0 0 0,0 0 0,4-5-1,-7 8-2,1 0-1,0 0 1,-1-1 0,1 1-1,-1 0 1,0 0-1,1 0 1,-1 0-1,0-1 1,0 1-1,0 0 1,0 0-1,1-1 1,-2 1-1,1 0 1,0 0-1,0 0 1,0-1-1,-1 1 1,1 0-1,0 0 1,-1 0-1,1 0 1,-1-1-1,1 1 1,-1 0-1,0 0 1,0 0-1,1 0 1,-1 0 0,0 1-1,0-1 1,0 0-1,0 0 1,0 0-1,0 1 1,0-1-1,0 1 1,0-1-1,0 1 1,0-1-1,-1 1 1,1-1-1,0 1 1,-2 0-1,-15-5-4,-1 1 0,1 1 0,0 0 0,-36 1 0,42 2-14,0 0 0,-1 1 1,1 0-1,0 1 1,0 1-1,0 0 0,0 0 1,-16 8-1,24-9 10,0 1 0,0 0 0,0-1 0,0 2 0,1-1 0,-1 0 0,1 1 0,0 0 0,0 0 0,0 0 0,0 0 0,1 0-1,0 0 1,0 1 0,-2 5 0,3-8 5,0 1 1,1-1-1,-1 0 0,1 1 0,0-1 0,0 1 0,0-1 0,0 0 0,0 1 0,0-1 0,1 0 1,-1 1-1,1-1 0,0 0 0,0 1 0,-1-1 0,2 0 0,-1 0 0,0 0 0,0 0 0,1 0 1,-1 0-1,1 0 0,-1 0 0,1 0 0,0-1 0,-1 1 0,1-1 0,0 1 0,0-1 0,0 0 1,4 2-1,12 5 87,1-1-1,0-1 1,0 0 0,0-1 0,1-1 0,35 2 0,131-3 13,-122-3-8,34 0-466,-97 0 22,-1 0 75,0 0-14,-4-25-4421,-2 11-1005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04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27 10322,'0'0'1857,"0"0"-1249,0 0 368,0 0-976,0 0 8,0 0 24,0 0-32,-43-27-256,24 36-1120,-5 3-969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04.8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8954,'0'0'3849,"0"0"-2625,0 0-664,0 0-184,179 0-376,-80 0 0,10 0 176,-6 3-112,-11 18-64,-12 5-16,2 13-848,-19-3-952,-17-9-3081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06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0 453 9074,'0'0'1946,"0"0"-754,0 0-207,0 0-656,0 0-168,0 0 142,19-18 155,144-143 260,-139 136-616,-1-1 0,32-47 0,-48 63 16,-1 0 1,0-1 0,0 0 0,-1 0 0,-1-1 0,0 1 0,-1-1 0,0 0 0,0 0-1,-2 0 1,1-13 0,-2 24-169,-7 10 8,0 0 0,1 0 0,0 0 1,0 1-1,-5 12 0,-6 9 10,0-2 20,1 1 1,-15 41 0,27-60 4,0 1 1,1 0-1,0 0 1,1 0-1,0 0 1,1 0 0,1 1-1,0-1 1,2 23-1,-1-33 14,-1 0 0,1-1 0,0 1 0,0 0 0,0 0 0,0-1 0,0 1 0,0 0 0,0-1-1,1 1 1,-1-1 0,1 1 0,-1-1 0,1 0 0,-1 0 0,1 0 0,0 1 0,-1-2 0,1 1 0,0 0 0,0 0 0,0 0 0,0-1 0,0 1-1,0-1 1,-1 0 0,3 1 0,63 1 269,-51-2-324,-4-1 73,0-1 1,0 0-1,-1-1 1,1 0 0,-1 0-1,1-2 1,-1 1-1,-1-1 1,1-1-1,-1 0 1,0 0 0,16-14-1,2-4-3,-1-1-1,45-52 1,-65 68-4,0 1 0,-1-1 0,0 0 0,-1 0 0,7-16 0,-6 37-363,-2 12 29,-2-2 316,-2-9 3,1 0-1,0-1 0,1 1 0,1-1 0,5 16 1,-7-24-3,0-1 0,1 0 1,0 0-1,0 0 1,0 0-1,0 0 0,0 0 1,0-1-1,1 1 1,-1-1-1,1 0 0,0 1 1,0-1-1,0 0 1,0-1-1,0 1 0,0 0 1,0-1-1,1 0 1,-1 0-1,0 0 0,1 0 1,-1 0-1,5-1 1,-2 2 17,1-1 0,-1 0 0,1 0 0,0-1 0,-1 0 0,1 0 0,0-1 0,0 1 0,-1-1 0,1-1 1,-1 1-1,1-1 0,-1-1 0,0 1 0,0-1 0,0 0 0,0 0 0,0-1 0,-1 0 0,1 0 1,-1 0-1,5-6 0,8-9-6,0 0 1,-2-2 0,-1 0 0,21-37 0,-36 58-18,0 0 0,0 1 1,0-1-1,0 0 0,0 0 0,0 1 1,0-1-1,0 0 0,0 0 1,0 1-1,0-1 0,0 0 0,0 0 1,0 1-1,0-1 0,0 0 1,0 0-1,1 1 0,-1-1 0,0 0 1,0 0-1,0 0 0,0 1 0,1-1 1,-1 0-1,0 0 0,0 0 1,0 0-1,1 0 0,-1 1 0,0-1 1,0 0-1,0 0 0,1 0 1,-1 0-1,0 0 0,0 0 0,1 0 1,-1 0-1,0 0 0,0 0 1,1 0-1,-1 0 0,0 0 0,0 0 1,1 0-1,-1 0 0,0 0 1,0 0-1,1 0 0,-1 0 0,0 0 1,0 0-1,1 0 0,-1-1 1,0 1-1,0 0 0,0 0 0,1 0 1,-1 0-1,0-1 0,0 1 1,0 0-1,0 0 0,0 0 0,1-1 1,-1 1-1,0 0 0,0-1 0,6 25-50,-6-22 17,6 33 15,-5-26 27,0 0 0,0 0 0,1 0 0,0 0-1,1-1 1,0 1 0,0-1 0,1 0 0,6 13 0,-7-20 11,-1 0 0,0 0 0,1 1 0,-1-2-1,1 1 1,-1 0 0,1 0 0,-1-1 0,1 1 0,-1-1 0,1 0 0,0 0 0,-1 0 0,1 0 0,-1 0 0,1 0 0,4-2 0,47-11 260,41-34-25,12-4-163,-94 46-112,-1 0 1,1 1-1,1 1 1,-1 0-1,0 1 1,22 0-1,-34 2 21,0 0 0,0 1 0,0-1 0,0 1 0,0-1 0,0 1 0,0 0 0,0-1 0,-1 1 0,1 0 0,0 0 0,0-1 0,-1 1 0,1 0 0,0 0 0,-1 0 0,1 0 1,-1 0-1,1 0 0,0 2 0,11 28-16,-6-16-26,-4-10-2,1 0 1,0-1 0,0 1-1,1 0 1,-1-1 0,1 0 0,0 0-1,0 0 1,1 0 0,-1 0-1,1-1 1,0 0 0,0 0-1,10 4 1,1-1-1078,0 0 0,1-1 0,31 4 1,17-2-7518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08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500 597 5025,'0'0'3801,"0"0"-2175,0 0-973,0 0-406,-28-9-121,-97-24 89,119 31-193,0 1 0,0 1 0,-1-1 1,1 1-1,0 1 0,-1-1 0,1 1 0,0 0 0,0 0 0,0 1 0,0-1 0,0 1 0,0 1 1,0-1-1,0 1 0,1 0 0,-1 1 0,-6 4 0,-2 1 81,-17 11 305,1 1 1,-44 38-1,67-53-360,0 0 1,1 1-1,0 0 0,0 0 1,1 0-1,-1 0 0,2 1 1,-1 0-1,1 0 0,0 0 1,1 0-1,0 1 1,0 0-1,1-1 0,0 1 1,-1 11-1,3-17-5,0 0-1,1-1 1,0 1-1,0-1 1,-1 1 0,1-1-1,1 1 1,-1-1 0,0 1-1,1-1 1,-1 0-1,1 0 1,-1 0 0,1 0-1,0 0 1,0 0-1,0 0 1,0-1 0,0 1-1,1-1 1,-1 1-1,0-1 1,1 0 0,-1 0-1,1 0 1,-1 0-1,1 0 1,0-1 0,-1 1-1,1-1 1,3 0-1,15 3 108,0-1-1,0-1 0,23-1 0,-23-1-146,-11 1 22,0 0 0,0-1-1,0 0 1,0-1 0,0 0 0,-1-1 0,1 0-1,-1 0 1,0-1 0,0 0 0,0-1-1,0 0 1,-1 0 0,8-7 0,-10 6-32,0 1 0,-1-1 1,0 0-1,0 0 0,0 0 1,-1-1-1,0 0 1,0 0-1,-1 0 0,1 0 1,-2 0-1,1-1 0,-1 1 1,0-1-1,-1 0 0,1 1 1,-2-1-1,1-11 1,-2 79-681,2-52 682,-1 0-1,1-1 0,0 1 1,0 0-1,1 0 1,0-1-1,1 1 0,0-1 1,0 0-1,7 13 0,-4-13 17,1-1-1,-1 0 1,2 0 0,-1 0-1,0 0 1,1-1-1,0-1 1,1 1-1,-1-1 1,0-1-1,1 0 1,0 0 0,17 3-1,5-1 88,0-2-1,54 0 0,-81-3-91,0 1-1,1-1 0,-1-1 0,0 1 0,1-1 0,-1 1 0,0-1 0,0 0 1,0-1-1,1 1 0,-1-1 0,-1 1 0,1-1 0,0-1 0,0 1 0,-1 0 0,1-1 1,-1 0-1,0 0 0,0 0 0,0 0 0,0 0 0,0-1 0,-1 1 0,0-1 1,1 0-1,-1 1 0,0-1 0,-1 0 0,1 0 0,-1 0 0,0-1 0,0 1 0,0 0 1,-1 0-1,1-7 0,1-17-29,-1 0 0,-1 0 0,-2 1 1,-1-1-1,-1 1 0,-11-41 0,14 67 11,1-1 1,-1 1-1,0 0 1,1-1-1,-1 1 0,1-1 1,-1 0-1,1 1 0,0-1 1,0 1-1,0-1 1,0 1-1,0-1 0,0 0 1,0 1-1,0-1 0,0 1 1,1-1-1,-1 1 0,1-1 1,-1 1-1,1-1 1,0 1-1,0-1 0,-1 1 1,1 0-1,0-1 0,0 1 1,0 0-1,0 0 0,1 0 1,-1 0-1,0 0 1,0 0-1,1 0 0,2-1 1,3 0-82,0 1 0,0 0 0,1 0 0,-1 1 0,0-1 0,15 3 0,5-1 4,-18-1 76,0 0-1,0 0 1,-1 1-1,1 0 1,0 0-1,-1 1 1,1 1-1,13 4 1,-17-4 6,-1 0-1,1 0 1,-1 1 0,0-1-1,0 1 1,0 0 0,-1 0 0,0 0-1,1 0 1,-1 1 0,-1-1 0,1 1-1,-1 0 1,1 0 0,1 7-1,15 50-14,-16-47 8,1 0-1,0-1 1,2 0 0,8 19-1,-11-29 14,0 0-1,0 1 0,0-1 1,1 0-1,-1-1 0,1 1 1,0-1-1,0 1 0,0-1 1,0 0-1,1-1 0,-1 1 1,1-1-1,0 0 0,0 0 1,9 3-1,2-2 83,0 0-1,0 0 1,0-2 0,1 0 0,-1-1-1,0 0 1,0-1 0,19-4-1,-25 3-22,1-1 1,0 0-1,-1-1 0,1 0 0,-1 0 0,0-1 0,0 0 1,-1-1-1,0 0 0,0-1 0,0 0 0,13-13 0,-15 11-19,-1-1 0,0 0 0,0 0 0,-1 0 0,0-1 0,-1 1 0,0-1 0,0 0 0,3-22 0,-4 19-36,0 1 1,1 0 0,0 0 0,1 0 0,13-24 0,-16 34-11,0 1 1,0-1-1,0 1 1,0 0-1,1-1 1,-1 1-1,1 0 1,-1 0-1,1 1 1,0-1-1,0 0 1,0 1-1,0 0 1,0 0 0,0 0-1,3-1 1,53-3-271,-59 5 277,3 1-7,-1 0 0,0 0 0,1 0 0,-1 1 0,0-1 0,0 0 0,0 1 0,0-1 0,0 1 0,0 0 0,0 0 0,0 0 0,-1 0 0,1 0 0,-1 0 0,0 0 0,1 0 0,-1 1 0,0-1 0,0 0 0,0 1 0,-1-1 0,2 5 0,16 66-94,-18-72 97,1 5 8,0 0 1,1-1-1,0 1 0,0-1 0,0 1 0,0-1 0,1 0 0,0 0 1,0 0-1,0-1 0,1 1 0,0-1 0,-1 1 0,2-1 0,-1 0 0,0-1 1,1 1-1,0-1 0,-1 0 0,1 0 0,1 0 0,-1-1 0,0 0 1,1 0-1,9 2 0,9 1 62,0-1 1,1-2-1,-1-1 0,43-2 1,-44 0-51,-6 0 7,0-1-1,-1-1 0,1 0 0,-1-1 0,0-1 0,0-1 0,0 0 0,-1-1 0,26-15 0,-30 15-13,-2 1 0,1-1 0,-1 0 0,0-1-1,0 0 1,-1-1 0,0 0 0,-1 0 0,0 0 0,0-1-1,-1 0 1,0-1 0,-1 1 0,7-21 0,-12 30-13,1 1 0,-1-1 0,0 0 0,0 0 0,1 1 0,-1-1 0,0 0 0,0 0 0,0 0 0,0 1 0,0-1 0,0 0 0,0 0 0,0 0 0,0 1 0,-1-1 0,1 0 0,0 0 0,0 0 0,-1 1 0,0-2 0,-12 2-58,-15 18-35,20-9 85,0 0 0,1 0 1,0 0-1,-9 16 0,14-20 5,-1-1 0,2 1 0,-1-1 0,0 1 0,1 0 1,0 0-1,0 0 0,1 0 0,-1 0 0,1 0 0,0 0 0,0 0 0,2 7 0,-1-9 5,0-1 1,0 1-1,1-1 0,-1 1 1,1-1-1,0 0 0,0 1 1,0-1-1,0 0 0,0 0 1,0-1-1,0 1 0,1 0 1,-1-1-1,1 1 0,-1-1 1,1 0-1,0 0 0,-1 0 1,1 0-1,0 0 0,4 0 1,73 13 14,-69-13 1,239 6 163,-170-7-92,-41 0-85,-1-2-1,42-7 0,-71 8 20,1-1 0,-1 0 0,1 0 0,-1-1 0,0-1 0,0 1 0,0-2 0,0 1 0,-1-1 0,0 0 0,0-1 0,0 0 0,13-13 0,-18 16-11,-1-1 0,1 1 0,-1-1 0,0 1 0,0-1 0,0 0 0,-1 1 0,1-1-1,-1 0 1,0 0 0,0 0 0,-1 0 0,1 0 0,-1 0 0,0 0 0,0-1 0,0 1 0,0 0 0,-1 0 0,1 0 0,-1 0 0,0 0 0,-1 0 0,-2-6 0,1 4-3,0 0 0,0 0 0,-1 1 0,0-1 1,-1 1-1,1 0 0,-1 0 0,0 1 0,0-1 0,0 1 0,-1 0 1,1 0-1,-12-5 0,11 6-12,1 0 1,-1 1-1,0 0 0,0 0 1,0 0-1,-1 0 0,1 1 1,0 0-1,-1 1 1,-7-1-1,13 2-1,0 0 0,0 0 0,1 0 1,-1 0-1,0 0 0,0 0 0,1 0 0,-1 0 0,1 0 0,-1 0 1,1 0-1,-1 0 0,1 0 0,0 0 0,-1 1 0,1-1 1,0 0-1,0 0 0,0 0 0,0 1 0,0-1 0,0 0 1,0 0-1,0 0 0,1 0 0,-1 1 0,0-1 0,1 1 0,0 3-14,0 3 17,0 0 0,1 0 0,0-1 0,0 1-1,1 0 1,0-1 0,1 0 0,-1 0 0,7 9 0,47 57-28,-29-40 35,31 39 22,-3 3 0,57 102-1,-96-147-49,-2 0-1,-1 2 1,-2 0-1,-1 0 0,-2 1 1,0 0-1,-3 1 1,-1 0-1,2 52 0,-7-81 24,0 0 0,0 0 0,0 1-1,0-1 1,-1 0 0,0 0 0,0 0 0,0 0-1,-1 0 1,0 0 0,0 0 0,0 0-1,0-1 1,-1 1 0,1-1 0,-1 0-1,-1 0 1,1 0 0,0 0 0,-1 0-1,0 0 1,0-1 0,0 0 0,0 0 0,-1 0-1,1 0 1,-1-1 0,1 0 0,-1 0-1,0 0 1,0 0 0,0-1 0,-6 1-1,-18 4 9,-1-2 0,1-2 0,-1 0-1,-57-5 1,79 3 12,1-1-1,-1 0 1,1 0 0,0-1-1,0 0 1,0 0 0,0 0-1,0-1 1,-11-6 0,14 6 11,1 1 0,0 0 0,0-1 1,0 0-1,0 0 0,0 0 0,1 0 1,-1 0-1,1 0 0,0-1 0,0 1 1,0-1-1,1 1 0,-1-1 0,1 0 1,0 0-1,0 1 0,0-1 0,-1-7 1,2 3 5,-1 1 1,1-1 0,0 1-1,1-1 1,0 1 0,0 0 0,0-1-1,1 1 1,0 0 0,6-13-1,-1 7-48,1 1-1,0 0 0,1 0 0,17-18 1,108-109-183,68-78-107,116-205 186,-254 323 125,-5-3 1,68-159-1,-120 237 114,-7 24-118,0 0 0,0 0-1,0-1 1,0 1 0,0 0 0,0 0-1,0-1 1,0 1 0,0 0 0,0 0-1,0 0 1,0-1 0,0 1 0,0 0 0,0 0-1,0 0 1,0-1 0,0 1 0,0 0-1,0 0 1,-1 0 0,1-1 0,0 1 0,0 0-1,0 0 1,0 0 0,0 0 0,-1 0-1,1-1 1,0 1 0,0 0 0,0 0-1,0 0 1,-1 0 0,1 0 0,0 0 0,0 0-1,0 0 1,-1 0 0,1-1 0,0 1-1,-1 0 1,-2 2-8,-1-1-1,1 1 1,0 0-1,0 0 0,0 0 1,0 0-1,0 0 1,-4 4-1,-13 14-8,1 0 0,0 0 0,2 2 0,1 0 1,0 1-1,2 1 0,0 0 0,2 1 0,1 0 0,1 1 0,1 0 0,1 1 0,1 0 0,2 0 0,0 0 0,2 1 0,1 0 0,2-1 0,3 41 0,-1-58 23,-1 0 0,2 0 0,-1 0-1,2 0 1,-1 0 0,1-1-1,1 0 1,0 1 0,0-1-1,0-1 1,9 10 0,-3-6 27,0 0 1,1-1 0,0 0-1,0-1 1,2 0 0,22 12 0,-11-9 11,1-1 0,0-1 0,1-2 1,0 0-1,1-2 0,0-1 0,50 4 1,-61-8-35,-1-1 38,0 0 0,1-1 1,16-1-1,-31 1-43,0 0 0,1-1 0,-1 1 0,0 0 0,1-1 0,-1 0 0,0 1 0,0-1 0,1 0 0,-1 0 1,0 0-1,0 0 0,0-1 0,0 1 0,0 0 0,0-1 0,-1 0 0,1 1 0,0-1 0,-1 0 0,0 0 0,1 0 0,-1 0 0,0 0 1,0 0-1,0 0 0,1-3 0,-1-1 1,0 1 0,0 0-1,-1 0 1,0-1 0,0 1 0,0 0 0,-1-1 0,1 1 0,-1 0 0,-1 0 0,1 0 0,-1 0 0,1 0 0,-2 0 0,1 0 0,0 1 0,-1-1-1,0 1 1,0-1 0,0 1 0,-1 0 0,1 0 0,-1 1 0,0-1 0,0 1 0,-1 0 0,1 0 0,0 0 0,-7-3 0,-2 0-20,-1-1 1,0 2-1,-1 0 1,1 1-1,-1 0 0,0 1 1,0 1-1,0 0 1,-19 0-1,30 2-22,1 0-1,0 0 0,-1 0 0,1 0 0,0 1 0,-1-1 0,1 1 0,0 0 0,0 0 0,-1 0 1,1 0-1,0 1 0,0-1 0,0 1 0,1-1 0,-6 5 0,6-3-88,0-1 1,1 1-1,-1 0 0,1 1 0,-1-1 1,1 0-1,0 0 0,0 0 0,0 1 1,0-1-1,1 1 0,0-1 0,-1 0 0,1 1 1,1 4-1,1 36-3203,6-7-4307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08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 12275,'0'0'1816,"0"0"-1504,0 0-312,0 0 64,23 190 120,-26-136-184,-24-4-128,-2-5 72,12-3-776,11-13-1209,6-14-6192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10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0 8426,'0'0'1108,"0"0"-601,0 0-352,2 33 231,0 4-236,3 184 890,-48 152 291,11-142-1127,14 24-64,11-124-73,-24 128 1,31-253 188,0-5 650,0-43 782,1 23-1667,0 1 0,2-1 0,0 1 0,1-1 0,12-33 1,46-87-4,-7 16-9,21-107-95,35-85-285,-96 281 343,2 0 0,1 1 1,1 1-1,2 1 1,2 0-1,43-45 0,-62 71 6,0 1 0,0-1 0,0 1 0,1 0 0,-1 1 0,1-1 0,0 1 0,0 0 0,0 0 0,0 0 0,0 1 0,1 0 0,-1 0 0,1 0 0,-1 1 0,11-2 0,-15 4 9,0 0 0,-1-1 0,1 1 0,0 0 0,-1 0 0,1-1 0,0 1 0,-1 0 0,1 0 0,-1 0 0,0 0 0,1 0 0,-1 0 0,0 0 0,1 0 0,-1 0 0,0 0 0,0 0 0,0 0 0,0 0 0,0 0 0,0 0 0,-1 2 0,1 36-77,0-30 64,-1 16 18,1-11 10,-1 0-1,2 0 1,2 18-1,-2-28 2,0-1-1,0 1 0,0 0 1,1 0-1,-1-1 0,1 1 1,-1-1-1,1 1 0,1-1 1,-1 0-1,0 0 0,1 0 1,-1 0-1,1 0 1,0-1-1,5 5 0,3-2 18,0 0 0,0 0 0,0-1 0,0 0 0,1-1 0,-1 0 0,1-1 0,0 0 0,22 0 0,5-2 40,67-7-1,-87 4-45,0-1 0,0 0 0,-1-2 0,1 0-1,-1-1 1,0 0 0,-1-2 0,17-10 0,-27 15-20,0 0 0,0-1 0,-1 0 0,0 0 1,0-1-1,0 1 0,0-1 0,-1-1 0,0 1 0,-1-1 0,1 0 1,-1 0-1,0 0 0,-1 0 0,0-1 0,0 1 0,-1-1 0,1 0 1,-2 0-1,1 0 0,0-11 0,-2 16 1,-1 0 1,1 0-1,0 0 1,-1 0-1,1 1 1,-1-1-1,0 0 0,0 0 1,0 0-1,-1 0 1,1 1-1,0-1 1,-1 1-1,0-1 1,0 1-1,1 0 0,-2-1 1,1 1-1,0 0 1,-3-2-1,0 1 4,0 0 0,-1 0 0,1 0 1,-1 1-1,0 0 0,1 0 0,-1 0 0,0 1 0,-11-2 0,8 2-10,0 0 0,0 1 1,0 0-1,0 0 0,0 1 0,0 0 0,0 1 0,0 0 0,0 0 0,0 1 0,1 0 0,0 1 0,-15 8 1,18-8 3,-1 0 1,2 1 0,-1 0 0,0 0-1,1 0 1,0 1 0,0 0 0,1-1-1,0 1 1,0 0 0,0 1 0,1-1-1,-1 0 1,2 1 0,-1 0 0,1-1-1,0 1 1,0 0 0,0-1 0,1 1-1,1 10 1,0-15 9,-1 0 0,1 1-1,-1-1 1,1 1 0,0-1 0,0 0-1,0 0 1,0 0 0,0 1 0,1-1-1,-1 0 1,1 0 0,-1-1-1,1 1 1,0 0 0,0-1 0,0 1-1,2 1 1,2 1 14,0-1-1,0 0 0,0 0 1,0-1-1,0 1 0,11 1 1,4 0 25,1-1 0,0-1 0,23-1 0,-39 0-31,0-1 0,0 0 0,0 0 0,0-1 0,0 0-1,0 0 1,0 0 0,11-5 0,-15 5-10,-1-1 0,1 1 0,0-1-1,0 0 1,-1 0 0,1 0 0,-1 0 0,1 0-1,-1 0 1,0 0 0,0 0 0,0 0 0,0 0-1,0-1 1,0 1 0,-1 0 0,1-1 0,-1 1-1,1-1 1,-1 1 0,0 0 0,0-1 0,-1-4-1,-12 45-406,13-35 403,-1 1 0,1-1 0,0 0 0,0 1 0,1-1 0,-1 1 0,0-1 0,1 1 1,0-1-1,0 0 0,0 1 0,0-1 0,1 0 0,-1 0 0,3 4 0,-1-5 24,-1 0 1,1 0-1,0 0 0,-1 0 0,1 0 0,0-1 0,0 1 0,1-1 1,-1 0-1,0 0 0,0 0 0,1 0 0,-1 0 0,0-1 0,7 1 1,1 0 4,0-1 1,-1 1-1,1-1 1,0-1-1,0 0 1,0-1-1,-1 0 1,1-1 0,-1 0-1,0 0 1,0-1-1,20-10 1,-18 5-10,0 0 1,0 0-1,0-1 1,-1-1-1,-1 0 1,0 0-1,0-1 1,14-23-1,17-44 8,-35 64-34,1-1 0,1 1 1,0 0-1,1 1 0,1 0 0,0 0 0,1 1 1,18-17-1,-27 28-3,0 1 0,0-1 0,0 0 0,0 1 0,0 0 0,0-1 0,0 1 0,1 0 0,-1 0 1,0 0-1,1 0 0,-1 1 0,1-1 0,-1 1 0,1-1 0,-1 1 0,1 0 0,-1 0 0,1 0 0,-1 0 0,1 1 0,-1-1 1,1 0-1,-1 1 0,0 0 0,1 0 0,-1 0 0,0 0 0,1 0 0,-1 0 0,0 0 0,0 1 0,0-1 0,0 1 1,0 0-1,0-1 0,2 4 0,4 6-42,-1 1 1,0 0-1,0 0 1,-1 0-1,7 23 0,-3-10 89,-7-20-29,0 0 1,0-1 0,0 1 0,0-1 0,1 0 0,-1 0 0,1 0 0,0 0 0,1-1 0,-1 0-1,1 1 1,-1-2 0,1 1 0,0 0 0,0-1 0,0 0 0,0 0 0,0-1 0,7 2-1,11 2 48,0-2-1,0 0 0,25-1 0,-45-2-50,23 1 86,219 0 201,-214-3-224,0-1 0,-1-2 0,1-1 0,-1-1 0,53-21 0,-43 6-18,-39 20-36,0 1 0,1 0 0,-1 0 1,0-1-1,0 1 0,0 0 0,0-1 0,0 1 1,0-1-1,0 0 0,0 1 0,0-1 0,-1 1 0,1-1 1,-1 0-1,1 0 0,-1 1 0,0-1 0,0 0 1,0 0-1,0-2 0,0 2-3,-1 1 0,0-1 1,0 1-1,0-1 0,0 1 1,0-1-1,0 1 0,0 0 1,0-1-1,-1 1 0,1 0 0,0 0 1,-1 0-1,1 0 0,-1 0 1,1 0-1,-1 1 0,1-1 1,-1 0-1,0 1 0,1 0 0,-1-1 1,0 1-1,0 0 0,1-1 1,-1 1-1,0 0 0,0 0 0,-2 1 1,-4-2 6,-28-3-20,0 1 0,-60 3 0,83 0-13,0 1 1,0 1-1,0 0 0,1 1 1,-1 1-1,1 0 1,-1 0-1,1 1 0,0 1 1,-18 11-1,27-15 14,0 1 0,0 0 0,0 0 0,0 0 0,1 0 0,-1 1 0,1-1 0,0 1 0,-3 5 0,4-7 2,1-1 0,-1 1 0,1-1 0,-1 0 0,1 1 0,0-1 0,-1 1 0,1-1 0,0 1 0,0-1 1,0 1-1,0-1 0,0 1 0,1-1 0,-1 1 0,0-1 0,1 0 0,-1 1 0,1-1 0,-1 1 0,1-1 0,0 0 0,-1 0 0,1 1 0,0-1 0,0 0 0,0 0 0,0 0 0,0 0 0,0 0 0,0 0 1,2 1-1,6 3-1,1 0 0,0-1 0,0 0-1,0 0 1,0-1 0,0 0 0,18 1 0,86 6 180,-76-7-105,321 2-2,-358-5-81,48-7 106,-47 7-126,-1 0 0,0-1 0,1 1 0,-1-1 0,0 1 0,0-1 0,1 1 0,-1-1 0,0 0 0,0 0 0,0 1 0,0-1 0,0 0 0,0 0 0,0 0 0,0 0 0,0 0 0,0-1 0,-1 1-1,1 0 1,0 0 0,-1-1 0,1 1 0,-1 0 0,1 0 0,-1-1 0,0 1 0,1-1 0,-1-1 0,0 2-622,0 1-151,11 0-4697,4 0-2031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57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11522,'0'0'1769,"206"-9"-1337,-68-6-432,15 0 120,-8 3-288,-16 3 168,-20 1-240,-19 2 232,-14-3-64,-13-3-624,6-6-865,-16 0-351,-10 3-2129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13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1 592 7890,'0'0'1364,"0"0"-487,0 0 97,0 0 297,0 0-105,0 0-689,4-7-9,45-73 160,-25 44-423,-2-1 0,21-48 0,-18 15 25,-20 51-237,1 1 1,0 0-1,1 1 0,1-1 0,1 2 0,0-1 0,2 1 0,20-26 0,-24 36-26,0 1 0,0 1 0,0-1 0,1 1-1,0 1 1,-1-1 0,1 1 0,1 0 0,-1 1 0,0 0 0,0 1 0,16-2 0,8 1-103,63 4 1,-90-2 118,0 1 1,1-1 0,-1 1-1,0 1 1,0-1 0,0 0 0,-1 1-1,1 0 1,0 0 0,0 1 0,-1-1-1,0 1 1,1 0 0,-1 0-1,0 1 1,0-1 0,-1 1 0,1 0-1,-1 0 1,0 0 0,0 0 0,4 8-1,-2-2-13,-1 1-1,-1-1 0,0 0 1,0 1-1,-1 0 1,0 0-1,-1 0 1,-1-1-1,0 23 0,-1-29 38,0 1-1,0 0 0,-1 0 1,0 0-1,1-1 0,-1 1 1,-1-1-1,1 0 0,-1 1 1,0-1-1,0 0 0,0 0 0,0-1 1,-1 1-1,1-1 0,-1 0 1,0 0-1,-6 4 0,-12 7 28,-1 0-1,-31 12 1,28-13-35,15-4-61,20-4-103,27-4 48,-32-1 185,44-1 35,0-1 0,0-3 0,0-2 0,66-19 0,-89 19-154,-1-1 0,0-1 0,0-2 0,-1 0-1,0-1 1,-1-2 0,-1 0 0,0-1 0,0-1 0,18-20-1,-33 30 9,-1-1-1,0 1 1,0-1-1,-1 0 0,0 0 1,0 0-1,-1 0 0,0-1 1,0 0-1,2-9 1,-2-1 104,0 0-1,-1 0 1,-1-26 0,-2 44-61,1-1-1,0 1 0,0 0 1,0 0-1,-1 0 0,1 0 1,0 0-1,0 0 0,-1 0 1,1-1-1,0 1 0,0 0 1,-1 0-1,1 0 0,0 0 1,-1 0-1,1 0 0,0 0 1,0 0-1,-1 0 0,1 0 1,0 1-1,0-1 0,-1 0 1,1 0-1,0 0 0,0 0 1,-1 0-1,1 0 0,0 0 1,0 1-1,0-1 0,-1 0 1,1 0-1,0 0 0,0 1 1,0-1-1,0 0 0,-1 0 1,1 0-1,0 1 0,0-1 1,0 0-1,0 0 0,0 1 1,0-1-1,0 0 0,0 0 1,0 1-1,0-1 0,0 0 1,0 0-1,0 1 0,0-1 1,0 1-1,-4 29-105,2 0-1,0 1 1,3-1-1,4 38 1,-4-62 149,1 1 0,-1 0 0,1-1 0,0 1 1,1-1-1,0 0 0,0 1 0,0-2 0,1 1 0,0 0 0,0-1 0,0 1 1,1-1-1,0 0 0,-1-1 0,2 1 0,-1-1 0,1 0 0,-1 0 1,1-1-1,0 1 0,0-1 0,1-1 0,-1 1 0,1-1 0,-1 0 0,1-1 1,9 2-1,-2-1 31,0 0-1,0-1 1,0 0 0,0-1 0,1-1 0,-1 0 0,0-1 0,0-1 0,-1 0-1,1-1 1,0 0 0,24-12 0,-20 6-58,-1-1 0,0 0 1,-1-1-1,-1-1 0,0 0 0,0-1 1,-1-1-1,12-16 0,-18 19-20,-1 1 1,0-1-1,0 0 0,-1 0 1,-1 0-1,0-1 1,-1 0-1,0 0 0,-1-1 1,-1 1-1,0 0 0,1-23 1,-3 34-100,0 20-545,0 169 166,0-183 493,0-1-1,0 1 1,1 0-1,-1-1 0,1 1 1,0-1-1,0 0 0,1 1 1,-1-1-1,1 0 0,-1 1 1,1-1-1,0 0 0,0 0 1,0-1-1,1 1 1,-1 0-1,1-1 0,-1 1 1,1-1-1,0 0 0,0 0 1,0 0-1,0 0 0,0-1 1,1 1-1,-1-1 0,0 0 1,1 0-1,5 1 1,11 2 91,-1 0 0,1-2 0,0-1 0,27-1 0,-31 0-63,-6 0-27,0-1-1,0 0 0,-1-1 1,1 0-1,0 0 0,-1-1 1,0 0-1,0-1 0,0 0 1,0 0-1,0-1 0,-1 0 1,0 0-1,0-1 0,0 0 1,-1-1-1,0 0 0,9-10 1,-1-3-41,-1 0 1,0-1-1,-2-1 1,0 0-1,-2 0 1,10-28-1,-20 48 20,1 0-1,0 0 1,-1 0-1,1 0 0,0 1 1,0-1-1,0 0 0,0 0 1,1 1-1,-1-1 1,0 1-1,1-1 0,-1 1 1,1-1-1,0 1 1,-1 0-1,1 0 0,2-2 1,-2 3-13,-1 0 0,1 0 0,-1-1 0,1 1 0,0 0 1,-1 0-1,1 0 0,-1 1 0,1-1 0,-1 0 0,1 0 0,-1 1 0,1-1 0,-1 1 1,1 0-1,-1-1 0,1 1 0,1 1 0,2 2-17,0 0 0,0 1 0,0-1 0,0 1-1,-1 0 1,0 1 0,0-1 0,0 1 0,4 8 0,2 9 72,0 0 1,-2 1 0,0 1-1,-2-1 1,-1 1 0,-1 0-1,2 46 1,-6-70 6,1-2 51,0 1 1,0-1-1,0 1 0,0-1 0,0 0 0,0 0 1,0 0-1,0 1 0,0-1 0,0 0 0,0 0 1,-1 0-1,1 0 0,0-1 0,-1 1 0,1 0 1,-1 0-1,1 0 0,-1 0 0,1-1 0,-1 0 1,11-36-421,-9 29 444,1 0-186,-1 0 0,2 1 0,-1-1 0,1 0 1,1 1-1,-1 0 0,1 0 0,1 0 1,-1 1-1,1 0 0,1 0 0,-1 0 0,1 1 1,1 0-1,-1 0 0,1 1 0,0 0 1,0 0-1,0 1 0,1 0 0,-1 0 0,1 1 1,0 0-1,0 1 0,0 0 0,1 0 1,17 0-1,-24 2 58,0 0 0,0 1 0,0-1 1,-1 1-1,1-1 0,0 1 0,0 0 0,-1 0 1,1 1-1,-1-1 0,1 0 0,-1 1 0,1-1 0,-1 1 1,0 0-1,0 0 0,1 0 0,-2 0 0,1 0 1,0 1-1,0-1 0,-1 0 0,1 1 0,-1 0 1,0-1-1,0 1 0,0 0 0,0-1 0,0 1 0,0 0 1,-1 0-1,1 4 0,2 13 45,-2 0 0,0 1 0,-3 34 0,1-18 311,2-24 881,5-19 259,2-4-1647,22-27 95,3 2-1,0 2 1,50-38 0,-55 150-1144,-26-76 1216,1 0 0,-1 0-1,1 0 1,-1-1 0,1 1-1,0-1 1,0 0 0,0 0-1,0 0 1,1 0 0,-1 0-1,1 0 1,-1-1 0,1 0-1,-1 0 1,1 0 0,0 0-1,-1 0 1,1-1 0,5 1-1,10-1 15,1 1 0,32-5 0,-42 3-1,12-3-28,1 0 1,-2-1-1,1-2 0,-1 0 0,0-1 0,0-1 1,-1-1-1,0 0 0,-1-2 0,0-1 0,32-27 1,-48 36 16,1 1 1,-2-1 0,1 0-1,0 0 1,-1-1-1,0 1 1,0-1 0,0 1-1,0-1 1,-1 1-1,0-1 1,0 0 0,0 0-1,0 0 1,-1 0 0,0 0-1,0 1 1,-1-7-1,1 10-1,0 1 0,0-1 0,0 0 0,0 1 0,-1-1 0,1 0 0,0 1 0,0-1 0,-1 1 0,1-1 0,-1 0 0,1 1 0,0-1-1,-1 1 1,1-1 0,-1 1 0,1 0 0,-1-1 0,1 1 0,-1-1 0,0 1 0,1 0 0,-1 0 0,1-1 0,-1 1 0,0 0 0,0 0 0,-28-5 32,-29 9-100,47-1 57,1 1 0,0 0 0,0 0 0,0 1 0,1 0-1,-1 1 1,1 0 0,0 0 0,1 1 0,0 0 0,0 0 0,0 1 0,1 0-1,0 1 1,1 0 0,0 0 0,0 0 0,1 0 0,0 1 0,1 0 0,0 0 0,0 0-1,1 1 1,1-1 0,-1 1 0,0 18 0,3-27 12,1 1 1,-1 0-1,1-1 0,0 1 0,0-1 1,0 1-1,0-1 0,0 1 0,0-1 1,1 0-1,-1 0 0,1 1 0,0-1 1,0 0-1,0 0 0,0-1 0,0 1 1,0 0-1,0-1 0,0 1 0,1-1 1,-1 0-1,0 1 0,1-1 0,-1 0 1,1-1-1,0 1 0,-1 0 1,1-1-1,-1 0 0,5 1 0,13 2 61,1-1 1,0-1-1,22-2 0,-24 1-18,7 1-24,-6-1 2,-1 0-1,35-5 0,-50 5-10,1-1-1,0-1 1,0 1-1,-1 0 1,1-1 0,0 0-1,-1 0 1,0-1 0,1 1-1,-1-1 1,0 0-1,0 0 1,-1 0 0,1-1-1,-1 1 1,4-5 0,-6 7-19,-1 0 1,1-1-1,0 1 0,-1 0 1,1-1-1,0 1 1,-1-1-1,0 1 1,1-1-1,-1 1 1,0 0-1,0-1 1,0 1-1,0-1 1,0 1-1,0-1 1,0 1-1,0-1 1,0 1-1,-1-1 1,1 1-1,-2-3 1,-7-1-124,-3 17 2,11-9 115,-1-1 0,1 1 0,0 0 0,0-1 0,0 1 0,0 0 0,0 0 0,1-1 0,-1 1 0,1 0 0,0 0 0,0 0-1,0 0 1,0 0 0,0-1 0,1 1 0,-1 0 0,1 0 0,0 0 0,0-1 0,0 1 0,0 0 0,0-1 0,1 1-1,-1-1 1,1 1 0,-1-1 0,1 0 0,0 1 0,0-1 0,0 0 0,0 0 0,1-1 0,-1 1 0,0 0 0,1-1 0,-1 1-1,1-1 1,0 0 0,-1 0 0,1 0 0,5 1 0,6 1 44,0-1 0,-1 0 1,1-1-1,0 0 0,0-1 0,0-1 0,0 0 0,0-1 1,0-1-1,-1 0 0,1 0 0,-1-2 0,15-5 0,-20 5-26,0 1-1,0-1 0,0-1 0,-1 1 0,0-1 1,0 0-1,0-1 0,-1 0 0,0 0 0,0 0 1,-1-1-1,1 0 0,-2 0 0,1 0 0,-1-1 1,-1 1-1,0-1 0,0 0 0,0 0 0,1-15 1,-3 19-22,0-1 0,0 0 0,1 1 0,0-1 0,-1 1 0,2-1 0,-1 1 0,1 0 0,0 0 0,0 0 0,0 0 1,1 0-1,-1 1 0,9-8 0,-6 8-9,0 0 0,0 0 0,1 1 0,-1 0 0,1 0 0,0 0 0,0 1 0,0 0 0,0 1 0,0-1 0,10 0 0,6-1-17,1 1 0,-1 1-1,0 1 1,1 1-1,-1 1 1,24 6-1,-41-7 34,0 1-1,0-1 1,0 2-1,0-1 1,0 1 0,0-1-1,-1 2 1,0-1-1,1 0 1,-1 1-1,0 0 1,-1 1-1,1-1 1,-1 1-1,1-1 1,-2 1-1,1 1 1,0-1 0,-1 0-1,0 1 1,0 0-1,-1 0 1,0 0-1,0 0 1,0 0-1,0 0 1,0 7-1,1 14 87,-1 0-1,-2 0 1,0 0-1,-2-1 1,-8 44-1,10-69-80,0 0 1,0 0-1,0 1 1,0-1-1,0 0 0,0 0 1,0 1-1,1-1 1,-1 0-1,0 0 0,1 0 1,-1 0-1,1 1 0,-1-1 1,1 0-1,0 0 1,-1 0-1,1 0 0,0 0 1,0 0-1,0-1 0,0 1 1,0 0-1,0 0 1,0-1-1,0 1 0,0 0 1,0-1-1,0 1 1,0-1-1,0 1 0,1-1 1,-1 0-1,0 1 0,0-1 1,0 0-1,1 0 1,-1 0-1,0 0 0,2 0 1,69 0-763,-49-2-57,28 2-1920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15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1 736 5673,'0'0'3770,"0"0"-2023,0 0-413,0 0 349,0 0-717,0 0-604,14-19-132,-5 8-195,186-260 219,-43-3-194,-67 113-65,-84 189-610,-1 843 2670,0-870-2146,0-1-137,0-7-214,0-6-507,1 0 1,0 0-1,1 0 1,3-13-1,13-23-4735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15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 0 11042,'0'0'1945,"0"0"-1196,0 0-485,0 0-100,0 0 126,-13 28-80,-40 88 97,47-105-290,1 0 0,0 1-1,1-1 1,1 1-1,0 0 1,0 0 0,1 0-1,0 0 1,2 0 0,-1 19-1,2-14 49,-1-13-32,0-1 0,1 1 0,0-1-1,0 0 1,0 0 0,0 1 0,0-1-1,1 0 1,-1 0 0,1 0 0,0 0-1,0 0 1,0-1 0,0 1 0,0-1-1,1 1 1,-1-1 0,1 0 0,0 0-1,-1 0 1,1 0 0,4 2 0,9 5 133,1-1 1,35 11-1,-19-7-122,12 7 10,81 46 0,-114-58-45,-1 0 0,0 2-1,0-1 1,-1 1 0,0 0 0,0 1-1,-1 1 1,0-1 0,-1 1-1,0 1 1,10 21 0,-16-29 6,0 0 1,0 1-1,-1-1 1,1 1-1,-1-1 1,-1 1 0,1 0-1,0 0 1,-1-1-1,0 1 1,0 0-1,-1-1 1,-1 10-1,1-11 23,0 0 0,-1 0 0,1-1 0,-1 1 0,1 0-1,-1-1 1,0 1 0,0-1 0,0 0 0,0 0 0,-1 0 0,1 0 0,0 0 0,-1 0 0,1 0-1,-1-1 1,0 0 0,0 1 0,1-1 0,-1 0 0,-3 1 0,-19 4 64,0 0 0,-1-2 0,1-1 0,-36 0 0,-103-8-193,151 4-33,1-1 0,-1 0 0,1-1 0,0 0 0,0-1 0,0 0 0,0 0 0,1-2 0,0 1 0,0-2 0,-12-8 0,9 4-725,1 0 0,0-1 0,1 0 1,-16-20-1,-10-26-6929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15.7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1 128 10962,'0'0'1849,"0"0"-1393,211-59 136,-98 35-40,-1 3-96,-12 6-456,-11 6 0,-20 9 8,-12 0-8,-14 15-1328,-14 12-1097,-15-3-4360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17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387 769 7058,'0'0'1496,"0"0"-261,0 0-119,0 0-106,0 0 7,0 0-307,-5-24-44,5 24-666,-4-22 206,-1-1-1,-10-26 1,14 46-202,0 1 0,-1 0 1,1 0-1,0 0 0,-1 0 1,0 0-1,1 0 0,-1 0 1,0 1-1,0-1 0,0 1 1,0-1-1,0 1 0,-1 0 1,1 0-1,0 0 0,-1 0 1,1 0-1,0 0 0,-1 0 1,1 1-1,-1 0 0,1-1 1,-1 1-1,1 0 1,-1 0-1,1 0 0,-1 1 1,1-1-1,-4 1 0,-7 0-12,4-1 12,0 1-1,0 0 1,1 0-1,-1 1 1,0 1 0,1-1-1,-1 1 1,1 1-1,0-1 1,0 1-1,-14 10 1,10-5 11,1 0-1,0 1 1,0 0 0,1 1-1,0 0 1,-15 23 0,15-19 3,1 1-1,1 0 1,0 0 0,1 0 0,1 1 0,1 0 0,0 0 0,1 1 0,1 0 0,0-1 0,2 1 0,0 25 0,1-41 0,1 1 1,-1 0-1,1 0 1,0-1-1,0 1 1,0-1-1,0 1 0,0-1 1,1 0-1,-1 1 1,1-1-1,0 0 1,-1 0-1,1 0 0,0 0 1,0 0-1,0 0 1,1-1-1,-1 1 1,0-1-1,1 1 0,-1-1 1,1 0-1,-1 0 1,1 0-1,-1 0 0,1 0 1,0-1-1,-1 1 1,4-1-1,10 2 31,0-1 0,1 0-1,29-3 1,-44 2-43,11-1 19,0-1 0,-1 0 0,1-1 1,0 0-1,-1-1 0,0-1 0,0 0 0,0 0 0,0-1 0,20-15 0,-18 10-85,0-1 1,-1 0-1,0-1 0,-1 0 1,-1-1-1,0-1 0,11-18 0,-4 0-382,-2-1 0,-1-1-1,-2 0 1,-1-1-1,-2 0 1,-2-1 0,5-39-1,2-110-668,4-27 2881,-14 197-1049,-2 24-469,-1 27-325,-3 21 257,-2-1-1,-3 1 0,-16 73 1,21-127-181,-37 187 564,33-158-502,2 0 0,1-1 0,2 1 1,4 39-1,-3-64-51,0-1 1,1 1-1,-1-1 1,1 1-1,1-1 1,-1 0-1,1 1 1,0-1-1,0 0 1,0-1-1,0 1 1,1-1-1,0 1 1,0-1-1,0 0 1,1-1-1,-1 1 1,1-1-1,0 0 1,0 0-1,0 0 1,1-1-1,-1 1 1,0-1-1,1-1 1,-1 1-1,9 1 0,15 2 46,0-1 0,1-2 0,-1 0 0,32-3 0,-42 0-35,9 0-22,1-2 0,-1 0 0,1-2 0,-1-2 0,39-13 1,-48 13-9,0-1 0,-1 0 1,-1-2-1,1 0 0,-1 0 1,-1-2-1,0 0 0,25-25 1,-39 35 6,0 0 0,0 0 0,-1 0 0,1 0 0,0 0 0,-1 0 0,0-1 0,1 1 0,-1 0 0,0-1 0,0 1 0,0-1 0,-1 1 0,1-4 0,-1 5-3,0 0 0,0 0 1,0 0-1,0 1 0,-1-1 1,1 0-1,0 0 0,-1 0 0,1 0 1,-1 1-1,1-1 0,-1 0 1,1 0-1,-1 1 0,0-1 1,1 0-1,-1 1 0,0-1 1,1 1-1,-1-1 0,0 1 1,0-1-1,1 1 0,-1-1 1,0 1-1,-1-1 0,-8-1-2,1 0-1,-1 0 1,1 1 0,-1 0-1,-16 2 1,20-1 10,-20 2-18,1 1 0,-1 2-1,1 0 1,1 2 0,-1 0-1,1 2 1,0 1 0,1 0-1,0 2 1,1 1 0,-38 29-1,55-39 8,0 0 0,1 0 0,-1 1 0,1 0 0,-1 0 0,1 0-1,1 0 1,-1 1 0,0-1 0,1 1 0,0 0 0,0 0 0,1 0-1,-1 1 1,1-1 0,0 0 0,-2 12 0,4-16 6,0 0 1,0 1 0,0-1-1,0 0 1,1 0 0,-1 0-1,0 1 1,0-1 0,1 0 0,-1 0-1,1 0 1,-1 0 0,1 0-1,0 0 1,-1 0 0,1 0-1,0 0 1,0 0 0,0 0-1,-1 0 1,1 0 0,0-1-1,0 1 1,0 0 0,0-1-1,0 1 1,1-1 0,-1 1-1,0-1 1,0 1 0,2-1-1,41 6 339,-37-5-286,83 3 70,108-8 0,-54 0-167,-107 4 10,1 0 1,0-3-1,-1-1 0,54-13 1,-63 9-43,0-1 1,0-1 0,-1-1 0,-1-2 0,41-25-1,-56 30 11,1-1-1,-1 0 1,-1-1-1,1 0 1,-2-1-1,1 0 1,-2 0-1,0-1 1,0 0-1,-1 0 1,0-1-1,-1 0 1,7-22-1,-4 0-125,-1 1 0,-2-1 0,2-52 0,-7-112-344,-1 28 487,2 130 450,2 1 1,10-43-1,-23 162-335,-53 147 219,39-155-137,3 1-1,4 1 1,-10 95 0,25-163-149,-1 20 31,1 1 0,4 44 0,-2-62-28,1-1 0,-1 0-1,1 0 1,0 0 0,1 0 0,0-1 0,0 1 0,0-1-1,1 1 1,0-1 0,0 0 0,0-1 0,1 1-1,5 5 1,3-1 24,0 0-1,0-1 1,1-1-1,0 0 1,1-1-1,-1 0 1,1-1-1,1-1 1,-1 0-1,1-1 1,0-1-1,17 1 1,21 1 43,0-3 0,66-5 0,-102 2-57,-1-1 0,0-1 0,0 0 0,-1-1 1,1-1-1,16-8 0,-28 11-27,1 0 0,-1 0 1,0-1-1,0 0 0,0 0 1,0 0-1,0-1 0,-1 0 1,0 0-1,0 0 1,0 0-1,0 0 0,0-1 1,-1 0-1,0 0 0,0 0 1,0 0-1,-1 0 0,0 0 1,0-1-1,2-8 0,-3 12-2,-1 1-1,0 0 1,0 0 0,0-1-1,0 1 1,0 0 0,0 0-1,0-1 1,-1 1-1,1 0 1,0 0 0,-1 0-1,1-1 1,-1 1-1,1 0 1,-1 0 0,1 0-1,-1 0 1,0 0-1,0 0 1,1 0 0,-1 0-1,0 0 1,0 0 0,0 1-1,0-1 1,-2-1-1,0 1-5,0-1-1,-1 1 1,1 0-1,-1 0 0,0 0 1,1 1-1,-1-1 1,0 1-1,-5 0 0,-3 0-4,0 1 0,0 0 0,1 1 0,-1 1 0,-17 5 0,21-4 6,1-1-1,0 1 0,1 0 1,-1 0-1,1 1 0,-1 0 0,1 0 1,-8 9-1,11-10 24,0-1 0,0 1 0,1 0-1,-1-1 1,1 1 0,0 1 0,0-1 0,0 0 0,1 0-1,0 1 1,-1-1 0,1 1 0,1-1 0,-1 1 0,1 8-1,0-11 1,0 0-1,1-1 0,-1 1 0,1 0 0,0-1 0,0 1 0,-1-1 0,1 1 0,0-1 1,0 0-1,0 1 0,0-1 0,1 0 0,-1 0 0,0 0 0,1 0 0,-1 0 0,0 0 0,1 0 1,-1 0-1,1 0 0,-1-1 0,1 1 0,0 0 0,-1-1 0,1 0 0,0 1 0,-1-1 1,4 0-1,59 3 153,-49-3-99,9-1-27,0 0 0,0-2 0,-1-1 1,1 0-1,-1-2 0,0-1 0,0-1 0,23-11 0,-37 15-33,0 0 0,-1 0 0,1-1 0,-1-1 0,-1 1 0,1-1 0,-1 0 1,0-1-1,0 0 0,-1 0 0,0 0 0,0-1 0,-1 0 0,0 0 0,0 0 0,-1-1 0,0 0 0,0 0 0,-1 0 0,0 0 0,-1 0 0,0-1 0,1-11 0,-2 8 4,-1 0 0,-1 0-1,0 0 1,0 1 0,-2-1-1,1 0 1,-6-13 0,6 20-1,0 0 0,0 0 1,1-1-1,0 1 1,0 0-1,1 0 0,0 0 1,0-1-1,0 1 1,1 0-1,0 0 1,2-9-1,2 0-48,1 1-1,0 0 1,13-21 0,-13 24 46,-6 10-6,1 1-1,-1-1 0,0 1 1,0-1-1,0 0 1,1 1-1,-1-1 0,0 1 1,1-1-1,-1 1 1,0-1-1,1 1 1,-1-1-1,1 1 0,-1-1 1,1 1-1,-1-1 1,1 1-1,-1 0 0,1-1 1,0 1-1,-1 0 1,1 0-1,-1-1 0,1 1 1,0 0-1,-1 0 1,1 0-1,-1 0 1,1 0-1,0 0 0,-1 0 1,1 0-1,0 0 1,-1 0-1,1 0 0,0 0 1,-1 0-1,1 0 1,-1 1-1,1-1 1,0 0-1,-1 1 0,1-1 1,-1 0-1,2 1 1,21 31-123,-8-10 93,99 97-69,-84-91 132,-1 1 0,-1 1 0,-2 2 0,44 67-1,-66-90 20,1-1 0,-2 1 0,1 0 0,-1 0 0,-1 0 0,1 1 0,-2-1 0,1 1 0,-1-1-1,-1 1 1,1-1 0,-3 18 0,1-25-28,0 0 0,0 1 0,0-1 1,-1 0-1,1 0 0,0 0 0,-1 0 0,0 0 0,1 0 0,-1 0 0,0-1 0,0 1 0,0 0 1,0-1-1,0 0 0,0 1 0,0-1 0,-1 0 0,1 0 0,0 0 0,-1-1 0,1 1 0,-1-1 0,-3 1 1,-65 8 103,69-9-116,-42 3-488,-1-3 0,1-1 0,0-2 1,-52-11-1,-3-8-3568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17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12083,'0'0'1160,"0"0"-1144,231-15 120,-39 0-136,-10 6-440,33 6 8,-63 3-577,-66 0-4464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3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1325 8026,'0'0'1281,"0"0"-194,0 0-267,0 0-226,0 0 181,7-26-269,23-85-57,-22 86-293,1 1 0,2-1 0,14-23 1,5-13 155,-19 34-268,11-24 125,-2-2 0,17-72 0,61-321-93,-86 376-70,-6 25 8,3 2 0,1-1 0,19-49 1,-29 92-21,0 1 0,0 0 0,0 0 0,0-1 0,0 1 0,0 0 0,0 0-1,0-1 1,0 1 0,0 0 0,0 0 0,0-1 0,0 1 0,0 0 0,1 0 0,-1 0 0,0-1 0,0 1 0,0 0 0,0 0 0,0 0 0,0-1 0,1 1 0,-1 0 0,0 0 0,0 0 0,0-1 0,1 1 0,-1 0 0,0 0 0,0 0 0,0 0 0,1 0 0,-1 0 0,0 0 0,0 0 0,1-1 0,-1 1 0,0 0 0,0 0 0,1 0 0,-1 0 0,0 0 0,0 0 0,1 0 0,-1 0 0,0 1 0,1-1 0,2 15-123,-1 26 87,-2-7 14,1 35 193,-16 130 0,0-109-36,4 0 0,2 117 1,9-195-118,1 0 0,1 1 0,0-1 0,0 0 1,1 0-1,1 0 0,0-1 0,0 1 0,1-1 1,1 0-1,0 0 0,0-1 0,1 1 0,0-1 1,1-1-1,0 0 0,1 0 0,0 0 0,11 7 1,-5-5 16,1-1 1,0-1-1,0 0 1,1-1-1,0-1 1,1-1-1,0 0 1,0-1 0,0-1-1,0-1 1,1 0-1,19-1 1,-10-1-11,-1-1 0,1-1-1,-1-2 1,0 0 0,1-2 0,27-9 0,-42 10-1,0-1-1,0-1 1,-1 0-1,1 0 1,-1-2-1,-1 1 1,0-1-1,0-1 1,0 0-1,-1-1 1,-1 0-1,1 0 1,-2-1-1,9-12 1,-11 12-24,0-1 1,-1 0-1,0 0 1,-1 0-1,-1 0 1,0 0-1,0-1 1,-1 0-1,0-18 1,-1 24-4,-1-1 1,1 1-1,-2-1 1,1 1 0,-1-1-1,-1 1 1,1 0-1,-1-1 1,0 1-1,-1 0 1,0 0-1,0 0 1,0 1-1,-1-1 1,0 1-1,-9-11 1,11 14-3,-1 1 0,0-1 1,1 1-1,-1 0 0,0 0 1,-1 0-1,1 0 0,0 1 1,0-1-1,-1 1 0,1 0 0,-1 0 1,1 0-1,-1 0 0,1 0 1,-1 1-1,0 0 0,1 0 1,-1 0-1,0 0 0,1 0 0,-1 1 1,0 0-1,1-1 0,-1 1 1,1 1-1,-1-1 0,1 0 1,0 1-1,-6 3 0,1 1-11,0 0 0,0 0 0,1 1 0,0 0 0,0 0 0,1 1 0,0 0 0,0 0 0,1 0 0,-5 10 0,3-3 14,0 1 0,1-1 0,1 1 0,1 0 0,0 0 0,1 0 0,1 1 0,0-1 0,1 1 0,1-1 0,2 23 0,0-33 16,-1 0 1,1 0-1,1-1 0,-1 1 0,1-1 0,0 1 0,0-1 0,0 0 0,1 0 1,0 0-1,0-1 0,0 1 0,0-1 0,1 0 0,0 0 0,0 0 0,0-1 1,0 0-1,0 0 0,1 0 0,10 3 0,4 2 20,0-2 1,0 0-1,1-1 0,0-1 0,22 1 0,-37-4-19,25 2 41,0-1 0,0-1-1,53-6 1,-75 3-45,0 0-1,0 0 1,0 0 0,0-2 0,-1 1 0,1-1 0,-1 0-1,0 0 1,0-1 0,0-1 0,0 1 0,-1-1 0,0 0-1,-1-1 1,1 1 0,8-14 0,14-20 18,-3 3-17,33-37 0,-51 65-24,1-1 0,1 2 0,0-1-1,0 1 1,0 1 0,1 0 0,0 0 0,18-7 0,-26 12 3,1 1 1,0-1 0,0 1-1,-1 0 1,1 0 0,0 0-1,0 1 1,0 0 0,0-1-1,0 1 1,0 0 0,1 1-1,-1-1 1,0 1 0,-1 0-1,7 2 1,-7-2 5,0 1 1,-1 0-1,1 0 1,-1 0-1,1 0 1,-1 1-1,0-1 1,0 1-1,0-1 1,0 1-1,0 0 1,-1-1-1,1 1 1,-1 0-1,0 0 1,0 0-1,0 0 1,0 0-1,0 1 1,0 2-1,6 77-98,-7-69 157,1 1 0,0-1 0,0 0 0,1 0 0,1 0 1,1 0-1,0 0 0,6 14 0,-8-26-27,-1 0-1,0-1 1,0 1 0,1-1-1,-1 1 1,1-1-1,-1 0 1,1 1 0,-1-1-1,1 0 1,0 0 0,0 0-1,-1 0 1,1 0-1,0-1 1,0 1 0,0-1-1,0 1 1,0-1 0,0 0-1,0 1 1,0-1-1,0 0 1,0 0 0,0-1-1,0 1 1,0 0 0,0-1-1,0 1 1,3-2-1,2 0 53,0 0 0,0-1 0,-1 0 0,1-1 0,-1 1 0,0-1-1,7-6 1,23-22 30,-1-2-1,-2-2 0,55-76 1,-76 99-131,-5 13-155,-1 24-131,-5-17 329,0 7-31,2 0 0,0 0-1,0 0 1,1-1-1,1 1 1,1-1-1,0 0 1,12 20 0,-13-27 18,0 1 0,0-1 1,1 0-1,0 0 0,0 0 1,0-1-1,1 0 0,0 0 1,0-1-1,0 1 0,0-2 1,1 1-1,0-1 0,-1 0 1,1-1-1,12 3 0,13 1 14,1-2-1,0-1 1,0-2-1,1-1 1,-1-2-1,53-9 1,-64 7-10,0-2-1,0 0 1,-1-1-1,1-1 1,-2-2-1,0 0 1,0-1-1,0-1 1,-2-1-1,27-22 1,-40 30-5,0-1 0,0-1 0,0 1 0,-1-1 0,0 0 0,0 0 1,0 0-1,-1-1 0,0 1 0,-1-1 0,0 0 0,0 0 0,-1 0 1,0-1-1,0 1 0,-1-1 0,0 1 0,0-1 0,-1 1 0,0-1 0,-1 1 1,-2-14-1,2 19-3,0 1 0,0-1 1,0 1-1,0 0 0,0-1 0,0 1 1,-1 0-1,1 0 0,-1 0 0,0 0 1,0 0-1,1 0 0,-1 1 0,0-1 1,-1 1-1,1-1 0,0 1 0,0 0 1,-1-1-1,1 1 0,0 0 1,-1 1-1,1-1 0,-1 0 0,1 1 1,-1-1-1,0 1 0,1 0 0,-1 0 1,1 0-1,-1 0 0,-3 1 0,0 0-11,1-1 0,-1 1 0,1 0 0,-1 1-1,1 0 1,-1-1 0,1 2 0,0-1 0,0 1-1,0-1 1,0 1 0,1 1 0,-8 5 0,0 4 1,2 1-1,-1 0 1,2 0 0,0 1 0,1 0 0,0 0 0,1 1 0,1 0-1,0 1 1,2-1 0,0 1 0,0 0 0,2 0 0,-1 29 0,3-45 9,0 1 0,0 0 0,0 0 0,0-1 1,1 1-1,-1 0 0,1-1 0,-1 1 0,1 0 0,0-1 1,0 1-1,0-1 0,-1 1 0,1-1 0,1 1 0,-1-1 1,0 0-1,0 0 0,0 1 0,1-1 0,2 2 0,0-1 1,0 0 0,1 0-1,-1 0 1,1 0 0,-1-1 0,1 0-1,0 0 1,4 1 0,6-1 23,-1 0 1,0-1 0,0-1-1,27-4 1,-30 2-17,0-1 0,0 1 1,-1-2-1,1 0 0,-1 0 0,0-1 1,0 0-1,-1 0 0,0-1 0,0-1 1,-1 0-1,0 0 0,0 0 0,-1-1 1,0 0-1,0 0 0,10-21 0,-3 3-30,-2-1-1,0 0 0,-2-1 0,-1 0 1,8-50-1,3-64-297,4-244-1,-50 683 221,-1-14 52,26-250 65,1 1 0,1-1 0,2 0 0,8 41 0,-8-64-11,0 0 0,0 0 1,1 0-1,0 0 1,0 0-1,1-1 1,0 0-1,1 0 1,-1 0-1,2-1 1,-1 1-1,1-2 1,0 1-1,0-1 1,1 0-1,0 0 1,0-1-1,14 7 1,-12-7 12,1-1 1,0 0-1,0 0 1,0-1-1,0-1 1,0 1-1,0-2 1,1 0-1,-1 0 1,19-2 0,-24 0 1,1 1 0,-1-2 0,1 1 0,-1-1 0,1 0 0,-1 0 0,0 0 0,0-1 0,0 0 0,0-1 0,-1 1 0,1-1 0,-1 0 0,0 0 0,0-1 0,0 1 0,-1-1 0,1 0 0,3-7 0,8-15-31,-2-2 0,12-32 0,-17 38-3,1 0 0,1 0 0,1 1 1,16-23-1,-22 38 12,-1 1-1,1-1 1,1 1 0,-1 0 0,1 1-1,0-1 1,0 2 0,1-1 0,-1 1-1,1 0 1,0 0 0,0 1 0,0 0-1,1 0 1,-1 1 0,9-1 0,-5 1-11,0 0 0,0 1 1,0 0-1,0 1 1,15 2-1,-24-2 8,0 1 1,-1-1-1,1 1 1,0 0 0,0 0-1,-1 0 1,1 0-1,-1 0 1,1 0-1,-1 1 1,1-1-1,-1 1 1,0 0-1,0 0 1,0 0-1,0 0 1,0 0-1,0 0 1,0 0-1,-1 1 1,1-1-1,-1 0 1,0 1-1,0 0 1,0-1-1,0 1 1,1 3-1,1 12-24,-1-1 0,-1 1-1,-1 0 1,-1 22 0,1 47 49,1-85-20,-1 0 1,1 1 0,-1-1 0,1 1 0,0-1 0,0 0-1,0 1 1,0-1 0,0 0 0,1 0 0,-1 0 0,1 0 0,-1 0-1,1 0 1,0 0 0,0-1 0,0 1 0,0 0 0,3 1-1,0 0 11,0-1 0,1 0 0,-1 0 0,0 0 0,1-1-1,-1 0 1,1 0 0,8 0 0,1 0 8,0-2 0,-1 0 1,1 0-1,0-1 0,-1-1 1,18-6-1,14-11 14,0-1 0,-1-3 0,-1-2 0,-2-1-1,60-50 1,-94 68-30,17-9 109,-24 18-243,-4 121-1,3-120 133,0 1-1,0 0 1,0-1 0,1 1-1,-1 0 1,0-1-1,1 1 1,0-1-1,-1 1 1,1-1-1,0 1 1,0-1 0,0 1-1,0-1 1,0 0-1,0 1 1,0-1-1,0 0 1,0 0-1,3 2 1,0-1 3,0 1-1,0-1 1,1 0-1,-1 0 1,0-1-1,1 1 0,6 0 1,11 2 20,0-2 0,33 0 0,-44-1-14,57-1 25,131-16 1,-162 10-12,0-2 0,-1-1 0,-1-2 0,0-1 1,41-21-1,-21 0-3,-53 32-18,0-1-1,0 1 0,-1 0 1,1-1-1,0 1 1,-1-1-1,1 1 0,-1-1 1,1 0-1,-1 1 1,0-1-1,0 0 0,0 0 1,0 0-1,0 0 1,0 0-1,0 0 1,-1 0-1,1 0 0,-1 0 1,0-1-1,1 1 1,-1 0-1,0 0 0,0-3 1,-1 4-1,-1 0 0,1 0 0,0 0 0,0 0 1,-1 0-1,1 0 0,0 0 0,-1 1 0,1-1 0,-1 0 1,1 1-1,-1-1 0,1 1 0,-1 0 0,1-1 0,-1 1 1,0 0-1,1 0 0,-1 0 0,1 0 0,-1 0 0,1 1 0,-1-1 1,-2 1-1,-5 0 10,4-1-8,-13-1-19,0 0 0,1 2 1,-1 0-1,0 1 0,1 1 0,0 1 1,-1 0-1,-24 11 0,20-5 9,0 2 1,1 0-1,-28 22 1,44-31-1,0 1 0,0 0 0,1 1 0,-1-1 0,1 1 1,0 0-1,0 0 0,0 0 0,1 0 0,0 1 0,0-1 1,0 1-1,1 0 0,0 0 0,0 0 0,1 0 0,-1 0 1,0 9-1,3-13 7,-1 1 0,0-1 0,1 0 1,0-1-1,-1 1 0,1 0 0,0 0 0,0 0 1,0 0-1,0-1 0,1 1 0,-1 0 0,0-1 1,1 1-1,-1-1 0,1 1 0,-1-1 0,1 0 1,0 0-1,-1 0 0,1 0 0,0 0 0,0 0 1,0 0-1,0 0 0,0-1 0,0 1 1,0-1-1,0 0 0,0 1 0,2-1 0,12 2 42,1 0-1,30-1 0,-34-1-30,12 0 1,-5 1 13,0-1-1,0-1 1,23-4 0,-39 5-17,0 0 0,-1-1 1,1 0-1,-1 0 1,1 0-1,-1 0 0,0-1 1,1 1-1,-1-1 1,0 0-1,0 0 1,0 0-1,0 0 0,-1-1 1,1 1-1,0-1 1,-1 1-1,0-1 0,0 0 1,0 0-1,0 0 1,0 0-1,0-1 0,1-3 1,-1-5-235,-2 32 32,1-18 191,-1 1-1,1-1 0,0 0 0,0 0 0,0 1 1,0-1-1,1 0 0,-1 0 0,1 0 0,-1-1 1,1 1-1,-1 0 0,1 0 0,0-1 0,0 1 1,0-1-1,0 0 0,0 1 0,0-1 1,0 0-1,1 0 0,-1 0 0,0-1 0,1 1 1,3 0-1,7 2-6,1-1 0,0 0 0,18-1 0,-28-1 3,20 1 25,1-1 0,0-1-1,-1-2 1,1 0 0,-1-1 0,44-15 0,-58 16-15,-1-1 0,1-1-1,-1 0 1,0 0 0,0-1-1,-1 0 1,0 0 0,0-1 0,0 0-1,-1-1 1,0 0 0,0 0-1,-1 0 1,0-1 0,-1 0 0,0 0-1,0 0 1,-1 0 0,4-11-1,0-22-2,-8 36 3,1 0-1,0 0 0,0 1 0,0-1 1,1 0-1,0 1 0,0-1 0,0 1 0,5-9 1,-6 13-18,0 0 1,0 1 0,0-1-1,0 0 1,0 1-1,0-1 1,0 1 0,0-1-1,0 1 1,0 0 0,0-1-1,0 1 1,0 0-1,0 0 1,0 0 0,0-1-1,0 1 1,0 0-1,0 1 1,1-1 0,-1 0-1,0 0 1,0 0 0,0 1-1,0-1 1,0 0-1,0 1 1,0-1 0,0 1-1,0-1 1,1 2-1,25 20-57,-20-12 58,0 1 0,0 0 0,-1 1 0,0-1 0,-1 1 0,-1 0 0,0 1 0,0-1 0,3 21 0,-3 6 3,1 72 0,-5-110-28,0-1 160,0 0 460,6-11-169,10-26-194,-6 13-208,0 1 0,2 0 1,27-40-1,-28 48-31,1 1-1,1 1 1,0 0 0,1 0-1,16-10 1,-22 17-4,-1 1 0,2 0 0,-1 1 0,0 0 0,1 0 0,0 1 0,0 0 0,0 1 1,0-1-1,0 2 0,18-2 0,-26 3 17,0 1-1,1-1 1,-1 1 0,0 0 0,0-1 0,0 1 0,1 0-1,-1 0 1,0 0 0,0 0 0,0 0 0,0 0 0,-1 0-1,1 0 1,0 0 0,0 0 0,-1 1 0,1-1-1,0 0 1,-1 0 0,0 1 0,1-1 0,-1 0 0,0 1-1,1 1 1,7 41-14,-8-41 18,3 37 9,-3-28-20,1 0-1,0 0 1,1 0-1,0 0 1,7 19-1,-8-28 22,1 0-1,-1 0 1,1-1-1,-1 1 1,1-1-1,0 1 1,0-1-1,0 0 1,0 0 0,0 0-1,1 0 1,-1 0-1,1 0 1,-1-1-1,1 1 1,0-1 0,0 1-1,-1-1 1,1 0-1,0 0 1,0-1-1,0 1 1,0 0-1,0-1 1,0 0 0,0 0-1,4 0 1,-1 0 7,0 0 0,0-1 0,0 0 1,0 0-1,0 0 0,0-1 0,0 1 0,-1-1 0,1-1 1,-1 1-1,11-7 0,-4-1-9,0 0 1,0 0-1,14-17 1,-9 10 16,-10 10 14,0 0-1,0 0 0,0-1 0,-1 0 1,0 0-1,7-13 0,-12 21-46,1 0 0,-1 0 0,1 0 0,-1 0 0,1 0 0,0 1-1,-1-1 1,1 0 0,-1 1 0,1 0 0,-1-1 0,0 1 0,1 0 0,-1 0 0,0 0 0,1-1-1,-1 1 1,2 2 0,6 3 9,5 0 7,-1-2 0,1 1 0,0-2 0,0 0 0,0 0 0,28 0 0,91-6 27,-106 2 6,-13 0-42,1-1 0,-1 0-1,-1-1 1,1-1 0,21-8-1,-30 10-6,-1 0-1,1 0 1,-1-1-1,0 0 1,0 0-1,0 0 1,0 0-1,6-7 1,-9 8 2,1 0 1,-1 1-1,0-2 1,0 1-1,0 0 1,0 0-1,0 0 1,0 0-1,-1 0 0,1-1 1,-1 1-1,1 0 1,-1-1-1,0 1 1,0 0-1,0-1 1,0 1-1,0 0 1,-1-4-1,0 6 2,-1-1 0,1 0 1,0 1-1,0-1 0,0 0 0,0 1 0,-1 0 1,1-1-1,0 1 0,0 0 0,-1 0 0,1-1 0,0 1 1,0 0-1,-1 0 0,1 0 0,0 1 0,-1-1 0,-1 1 1,0-1-18,-1 0 13,0 0 1,0 0-1,1 1 0,-1-1 0,0 1 1,0 0-1,0 0 0,0 1 0,1-1 0,-1 1 1,0-1-1,1 1 0,0 0 0,-1 1 1,1-1-1,0 1 0,0-1 0,0 1 1,1 0-1,-1 0 0,-2 3 0,2 0-4,-1 0 0,1 0-1,1 0 1,-1 1-1,1-1 1,0 0 0,0 1-1,1 0 1,0-1-1,0 1 1,1 11 0,0-15 14,0-1 1,0 1-1,1-1 1,-1 1-1,1-1 1,-1 1-1,1-1 1,0 1-1,0-1 0,0 0 1,0 1-1,1-1 1,-1 0-1,1 0 1,-1 0-1,1 0 1,0 0-1,3 3 1,0-2-3,0 1 0,0-1 1,1 0-1,-1 0 0,1-1 0,0 1 1,9 1-1,7 1-5,1-1-1,-1-1 1,30 0-1,-35-3 7,-8 1 4,0-1 0,0 0 0,0 0 0,0-1 1,13-2-1,-20 2 6,0 1 0,0-1 1,0 0-1,0 0 0,0 0 1,0 0-1,0-1 0,-1 1 1,1 0-1,0-1 0,0 1 0,-1-1 1,1 1-1,-1-1 0,0 0 1,1 0-1,-1 0 0,0 0 1,0 0-1,0 0 0,0 0 1,-1 0-1,1 0 0,0 0 0,-1 0 1,1-4-1,0-3 7,0 0 1,-1-1-1,0 1 1,0 0-1,-1 0 0,0-1 1,-1 1-1,0 0 1,0 0-1,-1 0 0,-4-8 1,-3-4 49,-2 0 0,-25-35 0,-13-20 90,48 73-146,0 0 0,0 0 0,1 1 1,-1-1-1,1-1 0,0 1 0,0 0 0,0 0 1,0 0-1,1-1 0,-1 1 0,1 0 1,0 0-1,0-1 0,0 1 0,0 0 0,1-1 1,-1 1-1,1 0 0,0 0 0,0 0 0,0-1 1,0 1-1,3-4 0,2 0-6,0 0 0,0 1 0,0-1 1,1 1-1,0 1 0,1-1 0,8-4 0,-6 3 5,0 0-1,0 0 1,-1-1 0,11-11-1,-17 18-40,1 0-1,-1 0 1,1 0 0,0 0-1,-1 0 1,1 1 0,0 0-1,-1 0 1,1 0 0,0 0-1,-1 0 1,1 1-1,5 1 1,-3-1 17,16 3-13,-1 0 0,0 2 0,0 1 0,-1 0 0,35 18 0,-9 1-12,53 37 0,-75-46-21,0 2 0,40 39 0,-57-51 61,0 1 0,-1-1 0,0 1-1,0 1 1,-1-1 0,0 1-1,0 0 1,-1 0 0,0 0 0,-1 1-1,0 0 1,2 13 0,-5-20 9,1-1 0,-1 0 0,0 0-1,0 1 1,-1-1 0,1 0 0,0 0 0,-1 1 0,1-1 0,-1 0 0,0 0 0,0 0 0,0 0 0,0 0 0,0 0 0,0 0 0,0 0 0,-1 0 0,1-1 0,-1 1 0,1-1 0,-1 1 0,0-1 0,1 1 0,-1-1-1,0 0 1,0 0 0,0 0 0,0 0 0,0 0 0,-3 1 0,-7 1 18,0 1-1,-1-2 1,1 0-1,-20 1 1,8-1 5,-46 3-1202,-98-5 0,166 0 1109,-55-2-2564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3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51 12819,'0'0'2384,"0"0"-1656,0 0-552,0 0-176,0 0 48,0 0 24,0 0-72,-67-51-1280,67 63-952,4 3-625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4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0 110 9658,'0'0'1824,"0"0"-1231,0 0-329,0 0 40,0 0-144,0 0-160,0 0 64,129-110-32,-125 110-32,-4 0-968,0 0-433,3 0-2552,3 0-560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4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12515,'0'0'1608,"0"0"-1128,0 0-480,0 0 0,238 9 16,-118-9-16,2 0-8,0-6 0,17 6-544,-33 0-1088,-26 0-3481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5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12875,'0'0'2792,"0"0"-1951,0 0-841,0 0-817,0 0-967,0 0 552,0 0-1833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5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1 104 6305,'0'0'2249,"0"0"-161,0 0-83,0 0-226,0 0-334,0 0-420,70-32 322,-45 20-1765,10-5 699,38-12 0,-64 26-1141,1 0 1,0 0-1,1 1 1,-1 1-1,11-1 1,-18 4-2892,-2 8-3031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6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1 10122,'0'0'1761,"0"0"-889,-30 9-480,-95 31 89,120-39-475,1 1-1,-1 0 1,1 0 0,-1 1-1,1-1 1,0 1 0,0 0-1,0 0 1,0 0-1,1 0 1,-1 1 0,1-1-1,0 1 1,0 0 0,0 0-1,0 0 1,1 1-1,-1-1 1,-2 9 0,5-11 12,-1 1 0,1-1 0,-1 0 0,1 1 0,0 0 0,0-1 1,0 1-1,0-1 0,1 1 0,-1-1 0,1 0 0,-1 1 0,1-1 1,0 1-1,0-1 0,0 0 0,0 0 0,0 1 0,1-1 0,-1 0 1,1 0-1,-1 0 0,1 0 0,0-1 0,0 1 0,0 0 0,0-1 1,0 1-1,0-1 0,4 2 0,5 2 49,1-1 0,0 0 1,0-1-1,1 0 0,-1-1 0,1 0 0,14 0 1,0-1 80,1-2 1,34-4 0,-57 4-141,1 0-1,-1 0 1,1 0-1,-1 0 0,0-1 1,0 0-1,0 0 1,0 0-1,0-1 1,0 0-1,-1 1 0,1-2 1,-1 1-1,0-1 1,5-4-1,-6 3 45,1 0 0,-1-1 0,0 1-1,0-1 1,-1 0 0,0 0 0,0 0 0,0 0 0,-1 0-1,0 0 1,0 0 0,0-1 0,-1 1 0,0-8-1,-11 69-274,1-15 182,-2 42 183,4 0-1,2 1 0,5 0 1,17 153-1,-2-170-112,2-1-1,4 0 1,32 72-1,7 22-482,-54-145-480,-2 0-1,0 1 1,2 22-1,-5-22-4980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7.0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1264 10418,'0'0'2383,"0"0"-814,0 0-1216,0 0-306,0 0 156,0 0 305,31-21-123,2-2-296,161-120 372,-98 57-371,145-171 1,-184 192-120,107-146 95,-15 18-88,-133 176 29,25-35 12,-40 49-120,-1 3-3,-2 6 65,1 1-1,1 0 1,-1 0 0,1-1 0,0 1 0,1 0 0,1 8-1,-1-3 22,0-8 29,-1-1 0,1 1 0,0-1 1,0 1-1,1-1 0,-1 0 0,1 0 0,0 0 1,-1 0-1,1 0 0,0 0 0,1 0 1,-1 0-1,1-1 0,-1 1 0,1-1 0,0 0 1,0 1-1,0-1 0,0-1 0,0 1 1,0 0-1,0-1 0,1 0 0,-1 0 0,0 0 1,1 0-1,4 1 0,11 1 75,1 0 0,0-1-1,35 0 1,-48-2-83,13-1 27,1 0 0,0-1 0,-1-1 0,1-1 0,27-9 1,-38 10-16,0-1 0,-1 0 1,1-1-1,-1 0 0,0 0 0,0-1 1,-1 0-1,0 0 0,0-1 1,0 0-1,-1 0 0,13-17 1,-9 34-44,1 0 0,22 14 0,-19-18 32,2 0 1,-1-1-1,0-1 1,1-1-1,26 3 1,90-3 69,-95-3-73,-7 0 22,0-2-1,58-9 0,-79 9-8,1-1-1,-1 0 0,1 0 0,-1-1 0,0 0 1,-1-1-1,1 0 0,-1-1 0,0 0 0,0 0 1,15-15-1,-20 17-12,-1-1 0,0 1 0,0-1 0,0 0 0,0 1 0,-1-2-1,0 1 1,0 0 0,0 0 0,-1 0 0,0-1 0,0 1 0,0-1 0,0 1 0,-1-1 0,0 1 0,0-1 0,-1 0 0,1 1 0,-1 0 0,-4-11 0,4 9 7,-1 1-1,-1 0 1,1 0-1,-1 1 1,0-1-1,-1 0 1,1 1-1,-1 0 1,0 0-1,0 0 1,-1 0-1,1 1 1,-1-1-1,0 1 1,-1 1-1,1-1 1,0 1-1,-8-4 1,9 5 1,0 1 0,-1-1 0,1 1 1,-1 0-1,0 0 0,1 0 0,-1 1 0,1-1 0,-1 1 1,0 0-1,0 1 0,-4 0 0,7-1-14,0 1 0,0 0 1,-1 0-1,1 0 0,0 0 0,0 0 0,0 0 0,0 1 0,1-1 0,-1 1 0,0-1 1,1 1-1,-1 0 0,0-1 0,1 1 0,0 0 0,0 0 0,-1 0 0,1 0 1,0 0-1,0 0 0,1 0 0,-1 1 0,0 3 0,-1 1-2,0 0 0,1 0-1,0 1 1,0-1 0,1 0 0,0 1-1,1-1 1,-1 0 0,1 1-1,0-1 1,1 0 0,0 0 0,0 0-1,1 0 1,0 0 0,0-1 0,0 1-1,1-1 1,5 7 0,0-3-33,0 0 1,1 0 0,1-1-1,0 0 1,0-1 0,0-1-1,1 1 1,0-2 0,23 10-1,33 9-2720,89 22 0,-53-24-4345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8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1 465 9010,'0'0'2447,"0"0"-1263,0 0-231,0 0-36,0 0-190,0 0-48,31-30-289,98-98-191,-110 110-151,-2-1 0,0 0 0,-1-2 0,-1 0 1,-1 0-1,22-46 0,-7 10-55,-29 103-265,-15 42 245,9-63 16,2-1 0,-3 47 0,6-66 9,1 0 1,0 0-1,1 0 1,-1 0 0,1 0-1,0 0 1,0 0-1,1 0 1,-1 0 0,3 5-1,-1-7 4,-1-1 0,0 1-1,1 0 1,-1-1-1,1 1 1,0-1 0,0 0-1,0 0 1,0 0 0,0 0-1,1-1 1,-1 1 0,1-1-1,5 2 1,4 0 30,-1 1 0,1-2 0,-1 0 0,1 0-1,0-1 1,0-1 0,0 0 0,0 0 0,22-5 0,-27 3-17,0 0 0,1 0-1,-1-1 1,0 0 0,0-1 0,-1 1 0,1-2 0,-1 1-1,0-1 1,0 0 0,0 0 0,-1-1 0,0 0-1,0 0 1,7-10 0,-7 6-16,0-1 0,-1 1-1,0-1 1,0-1 0,-1 1 0,-1 0-1,0-1 1,-1 0 0,0 0 0,0 0 0,-1-20-1,-1 30-114,0 2-73,0 29-375,-6 38 442,4-52 123,0 0-1,1 0 1,1 0 0,0 1 0,3 16-1,-2-29 8,0-1-1,0 1 1,0-1-1,1 0 1,-1 1-1,1-1 1,0 0-1,-1 0 1,1 0-1,0 0 0,0 0 1,1-1-1,-1 1 1,0 0-1,0-1 1,1 0-1,-1 0 1,1 1-1,-1-1 1,1-1-1,0 1 1,-1 0-1,1-1 0,0 1 1,-1-1-1,1 0 1,4 0-1,9 1 116,1-1 1,-1 0-1,19-4 0,-13-1-75,0-1 0,-1 0 0,1-2-1,-2-1 1,1-1 0,-1 0 0,23-17 0,8-3 14,0 2-62,162-84 47,-174 94 79,0 2 0,1 1 0,64-13 0,-93 26-120,0 0-1,-1 1 1,1 0-1,0 1 1,17 1-1,-28-1-6,1 1 0,0-1-1,-1 0 1,1 0-1,-1 1 1,1-1 0,0 0-1,-1 1 1,1-1-1,-1 1 1,1-1-1,-1 0 1,1 1 0,-1-1-1,0 1 1,1-1-1,-1 1 1,0 0 0,1-1-1,-1 1 1,0-1-1,0 1 1,1 0-1,-1-1 1,0 1 0,0 0-1,0-1 1,0 1-1,0 0 1,0-1 0,0 1-1,0 0 1,0 0-1,-4 23-55,3-23 53,-2 8 4,-1 0-1,0-1 0,0 1 1,-1-1-1,0 0 1,-1-1-1,0 1 1,0-1-1,-12 11 1,-75 59 88,64-55-102,9-7-38,14-12 35,0 1 0,0 0 0,1 1 0,-1-1 0,1 1 0,0 0 0,0 0 0,1 1 0,0-1-1,-6 11 1,9-16 12,1 1-1,0-1 1,0 0-1,0 0 1,0 1-1,0-1 1,-1 0-1,1 1 1,0-1-1,0 0 0,0 1 1,0-1-1,0 0 1,0 1-1,0-1 1,0 0-1,0 1 1,0-1-1,0 0 1,0 0-1,0 1 1,1-1-1,-1 0 1,0 1-1,0-1 0,0 0 1,0 0-1,0 1 1,1-1-1,-1 0 1,0 0-1,0 1 1,0-1-1,1 0 1,16 3-162,42-1 131,0-2 0,0-3 0,107-20 0,-160 22 33,57-12-34,0-3-1,-1-2 0,109-49 1,-162 62 39,0 0 1,0-1-1,-1 0 1,13-11-1,-18 15-1,-2 0 0,1 0 0,0 0 1,0 0-1,0 0 0,-1-1 0,1 1 0,-1-1 0,0 1 0,0-1 1,0 1-1,0-1 0,0 0 0,-1 1 0,1-1 0,-1 0 1,1 1-1,-1-1 0,0 0 0,0 0 0,-1-4 0,0 5 0,0 0-1,0 0 0,-1 1 1,1-1-1,-1 0 0,1 1 1,-1-1-1,1 1 0,-1 0 0,0-1 1,0 1-1,0 0 0,0 0 1,0 0-1,0 0 0,0 1 1,0-1-1,0 0 0,0 1 1,0 0-1,0-1 0,0 1 1,0 0-1,-1 0 0,1 0 1,-2 0-1,-64 3-39,61-1 32,-1 0 1,1 0 0,-1 0 0,1 1 0,0 0 0,0 1 0,0 0 0,1 0 0,-1 0-1,1 1 1,0 0 0,-9 9 0,12-12 3,0 1 1,0 0-1,1 0 0,-1 0 1,1 0-1,0 1 0,0-1 1,0 1-1,0-1 0,0 1 1,1 0-1,-1-1 0,1 1 0,0 0 1,1 0-1,-1 0 0,1 0 1,-1 0-1,1 0 0,0 0 1,1 0-1,-1 0 0,1 0 1,-1 0-1,1 0 0,3 6 1,-2-7 4,1 0 1,0 0 0,0 0-1,0 0 1,0-1 0,1 0 0,-1 1-1,0-1 1,1-1 0,0 1 0,-1 0-1,1-1 1,0 0 0,0 0-1,0 0 1,0 0 0,4 0 0,0 1 2,32 4 54,0-2 0,0-1-1,77-5 1,-115 3-54,1-1-1,0 0 1,-1 0 0,1-1 0,0 1-1,-1 0 1,1-1 0,-1 0-1,1 1 1,-1-1 0,1 0 0,-1-1-1,1 1 1,-1 0 0,0-1-1,0 1 1,0-1 0,0 1 0,0-1-1,0 0 1,0 0 0,1-2-1,-1-1 18,0 0-1,0 0 0,-1 0 1,0 0-1,0 0 0,0 0 0,0 0 1,-1 0-1,-1-10 0,1 15-23,0 0-1,0 0 0,0 1 1,0-1-1,0 0 1,0 0-1,0 0 0,0 0 1,0 0-1,0 0 0,0 0 1,0 0-1,0 0 1,0 0-1,0 1 0,0-1 1,0 0-1,-1 0 0,1 0 1,0 0-1,0 0 0,0 0 1,0 0-1,0 0 1,0 0-1,0 0 0,0 0 1,0 0-1,-1 0 0,1 0 1,0 0-1,0 0 0,0 0 1,0 0-1,0 0 1,0 0-1,0 0 0,0 0 1,-1 0-1,1 0 0,0 0 1,0 0-1,0 0 1,0 0-1,0 0 0,0 0 1,0 0-1,0 0 0,0-1 1,0 1-1,0 0 0,-1 0 1,1 0-1,0 0 1,2 16-122,0-13 129,1 1-1,0-1 1,0 0 0,1 0-1,-1 0 1,0-1-1,1 1 1,0-1-1,0 0 1,-1 0 0,1 0-1,1 0 1,-1-1-1,8 2 1,66 10 217,-70-12-201,36 4 22,1-1 0,-1-3 0,1-1 0,0-2 1,78-15-1,-107 13-31,1-1 1,-1-1 0,0 0 0,-1-1-1,1 0 1,-2-2 0,27-17 0,-31 17-4,-1 1 1,1-2-1,-1 1 0,-1-1 1,0 0-1,-1-1 1,1 0-1,-2 0 1,0-1-1,0 1 0,5-20 1,17-77 587,-27 107-589,-1 1 0,0-1 0,0 0-1,0 0 1,1 0 0,-1 0 0,0 1 0,1-1-1,-1 0 1,0 0 0,1 1 0,-1-1 0,1 0-1,0 1 1,-1-1 0,1 0 0,-1 1 0,1-1-1,0 1 1,0-1 0,-1 1 0,1-1 0,0 1-1,0 0 1,-1-1 0,1 1 0,0 0-1,0-1 1,0 1 0,0 0 0,0 0 0,-1 0-1,1 0 1,0 0 0,0 0 0,0 0 0,0 0-1,0 0 1,-1 1 0,1-1 0,0 0 0,0 1-1,0-1 1,-1 0 0,1 1 0,0-1 0,0 1-1,-1-1 1,1 1 0,0-1 0,-1 1-1,2 1 1,37 35-168,-37-35 175,41 45-54,-11-13-400,-1 1 0,31 48 0,-61-82 292,-1-1 0,0 1 0,1-1 0,-1 1 0,0-1 0,0 1 0,0-1 0,1 1 0,-1 0 0,0-1 0,0 1 0,0-1-1,0 1 1,0-1 0,0 1 0,0 0 0,0-1 0,0 1 0,0-1 0,0 1 0,0-1 0,0 1 0,-1 0 0,1-1 0,0 1 0,-1 0 0,-7 0-4370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8.6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10386,'0'0'2417,"0"0"-1105,0 0-728,0 0-536,0 0-48,0 0 0,0 0-240,56 30-144,-49-7-1360,-1-5-1393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39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0 8650,'0'0'3319,"0"0"-2493,0 0-676,0 0 158,-20 26 191,-65 86 201,79-104-583,0 0-1,1 0 0,0 1 0,0-1 1,1 1-1,-4 11 0,7-15 13,0 1 0,1-1 0,-1 1-1,1-1 1,0 1 0,1-1 0,1 8-1,-2-11-89,1 0-14,-1 1-1,1-1 0,1 1 0,-1-1 0,0 0 0,1 1 0,-1-1 0,1 0 0,-1 0 0,1 0 0,0 0 0,0-1 0,0 1 0,0 0 0,0-1 0,0 1 0,1-1 0,-1 0 0,0 0 0,1 0 0,-1 0 0,1 0 0,-1-1 0,1 1 0,0-1 1,-1 1-1,4-1 0,13 3 59,0-1 1,30-1 0,-39-1-54,20 1-336,-11 0 385,0 0 0,30-4 0,-46 3-332,-1 0 0,1 0 0,0-1 0,-1 1 0,1-1 0,0 0 0,-1 0 0,1 0 0,-1 0 0,1 0 0,-1 0 0,0-1 0,1 1 0,-1-1 0,0 1 0,0-1 0,0 0 0,0 0 0,-1 0 0,1 0-1,0 0 1,-1 0 0,1-1 0,-1 1 0,1-3 0,-1-5-7852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0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533 621 8130,'0'0'1548,"0"0"-796,0 0-362,0 0-53,0 0 18,-16-11 149,-51-31-380,58 38-120,0 1-1,0-1 1,0 2 0,0-1-1,0 2 1,-1-1-1,1 1 1,-1 0 0,1 1-1,-1 0 1,1 1 0,-1 0-1,1 1 1,-14 3 0,11-1 23,0 1 0,0 0 0,0 0 0,1 1 0,0 1 0,0 0 0,1 1 0,0 0 0,0 0 0,1 1 0,-9 11 0,-3 4 208,0 2 0,2 1 0,-18 32 0,28-43-150,0 1 0,2 0-1,0 0 1,0 1 0,2-1 0,0 1 0,1 1 0,1-1 0,0 1 0,1 21-1,2-37-58,0-1 0,1 0 0,-1 1-1,0-1 1,1 1 0,0-1 0,-1 0-1,1 0 1,0 1 0,0-1 0,1 0-1,-1 0 1,0 0 0,1 0 0,-1 0-1,1-1 1,-1 1 0,1 0 0,0-1-1,0 1 1,0-1 0,0 1 0,0-1-1,0 0 1,0 0 0,0 0 0,1 0-1,-1 0 1,0-1 0,1 1 0,-1-1-1,0 1 1,4-1 0,10 2 170,0-1 0,0-1 1,31-3-1,-37 2-134,0 0-33,-1-1-1,0 1 0,0-2 0,0 1 1,0-1-1,0-1 0,-1 1 0,0-2 1,1 1-1,-1-1 0,-1 0 0,10-8 1,-6 3-7,0-1 1,-1 0 0,-1 0 0,0-1 0,0 0 0,-1-1-1,7-16 1,-3 4-55,-2 0-1,-1-1 0,-1 0 1,-2 0-1,0-1 0,-2 0 1,0 0-1,-2-30 0,-2 51-29,2 20 17,1 0 0,0-1-1,1 1 1,0-1 0,1 1 0,1-2 0,0 1 0,1 0 0,0-1 0,0 0-1,17 17 1,-18-21 51,1-1 0,1-1-1,-1 1 1,1-1 0,0 0-1,0-1 1,1 0 0,0 0-1,0-1 1,0 0 0,0-1-1,1 0 1,-1 0-1,1-1 1,-1-1 0,1 1-1,0-1 1,0-1 0,12 0-1,-3-1 6,0-1 0,0 0 0,0-2-1,-1 0 1,1-1 0,-1-1-1,0 0 1,0-2 0,16-9-1,0-3 9,-1-2-1,-1-1 0,-2-1 0,0-2 0,-1-1 1,-2-1-1,40-54 0,-50 59-6,-2 0 0,0-2 0,-1 0 0,-2-1 0,-1 0 0,0 0 0,-2-1 0,-1-1 0,-2 0 0,0 0 0,1-35 0,-5 33-16,0-62 15,-2 85-8,0-1 1,-1 1-1,0 0 0,0 0 0,-1 0 0,0 0 0,0 0 0,-1 0 0,-4-8 0,6 14-2,1 0-1,-1 0 0,0 0 1,1 0-1,-1 0 0,0 0 1,0 0-1,0 0 0,0 0 1,0 1-1,0-1 0,0 0 1,0 1-1,0-1 0,0 0 1,0 1-1,0 0 0,0-1 1,0 1-1,0 0 0,-1-1 1,1 1-1,0 0 0,0 0 1,-1 0-1,1 0 0,0 0 1,0 0-1,0 0 0,-1 1 1,1-1-1,0 0 0,0 1 1,0-1-1,0 1 0,0-1 1,0 1-1,0-1 0,0 1 1,0 0-1,0 0 0,0-1 1,0 1-1,0 0 0,-1 1 1,-4 4-15,1 0 0,-1 1-1,1-1 1,0 1 0,-3 8 0,-12 22 11,3 0 0,1 1 0,2 1 0,1 1 0,2 0 0,2 0 0,2 1 0,2 0 0,1 0 0,2 1 0,2-1 0,7 54 0,-6-85 14,1 1 0,1-1-1,0 1 1,0-1 0,1 0-1,0 0 1,1-1-1,0 1 1,0-1 0,1 0-1,0-1 1,1 1-1,0-1 1,0 0 0,1-1-1,9 7 1,-5-5 31,2 0 0,-1-1 0,1-1 0,0 0-1,0-1 1,1 0 0,0-1 0,0-1 0,0-1 0,24 3 0,0-2 18,0-1 1,1-2-1,-1-3 0,1 0 1,-1-3-1,0-1 1,0-2-1,46-16 0,-67 18-55,-1-2-1,1 0 0,-1-1 1,0 0-1,-1-2 0,0 0 1,-1 0-1,18-19 0,-24 20 1,0 0-1,0-1 1,-1 0 0,-1-1-1,0 0 1,0 0-1,-1 0 1,-1-1-1,0 0 1,-1 0-1,0 0 1,3-23-1,-4 18-56,0 1 0,-1-1 0,-1 0 0,-1 0 0,0 0 0,-2 0 0,-3-18 0,4 34 47,0 0 0,0 0-1,0 0 1,0 1 0,-1-1-1,1 0 1,0 1 0,-1-1-1,0 0 1,1 1 0,-1 0-1,0-1 1,0 1 0,0 0-1,0 0 1,0 0 0,0 0 0,-3-1-1,5 2 1,-1 0-1,0-1 1,0 1-1,0 0 1,0 0-1,0 0 1,0 0-1,0 0 1,0 0-1,0 0 0,0 0 1,0 0-1,0 0 1,0 1-1,0-1 1,0 0-1,0 0 1,0 1-1,0-1 1,0 1-1,0-1 1,0 1-1,1-1 1,-1 1-1,0 0 1,0-1-1,1 1 1,-1 0-1,0 0 1,1 0-1,-1-1 1,1 1-1,-1 0 0,1 0 1,-1 0-1,1 0 1,0 0-1,-1 0 1,1 0-1,0 0 1,0 0-1,0 0 1,0 1-1,-3 20-31,2 0 0,0 0 0,2 0 0,0 0 0,2-1 0,7 34 0,46 129 24,-6-26-19,-37-105 15,-3 0-1,3 60 0,-11-89 38,-1 0 0,-2 0 0,0 1 0,-2-1 0,0 0 0,-2 0 0,-8 24 0,10-38-15,-1-1 1,0-1-1,0 1 1,-1-1-1,0 1 0,0-1 1,-1-1-1,0 1 1,-1-1-1,1 0 0,-2-1 1,1 1-1,-1-1 1,1-1-1,-16 9 1,12-9 1,-1 0 0,0-1 1,1 0-1,-1-1 0,0-1 1,-1 0-1,1 0 0,0-1 1,-1-1-1,1 0 0,-23-3 1,29 3-3,1-1-1,-1 0 1,0-1 0,1 1 0,-1-1 0,1 0 0,-1-1 0,1 1 0,0-1 0,0 0 0,0 0 0,0-1 0,1 1 0,-1-1 0,1 0-1,0-1 1,0 1 0,1 0 0,-1-1 0,1 0 0,0 0 0,0 0 0,0 0 0,1-1 0,0 1 0,0-1 0,0 1 0,1-1 0,0 0 0,0 1-1,0-1 1,1 0 0,0 0 0,0 0 0,0 0 0,1 1 0,0-1 0,0 0 0,0 0 0,1 1 0,0-1 0,2-5 0,2 1-8,1 1 0,-1 0 0,2 1 0,-1-1 0,1 1 1,0 1-1,0-1 0,12-6 0,81-50-87,-92 59 74,216-113-278,-48 27-1154,-146 76 1279,1 3 1,0 0 0,1 2-1,46-8 1,37-12 219,-84 21-42,0-2 1,-1-1-1,0-1 0,-1-2 1,0-1-1,47-35 0,-72 47 42,-2 1 0,1-1 0,0 0 0,-1-1 0,0 1 0,0-1 0,0 1-1,0-1 1,-1 0 0,0 0 0,0 0 0,0 0 0,1-6 0,-2 8 4,-1-1 0,0 1 0,1 0 1,-1 0-1,-1 0 0,1 0 0,0 0 1,-1 0-1,1 0 0,-1 0 1,0 0-1,0 0 0,0 0 0,0 0 1,-1 0-1,1 1 0,-1-1 0,1 0 1,-1 1-1,0 0 0,0-1 0,0 1 1,-1 0-1,-2-2 0,-5-3-23,0 1-1,0 0 0,-1 0 1,0 1-1,0 1 1,-1 0-1,1 0 1,-1 2-1,-16-3 0,-9 0 31,-64 1 0,92 4-58,0 0 1,-1 1 0,1 0-1,0 0 1,0 1 0,0 1-1,0 0 1,1 0 0,-1 0-1,-11 7 1,15-7-9,0 1 1,0-1-1,1 1 1,-1 0-1,1 0 1,0 0-1,0 1 1,1 0-1,0-1 1,-1 1-1,1 0 1,1 1-1,-1-1 1,1 0-1,0 1 1,0 0-1,-1 9 1,1-5-189,1 1 1,0-1 0,1 1 0,0-1 0,1 1 0,0-1 0,0 1 0,1-1-1,1 0 1,0 0 0,0 0 0,1 0 0,0 0 0,1-1 0,0 1-1,0-1 1,1-1 0,0 1 0,1-1 0,0 0 0,13 12 0,26 19-3666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2.0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381 0 6857,'0'0'2217,"0"0"-835,0 0-298,0 0-784,0 0-263,0 0 38,-26 11 72,3-2-97,10-4-7,-1 0 1,1 1-1,-1 0 0,2 1 1,-1 0-1,1 1 0,0 1 0,1 0 1,0 1-1,-17 18 0,-5 11 521,-49 78-1,73-101-486,0-1 0,1 1 1,1 1-1,0-1 0,2 1 0,0 0 0,0 1 0,-3 31 0,8-47-50,0-1 1,-1 1-1,1-1 0,0 1 1,0 0-1,0-1 1,0 1-1,0-1 0,1 1 1,-1 0-1,0-1 1,1 1-1,-1-1 0,1 1 1,0-1-1,-1 1 1,1-1-1,0 0 0,0 1 1,0-1-1,0 0 1,0 0-1,0 1 1,0-1-1,1 0 0,1 1 1,2 0 73,0-1-1,0 0 1,0 0 0,1 0 0,-1-1-1,0 1 1,8-2 0,-11 1-91,10-1 14,-1-1-1,1 0 1,-1 0 0,0-1 0,0-1-1,0 0 1,-1 0 0,1-1-1,-1-1 1,0 0 0,-1 0-1,1-1 1,-1 0 0,0 0 0,8-10-1,-1 1-13,-1 0 0,-1-1 0,0-1 0,-2 0 0,0-1 0,-1 0 0,9-21 0,-15 28-38,-1 0 0,-1 0-1,0 0 1,0-1 0,-2 1 0,1-1 0,-1-16-1,-1 29 28,-1 0-1,1 0 0,0 0 0,0 0 0,0 0 0,0 0 0,0 0 1,-1 1-1,1-1 0,0 0 0,0 0 0,0 0 0,-1 0 0,1 0 1,0 0-1,0 0 0,0 0 0,-1 0 0,1 0 0,0 0 0,0 0 1,0 0-1,-1 0 0,1 0 0,0 0 0,0 0 0,0-1 0,0 1 1,-1 0-1,1 0 0,0 0 0,0 0 0,0 0 0,0 0 0,-1 0 1,1-1-1,0 1 0,0 0 0,0 0 0,0 0 0,0 0 0,0 0 1,0-1-1,0 1 0,-1 0 0,1 0 0,0 0 0,0-1 0,0 1 1,0 0-1,0 0 0,0 0 0,0-1 0,0 1 0,0 0 0,0 0 0,0 0 1,0-1-1,0 2-18,-8 11-41,0 1 0,2 0 0,-1 0 0,1 1 0,1 0 0,1 0 0,0 0 0,-3 19 0,1-7-19,1-4 72,1-1 0,2 1 0,0 0 1,2 43-1,0-64 12,0 0 0,0 1 0,0-1 0,0 1 0,1-1 0,-1 1 0,1-1 1,-1 0-1,1 1 0,-1-1 0,1 0 0,0 0 0,0 1 0,-1-1 0,1 0 0,0 0 0,0 0 0,0 0 0,0 0 0,1 0 1,-1 0-1,0 0 0,0 0 0,2 0 0,1 0 18,-1 1 0,1-1-1,-1-1 1,1 1 0,0 0 0,0-1 0,-1 0 0,1 0 0,5 0 0,4-1 30,-2-1 1,1-1 0,0 1 0,0-2 0,17-7-1,14-13-15,-1-3 0,-1-1-1,-1-2 1,62-62 0,-9 10 5,-83 74-49,94-75 61,-89 73-82,1 0 0,0 0 0,0 1 0,34-12-1,-49 21 27,0-1-1,0 1 0,0-1 0,0 1 0,0-1 1,0 1-1,1 0 0,-1-1 0,0 1 0,0 0 1,0 0-1,1 0 0,-1 0 0,0 0 0,0 0 1,0 0-1,1 0 0,-1 1 0,0-1 0,0 0 0,0 1 1,0-1-1,0 1 0,0-1 0,0 1 0,0 0 1,0-1-1,0 1 0,0 0 0,0 0 0,0-1 1,0 1-1,0 1 0,1 2-14,-1 0 0,0 0 0,-1 1 0,1-1 0,-1 0-1,1 0 1,-1 0 0,-1 5 0,1 4-7,-3 10 26,0 0 0,-2 0 0,0 0 0,-2 0 0,0-1 0,-2 0 1,0-1-1,-13 22 0,-6 16-14,26-56 16,1 0 1,-1 0-1,1 1 1,-1-1-1,1 0 1,0 1 0,0-1-1,1 1 1,-1-1-1,1 1 1,-1-1-1,1 1 1,0-1-1,1 1 1,0 4-1,0-6 17,1-1-1,0 1 0,0 0 0,-1-1 0,1 0 1,0 1-1,0-1 0,0 0 0,0 0 0,1 0 1,-1 0-1,0 0 0,0-1 0,1 1 0,-1-1 1,0 1-1,1-1 0,-1 0 0,0 0 0,1 0 1,-1 0-1,0-1 0,3 1 0,15-2 34,1 1 0,-1-2 0,0-1 1,-1-1-1,34-11 0,96-48 104,-128 54-131,22-10-17,-8 5 16,-1-1 0,-1-1 0,0-2 0,53-41 0,-86 74-125,-6 8 75,2 0 0,0 1 0,2-1 0,1 45 0,1-64 22,0 0-1,1 0 1,-1 0 0,1 0-1,0 0 1,0 0 0,0 0-1,1 0 1,-1-1 0,1 1-1,-1 0 1,1-1-1,0 1 1,0-1 0,0 0-1,0 1 1,5 2 0,-1-1 11,-1-1-1,0 0 1,1 0 0,0-1 0,-1 1-1,1-1 1,0-1 0,10 3 0,2-2-2,0-1 0,0 0 0,0-1 0,0-1 0,27-4 0,-33 2-198,0 0 0,-1-1 1,0 0-1,1 0 0,-1-1 0,-1-1 1,1 0-1,-1 0 0,11-9 1,16-24-3765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2.3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1 224 13795,'0'0'2192,"0"0"-1711,0 0-73,0 0-408,182-161 0,-126 132 0,-10 8 0,-9 9-104,-7 12-953,-11 0-1415,-5 6 79,-11 9-3456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4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887 6 4425,'0'0'4067,"0"0"-2215,0 0-1124,0 0-200,0 0 36,-30 0-105,-10-3-311,15 1-49,0 1-1,0 1 1,-1 1 0,1 1-1,-31 7 1,-29 14 505,1 3 0,-105 47 0,182-70-526,-6 2 22,0 1 0,0 0 0,0 1 0,-19 14 0,30-20-100,1 0-1,0 0 1,-1 0-1,1 1 1,0-1 0,-1 0-1,1 1 1,0-1-1,0 0 1,0 1 0,0 0-1,0-1 1,1 1-1,-1-1 1,0 1 0,1 0-1,-1-1 1,1 1 0,0 0-1,-1 0 1,1-1-1,0 1 1,0 0 0,0 0-1,0 0 1,0-1-1,1 1 1,-1 0 0,1 0-1,-1-1 1,1 1-1,-1 0 1,1-1 0,0 1-1,0-1 1,0 1-1,0-1 1,0 1 0,0-1-1,0 1 1,0-1-1,1 0 1,-1 0 0,1 0-1,-1 0 1,0 0-1,3 1 1,113 80 64,-66-49-7,52 45 0,-90-66-51,0 0 0,-1 1 1,0 0-1,-1 0 0,-1 1 1,0 1-1,-1 0 0,11 23 1,-18-34-5,0-1 0,0 1 0,-1 0 0,0 0 0,1 0 0,-1-1 0,-1 1 0,1 0 0,-1 1 1,1-1-1,-1 0 0,0 0 0,-1 0 0,1 0 0,-1 0 0,1 0 0,-1 0 0,-1 0 0,1 0 0,0-1 0,-1 1 1,0 0-1,0-1 0,0 1 0,0-1 0,0 0 0,-1 1 0,0-1 0,1 0 0,-1-1 0,0 1 0,-1 0 0,1-1 1,0 0-1,-1 0 0,1 0 0,-1 0 0,0 0 0,1-1 0,-6 2 0,-21 8 66,-1-2-1,1 0 1,-1-3 0,-1 0-1,-35 1 1,-161-4 93,184-10-111,42 7-50,1-1-1,0 1 0,0-1 0,0 1 0,0-1 1,0 0-1,0 0 0,0 1 0,0-1 0,0 0 0,0 0 1,1 0-1,-1 0 0,0 0 0,1 0 0,-1 0 1,0 0-1,1 0 0,0-1 0,-1 1 0,1 0 1,-1 0-1,1 0 0,0-1 0,0 1 0,0 0 0,0 0 1,0-1-1,0 1 0,0-2 0,0 2-12,0 0-1,1 0 1,-1 0-1,0-1 1,0 1 0,1 0-1,-1 0 1,1 0-1,-1 0 1,1 0-1,0 0 1,-1 0-1,1 0 1,0 0-1,-1 0 1,1 0 0,0 0-1,0 0 1,0 1-1,0-1 1,0 0-1,1 0 1,30-16-1079,1 1 1,37-13-1,-69 29 1027,69-28-2570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0:58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378 357 9674,'0'0'1927,"0"0"-652,-36 21-544,-120 73-116,142-84-536,-1 0 0,2 1 0,-1 1 1,2 0-1,0 0 0,0 2 0,1-1 1,1 1-1,0 1 0,1 0 1,0 0-1,1 1 0,-9 27 0,13-32-42,0 0 1,1 1-1,0 0 0,1-1 0,1 1 0,-1 20 0,2-30-20,0-1 0,0 1-1,1 0 1,-1-1-1,0 1 1,1-1 0,0 1-1,-1-1 1,1 0 0,0 1-1,-1-1 1,1 0 0,0 1-1,0-1 1,0 0-1,0 0 1,0 0 0,1 0-1,-1 0 1,0 0 0,0 0-1,1 0 1,-1 0-1,1-1 1,-1 1 0,0 0-1,1-1 1,-1 1 0,1-1-1,-1 0 1,1 0 0,0 1-1,-1-1 1,1 0-1,2 0 1,6 0-3,0 0 1,0-1-1,0 0 1,15-4-1,-8 0 10,1-1-1,-1-1 1,0-1 0,0 0-1,-1-1 1,0-1-1,-1 0 1,0-1 0,17-17-1,-3 1-77,0-3 0,-2 0 0,27-41 0,-36 45-160,-1-1 1,-2-1-1,0 0 0,-2-1 0,-2 0 0,12-43 1,-13 29-119,-2-1 0,-3 0 1,2-86-1,-7 81 2235,0 46-691,0 31-1105,0 300 298,0-311-349,1 0-1,1-1 1,0 1-1,2 0 1,-1-1-1,2 0 1,13 31-1,-14-38-14,0-1 0,1-1-1,0 1 1,1 0 0,0-1 0,0 0 0,0-1 0,1 1-1,0-1 1,0-1 0,0 1 0,1-1 0,0 0-1,0-1 1,0 0 0,12 4 0,0-2-17,0-1 0,1 0 0,-1-2 0,1 0-1,0-2 1,0 0 0,-1-1 0,1-1 0,0-1 0,0-1 0,-1-1 0,0-1 0,0 0 0,25-11 0,-38 12-17,1-1 0,-1 0 0,1 0 0,-1-1 0,-1 0 0,1 0 0,-1-1 0,0 0 0,-1 0 0,0 0 0,8-14 0,-12 19-13,1-1-1,-1 1 1,0-1 0,0 0-1,0 0 1,0 1-1,0-1 1,-1 0 0,1 0-1,-1 0 1,0 0 0,0 0-1,0 0 1,0 0-1,-1 0 1,1 1 0,-1-1-1,1 0 1,-1 0 0,0 0-1,0 1 1,0-1 0,-1 0-1,1 1 1,-1-1-1,1 1 1,-1 0 0,0-1-1,0 1 1,0 0 0,0 0-1,0 0 1,-1 0-1,1 1 1,0-1 0,-1 0-1,0 1 1,-3-2 0,-8-2-1,1 1 0,-1 0 1,0 0-1,0 1 0,-1 1 1,1 1-1,0 0 0,-1 1 1,1 0-1,0 1 0,-1 1 1,1 0-1,0 1 0,0 1 1,0 0-1,1 0 0,-1 2 1,-20 11-1,24-10 6,0 0-1,1 1 1,0 1 0,1 0-1,0 0 1,1 0 0,-1 1-1,2 0 1,-1 1 0,1-1-1,-6 19 1,9-24-13,1 0 1,1 0 0,-1 0-1,1 0 1,0 0-1,0 1 1,0-1-1,1 0 1,0 1 0,0-1-1,0 0 1,0 1-1,1-1 1,0 0-1,0 0 1,1 0 0,-1 0-1,1 0 1,0 0-1,1 0 1,-1 0-1,1-1 1,0 1 0,0-1-1,0 0 1,1 0-1,-1 0 1,9 7-1,-4-6-16,1 1-1,-1-2 0,1 1 0,0-1 1,0 0-1,0-1 0,1 0 0,13 2 1,78 6-639,-84-10 470,114 3-3511,-8-3-5873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4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66 3185,'0'0'4485,"0"0"-3152,-6 27-714,-5 14-189,-2 8 462,-11 73 0,20-84-144,1 0 1,2 0-1,7 64 1,-6-96-682,2 0 0,-1 0-1,1 0 1,0 0 0,0 0 0,0 0 0,1-1 0,0 1 0,0-1-1,0 0 1,1 0 0,0 0 0,0-1 0,0 1 0,0-1-1,1 0 1,0 0 0,0 0 0,0-1 0,0 1 0,0-1 0,1-1-1,-1 1 1,1-1 0,0 0 0,0 0 0,0-1 0,0 1 0,0-1-1,0-1 1,8 1 0,-1 0 4,0-1 1,0 0-1,0-1 0,0-1 0,0 0 1,0-1-1,-1 0 0,1-1 0,-1 0 1,0-1-1,0 0 0,0-1 0,20-14 1,-17 8-37,-1 0 0,0-1 0,-1 0 0,-1-1 0,0-1 0,-1 0 0,0 0 0,-1-1 0,-1 0 0,8-21 0,-9 14-45,0-1 0,-2-1 0,0 1 0,-2-1 0,0 0 0,-2 0 0,-1-25 0,-2-2-259,2-58-4247,2 80-441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5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9 4729,'0'0'2251,"0"0"-780,-5 35-284,-37 241 764,34-233-1445,4-27-157,1-1 1,-1 30-1,4-44 98,0-1 537,0 0-89,0 0-329,0 0-119,0 0-11,0-13 279,1-2-685,0 0 0,2 0-1,0 0 1,0 1 0,1-1 0,1 1-1,8-17 1,52-92-303,-58 111 169,5-9-42,1-1-1,1 2 0,27-32 0,-38 49 130,0-1 0,0 1 0,1-1 0,-1 1 0,1 0 1,0 0-1,0 0 0,0 1 0,0 0 0,1 0 0,-1 0 0,0 0 0,1 0 0,0 1 0,-1 0 0,1 0 0,0 0 0,0 1 0,-1-1 0,1 1 0,0 0 0,0 1 0,0-1 0,-1 1 0,9 2 0,-10-1 13,0 0-1,0 0 1,0 0-1,-1 1 1,1-1 0,0 1-1,-1-1 1,0 1-1,0 0 1,0 0-1,0 0 1,0 0-1,0 1 1,-1-1 0,0 0-1,0 1 1,0-1-1,1 4 1,2 7-11,-1 0 1,-1 1-1,1 17 0,-2 61 723,-1-11 359,2-60-664,-2-22-399,0 0 0,0 0 0,0 0 0,0 0 0,0 0 0,0 0 0,0 0 0,0 0 0,0 0 0,0 0 0,1 0 0,-1 0 0,0 0 0,0 0 0,0 0 0,0 0-1,0 0 1,0 0 0,0 0 0,0 0 0,0 0 0,1 0 0,-1 0 0,0 0 0,0 0 0,0 0 0,0 0 0,0 0 0,0 0 0,0 0 0,0 0 0,0 0 0,0 0 0,0 0 0,0 0 0,1 1 0,-1-1 0,0 0 0,0 0 0,0 0 0,0 0 0,0 0 0,7-18 29,1 0-1,1 1 1,1 0 0,22-30-1,57-60-247,-62 77 114,-23 26 73,19-21-103,-22 25 119,-1-1 0,1 1 0,-1 0 0,1-1-1,-1 1 1,1-1 0,-1 1 0,1 0 0,-1 0-1,1-1 1,-1 1 0,1 0 0,-1 0 0,1 0 0,0-1-1,-1 1 1,1 0 0,-1 0 0,1 0 0,0 0-1,-1 0 1,1 0 0,-1 0 0,1 0 0,0 1 0,-1-1-1,1 0 1,-1 0 0,1 0 0,-1 1 0,1-1-1,0 0 1,-1 1 0,1-1 0,-1 0 0,0 1-1,1-1 1,-1 1 0,1-1 0,-1 1 0,0-1 0,1 1-1,-1-1 1,0 1 0,1 0 0,6 15-18,2-1 0,-1 0 1,2-1-1,17 22 1,-22-30 29,1-1 1,-1 0 0,1 0 0,0-1 0,0 0 0,1 0 0,-1 0 0,1-1-1,0 0 1,0 0 0,0-1 0,0 0 0,13 3 0,7-2-5,0 0 0,0-2 0,0-1 0,0-1 0,0-1 0,0-2 0,0 0 0,-1-2 0,0-1 0,0-1 0,-1-1 0,0-1 0,0-2 0,32-20 0,-54 31-1,-1 0 1,0 0 0,0-1 0,0 1-1,0-1 1,0 0 0,0 0 0,0 0-1,0 1 1,-1-2 0,1 1 0,-1 0-1,1 0 1,-1 0 0,0-1-1,0 1 1,0 0 0,0-1 0,0-2-1,-2 4 4,0 0 0,1 0 0,-1 1 0,0-1 0,0 0-1,0 1 1,0-1 0,0 1 0,0-1 0,0 1 0,0 0-1,0-1 1,0 1 0,-1 0 0,1 0 0,0 0 0,0 0-1,0-1 1,0 2 0,0-1 0,0 0 0,0 0 0,-3 1-1,-31 2-90,15 2 86,0 0-1,0 2 0,1 1 0,-1 0 1,2 1-1,-1 1 0,1 1 0,1 0 1,0 2-1,1 0 0,0 0 0,1 2 0,-23 27 1,33-35 2,0 1 0,1-1-1,0 1 1,1-1 0,0 1 0,0 0 0,1 0 0,-1 1 0,2-1 0,-2 11 0,3-16 9,0 0 0,-1 0 1,1 0-1,1 0 0,-1 0 1,0 0-1,1 0 0,-1 0 1,1 0-1,0-1 0,0 1 1,0 0-1,1 0 0,-1 0 1,1-1-1,-1 1 0,1-1 1,0 1-1,0-1 0,0 0 1,0 0-1,0 0 0,1 0 1,-1 0-1,0 0 0,1-1 0,0 1 1,-1-1-1,1 1 0,5 0 1,9 3 52,0-1 0,0-2 0,0 1 0,1-2 1,-1 0-1,1-1 0,23-4 0,121-26 178,-153 29-242,1 0 0,-1 0 0,1 1 0,-1 0 0,1 1 0,-1 0 0,1 0 0,-1 1 0,1 0 0,11 5 0,48 8-17,38-9-1693,149-10 0,-194-4-1918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6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152 152 1800,'0'0'4325,"0"0"-2147,0 0-863,0 0-192,0 0-219,0 0-82,-12-12 115,-104-100 1049,93 85-1735,22 27-1077,1 8-1810,0 6 223,0-1-2952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7890,'0'0'1792,"0"0"-877,0 0-598,0 0 107,0 0 439,13 26 295,0 5-791,-6-14-187,1 1 1,1-1 0,0 0-1,1-1 1,0 0 0,2-1 0,18 20-1,-16-20-126,1-1-1,0 0 0,1-1 0,1 0 1,0-2-1,1 0 0,0 0 0,0-2 1,1 0-1,0-2 0,1 0 0,0-1 1,0-1-1,0 0 0,1-2 1,-1-1-1,31 1 0,39-10-1709,-4-13-3543,-56 11 901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8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2529,'0'0'1813,"0"0"32,0 0-124,0 0-172,0 0-10,0 0-327,10 1 5303,35 1-6603,447-20 104,-490 18-55,-2 0 51,0 0 112,-5-1-372,1 0-1,-1 1 1,1-1-1,-1 1 1,1 0-1,-1 0 1,-5 0-1,6 0-292,-22 1-2111,2 1-385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49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3745,'0'0'1437,"0"0"-195,0 0 92,0 0 26,0 0-16,0 0-134,0 0-53,0 0 124,0 0-680,0 0-319,0 0-16,0 0 12,0 0-26,0 0-168,0 0 61,0 0 176,0 0-159,0 0-14,0 0 31,0 0 75,4 0 182,315 0 346,-179 0-7520,-134 0-743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28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68 4601,'0'0'1448,"0"0"-437,0 0-47,0 0-334,0 0-25,0-5 73,-3-57 4375,3 61-4944,0 1 279,0 0-170,0 0-145,0 0-44,0 0-3,-1 27-178,-29 105 206,20-97 17,2 0-1,1 1 1,-3 43 0,12 4 41,-1-58 13,0 0-1,-2 0 0,-6 47 1,3-58-32,3-10-5476,6-7 2559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29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10354,'0'0'2761,"0"0"-2081,0 0-272,0 0 400,0 0-208,0 0-112,0 0-336,218 3 505,-165-3-657,-4 0 0,-6 0-8,-9 0 8,-15 0-344,-2 0-641,6 0-1783,-3 0 247,0 0-5400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29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0 7562,'0'0'1228,"0"0"-781,0 0-73,0 0 69,0 12 212,1 111 1152,-5 238 741,-2-250-2294,-25 141 1,26-230-231,-3 35-224,6-56-645,-2-9 666,-3-13 213,2-19-56,1 0 0,3 0 0,5-68 0,22-131-2,-23 220 112,1 0-1,0 1 1,1-1-1,1 1 1,1 0-1,0 1 1,2 0 0,20-32-1,-21 37-29,1 2 0,1-1 0,0 1 0,0 1-1,1-1 1,0 2 0,1 0 0,0 0 0,0 1 0,1 1 0,0 0 0,24-8-1,3 4-33,-1 3 0,1 1-1,0 1 1,0 3-1,66 4 1,-94-2-13,1 1 0,0 1 0,-1 0 1,0 0-1,20 7 0,-28-8-10,0 1-1,-1-1 0,1 1 1,-1 0-1,0 0 0,1 0 1,-1 0-1,0 0 1,0 1-1,0-1 0,0 1 1,-1 0-1,1 0 1,-1 0-1,0 0 0,0 0 1,0 1-1,0-1 1,0 0-1,-1 1 0,3 6 1,-4-8 9,0 0 1,0 0-1,0-1 0,0 1 1,0 0-1,0 0 1,-1 0-1,1-1 0,-1 1 1,1 0-1,-1 0 1,1-1-1,-1 1 0,0-1 1,0 1-1,0-1 1,0 1-1,0-1 0,0 1 1,0-1-1,-1 0 1,1 1-1,-1-1 0,1 0 1,0 0-1,-1 0 1,0 0-1,1 0 1,-1-1-1,-2 2 0,-6 2 29,-1 0-1,1-1 1,-20 4-1,22-5-61,-99 14 66,-1-4 0,-121-2 0,118-7-1639,81-2-1256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31.3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62 3569,'0'0'3642,"0"0"-2208,0 0-337,0 0 22,0 0-109,0 0-24,24-26 1506,-17 21-2416,0 1 0,0 0 0,1 0 1,0 1-1,0 0 0,0 0 0,0 1 1,0 0-1,15-1 0,5 1-120,45 2-1,-23 2 89,-34-1-49,0 1-1,-1 0 1,0 1 0,1 1-1,-1 0 1,0 1-1,-1 1 1,1 0 0,-1 1-1,-1 1 1,15 9 0,-21-12 5,0 1 1,0-1-1,-1 1 1,0 0-1,0 1 1,-1-1-1,1 1 1,-1 1-1,6 11 1,-9-14 3,0 0 0,0 0 1,0 1-1,-1-1 0,0 0 1,0 1-1,0-1 0,-1 0 0,0 1 1,0-1-1,0 1 0,-1-1 0,0 1 1,0-1-1,0 0 0,-3 7 0,2-6 27,-1-1-1,0-1 0,-1 1 0,1 0 1,-1-1-1,0 1 0,0-1 0,0 0 0,0-1 1,-1 1-1,0-1 0,1 0 0,-1 0 1,0 0-1,-8 2 0,-12 6 122,-46 13 0,70-24-153,-48 11-76,1-3-1,-2-2 0,1-2 1,-1-2-1,-63-6 0,1 2-7371,104 2-1302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00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1 579 9818,'0'0'3600,"0"0"-1824,0 0-1412,0 0-333,0 0-9,36-33 52,118-110 48,-122 113-53,-1 0-1,-1-2 0,-2-2 1,29-44-1,-43 56 118,-1 1 1,-1-1 0,-1-1 0,-1 0-1,-2-1 1,11-39 0,-27 98-282,-23 66 1,16-60 98,-9 46 1,18-51 41,2 0 1,0 62 0,5-97-37,-1 0 1,1 0 0,-1-1-1,0 1 1,1 0 0,-1-1-1,1 1 1,-1 0 0,1-1-1,0 1 1,-1 0 0,1-1-1,0 1 1,-1-1 0,1 1-1,0-1 1,0 1 0,0-1-1,-1 0 1,1 1 0,0-1-1,0 0 1,0 0 0,0 0-1,-1 0 1,1 1 0,0-1-1,0 0 1,0 0 0,1-1-1,38 1 41,-29 0 28,2-1-54,-1-1 0,1 0 0,-1-1 0,1-1 0,-1 0 0,0 0 0,0-1 0,0-1 0,-1 0 0,0 0 0,0-2 0,-1 1 0,0-1 0,17-16 0,-10 7-56,-1 0 0,-1-1 0,0 0 0,-2-1 0,0-1 1,-1 0-1,12-28 0,-22 47-165,-1 7 73,-3 24 33,-8 42 115,6-57 4,0 1 0,1 0 0,1 0 0,1 1 0,0-1 0,1 0 0,2 19 0,-1-35-26,0 1 0,0 0 1,1-1-1,-1 1 0,0-1 1,0 1-1,0-1 0,1 1 1,-1-1-1,0 0 0,0 0 1,1 0-1,-1 0 0,0 1 1,1-2-1,-1 1 0,0 0 1,0 0-1,2-1 0,1 1 20,5-1 5,-1 0 0,1 0-1,0-1 1,-1-1 0,0 1-1,1-1 1,-1-1 0,0 1-1,-1-1 1,1-1 0,-1 1 0,9-8-1,14-12-7,39-41 0,-35 32 23,-5 4-85,-21 20 36,0 0 0,0 0 0,1 1 0,0 0-1,1 1 1,0 0 0,0 1 0,0-1 0,1 2 0,12-6 0,-20 11-2,0 0 1,1 0 0,-1 0 0,0 0 0,0 0 0,1 1 0,-1-1 0,0 1-1,0 0 1,0 0 0,0 0 0,0 0 0,0 1 0,0-1 0,0 1-1,3 3 1,46 39 80,-24-19-35,-1-9 17,-15-1 121,-11-13-165,-1-1 1,1 1-1,0-1 1,0 0-1,-1 1 0,1-1 1,0 0-1,0 0 1,0 1-1,1-1 1,-1 0-1,0 0 0,0 0 1,0-1-1,1 1 1,-1 0-1,1 0 1,1 0-1,13 2 43,0-1 1,0 0-1,0-2 0,-1 0 0,1 0 1,0-2-1,0 0 0,0-1 1,17-5-1,-6-1-118,-1-1 0,0-2 1,39-22-1,19-10-2071,-97 53-2706,-7 11 3073,7-5 711,-18 15-1837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3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233 208 6161,'0'0'1497,"0"0"-756,0 0-374,0 0 342,0 0-189,0 0-149,10-9 189,8-4-227,-10 8-47,-1 0 0,0-1 0,0 0 0,-1 0-1,0 0 1,7-9 0,-13 15-274,0 0 1,0 0-1,0 0 0,0 0 1,0 0-1,0 0 0,0 0 0,0 0 1,0 0-1,0 1 0,0-1 1,0 0-1,0 0 0,0 0 0,0 0 1,0 0-1,0 0 0,0 0 1,0 0-1,0 0 0,0 0 0,0 0 1,0 0-1,0 1 0,0-1 1,1 0-1,-1 0 0,0 0 0,0 0 1,0 0-1,0 0 0,0 0 0,0 0 1,0 0-1,0 0 0,0 0 1,0 0-1,1 0 0,-1 0 0,0 0 1,0 0-1,0 0 0,0 0 1,0 0-1,0 0 0,0 0 0,0 0 1,0 0-1,0 0 0,1 0 1,-1 0-1,0 0 0,0 0 0,0 0 1,0 0-1,0-1 0,0 1 1,0 0-1,0 0 0,0 0 0,0 0 1,0 0-1,0 0 0,0 0 0,0 0 1,1 0-1,-1 0 0,-1 13 67,-5 22-183,-16 37 270,-51 106-1,22-58 324,23-48-307,-105 292 492,128-356 413,5-23-410,7-30-362,100-231-175,-28 85-299,-24 34-257,55-136-201,-109 292 615,-1-1 0,1 1 0,-1-1 0,1 1 0,0 0 0,-1 0 1,1-1-1,0 1 0,0 0 0,0 0 0,0 0 0,0 0 0,0 0 0,0 0 0,0 0 0,1 0 1,-1 1-1,0-1 0,2-1 0,-2 2-5,0 0 0,0 0 0,0 0 0,0 1 0,0-1 0,0 0-1,0 0 1,0 1 0,0-1 0,0 0 0,0 1 0,0-1 0,0 1 0,-1-1 0,1 1 0,0 0 0,0-1 0,-1 1 0,1 0 0,0-1 0,0 2 0,5 6-33,0 1 0,-1 0 0,0 0 1,5 13-1,-5-12 87,125 307 204,9 20 119,-123-307-399,-9-17 39,0 0 0,0 1 0,-2-1 1,0 1-1,5 23 0,-10-37-53,-1 1-1,0 0 1,1 0 0,-1 0-1,0-1 1,1 1 0,-1 0-1,0-1 1,0 1 0,0-1-1,1 1 1,-1-1 0,0 1-1,0-1 1,0 0 0,0 1-1,0-1 1,0 0 0,0 0-1,0 1 1,0-1 0,0 0 0,0 0-1,0 0 1,0 0 0,0-1-1,-1 1 1,-43 0-2201,36 0 907,-44 0-6869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3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11258,'0'0'2369,"0"0"-1793,0 0-496,0 0-80,215-15 16,-133 12 96,1 3-112,10 0-872,-21 0-969,-12 0-3936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3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8130,'0'0'2440,"0"0"-1147,0 0-377,0 0-95,0 0-543,2 7-274,5 27 368,-3-1 0,0 1 1,-3 0-1,-4 67 1,1-43-118,-6 59 13,3-75-178,3 0 0,1-1 0,5 48 1,-3-86-79,0-1 1,-1 0-1,1 0 1,0 1-1,0-1 1,0 0-1,1 0 1,-1 0-1,1 0 1,-1 0-1,1-1 1,3 4-1,2 0-171,-11-10-1063,-19-18-3001,-7-6-6259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4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10474,'0'0'1601,"0"0"-849,0 0 64,175 3-368,-102-3 712,3 0-784,-3 0-272,-10 0-104,-13 0-152,-7 0-1048,-14 0-1120,-6 0-1681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4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0 8834,'0'0'1141,"0"0"-874,0 0-12,0 0 418,-13 35 286,-46 118 175,34-74-294,2 0 1,-18 133 0,25-120-577,9-48-193,3 1 0,1 46 0,3-91 108,0 0-98,0-5-48,0 0 1,0 0-1,0-1 0,-1 1 1,0 0-1,0 0 0,0 0 0,-3-6 1,-2-15-28,-7-55-129,3 0 0,4-1 1,7-113-1,1 181 125,0-1 1,2 0 0,0 0-1,0 1 1,1 0 0,1 0-1,1 0 1,-1 1 0,2 0-1,0 0 1,1 1 0,0 0-1,1 1 1,0-1 0,1 2-1,0 0 1,0 0 0,1 1-1,1 0 1,-1 1 0,1 1 0,1 0-1,-1 0 1,1 2 0,19-6-1,2 4 30,0 1 1,0 3-1,0 0 0,38 3 0,-70 0-42,-1 0 9,0 0 1,0 0-1,0 1 1,0-1-1,-1 0 0,1 1 1,0 0-1,0-1 1,-1 1-1,1 0 0,0 0 1,-1 0-1,1 0 1,-1 0-1,1 0 1,-1 0-1,1 1 0,-1-1 1,0 0-1,0 1 1,0-1-1,1 1 1,-1 0-1,-1-1 0,1 1 1,0 0-1,0-1 1,-1 1-1,1 0 0,-1 0 1,1 0-1,-1-1 1,0 1-1,0 0 1,0 0-1,0 0 0,0 3 1,0 2 0,-1-1 1,0 1-1,0-1 1,0 1 0,-1-1-1,1 1 1,-2-1-1,1 0 1,-1 0-1,-4 7 1,-2 0 2,-1-1 0,-1-1-1,0 0 1,-1-1 0,-20 15 0,18-15-12,1 0 0,1 1 1,0 1-1,-19 22 0,30-32 6,-1 0 0,1 0 0,0 0 0,-1 0 0,1 0-1,0 0 1,1 1 0,-1-1 0,0 0 0,1 1 0,-1-1 0,1 0 0,0 1-1,-1-1 1,1 1 0,0-1 0,1 1 0,-1-1 0,0 0 0,1 1-1,-1-1 1,1 0 0,0 1 0,0-1 0,0 0 0,0 0 0,0 1 0,0-1-1,3 2 1,3 5-8,0-1 0,1 0 0,0-1 0,1 0 0,11 7 1,-6-3 2,16 11-31,-6-5 29,-1 0-1,-1 2 1,33 34 0,-50-47 11,0 0 1,-1 0-1,0 0 1,0 1 0,0-1-1,-1 1 1,0 0 0,0 0-1,0 0 1,-1 0 0,0 1-1,-1-1 1,0 0 0,0 1-1,0-1 1,-1 1 0,0 0-1,-1-1 1,-1 9-1,1-11 6,-1 0-1,0 0 0,-1 0 1,1-1-1,-1 1 0,0 0 1,0-1-1,0 0 0,-1 0 1,1 0-1,-1 0 0,0-1 0,0 1 1,-1-1-1,1 0 0,-1 0 1,1 0-1,-1-1 0,-10 4 1,-6 2-4,0 0 0,-1-2 0,-29 5 0,23-7 19,-1-1-1,-44-2 1,51-1-39,26 0-67,-1-1-1,1 1 1,-1-1-1,0 0 1,1 0-1,-1 0 0,0-1 1,1 1-1,2-3 1,14-5-470,48-14-2412,4 2-2081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5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0 10658,'0'0'1569,"0"0"-897,0 0-600,0 0 840,-7 155 544,7-96-704,0 7-303,0-4-249,0-2-120,0-7 192,3-8-272,1-9 0,-4-10 0,0-5 0,-4-12-264,-19-3-873,-10-6-2904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5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12707,'0'0'2552,"0"0"-1944,0 0-576,232 0 88,-133-6 24,1 0-144,-8 6-272,-6 0-224,-23 0-1976,-23 0-3361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5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 8978,'0'0'1890,"0"0"-341,-30 6-447,-101 27-130,123-29-842,-1-1-1,0 1 1,1 1-1,0-1 1,0 1-1,0 1 1,1-1-1,0 2 1,0-1-1,0 1 1,-9 11-1,5-2 82,1 1-1,1 0 1,-12 28-1,19-41-183,-6 16 86,0 1 1,2 0-1,0 0 0,1 1 0,1-1 0,2 1 0,-1 40 0,3-51-95,0 0 0,1 0 0,0 0 0,1 0 0,1 0 0,-1-1 0,2 1 0,-1-1 0,2 0 0,-1 0 0,1 0 0,1 0 0,0-1 0,0 0 0,1 0 0,0 0 0,9 7 0,1-2-20,0-1 0,1-1 1,0-1-1,1 0 1,0-2-1,1 0 0,0-1 1,0-1-1,24 5 1,-24-8-1237,-1-1 1,1 0 0,22-1-1,-16-2-4129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0 9250,'0'0'1999,"0"0"-1139,0 0-674,0 0 203,-6 29 862,-3 8-837,0 2 82,1 0 0,-3 56 0,7 163 741,5-166-1382,-16-93-2340,-3-6-1253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6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12379,'0'0'2680,"0"0"-2096,0 0-416,0 0 128,0 0-104,172 39-192,-93-39 545,10 0-545,1 0-128,9 0-921,-20 0-1983,-22 0-5122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00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0 280 6041,'0'0'1918,"0"0"-670,0 0 273,0 0 355,0 0-1166,0 0-422,14-16 200,0-2-341,-5 5-44,2 1 0,0 0 0,0 0 0,1 1 0,0 1 0,21-15 0,3 2 114,0 1 0,2 2 0,0 1 0,1 2 0,1 2 0,70-18 0,-83 31-45,-27 2-170,1 0 0,0 0 0,0 0 0,-1 0 0,1 0 0,0 1 0,-1-1 0,1 0 0,0 0 0,-1 0 1,1 1-1,0-1 0,-1 0 0,1 1 0,-1-1 0,1 0 0,0 1 0,-1-1 0,1 1 0,-1-1 0,1 1 0,-1-1 0,0 1 0,1-1 0,-1 1 0,1 0 1,-1-1-1,0 1 0,0 0 0,1-1 0,-1 1 0,0 0 0,0-1 0,0 1 0,0 0 0,0-1 0,0 1 0,0 0 0,0-1 0,0 1 0,0 0 0,0 0 0,0-1 1,0 1-1,0 0 0,-1-1 0,0 2 0,1 0 27,-1 8 54,0 0 0,-1 1 0,0-1 0,-1 0-1,0 0 1,-7 14 0,6-14-62,1-1 0,-1 1-1,2 0 1,-1 0 0,1 0 0,-1 15-1,3-24-42,0 0 0,0-1-1,0 1 1,1 0-1,-1-1 1,0 1 0,0 0-1,0 0 1,1-1 0,-1 1-1,0-1 1,1 1-1,-1 0 1,1-1 0,-1 1-1,1-1 1,-1 1-1,1-1 1,-1 1 0,1-1-1,-1 1 1,1-1 0,-1 1-1,1-1 1,0 0-1,-1 1 1,1-1 0,0 0-1,0 0 1,-1 0-1,1 1 1,0-1 0,0 0-1,27 0-179,-20 0-34,33 0-2147,-2 0-2687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6.6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1 6369,'0'0'4593,"0"0"-4353,0 0 224,0 0-391,0 0 743,-27 205 336,11-131-240,-4 7-240,0-1-536,7-6-8,3-5 152,3-19-280,7-11-8,0-15-48,0-9 56,0-15-944,-3 0-336,0-15-809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6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8994,'0'0'1023,"29"2"-403,-9-1-447,6 1 94,0 0 0,-1 2 0,1 1 0,-1 0 0,0 2 0,34 14 0,-37-11 101,0 2 0,-1 0 1,0 1-1,0 1 0,-2 1 1,0 0-1,-1 2 0,26 29 1,-36-37-323,-1 1 1,-1 0 0,1 1-1,-1-1 1,-1 1-1,0 0 1,-1 1 0,0-1-1,0 1 1,-1-1 0,-1 1-1,0 0 1,-1 0-1,0 1 1,-1-1 0,0 0-1,-1 0 1,0 0 0,-4 15-1,1-13-16,-1-1 0,-1 1 0,0-1 1,-1 0-1,0 0 0,-1-1 0,0 0 0,-1-1 0,0 0 0,-1 0 0,-1 0 0,1-2 0,-15 11 0,-3 1-14,-1-1 1,-1-2-1,-1 0 1,-42 16-1,-68 21-849,140-55 690,1 0 1,-1 0 0,0 0 0,0 1 0,0-1 0,0 0 0,1 1-1,-1-1 1,0 1 0,0-1 0,1 1 0,-1-1 0,0 1 0,1 0-1,-1-1 1,0 1 0,1 0 0,-1-1 0,1 1 0,-1 0 0,1 0-1,0-1 1,-1 3 0,1-2-4192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7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10066,'0'0'1714,"0"0"-1177,0 0-339,0 0 436,0 32 785,1 6-1022,0-2-66,-2 1 1,-1-1-1,-10 47 0,1 0-187,-1 164-1,9-253-2357,-8-15-2371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7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13395,'0'0'2512,"0"0"-1983,0 0-433,244 0-96,-138 3 80,0-3 72,-10 6-152,-13 0-352,-27 0-537,-20 3-1823,-19-6-2489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7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10186,'0'0'2398,"0"0"-1679,0 0-352,1 30 382,1 197 1301,-1-28-1315,-1 43-449,-1-80-3756,1-162 956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8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 11082,'0'0'1637,"0"0"-517,33-3-452,211-12 528,47 9-338,-290 6-1316,-4 0-155,-15 1-113,1 2 0,0 0 0,0 0 0,-25 9 0,-2 1-1636,0-3-3295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8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6425,'0'0'3602,"0"0"-1869,0 0-341,0 0-73,0 0 7,34 0-606,185 0 76,-216 0-784,0 0 0,0 0 0,0 0 0,0 0 0,0 1 0,0-1 0,0 1 0,0 0 1,0 0-1,0 0 0,0 0 0,-1 1 0,1-1 0,0 1 0,-1 0 0,1 0 0,-1 0 0,0 0 0,1 0 0,-1 0 0,2 3 0,-3-2-11,0-1 0,0 1 1,0-1-1,0 1 0,-1 0 0,1-1 0,-1 1 0,0 0 0,1-1 0,-1 1 0,0 0 0,-1 0 0,1-1 0,0 1 1,-1 0-1,0-1 0,0 1 0,1-1 0,-1 1 0,-1-1 0,1 1 0,0-1 0,-1 0 0,1 1 0,-4 2 0,-10 14-10,-1-2-1,-1 0 0,-29 24 0,29-28 16,0 2 0,0 1 0,2 0 0,-24 32 0,37-47-5,1 1-1,0-1 1,0 1-1,0-1 1,0 1-1,0-1 1,0 1-1,0 0 1,0 0-1,1-1 1,-1 1-1,1 0 1,-1 0-1,1 0 1,0 0-1,0 0 1,-1 0-1,2-1 1,-1 1 0,0 0-1,0 0 1,0 0-1,1 0 1,-1 0-1,1 0 1,0-1-1,-1 1 1,1 0-1,0-1 1,0 1-1,0 0 1,0-1-1,0 1 1,1-1-1,-1 1 1,0-1-1,1 0 1,-1 0-1,1 1 1,-1-1-1,1 0 1,0 0 0,-1-1-1,1 1 1,2 1-1,9 2-1,1 0 0,-1 0 0,1-1-1,0-1 1,14 1 0,-17-2-7,232 20-994,-158-14-1588,-35-4-2238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0 10594,'0'0'1841,"0"0"-1697,0 0 168,0 0 600,-7 185 88,4-123 56,0 4-696,3-7 425,0-2-785,0-10 0,0-8 32,0-12 72,0-9-104,-3-12-272,-17-6-1113,0 0-1415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9.3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4809,'0'0'9890,"0"0"-8642,0 0-1120,0 0 305,205 6-433,-119-6-72,3 0 72,-3 0 0,0 0-705,-27 0-2311,-19 0-6602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9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0 9618,'0'0'1474,"0"0"-845,0 0 263,-1 35 434,-1-2-926,0 27 569,-19 102 0,9-72-531,3 1 0,3 94-1,7-174-403,0-1 0,0 0 0,1 1-1,0-1 1,5 12 0,2 11-85,-13-47-5796,-5-12-2919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03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305 672 4545,'0'0'2973,"0"0"-1132,0 0-543,0 0-693,0 0-158,0 0 324,9-10 109,28-34-29,-36 42-698,1 0-1,0 0 1,-1-1 0,1 1-1,-1 0 1,0-1-1,0 1 1,0-1 0,0 1-1,1-5 1,-2 6-119,0 1 1,0-1-1,0 1 0,0-1 1,0 0-1,-1 1 0,1-1 1,0 1-1,0-1 1,0 1-1,0-1 0,-1 0 1,1 1-1,0-1 0,-1 1 1,1-1-1,0 1 0,-1 0 1,1-1-1,-1 1 1,1-1-1,0 1 0,-1 0 1,1-1-1,-1 1 0,1 0 1,-1-1-1,0 1 1,-4-1 32,0 0 1,0 0 0,0 0 0,0 1 0,0 0 0,0 0 0,-8 1 0,1 0-133,0 0 67,-1 1 0,1 0 0,0 1 0,0 0 0,0 1 0,0 1 0,0 0 0,1 0 0,0 1 0,0 1 0,1 0 0,-13 10 0,9-6 4,1 1 1,1 0-1,0 1 1,0 0-1,1 1 1,1 0-1,0 1 1,-10 21-1,17-27 23,-1-1-1,1 1 1,1 0-1,0 1 1,-1 9 0,2-17-16,1 0 1,-1 0-1,1 0 1,0 0-1,0 0 1,0 0-1,0 0 1,0 0-1,0 0 1,1 0 0,-1 0-1,1 0 1,-1 0-1,1 0 1,0 0-1,0 0 1,0 0-1,0-1 1,0 1-1,0 0 1,0-1-1,0 1 1,1-1 0,-1 1-1,1-1 1,-1 1-1,1-1 1,3 2-1,6 0 10,1 0 0,0-1 1,-1 0-1,1-1 0,0 0 0,0-1 0,0-1 0,0 0 1,0 0-1,0-1 0,-1-1 0,1 0 0,-1 0 0,1-1 0,-1-1 1,-1 1-1,1-2 0,12-8 0,-3 2-160,-1-1 1,0-1-1,-1-1 1,-1 0-1,0-2 0,-1 1 1,-1-2-1,20-30 1,-28 33-39,0-1 0,-1 0 0,0 0 0,5-31 0,-21 93 173,3-1-1,-4 79 1,11-121 11,-1 0-1,1 0 1,0 0-1,0 0 1,1-1-1,-1 1 1,0 0 0,1 0-1,0 0 1,0-1-1,-1 1 1,2 0-1,-1-1 1,0 1-1,0-1 1,1 1-1,0-1 1,-1 0-1,1 1 1,0-1 0,0 0-1,0 0 1,0 0-1,1-1 1,-1 1-1,0-1 1,1 1-1,-1-1 1,1 0-1,-1 1 1,1-1 0,0-1-1,0 1 1,-1 0-1,1-1 1,4 1-1,10 1 9,0 0 1,-1-1-1,1-1 0,0-1 0,0 0 0,-1-1 1,1-1-1,-1-1 0,1 0 0,-1-1 0,0-1 1,27-14-1,-34 16-47,-1-1 0,0 0 0,0 0 0,0-1 0,-1 0 0,0-1-1,0 0 1,0 0 0,-1 0 0,0-1 0,-1 0 0,0 0 0,0 0 0,0-1 0,-1 0 0,0 1 0,-1-1 0,0-1 0,-1 1 0,0 0 0,0-1 0,-1 1 0,1-14 0,-2 19 83,0-1 0,0 1-1,-1-1 1,0 1 0,1-1 0,-1 1 0,-1-1 0,1 1 0,-3-6 0,3 8-67,0 1 0,0-1 0,-1 1 1,1-1-1,0 1 0,-1-1 0,1 1 1,-1 0-1,1 0 0,-1-1 1,0 1-1,1 0 0,-1 1 0,0-1 1,0 0-1,0 0 0,1 1 0,-1-1 1,0 1-1,0 0 0,0-1 0,0 1 1,0 0-1,-2 0 0,47-18-63,-11 11 71,1 1 1,-1 2 0,1 1-1,0 1 1,44 4 0,-74-2 1,0 0 0,-1 0 0,1 1-1,0-1 1,-1 1 0,1-1 0,-1 1 0,1 0 0,-1 0 0,1 0 0,-1 1 0,1-1 0,-1 0 0,0 1 0,0 0 0,0-1 0,0 1-1,0 0 1,0 0 0,0 0 0,2 4 0,-2-2 1,0 1 0,0 0-1,0 0 1,-1 0 0,1 0 0,-1 0 0,0 0-1,-1 0 1,1 0 0,-1 8 0,-2 11 27,-1 0 0,-1 0 0,-12 40 0,15-60-15,-1 4-6,-1 0 0,1 0 1,1 1-1,0-1 0,0 0 0,0 1 1,2 15-1,0-22 2,-1 0-1,1 0 1,0 1 0,-1-1 0,1 0-1,1 0 1,-1 0 0,0 0 0,0 0 0,1 0-1,-1 0 1,1-1 0,-1 1 0,1-1-1,0 1 1,0-1 0,0 1 0,0-1-1,0 0 1,0 0 0,0 0 0,0 0 0,0 0-1,0 0 1,1-1 0,-1 1 0,0-1-1,0 0 1,1 1 0,-1-1 0,3 0 0,8 1 28,0 0 1,-1-1 0,1 0 0,0-1-1,0 0 1,-1-1 0,22-7 0,-27 7-29,0-1 1,-1-1 0,1 1-1,-1-1 1,0 0-1,0-1 1,-1 1 0,1-1-1,-1 0 1,0-1 0,0 1-1,-1-1 1,0 0-1,0 0 1,4-8 0,2-8-64,0 0 1,-2-1 0,10-40 0,-14 43 31,1 1-1,1-1 1,1 1 0,1 0-1,20-34 1,-25 49 33,1 0 1,0 0 0,0 1-1,0-1 1,0 1-1,0 0 1,1 0 0,-1 1-1,1-1 1,0 1-1,0 0 1,0 1 0,0-1-1,0 1 1,0 0-1,8-1 1,1 0-17,0 2 0,0-1 0,0 2 1,0 0-1,16 3 0,-28-4 10,1 2 1,0-1-1,-1 0 1,1 0-1,-1 1 1,0 0-1,1-1 1,-1 1-1,0 0 1,0 0-1,0 0 1,0 0-1,0 1 1,-1-1-1,1 0 1,-1 1-1,1-1 1,-1 1-1,0 0 1,0-1-1,0 1 1,0 0-1,0 0 1,-1-1-1,0 1 1,1 0-1,-1 0 1,0 3-1,1 12 47,-1-1-1,0 1 1,-4 22-1,-12 23 9,12-54-36,1 0-1,0 0 1,1 0-1,0 0 1,0 0-1,1 0 1,1 1 0,-1-1-1,1 0 1,1 1-1,2 13 1,-2-21-9,0-1 1,0 1-1,0 0 0,0 0 1,1-1-1,-1 1 1,1 0-1,-1-1 0,1 0 1,-1 1-1,1-1 0,0 0 1,0 0-1,0 0 0,0 0 1,0 0-1,0 0 1,0 0-1,0-1 0,0 1 1,0-1-1,0 0 0,3 1 1,59 1 181,-49-2-127,14 0-15,1-1 0,-1-1 0,39-8 0,-55 7-44,0-1 1,0-1-1,-1 0 0,1 0 1,-1-1-1,-1-1 0,1 0 1,-1-1-1,19-16 0,-20 13 11,0 0-1,0-1 1,-1 0-1,-1-1 1,0 1-1,8-18 1,-4 7-7,-7 16-47,0 0 0,1 0 0,-1 1 1,1 0-1,0 0 0,1 0 0,0 1 0,-1 0 0,2 0 1,-1 1-1,0 0 0,1 0 0,14-4 0,-21 7-69,-1 1 25,0 0 25,0 0-2,0 0-10,0 0-1,0 0-17,0 0 30,37 0-83,-29 0 154,-1 0 0,0 0 0,0-1 0,1 0 0,-1 0 0,13-5 0,-19 5 4,1 1 1,-1-1 0,1 0 0,0 0 0,-1 0 0,0 0 0,1 0 0,-1 0 0,0 0-1,1-1 1,-1 1 0,0 0 0,0-1 0,0 1 0,0-1 0,0 1 0,-1-1-1,1 0 1,0 1 0,-1-1 0,1 0 0,-1 1 0,1-1 0,-1 0 0,0 1-1,0-1 1,0 0 0,0 0 0,0 0 0,0 1 0,0-1 0,-1 0 0,1 1 0,-2-4-1,1 4-17,0-1 0,0 1 0,0-1 0,0 1 0,-1 0 0,1 0 0,0-1 0,-1 1 0,1 0 0,-1 0 0,1 0 0,-1 0 0,0 1-1,1-1 1,-1 0 0,0 1 0,0-1 0,0 1 0,1 0 0,-1-1 0,0 1 0,0 0 0,-2 0 0,-53-1-73,46 1 76,4 0-16,0 1 1,1-1-1,-1 1 0,0 1 1,1-1-1,-1 1 0,1 0 0,-1 1 1,1-1-1,0 1 0,0 1 1,0-1-1,0 1 0,1 0 1,0 0-1,-1 1 0,2-1 1,-1 1-1,0 0 0,1 0 0,-6 10 1,5-6 7,-1 1 1,1 0-1,1 1 1,0-1-1,0 1 0,1 0 1,1-1-1,0 1 1,0 1-1,1-1 1,0 0-1,2 16 1,0-24 10,0 0 1,0 0-1,0 0 0,0 0 1,1 0-1,0 0 1,-1-1-1,1 1 1,0 0-1,0-1 1,1 0-1,-1 1 1,0-1-1,1 0 0,-1 0 1,1 0-1,0 0 1,0-1-1,-1 1 1,1-1-1,0 0 1,1 0-1,-1 0 0,0 0 1,0 0-1,4 0 1,16 4 32,-1-1 0,35 2 0,-51-6-62,73 5 111,153-11 0,-187 1-77,-1-2 1,0-1-1,-1-3 0,81-31 0,-115 39-8,-1-1 0,1 0-1,-1 0 1,0-1 0,-1 0-1,1-1 1,12-11 0,-17 13 1,0 0 1,0 0 0,0-1-1,-1 1 1,1-1 0,-1 1-1,0-1 1,-1 0 0,1 0 0,-1 0-1,0 0 1,0 0 0,0 0-1,-1 0 1,0-8 0,0 11-10,-1-1 1,1 1-1,-1-1 1,0 1 0,0 0-1,0-1 1,0 1-1,0 0 1,0 0 0,0 0-1,-1 0 1,1 0 0,-1 0-1,0 0 1,1 0-1,-1 1 1,0-1 0,0 0-1,0 1 1,0 0 0,-1-1-1,1 1 1,0 0-1,0 0 1,-1 1 0,1-1-1,-1 0 1,1 1 0,-3-1-1,-12-3-22,0 1 1,-1 1-1,-17 0 0,33 2 22,-24-2-10,11 0 11,-1 1-1,0 1 0,1 0 1,-1 1-1,0 1 1,-22 5-1,37-7-5,-1 1 0,1-1 0,-1 1 0,0-1 0,1 1 0,-1 0 0,1 0 0,0 0 0,-1 0 0,1 0 0,0 0 0,-1 0 0,1 0 0,0 1 0,0-1 0,0 0 0,0 1 0,0-1 0,0 1 0,1-1-1,-1 1 1,0-1 0,1 1 0,-1 0 0,1-1 0,0 1 0,-1 0 0,1-1 0,0 1 0,0 0 0,0-1 0,0 1 0,0 0 0,1-1 0,-1 1 0,0 0 0,1-1 0,-1 1 0,1 0 0,0-1 0,1 3 0,1 2 5,0 0-1,0-1 1,1 1 0,0-1 0,0 0 0,1 0-1,-1 0 1,1 0 0,9 6 0,36 20 50,2-2 1,67 27 0,44 24 29,-129-61-74,-1 2 1,-1 1 0,44 39-1,-67-53-9,0 0 0,-1 1-1,-1 0 1,1 0 0,-2 0-1,1 1 1,-1 0 0,-1 1-1,1-1 1,-2 1 0,0 0-1,0 0 1,-1 0 0,0 1-1,-1-1 1,1 15 0,-3-20 16,-1 0 1,0 0-1,0 0 0,0 0 1,-1 0-1,0-1 1,0 1-1,0 0 1,-1-1-1,0 1 0,0-1 1,0 0-1,-1 0 1,1 0-1,-1 0 1,-1-1-1,1 0 0,0 0 1,-1 0-1,-10 7 1,-9 4 33,-1 0 1,-1-2 0,-31 12-1,52-23-40,-150 55 254,130-50-218,0-1 1,-1-1-1,1-1 1,-37 1-1,61-5-45,1 0 0,0 0 0,-1 0 0,1 0 0,0-1 1,-1 1-1,1 0 0,0 0 0,-1 0 0,1-1 0,0 1 0,0 0 0,-1-1 0,1 1 0,0 0 0,0-1 0,-1 1 0,1 0 0,0-1 0,0 1 0,0 0 0,0-1 0,-1 1 0,1 0 0,0-1 0,0 1 0,0-1 0,0 1 0,0 0 0,0-1 0,0 1 0,0-1 0,0 1 0,0 0 0,1-1 0,-1 0 0,3-15-83,5-1 11,0 1 0,1 0 0,0 0 0,2 1 0,0 0 1,0 1-1,16-14 0,12-18-39,602-688-600,-634 727 708,124-133 109,-108 112-7,-1-1 1,-1-1-1,20-39 0,-36 59-55,0 0 0,-1-1 0,0 1 0,-1-1 0,0 0 0,-1 0 0,0 0-1,-1 0 1,0-17 0,-1 26-34,-1 1 1,1-1-1,-1 1 0,1-1 1,-1 1-1,1 0 0,-1-1 1,0 1-1,0 0 0,0-1 1,0 1-1,0 0 0,0 0 1,0 0-1,0 0 0,0 0 1,-1 0-1,1 0 0,0 1 1,-1-1-1,1 0 0,-1 1 1,1-1-1,0 1 0,-1-1 1,1 1-1,-1 0 0,1 0 1,-1-1-1,0 1 0,1 0 1,-1 0-1,1 1 0,-1-1 1,-2 1-1,-3-1-30,1 0 1,0 1-1,-1 0 1,1 0-1,0 1 1,-1 0-1,1 0 1,-8 4-1,3 2 8,0 0 1,0 1-1,1 1 0,0-1 0,1 1 1,0 1-1,0 0 0,-11 20 1,5-6 22,1 2 0,2 0 0,-11 29 0,15-30 46,0 0-1,2 0 1,1 1 0,1-1 0,-1 34 0,4-51-22,1 1 1,1 0 0,-1-1-1,2 1 1,-1-1 0,1 1-1,1-1 1,-1 1 0,2-1-1,-1 0 1,1-1 0,1 1-1,0-1 1,0 1 0,0-1-1,1-1 1,11 13 0,-4-10-16,0 0 1,1-1-1,0-1 1,0 0 0,1-1-1,-1 0 1,2-2-1,-1 1 1,31 5-1,-23-7 15,0-1-1,-1 0 0,1-2 0,0-1 1,0-1-1,34-5 0,-52 4-26,-1 1 1,1 0-1,-1-1 0,1 0 1,-1 0-1,0 0 1,1-1-1,-1 1 0,-1-1 1,1 0-1,0 0 0,-1 0 1,1-1-1,-1 1 0,0-1 1,0 0-1,0 0 0,-1 0 1,0 0-1,1 0 0,1-6 1,-3 6-1,0 1-1,0-1 1,0 0 0,0 1 0,0-1 0,-1 0 0,0 0-1,0 1 1,0-1 0,0 0 0,0 0 0,-1 0-1,0 1 1,1-1 0,-2 0 0,1 1 0,0-1 0,-1 1-1,1-1 1,-1 1 0,0 0 0,0 0 0,0 0 0,-1 0-1,1 0 1,-1 0 0,-4-4 0,-1 2 11,0 0 1,-1 0 0,1 0-1,-1 1 1,0 0-1,0 1 1,-1 0 0,1 1-1,-1 0 1,1 0-1,-13 0 1,-7 0-9,0 1 1,-45 6-1,69-5-27,0 1 0,0 0 0,0 0 0,1 0 0,-1 0 0,0 1 0,0 0 0,1 0 0,-1 0 0,1 0 0,0 1 0,-1 0-1,1 0 1,1 0 0,-1 0 0,0 1 0,1 0 0,-1-1 0,1 1 0,0 0 0,1 1 0,-3 3 0,3-4-120,1-1 0,0 1 1,0-1-1,1 1 0,-1 0 0,1-1 1,0 1-1,0 0 0,0-1 1,0 1-1,1-1 0,-1 1 0,1 0 1,0-1-1,0 1 0,0-1 0,1 0 1,-1 1-1,1-1 0,-1 0 0,1 0 1,0 0-1,1 0 0,-1 0 1,0 0-1,1-1 0,0 1 0,-1-1 1,1 0-1,4 3 0,43 24-6673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7:59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11058,'0'0'2209,"0"0"-1497,0 0 136,0 0-248,229-39-256,-140 36 40,7 3-23,0 0 455,-10 0-816,-20 0 0,-23 0 120,-23 0-120,-20 6-120,0 0-528,-60 3-145,-6 3-967,-3-6-4625</inkml:trace>
  <inkml:trace contextRef="#ctx0" brushRef="#br0" timeOffset="1">37 325 11723,'0'0'1664,"0"0"-288,0 0-592,0 0-104,231 47-680,-155-44 0,1 0-256,9-3 256,-17 3-2528,-16-3-6794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0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0 11811,'0'0'1808,"0"0"-1576,0 0-80,0 0 576,0 173 504,-7-108-471,-6 7-585,3-7 480,0 1-640,3-13-16,4-8 8,3-12 0,0-13 160,0-8-168,-3-6-584,-14-6 192,1 0-1809,-1-18-5385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0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13203,'0'0'2928,"0"0"-2303,0 0-377,212 0-16,-116 0-128,3-3 40,-3-3-144,-13 3 0,-17 3-320,-23 0-481,-20 0-3103,-16 0-3594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772 0 200,'0'0'8634,"0"0"-5935,-31 2-1955,10-1-598,-1 0 121,-1 0-1,1 2 1,0 0 0,-1 1-1,2 2 1,-1 0 0,1 1-1,-27 13 1,3 5 204,0 2-1,2 3 0,1 1 1,-54 53-1,68-57-375,1 2 0,1 1 0,2 0 0,1 2 0,2 1 0,-27 54 0,43-76-76,1 0 0,0 1 0,0-1-1,1 1 1,1 0 0,0 0 0,0 0 0,1 21 0,1-28-15,0-1-1,1 1 1,0 0 0,0-1-1,0 1 1,0-1-1,1 1 1,-1-1 0,1 0-1,0 0 1,1 1 0,-1-1-1,1-1 1,-1 1 0,1 0-1,1-1 1,-1 1 0,0-1-1,1 0 1,-1 0 0,1 0-1,0-1 1,0 1 0,5 1-1,17 5 33,1-1 0,-1-1 0,1-1 0,0-1 0,1-2-1,-1 0 1,1-2 0,-1-2 0,44-5 0,-63 6-32,-1-1 0,0-1 0,0 1-1,0-1 1,-1 0 0,1-1 0,0 1 0,-1-1 0,12-8 0,-15 9-10,-1 0 1,1 0 0,-1-1 0,1 1 0,-1-1-1,0 0 1,0 1 0,0-1 0,-1 0-1,1 0 1,-1 0 0,1 0 0,-1-1 0,0 1-1,0 0 1,0 0 0,-1-1 0,1 1 0,-1-1-1,0 1 1,0-7 0,-1 7 1,1 1 1,-1-1 0,0 0-1,0 1 1,0-1-1,-1 0 1,1 1-1,-1 0 1,1-1-1,-1 1 1,0 0-1,0 0 1,0 0-1,0 0 1,0 0 0,0 0-1,-1 0 1,1 1-1,0-1 1,-1 1-1,1 0 1,-1 0-1,0 0 1,1 0-1,-1 0 1,0 1 0,-5-2-1,-11-1-16,1 0 0,-37 0 0,51 3 12,-15-1-94,-58 0 44,46 8-452,31-7 462,-1 1-1,0-1 0,1 1 0,-1-1 1,0 0-1,0 1 0,1-1 1,-1 1-1,1-1 0,-1 1 1,0 0-1,1-1 0,-1 1 1,1 0-1,0-1 0,-1 1 1,1 0-1,-1-1 0,1 1 1,0 0-1,0 0 0,-1 0 1,1-1-1,0 1 0,0 1 0,2 13-2663,9-5-2225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1.3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0 9874,'0'0'1328,"0"0"-751,0 0 679,0 0 280,-33 194-560,30-132 233,-1 1-729,4-4-280,0-2 40,0-12-112,10-10-128,0-8 0,-3-6 8,-4-9-208,-3-12-544,-3 0-2161,-17-9-3248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1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13899,'0'0'2168,"0"0"-1071,0 0-1097,218 9-48,-115 0 48,2 0 48,-2 0-48,-4 0-288,-26 0-1625,-27-9-3272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1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 11026,'0'0'1839,"0"0"-1266,0 28-308,0 189 1589,-10 303 1,21-536-2491,4-14-1449,2-8-2356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2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454 1 12171,'0'0'1248,"0"0"-1152,0 0 360,-7 163-304,7-94 888,0 5 104,10 4-479,13-4-393,7-3-144,-4-11-80,-6-10 224,-6-14-272,-14-12-512,-4-15 192,-26-9-1249,-9 0-2512</inkml:trace>
  <inkml:trace contextRef="#ctx0" brushRef="#br0" timeOffset="0.99">1 429 13635,'0'0'1928,"0"0"-1063,0 0-761,215 24-104,-119-18 0,6 3 0,20 0-96,-26 0-441,-23-3-3311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2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 11682,'0'0'2297,"0"0"-1401,0 0-888,0 0 312,0 0 360,-7 181-95,1-118 335,2 2-920,4-6 8,0-2 216,0-12-224,0-10-8,0-8-216,-6-15-648,-8-6-1265,1-6-3152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3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8906,'0'0'6105,"0"0"-5193,0 0-303,0 0-609,221 9 0,-125-6 56,-3 3-56,16 0-8,-30-3-521,-22-3-3495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04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1 277 9874,'0'0'1894,"0"0"-911,0 0 110,0 0-56,0 0-364,0 0 303,29-5-356,92-23-298,-112 26-300,0-1 0,0-1 0,0 0 0,-1 0 0,0-1 0,0 1 0,0-2 0,-1 1 0,1-1 0,-1-1 0,-1 1 0,1-1 0,-1 0 0,0 0 0,-1-1 0,7-11 0,-7 11-13,-1-1 0,0 1 0,-1-1 0,5-18 0,-7 23 5,0 0-1,0 0 0,0 0 0,-1-1 1,1 1-1,-1 0 0,0 0 1,-1-1-1,1 1 0,-1 0 0,0 0 1,-2-8-1,2 10-10,-1 1 1,1 0 0,-1-1-1,1 1 1,-1 0 0,1 0-1,-1 0 1,0 0-1,1 0 1,-1 0 0,0 1-1,0-1 1,0 0 0,1 1-1,-1 0 1,0-1-1,0 1 1,0 0 0,0 0-1,0 0 1,-2 0 0,-44 6-19,40-3 9,0 1 0,0-1 1,0 1-1,0 1 0,1-1 0,0 1 0,0 1 0,0-1 0,1 1 0,-1 0 0,2 1 0,-1-1 1,1 1-1,-6 9 0,4-6 0,1 1-1,1-1 1,0 1 0,0 0-1,1 0 1,1 0 0,0 1 0,0-1-1,1 1 1,-1 12 0,3-21 7,0 0 1,1 1-1,-1-1 0,1 0 1,-1 0-1,1 0 1,0 1-1,0-1 1,1 0-1,-1 0 0,0-1 1,1 1-1,0 0 1,0 0-1,0-1 0,0 1 1,0-1-1,0 0 1,1 1-1,-1-1 0,1 0 1,-1-1-1,1 1 1,0 0-1,0-1 1,0 1-1,0-1 0,0 0 1,0 0-1,0 0 1,0 0-1,4 0 0,15 3 42,-1-2 1,1 0-1,40-1 0,-41-1-7,28-2-27,0-2 1,87-18 0,94-38-29,-6 1 5,-206 55 12,-15 3 4,0 0-1,-1 0 1,1 0 0,0 1-1,0-1 1,0 1-1,0 0 1,0 0-1,0 0 1,0 0-1,5 2 1,-12 5 2,-24 22 119,-40 34 0,45-45-58,1 2 0,1 0-1,0 1 1,2 2 0,-23 32 0,41-54-99,1 0 1,-1-1-1,1 1 1,-1 0-1,1-1 1,-1 1-1,1 0 0,-1 0 1,1-1-1,-1 1 1,1 0-1,0 0 1,-1 0-1,1 0 1,0 0-1,0-1 1,0 1-1,0 0 1,0 0-1,0 0 1,0 0-1,0 0 1,0 0-1,0 0 0,0 0 1,1-1-1,-1 1 1,0 0-1,1 0 1,-1 0-1,1 1 1,27 2-2110,-26-4 2041,36 0-3568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3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 0 8194,'0'0'3415,"0"0"-2433,1 26-722,1 169 1320,-2-140-660,-2-20-692,2 0 0,1 0-1,2 1 1,1-1 0,2-1-1,16 56 1,1-37-162,-16-40-61,0 1-1,-1 0 0,-1 0 0,0 0 0,-1 1 0,-1-1 0,3 23 0,-7-36-5,1-1 1,0 1 0,-1 0-1,1-1 1,0 1-1,-1 0 1,1-1 0,-1 1-1,1 0 1,-1-1 0,1 1-1,-1-1 1,0 1 0,1-1-1,-1 1 1,0-1-1,1 1 1,-1-1 0,0 0-1,0 1 1,1-1 0,-1 0-1,0 0 1,0 0 0,1 1-1,-1-1 1,0 0-1,0 0 1,0 0 0,-1 0-1,-32 0-74,25 0 50,-204 1-226,317 12 303,197-3 1,-271-11-399,-27 1 170,1 0 1,-1 0 0,0-1 0,1 1 0,-1-1 0,0 0 0,0 0 0,1 0 0,-1-1 0,0 1 0,0-1 0,0 0 0,0 0 0,-1 0 0,1 0 0,-1 0 0,1 0 0,-1-1 0,1 1 0,-1-1 0,0 0 0,0 0 0,1-3 0,8-14-2422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03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13035,'0'0'2240,"0"0"-855,0 0-1337,0 0-48,0 0 8,0 0 80,0 0-48,182 3-40,-163 15-561,-19 0-871,0-3-2545,-16-3-4120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0.7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35 904,'0'0'2482,"0"0"-947,0 0-389,0 0-300,0 0-145,7-24 2667,3 14-2467,-5 11-56,-4 24-102,-1-16-891,2 62 719,0-40-318,-2 0 0,-1 0 0,-1 0 0,-1 0 1,-11 42-1,14-73-253,-4 13 55,0-1 1,1 1-1,1 0 0,0 0 0,0 18 1,2-30 0,0-1-22,0 0 42,0 0 79,0 0-30,0 0-55,0 0-34,0 0-144,0 0-148,-6-27-6440,6 21 2340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1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 6569,'0'0'1765,"0"0"-646,0 0 153,0 0-276,0 0-286,0 0-168,7 0 4,508-18 2808,-465 12-3003,49-3-137,-98 9-214,-29 0-673,28 0 660,-9 0-686,1 0 1,0 0 0,-1 1 0,1 0 0,0 0 0,0 1 0,-14 5-1,14-4-2281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2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0 5169,'0'0'1159,"0"0"-647,0 0-77,0 0-102,0 0-70,0 0-26,-3 34 2389,3 6-2028,2 1 0,2 0 0,10 47-1,-7-52-513,-1-1 1,-2 1-1,-2-1 0,-1 1 0,-6 52 0,3-79-63,0 1 1,-1-1 0,-1 1 0,1-1 0,-2 0 0,1-1-1,-1 1 1,0-1 0,-1 0 0,0 0 0,0 0 0,-1-1-1,0 0 1,-11 9 0,12-11 124,0 0 0,-1 0 0,1-1-1,-1 1 1,0-1 0,0-1 0,0 1 0,-1-1-1,1-1 1,-1 1 0,1-1 0,-1-1 0,0 1-1,0-1 1,0 0 0,0-1 0,0 0 0,-11-2 0,17 0-132,1 0 1,-1 0 0,1 0 0,0 0 0,0 0 0,-1 0 0,2 0 0,-1-1 0,0 1 0,0 0 0,1-1-1,-1 1 1,1-1 0,0 1 0,0 0 0,0-1 0,0 1 0,0-4 0,-3-22-3026,-3 16-621,2 1-3751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3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1776,'0'0'2745,"0"0"-1019,0 0-491,0 0-161,0 0-111,0 0 51,9-4 4987,-5 2-6087,30 0 398,-25 1-289,-1 0 1,1 0 0,0 1 0,-1 1-1,11 0 1,11 5-9,0-3-1,1 0 0,42-3 1,-46 0-42,-26 0 120,-1 0-103,0 0-141,0 25-4241,0 3 83,0-15-982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5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1 7962,'0'0'761,"0"0"-558,0 0-19,0 0-95,0 0 242,0 0 583,-5 23 208,-26 192 1579,29-186-2303,-2 38 144,-2 0 1,-25 108 0,27-139-659,4-35-434,-7-7-5180,1-9-1542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6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11570,'0'0'1585,"0"0"-1257,0 0-192,175 0 16,-102 0 304,-4 0-456,-9 0 0,3 0-264,-20 0-896,-13 0-1625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7618,'0'0'745,"0"0"-10,0 0 149,4 30-22,1 10-511,12 132 1415,-10 203 1789,-7-353-2934,1-29-548,0-1-1,0 1 1,1 0-1,0 0 1,0-1 0,0 1-1,1 1 1,1-1-1,-1 0 1,6-8-1,48-58-62,-31 46-11,1 1 1,1 1-1,1 2 0,1 1 0,1 1 0,40-20 0,1 6-26,137-47-1,-200 78-140,-4 2-48,-1 0 0,0 1 1,1 0-1,-1-1 0,1 2 1,-1-1-1,1 0 0,-1 1 1,1 0-1,6 0 0,-12 1-2268,-2 1-213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6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8706,'0'0'1512,"0"0"-632,0 0 321,0 0 71,46 155 512,-20-119-1256,1-4-176,3-2-143,-4-6-73,4-3-72,-4-1-64,1-8-232,3 3 71,-1-6-543,8-6-456,19-3-680,-6 0-545,-7 0-4944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04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1 10202,'0'0'3566,"0"0"-2341,-30 22-713,-93 75-155,116-92-315,1 1 0,0-1 0,0 2 0,1-1 1,0 0-1,0 1 0,0 0 0,-5 12 0,9-16-9,0 0 1,0 0-1,0 0 1,0 1-1,1-1 0,-1 0 1,1 0-1,0 0 1,0 0-1,0 0 0,0 1 1,1-1-1,-1 0 1,1 0-1,0 0 0,2 5 1,-2-7-17,0 1 1,0 0-1,1-1 1,-1 1-1,1 0 1,-1-1-1,1 0 1,0 1-1,-1-1 1,1 0-1,0 0 0,0 0 1,0 0-1,0 0 1,0-1-1,0 1 1,0 0-1,0-1 1,0 0-1,0 1 1,4-1-1,54 0 224,-39-1-257,-8 1 17,1-1-1,-1-1 1,1-1-1,-1 0 1,0 0 0,0-1-1,0-1 1,0 0-1,-1-1 1,15-9-1,-19 10-3,0 0 0,-1 0 0,1-1 0,-1 0 0,0-1 0,-1 1 0,0-1 0,0 0 0,0-1 0,-1 1 0,0-1 0,0 0 0,-1-1 0,0 1 0,-1-1 0,3-10 0,-6 141 586,1-40-371,7 206 579,-2-231-772,1 0-1,3 0 1,18 56-1,-16-77-17,-4-12-334,-1 0 1,6 35-1,-13-58 265,0 0-68,0 0 0,1-1 0,-1 1 0,0 0 0,0 0 0,0 0 0,1 0 0,-1 0 0,0 0 0,0 0 0,0-1 0,-1 1 0,1 0 0,0 0 0,0 0 0,0 0 0,-1 0 0,1 0 0,0-1 0,-1 1 0,1 0 0,-1 0 0,1 0 0,-1-1 0,1 1 0,-1 0 0,1-1 0,-1 1 0,0 0 0,1-1 0,-1 1 0,-1 0 0,-18 0-6695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7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0 9826,'0'0'1232,"0"0"-359,0 0 7,0 197 160,0-132 16,3-2 272,7-1-935,0-5-273,3-7 88,0-8-64,1-9-136,-4-12-8,0-4 48,-7-11-224,-3-6-184,0 0-1497,-10-6-1952</inkml:trace>
  <inkml:trace contextRef="#ctx0" brushRef="#br0" timeOffset="1">1 337 12515,'0'0'2192,"0"0"-1912,0 0-32,0 0-200,238 0-48,-149 0-8,0 0 8,-3 0-216,-3 0-88,-20 0-2192,-23 0-2433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7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1096,'0'0'0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7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1 0 8090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8.1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24 8090,'9'-24'1831,"-8"48"-724,-1 8-713,4 64 1068,-4-1-1,-24 175 0,17-214-1046,1 111 1,6-166-385,0 1-1,0-1 1,0 1 0,1-1-1,-1 1 1,0-1 0,1 0 0,-1 1-1,1-1 1,0 0 0,-1 1-1,1-1 1,0 0 0,0 0 0,0 1-1,0-1 1,0 0 0,0 0-1,0 0 1,0 0 0,0-1-1,1 1 1,-1 0 0,0 0 0,1-1-1,-1 1 1,0 0 0,1-1-1,-1 0 1,1 1 0,-1-1 0,3 0-1,57 2 483,-41-3-397,112-8 709,-63 3-1885,1 3-5634,-64 3 2522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8.4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7009,'0'0'4127,"0"0"-2708,0 0-1191,0 0-95,0 0 342,0 0 449,9 30-85,27 100 124,-24-80-628,8 72 1,-16-89-294,1 0 1,15 47 0,-19-76-76,5 22 121,-6-25-152,0 0 0,0-1 0,0 1 0,0 0 0,0-1 0,0 1 0,0 0-1,0-1 1,0 1 0,-1 0 0,1-1 0,0 1 0,0-1 0,-1 1 0,1 0 0,0-1 0,-1 1 0,1-1 0,0 1 0,-1-1 0,1 1-1,-1-1 1,1 1 0,-1-1 0,1 0 0,-1 1 0,0-1 0,1 0 0,-1 1 0,1-1 0,-1 0 0,0 0 0,1 0 0,-2 1-1,-19 0-2460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8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5337,'0'0'9258,"0"0"-7986,0 0-792,0 0-255,0 0-209,0 0-16,221-3 88,-138 0 152,0 0-240,-7 0-264,-10 0-977,-16 0-1495,-20 0-2369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9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 1 7034,'0'0'2845,"0"0"-1232,0 0-908,-6 34 362,0 6-704,-34 157 1185,16-109-826,5-28-490,4 1 1,2 0-1,3 1 1,-3 69 0,13-130-189,0-1 70,0 0 148,0-31-82,2 0-308,1 0 0,14-56 0,1-5-100,17-103-65,-28 163 306,3 1 0,0 0 0,2 0 0,17-30 0,-29 61-15,0 0 0,0 0 0,0 0 1,0-1-1,0 1 0,0 0 0,0 0 1,0 0-1,0 0 0,1-1 0,-1 1 1,0 0-1,0 0 0,0 0 0,0 0 0,0 0 1,1-1-1,-1 1 0,0 0 0,0 0 1,0 0-1,1 0 0,-1 0 0,0 0 1,0 0-1,0 0 0,0 0 0,1 0 1,-1 0-1,0 0 0,0 0 0,0 0 1,1 0-1,-1 0 0,0 0 0,0 0 1,0 0-1,1 0 0,-1 0 0,0 0 1,0 0-1,0 0 0,0 1 0,1-1 1,-1 0-1,0 0 0,0 0 0,0 0 1,0 0-1,0 0 0,1 1 0,-1-1 1,0 0-1,0 0 0,0 0 0,0 0 1,0 1-1,0-1 0,0 0 0,0 0 0,0 0 1,0 1-1,0-1 0,0 0 0,0 0 1,5 15-42,-1 39-44,-5-42 104,2-1 0,-1 1 1,1-1-1,1 1 1,0-1-1,1 1 0,0-1 1,1 0-1,8 18 1,-10-26 2,1-1 0,-1 1 0,1-1 0,0 0 0,0 0 1,0 0-1,0 0 0,0 0 0,0-1 0,0 1 0,0-1 1,1 0-1,-1 0 0,1 0 0,-1-1 0,1 1 0,-1-1 1,1 1-1,-1-1 0,1-1 0,4 1 0,1-1 30,1 0-1,0-1 0,-1 0 1,1 0-1,-1-1 1,15-6-1,-1-4-18,0 0 1,-2-2-1,1 0 0,30-29 1,72-83 63,-87 87-88,-37 39-8,1 1 0,-1-1 0,1 0 0,0 0 0,-1 1 0,1-1 0,0 0 0,0 1 0,-1-1 0,1 1 0,0-1 0,0 1 1,0 0-1,0-1 0,0 1 0,0 0 0,0-1 0,-1 1 0,1 0 0,0 0 0,0 0 0,1 0 0,-1 0-1,0 1-1,0-1 1,-1 1-1,1-1 1,0 1 0,-1-1-1,1 1 1,-1 0-1,1-1 1,-1 1 0,1 0-1,-1-1 1,1 1-1,-1 0 1,0 0 0,1-1-1,-1 1 1,0 0-1,0 0 1,1 1 0,3 60-98,-3-39 94,40 355 108,-39-334-1149,-2-29-2038,0-11-2725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19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8786,'0'0'3626,"0"0"-2687,0 0-696,0 0 19,0 0 268,5 34 251,1 12-428,13 145 756,-16-136-928,2-1-1,3 0 1,28 104 0,-36-148-219,-2-9-3729,-12-9-1074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20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13291,'0'0'2240,"0"0"-1616,0 0-624,192 15 112,-116-9-48,3 0-64,-3 0-72,4 6-256,-21-3-1752,-19-3-2737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20.4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1 7298,'0'0'1704,"0"0"-120,0 0-399,-63 223 223,53-146-184,3-5-400,4-7 216,3-8-944,0-13-96,0-8 105,0-12-25,0-9-72,0-9-8,0-6-209,-20-6 89,0-21-2056,0-6-2185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2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8994,'0'0'6025,"190"-28"-5897,-115 23 64,-7 5-192,-2 0-296,-7 0-40,-9 2-984,6 10-513,-16-4-263,-9-5-1825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05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1157 8002,'0'0'3919,"0"0"-1902,0 0-1292,0 0-19,0 0-77,0 0-87,22-18 91,-6 5-517,29-23 190,80-49 0,-74 57-270,-1-3-1,-2-3 1,-2-1-1,-1-2 1,73-78 0,84-134-6,-35 40-582,-132 167 497,-21 24 46,0 0-1,2 1 1,0 1 0,28-22 0,-10 12-10,-34 37-30,-2 38 45,0-34 35,1 1 1,0 0 0,2 0 0,3 27-1,-3-41-20,1 1-1,-1 0 0,1-1 0,0 1 0,0-1 0,0 1 0,0-1 0,0 0 1,0 0-1,0 0 0,1 0 0,-1 0 0,1-1 0,0 1 0,-1-1 0,1 1 0,0-1 1,0 0-1,0 0 0,0 0 0,0-1 0,0 1 0,0-1 0,0 1 0,0-1 1,3 0-1,16 1 51,0-1 1,31-3 0,-47 3-26,15-3-49,0-1 0,0-1 0,0 0 0,-1-2-1,0 0 1,0-1 0,-1-1 0,0-1 0,0-1 0,-1-1 0,-1 0-1,0-1 1,30-30 0,-45 41 4,1-1 0,0 0 0,-1 0 0,0 0-1,1 0 1,-1 0 0,0 0 0,-1 0 0,1-1 0,-1 1-1,1-1 1,-1 0 0,0 1 0,1-7 0,-3 10 9,1 0-1,-1 0 1,1-1 0,-1 1 0,1 0-1,-1 0 1,1 0 0,-1 0 0,1 0-1,-1-1 1,1 1 0,-1 0 0,1 0-1,-1 0 1,1 0 0,-1 1 0,1-1-1,-1 0 1,1 0 0,-1 0 0,1 0-1,-1 0 1,1 1 0,-1-1 0,1 0-1,-1 0 1,1 1 0,0-1 0,-1 0 0,1 1-1,-1-1 1,1 1 0,-3 2 1,1 0-1,0 1 1,0-1 0,1 1-1,-1 0 1,1-1 0,-1 1-1,1 0 1,1 0 0,-1 0 0,0 0-1,1 0 1,0 0 0,0 0-1,0 0 1,0-1 0,0 1 0,1 0-1,0 0 1,0 0 0,0 0-1,0 0 1,1-1 0,0 1 0,-1-1-1,1 1 1,0-1 0,1 1-1,-1-1 1,1 0 0,2 3-1,4 0 33,0-1 0,0 0 0,0 0 0,0-1 0,1 0 0,0-1 0,0 0 0,0 0 0,16 1 0,15 1-2,44-1 0,-65-4-12,45 1 46,94-10 0,-133 6-50,1-2 0,-1 0 0,0-2 0,0-1 0,-1-1 0,31-16 0,-48 20-16,0 1 0,0-1 0,-1-1 0,0 1 0,0-1 0,-1 0 0,1-1 0,8-12 0,-13 17 0,0 0-1,-1 0 0,0-1 1,1 1-1,-1-1 1,0 1-1,0-1 0,0 1 1,0-1-1,-1 0 1,1 1-1,-1-1 1,0 0-1,0 0 0,0 1 1,0-1-1,0 0 1,0 0-1,-1 1 0,1-1 1,-1 0-1,0 1 1,0-1-1,0 1 0,0-1 1,0 1-1,-1-1 1,1 1-1,-1 0 0,1-1 1,-1 1-1,-3-2 1,-2-2-6,0 1 0,0 0 0,-1 0 0,0 1 0,0 0 0,0 1 0,-1-1 0,1 2 0,-1-1 0,1 1 0,-1 0 0,-18 0 0,1-1 15,0 2 0,-1 2 0,-32 3 0,52-3-14,0 0 0,0 1 1,0 0-1,0 0 0,1 0 0,-1 1 1,1 0-1,0 0 0,0 1 0,0-1 1,0 1-1,0 1 0,1-1 0,0 1 1,0 0-1,0 0 0,1 0 0,-1 1 1,1 0-1,1 0 0,-1 0 0,1 0 1,0 0-1,0 1 0,1 0 0,0-1 1,0 1-1,0 0 0,1 0 0,0 0 1,0 11-1,1-14-21,0 0 1,1 0-1,-1 0 0,1 0 1,0-1-1,0 1 0,0 0 1,1 0-1,-1-1 0,1 1 1,0 0-1,0-1 1,0 0-1,0 1 0,1-1 1,0 0-1,-1 0 0,1-1 1,0 1-1,0 0 0,0-1 1,1 0-1,-1 0 0,0 0 1,1 0-1,6 2 1,10 4-287,1 0 0,1-2 0,34 7 0,-55-13 299,94 15-3386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20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1136,'0'0'10132,"0"0"-7216,0 0-2516,0 0 71,0 0 8,35 33 150,115 110 66,117 78 549,-79-69-1086,-175-137-492,-19-14-859,-25-18-720,-5-16-2902,5-6-4198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21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0 7762,'0'0'7801,"0"0"-7041,0 0-463,0 0-297,0 0 0,10 167 272,-10-90-24,0 4-144,0 2-72,0 0 56,0-11 96,-6-7-184,-11-14-704,-19 2 39,-1-14-1223,4-12-1993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8:37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33 968,'0'0'2123,"0"0"-522,0 0-474,0 0-119,0 0 133,-3-3-243,0-4-999,2 6 256,0-1 1,1 1-1,-1 0 1,0-1-1,0 1 1,1 0-1,-1 0 1,0-1-1,0 1 1,0 0-1,-1 0 1,1 0-1,0 0 1,0 1-1,-1-1 1,1 0-1,0 0 1,-1 1-1,1-1 1,0 1-1,-1-1 1,1 1-1,-1 0 1,1-1-1,-1 1 1,1 0-1,-3 0 1,-5 1-179,0 0 0,0 1 0,0 0 0,-12 4 0,12-3 10,0-1 0,0 1 0,-1-2 0,-14 2 0,302 15 2537,-24-18-1179,-254 0-1339,0 0 26,0 0-24,0 0-25,0 0-191,-2 0-126,-42 0-2553,14 3 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05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3777,'0'0'2918,"0"0"-1490,0 0-673,0 0-243,0 0-132,0 0 32,0 0-44,2 12 5080,6 45-5492,29 412 321,-34 2 80,-3-299-211,3-91-30,21 113-1,1 16-82,-17-44 49,-5-54 140,29 179 0,-23-234-192,0 89 0,-7-84-8,12 65 0,21 237 37,-31 2 22,-4-293-75,-2-21-36,-19 97 0,11-91 54,-3 65 0,17 244-39,2-112 90,-3 640 922,1-836-911,2 0-1,3 0 1,23 83 0,13 84 52,-32-101-98,-6-41 41,35 160 1,-20-146 46,15 189 0,4 29-11,-26-230-84,7 134-1,-16 89 43,1 28-88,-3-26 147,5 61-39,41 673 604,-50-1044-835,0-1 60,0 0-116,0 0-159,-2-1-146,-11-14-242,-52-107-3422,32 49-4537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08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1 128 1880,'0'0'2825,"0"0"-1405,0 0-443,0 0 32,0 0-17,0 0-349,-1-2 4935,5 4-5857,7 3 437,0 1 0,1-2 0,-1 1 1,1-2-1,0 1 0,0-2 1,20 3-1,94-1 79,-67-3-33,533 0-90,-368-22-95,12-2 8,-21 8-56,82-2 6,-267 15 23,1-1 0,-2-1 0,1-2 0,29-10 0,6 0 8,-65 16-9,46-11-79,0 2 0,0 1 0,61 0 1,-41 4 27,-48 2-93,0 0 0,0 2 0,1 0 0,31 5 0,2 8 105,-33-7 39,1-1 1,0-1-1,0-1 0,28 1 0,49-5 15,105 3-36,-196-2-4,-4 0 4,1 0 1,0 0 0,0 0 0,0 1 0,0-1-1,0 1 1,0 0 0,0 0 0,-1 0 0,5 2-1,-6-3-110,16 3-36,124 24 175,-129-25 30,-1-1 0,1 0-1,-1 0 1,1-1 0,20-3 0,7 1 15,4 2 792,-42 0-825,-1 0-63,29 0 133,200 0-642,-234-3-5632,-4 0-2632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29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3993,'0'0'2182,"0"0"-866,0 0-225,0 0-190,0 0-146,0 0-92,2 9 4611,7 36-5403,1 313 317,-11-271-79,3-59-93,8 47 0,-6-48 50,3 49-1,-7-29-85,-1 0 105,2 0 0,13 83 0,-5-69 46,3 80-1,0 6-63,0 6 8,-7 180 0,-6-204 47,7 8-75,5 0-1,31 143 1,-5 66-80,-26-216 114,23 126-116,4 47 50,-12 643-6,-26 816 53,-2-1427 140,2 237-43,12-328-166,1 54 325,-11-208-239,3-1 1,35 176 0,23 236-45,-37-238-26,-11-62 140,6 41-45,-1-92-31,0 209-1,-17-336-79,0-6-346,-11-27-340,-36-55-859,7 14-1691,8 0-2857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27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304 320 7154,'0'0'1089,"0"0"-698,0 0-83,0 0-92,-2 3-89,0-1-95,1 1 0,-1 0 1,1 0-1,-1 0 0,1 0 0,0 0 1,0 0-1,1 0 0,-1 1 1,1-1-1,-1 0 0,1 4 1,1 51 746,0-25-222,-9 116 475,-7-1 0,-37 166 0,25-164-953,-5 17 129,8-47-179,5 1-1,-6 167 1,26-287-16,-1 1 0,0-1 0,0 1 0,0-1 0,0 1 0,0-1 0,0 0 0,-1 1 0,1-1 0,0 1 0,-1-1 0,1 0 0,-1 1 0,0-1 0,1 0 0,-1 0 0,0 0 0,-1 2 0,2-3 18,-1 1 1,0-1-1,1 0 1,-1 0 0,0 0-1,1 0 1,-1 0-1,0 0 1,1 0-1,-1 0 1,0 0-1,1 0 1,-1-1-1,0 1 1,1 0-1,-1 0 1,1-1-1,-1 1 1,0 0-1,1 0 1,-1-1-1,1 1 1,-1-1 0,1 1-1,-1-1 1,0 0-1,-3-4 35,-1 0 0,0 0 0,1 0 0,0-1 0,-6-11-1,4 2-77,0-1 0,1 0 1,0 0-1,2 0 0,0-1 0,-2-32 0,7-108-158,0 113 103,1 19 68,1 1-1,2 1 1,0-1 0,2 1-1,0 0 1,20-38-1,11-31 16,-5-9-27,-7 16 1,44-90 0,-58 149 9,0 2 0,2 0 0,0 0 0,2 2 0,0 0 1,1 0-1,39-33 0,-55 53-6,0 0 0,0 1 0,0-1 0,0 0 0,0 1 0,1-1 0,-1 1 0,1 0 0,-1 0 0,1 0 0,-1 0 0,1 0 0,-1 0 0,1 1 0,0-1 0,0 1 0,-1 0 0,1 0 0,0 0 0,-1 0 0,1 0 0,4 1 0,-4 1-2,-1-1-1,1 1 0,0 0 1,-1 0-1,1 0 0,-1 1 1,0-1-1,1 0 0,-1 1 0,0-1 1,0 1-1,-1 0 0,1 0 1,-1 0-1,1 0 0,-1 0 1,1 5-1,22 78-29,5 14 62,-26-91-19,1-1-1,0 1 1,1-1 0,-1 0 0,1-1-1,1 1 1,-1-1 0,13 12-1,-17-18 54,0 0-1,1 0 1,-1 0-1,1-1 1,-1 1-1,1 0 1,0-1-1,-1 1 1,1-1 0,0 0-1,-1 1 1,1-1-1,0 0 1,-1 0-1,1 0 1,0 0-1,-1 0 1,1 0-1,0-1 1,-1 1-1,1-1 1,0 1-1,-1-1 1,1 1-1,-1-1 1,1 0-1,-1 0 1,1 0 0,-1 0-1,3-2 1,45-43-61,-29 25 158,15-8-203,2 2 0,1 1-1,0 2 1,2 2 0,1 1-1,1 2 1,51-15 0,-92 33 38,0 1 0,-1 0 1,1 0-1,0 0 0,-1-1 1,1 1-1,0 0 0,0 0 1,-1 0-1,1 0 0,0 0 1,-1 1-1,1-1 1,0 0-1,-1 0 0,1 0 1,0 1-1,-1-1 0,1 0 1,0 0-1,-1 1 0,1-1 1,-1 1-1,1-1 0,0 1 1,-1-1-1,1 1 1,7 23-97,-9 41 126,0-49-39,-1 14 19,0-8 39,1 0 0,4 34-1,-3-54-32,1 0 0,0 0-1,-1 0 1,1 0 0,0 0 0,0 0-1,0 0 1,1 0 0,-1-1-1,0 1 1,1 0 0,-1-1 0,1 1-1,-1-1 1,1 0 0,0 1-1,-1-1 1,1 0 0,0 0 0,0 0-1,0 0 1,0 0 0,0-1-1,0 1 1,0-1 0,0 1 0,3-1-1,8 2 59,0 0 0,0-1 0,17-1 0,-17 0-48,11-2 4,1-1-1,-1 0 1,0-2 0,0-1 0,-1-1 0,0-1-1,0-1 1,0-1 0,-1-1 0,-1-1-1,0 0 1,0-2 0,-2-1 0,28-25-1,-30 25-74,-24 25-173,-14 25 90,16-22 123,1 0 1,1-1-1,0 2 0,1-1 0,0 0 0,1 0 0,0 1 0,2 21 1,0-34 16,-1 1 1,1 0-1,0 0 1,0-1 0,0 1-1,0-1 1,0 1 0,0-1-1,0 1 1,0-1-1,0 1 1,1-1 0,-1 0-1,1 0 1,-1 0 0,1 0-1,-1 0 1,1 0-1,0 0 1,-1 0 0,1-1-1,0 1 1,-1-1 0,1 1-1,0-1 1,0 1-1,0-1 1,0 0 0,-1 0-1,5-1 1,-3 2 5,1-1 0,-1 0 0,1 0 0,-1 0 0,1-1 0,-1 1-1,1-1 1,-1 0 0,1 0 0,-1 0 0,0 0 0,1-1 0,-1 1 0,0-1 0,0 0 0,4-3 0,-3-1 0,0-1 1,-1 1 0,0-1 0,0 0 0,0 0 0,-1 0-1,0 0 1,0 0 0,-1-1 0,0 1 0,0 0 0,-1-1 0,-1-13-1,1 9 41,-1-1-1,0 0 0,-1 1 1,-1-1-1,0 1 0,0 0 0,-8-17 1,3 14-34,4 10 68,1-1 0,1 1 0,-1-1 0,1 0 0,0 0 0,-2-8 0,3 12-73,1 1 0,0-1 0,0 0 0,0 1 0,1-1 0,-1 1 0,0-1 0,1 0 0,-1 1-1,1-1 1,-1 1 0,1-1 0,-1 1 0,1 0 0,0-1 0,0 1 0,0 0 0,0-1 0,0 1 0,0 0 0,0 0 0,1 0 0,-1 0 0,0 0 0,0 0 0,1 0-1,-1 0 1,1 1 0,-1-1 0,3 0 0,94-41-154,-34 17 3,-1-4-1,61-37 0,-108 56 117,0 0 0,-1-2 0,0 0 0,0 0 0,-2-1 0,1-1 0,-2 0-1,0-1 1,-1-1 0,0 1 0,-1-2 0,9-20 0,-13 20 3,-1 1 0,-1-1-1,-1 0 1,0 0 0,-1 0 0,0-22-1,-2 27 51,0 1 0,-1-1-1,0 0 1,0 1 0,-1-1-1,-1 1 1,0 0 0,-1 0-1,-9-21 1,10 28-10,0 0 0,1 0 0,-2 0 0,1 1 0,0-1 0,-1 1 0,-7-6 0,10 8-20,0 0-1,0 1 1,0-1 0,0 1 0,-1-1-1,1 1 1,0-1 0,0 1 0,-1-1-1,1 1 1,0 0 0,-1 0 0,1 0-1,0 0 1,-1 0 0,1 0 0,0 0-1,-1 0 1,1 0 0,0 1 0,0-1-1,-1 1 1,1-1 0,0 1 0,0-1-1,0 1 1,-1-1 0,1 1 0,0 0-1,0 0 1,0 0 0,0 0 0,0 0-1,0 0 1,-1 2 0,-10 16-44,2 1 1,0 1 0,1 0-1,0 0 1,2 1 0,-8 42-1,9-42 33,-7 36-8,3 0-1,2 0 1,-1 114 0,9-157 21,0 0-1,1-1 1,1 1 0,0 0 0,1-1 0,1 1 0,0-1 0,1 0 0,0 0 0,1-1-1,0 1 1,2-1 0,-1-1 0,2 1 0,-1-2 0,2 1 0,-1-1 0,2 0 0,-1-1-1,2 0 1,-1-1 0,1 0 0,17 9 0,-20-13 2,0 0 1,-1 0-1,1-1 0,1-1 1,-1 0-1,1 0 0,-1 0 1,1-1-1,0-1 0,0 0 1,-1 0-1,1-1 0,0 0 1,16-2-1,-23 1 1,-1 0-1,1 0 1,-1 0-1,1-1 1,-1 1-1,1-1 1,-1 1 0,0-1-1,0 0 1,0 0-1,0 0 1,0 0-1,0 0 1,-1 0 0,1-1-1,-1 1 1,1 0-1,-1-1 1,0 0-1,0 1 1,0-1 0,0 1-1,0-1 1,-1 0-1,1-5 1,1-9 22,0-1 0,-1 1 0,-2-20 0,0 14-28,-1-9-21,-1 1 0,-1-1 0,-2 1 0,-14-47 0,19 71-38,2 10 31,1 0-1,0 0 0,0 0 0,0 0 0,0 0 1,0-1-1,1 1 0,-1-1 0,1 0 1,0 0-1,0 0 0,-1 0 0,7 3 1,5 1 19,0 0 1,0-1 0,1 0 0,0-1-1,0-1 1,0 0 0,0-1 0,0 0 0,1-2-1,-1 0 1,0 0 0,29-6 0,-38 5 12,0 0 1,0-1-1,0 0 1,0 0-1,0 0 1,-1-1-1,1 0 1,-1 0-1,0-1 1,0 1-1,0-1 1,0 0-1,4-5 1,-1 1-10,-1-1-1,-1 0 1,1-1 0,-2 1 0,1-1 0,6-18 0,-1-4-15,-1 0 1,-2-1-1,7-59 1,-14 86 29,8-71 269,1-81 0,-26 181-571,-25 35 261,-54 98 0,82-130 49,2 0 1,0 1 0,1 0-1,2 0 1,1 1 0,-7 55-1,12-60 0,1 0 0,1 0-1,1 0 1,6 39 0,-5-52-5,1 1 1,1-1-1,-1 0 1,1-1 0,1 1-1,0-1 1,0 0 0,1 0-1,0 0 1,0-1-1,1 0 1,12 11 0,-6-7 2,2-1 1,-1 0 0,1-1-1,1-1 1,0 0-1,0-1 1,1-1 0,0 0-1,20 4 1,-7-4 17,0-1 0,0-2 0,0-1 0,50-1 0,-73-2-72,1-1 1,-1 1 0,1-1 0,-1 0-1,1-1 1,-1 0 0,1 0 0,-1-1 0,0 0-1,0 0 1,0 0 0,-1-1 0,1 0-1,-1 0 1,0-1 0,0 0 0,0 0-1,-1 0 1,0-1 0,0 0 0,0 0 0,-1 0-1,0 0 1,0-1 0,0 0 0,-1 0-1,0 0 1,0 0 0,-1 0 0,0 0-1,0-1 1,-1 1 0,0-1 0,0 0 0,-1-7-1,1 0-120,0-1-1,-2 1 0,0 0 1,0 0-1,-8-28 0,8 39 162,0 0 0,0 0 0,-1 0 0,0 0 0,0 0 0,0 0 0,0 0 0,0 1 0,-1-1 0,1 1-1,-1 0 1,0 0 0,0 0 0,0 0 0,0 0 0,-1 0 0,1 1 0,-1 0 0,0 0 0,0 0 0,0 0-1,0 0 1,0 1 0,0 0 0,-7-2 0,9 3-2,1 0 0,-1 0-1,0-1 1,0 1 0,0 1 0,1-1-1,-1 0 1,0 0 0,0 1 0,1-1-1,-1 1 1,0-1 0,0 1 0,1 0-1,-1 0 1,1 0 0,-1 0 0,1 0-1,-1 0 1,1 0 0,-1 0 0,1 1-1,0-1 1,0 0 0,0 1 0,0-1-1,0 1 1,0-1 0,0 1 0,0 0-1,1-1 1,-1 1 0,0 0 0,1 0-1,-1 2 1,-1 8 0,0 0 0,1 0-1,1 0 1,0 17 0,1-11 5,-1-12 6,0 1 0,0 0 1,1 0-1,0 0 0,0-1 0,1 1 0,0 0 0,0-1 0,1 0 0,-1 1 0,1-1 0,1 0 0,-1 0 0,1-1 0,0 1 0,0-1 0,1 0 0,-1 0 0,1 0 0,1 0 0,-1-1 0,0 0 1,1 0-1,0-1 0,0 1 0,0-1 0,8 2 0,3 2 15,1-2 0,-1 0 0,1-1 0,0-1 0,0-1 0,0 0 0,0-1 0,1-1 0,-1-1 0,19-3 0,-32 3-42,1 0 1,-1-1-1,1 0 1,-1 0-1,0 0 0,1-1 1,-1 1-1,0-1 0,-1 0 1,1-1-1,0 1 0,-1-1 1,0 0-1,0 0 0,0-1 1,-1 1-1,1-1 0,-1 0 1,0 1-1,3-8 0,4-11-33,-1 0 0,-1-1 0,8-38 0,-10 37 52,1 1 1,10-25-1,-16 46-3,1 0 0,-1 0 0,1 0 0,0 0 0,0 0 0,0 0 0,0 1 0,0-1 0,1 1 0,-1 0 0,1 0 0,-1-1 0,1 2 0,0-1-1,0 0 1,0 1 0,0-1 0,0 1 0,0 0 0,1 0 0,-1 0 0,0 0 0,0 1 0,1-1 0,-1 1 0,1 0 0,-1 0 0,0 0 0,1 0 0,-1 1-1,5 0 1,-3 1-4,0-1-1,1 1 0,-1 0 1,0 0-1,0 1 0,0-1 1,-1 1-1,1 0 0,-1 1 1,1-1-1,-1 1 0,0 0 0,0 0 1,-1 0-1,1 0 0,-1 1 1,0-1-1,3 7 0,0 4 49,0 1 0,-1 1 0,-1-1-1,0 1 1,2 30 0,-3 89 850,-3-107-734,0-20 1664,0-13-780,0-32-559,0 21-528,0 1-1,1-1 0,1 1 1,6-21-1,-6 28 1,1 0-1,1 0 1,-1 0 0,1 1 0,1 0 0,-1 0-1,1 0 1,0 0 0,0 1 0,0 0 0,1 0-1,0 0 1,0 0 0,0 1 0,1 0-1,-1 1 1,1-1 0,0 1 0,0 1 0,0-1-1,1 1 1,-1 1 0,0-1 0,1 1 0,13 0-1,-20 1 39,1 1 1,-1 0-1,0 0 0,1-1 0,-1 1 0,0 0 0,1 0 1,-1 1-1,0-1 0,0 0 0,0 0 0,0 1 0,0-1 0,0 0 1,0 1-1,0-1 0,-1 1 0,1-1 0,-1 1 0,1-1 0,-1 1 1,1 0-1,-1-1 0,0 1 0,0 0 0,0-1 0,0 3 0,4 49 18,-4-53-10,0 92-4,0-91 14,0-1 0,1 0 1,-1 1-1,1-1 0,-1 1 1,1-1-1,-1 0 0,1 1 1,0-1-1,-1 0 0,1 0 1,-1 1-1,1-1 0,0 0 0,-1 0 1,1 0-1,-1 0 0,1 0 1,0 0-1,-1 0 0,1 0 1,0 0-1,-1 0 0,1 0 1,-1 0-1,1 0 0,0 0 1,0-1-1,22-5-3,39-34 122,-49 30-131,0 1 1,0 0-1,1 1 0,0 1 1,18-7-1,-12 8-23,-1 2 1,1 0-1,-1 1 0,1 1 0,31 1 0,102 14 45,1-1-242,-105-10 143,-32-1-20,-1 0 0,1-1 0,0-1 1,19-3-1,-36 4 86,1-1 1,-1 0-1,1 0 1,-1 1-1,1-1 1,-1 0 0,0 0-1,1 0 1,-1 1-1,0-1 1,0 0-1,0 0 1,0 0-1,0 0 1,0 0-1,0 1 1,0-1-1,0 0 1,0 0-1,0 0 1,0 0-1,-1 0 1,1 1 0,0-1-1,-1 0 1,1 0-1,0 0 1,-1 1-1,1-1 1,-1 0-1,1 1 1,-1-1-1,0 0 1,1 1-1,-1-1 1,0 0-1,-7-4-5,-1 1-1,1 0 0,-1 0 1,1 1-1,-1 0 0,0 0 1,0 1-1,0 0 0,0 1 1,-12-1-1,-103 2 6,95 1 58,22-1-11,0 1 1,0 0-1,0 0 0,0 0 1,1 1-1,-1 0 0,1 0 1,-1 1-1,1 0 0,0 0 1,0 1-1,0-1 0,0 1 1,-8 8-1,11-9-19,0 0 1,0 0-1,1 0 0,-1 1 0,1-1 0,0 1 1,0 0-1,0-1 0,0 1 0,1 0 1,-1 0-1,1 0 0,0 0 0,0 0 0,1 1 1,-1-1-1,1 0 0,0 0 0,0 1 1,1-1-1,-1 0 0,1 0 0,0 0 0,0 0 1,2 6-1,-1-5 14,1 0 0,0 1-1,0-1 1,0-1 0,1 1 0,0 0 0,0-1 0,0 1-1,0-1 1,1-1 0,0 1 0,-1 0 0,1-1-1,1 0 1,-1 0 0,8 2 0,11 5 123,0-1 1,36 7-1,-56-15-138,65 11 106,0-2 0,1-3 0,119-5 0,-135-2-138,-49 0 13,13 1-69,0-1-1,1 0 1,-1-2-1,0 0 1,0-1-1,0-1 1,-1 0 0,19-8-1,-19 2-239,-17 3-1015,-25 2-1861,25 6 3054,-1-1 1,1 0-1,0 1 1,0-1-1,0 0 1,0 1-1,0-1 0,0 0 1,0 1-1,0-1 1,0 0-1,0 1 1,0-1-1,0 1 0,0-1 1,0 0-1,0 1 1,0-1-1,0 0 1,0 1-1,0-1 0,1 0 1,-1 1-1,0-1 1,0 0-1,0 1 1,0-1-1,1 0 0,-1 0 1,0 1-1,1-1 1,18 7-5855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29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365 432 4841,'0'0'2657,"0"0"-941,0 0-501,0 0-35,0 0-125,0 0-93,0-4-146,0 3-781,1-1 0,-1 0 0,0 1 1,0-1-1,0 1 0,0-1 0,0 0 0,0 1 1,0-1-1,0 1 0,-1-1 0,1 1 0,-1-1 1,1 1-1,-1-1 0,0 1 0,1-1 0,-1 1 1,0 0-1,0-1 0,0 1 0,0 0 1,0 0-1,0-1 0,0 1 0,0 0 0,-1 0 1,1 0-1,0 1 0,-1-1 0,1 0 0,-1 0 1,1 1-1,-1-1 0,1 1 0,-1-1 0,1 1 1,-1 0-1,1 0 0,-1-1 0,0 1 0,1 0 1,-1 0-1,-1 1 0,-9-2-41,0 1-1,1 1 1,-1 0 0,0 0-1,1 1 1,-1 1-1,1 0 1,0 0 0,0 1-1,0 1 1,-12 6-1,8-2-10,1 1 0,1 0 0,-1 0-1,2 2 1,-1 0 0,2 0 0,-13 17-1,17-21 21,0 1-1,1 1 1,1-1-1,-1 1 1,2 0-1,-1 0 1,1 0-1,1 0 1,0 1-1,0 0 1,1-1 0,0 1-1,1 0 1,0 0-1,1 0 1,2 16-1,-2-26-1,0-1 0,1 1 0,-1 0 0,1-1 0,-1 1 0,1 0 0,0-1-1,-1 1 1,1 0 0,-1-1 0,1 1 0,0-1 0,0 0 0,-1 1 0,1-1 0,0 1 0,0-1 0,0 0 0,-1 0 0,1 1-1,0-1 1,0 0 0,0 0 0,0 0 0,0 0 0,-1 0 0,3 0 0,31-2 73,-29 2-46,4-2-16,-1 0 0,0 0 0,0 0-1,0-1 1,0-1 0,-1 1 0,1-1 0,-1 0 0,0-1-1,0 0 1,9-8 0,11-11-17,31-36 1,-54 55 3,30-35-73,-1-1 0,-3-2 0,-1-2 0,-3 0 0,-1-2 0,-3 0 0,-1-2 0,-3 0 1,-2-1-1,14-72 0,-39 255 816,3-76-561,2-1-1,7 103 1,-2-149-165,0 1 0,1-1 0,0-1 0,1 1 0,0 0 0,0 0 0,1-1 0,1 0 0,-1 0 0,2 0 0,-1 0 0,1-1 0,0 0 0,1 0 0,0-1 0,0 1 0,0-2 0,1 1 0,0-1 0,1 0 0,-1-1 0,1 0 0,0 0 0,17 6 0,4-1 54,0-2 0,1 0 1,0-2-1,0-2 0,1-1 1,52-1-1,-70-2-54,0 0-1,1-1 1,-1-1-1,0-1 1,0 0-1,0 0 1,-1-1-1,1-1 1,14-8 0,-22 10-30,0 0 1,-1-1 0,0 1 0,0-2-1,0 1 1,0 0 0,0-1 0,-1 0-1,0 0 1,0 0 0,0-1 0,-1 1-1,0-1 1,0 0 0,0 0-1,-1 0 1,1 0 0,-1 0 0,-1 0-1,0-1 1,1 1 0,-1-8 0,-1 8-9,1 0 0,-1 0 0,0 1 0,0-1 0,-1 0 0,0 0 1,0 1-1,0-1 0,-1 1 0,0-1 0,0 1 0,0 0 0,0-1 0,-1 1 1,0 0-1,0 1 0,-1-1 0,-6-8 0,5 10 28,0-1 0,0 1 0,0 0 1,0 0-1,-1 1 0,1-1 0,-1 1 0,1 0 0,-1 1 1,0-1-1,1 1 0,-1 0 0,0 1 0,0-1 0,0 1 0,0 1 1,0-1-1,-8 2 0,11-1-11,0 0 0,0 0 0,1 0 0,-1 0-1,0 0 1,1 1 0,-1-1 0,1 1 0,0-1 0,-1 1 0,1 0 0,0 0 0,0 0-1,0 0 1,0 1 0,1-1 0,-1 0 0,0 1 0,1 0 0,0-1 0,0 1 0,0 0 0,0-1-1,0 1 1,0 0 0,1 0 0,-1 0 0,1 0 0,0-1 0,0 1 0,0 4 0,0-1-7,0 0 1,0-1 0,0 1 0,1-1 0,0 1 0,0-1 0,1 1 0,-1-1 0,1 0 0,0 0-1,1 1 1,-1-2 0,1 1 0,0 0 0,0 0 0,7 6 0,1-3-42,0-1 1,1-1-1,0 1 1,1-2-1,-1 0 0,1 0 1,0-1-1,0-1 1,0 0-1,1-1 1,13 1-1,-4 1-130,96 12-2225,-8-10-2933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30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0 851 9218,'0'0'1488,"0"0"-495,0 0-392,0 0-314,0 0 218,17-14 9,-15 13-504,28-25 278,-1-1-1,46-54 1,-36 27-228,-3 0 0,-3-3 0,34-75 0,-48 87 90,-2-1-1,-1-1 0,-3 0 1,14-96-1,-23 68 907,-4 75-1055,0 0 0,0 0 0,0 0 0,-1-1 0,1 1 0,0 0 0,0 0 1,0 0-1,0 0 0,0 0 0,0 0 0,0 0 0,-1 0 0,1 0 0,0-1 0,0 1 0,0 0 0,0 0 0,0 0 0,0 0 0,-1 0 0,1 0 0,0 0 0,0 0 0,0 0 0,0 0 0,0 0 0,-1 0 0,1 0 0,0 0 0,0 0 1,0 0-1,0 0 0,0 0 0,0 1 0,-1-1 0,1 0 0,0 0 0,0 0 0,0 0 0,0 0 0,0 0 0,0 0 0,0 0 0,-1 0 0,1 1 0,0-1 0,0 0 0,0 0 0,0 0 0,0 0 0,0 0 0,0 0 0,0 1 0,0-1 0,0 0 1,0 0-1,0 0 0,0 0 0,0 0 0,0 1 0,0-1 0,0 0 0,-18 22-40,2 2-1,0-1 1,2 2 0,1 0 0,-16 42-1,11-28 38,-19 43-9,-27 93 0,53-136 24,1 1 0,2 0 0,1 1 0,-1 73 0,8-108-9,0-1 0,0 0 0,1 0 0,0 0 0,0 1-1,0-1 1,0 0 0,1 0 0,0 0 0,0-1 0,0 1 0,1 0-1,-1-1 1,1 1 0,0-1 0,1 0 0,5 6 0,-3-5 9,2 1 0,-1-2 0,1 1 0,-1-1 1,1 0-1,0 0 0,1-1 0,-1 0 0,16 3 1,7 0-1,0-2 1,0-1 0,1-1-1,-1-2 1,0-1 0,35-5 0,-55 4-36,-1 0 1,1-1 0,-1 0 0,1-1 0,-1 0 0,0 0 0,-1-1 0,1 0 0,-1-1 0,0 0 0,0-1 0,15-14 0,-18 15 4,-1-1 0,0 1 0,0-1 0,-1 1 1,0-1-1,0 0 0,0-1 0,-1 1 0,0-1 1,-1 0-1,0 1 0,0-1 0,0 0 1,-1 0-1,0 0 0,-1 0 0,0-15 0,-1 21 12,0 0-1,0 0 0,0 0 0,0 0 1,0 0-1,-1 0 0,1 0 0,0 1 0,-1-1 1,0 0-1,1 1 0,-1-1 0,0 1 0,0 0 1,0 0-1,1-1 0,-1 1 0,-1 0 1,1 1-1,0-1 0,0 0 0,0 1 0,0-1 1,0 1-1,-1-1 0,1 1 0,0 0 0,0 0 1,-3 1-1,-8-2-28,0 0 0,0 1 0,-22 4 0,29-3 31,1 1 0,-1-1 0,1 1 0,-1 1 1,1-1-1,0 1 0,0 0 0,0 0 0,0 1 0,1-1 0,-1 1 0,1 0 0,0 0 0,0 1 1,0-1-1,1 1 0,-1 0 0,1 0 0,0 0 0,1 0 0,-3 6 0,0 1 20,1-1-1,0 1 0,1 1 1,0-1-1,1 0 1,1 1-1,-1-1 1,2 23-1,1-33-7,-1 1 1,1-1-1,-1 0 1,1 0-1,0 0 0,0-1 1,0 1-1,0 0 1,0 0-1,0 0 0,0-1 1,1 1-1,-1 0 0,0-1 1,1 0-1,0 1 1,-1-1-1,1 0 0,0 0 1,0 1-1,-1-1 1,1-1-1,0 1 0,0 0 1,0 0-1,0-1 0,0 1 1,0-1-1,1 0 1,1 1-1,11 1 56,0-1 0,1-1 0,18-1 0,-13 1-28,-19 0 9,21-2 64,-22 2-106,0 0-1,-1 0 1,1 0-1,0 0 1,-1 0-1,1 0 1,0-1-1,-1 1 1,1 0-1,-1 0 1,1-1-1,-1 1 1,1-1-1,0 1 1,-1 0-1,1-1 1,-1 1-1,0-1 1,1 1-1,-1-1 0,1 1 1,-1-1-1,0 1 1,1-1-1,-1 0 1,0 1-1,1-1 1,-1 1-1,0-1 1,0-1-1,0 2-4,0 0-59,1 2 39,-1 0-1,1 1 1,-1-1 0,1 0-1,0 1 1,0-1 0,0 0-1,0 0 1,0 0 0,2 3-1,0-3 26,0 1-1,1-1 1,-1 0-1,0 0 1,1 0-1,-1 0 1,1 0-1,0-1 0,-1 0 1,1 0-1,0 0 1,0 0-1,5 0 1,57 0 81,-37-2-84,-8 0 10,0 0 1,0-2 0,-1-1-1,1 0 1,-1-2-1,0 0 1,20-10 0,134-73-353,-125 61 175,1 2 0,55-20 0,-94 42 189,0 1 0,0 0 0,1 1 0,11-2 0,-21 4-20,0 0 0,0-1 1,1 1-1,-1 0 0,0 0 0,0 0 1,0 1-1,0-1 0,0 0 0,0 1 1,0 0-1,0-1 0,0 1 1,0 0-1,0 0 0,0 0 0,0 0 1,0 0-1,0 0 0,-1 1 1,1-1-1,-1 1 0,1-1 0,-1 1 1,1-1-1,-1 1 0,0 0 0,2 2 1,0 10 14,0 0 0,0 0-1,-1 1 1,-1-1 0,0 0 0,-1 1 0,-1-1 0,0 1 0,-1-1 0,-1 0 0,0 0 0,0 0 0,-9 20-1,9-28-41,0 0-1,-1-1 1,1 1-1,-1-1 1,0 1-1,-1-1 1,1 0-1,-1-1 1,0 1-1,0-1 1,-8 5-1,8-7-355,0 1-1,0-1 1,-1 0 0,1-1-1,-1 1 1,1-1-1,-1 0 1,-7 0-1,-5 0-3298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33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5457,'0'0'2033,"0"0"-1057,0 0-721,0 0-34,0 0 99,14 22 305,-3-6-427,-3-5-65,-1-1-1,-1 1 0,1 0 1,-2 1-1,0-1 0,0 1 1,-1 0-1,0 1 0,-1-1 1,0 0-1,1 25 0,0 400 2407,5 88-1720,-2-366-424,-7-158 257,0-1-121,0 0-138,0 0-42,0 0-59,0-40 247,0-5-498,6-216-235,-2 213 20,3 0 0,1 1 0,21-67 1,-15 73-41,2 0 0,37-66 0,-42 87 160,2 1 1,0-1-1,2 2 0,0 0 1,1 1-1,30-26 0,-45 42 51,0 0-1,0 0 1,0 0-1,-1 0 1,2 0-1,-1 0 1,0 0-1,0 1 1,0-1-1,0 0 1,0 1-1,1-1 1,-1 1 0,0-1-1,1 1 1,-1 0-1,0-1 1,1 1-1,-1 0 1,0 0-1,1 0 1,-1 0-1,0 0 1,1 0-1,-1 0 1,0 0-1,1 1 1,-1-1-1,0 1 1,1-1-1,-1 1 1,0-1 0,0 1-1,0 0 1,1-1-1,-1 1 1,0 0-1,0 0 1,0 0-1,1 1 1,1 5-20,1-1 0,-1 1 0,-1-1 0,1 1 0,-1 0 0,2 11 0,4 10 61,-6-20-31,1-1 0,1 0-1,-1 0 1,1 0 0,0 0 0,1 0 0,0-1 0,0 1 0,0-1 0,1-1-1,0 1 1,0-1 0,0 0 0,12 7 0,-7-7 2,0 0 0,1 0-1,0-2 1,0 1 0,0-1 0,0-1 0,1 0 0,22 0-1,-18-2-7,1 0-1,-1-1 1,0-1-1,1 0 0,-1-1 1,0-1-1,-1-1 0,1-1 1,25-11-1,-34 12-32,1 1 0,-1-1-1,0-1 1,-1 1 0,1-1-1,-1-1 1,-1 1 0,1-1-1,-1 0 1,0-1 0,0 1-1,-1-1 1,0 0 0,-1-1-1,0 1 1,0-1 0,-1 0-1,0 0 1,3-14 0,-4 14-32,-1-1 1,0 0 0,-1 1 0,1-1-1,-2 0 1,0 1 0,0-1 0,0 0-1,-2 1 1,-4-16 0,6 21 73,-1 1 1,0-1-1,1 1 1,-1 0-1,0 0 1,-1 0-1,1 0 1,-1 0-1,1 0 1,-1 0 0,0 1-1,0 0 1,0-1-1,0 1 1,0 0-1,0 0 1,-1 1-1,1-1 1,-1 1-1,1 0 1,-1 0-1,0 0 1,1 0-1,-1 0 1,0 1-1,0 0 1,1 0 0,-1 0-1,-7 1 1,9-1-6,0 1 0,0-1 0,0 1 0,0-1 0,0 1 0,1 0 0,-1-1 0,0 1 0,0 0 0,1 0 0,-1 1 0,1-1 0,-1 0 0,1 0 0,-1 1 0,1-1 0,0 1 0,-2 2 0,0 1 3,0 0 1,1 0-1,0 0 1,0 0-1,0 1 1,-1 8-1,0 8 0,0 1 0,2 32 0,1-49-12,0 4 13,0 0-1,1-1 1,1 1 0,-1-1-1,1 1 1,1-1-1,0 0 1,0 0 0,1 0-1,0 0 1,0-1-1,1 1 1,9 11 0,-6-11 1,1 0 0,-1-1 0,1 0 1,1 0-1,-1-1 0,2 0 1,-1 0-1,0-2 0,1 1 0,18 6 1,-6-5 26,1 0 0,0-2 0,0-1 0,1 0 0,-1-2 0,1-1 0,43-4 0,-61 3-44,0 0 0,-1-1 0,1 0 0,-1-1 0,1 1 0,-1-1 0,1-1 0,-1 1 0,0-1 0,0 0 0,0 0 0,-1-1 0,1 0 0,-1 0 0,0 0 0,0 0 0,0-1 0,-1 0 0,1 0 0,-1 0 0,0-1 0,-1 1 1,1-1-1,-1 0 0,4-12 0,0-6-11,-1 0 1,-2-1-1,0 0 1,-2 1 0,0-40-1,0 2 82,-2 59-58,1 1 0,0-1 0,-1 1 0,1-1 0,0 1 0,0 0 0,0-1 0,0 1-1,1 0 1,-1 0 0,0 0 0,1 0 0,0 0 0,-1 0 0,1 0 0,0 0 0,0 1 0,0-1 0,0 1-1,1-1 1,-1 1 0,0 0 0,0 0 0,1 0 0,-1 0 0,1 0 0,3 0 0,10-3-40,1 1 1,-1 1-1,23 0 1,-6-1 20,3-3-61,29-2 85,-64 9-18,0 1 0,0-1 0,0 0 0,0 1 0,-1-1-1,1 1 1,0 0 0,-1-1 0,1 1 0,-1-1 0,1 1-1,-1 0 1,0-1 0,0 1 0,0 0 0,0 0 0,0 2-1,0-1 9,2 22-1,-2 0 0,0 0 0,-2 0 0,-1 0 0,-1 0 0,-1 0 0,-15 45 0,17-62-6,0 0 0,0 0 0,1 1 0,0-1 0,0 1 0,1 0 0,0 0 0,0-1 0,1 1 0,2 16 0,-1-24 8,-1 0-1,1-1 1,0 1 0,-1 0 0,1 0 0,0 0 0,0-1 0,-1 1 0,1 0 0,0-1-1,0 1 1,0 0 0,0-1 0,0 1 0,0-1 0,0 0 0,0 1 0,0-1 0,0 0-1,0 0 1,0 1 0,0-1 0,3 0 0,31 0 92,-24 0-57,-3-1-36,1 0 1,-1-1 0,1 0 0,-1 0-1,0-1 1,0 0 0,0 0-1,0-1 1,0 0 0,-1 0 0,0-1-1,0 0 1,9-7 0,13-13-19,43-50 1,-42 42 11,-17 19-9,1 1-1,1 0 0,0 0 0,0 2 0,1 0 0,1 1 1,0 0-1,0 1 0,1 2 0,0-1 0,0 2 1,0 0-1,1 2 0,0 0 0,0 1 0,1 0 0,29 1 1,-26 1 13,37 3-38,-59-2 34,1 0-1,-1 0 1,1 1 0,-1-1 0,1 1 0,-1-1 0,1 1 0,-1-1 0,0 1-1,1 0 1,-1 0 0,0 0 0,1 0 0,-1 0 0,0 0 0,0 0 0,0 0-1,0 0 1,0 0 0,0 1 0,0-1 0,-1 0 0,1 1 0,0-1 0,-1 0 0,1 1-1,-1-1 1,1 1 0,-1-1 0,1 4 0,-1 0-14,0 0 0,0 0 0,-1 0 0,0 0 0,1 0 1,-2 0-1,1 0 0,0 0 0,-1 0 0,0-1 0,0 1 0,-1-1 0,-3 6 0,-3 3 26,-1-1-1,-22 21 0,-10 12-44,41-44 31,0 1 1,0-1-1,0 0 1,0 1 0,0-1-1,0 0 1,1 1-1,-1-1 1,0 1-1,1-1 1,-1 1-1,1 0 1,0-1-1,-1 1 1,1 0-1,0 2 1,0-4 5,1 1 0,-1 0 0,0 0 0,1 0 0,-1-1-1,1 1 1,-1 0 0,1 0 0,-1-1 0,1 1 0,-1 0 0,1-1 0,0 1 0,-1-1 0,1 1 0,0-1 0,-1 1-1,1-1 1,0 1 0,0-1 0,1 1 0,6 1 17,0 0-1,0-1 1,0 0 0,0-1 0,11 1-1,-10-1 8,45 1-185,1-2 0,-1-2 0,1-3 0,-1-3 0,-1-1 0,0-3 0,0-2 0,-2-3 0,69-32 0,-116 48 123,43-26-526,-45 26 553,-1 0 1,1 1-1,0-1 1,0 0-1,-1 0 1,1 0-1,-1 0 1,0 0-1,0 0 1,1 0 0,-1-1-1,-1 1 1,1 0-1,0 0 1,0-1-1,-1 1 1,0-1-1,1-3 1,-1 5 34,0 0 0,0 0 0,-1 0 0,1 0 0,0 0 0,-1 0 0,1 0 0,0 0 0,-1 0 0,0 0 0,1 0 0,-1 0 0,1 0 0,-1 0 0,0 0 0,0 1 0,1-1 1,-1 0-1,0 1 0,0-1 0,0 0 0,0 1 0,0-1 0,0 1 0,0-1 0,0 1 0,0 0 0,0-1 0,0 1 0,0 0 0,-2 0 0,-40-2 353,33 2-294,-10 0 147,1 1 0,0 1 1,0 0-1,0 2 0,0 0 1,-33 12-1,44-13-204,1 0 0,0 1 1,0 0-1,0 0 0,0 0 1,1 1-1,-1 0 0,1 0 0,0 1 1,1 0-1,0 0 0,0 0 1,0 0-1,0 1 0,1 0 1,0 0-1,1 0 0,-1 0 0,-2 10 1,5-13-22,0-1-1,-1 1 1,2-1 0,-1 1 0,0-1 0,1 1 0,-1 0 0,1-1-1,0 1 1,0 0 0,1-1 0,-1 1 0,1 0 0,0-1-1,0 1 1,0-1 0,0 1 0,1-1 0,-1 0 0,1 1 0,0-1-1,0 0 1,0 0 0,0 0 0,0 0 0,1-1 0,4 5 0,0-3-5,1 1 1,-1-2-1,1 1 1,0-1 0,0 0-1,0-1 1,0 0 0,1 0-1,-1-1 1,15 1 0,-6 0-75,0-1 1,0-1-1,0 0 1,1-1-1,-2-1 1,30-7-1,-41 7 39,1 0 0,-1 0-1,0 0 1,0-1 0,-1 0 0,1 0-1,0 0 1,-1-1 0,0 1 0,0-1-1,0 0 1,0 0 0,-1-1-1,1 1 1,-1-1 0,0 0 0,-1 1-1,1-1 1,-1-1 0,0 1 0,0 0-1,0 0 1,-1-1 0,1-5-1,2-16 51,-2 0-1,-1 0 1,-2-29-1,0 6 1020,1 49-1030,1 1-1,-1-1 1,0 0-1,1 0 0,-1 1 1,1-1-1,-1 0 1,1 1-1,-1-1 1,1 1-1,0-1 0,-1 0 1,1 1-1,0-1 1,-1 1-1,1 0 1,0-1-1,0 1 0,-1 0 1,1-1-1,0 1 1,0 0-1,0 0 1,0-1-1,-1 1 0,1 0 1,0 0-1,0 0 1,0 0-1,0 0 0,0 1 1,-1-1-1,1 0 1,0 0-1,0 0 1,0 1-1,-1-1 0,2 1 1,36 13-108,-33-10 99,0 0-1,-1 0 1,1 1 0,-1 0 0,0 0 0,0 0 0,0 0 0,-1 0 0,1 1 0,-1 0 0,-1 0 0,1 0 0,-1 0 0,2 9 0,-1 3 59,-1 1 1,0 0 0,-2 29-1,0-24 92,0-24 76,0 0 184,0 0 76,0 0 8,23-24 422,-1-4-929,-17 21 7,0 0 0,1 0 0,0 1 0,0-1 0,0 1 1,1 0-1,13-8 0,-18 14-29,1 0 0,0 1 1,0-1-1,-1 1 1,1 0-1,-1-1 0,1 1 1,-1 0-1,1 1 1,-1-1-1,1 0 0,-1 1 1,0-1-1,0 1 1,0 0-1,0 0 0,2 2 1,19 12 26,-8-10 13,0-1 0,1-1-1,0 0 1,-1-1 0,1-1-1,27 1 1,99-8-314,-141 5 310,17-1-93,1-1 1,-1-1 0,24-8-1,-34 9 25,-1-1-1,1 0 1,-1 0 0,0-1-1,0 1 1,0-2 0,-1 1-1,1-1 1,-1 0 0,7-8-1,-11 12 64,-1 0 0,1-1 0,-1 0-1,1 1 1,-1-1 0,0 0 0,0 0-1,0 1 1,0-1 0,0 0 0,-1 0-1,1 0 1,0 0 0,-1 0 0,0 0-1,1 0 1,-1-1 0,0 1 0,0-3-1,-1 4 7,1-1-1,-1 1 0,0-1 0,1 1 0,-1 0 1,0-1-1,0 1 0,0 0 0,0 0 0,0-1 1,-1 1-1,1 0 0,0 0 0,0 0 0,-1 0 1,1 1-1,-1-1 0,1 0 0,-2 0 0,-6-2 5,-1 0-1,1 1 1,0 0-1,-1 0 1,0 1-1,-15 0 1,10 1 52,0 1-1,0 0 1,0 1 0,1 0-1,-1 1 1,0 1 0,-15 6 0,25-8-34,0 1 0,0-1 0,0 1 0,0 0 0,1 0 0,-1 1 0,1-1 1,0 1-1,0 0 0,0 0 0,0 0 0,1 0 0,-1 1 0,1 0 0,0 0 1,1 0-1,-1 0 0,1 0 0,0 0 0,0 0 0,1 1 0,-2 7 1,2-10-17,1 0 0,0-1 1,0 1-1,-1 0 1,2 0-1,-1 0 1,0-1-1,0 1 0,1 0 1,0 0-1,-1-1 1,1 1-1,0 0 1,0-1-1,1 1 1,-1-1-1,0 0 0,1 1 1,0-1-1,-1 0 1,1 0-1,0 0 1,0 0-1,0 0 1,0 0-1,1 0 0,-1-1 1,0 1-1,1-1 1,-1 0-1,1 0 1,0 0-1,-1 0 0,1 0 1,0 0-1,3 0 1,13 2 55,0 0 1,0-2-1,1 0 0,26-3 1,-12 1-35,-24 2-23,0-2 0,0 1 0,0-1 0,0-1 0,-1 0 0,1 0 0,15-7 0,-22 8-10,0-1 0,0 1 1,0-1-1,0 0 0,-1 0 0,1 0 0,-1 0 0,1-1 0,-1 1 1,0-1-1,0 1 0,0-1 0,0 0 0,0 0 0,-1 1 0,1-1 1,-1-1-1,0 1 0,0 0 0,0 0 0,0 0 0,0-1 0,-1 1 0,0 0 1,0-1-1,0-2 0,0 4-19,-1 2 18,0 1-1,0-1 0,0 0 1,0 0-1,0 1 1,0-1-1,0 1 0,0-1 1,0 1-1,0 0 1,0-1-1,0 1 1,0 0-1,0 0 0,1-1 1,-1 1-1,0 0 1,0 0-1,1 0 0,-1 0 1,1 0-1,-1 0 1,1 0-1,-1 0 0,1 0 1,0 0-1,-1 1 1,1-1-1,0 0 0,0 0 1,0 0-1,0 0 1,0 0-1,0 1 0,0-1 1,0 0-1,0 0 1,1 0-1,0 2 0,-1 0 10,0-1-1,0 1 0,0 0 1,1 0-1,0 0 0,-1 0 1,1-1-1,0 1 0,1 0 1,-1-1-1,0 1 0,1-1 1,-1 1-1,1-1 0,0 0 1,0 1-1,2 1 0,6 1 17,0-2 1,-1 1-1,1-1 0,0-1 0,0 0 0,1 0 0,-1-1 1,17 0-1,-3 0 37,0-2-1,41-7 1,-54 6-79,0-1-1,0-1 0,0 1 1,-1-2-1,1 0 0,-1 0 1,0-1-1,-1 0 0,1 0 1,-1-1-1,0-1 0,-1 1 1,0-1-1,8-11 0,-6 7-13,-1-1-1,0-1 1,-1 0-1,-1 0 1,0 0-1,-1-1 0,-1 0 1,0 0-1,4-24 1,-9 38 42,0 1 1,0-1 0,0 0 0,1 0-1,-1 0 1,0 0 0,0 0 0,1 0-1,-1 0 1,0 1 0,1-1 0,-1 0-1,1 0 1,-1 1 0,1-1 0,0 0-1,-1 0 1,1 1 0,0-1 0,-1 1-1,1-1 1,0 0 0,-1 1 0,1 0-1,0-1 1,0 1 0,0-1 0,0 1-1,0 0 1,1 0-5,0 0 0,0 0 0,0 0 0,0 1 0,0-1 0,0 1 0,-1-1 0,1 1 0,0 0 0,0 0 0,-1 0 0,1 0 0,1 1 0,6 5-19,-1-1 0,0 2 0,14 14 0,-10-6 79,0 0-1,0 1 1,-2 0-1,0 1 1,-1 0-1,7 20 0,-12-26 2,0 0-1,-1 0 0,0 0 1,-1 0-1,-1 0 0,0 1 0,0-1 1,-2 0-1,1 1 0,-1-1 1,-4 16-1,3-23-22,0 0 0,0-1 0,-1 1 0,1-1 1,-1 0-1,0 0 0,0 0 0,0 0 0,-1 0 0,1-1 0,-1 1 0,0-1 0,0 0 1,0 0-1,-1-1 0,1 1 0,-1-1 0,1 0 0,-1 0 0,-8 2 0,-2 1-210,-1-1 0,1-1 0,-1 0 0,0-1 1,-22 0-1,37-2-836,2 0-1314,8 0-1796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07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511 245 8370,'0'0'2054,"0"0"-809,0 0-406,0 0-456,0 0-279,0 0 86,-5 17 428,-96 313 1723,-203 570-1777,254-783-456,50-116-97,0-1 1,0 1-1,-1-1 1,1 1-1,0-1 0,-1 0 1,1 1-1,0-1 1,-1 0-1,1 1 1,0-1-1,-1 0 1,1 1-1,-1-1 1,1 0-1,-1 0 1,1 1-1,-1-1 1,1 0-1,-1 0 1,1 0-1,-1 0 1,1 0-1,-1 1 1,1-1-1,-1 0 1,1 0-1,-1-1 1,1 1-1,-1 0 1,1 0-1,-1 0 1,1 0-1,-1 0 0,1 0 1,-1-1-1,1 1 1,-1 0-1,1 0 1,0-1-1,-1 1 1,1 0-1,-1-1 1,1 1-1,0 0 1,-1-1-1,1 0 1,-13-15 9,9 9-16,2-1 1,-1 1-1,1-1 1,0 0-1,0 0 1,1 0-1,0 0 1,1 0-1,0 0 1,0 0-1,0 0 1,1 1-1,0-1 1,1 0-1,5-15 1,4-7 13,1 1 0,29-49 0,-10 20-58,60-146 51,56-107 4,-127 278-17,0 1 1,2 1-1,2 1 0,0 2 1,2 0-1,1 1 1,32-23-1,126-74 337,-182 123-331,-2 1-70,-1 46-43,0 211 99,1-255 17,-1 0 0,1 0 1,0 0-1,1 0 0,-1 0 0,0 0 0,0 0 1,1 0-1,-1 0 0,1-1 0,0 1 1,-1-1-1,1 1 0,0-1 0,0 0 1,0 1-1,0-1 0,0 0 0,0 0 1,0-1-1,0 1 0,1 0 0,-1-1 1,0 1-1,0-1 0,1 0 0,-1 0 1,3 0-1,1 1 16,0 0-1,0 0 1,1-1 0,-1 0-1,0 0 1,0-1 0,1 0 0,-1 0-1,0 0 1,9-4 0,10-10 49,0-1 1,22-21-1,14-9-133,96-66-448,-154 130 476,-2 0 1,0 26-1,-2-29 31,1-12 11,0 0 0,0 1 0,0-1 0,0 0 0,0 0 0,1 0 0,-1 0 0,1 0 0,2 6 0,-2-8 1,0 0 0,0 1 0,0-1 0,1 0 0,-1 0 0,1 0 0,-1 0 0,0 0-1,1-1 1,0 1 0,-1 0 0,1-1 0,-1 1 0,1-1 0,0 0 0,-1 1 0,1-1 0,0 0 0,-1 0 0,1 0 0,0 0 0,2-1 0,10 1 18,-1 0-1,1-1 1,-1-1 0,0-1-1,1 0 1,-1 0 0,0-1 0,-1-1-1,1 0 1,-1-1 0,0 0-1,0-1 1,-1 0 0,19-16 0,-23 19-53,-6 3-79,-1 25-102,1-21 206,-1 0 1,1 0 0,0-1-1,0 1 1,0 0 0,0-1-1,0 1 1,0-1 0,1 0-1,-1 1 1,1-1 0,0 0-1,0 0 1,0 0 0,0 0-1,0 0 1,0 0 0,0-1 0,1 1-1,-1-1 1,0 1 0,1-1-1,-1 0 1,1 0 0,0 0-1,-1 0 1,1-1 0,4 1-1,9 2 4,0-1 0,0 0 1,28-2-1,-33 0-26,8 1-40,2-1-18,0 0 1,-1-1-1,1-1 1,25-6-1,-42 7 52,0 0-1,0 0 1,0 0 0,0 0-1,-1-1 1,1 0-1,0 1 1,-1-1 0,0-1-1,1 1 1,-1 0-1,0-1 1,0 0-1,0 0 1,0 0 0,-1 0-1,1 0 1,-1 0-1,0-1 1,0 1 0,0-1-1,0 1 1,-1-1-1,1 0 1,-1 0 0,0 0-1,0 1 1,0-9-1,0 6 22,-1-1-1,0 0 0,0 1 1,0-1-1,-1 0 0,0 1 1,-4-13-1,4 17 16,0 0-1,0 0 1,0 1-1,0-1 1,0 1-1,0-1 1,0 1 0,-1-1-1,1 1 1,-1 0-1,1-1 1,-1 1-1,1 0 1,-1 0-1,0 0 1,1 0 0,-1 0-1,0 1 1,0-1-1,0 1 1,0-1-1,0 1 1,0-1-1,0 1 1,1 0 0,-1 0-1,0 0 1,0 0-1,0 0 1,-4 1-1,4 1-11,-1-1 0,1 0 0,-1 0 0,1 1-1,0-1 1,0 1 0,-1 0 0,1 0 0,0-1-1,1 2 1,-1-1 0,0 0 0,1 0 0,-1 0 0,1 1-1,-1-1 1,-1 5 0,-18 48-9,11 0 112,9-52-96,1 0 0,0-1 0,-1 1 0,1-1 0,0 1 1,1 0-1,-1-1 0,0 1 0,1-1 0,0 1 0,-1 0 0,1-1 0,0 0 0,0 1 0,0-1 0,1 1 0,-1-1 0,0 0 0,4 3 0,2-1-2,1-1-1,-1 0 0,1 0 1,0 0-1,0-1 0,0-1 1,0 1-1,0-1 0,0-1 1,10 0-1,90-4-111,-98 3 97,27-3-35,-1-2-1,0-2 1,68-23-1,97-55-247,-80 24 216,-105 53 160,0-1 0,0-1 0,-1-1 1,25-25-1,-39 37-30,0-1 0,0 0 1,1 0-1,-1 0 0,0 0 1,-1-1-1,1 1 0,0 0 0,0 0 1,0 0-1,-1-1 0,1 1 0,-1 0 1,1-1-1,-1 1 0,1-1 0,-1 1 1,0 0-1,0-1 0,0 1 0,1-1 1,-2-1-1,1 2-33,-1 1 0,0-1 1,0 0-1,1 1 0,-1-1 0,0 1 0,0-1 0,0 1 1,0-1-1,0 1 0,0 0 0,0-1 0,0 1 1,0 0-1,0 0 0,0 0 0,0-1 0,0 1 1,0 0-1,0 1 0,0-1 0,-2 0 0,-6 1-20,0 0-1,0 1 1,0 0 0,0 1-1,-15 6 1,-6 9-12,0 1 0,2 1 0,0 2 0,1 1 0,2 1 0,0 1 0,-33 45 0,57-69-4,-28 42-106,29-43 117,-1 1-1,1-1 0,-1 1 0,1-1 1,-1 1-1,1-1 0,0 1 1,-1 0-1,1-1 0,0 1 0,-1 0 1,1 0-1,0-1 0,0 1 0,0 0 1,0-1-1,-1 1 0,1 0 1,0 0-1,0-1 0,1 1 0,-1 0 1,0 0-1,0-1 0,0 1 1,0 0-1,1-1 0,-1 1 0,0 0 1,0-1-1,1 1 0,-1 0 0,1-1 1,-1 1-1,1-1 0,-1 1 1,1 0-1,-1-1 0,1 1 0,-1-1 1,1 0-1,-1 1 0,1-1 1,0 1-1,-1-1 0,1 0 0,0 0 1,0 1-1,-1-1 0,1 0 0,0 0 1,-1 0-1,1 0 0,0 0 1,0 0-1,-1 0 0,2 0 0,13-1 35,0-1 0,0-1-1,-1 0 1,1-1 0,-1 0-1,0-1 1,0-1 0,0 0-1,-1-1 1,18-12-1,7-7-72,-1-1-1,41-40 0,-51 40 22,-1 0 0,-1-2 0,-1-2 1,-2 0-1,-1-1 0,-2 0 0,-1-2 0,-2-1 0,-1 0 0,-1 0 0,14-62 0,-25 74 451,-6 32-369,0 1 1,-1 0-1,-1-1 1,-8 13-1,-4 12-73,0 1 8,-21 68-1,34-91 13,1 1 0,0-1 0,1 1 0,0-1-1,1 1 1,1 0 0,0 0 0,1 0-1,3 19 1,-2-26-2,0-1 1,0 1-1,0-1 0,1 0 0,0 0 1,0 0-1,0-1 0,0 1 0,1-1 0,0 1 1,0-1-1,0-1 0,0 1 0,1 0 1,0-1-1,-1 0 0,1 0 0,0 0 0,1-1 1,6 3-1,9 2 12,0 0 0,1-2 1,42 5-1,1-2 50,-1-4 1,1-3-1,92-9 0,-145 7-54,1-1-1,0-1 1,-1 0-1,1 0 1,-1-2-1,0 1 1,14-9-1,-22 11-9,0-1-1,0 1 1,0-1-1,-1 0 1,1 0-1,-1 0 1,0 0 0,0-1-1,0 1 1,-1-1-1,1 0 1,-1 0-1,0 0 1,0 0-1,0 0 1,0 0 0,-1 0-1,0-1 1,1 1-1,-2-1 1,1 1-1,0-10 1,-1 12 0,-1-1 0,1 0 0,-1 0 0,0 0 0,0 1 0,0-1 0,0 0 0,0 1 0,0-1 0,-1 1 0,0-1 0,1 1 0,-1 0 0,0-1 0,0 1 0,0 0 0,0 0 1,0 1-1,-1-1 0,1 0 0,0 1 0,-1-1 0,0 1 0,1 0 0,-1 0 0,0 0 0,1 0 0,-1 0 0,0 1 0,0-1 0,-5 1 0,-9-3-8,0 2 1,-1 0 0,1 1-1,-21 2 1,29-1-9,1-1 0,-1 2 0,1 0 0,0 0 0,-1 0 1,1 1-1,0 0 0,1 0 0,-1 1 0,0 0 0,1 1 1,0 0-1,0 0 0,0 0 0,1 1 0,0 0 0,0 0 1,0 0-1,1 1 0,0 0 0,0 0 0,1 0 0,0 1 0,0 0 1,0 0-1,1-1 0,1 2 0,-1-1 0,1 0 0,1 1 1,-1-1-1,1 1 0,1-1 0,0 12 0,0-17-3,1-1-1,-1 1 0,1 0 1,-1 0-1,1-1 1,0 1-1,0-1 0,0 1 1,1 0-1,-1-1 1,0 0-1,1 1 0,0-1 1,0 0-1,-1 0 1,1 0-1,0 0 1,1 0-1,3 3 0,1-2-102,1 1 0,-1-1 0,1 0 0,0 0 0,8 1 1,-7-2-54,71 13-3488,-7-12-5831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34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 1 12755,'0'0'2616,"0"0"-2384,0 0 192,0 0-424,-47 187-24,24-136-56,-3-4 56,-4-2-672,4-9-1768,9-16-6378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19.5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193 177 3345,'0'0'1705,"0"0"-184,0 0-277,0 0-492,0 0-125,-10-13 88,-3-1-390,8 9-163,0 0 0,0 0 1,1-1-1,0 1 0,0-1 1,0 0-1,1 0 0,-3-7 1,-1 1 1759,8 24-874,2 14-1195,-11 118 154,-51 278 1,43-330-34,12-69 23,-8 41 30,4 1 1,-1 69-1,8-134 121,-1 0-74,1 0 135,1 0 117,0 0 0,-2-11 7,-3-60-404,7-87 0,0 47-159,-3 49 118,3 0 1,2 0-1,3 0 0,21-82 1,-24 127 87,2-1 0,0 1 0,0 0 0,2 1 0,0 0 0,1 0 0,1 0 1,0 1-1,1 1 0,1 0 0,0 0 0,1 1 0,0 1 0,1 0 0,0 1 0,1 0 0,0 1 1,1 1-1,24-11 0,-21 13 18,1 1 0,0 1 0,0 1 0,1 0 0,-1 2 0,1 0 0,20 1 0,-37 1 6,1 0 1,-1 0-1,0 1 1,0-1-1,0 1 1,0 0-1,0 0 1,0 0-1,0 1 1,0 0-1,-1-1 0,1 1 1,0 0-1,-1 1 1,0-1-1,1 1 1,-1-1-1,0 1 1,3 4-1,-2-1 11,-1-1-1,1 1 1,-1 0-1,-1-1 1,1 2-1,-1-1 0,0 0 1,0 0-1,-1 1 1,0-1-1,1 10 1,-1-2 42,-1 0 0,-1 1 1,0-1-1,-1 0 0,0 0 1,-1 1-1,-1-2 0,0 1 1,-1 0-1,-12 23 0,6-19 1,-2 0-1,0-2 1,-1 1-1,0-2 0,-2 0 1,0 0-1,0-2 1,-1 0-1,-1-1 1,-34 18-1,30-19-104,0-2 0,0 0 0,-1-1 0,0-1 0,-1-1 0,0-2-1,1 0 1,-40 1 0,94-5-2263,10 0-1989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20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0 3529,'0'0'2882,"0"0"-1653,0 0-541,0 0 289,0 0 92,-34 29-27,-107 95-311,116-102-270,-40 47 0,56-57-308,1 0 0,1 1-1,0 0 1,-6 14-1,9-17-53,0 1-1,0 0 0,-3 20 1,6-29-85,1 0 0,-1 1 0,1-1 0,0 1 0,0-1 0,0 1 0,0-1 0,0 1 0,0-1 0,0 1 0,1-1 0,0 1 0,-1-1 0,1 0 0,0 1 0,0-1 0,0 0 0,0 0 0,1 0 0,-1 0 0,0 0 0,1 0 0,2 3 0,2-2-8,-1 0 0,0-1 1,1 0-1,0 0 0,-1-1 1,1 1-1,0-1 0,0 0 1,8 0-1,60-2 167,-55 0-85,-7 0-128,0 0 0,0 0-1,0-1 1,0-1 0,0 0 0,-1 0 0,1-1 0,-1-1 0,0 0 0,0 0-1,-1-1 1,1-1 0,-1 1 0,-1-2 0,1 1 0,-1-2 0,-1 1 0,1-1-1,-2 0 1,1-1 0,-1 1 0,0-2 0,-1 1 0,-1-1 0,1 0 0,-2 0-1,1 0 1,-2-1 0,1 1 0,-2-1 0,1 0 0,-2 0 0,1-18 0,-2 23 16,1 0 29,-1 0 0,-1 0 0,1 0 0,-1-1 0,-3-10 1,3 16 9,0 0-1,0 0 1,0 0 0,0 0 0,0 1 0,0-1 0,0 0 0,-1 1 0,1-1 0,0 1 0,-1 0 0,0-1 0,1 1-1,-1 0 1,0 0 0,1 0 0,-1 0 0,0 0 0,0 0 0,0 1 0,0-1 0,0 1 0,0-1 0,-3 1 0,4 0-10,0 0 0,-1 0 0,1 0 1,-1 0-1,1 0 0,0 0 1,-1 1-1,1-1 0,0 1 0,-1-1 1,1 1-1,0-1 0,0 1 1,-1 0-1,1 0 0,0-1 0,0 1 1,0 0-1,0 0 0,0 0 0,0 0 1,0 0-1,1 1 0,-1-1 1,0 0-1,0 0 0,1 0 0,-1 1 1,1-1-1,-1 0 0,1 1 1,0-1-1,-1 0 0,1 1 0,0-1 1,0 3-1,-3 63-25,3-54 43,0 3-20,1-1 0,0 1-1,1-1 1,1 1-1,0-1 1,1 0 0,0 0-1,2 0 1,-1-1-1,2 0 1,0 0 0,1 0-1,0-1 1,1 0-1,0-1 1,1 0 0,0 0-1,1-1 1,1 0-1,0-1 1,13 9 0,-13-11-12,0 0 0,0-1 0,1 0 0,-1-1 1,2-1-1,-1 0 0,1-1 0,-1 0 0,1-1 0,0 0 1,0-1-1,1-1 0,-1 0 0,0-1 0,25-3 0,-33 2-10,-1-1 0,1 0-1,0 0 1,-1-1-1,1 1 1,-1-1 0,0-1-1,0 1 1,0-1 0,-1 1-1,1-1 1,-1-1-1,0 1 1,0-1 0,0 1-1,-1-1 1,1 0 0,-1 0-1,0-1 1,-1 1-1,1-1 1,1-6 0,5-15-264,0 0 0,-2 0 1,4-37-1,-5 12-27,-4 34 508,0 1 0,0-1 0,2 1 0,0 0 0,10-25 0,-13 40-187,0 0 1,0 0 0,1 0 0,-1 0 0,1 0 0,-1 0 0,1 0 0,0 1 0,0-1 0,-1 0 0,1 1 0,1 0 0,-1-1 0,0 1 0,0 0 0,0 0 0,0 0 0,1 1 0,-1-1 0,1 0 0,-1 1 0,0-1 0,1 1 0,-1 0 0,1 0 0,-1 0 0,1 0 0,-1 1 0,0-1 0,1 0 0,4 2 0,-2 0-22,1 0 0,-1 0 1,0 0-1,1 1 0,-1-1 0,0 1 0,0 1 0,-1-1 0,1 1 1,-1-1-1,8 9 0,-5-1 26,0-1 1,0 1-1,-1 0 1,-1 0-1,0 1 1,0 0-1,-1-1 1,4 26-1,-3-5 102,-2-1 0,-1 43 1,-2-72-109,0 0-1,1 0 1,-1 0 0,1 0 0,-1 0 0,1-1 0,0 1 0,0 0 0,0 0 0,0-1 0,0 1-1,0-1 1,0 1 0,0-1 0,0 1 0,1-1 0,-1 0 0,1 0 0,-1 1 0,1-1-1,0 0 1,-1 0 0,1 0 0,0-1 0,-1 1 0,1 0 0,0-1 0,0 1 0,0-1 0,0 0-1,0 1 1,0-1 0,-1 0 0,5-1 0,9 2 32,1-1 1,0-1-1,18-3 1,-23 3 2,37-9-6,-1-2 1,0-2-1,-1-2 0,0-2 1,56-30-1,-85 40-38,-10 4 34,1 1 0,-1-1 0,0 0 0,0 0 0,-1-1 0,11-9 0,-15 9 840,-13 4-594,0 2-269,0 1-1,0 0 1,1 1 0,-1 0-1,1 1 1,0 0 0,-1 0-1,2 1 1,-1 0 0,-16 13-1,16-11-16,0 0 0,1 1 0,-1 0 0,2 0 0,-1 1 0,1 1 0,0-1 0,1 1 0,-11 20 0,16-27 5,1 1 0,0-1 0,-1 1-1,1-1 1,1 1 0,-1-1 0,0 1-1,1-1 1,0 1 0,0-1 0,0 1-1,1 5 1,-1-7 0,1-1 1,-1 1-1,1-1 1,0 1-1,0-1 0,-1 0 1,1 1-1,0-1 1,0 0-1,0 0 0,0 0 1,1 0-1,-1 0 1,0 0-1,0 0 0,1 0 1,-1 0-1,0-1 1,1 1-1,-1 0 0,1-1 1,-1 1-1,1-1 1,-1 0-1,1 1 0,-1-1 1,1 0-1,2 0 1,13 1 12,1 0 0,-1-1 0,22-3 0,-32 2 69,0 0 1,-1-1 0,1 0-1,-1 0 1,1 0 0,-1-1-1,0 0 1,0 0 0,0 0-1,0-1 1,7-6 0,-11 9-57,0 0 0,1 0 0,-1 0 0,0 1 0,1-1 0,-1 1 0,1 0 0,-1 0 0,1-1 0,-1 2 1,0-1-1,1 0 0,-1 0 0,4 2 0,1-2 37,71 9-75,90 5 30,-119-14-181,86-12 0,-113 8-38,0-1 0,0-1-1,-1-1 1,0 0-1,0-2 1,23-12 0,-40 18-55,1 0 1,-1-1 0,0 1-1,0-1 1,0 0 0,-1 0-1,1 0 1,3-6 0,-6 9 29,0 0-1,0 0 1,-1 0 0,1-1-1,0 1 1,-1 0 0,1 0-1,-1-1 1,1 1 0,-1 0-1,1-1 1,-1 1 0,0 0 0,0-1-1,0 1 1,0-1 0,0 1-1,0 0 1,0-1 0,0 1-1,0 0 1,-1-1 0,1 1 0,-1 0-1,1-1 1,-1 1 0,1 0-1,-1-1 1,0 1 0,1 0-1,-1 0 1,0 0 0,0 0-1,0 0 1,-2-2 0,-6-1-4262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23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1042 6977,'0'0'1896,"0"0"-323,0 0-167,0 0 3,0 0-182,0 0-236,0-3-195,0-7-761,1 1 0,0-1 0,0 1 0,1-1 0,0 1 0,1 0 0,7-18 0,9-35-26,-15 16 28,-1 0 0,-6-69 0,3 107-36,0 2 4,-1 0-1,0 0 1,0 0 0,0 0 0,0 1 0,-1-1 0,0 0 0,0 1 0,-1 0 0,1-1 0,-1 1 0,0 0 0,-1 0 0,1 1 0,-1-1 0,0 1 0,-8-8 0,12 12-93,0 0-41,3-2 82,0 1 0,1-1 0,-1 1 0,1 0 0,-1 0 1,1 0-1,-1 0 0,1 0 0,5 1 0,-2-1 23,149-45 48,-79 22-100,-77 24 73,1 0-1,-1 0 0,1 0 0,-1 0 0,1 0 0,-1 0 1,1 0-1,-1 0 0,1 1 0,-1-1 0,1 0 0,-1 0 1,0 0-1,1 1 0,-1-1 0,1 0 0,-1 1 0,0-1 1,1 0-1,-1 1 0,0-1 0,1 1 0,-1-1 0,0 0 1,0 1-1,1-1 0,-1 1 0,0-1 0,0 1 0,0-1 1,0 1-1,0-1 0,0 1 0,1-1 0,-1 1 0,0-1 0,0 1 1,0-1-1,-1 1 0,1 0 0,0 29-4,0-23-5,0 1 16,-1 26-9,1 0 1,2 0-1,2 0 0,15 64 1,-17-90 19,0-1 1,1 1 0,0-1 0,0 0 0,1 0 0,0-1 0,0 1 0,0-1 0,1 1 0,0-1 0,0-1 0,1 1 0,0-1 0,0 0 0,0 0 0,0-1 0,1 0 0,0 0 0,-1 0 0,1-1-1,1 0 1,-1 0 0,0-1 0,1 0 0,0 0 0,-1-1 0,15 1 0,1 0 31,0-1 0,1-2 0,-1 0-1,0-1 1,37-9 0,-53 9-39,1 0 0,-1 0 0,0-1-1,0 0 1,-1-1 0,1 1 0,-1-1 0,1 0 0,-1-1-1,0 1 1,-1-1 0,1 0 0,-1-1 0,0 0 0,0 1 0,-1-1-1,0-1 1,0 1 0,0-1 0,-1 1 0,4-11 0,-5 10-22,0-1 0,0 1 0,-1-1 0,0 0 0,-1 0 0,0-13 0,0 18 4,0 1 0,0 0-1,0 0 1,0 0-1,-1 0 1,1 0 0,-1 0-1,1 0 1,-1 0-1,0 0 1,0 0 0,0 1-1,0-1 1,0 0-1,0 0 1,0 1 0,-1-1-1,1 1 1,-1-1-1,1 1 1,-1-1 0,1 1-1,-1 0 1,0 0-1,0 0 1,0 0 0,1 0-1,-3 0 1,-2 0-5,1 0 1,0 0-1,-1 1 0,1 0 1,0 0-1,-1 0 1,1 1-1,0 0 1,-1 0-1,1 0 0,0 1 1,0-1-1,0 1 1,0 0-1,0 1 1,1-1-1,-1 1 0,1 0 1,-1 0-1,1 1 1,0-1-1,0 1 1,-3 4-1,-3 4 3,1-1 0,1 2 0,0-1 0,0 1 0,2 0 0,-1 1 0,-4 15 0,-1 17 24,12-45-9,-1 1 0,1-1 0,0 0 0,-1 0 0,1 1 0,0-1 0,0 0 0,0 0 0,0 1 0,0-1 0,0 0 0,0 0 0,1 0 0,-1 1 0,0-1 0,1 0 0,-1 0 0,1 0 0,-1 1 0,1-1 0,0 0 0,-1 0 0,1 0 0,0 0 0,0 0 0,-1 0 0,1-1 0,0 1 0,0 0 0,0 0 0,0-1 0,0 1 0,2 1 0,14 0 51,0-1 0,0 0-1,0-1 1,0-1 0,0 0 0,0-2-1,0 0 1,31-9 0,12-9-6,60-29 0,-77 30 24,-26 13-64,309-128-4,-266 118-71,-60 17 63,0 0 0,1 1 0,-1-1 0,0 0 0,1 1 0,-1-1 0,0 1 0,0-1 1,0 1-1,1-1 0,-1 0 0,0 1 0,0-1 0,0 1 0,0-1 0,0 1 0,0-1 1,0 1-1,0-1 0,0 1 0,0-1 0,0 0 0,0 1 0,0-1 0,0 1 0,0-1 1,0 1-1,-1-1 0,1 1 0,0-1 0,0 0 0,-1 1 0,1 0-4,-6 14-8,0 0 0,-1-1 0,0 0 0,-2 0 0,-14 19 0,14-22 9,1 0 0,1 0-1,-1 1 1,2 0-1,0 1 1,0-1 0,1 1-1,1 0 1,-5 22-1,9-34 10,0 1 0,-1 0 0,1-1 0,0 1 0,0 0 0,0-1 0,0 1-1,1 0 1,-1-1 0,0 1 0,1-1 0,-1 1 0,1 0 0,-1-1 0,1 1-1,0-1 1,0 1 0,0-1 0,0 0 0,0 1 0,0-1 0,0 0 0,0 0-1,0 0 1,1 1 0,-1-1 0,0 0 0,1-1 0,-1 1 0,1 0 0,-1 0 0,1-1-1,2 2 1,5 0 7,0-1 0,0 0-1,-1-1 1,1 1 0,13-3-1,1 2 1,10-2-23,0-1-1,0-1 0,-1-2 0,1-1 1,37-14-1,151-70-291,-193 79 266,-1-1 0,0-1 0,-1-2 0,-1 0 0,-1-2 0,0 0 0,27-29 0,-49 45 70,0 0 0,0-1-1,0 1 1,0-1 0,0 0 0,-1 1 0,1-1-1,-1 0 1,0 0 0,0 0 0,0 0 0,0 0-1,0 0 1,0-6 0,-14 8 180,9 2-213,-1 1 0,0-1 0,1 1 0,-1 0 0,1 0 0,-1 1 0,1-1 0,0 1 0,0 0 0,0 0 0,0 1 0,1-1 0,-1 1 0,1 0 0,0-1 0,0 1 0,1 1 0,-1-1 0,1 0 0,0 1 0,-3 6 0,-1 2-1,1 0 0,1 1 0,0-1 0,0 1 0,1 0 1,-1 21-1,3-30 8,1-1 1,0 1-1,0-1 1,0 1-1,0-1 1,1 1-1,-1-1 1,1 1 0,1-1-1,-1 1 1,0-1-1,4 7 1,-2-9-2,-1 0 0,0 0 0,1 0 0,0 0 0,-1 0 0,1-1 0,0 1 0,0-1 0,0 0 0,0 0 1,0 0-1,0 0 0,0 0 0,0-1 0,0 1 0,1-1 0,-1 0 0,3 0 0,1 1 9,0 0 1,0-1-1,0 0 1,0-1-1,0 1 1,0-1-1,0-1 0,0 1 1,12-5-1,-16 4-11,0 0 1,0 0-1,-1 0 0,1 0 0,-1 0 1,1 0-1,-1-1 0,0 1 0,0-1 1,0 0-1,0 1 0,-1-1 1,1 0-1,-1 0 0,1 0 0,-1 0 1,0 0-1,0-1 0,0 1 0,-1 0 1,1 0-1,-1-6 0,0-52 40,-2 49 83,2 0 0,0 0 0,0 0 0,4-22 0,-3 33-123,0-1 0,0 1 0,0-1 0,0 1 0,0 0 0,0-1 0,1 1 0,-1 0 0,0 0 1,1 0-1,-1 0 0,1 0 0,-1 0 0,1 0 0,-1 0 0,1 1 0,0-1 0,-1 1 0,1-1 0,0 1 0,0 0 0,-1-1 0,4 1 0,6-2-12,51-15-119,16-4-153,76-31 0,-132 43 206,-1-1-1,0-1 1,0 0 0,-1-2-1,-1 0 1,0-2 0,-1 0-1,18-19 1,-28 25 78,-1-1-1,0 0 1,-1-1-1,0 0 1,0 0 0,-1 0-1,-1 0 1,0-1 0,-1 0-1,0 0 1,0 0-1,-1 0 1,-1 0 0,0 0-1,-1-1 1,0 1 0,-3-15-1,2 13 64,-1 1-1,-1 0 1,0 0-1,-1 0 1,0 0-1,-1 0 1,0 1-1,-1 0 1,-1 0-1,0 0 1,0 1-1,-1 0 1,-1 0-1,0 1 1,-13-12-1,20 20-66,1 1-1,-1 0 1,0-1-1,0 1 1,0 0-1,0 0 1,1 0-1,-2 0 0,1 0 1,0 1-1,0-1 1,0 0-1,0 1 1,0 0-1,0-1 1,-1 1-1,1 0 0,0 0 1,0 0-1,0 1 1,-4 0-1,3 0-15,0 0-1,0 1 1,0-1 0,0 1-1,0 0 1,1 0 0,-1 0-1,1 1 1,-1-1 0,1 1-1,0-1 1,-4 5-1,-4 9-66,1 0 0,1 1 0,0 0 1,-5 19-1,7-22 93,-17 45-1,3 2 1,3 0-1,2 1 0,2 1 1,4 0-1,-3 127 0,13-178 7,0 0-1,1 0 1,1 0-1,0 0 1,0 0-1,1-1 0,0 1 1,1-1-1,1 0 1,0-1-1,0 1 1,1-1-1,0 0 0,1-1 1,0 1-1,0-2 1,1 1-1,0-1 1,1-1-1,0 1 1,0-2-1,1 1 0,-1-1 1,1-1-1,0 0 1,1-1-1,-1 0 1,1-1-1,0 0 0,0 0 1,0-2-1,14 2 1,-22-4-8,0 0 0,-1 0 0,1 0 1,-1 0-1,1 0 0,-1-1 0,0 1 1,1-1-1,-1 0 0,0 0 0,0 0 1,0-1-1,0 1 0,-1-1 0,1 1 1,-1-1-1,0 0 0,1 0 0,-1 0 1,0 0-1,-1-1 0,1 1 0,1-5 1,7-14-29,-1-1 0,8-34 1,-10 34-10,7-27-68,-8 24 49,1 0-1,13-29 0,-18 49 47,1 0-1,0 1 0,0-1 0,1 0 0,0 1 0,0 0 1,0 0-1,0 0 0,1 0 0,0 1 0,0 0 0,0 0 1,11-7-1,-13 9-6,0 1 0,0-1 0,-1 1 1,1 0-1,0 0 0,0 0 0,0 0 1,0 0-1,1 1 0,-1-1 0,0 1 0,0 0 1,0 0-1,0 0 0,0 0 0,1 1 1,-1-1-1,0 1 0,0 0 0,0 0 0,0 0 1,0 0-1,0 0 0,-1 1 0,1-1 1,0 1-1,-1 0 0,1 0 0,-1 0 1,1 0-1,-1 0 0,0 0 0,0 1 0,0-1 1,0 1-1,-1-1 0,1 1 0,-1 0 1,1 0-1,1 5 0,3 9 47,0 0 0,-1 1 1,-1 0-1,-1 0 0,2 29 0,-4-33-25,0 1 1,1-1-1,1 0 1,1 0-1,0 0 0,11 24 1,-13-33 11,0-1 1,0 0 0,1-1 0,0 1-1,0 0 1,0-1 0,0 1 0,0-1-1,1 0 1,-1 0 0,1 0 0,0-1-1,0 1 1,0-1 0,0 0 0,0 0-1,1 0 1,-1-1 0,1 0 0,-1 1-1,1-2 1,-1 1 0,1 0 0,7-1-1,-7 0-12,0 0 0,0 0 0,0-1-1,0 1 1,0-1 0,0 0 0,-1-1 0,1 1-1,0-1 1,-1 0 0,1 0 0,-1-1-1,0 1 1,0-1 0,0 0 0,7-6 0,-5 2 1,0-1 1,0 1-1,-1-1 1,-1 0-1,1 0 1,-1-1-1,-1 1 1,5-14-1,-2-2 56,-1 0-1,-1 0 0,-1-1 0,-1 1 0,-2-28 0,28 50-34,163 17-28,-169-14 7,0-2 1,0 0 0,0-2 0,0 0 0,31-10 0,-49 12-18,0 0-1,0-1 1,0 1-1,0-1 1,0 0-1,0 0 1,-1 0-1,1-1 1,-1 1 0,1-1-1,-1 0 1,0 0-1,0 0 1,0 0-1,0 0 1,-1-1-1,0 0 1,1 1-1,-1-1 1,0 0 0,-1 0-1,1 0 1,-1 0-1,0 0 1,0 0-1,0 0 1,0-1-1,-1 1 1,0 0 0,0 0-1,0-1 1,0 1-1,0 0 1,-1-1-1,-2-5 1,1 5-12,0 1-1,0 0 1,0 0 0,-1 1 0,0-1 0,0 0 0,0 1-1,0 0 1,0-1 0,-1 1 0,0 1 0,1-1-1,-1 0 1,0 1 0,0 0 0,0 0 0,-1 0 0,1 1-1,0-1 1,-1 1 0,1 0 0,-1 0 0,-4 0 0,3 0 15,1-1 1,0 1 0,-1 1 0,1-1 0,-1 1-1,1 0 1,-1 1 0,1-1 0,0 1 0,-1 0-1,1 0 1,0 1 0,-1-1 0,1 1 0,0 0-1,0 1 1,1-1 0,-1 1 0,-7 5 0,7 0 9,0-1 0,0 1 1,1 0-1,0 1 0,0-1 1,1 1-1,0-1 0,0 1 0,1 0 1,1 0-1,-1 0 0,1 0 1,1 18-1,0-18-6,0 0 0,1 0 0,0 0 0,0 0-1,1-1 1,0 1 0,0 0 0,1-1 0,0 0 0,1 1 0,0-1 0,0-1 0,1 1-1,8 10 1,-2-8 9,0 0 0,1-1-1,0 0 1,1-1 0,0-1-1,0 0 1,0-1 0,1 0-1,0-1 1,0 0 0,1-1-1,18 2 1,13 1 46,0-3-1,77-2 0,-112-2-62,-1 0 0,0-2-1,0 1 1,1-1-1,-1 0 1,-1-1 0,1 0-1,0-1 1,-1 0-1,1-1 1,-1 1 0,9-8-1,-12 7 1,0 0 0,0 0 0,0-1 1,-1 0-1,0 0 0,0-1 0,0 1 0,-1-1 0,0 0 0,0 0 0,-1-1 0,0 1 0,0-1 0,-1 1 0,0-1 0,1-8 0,3-45 7,-6 48 13,1-1-1,0 1 1,1 0-1,7-26 0,-8 37-6,0 0-1,0 0 1,1 1-1,-1-1 1,0 0-1,1 1 1,-1-1-1,1 1 1,0 0-1,-1-1 1,1 1-1,0 0 1,0 0-1,0 0 1,0 0-1,0 0 1,0 1-1,0-1 1,0 0-1,0 1 1,0 0-1,0-1 1,0 1-1,0 0 1,0 0-1,1 0 1,-1 1-1,0-1 0,0 0 1,0 1-1,2 0 1,5 1-11,-1 0 0,-1 0-1,1 1 1,0 0 0,0 0 0,13 9-1,10 13 38,-1 1 0,-1 2-1,-1 0 1,-2 2 0,-1 1-1,36 61 1,-59-91-95,0 0 0,0 1 1,-1-1-1,1 0 0,0 0 0,0 0 0,0 0 0,0-1 0,0 1 0,0 0 1,0-1-1,0 0 0,1 1 0,-1-1 0,0 0 0,0 0 0,0 0 1,0 0-1,0 0 0,1-1 0,1 0 0,10 0-1366,12 1-2571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23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1 812 9218,'0'0'1215,"0"0"-455,0 0-256,37-10-114,123-35-56,-145 40-200,-1 0 0,1-1-1,-1-1 1,0 0 0,0-1-1,-1-1 1,0 0-1,0 0 1,-1-1 0,-1-1-1,21-23 1,-32 34-132,7-8 107,-1 1 1,0-1-1,-1 0 1,1 0-1,-2-1 1,1 0-1,-1 0 1,-1 0-1,1 0 1,-1 0-1,-1-1 1,0 1-1,0-1 1,-1 1-1,-1-1 1,1 0-1,-1 0 1,-1 1-1,-1-11 1,2 18-103,-1 1 0,1-1 0,0 0 0,-1 1 0,1-1 0,-1 1 1,0-1-1,1 0 0,-1 1 0,0 0 0,0-1 0,0 1 0,0-1 0,0 1 0,0 0 1,0 0-1,0-1 0,-1 1 0,1 0 0,-1 0 0,1 1 0,0-1 0,-1 0 0,1 0 0,-1 1 1,0-1-1,1 0 0,-1 1 0,0 0 0,1-1 0,-1 1 0,0 0 0,1 0 0,-1 0 1,0 0-1,1 0 0,-1 0 0,0 1 0,1-1 0,-1 0 0,0 1 0,1 0 0,-3 0 1,-1 1 1,0 0 1,-1 1 0,1-1-1,0 1 1,0 0 0,1 0 0,-1 1-1,1-1 1,-1 1 0,1 0-1,-6 9 1,0 2-2,2 0-1,0 1 1,0 0 0,2 0-1,0 1 1,1-1-1,0 1 1,1 0 0,2 1-1,-1-1 1,2 1-1,1 29 1,0-43-2,1 0 0,-1 1 0,1-1-1,0 0 1,0 0 0,1 0 0,-1 0 0,1 0 0,0-1 0,0 1 0,0 0 0,0-1-1,1 1 1,-1-1 0,1 0 0,0 0 0,0 0 0,0 0 0,1 0 0,-1-1 0,1 0 0,-1 1-1,1-1 1,0-1 0,0 1 0,0 0 0,-1-1 0,6 1 0,9 2 55,-1 0 1,1-2 0,0 0 0,0-1 0,25-2-1,-20-1-44,-1-1-1,0-1 0,0-1 1,0 0-1,0-2 0,-1-1 1,0-1-1,-1 0 0,0-2 1,0 0-1,-1-1 0,-1-1 1,0-1-1,0 0 0,-2-2 0,21-23 1,-19 19-36,-2-1 0,0 0 1,-1-1-1,-1-1 0,-1 0 1,-2-1-1,0-1 0,-1 1 1,-2-2-1,0 1 0,-2-1 1,0 0-1,2-43 0,-7 47 24,0-15-19,-3-44-1,2 73 48,-1 0 0,0 0-1,-1 0 1,0 0 0,0 0-1,-1 0 1,0 1 0,0-1-1,-1 1 1,0 0 0,-6-9-1,10 15-28,0 1 0,-1-1-1,1 0 1,0 1 0,-1-1-1,1 1 1,0 0 0,-1-1-1,1 1 1,-1-1 0,1 1-1,-1-1 1,1 1-1,-1 0 1,1-1 0,-1 1-1,1 0 1,-1 0 0,1-1-1,-1 1 1,1 0 0,-1 0-1,0 0 1,1 0 0,-1 0-1,1 0 1,-1-1 0,0 2-1,1-1 1,-1 0-1,1 0 1,-1 0 0,0 0-1,1 0 1,-1 0 0,1 1-1,-1-1 1,1 0 0,-1 0-1,0 1 1,1-1 0,-1 0-1,1 1 1,0-1 0,-1 1-1,1-1 1,-1 0-1,1 1 1,0-1 0,-1 1-1,1-1 1,-1 2 0,-12 33-173,12-30 166,-9 37-19,1 0 1,3 1-1,2-1 1,1 1-1,2 0 1,10 83-1,-6-108 7,2 0 1,0 0-1,1 0 0,1-1 0,1 0 1,0-1-1,1 0 0,1 0 1,1-1-1,0 0 0,1-1 0,0 0 1,1-1-1,19 16 0,-6-9-626,0 0 0,2-2-1,0 0 1,1-2-1,1-2 1,0 0 0,35 9-1,-5-8-7514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39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277 244 8122,'0'0'1384,"0"0"-413,0 0-272,0 0-217,0 0 39,0 0-315,-6 19 242,-34 130 721,-16 56-503,-40 292 0,40-133-183,56-364-469,0 0 0,0 0 0,0 1 0,1-1 0,-1 0 0,0 1 0,0-1 0,0 0 0,0 0 0,0 1 1,-1-1-1,1 0 0,0 0 0,0 1 0,0-1 0,0 0 0,0 0 0,0 1 0,0-1 0,0 0 0,-1 0 0,1 1 0,0-1 1,0 0-1,0 0 0,0 0 0,-1 0 0,1 1 0,0-1 0,0 0 0,-1 0 0,1 0 0,0 0 0,0 0 0,-1 1 0,1-1 0,0 0 1,0 0-1,-1 0 0,1 0 0,0 0 0,0 0 0,-1 0 0,1 0 0,0 0 0,0 0 0,-1 0 0,1 0 0,0 0 0,-1 0 1,1 0-1,0-1 0,0 1 0,0 0 0,-1 0 0,1 0 0,0 0 0,-8-17 659,4-28-655,2 0-1,2 0 0,3-1 1,1 1-1,2 0 0,2 1 1,14-44-1,1 13-406,4 2-1,57-113 1,-71 162 320,1 0 1,1 1-1,2 1 1,0 0-1,1 1 1,1 1-1,1 1 1,0 1-1,2 0 1,45-28-1,-65 45 54,1-1 0,0 1 0,0-1 0,0 1 0,0 0 0,0 0 0,0 0 0,0 0 0,0 1 0,0-1 0,0 1 0,0 0 0,7 0 0,-9 1 8,1-1 1,-1 1 0,1 0 0,-1 0 0,0 0 0,1-1 0,-1 1 0,0 0 0,0 0 0,1 1 0,-1-1-1,0 0 1,0 0 0,0 1 0,-1-1 0,1 0 0,0 1 0,0-1 0,-1 1 0,1-1 0,-1 1-1,1-1 1,-1 1 0,0-1 0,1 1 0,-1-1 0,0 4 0,3 40 134,-3 78 0,-2-75 39,6 65-1,-3-108-151,-1-1-1,0 0 1,1 0-1,0 0 0,0 0 1,0 0-1,1-1 1,-1 1-1,1 0 1,0 0-1,0-1 0,0 1 1,1-1-1,-1 0 1,1 0-1,0 0 1,-1 0-1,2 0 0,-1 0 1,0-1-1,0 0 1,1 1-1,-1-1 1,1-1-1,0 1 0,-1 0 1,1-1-1,0 0 1,0 0-1,0 0 1,0 0-1,0-1 0,0 1 1,0-1-1,1 0 1,-1 0-1,0-1 0,6 0 1,5-2 28,1 0 1,0 0-1,-1-2 0,1 0 0,-2-1 1,1 0-1,0-1 0,21-15 1,-10 5-90,0-1 1,-2-1 0,0-1 0,-2-2 0,0 0-1,-1-1 1,-1-1 0,-2-1 0,22-38-1,-28 37-91,-16 33-91,-22 42 85,19-33 146,1 0-1,1 0 1,0 1-1,1 0 0,0 0 1,2 0-1,0 0 1,1 0-1,2 30 0,-1-44 0,1 1 0,-1-1 0,1 1 0,0-1 0,0 0 0,0 0 0,0 1 0,0-1 0,1 0 0,0 0 0,-1 0 0,1 0 0,0-1 0,1 1 0,-1 0 0,5 3 0,-2-2 7,0 0-1,0-1 1,1 0-1,-1 0 1,1 0-1,0-1 1,0 0-1,10 2 1,11 1 24,-1-2 0,1-1 0,40-2 0,-39-1-32,-6 1-35,0 0-1,0-2 0,0-1 0,0-1 0,29-8 0,-45 10-21,0 0 0,-1-1 1,1 0-1,-1 0 0,0 0 0,1 0 0,-1-1 0,-1 0 1,1 0-1,6-7 0,-8 7-18,-1 1 1,0-1-1,0 1 1,0-1-1,0 0 1,-1 0-1,1 0 1,-1 0-1,0 0 1,0 0-1,-1 0 1,1 0-1,-1-1 0,0 1 1,0 0-1,0 0 1,-1-6-1,-1 5-12,0-1-1,-1 0 0,1 1 0,-1-1 1,0 1-1,0 0 0,-1 0 0,1 0 0,-1 1 1,0-1-1,0 1 0,-1 0 0,0 0 1,1 0-1,-1 1 0,0-1 0,-1 1 1,-10-4-1,-5-3 318,0 0-1,0 2 1,-39-9 0,27 12 192,9 1-10,22 3-159,10 1 43,309-18-371,-265 12-301,-2-3 0,1-3 0,-1-1-1,60-25 1,-95 31 279,0 0 1,0-1-1,-1-1 1,0 0-1,0-1 0,11-12 1,-21 19 179,0 0-1,-1 0 1,0-1-1,0 1 1,0-1 0,0 0-1,0 0 1,-1 0 0,0 0-1,1 0 1,-2 0 0,1-1-1,0 1 1,-1-1 0,0 1-1,0-1 1,0 0-1,-1 1 1,0-1 0,1 0-1,-2 0 1,1 1 0,0-1-1,-1 0 1,-2-7 0,2 11-36,0 0 1,0 0 0,-1 0-1,1 0 1,0 0 0,0 0 0,-1 0-1,1 1 1,-1-1 0,1 1-1,0-1 1,-1 1 0,1-1-1,-1 1 1,1 0 0,-1 0 0,1-1-1,-1 1 1,1 0 0,-4 1-1,-32 2-150,32 0 94,1-1 0,-1 1 0,1 0 0,0 0 0,-1 0 0,1 1 0,1-1 0,-1 1 0,1 0 0,-1 0 0,1 1 0,0-1 0,1 0 0,-1 1 0,1 0 0,0 0 0,0 0 0,-1 5 0,-6 17 8,-11 54 0,19-76 3,-4 32-5,1 0 0,3 60 0,1-71 14,-1-24-5,1 0-1,0 0 1,0 0-1,0 0 1,0 0-1,1 0 1,-1-1-1,0 1 1,1 0-1,0 0 0,-1 0 1,1 0-1,0-1 1,0 1-1,0 0 1,0-1-1,0 1 1,0-1-1,0 1 1,1-1-1,-1 0 1,0 1-1,1-1 1,-1 0-1,1 0 1,0 0-1,-1 0 1,1 0-1,0 0 1,-1-1-1,1 1 1,0 0-1,0-1 1,0 1-1,0-1 0,0 0 1,-1 0-1,1 0 1,0 0-1,0 0 1,0 0-1,0 0 1,0-1-1,0 1 1,0-1-1,-1 1 1,1-1-1,0 0 1,3-1-1,-1 0 11,-1-1 0,1 1 1,0-1-1,-1 0 0,0 0 0,1 0 0,-1-1 0,-1 1 0,1-1 0,0 1 0,-1-1 0,0 0 0,0 0 1,3-8-1,22-66 45,-26 74-55,18-81-407,-3 0-1,6-144 1,-2 21 39,-20 204 366,0 2-3,0 1-1,0-1 1,0 1-1,0-1 1,0 1-1,0-1 1,0 1-1,1 0 1,-1-1 0,0 1-1,1-1 1,-1 1-1,1 0 1,0-1-1,-1 1 1,1 0-1,0 0 1,0 0-1,2-3 1,-3 5-10,1-1 0,0 1 0,-1-1 0,1 1 0,-1 0 0,1-1 0,-1 1 0,0 0 0,1-1 0,-1 1 0,0 0 0,1-1 0,-1 1 0,0 0 0,0 0 0,0-1 0,0 1 0,1 0 0,-1 0 0,0-1 0,0 1 0,0 0 0,-1 1 0,1-1 0,17 206 290,10 75 173,-20-244-428,1 0-1,2 0 0,20 48 0,-26-76-8,0 1 0,1-1 0,0 0 0,1-1 0,0 1 0,1-1 0,0 0 0,0 0 0,1-1 0,0 0 0,0-1 0,1 0 0,0 0 0,0-1 0,1 0 0,10 5 0,-17-9 29,0-1 0,0 0 0,0 0-1,1 0 1,-1 0 0,0 0 0,1-1 0,-1 0-1,0 1 1,1-1 0,-1 0 0,0-1 0,1 1-1,-1-1 1,0 1 0,0-1 0,1 0 0,-1 0-1,0-1 1,0 1 0,0 0 0,0-1 0,0 0-1,5-4 1,-1-2 32,1 0-1,-1-1 1,0 0-1,-1-1 1,0 1-1,5-12 1,12-19-193,-9 19-145,0 0-1,2 1 1,1 0 0,0 1 0,1 1-1,1 1 1,1 1 0,0 0 0,1 2 0,1 0-1,0 2 1,27-12 0,-40 21 223,-1 0 1,0 1-1,1 0 1,-1 1-1,11-1 0,-17 1 27,-1 1 0,1 0-1,-1-1 1,1 1 0,-1 0-1,1 0 1,-1 0 0,1 1-1,-1-1 1,1 0 0,-1 1-1,1-1 1,-1 0 0,0 1-1,1 0 1,-1-1 0,0 1-1,1 0 1,-1 0 0,0 0-1,0 0 1,1 0 0,-1 0-1,0 0 1,0 0 0,0 0-1,0 0 1,-1 1 0,1-1-1,0 0 1,0 1 0,-1-1-1,1 3 1,2 22 188,-2 1 1,-4 42-1,1-44-17,1 1 1,1 0-1,4 26 0,-3-51-155,-1 0 1,1 0-1,0 0 1,0 1-1,0-2 0,0 1 1,0 0-1,0 0 1,0 0-1,0 0 0,0 0 1,0-1-1,0 1 1,0-1-1,1 1 1,-1-1-1,0 1 0,0-1 1,1 0-1,-1 1 1,0-1-1,1 0 0,-1 0 1,0 0-1,3 0 1,45 0 234,-36-1-182,-2 1-43,0-2 0,1 1 0,-1-2 0,0 0 0,0 0 0,0 0 1,-1-2-1,13-6 0,85-53-335,-60 34-288,18-13-67,-35 22 716,60-30 0,-90 50 205,-1 5-188,-1 6 8,-1 0-1,0-1 0,0 1 0,-1-1 0,0 0 0,0 0 1,-10 17-1,9-20-43,0 1 0,1 0 0,-1 0 0,2 0 0,-1 0 0,1 1 0,0-1 0,0 1 0,1-1 0,0 1 0,0 0 0,1 0 0,0-1 0,1 1 0,2 14 0,-2-21-21,0 1 1,0 0-1,0-1 0,0 1 1,0-1-1,0 0 0,1 1 1,-1-1-1,1 0 0,-1 1 1,1-1-1,-1 0 0,1 0 1,0-1-1,-1 1 0,1 0 1,0 0-1,0-1 1,0 1-1,0-1 0,-1 0 1,1 1-1,3-1 0,51 2 55,-43-3-19,23 0-148,0-1 0,-1-2-1,0-2 1,0-1 0,0-2-1,-1-1 1,0-2 0,-1-1-1,0-1 1,57-36-1,-79 42-7,1 1 0,-1-2-1,-1 0 1,12-12-1,-19 19 130,-1 0 0,0 0 1,0-1-1,0 1 0,-1 0 0,1-1 0,-1 1 1,1-1-1,-1 0 0,0 1 0,0-1 0,0 0 0,0 0 1,0 0-1,-1 1 0,1-1 0,-1 0 0,0 0 0,0 0 1,0 0-1,0 0 0,0 0 0,-1 0 0,1 0 1,-3-5-1,3 7 28,-1 0-1,0 0 1,0 0 0,0 0 0,0 0 0,0 0 0,-1 0 0,1 0-1,0 1 1,0-1 0,0 0 0,-1 1 0,1-1 0,0 1 0,-1 0-1,1-1 1,0 1 0,-1 0 0,-2 0 0,-32-1 199,24 2-170,3-1-21,0 1 0,1 0 0,-1 1 0,1-1 0,-1 2-1,1-1 1,-1 2 0,1-1 0,0 1 0,1 0 0,-1 0-1,1 1 1,-1 0 0,1 0 0,1 1 0,-1 0 0,1 0-1,0 1 1,1 0 0,-8 10 0,5-4-16,0-1 0,1 1 1,1 0-1,0 1 0,1 0 0,0 0 0,1 0 1,1 0-1,0 0 0,1 1 0,0 23 0,2-36-31,0 0 1,0 0-1,1 0 0,-1 0 0,1 0 1,0 0-1,0 0 0,-1 0 0,1 0 0,0-1 1,1 1-1,-1 0 0,0-1 0,0 1 0,1 0 1,-1-1-1,1 0 0,-1 1 0,1-1 0,0 0 1,0 0-1,-1 0 0,1 0 0,0 0 0,0 0 1,0 0-1,0-1 0,0 1 0,0-1 0,0 1 1,0-1-1,0 0 0,3 0 0,12 2-10,-1-2 0,1 0-1,21-3 1,-20 2-21,-11 1-85,0-1 0,-1 0 0,1 0 0,0 0 1,0-1-1,-1 0 0,1 0 0,-1 0 0,0-1 0,0 0 1,0 0-1,0-1 0,0 0 0,-1 0 0,0 0 1,1-1-1,-2 1 0,1-1 0,0-1 0,-1 1 1,0 0-1,0-1 0,-1 0 0,0 0 0,0 0 0,0 0 1,0-1-1,-1 1 0,0-1 0,-1 1 0,0-1 1,2-13-1,-3 15 93,1-1 0,-1 1 0,0-1 1,-1 1-1,1-1 0,-1 1 0,0 0 0,0-1 1,-1 1-1,0 0 0,1 0 0,-2 0 0,1 0 0,-1 0 1,1 0-1,-6-6 0,8 8 347,11 6-304,10 7-103,-18-7 82,2 1 3,-1 1-1,1-1 0,0-1 1,0 1-1,0 0 0,0-1 1,1 0-1,-1-1 1,1 1-1,0-1 0,-1 0 1,1 0-1,0-1 0,1 0 1,-1 0-1,0 0 0,7-1 1,16-1-688,-1-2 0,42-9 0,-42 6 23,0 2 0,43-2 0,-61 6 637,-5-1 17,-1 1-1,0 0 1,0 0 0,0 1 0,1-1 0,-1 1 0,0 0 0,8 2 0,-10-1 21,-1-1 1,1 1-1,0-1 1,-1 1-1,1 0 1,-1 0 0,0-1-1,1 1 1,-1 0-1,0 0 1,0 0 0,0 0-1,-1 1 1,1-1-1,0 0 1,-1 0 0,1 0-1,-1 1 1,0 3-1,3 12 241,5 40 951,1 76 1,-9-133-687,1-10 721,0-10-1201,2 0 1,1 0 0,0 1-1,8-21 1,-9 31-54,1-1 0,1 1 1,0-1-1,0 1 0,0 0 0,1 1 1,0 0-1,1 0 0,0 0 0,11-9 1,-7 7-78,0 0 1,1 1-1,0 1 1,0 0-1,0 1 1,1 0-1,0 1 1,0 0-1,1 1 1,-1 0-1,1 1 1,27-2-1,-40 5 95,0 1-1,0-1 1,0 0-1,0 1 0,0-1 1,-1 1-1,1 0 1,0-1-1,0 1 0,0 0 1,-1-1-1,1 1 1,-1 0-1,1 0 0,0-1 1,-1 1-1,1 0 1,-1 0-1,0 0 0,1 0 1,-1 0-1,0 0 1,1 0-1,-1 0 0,0 0 1,0 0-1,0 0 1,0 1-1,4 40 306,-3-27-54,2 38 343,-4-41-368,2-1-1,-1 0 0,2 1 0,-1-1 1,6 19-1,-6-30-153,-1 1-1,0-1 1,1 0-1,-1 1 1,1-1 0,-1 0-1,0 1 1,1-1-1,-1 0 1,1 1 0,-1-1-1,1 0 1,-1 0 0,1 1-1,-1-1 1,1 0-1,-1 0 1,1 0 0,-1 0-1,1 0 1,-1 0 0,1 0-1,0 0 1,-1 0-1,1 0 1,-1 0 0,1 0-1,-1 0 1,1 0-1,-1-1 1,1 1 0,-1 0-1,1 0 1,-1-1 0,1 1-1,-1 0 1,0-1-1,1 1 1,-1 0 0,1-1-1,-1 1 1,0 0 0,1-1-1,-1 1 1,0-1-1,1 0 1,20-20-329,-21 20 378,1 1-123,76-81-401,-69 73 321,0 1-1,1 0 1,0 1 0,0 0 0,1 0 0,0 1-1,20-7 1,-29 12 61,-1 0-1,1 0 1,0 0-1,-1 0 1,1 0-1,0 0 1,0 1 0,-1-1-1,1 0 1,0 1-1,-1-1 1,1 1-1,-1-1 1,1 0 0,0 1-1,-1-1 1,1 1-1,-1 0 1,1-1-1,-1 1 1,1-1 0,-1 1-1,0 0 1,1-1-1,-1 1 1,0 0-1,0-1 1,1 3 0,12 31 33,-4-9-76,-7-21 68,1 1 1,0-1 0,1 0-1,-1 0 1,1 0 0,-1 0-1,1-1 1,0 1 0,0-1-1,1 0 1,-1 0-1,1-1 1,-1 1 0,1-1-1,0 0 1,0 0 0,10 1-1,3 0 57,0 0-1,1-2 0,32-1 0,-21-1 16,-13 1-70,0-2 0,1 0 0,-1-1 0,0 0 0,0-2 0,20-7 0,-28 8-105,0 1 1,0-1 0,0-1 0,-1 0 0,1 0-1,-1-1 1,-1 0 0,1 0 0,-1 0-1,0-1 1,0-1 0,9-12 0,-15 19 63,-1 0 0,1-1 1,0 1-1,-1 0 0,1 0 1,0-1-1,-1 1 0,1 0 0,-1-1 1,0 1-1,0 0 0,1-1 1,-1 1-1,0-1 0,0 1 0,0 0 1,0-1-1,-1-1 0,1 3 23,0-1 0,-1 0 0,1 1 0,-1-1 0,1 0 0,-1 1 0,1-1 0,-1 1 1,0-1-1,1 1 0,-1-1 0,0 1 0,1 0 0,-1-1 0,0 1 0,1 0 0,-1 0 0,0-1 0,0 1 0,1 0 0,-1 0 0,0 0 0,-1 0 0,-2 0 11,-1 0-1,1 0 1,-1 1 0,1-1 0,-1 1 0,1 0 0,-1 1-1,1-1 1,-7 4 0,5-2 41,0 1 0,1 0 0,-1 0 0,1 1 0,0-1 0,0 1 0,1 0 1,0 1-1,-1-1 0,2 1 0,-1 0 0,1 0 0,0 0 0,0 0 0,0 0 0,1 1 0,0-1 0,0 1 0,1-1 0,0 1 0,0 0 0,0 11 1,1-16-47,0-1 1,0 0-1,1 1 1,-1-1 0,0 0-1,1 1 1,-1-1 0,1 0-1,-1 1 1,1-1 0,-1 0-1,1 0 1,0 0-1,0 0 1,0 1 0,-1-1-1,1 0 1,0-1 0,0 1-1,0 0 1,1 0 0,-1 0-1,0-1 1,2 2-1,1 0 24,1 0 0,-1-1 0,1 1 0,0-1 0,-1 0 0,1-1-1,6 1 1,2 0 26,-1-1 0,0-1 0,0 0 0,0-1 0,17-4 0,-20 3-33,1-1 0,-1 0 0,-1 0 0,1-1 0,-1 0 0,0-1 0,0 0 0,0 0 0,-1-1 0,0 0 0,0 0 0,-1 0 0,0-1 0,0 0 0,-1 0 0,0-1 0,0 0 0,-1 1 0,4-13 0,3-14-115,-1 0 0,-2-1 0,6-66 0,-7 50-2,-7 49 98,0 0 1,1 0-1,-1 0 0,1 0 0,0 0 0,0 0 1,0 1-1,0-1 0,1 0 0,-1 0 0,1 1 1,0-1-1,0 1 0,0-1 0,0 1 0,0 0 1,0 0-1,0 0 0,1 0 0,-1 0 0,1 0 1,3-1-1,-2 2-6,1-1 1,-1 1-1,0 1 1,0-1-1,0 1 1,1-1 0,-1 1-1,0 1 1,0-1-1,0 0 1,1 1-1,-1 0 1,0 0 0,0 0-1,0 1 1,5 2-1,1 1 17,0 0 0,0 1 0,-1 1 0,0-1-1,0 1 1,-1 1 0,0 0 0,0 0 0,-1 0 0,0 1 0,9 15-1,-10-15 12,-2-1 0,1 1 1,-1-1-1,0 1 0,-1 0 0,0 1 0,-1-1 0,0 0 0,0 1 0,-1 0 0,0-1 0,-1 1 0,-1 18 0,0-24-20,0 0 0,0-1-1,-1 1 1,0-1 0,1 1 0,-1-1 0,0 0 0,-1 0-1,1 0 1,0 0 0,-1 0 0,0 0 0,0-1 0,0 1-1,0-1 1,0 0 0,0 0 0,0 0 0,-1 0 0,1-1-1,-1 1 1,-4 0 0,-10 4-222,-1-1 1,1 0-1,-21 1 0,30-4 65,-51 6-2378,6-7-2379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39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0 242 12875,'0'0'2688,"0"0"-1399,0 0-609,0 0-464,0 0-216,0 0 72,169-152 8,-113 119-80,-6 7-248,-7 8-448,-13 6-521,-7 12-1175,-7 0-777,-2 0-4480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43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1013 9162,'0'0'2184,"0"0"-1242,0 0-699,0 0 115,0 0-108,0 0 55,23-18 127,74-61-146,-84 68-244,0-1 0,-1 0 0,-1-1 0,0-1 1,0 0-1,-2 0 0,0-1 0,0 0 0,-1-1 0,-1 0 1,-1 0-1,5-18 0,-8 24 3,24-70 697,-16 146-700,-8-3-24,-3-44 37,1 1-1,0-1 1,1 0-1,1-1 0,1 1 1,1 0-1,13 33 1,-16-48-35,1 0 0,-1-1 0,1 1 0,0-1 0,0 0 1,0 0-1,1 0 0,-1 0 0,1-1 0,-1 1 0,1-1 0,0 0 0,0 0 1,0 0-1,0-1 0,1 1 0,-1-1 0,0 0 0,0 0 0,1-1 0,-1 1 1,1-1-1,-1 0 0,1 0 0,6-1 0,-2 0 21,1 0-1,-1-1 1,0 0-1,0-1 1,0 0 0,0 0-1,0-1 1,0 0-1,-1 0 1,16-11-1,0-9-49,-1-1-1,0 0 1,-2-2-1,-1 0 1,-2-1-1,27-53 1,-45 81 9,5 66-363,-5-60 370,0-1 0,1 0 0,-1 0 1,1 0-1,1 0 0,-1 0 0,0-1 0,1 1 0,0 0 0,0-1 1,1 1-1,-1-1 0,1 0 0,0 1 0,0-1 0,1-1 1,-1 1-1,1 0 0,0-1 0,-1 0 0,8 5 0,-1-4 26,-1 1-1,1-1 0,1-1 0,-1 0 0,0 0 0,1-1 0,-1-1 0,1 1 1,14-2-1,99 1 249,-119-3-204,-1 1-1,1-1 1,-1-1 0,0 1 0,0-1-1,0 1 1,0-1 0,0 0-1,5-6 1,5-3-108,-3 5 29,-9 6-4,0-1 1,1 1 0,-1 0 0,0-1-1,0 1 1,0-1 0,0 0 0,0 0-1,-1 0 1,1 0 0,0 0 0,-1 0 0,0 0-1,1 0 1,-1-1 0,0 1 0,0 0-1,0-1 1,0 1 0,-1-1 0,1 1-1,-1-1 1,1 1 0,-1-1 0,0-4-1,0 7 18,0 0-61,0-1 46,0-36-54,-2 22-2,2-1 0,0 0 0,0 0 1,2 0-1,0 0 0,1 0 0,0 1 1,2-1-1,-1 1 0,9-17 0,5-2-281,-2-1 0,-1 0-1,-2-1 1,-1-1-1,-2 0 1,-1 0 0,-3-1-1,4-65 1,-10 52-92,0 31 453,0 0 0,0 0 0,2 1 0,6-28 0,-5 50 610,1 16-526,1 26-98,-5 203 1182,3 61-579,-2-288-581,1-1 0,1 1 0,1-1 0,1 0-1,1 0 1,1 0 0,0-1 0,14 26 0,-14-34-17,-1 0-1,2 0 1,-1-1 0,2 0 0,-1-1-1,1 1 1,1-1 0,-1-1 0,2 0-1,-1 0 1,1-1 0,0-1 0,0 0-1,18 7 1,-23-10 5,0-1-1,0 0 0,1 0 1,-1 0-1,1-1 1,-1 0-1,1 0 0,0 0 1,-1-1-1,1 0 1,0-1-1,-1 1 1,1-1-1,0-1 0,-1 1 1,0-1-1,1 0 1,-1 0-1,0-1 0,0 0 1,0 0-1,0-1 1,-1 1-1,1-1 0,-1 0 1,0-1-1,0 1 1,0-1-1,-1 0 0,0 0 1,0 0-1,4-8 1,3-5-30,-2-1 0,0 0 1,-1 0-1,-1-1 0,-1 0 1,-1 0-1,-1-1 0,0 0 1,1-35-1,-5 55-59,0 1-107,0 25-166,-1-3 283,1-5 45,0 0 0,1 0 1,0 0-1,6 24 0,-5-36 20,0 1 0,0-1 0,0 0 0,0 0 0,1 0 0,0 0 0,0-1 0,0 1 0,1-1 0,-1 0 0,1 0 0,0 0 0,0 0 1,1-1-1,-1 1 0,1-1 0,-1 0 0,6 2 0,8 1 15,0 0 1,0-2-1,1 0 1,-1-1-1,1-1 1,0 0-1,0-1 1,0-2-1,-1 0 1,1-1-1,0 0 1,-1-2-1,19-5 1,-27 5-24,-1 1 0,0-1 0,0-1 1,0 0-1,-1 0 0,1-1 1,-1 0-1,0 0 0,-1-1 0,0 0 1,0-1-1,0 1 0,-1-1 1,0 0-1,-1-1 0,0 1 0,0-1 1,-1 0-1,0-1 0,0 1 1,-1-1-1,3-13 0,1-19-28,-1 1-1,-2-1 1,-2 0 0,-4-46-1,1 24 10,1-246-99,-5 292 272,5 17-150,-1 1-1,1 0 1,-1 0 0,1 0-1,0 0 1,-1 0 0,1 0-1,-1 1 1,1-1 0,-1 0-1,1 0 1,0 0-1,-1 0 1,1 0 0,-1 1-1,1-1 1,0 0 0,-1 0-1,1 1 1,0-1 0,-1 0-1,1 0 1,0 1-1,-1-1 1,1 0 0,0 1-1,-1-1 1,1 1 0,0-1-1,0 0 1,0 1 0,0-1-1,-1 1 1,1-1-1,0 0 1,0 1 0,0-1-1,0 1 1,0-1 0,0 1-1,0 0 1,-22 60 82,3 1 0,-19 111 0,35-163-51,-6 48 31,2 0 0,3 0-1,5 93 1,-1-141-53,1-1 1,1 0-1,0 0 1,0 1-1,0-1 0,1-1 1,1 1-1,0 0 1,0-1-1,0 0 0,1 0 1,0 0-1,1 0 1,0-1-1,0 0 0,1 0 1,-1-1-1,1 0 1,1 0-1,-1 0 0,13 6 1,-3-3-2,-1-1 0,1-1 0,1 0 1,-1-2-1,1 0 0,0-1 0,1 0 0,-1-2 1,1 0-1,18-1 0,-23 0-8,0-2 1,0 0-1,0 0 0,-1-2 1,1 1-1,-1-2 0,1 0 1,16-7-1,-24 8-9,1-1 0,-1 0 0,0 0 0,0 0 0,-1-1 0,0 0 0,1 0 0,-1 0 0,-1 0 0,1-1 0,-1 0 0,0 0 0,0 0 0,-1-1 0,0 1 1,0-1-1,3-12 0,0-15-103,-5 24-229,0 27 163,-3 16 148,1-24 22,1 1 0,-1 0-1,1 0 1,1 0 0,4 20-1,-5-29 18,1 1-1,0-1 0,0 0 0,0 1 0,0-1 0,0 0 0,0 0 0,0 0 1,1 0-1,-1 0 0,0 0 0,1 0 0,-1 0 0,1-1 0,-1 1 0,1 0 1,-1-1-1,1 1 0,-1-1 0,1 0 0,-1 1 0,4-1 0,41 2 62,-36-2-69,6-1 22,1 1 1,-1-2-1,0 0 1,0-1-1,0-1 1,29-11-1,-37 12-15,-1 0-1,0-1 1,0 1 0,0-2-1,-1 1 1,1-1-1,-1 0 1,0 0-1,0-1 1,-1 1 0,0-1-1,0-1 1,0 1-1,-1-1 1,1 0-1,3-10 1,0-12-20,-8 27 16,0 0-1,0 0 1,0 0-1,1 1 1,-1-1 0,0 0-1,1 0 1,0 0-1,-1 0 1,1 1-1,0-1 1,0 0-1,0 1 1,0-1 0,0 1-1,1-1 1,-1 1-1,0-1 1,1 1-1,-1 0 1,1 0-1,-1 0 1,1 0 0,0 0-1,-1 0 1,1 0-1,0 0 1,3 0-1,20-7 8,0 1-1,0 1 0,1 2 1,0 0-1,45 0 0,-70 5-10,0-1 0,-1 0 0,1 0 0,0 0 0,0 0 0,-1 1 0,1-1 0,0 0 0,0 1 0,-1-1 0,1 1 0,0-1 0,-1 0 0,1 1 0,0 0 0,-1-1 0,1 1 0,-1-1 0,1 1 0,-1 0 0,1-1 0,-1 1 0,1 0 0,-1 0 0,0-1 0,1 2 0,4 30-28,-4-26 30,-2 1 1,1 0-1,-1 0 0,0 0 1,0 0-1,-1-1 1,-2 9-1,-2-6 10,0 0-1,-1 0 1,0-1 0,0 0 0,-1 0-1,0-1 1,0 1 0,-1-2-1,-14 10 1,-8 2 53,-51 23 0,124-35-335,83 9 182,-103-9 84,0 1 0,0 1 0,-1 1 0,0 0 0,34 23 0,-47-27 2,0 0 0,-1 1-1,1 1 1,-1-1 0,0 1-1,-1 0 1,0 1 0,0-1 0,0 1-1,-1 0 1,0 1 0,-1-1-1,0 1 1,0 0 0,-1 0 0,3 12-1,-4-11 7,0 0 0,-1-1 1,-1 1-1,0-1 0,0 1 0,-1 0 0,0-1 0,0 1 0,-1-1 1,-1 1-1,0-1 0,0 0 0,0 0 0,-1 0 0,-1 0 0,1-1 0,-8 10 1,0-4 44,0 0 0,-2 0 0,1-1 0,-2-1 0,1 0 0,-2-1 0,1-1 1,-19 9-1,8-5 29,-2-1 0,0-1 1,0-1-1,-1-1 0,0-2 1,-1-1-1,0-1 0,0-2 1,-46 1-1,74-4-63,0-1 0,0 0 1,0 0-1,0 0 0,0 0 0,-1-1 0,1 1 1,0-1-1,0 1 0,0-1 0,0 0 0,0 1 0,0-1 1,0 0-1,0 0 0,1-1 0,-1 1 0,0 0 0,-2-3 1,3 2-10,0 1 1,1-1 0,-1 1 0,1-1 0,-1 1-1,1-1 1,0 0 0,-1 1 0,1-1 0,0 1-1,0-1 1,0 0 0,0 1 0,1-1 0,-1 1-1,0-1 1,1 0 0,-1 1 0,2-4 0,2-3-27,0 0 1,1 1-1,-1-1 1,2 1-1,-1-1 1,1 2 0,13-13-1,258-196-1193,-29 26-130,-197 145 1011,-2-1 1,69-84 0,-104 111 326,0-1 1,16-29 0,-27 43 46,-1 0 0,1 0 1,-1 1-1,0-1 0,0 0 0,-1-1 1,0 1-1,0 0 0,0 0 0,0-1 1,-1 1-1,0 0 0,0-1 0,0 1 1,-1 0-1,-2-10 0,2 14-9,-1 0 0,1-1-1,-1 1 1,0 0 0,0 0 0,0 0-1,1 0 1,-1 0 0,0 1-1,0-1 1,0 0 0,0 1 0,0 0-1,0-1 1,0 1 0,0 0 0,-1 0-1,1 0 1,-4 1 0,-43 5-81,41-2 56,1 1 0,0-1 0,1 1 0,-1 0 0,1 1 0,0 0 0,0 0 0,1 0 0,0 0 0,0 1 0,0 0 0,1 0 0,-5 10 0,3-5 20,1-1 0,1 1 0,0 0 0,0 0 0,1 0 0,1 0 0,0 1 0,-1 15 0,3-25-19,1 0 0,-1 1 0,1-1 0,0 0 0,-1 0 0,2 0 0,-1 0 0,0-1 0,0 1 0,1 0 0,-1 0 1,1-1-1,0 1 0,0-1 0,0 1 0,0-1 0,1 0 0,-1 0 0,0 0 0,1 0 0,0 0 0,-1-1 0,1 1 0,0-1 0,0 0 0,0 1 0,0-1 0,0-1 0,0 1 0,0 0 0,4 0 0,14 2 76,0 0 0,0-2-1,34-1 1,-33 0-64,-1 0-81,20-1-313,-40 1 364,0-1-1,0 1 1,0 0-1,0-1 1,0 1 0,0-1-1,0 0 1,0 1-1,0-1 1,0 0-1,0 1 1,-1-1-1,1 0 1,0 0-1,-1 0 1,1 0 0,0 0-1,-1 0 1,1 0-1,-1 0 1,1 0-1,-1 0 1,0 0-1,1 0 1,-1 0-1,0 0 1,0 0 0,0 0-1,0 0 1,0 0-1,0-2 1,-1 6-1,1-1 0,0 1 0,-1 0 0,1-1 0,0 1 0,0-1 0,1 1 1,-1 0-1,1-1 0,-1 1 0,1-1 0,0 1 0,-1-1 0,1 1 0,1-1 0,-1 0 0,0 1 1,1-1-1,-1 0 0,1 0 0,-1 0 0,1 0 0,0 0 0,0-1 0,0 1 0,0 0 1,0-1-1,0 1 0,1-1 0,-1 0 0,0 0 0,1 0 0,-1 0 0,4 1 0,18 4 72,1-1 0,0-1 0,0-1 0,0-1 0,0-1 0,0-1 0,26-4 0,-51 4-61,7 0-1,0-1 1,-1 1-1,1-1 0,0-1 0,-1 1 0,1-1 0,-1 0 0,1-1 0,-1 0 0,0 0 0,0 0 0,0 0 0,-1-1 0,1 0 0,-1 0 0,0-1 0,5-5 0,-5 4-23,-1-1 1,1 0-1,-2 0 0,1 0 0,-1 0 0,0 0 0,0-1 1,-1 1-1,0-1 0,0 0 0,-1 0 0,0 1 0,-1-1 1,0-10-1,-1-7-41,-1 0-1,-10-46 1,9 55 55,2 14 8,1 1 0,-1-1 0,1 0 0,-1 0 0,1 0 0,0 0 0,0 0 0,0 0-1,0 0 1,0 1 0,0-1 0,0 0 0,1 0 0,-1 0 0,1 0 0,-1 0 0,1 1 0,0-1 0,-1 0-1,1 0 1,0 1 0,0-1 0,0 1 0,1-1 0,-1 1 0,0-1 0,1 1 0,-1 0 0,0 0-1,1-1 1,0 1 0,2-1 0,3 0-21,0 0-1,1 1 0,-1-1 1,0 2-1,1-1 1,-1 1-1,9 1 1,0-1-41,-9 0 52,-1 0 0,0 0 0,1 0 1,-1 1-1,0 0 0,0 1 0,1-1 0,-1 1 1,0 0-1,-1 1 0,9 3 0,-11-3 14,0-1 0,0 1 0,0 0 0,-1 0 0,1 0 0,-1 0 0,1 1 0,-1-1 0,0 1 0,0-1 0,-1 1 0,1 0 0,-1 0 0,0 0 0,0 0 0,0 0 0,0 0 1,-1 0-1,0 5 0,2 33 265,-2-29-160,0 0 0,1 0-1,0 0 1,1-1-1,0 1 1,7 18-1,-8-28-106,0-1-1,1 1 1,0-1-1,-1 1 1,1-1-1,0 0 1,0 1-1,0-1 1,0 0 0,1 0-1,-1 0 1,0-1-1,1 1 1,0-1-1,-1 1 1,1-1-1,0 0 1,-1 0-1,1 0 1,0 0-1,0-1 1,0 1-1,0-1 1,0 1-1,0-1 1,0 0-1,0 0 1,0-1-1,0 1 1,0-1 0,0 1-1,0-1 1,4-2-1,-5 3-76,-1-1 1,0 1-1,0-1 0,1 1 1,-1-1-1,0 0 0,0 1 1,0-1-1,0 0 1,0 0-1,0 0 0,0 0 1,0 0-1,0 0 0,0 0 1,0 0-1,-1 0 0,1-1 1,0 1-1,-1 0 0,1 0 1,-1-1-1,0 1 0,1 0 1,-1-1-1,0 1 0,0-1 1,0-1-1,2-24-3468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43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0 12227,'0'0'2792,"0"0"-1456,0 0-511,0 0-401,0 0-424,0 0 72,0 0-264,-6 0 72,6 0-752,-3 0-329,-7 0-1127,-20 9 863,0-3-103,4 0-1264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44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0 120 8010,'0'0'6793,"0"0"-5625,0 0-1064,0 0 441,205-51-401,-99 31 56,10 2 24,-4 6-32,-9 0-192,-17 9-64,-13 0-792,-7 3 79,-17 0-1839,-15 0-1913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0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408 268 72,'0'0'1007,"0"0"-618,0 0-194,0 0 417,8 2 494,2 2-433,8 3-70,2-5 4873,-20-2-4235,0 0-244,0 0-171,0 0-487,0 0-137,0 0 139,0 0-189,0 0-59,0 0 71,0 0 110,0 0 203,0 0-273,0 0-37,0 0 260,0 0-102,0 0-30,0 0-75,-67 3 88,51 2-314,-1 1-1,1 1 1,1 0 0,-1 1-1,1 1 1,-25 20-1,13-8-7,1 1 0,-35 40 0,42-40 20,1 0-1,1 2 0,2 0 1,-21 41-1,28-48 19,1 1 0,1 0 0,1 0 0,0 0 0,1 0 0,1 1 0,1-1 0,0 20 0,2-32 16,0 0 0,0 0-1,0 0 1,1-1 0,0 1 0,0 0-1,1-1 1,-1 1 0,5 9 0,-4-12-26,1 0 0,-1 0 0,1 0 0,0 0 0,0 0 0,0 0 0,0-1 0,1 0 0,-1 0 0,0 0 0,1 0 0,0 0 0,-1 0 0,1-1 0,5 1 0,2 2-1,0-2 1,1 0-1,-1 0 1,1-1-1,-1 0 1,1-1 0,0 0-1,-1-1 1,1-1-1,14-3 1,0-1 18,0-2 0,0-1 0,29-15 0,112-60-201,260-175-1,-416 251 171,-2 2-7,0 0-1,0-1 0,-1 0 0,11-11 0,-22 17-8,1 1 1,-1-1-1,0 1 1,1 0-1,-1 0 1,0 0-1,1 0 0,-1 0 1,0 0-1,-3 2 1,-6 3-10,0 1 1,0 1 0,0 0 0,0 0-1,1 1 1,1 1 0,-15 14-1,9-7 8,1 1 0,0 0 0,-21 36 0,29-41 25,1 1 0,0 0 0,1 1 0,1 0 0,0-1 0,1 1 0,0 1 0,1-1 0,0 0 0,2 29 0,0-40-6,0 0 0,1 1 1,-1-1-1,1 0 1,-1 0-1,1 0 0,0 0 1,0 0-1,1 0 0,-1 0 1,1-1-1,-1 1 0,1 0 1,0-1-1,0 1 0,0-1 1,0 0-1,0 0 1,1 1-1,-1-1 0,1-1 1,-1 1-1,1 0 0,0-1 1,0 1-1,0-1 0,-1 0 1,1 0-1,0 0 0,6 1 1,-5-1-4,0-1 0,0 1 0,0-1 0,1 0 0,-1 0 0,0 0-1,0 0 1,0-1 0,0 0 0,0 0 0,0 0 0,-1 0 0,1 0 0,0-1 0,0 0 0,-1 0 0,1 0 0,-1 0 0,0 0 0,1-1 0,-1 1 0,0-1 0,4-5-1,16-27-397,18-39-1,-26 45 147,1 0 1,1 2 0,26-32-1,-36 51 244,0 1-1,0 0 0,1 0 0,-1 1 1,2-1-1,-1 2 0,1-1 1,-1 2-1,1-1 0,1 1 1,-1 0-1,1 1 0,-1 0 0,18-3 1,-26 6 19,1 0 0,-1 1 0,0-1 0,0 0 0,0 1 0,0-1 0,0 0 0,0 1 0,0-1 0,0 1 1,0 0-1,0-1 0,0 1 0,-1 0 0,1 0 0,0-1 0,0 1 0,0 0 0,-1 0 0,1 0 0,-1 0 0,1 0 1,-1 0-1,1 0 0,-1 0 0,1 0 0,-1 0 0,0 0 0,0 0 0,1 0 0,-1 1 0,0 1 0,6 51 546,-5-36-356,0-8-125,1 0 1,0 0-1,0-1 1,1 1 0,0 0-1,1-1 1,5 9-1,-8-16-66,0 0 0,0 0-1,0 0 1,0-1 0,0 1 0,1-1-1,-1 1 1,0-1 0,1 1-1,0-1 1,-1 0 0,1 0-1,0 0 1,0 0 0,-1 0-1,1 0 1,0 0 0,0 0-1,0-1 1,0 1 0,0-1-1,0 1 1,0-1 0,0 0 0,0 0-1,0 0 1,0 0 0,0 0-1,1-1 1,-1 1 0,0-1-1,0 1 1,0-1 0,-1 1-1,1-1 1,0 0 0,0 0-1,0 0 1,-1 0 0,1-1-1,0 1 1,-1 0 0,2-2-1,9-7 30,0-1 0,-1-1 0,-1 1 0,0-1 0,13-22-1,-14 21-73,1-1 0,0 1 0,0 1-1,2 0 1,13-12 0,-25 24 32,0-1 0,1 1 0,-1 0-1,0 0 1,0 0 0,0 0 0,0-1 0,1 1 0,-1 0 0,0 0 0,0 0 0,1 0 0,-1 0-1,0 0 1,0-1 0,0 1 0,1 0 0,-1 0 0,0 0 0,0 0 0,1 0 0,-1 0 0,0 0 0,0 0-1,1 0 1,-1 0 0,0 0 0,0 0 0,1 0 0,-1 1 0,0-1 0,0 0 0,1 0 0,-1 0-1,0 0 1,0 0 0,0 0 0,1 1 0,-1-1 0,0 0 0,0 0 0,0 0 0,0 0 0,1 1 0,-1-1-1,0 0 1,0 0 0,0 0 0,0 1 0,0-1 0,0 0 0,0 0 0,1 1 0,-1-1 0,0 0-1,2 38-148,-2-20 134,0-1 0,2 0 0,7 33 0,-8-47 19,0 1 0,0-1 0,0 0-1,0 0 1,0 0 0,1-1 0,-1 1 0,1 0-1,0 0 1,0-1 0,0 1 0,0-1 0,0 0 0,0 0-1,1 0 1,-1 0 0,1 0 0,0 0 0,-1 0 0,1-1-1,0 1 1,0-1 0,0 0 0,0 0 0,0 0-1,0 0 1,4 0 0,1-1 9,-1 1 0,0-1-1,1 0 1,-1-1 0,1 0 0,-1 0 0,0 0-1,0-1 1,0 0 0,0-1 0,0 1 0,0-1-1,-1-1 1,9-5 0,-4 1-72,-2 0 0,1-1 0,-1 0 0,0-1 1,-1 0-1,0 0 0,10-18 0,-8 10-179,-1-1 0,0 0-1,-1 0 1,-2-1 0,0 0-1,0 0 1,-2 0 0,2-27 0,-4 19-153,-1 0 1,-1-1 0,-1 1-1,-2 0 1,-10-43-1,7 34 452,1 1-1,1-1 0,3-57 1,3 84 668,3 17-472,3 21-53,-6 51 713,-4 0 0,-21 137 0,9-100-558,9-81-253,2 2 0,1-1 0,7 71 0,-4-102-84,0-1-1,0 1 1,1-1-1,0 1 1,0-1-1,0 1 1,0-1-1,1 0 0,-1 0 1,1 0-1,0 0 1,0-1-1,1 1 1,-1-1-1,1 0 1,0 0-1,0 0 1,0 0-1,0-1 0,0 0 1,0 1-1,1-2 1,-1 1-1,1 0 1,9 1-1,8 2 55,1-2-1,0 0 1,0-2-1,25-1 0,-31 0-60,2-1-8,0 0 0,0-2 0,-1 0 0,1-1 0,-1-1 0,1 0 0,-1-2 0,18-8 0,-25 9-36,0 1 0,-1-1 1,0-1-1,0 0 0,0 0 0,-1-1 1,0 0-1,0 0 0,-1-1 1,-1 0-1,1-1 0,-1 0 1,11-21-1,-16 27-3,-1 1 0,1-1 0,-1 0 0,0 0 1,0 0-1,0 0 0,0 0 0,-1 0 0,0 0 0,1 0 1,-1 0-1,-1 0 0,0-4 0,1 6 26,-1 0 0,0 1-1,0-1 1,0 0 0,0 1-1,0-1 1,0 1 0,0 0-1,-1-1 1,1 1 0,0 0-1,-1 0 1,1 0 0,-1 0 0,1 0-1,-1 0 1,0 0 0,1 0-1,-1 1 1,0-1 0,0 1-1,1-1 1,-1 1 0,0 0 0,0-1-1,0 1 1,0 0 0,-2 1-1,-2-1 4,1 0 1,0 0-1,-1 1 0,1 0 0,-1 0 0,1 1 0,0-1 0,0 1 0,0 0 0,0 1 1,0-1-1,0 1 0,0 0 0,1 0 0,-1 0 0,1 1 0,0 0 0,0 0 0,1 0 1,-1 0-1,1 0 0,0 1 0,0-1 0,0 1 0,0 0 0,1 0 0,0 0 0,-3 10 0,0 2-2,0 0 0,1 0-1,1 0 1,1 0-1,1 0 1,0 1-1,1-1 1,2 19 0,-1-32 11,0 0 0,0 0 1,0 0-1,1-1 0,-1 1 0,1-1 1,0 1-1,0-1 0,0 0 1,1 0-1,-1 1 0,1-2 1,-1 1-1,1 0 0,0 0 0,0-1 1,0 0-1,1 1 0,-1-1 1,1-1-1,-1 1 0,1 0 1,-1-1-1,1 0 0,0 0 1,0 0-1,0 0 0,-1 0 0,6-1 1,9 3 19,0-2 1,0 0-1,0-1 1,0-1-1,19-4 1,-26 3-62,1 0 0,-1-1 0,0-1 1,0 0-1,-1 0 0,1-1 0,-1-1 0,0 1 1,0-2-1,0 1 0,-1-2 0,0 1 1,-1-1-1,0 0 0,9-11 0,-6 4-301,-1 0 0,0 0 0,0-2 0,-2 1-1,0-1 1,-1 0 0,-1 0 0,7-31 0,-13 48 349,0 0 0,0-1-1,0 1 1,0 0 0,0 0 0,0 0 0,0-1-1,0 1 1,0 0 0,0 0 0,1-1 0,-1 1-1,0 0 1,0 0 0,0 0 0,0 0 0,0-1 0,0 1-1,0 0 1,1 0 0,-1 0 0,0 0 0,0-1-1,0 1 1,0 0 0,1 0 0,-1 0 0,0 0-1,0 0 1,0 0 0,1 0 0,-1-1 0,0 1 0,0 0-1,0 0 1,1 0 0,-1 0 0,0 0 0,0 0-1,1 0 1,-1 0 0,0 0 0,0 0 0,0 0 0,1 1-1,9 8 64,4 13 84,4 40 1192,-14-47-1118,0-1-1,0 0 0,1 0 1,1 0-1,8 15 1,-13-29-218,-1 1 1,1-1 0,0 1 0,-1-1 0,1 1-1,0-1 1,-1 1 0,1-1 0,0 1 0,-1-1-1,1 0 1,0 1 0,0-1 0,0 0-1,-1 0 1,1 1 0,0-1 0,0 0 0,0 0-1,-1 0 1,1 0 0,0 0 0,0 0 0,0-1-1,0 1 1,-1 0 0,1 0 0,0 0 0,0-1-1,-1 1 1,1 0 0,0-1 0,0 1 0,-1-1-1,1 1 1,0-1 0,-1 1 0,1-1-1,-1 0 1,1 1 0,0-2 0,25-26 120,-25 26-81,19-24 21,-7 7-95,1 1 1,0 0-1,2 1 1,0 1 0,28-22-1,-43 37 10,-1 1 0,1-1 0,0 1 1,0-1-1,0 1 0,-1-1 0,1 1 0,0 0 0,0-1 0,0 1 0,0 0 1,0 0-1,0 0 0,0 0 0,0 0 0,-1 0 0,1 0 0,0 0 0,0 0 0,0 0 1,0 0-1,0 0 0,0 1 0,0-1 0,0 0 0,0 1 0,-1-1 0,1 1 0,0-1 1,0 1-1,-1-1 0,1 1 0,0-1 0,0 2 0,16 30-2,-10-15 0,-4-12 16,0-1-1,-1 0 0,1 0 1,1 0-1,-1 0 1,0 0-1,1-1 0,0 0 1,0 1-1,0-2 0,0 1 1,1 0-1,-1-1 1,1 1-1,-1-1 0,1-1 1,5 3-1,-3-3 4,0 0 0,1 0 1,-1 0-1,0-1 0,1 0 0,-1-1 1,0 0-1,0 0 0,1 0 0,-1-1 1,7-2-1,-5 1-21,0 0 1,-1-1-1,0 0 1,1 0-1,-2-1 1,1 0-1,0 0 1,-1-1 0,0 0-1,0 0 1,-1-1-1,0 1 1,0-1-1,-1-1 1,1 1-1,-1-1 1,-1 0-1,0 0 1,4-12-1,-6 16-51,-1 0 0,0 0-1,-1 0 1,1 0-1,-1 0 1,1 0-1,-1-1 1,-1 1 0,1 0-1,0 0 1,-1 0-1,-2-6 1,2 8 29,0 0 0,0 0 0,0 0 0,0 1 0,-1-1 0,1 0 0,-1 1 1,1-1-1,-1 1 0,0-1 0,1 1 0,-1 0 0,0 0 0,0 0 0,0 0 0,0 0 0,0 0 0,0 0 0,0 1 0,-1-1 0,1 1 0,0-1 1,-4 1-1,-1-1 21,1 0 1,0 0-1,-1 1 1,1 0-1,-1 1 1,1-1 0,0 1-1,-1 0 1,1 1-1,0-1 1,0 1-1,0 0 1,0 1-1,0 0 1,0 0 0,-8 6-1,10-5 27,-1 0 0,2 1 1,-1 0-1,0 0 0,1 0 0,0 0 0,0 0 1,0 1-1,1 0 0,0-1 0,0 1 0,0 0 0,1 0 1,0 0-1,0 0 0,0 0 0,1 11 0,0-10 35,-1 0-1,1 0 0,1-1 1,0 1-1,0 0 0,0 0 1,0 0-1,1-1 0,0 1 0,7 12 1,-7-15-15,1-1 1,0 1 0,0 0-1,1-1 1,-1 1-1,1-1 1,-1 0-1,1 0 1,0-1 0,0 1-1,1-1 1,-1 0-1,0 0 1,1 0-1,-1-1 1,1 1 0,4 0-1,5 1 1,0 0-1,0-1 1,0-1-1,0 0 0,0 0 1,1-2-1,-1 0 1,0 0-1,0-1 1,0-1-1,-1-1 1,1 0-1,-1 0 1,1-1-1,22-14 1,-21 10-35,-2 0 1,1-1 0,-2-1-1,1-1 1,-1 1 0,-1-2-1,0 0 1,-1 0 0,-1-1-1,0 0 1,0 0 0,-2-1-1,8-19 1,-10 21-51,-1 1 32,1 0 0,0 1 0,1 0 0,12-19 0,-15 27 12,-1 0 1,1 1-1,0-1 1,0 0-1,0 1 1,0 0-1,0 0 1,0 0-1,1 0 1,-1 0-1,1 1 1,-1-1-1,1 1 1,-1 0-1,1 0 1,0 0-1,0 1 1,0-1-1,6 1 1,-6 0 10,2 0-13,1 0 1,-1 0 0,1 0-1,-1 1 1,0 0 0,9 3-1,-13-3 9,0 0 0,1 0-1,-1 1 1,0-1 0,0 1-1,-1-1 1,1 1 0,0 0-1,0 0 1,-1-1 0,1 1-1,-1 0 1,0 1 0,1-1-1,-1 0 1,0 0 0,0 0-1,0 1 1,0 3 0,2 8 5,0-1 0,-1 1 0,-1 0 0,0 0 0,-2 15 0,0-16 11,1 0-1,1 0 0,0 0 1,0 0-1,7 23 0,-7-34-8,1 0-1,0 0 0,-1 0 1,1 0-1,0 0 1,0 0-1,0-1 1,0 1-1,0-1 0,1 1 1,-1-1-1,0 0 1,1 0-1,-1 0 1,1 0-1,-1 0 0,1-1 1,-1 1-1,1-1 1,-1 0-1,1 1 1,0-1-1,-1 0 0,1-1 1,0 1-1,-1 0 1,3-1-1,5 0-5,0-1 0,0 1 0,-1-2 0,1 1-1,-1-1 1,11-5 0,-11 3-419,-1 0 0,0 0 1,0-1-1,0 0 0,0 0 0,10-13 0,-2-7-4493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44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10650,'0'0'1793,"0"0"-1537,0 0-256,0 0-56,0 0-1217,0 0 369,0 0-392,66 36-6050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45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93 8450,'0'0'2455,"0"0"-945,0 0-257,0 0-44,0 0-464,0 0-28,14-15 1531,39-3-2268,0 3 0,1 1 0,0 3 0,1 2 0,74-1 0,-128 10 15,0 0 0,-1 0 0,1 0-1,0 0 1,0 0 0,0 1 0,0-1 0,0 0 0,0 1 0,0-1 0,0 1 0,-1-1 0,1 1 0,0-1 0,0 1 0,0-1 0,-1 1 0,1 0 0,0 0 0,-1-1 0,1 1 0,-1 0 0,1 0 0,-1 0 0,1-1 0,-1 2 0,6 33-56,-6-26 57,-1 0-1,0 0 1,0 0 0,-1-1-1,-4 15 1,1-13-2,-1 0 0,-1-1 1,1 0-1,-10 11 0,8-12-4,1 1 1,0 0-1,1 0 0,0 1 0,-8 18 0,13-26 5,0 1 0,0 0 0,1 0 0,-1 0-1,1 0 1,0-1 0,0 1 0,0 0 0,0 0 0,0 0 0,1 0 0,-1 0 0,1 0 0,0 0 0,0-1 0,0 1-1,0 0 1,0-1 0,0 1 0,1-1 0,-1 1 0,1-1 0,0 0 0,0 1 0,0-1 0,4 3 0,45 40-15,-28-26 36,-1 1 1,31 35 0,-47-48-19,-1 1 0,0-1 0,0 1 0,0 0 0,-1 0 0,-1 1 0,1-1 0,-1 1 1,-1-1-1,0 1 0,0 0 0,1 17 0,-3-22-2,0 1 0,0-1 0,0 0 0,-1 0 0,0 0 0,0 0 0,0 0 0,0 0 0,-1 0 0,0 0 0,1 0 0,-1-1 0,-1 1 0,1-1 0,-5 7 0,1-4 4,0-1-1,-1 1 1,1-1 0,-1 0 0,0-1-1,0 0 1,-12 6 0,-11 1 19,0-1 1,0-2-1,-41 7 0,54-12-9,-37 7-124,-1-3-1,-62 0 0,209-9-3158,-21-8-905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47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309 607 6793,'0'0'2978,"0"0"-1034,0 0-934,0 0-259,-34 8-100,-106 30 87,133-36-691,0 0 1,0 1-1,1 0 1,-1 1-1,1-1 1,0 1-1,0 1 1,0-1-1,1 1 1,-1 0-1,1 0 1,0 0-1,1 1 1,-1 0-1,1 0 1,0 0-1,1 0 1,0 1-1,0-1 1,-3 8 0,1-3-6,2-1 16,-1-1 0,1 1 0,1-1 0,-2 13 0,3-19-54,1-1 0,-1 0 0,1 1 0,0-1 0,0 1 0,0-1 0,0 1 0,0-1 0,0 0 1,1 1-1,-1-1 0,1 0 0,-1 1 0,1-1 0,0 0 0,0 0 0,0 1 0,0-1 0,1 0 0,-1 0 1,1 0-1,-1-1 0,4 4 0,2-2 27,0 0 0,0-1 0,1 0 0,-1 0 1,1 0-1,-1-1 0,1 0 0,10-1 0,65-4 88,-79 4-120,0-1 0,0 1 0,0-1 0,0 0 0,0 0 1,0 0-1,-1-1 0,1 1 0,0-1 0,-1 0 0,1 0 1,-1 0-1,0-1 0,1 1 0,-1-1 0,0 0 0,0 0 1,-1 0-1,1 0 0,-1 0 0,1 0 0,-1-1 1,3-7-1,-1 0-46,-1 0 1,-1 0-1,1 0 1,-2-1-1,0 1 1,0-1-1,-1-11 0,0 27 46,0 0-1,0 0 1,1 0-1,-1 0 1,1 0-1,0 0 1,1 0-1,-1 0 1,1 0-1,-1 0 1,1-1-1,0 1 0,0-1 1,1 1-1,-1-1 1,1 0-1,5 5 1,-2-3 24,1 0 0,0 0 0,0-1 1,0 0-1,0-1 0,0 0 0,1 0 1,12 3-1,10 1 34,0-3 0,0 0 0,56-1 0,-77-3-51,-1 0 1,1 0-1,-1-1 1,0 0-1,1-1 1,-1 0-1,0 0 1,0-1-1,0 0 1,14-7-1,-18 7-3,-1 0 0,1 0-1,-1 0 1,1 0 0,-1-1 0,0 1-1,0-1 1,0 0 0,-1 0 0,1 0 0,-1 0-1,0-1 1,0 1 0,-1-1 0,1 1-1,-1-1 1,0 1 0,0-1 0,-1 0-1,1-9 1,-1-173-140,7 167 321,32 20-361,297-18-384,-335 18 554,0 0-1,0 0 0,0 0 1,0 0-1,0 0 0,0 1 0,0-1 1,-1 0-1,1 0 0,0 1 0,0-1 1,0 1-1,-1-1 0,1 1 1,0-1-1,-1 1 0,1-1 0,0 1 1,-1 0-1,1-1 0,0 1 1,-1 0-1,1 0 0,-1-1 0,0 1 1,1 0-1,-1 0 0,0 0 0,1 1 1,1 36-50,-20 36 131,13-56-39,0 0 0,2 0 0,0 1 0,0-1 1,2 1-1,1 0 0,1 21 0,-1-38-31,1 1 0,-1-1-1,1 1 1,0-1 0,0 1 0,0-1-1,0 1 1,0-1 0,0 0 0,1 0-1,-1 1 1,1-1 0,0 0 0,-1 0-1,1-1 1,0 1 0,0 0 0,0-1-1,0 1 1,1-1 0,-1 1 0,0-1 0,1 0-1,-1 0 1,1 0 0,-1 0 0,1-1-1,3 1 1,8 2 24,1-1 0,-1 0 0,27-1 0,-36-1-27,-4 0-1,1-1 0,0 1 1,-1 0-1,1-1 0,-1 1 1,1-1-1,0 1 0,-1-1 1,1 0-1,-1 0 0,0 0 1,1 0-1,-1 0 0,0 0 1,1 0-1,-1 0 1,0 0-1,0 0 0,0-1 1,0 1-1,0-1 0,0 1 1,-1-1-1,1 1 0,0-1 1,-1 1-1,1-3 0,12-54 17,-6 24-11,-3 21-13,1 1 1,0 0 0,1 0 0,0 0 0,1 1 0,1 0 0,0 0 0,0 1 0,1 0 0,0 0 0,1 1 0,0 0-1,0 1 1,1 0 0,22-12 0,-24 17-12,0 1 0,1 1 0,-1 0 0,1 0 0,0 1-1,-1 0 1,19 2 0,7 0 20,-30-2-4,1 0 0,0 0 0,0 0 0,0 0 0,0 1 0,-1 0 0,1 1-1,8 2 1,-11-2-3,-1 0 0,0 0 0,0 0-1,0 0 1,0 0 0,0 0 0,0 1-1,0-1 1,-1 1 0,0 0 0,1-1-1,-1 1 1,0 0 0,0 0 0,0-1 0,-1 1-1,1 0 1,0 5 0,5 59-3,-7-55 24,2 0 0,0-1 1,0 1-1,1-1 0,0 0 0,5 13 0,-5-20-8,0-1 0,0 1 0,0-1 0,0 1 0,1-1-1,-1 0 1,1 0 0,0 0 0,0 0 0,0 0 0,1 0 0,-1-1 0,1 0-1,-1 0 1,1 0 0,0 0 0,-1 0 0,1-1 0,0 0 0,0 0 0,7 2 0,12 1 5,0-1 0,-1-1 0,1-1 0,0 0 0,0-2 1,0-1-1,0-1 0,0-1 0,0 0 0,-1-2 0,24-10 1,-35 13-41,-1-1 0,0-1 0,0 0 0,-1-1 0,0 1 0,0-2 1,0 1-1,-1-1 0,0-1 0,0 0 0,0 0 0,-1 0 1,-1-1-1,1 0 0,-2 0 0,1 0 0,-1-1 0,0 0 0,-1 0 1,0 0-1,-1-1 0,0 1 0,-1-1 0,0 0 0,1-14 0,-2 10-49,-2-29 105,1 42-21,0 1 0,-1 0 0,1 0 0,-1 0 1,1 0-1,-1 0 0,1 0 0,-1 0 0,0 0 1,1 0-1,-1 0 0,0 0 0,0 0 0,0 0 1,0 0-1,0 1 0,0-1 0,0 0 0,0 1 1,0-1-1,0 1 0,0-1 0,0 1 0,0 0 1,-1-1-1,1 1 0,0 0 0,0 0 0,0 0 1,-1 0-1,-1 0 0,2 0-11,0 0 0,0 1 1,1-1-1,-1 1 0,0-1 0,0 1 0,1 0 1,-1-1-1,0 1 0,1 0 0,-1-1 0,0 1 1,1 0-1,-1 0 0,1 0 0,0-1 0,-1 1 1,1 0-1,0 0 0,-1 0 0,1 0 0,0 0 1,0 0-1,0 0 0,0 0 0,-1 0 0,2-1 0,-1 1 1,0 2-1,0 38-8,0-29 7,0-8 12,0-1-1,1 1 1,-1 0-1,1 0 1,0 0-1,0 0 1,0 0-1,0-1 1,0 1-1,1 0 1,0-1-1,0 1 1,0-1 0,0 0-1,0 0 1,6 6-1,-3-4 1,0-1-1,1 0 1,-1-1-1,1 0 1,0 1-1,0-2 1,0 1-1,0-1 1,9 3-1,12 0 51,-1-1 0,1-1 0,53-1 0,-69-2-22,53 0 60,125-15 0,-170 12-87,-1-1 0,1-1-1,-1 0 1,0-1 0,0-1 0,-1-1 0,0-1-1,0 0 1,-1-1 0,0 0 0,19-18 0,-30 23-11,0-1 1,0 1 0,0-1 0,-1 0-1,0 0 1,0-1 0,-1 1 0,1-1 0,-1 0-1,-1 0 1,1 0 0,-1 0 0,-1 0-1,1 0 1,-1-1 0,-1 1 0,1-1-1,-1 1 1,0 0 0,-1-1 0,0 1 0,0-1-1,-1 1 1,0 0 0,-5-13 0,4 12-1,0 1 1,0 0 0,-1 0-1,0 0 1,-1 1 0,0-1-1,0 1 1,0 0 0,0 0-1,-1 1 1,0 0 0,0 0-1,-1 0 1,1 1 0,-1-1-1,0 2 1,0-1 0,-1 1-1,1 0 1,-1 1 0,1-1-1,-1 2 1,-15-3 0,23 4-1,-1 0 1,0 0 0,1 0 0,-1 0 0,0 0 0,0 0-1,1 0 1,-1 0 0,0 1 0,1-1 0,-1 0-1,0 0 1,1 1 0,-1-1 0,0 0 0,1 1 0,-1-1-1,0 1 1,1-1 0,-1 1 0,1-1 0,-1 1 0,1-1-1,0 1 1,-1 0 0,1-1 0,-1 1 0,1-1-1,0 1 1,-1 0 0,1-1 0,0 1 0,0 0 0,0 0-1,0-1 1,-1 2 0,2 32-80,0-22 66,2 5 17,1-1 0,0 1 0,1 0 0,0-1 0,2 0 0,0 0 0,0-1 0,2 0 0,14 20 0,5 13-12,14 26 2,-3 2-1,29 86 0,-57-133 10,-2 0 0,-2 1 1,0 0-1,-2 0 0,-1 1 0,-2 0 0,0 0 0,-3-1 0,-3 36 1,2-57-10,0 0 1,0 0 0,-1-1 0,0 0 0,0 1-1,-1-1 1,0 0 0,0-1 0,-1 1 0,0-1 0,-1 0-1,1 0 1,-1 0 0,-1-1 0,1 0 0,-1 0 0,0-1-1,0 0 1,-1 0 0,1 0 0,-1-1 0,0-1-1,-1 1 1,1-1 0,-13 3 0,-4 0 36,-1-1 0,0-1 0,0-1 1,0-1-1,0-2 0,0-1 0,-36-5 0,55 5-7,0 0-1,1 0 1,-1-1 0,0 0-1,0-1 1,1 0-1,0 0 1,-1 0 0,1 0-1,0-1 1,-9-8-1,12 10 15,1-1-1,0 1 1,0 0-1,0-1 1,0 0-1,0 1 1,0-1-1,1 0 1,0 0-1,-1 0 0,1 0 1,0 0-1,0 0 1,1 0-1,-1 0 1,0 0-1,1-1 1,0 1-1,0 0 1,0 0-1,0-1 1,1 1-1,-1 0 1,1 0-1,0 0 1,0 0-1,1-5 0,1 3-32,0-1-1,1 0 0,0 1 0,-1-1 1,2 1-1,-1 0 0,0 0 0,1 1 1,0-1-1,0 1 0,6-4 0,70-38-90,-47 28 9,22-13-105,29-16-129,97-69-1,-156 96 129,0-1 0,-2-1 0,0-1 0,-2-1 0,-1-1-1,-1-1 1,27-45 0,-5-12-787,56-164 1,14-30 2248,-88 232-655,16-35 373,-40 78-910,-2 7-55,-53 94-75,32-61 55,1 1 0,3 1 0,-16 46 1,28-64-4,1 0 1,0 0-1,2 1 1,1 0 0,0 44-1,3-59-3,0 0 0,1 0 0,0 0 0,0 0 0,1-1 0,0 1-1,1-1 1,-1 1 0,2-1 0,-1 0 0,1 0 0,0 0-1,0-1 1,0 1 0,1-1 0,0 0 0,1 0 0,-1-1 0,1 0-1,10 8 1,-1-5 18,-1 0 0,2-1-1,-1 0 1,0-1-1,1-1 1,0 0 0,32 4-1,-8-5-8,-1-2-1,47-2 1,-84 0-22,0 0 0,0 1 0,-1-1 0,1 0 0,0-1 1,0 1-1,0 0 0,0 0 0,0-1 0,0 1 0,0-1 0,0 0 0,0 1 0,-1-1 0,1 0 1,0 0-1,0 0 0,-1 0 0,1-1 0,-1 1 0,1 0 0,-1-1 0,0 1 0,1-1 0,-1 1 1,0-1-1,0 1 0,0-1 0,0 0 0,0 0 0,-1 1 0,1-1 0,0 0 0,-1 0 0,1 0 1,-1 0-1,0 0 0,0 0 0,0 0 0,0 0 0,0 0 0,0 0 0,0 0 0,-1 0 0,0-2 1,1 3 0,0 1 0,-1-1 1,1 0-1,-1 0 1,0 1-1,1-1 0,-1 0 1,0 1-1,1-1 1,-1 1-1,0-1 0,0 1 1,1-1-1,-1 1 1,0-1-1,0 1 0,0 0 1,0 0-1,0-1 1,1 1-1,-1 0 0,0 0 1,0 0-1,0 0 1,0 0-1,-2 0 0,-33 0-126,26 1 89,7-1 43,1 0 0,-1 0 0,0 1-1,1-1 1,-1 1 0,1 0-1,-1 0 1,1 0 0,-1 0-1,1 0 1,0 0 0,-1 1 0,1-1-1,0 1 1,0-1 0,0 1-1,0 0 1,0 0 0,0 0-1,1 0 1,-1 0 0,1 0 0,-1 1-1,1-1 1,0 0 0,0 1-1,0-1 1,0 1 0,0-1-1,1 1 1,-1-1 0,1 1-1,-1 0 1,1-1 0,0 1 0,0 0-1,0-1 1,1 1 0,0 4-1,-1-5 5,1 0-1,-1-1 0,1 1 0,0 0 0,-1-1 1,1 1-1,0-1 0,0 1 0,0-1 0,0 1 1,0-1-1,0 0 0,0 1 0,1-1 0,-1 0 0,0 0 1,1 0-1,-1 0 0,1 0 0,-1 0 0,1 0 1,-1-1-1,1 1 0,0-1 0,-1 1 0,1-1 1,2 1-1,51 3 35,-46-4-39,6 0 24,-1 0 0,1-1 0,-1-1 0,0 0-1,0-1 1,0 0 0,0-1 0,25-11 0,-33 11-23,0 1 1,-1-1-1,1 0 1,-1 0-1,0 0 1,0-1-1,-1 0 0,1 0 1,-1 0-1,0 0 1,0-1-1,-1 0 1,0 0-1,0 0 0,0 0 1,0 0-1,-1 0 1,0-1-1,-1 1 1,1-1-1,0-11 0,-1 7 22,0 1-1,-1 0 0,0-1 0,-1 1 0,0 0 1,0 0-1,-1-1 0,-1 1 0,1 0 0,-2 1 1,1-1-1,-1 0 0,-1 1 0,0 0 0,0 0 0,-1 0 1,-10-12-1,13 18-10,-14-24 129,17 27-138,-1-1 1,1 1 0,0-1-1,0 1 1,0-1 0,0 1-1,-1-1 1,1 1 0,0-1-1,0 1 1,0-1 0,0 1-1,0-1 1,0 0 0,0 1-1,0-1 1,0 1 0,0-1 0,1 1-1,-1-1 1,0 1 0,0-1-1,0 1 1,1-1 0,-1 1-1,0-1 1,1 1 0,-1 0-1,0-1 1,1 1 0,-1-1-1,0 1 1,1 0 0,-1-1-1,1 1 1,-1 0 0,1 0-1,-1-1 1,1 1 0,-1 0-1,1 0 1,-1 0 0,1-1 0,-1 1-1,1 0 1,-1 0 0,1 0-1,0 0 1,19-3-55,1 1 1,-1 1-1,0 1 1,22 2-1,-32-1 52,0 1 0,-1 0 0,1 0-1,0 1 1,-1 0 0,0 1 0,0 0 0,0 0-1,0 1 1,13 10 0,27 28 191,-2 2 0,52 66 0,-57-63-109,-24-27-83,14 14 10,-2 1 0,34 53 0,-63-87-23,0 0 0,0 0 0,0 0 0,0 0 0,0 0 0,0 0 0,0 0 0,-1 0 0,0 0 0,1 0 0,-1 4 0,0-5 7,0 0-1,0 0 1,0-1-1,0 1 1,-1 0 0,1-1-1,0 1 1,-1 0-1,1-1 1,0 1-1,-1-1 1,1 1-1,-1 0 1,1-1-1,-1 1 1,1-1 0,-1 1-1,1-1 1,-1 0-1,1 1 1,-1-1-1,0 1 1,0-1-1,-5 2-47,0-1-1,1 0 0,-1 0 0,0-1 1,1 0-1,-1 0 0,-6-1 1,-6 1-72,-125 6-3437,114-3 857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0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0 5401,'0'0'1167,"0"0"-693,0 0-305,0 0 260,0 0 465,0 0 125,-2 36 386,0 13-945,-11 154 995,-40 749 1217,53-921-2101,0-24 406,0-21-444,3-21-475,1 1 0,1 0-1,19-61 1,-6 26-39,1-16-56,10-45-324,47-126 0,-62 218 288,1 1 1,2 1-1,2 0 1,1 1-1,1 2 1,2 0-1,50-55 1,-20 41 20,-49 44 43,0 0 0,0 1 0,1 0 1,-1-1-1,0 1 0,1 0 0,0 1 1,-1-1-1,1 1 0,0 0 0,8 0 1,-11 1 2,-1 0 1,0 0 0,0 1 0,1-1 0,-1 0 0,0 1-1,0 0 1,0-1 0,0 1 0,0-1 0,0 1 0,0 0 0,0 0-1,0 0 1,0 0 0,0 0 0,0 0 0,-1 0 0,1 0 0,0 0-1,-1 0 1,1 0 0,-1 0 0,1 0 0,-1 0 0,1 1-1,-1-1 1,0 2 0,8 42-4,-6-30-1,-1-4 16,1-1-1,0 1 0,1-1 0,0 0 0,1 0 0,0-1 0,7 14 0,-8-19 20,0 0 0,0 0 1,1 0-1,0 0 0,-1-1 0,2 1 0,-1-1 0,0 0 0,0-1 1,1 1-1,0-1 0,-1 1 0,1-1 0,0-1 0,0 1 0,10 1 1,13 2 20,0-1 1,0-2 0,0 0 0,0-2 0,0-2-1,0 0 1,0-2 0,0 0 0,30-11 0,-46 11-46,-1 0 0,0-1 0,0 0 0,18-12 0,-26 15-4,-1 0 0,1 0 0,-1 0 0,0 0 0,1-1 0,-1 1 0,0-1 1,-1 1-1,1-1 0,0 1 0,-1-1 0,1 0 0,-1 0 0,0 0 0,0 0 0,0 0 1,0 0-1,-1 0 0,1 0 0,-1-1 0,0 1 0,0-6 0,0 8 0,0 0 0,-1 0 0,1 0 1,-1-1-1,1 1 0,-1 0 0,0 0 0,1 0 0,-1 0 0,0 1 0,0-1 0,0 0 0,0 0 0,0 0 0,0 1 0,0-1 0,0 0 0,0 1 0,0-1 0,0 1 1,0-1-1,0 1 0,0 0 0,0-1 0,-1 1 0,1 0 0,-2 0 0,-40-4-64,32 4 62,-4 0 0,0 0 1,0 1 0,-1 0 0,1 1-1,0 1 1,0 0 0,-28 11-1,37-12 6,1 1 0,0-1 0,0 1 0,0 0 0,1 1-1,-1-1 1,1 1 0,-1 0 0,1 0 0,1 0 0,-1 0-1,0 1 1,1 0 0,0-1 0,0 1 0,1 0 0,-1 1-1,1-1 1,0 0 0,0 1 0,1-1 0,0 1 0,0 0-1,-1 9 1,2-12 4,0 0 0,1 0 0,-1 0 0,1 0 0,-1 0 0,1 0 0,0 0 0,0 0-1,0 0 1,1 0 0,-1 0 0,1-1 0,-1 1 0,1-1 0,0 1 0,0-1 0,0 0 0,0 1 0,1-1 0,-1 0-1,0 0 1,1-1 0,-1 1 0,1-1 0,0 1 0,0-1 0,0 0 0,-1 0 0,1 0 0,0 0 0,0 0-1,5 0 1,13 3 0,-1-2 0,1 0 0,35-1 0,-42-1-53,6 1 32,-14 0-14,-1 0-1,0-1 0,1 0 0,-1 0 1,0 0-1,1-1 0,9-2 0,-15 3 23,1-1-1,-1 1 0,0 0 1,1-1-1,-1 1 1,1-1-1,-1 1 1,0 0-1,1-1 0,-1 1 1,0-1-1,0 1 1,0-1-1,1 1 0,-1-1 1,0 1-1,0-1 1,0 1-1,0-1 1,0 1-1,0-1 0,0 0 1,0 1-1,0-1 1,0 1-1,0-1 0,0 1 1,0-1-1,0 1 1,0-1-1,-1 1 1,1-1-1,0 1 0,0-1 1,-1 1-1,1-1 1,0 1-1,-1-1 0,1 1 1,0 0-1,-1-1 1,1 1-1,-1 0 0,1-1 1,0 1-1,-1 0 1,1-1-1,-1 1 1,1 0-1,-1 0 0,1 0 1,-1 0-1,1-1 1,-1 1-1,0 0 0,0 0 1,0 0 1,-1 0 0,0 0 1,1 0-1,-1 0 0,1 0 0,-1 0 0,1 0 1,-1 1-1,1-1 0,-1 0 0,1 1 1,-1-1-1,1 1 0,-1 0 0,1-1 1,0 1-1,-1 0 0,1 0 0,0 0 1,0 0-1,0 0 0,-1 0 0,1 1 1,-1 1-1,1 1 10,-1 0 1,1 0-1,0 1 1,1-1-1,-1 0 1,1 0-1,0 1 1,0 4-1,0-6 3,1-1-1,-1 0 1,1 1-1,-1-1 1,1 0-1,0 0 1,0 0-1,0 1 1,0-1-1,0 0 1,1 0-1,-1 0 1,1-1-1,-1 1 1,1 0-1,-1 0 1,1-1-1,0 1 1,0-1-1,0 0 0,0 1 1,0-1-1,0 0 1,0 0-1,0 0 1,1 0-1,-1-1 1,0 1-1,1-1 1,2 1-1,10 2 106,0-1-1,0-1 0,23 0 0,-38-1-104,14 1 1,0-2 0,1 0 0,-1 0 0,0-1 0,0-1 0,-1-1-1,1 0 1,-1 0 0,1-1 0,-2-1 0,1 0 0,0-1 0,-1 0 0,-1-1 0,1-1 0,-1 0 0,0 0 0,-1-1 0,0 0 0,9-13 0,0-4-63,-1 0 0,-2-1 0,19-42 0,-7 12 59,-27 57 5,0-1-1,0 0 1,-1 1-1,1-1 1,0 0 0,1 1-1,-1-1 1,0 1 0,0-1-1,1 1 1,-1 0 0,0 0-1,1-1 1,0 1-1,-1 0 1,1 0 0,0 1-1,-1-1 1,1 0 0,0 0-1,0 1 1,-1-1 0,1 1-1,0 0 1,0-1-1,0 1 1,0 0 0,0 0-1,0 0 1,0 1 0,-1-1-1,1 0 1,0 1-1,0-1 1,0 1 0,0-1-1,-1 1 1,1 0 0,0 0-1,-1 0 1,1 0 0,0 0-1,-1 0 1,0 0-1,1 1 1,1 1 0,9 8-40,-1 0-1,-1 0 1,0 1 0,11 17 0,-20-29 34,8 14 2,1-1-1,0 0 1,1 0 0,1-1 0,18 15 0,-22-22 11,0 0 1,0-1 0,0 0-1,1 0 1,-1-1 0,1 0-1,0 0 1,-1-1 0,1 0-1,1 0 1,14-1 0,5 1 0,101 2-38,-118-5 31,1 1-1,0-2 0,-1 0 0,1 0 0,-1-1 0,0-1 1,19-7-1,-29 10-5,1 0 1,0 0-1,-1 0 1,1-1 0,-1 1-1,0-1 1,1 1-1,-1-1 1,0 0 0,0 1-1,0-1 1,0 0-1,0-1 1,-1 1 0,1 0-1,-1 0 1,1-1-1,-1 1 1,0-1 0,0 1-1,0-1 1,0 0-1,0 1 1,-1-1 0,1 0-1,-1 1 1,1-1-1,-1 0 1,0 0 0,0 1-1,-1-1 1,0-3-1,1 4-9,-1 1-1,1-1 0,-1 1 1,0-1-1,0 1 1,0 0-1,0-1 0,0 1 1,0 0-1,0 0 0,0 0 1,-1 0-1,1 0 0,0 0 1,-1 0-1,1 0 1,0 0-1,-1 1 0,1-1 1,-1 0-1,1 1 0,-1-1 1,0 1-1,-2 0 0,-42-5 3,39 5-10,-4 0-25,-4-2 43,0 2-1,0 0 1,0 1 0,0 1-1,-20 4 1,32-5-1,0 0-1,-1 0 1,1 1-1,0-1 1,0 1 0,0 0-1,0-1 1,0 1-1,0 1 1,1-1-1,-1 0 1,1 1 0,-1-1-1,1 1 1,0 0-1,0-1 1,0 1-1,1 0 1,-1 1 0,1-1-1,-1 0 1,1 0-1,0 0 1,0 1-1,0-1 1,1 1 0,-1-1-1,1 7 1,0-7 7,0 1 0,1-1 0,-1 1 0,1-1 0,-1 0 0,1 1 0,0-1 0,1 0 0,-1 0 0,0 1 0,1-1 0,0 0 0,0 0 0,0-1 0,0 1 0,0 0 0,0-1 0,1 1 0,-1-1 0,1 0 0,0 0 0,0 0 0,0 0 0,0 0 0,0 0 0,0-1 0,0 0 0,0 1 0,5 0 0,11 3 67,0 0 0,0-1 0,38 2-1,-52-5-75,253 4-417,-159-6-7833,-82 1 1426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2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331 592 8362,'0'0'2884,"0"0"-1341,-34 18-417,-112 61 156,130-71-1130,2 1 0,-1 1 0,1 0 0,1 1 0,-24 25 1,32-30-131,1 0 1,-1 1 0,1-1 0,1 1 0,-1-1-1,1 1 1,0 0 0,1 1 0,0-1 0,0 0 0,0 1-1,0 8 1,2-14-12,0 1 0,0-1 0,0 1-1,1 0 1,-1-1 0,1 1 0,-1-1 0,1 1-1,0-1 1,0 1 0,0-1 0,0 0 0,0 1-1,1-1 1,-1 0 0,1 0 0,0 0 0,-1 0-1,1 0 1,0 0 0,0-1 0,0 1 0,0 0-1,0-1 1,1 0 0,-1 1 0,0-1 0,1 0-1,-1 0 1,1-1 0,-1 1 0,1 0 0,-1-1-1,6 1 1,12 2 28,-1-1-1,1-1 1,32-1 0,-27-1 18,-12 1-62,1 0 0,0-1-1,0-1 1,-1 0 0,1-1 0,23-8 0,-33 10-20,0-1 0,0 0-1,-1 1 1,1-2 0,-1 1-1,1 0 1,-1-1 0,0 0-1,0 0 1,0 1 0,0-2-1,-1 1 1,1 0 0,-1-1 0,0 1-1,0-1 1,0 1 0,0-1-1,-1 0 1,1 0 0,-1 0-1,0 0 1,0 0 0,-1 0-1,1 0 1,-1 0 0,0-5-1,0 8-86,0 6-124,0-2 229,0 0 1,0 0-1,0 0 0,0 0 0,0 0 0,1-1 0,-1 1 0,1 0 0,0 0 0,0-1 0,0 1 0,0 0 0,0-1 0,1 1 0,-1-1 0,1 1 0,-1-1 0,1 0 0,0 0 1,0 0-1,0 0 0,0 0 0,1 0 0,-1 0 0,0-1 0,1 1 0,-1-1 0,1 0 0,0 1 0,-1-1 0,1 0 0,0-1 0,4 2 0,17 3 28,0-1-1,0-2 1,0 0-1,0-1 0,0-1 1,1-2-1,-1 0 0,0-2 1,0 0-1,-1-2 1,1-1-1,-1 0 0,27-14 1,-15 4-5,0-2 0,-1-1 1,-1-2-1,-1-1 0,-1-1 1,48-49-1,-62 54-11,0-1 1,-1-1-1,-1 0 0,-1-1 0,-1 0 1,-1-1-1,-1-1 0,-1 0 0,-1 0 1,-1-1-1,5-30 0,-6 13 46,-2 1 1,-2-1-1,-1 0 0,-3 0 1,-7-59-1,7 99-37,1-1 1,0 0-1,0 1 0,-1-1 0,1 1 1,-1-1-1,0 1 0,0-1 0,0 1 1,0-1-1,0 1 0,-1 0 0,1 0 0,-1-1 1,0 1-1,1 0 0,-1 0 0,0 1 1,0-1-1,0 0 0,0 1 0,0-1 1,-1 1-1,1 0 0,0-1 0,-1 1 0,1 0 1,-5-1-1,3 2-15,1 1 0,-1-1 0,1 1 0,-1-1 1,1 1-1,-1 0 0,1 1 0,0-1 0,0 0 0,0 1 0,-1 0 0,1 0 1,1 0-1,-1 0 0,0 0 0,0 1 0,1-1 0,-1 1 0,1-1 0,0 1 0,-2 3 1,-26 36-32,2 1 0,2 1 1,1 1-1,-22 59 0,34-69 34,1 1 0,2 1 0,1 0 0,3 0 0,0 0 1,0 56-1,6-84 9,1 1 1,0-1 0,1 0-1,0 1 1,0-1 0,1 0-1,0 0 1,0 0 0,1-1-1,0 1 1,1-1 0,0 0-1,0 0 1,1 0 0,0-1-1,0 0 1,1 0 0,0 0-1,0-1 1,0 0 0,1-1-1,0 1 1,0-2 0,12 7-1,-3-4-42,0 0-1,0-1 0,0 0 1,1-2-1,0 0 0,0-1 1,0-1-1,0 0 1,1-1-1,-1-1 0,35-5 1,-48 4-13,-1-1 0,1 1 1,-1-1-1,1 0 1,-1 0-1,0 0 1,0 0-1,0-1 1,0 0-1,0 0 0,-1 0 1,1 0-1,-1 0 1,0-1-1,0 1 1,0-1-1,2-5 1,6-9-150,-1-1 0,13-33 0,4-7 99,-24 54 86,58-90-70,-56 87 70,1 0 0,1 0 0,0 1 0,0 0 0,0 0 0,1 1 0,0 0 0,0 0 0,9-4 0,-15 10-7,-1-1 0,1 0 0,0 1 1,-1 0-1,1-1 0,0 1 0,0 0 1,0 0-1,-1 0 0,1 0 0,0 0 1,0 1-1,-1-1 0,1 0 0,0 1 1,0-1-1,-1 1 0,1 0 0,-1 0 1,1-1-1,0 1 0,-1 0 0,1 0 1,-1 1-1,0-1 0,1 0 1,-1 0-1,0 1 0,0-1 0,0 0 1,0 1-1,0-1 0,0 1 0,0 0 1,0 2-1,6 8 35,-2 1 1,0 0 0,5 22 0,-5-17 20,8 21 36,-2 1 1,-1 0-1,-2 1 1,-3 0 0,2 46-1,-6-69 760,3-38 1113,1-8-1939,6-11-13,21-50 0,-26 76-34,0 0 1,1 1 0,0 0 0,1 0-1,0 0 1,1 1 0,16-15-1,-24 24 20,1 0-1,0 1 0,-1 0 1,1-1-1,0 1 0,0 0 1,0 0-1,0 0 0,0 0 1,0 0-1,0 0 0,0 1 0,0-1 1,0 1-1,0-1 0,0 1 1,1 0-1,-1 0 0,0 0 1,0 0-1,0 0 0,1 1 1,1 0-1,0 0 4,-1 1 1,1 0-1,-1 0 0,0 0 1,0 0-1,0 0 1,0 1-1,0 0 0,0-1 1,-1 1-1,1 0 1,1 4-1,5 7 4,-1 1 1,0 0-1,-1 0 0,9 30 0,-14-37 11,2 3 66,-1 0 0,-1 0-1,1 0 1,-1 12-1,2-23 36,-1-1 0,0 0 0,0 0 0,0 0-1,0 0 1,0 0 0,0 0 0,0-1 0,-1 0-1,5-2 1,5-4-134,1 1 0,-1 0 0,1 1 0,0 1 0,1 0 0,-1 1 0,1 0 0,24-3 0,11 3-286,60 0 0,-11 2 81,-51 0 20,-17 1 63,0 0 0,-1-2 0,1-1 0,-1-2 0,0 0 0,30-12 0,-57 17 148,-1 1 0,0-1 0,0 1 0,0-1 0,0 0 0,1 0 0,-1 1 1,0-1-1,0 0 0,0 0 0,-1 0 0,1 0 0,0 0 0,0-1 0,0 1 0,-1 0 0,1 0 0,-1 0 1,1-1-1,-1 1 0,1 0 0,-1-1 0,0 1 0,1 0 0,-1-1 0,0 1 0,0 0 0,0-1 0,0 1 1,0 0-1,-1-1 0,1 1 0,0 0 0,-1-1 0,1 1 0,0 0 0,-1 0 0,0-1 0,1 1 1,-1 0-1,0 0 0,0 0 0,1 0 0,-1 0 0,0 0 0,0 0 0,0 0 0,0 0 0,0 0 0,0 0 1,-1 1-1,1-1 0,0 0 0,0 1 0,-2-1 0,-12-5 30,-1 1-1,0 1 1,0 1 0,0 0 0,0 1-1,-26 0 1,-103 7 608,139-4-594,-1-1 0,0 1 0,1 1 1,-1-1-1,0 1 0,1 1 0,0-1 1,0 1-1,-1 0 0,2 0 0,-1 1 1,-8 6-1,11-7-23,-1 0 0,1 1 0,0-1 0,0 1 0,0 0 0,1 0 0,-1 0 0,1 0 0,0 1 0,0-1 0,1 1 0,-1-1 0,1 1 0,0-1 0,0 1 0,1 0 0,-1 0 0,1 5 0,0-8-13,0 0-1,1 0 0,-1 0 0,0 0 1,1 0-1,0 0 0,-1 0 0,1-1 0,0 1 1,0 0-1,0 0 0,0-1 0,0 1 1,0-1-1,1 1 0,-1-1 0,0 1 1,1-1-1,-1 0 0,4 3 0,1-1 32,0 1 0,0-1-1,1 0 1,-1-1 0,1 0-1,7 2 1,13 1 94,-1 0 0,33-1 0,44 2-87,158-13 0,-203-1-823,-34 4-4724,-14 1 3185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3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247 41 11026,'0'0'1957,"0"0"-1058,0 0-155,0 0 120,-33 22-456,-101 73-225,128-91-143,0 1 0,0-1 0,0 1 0,1 0 0,0 1 0,0-1 0,0 1 0,1 0 0,0 1 0,0-1 0,0 0 1,1 1-1,0 0 0,0 0 0,1 0 0,0 0 0,0 0 0,0 1 0,1-1 0,1 1 0,-1-1 0,1 1 0,1 10 0,-1-9-32,0-7 11,1 1 0,-1 0 1,1 0-1,0 0 0,0 0 0,0-1 0,0 1 0,0 0 0,1-1 0,-1 1 0,1-1 0,0 1 1,0-1-1,0 0 0,0 0 0,0 0 0,0 0 0,0 0 0,1 0 0,-1-1 0,1 1 0,-1-1 0,1 1 1,0-1-1,-1 0 0,1 0 0,4 1 0,8 2 31,0 0 0,0-1 0,1-1 0,16 1-1,16 0 9,0-2-1,0-2 1,-1-2-1,64-13 0,-91 12-98,0-1-1,-1-1 0,1-1 1,-1 0-1,-1-1 0,0-2 1,0 0-1,0 0 0,-1-2 1,-1 0-1,0-1 0,25-26 1,-35 31 26,0 1 0,-1-1 0,0-1 0,0 1 0,-1-1 0,0 1 0,0-1 0,-1 0 0,0-1 0,-1 1 0,0 0 0,0-1 0,-1 0 0,-1 1 0,1-1 0,-2-11 0,1 20 14,0 0-1,0 1 1,0-1-1,0 0 1,0 0 0,0 0-1,0 0 1,0 1 0,-1-1-1,1 0 1,0 0-1,0 0 1,-1 1 0,1-1-1,-1 0 1,1 0-1,0 1 1,-1-1 0,1 0-1,-1 1 1,0-1-1,1 1 1,-1-1 0,0 0-1,1 1 1,-1 0-1,0-1 1,1 1 0,-1-1-1,0 1 1,0 0-1,0-1 1,1 1 0,-1 0-1,0 0 1,0 0 0,0 0-1,1 0 1,-1 0-1,0 0 1,0 0 0,0 0-1,-1 0 1,-1 1-9,1-1 0,-1 1 0,1 0 0,0 0 0,-1 0 1,1 0-1,0 0 0,-1 0 0,1 1 0,0-1 0,0 1 0,0 0 0,0-1 1,-2 4-1,-3 6 5,1 0 1,0 1 0,1 0 0,0 1-1,1-1 1,0 1 0,1-1 0,0 1-1,1 0 1,0 1 0,2-1-1,-1 0 1,1 0 0,3 13 0,-3-22 4,0-1 0,1 1 0,-1-1 1,1 0-1,0 1 0,0-1 0,0 0 1,1 0-1,-1 0 0,1 0 0,0 0 1,0 0-1,0 0 0,0 0 0,0-1 1,4 4-1,-1-2 0,0 1 1,1-1 0,0 0-1,0-1 1,1 0-1,-1 0 1,11 4 0,4-1-9,0-1 1,0-1-1,0-1 1,29 1 0,-18-3-143,1 0 0,53-7 0,-75 4 79,0 0 0,-1-1 0,1 0 1,-1-1-1,0 0 0,0 0 0,0-1 1,-1 0-1,0-1 0,0 0 0,16-14 1,-8 2-248,-1 0 0,18-29 1,-22 30 254,1 0 0,0 1 1,24-22-1,-32 33 57,1 1 1,-1 0-1,1 0 0,0 1 1,0 0-1,1 0 0,-1 0 1,0 1-1,1-1 1,0 2-1,-1-1 0,1 1 1,0 0-1,13 0 0,-17 1 37,0-1-1,0 1 0,0 1 0,0-1 0,1 0 1,-1 1-1,0-1 0,0 1 0,0 0 0,0 0 1,0 0-1,0 1 0,-1-1 0,1 1 0,0 0 1,-1-1-1,4 4 0,-4-2 62,1 1-1,-1-1 1,0 1 0,0 0 0,0 0-1,-1 0 1,1 0 0,-1 1 0,0-1-1,0 0 1,0 9 0,2 26 415,-3-29-379,1-1 1,0 1-1,0 0 1,1-1-1,0 1 1,0-1-1,6 12 1,-5-20-20,0-1 0,0 1 0,0-1 0,0 0 0,0 0 0,0 0 0,0 0 0,0-1 1,4 0-1,3-3-68,-1 0 1,1 0 0,-1-1-1,0 0 1,0 0 0,0-1-1,13-13 1,-15 13-72,-1 0 0,1 1 1,-1 0-1,1 0 0,1 1 0,-1 0 0,1 0 0,0 0 1,0 1-1,0 1 0,0-1 0,0 1 0,17-2 1,60 6-103,-50 0-46,0-1 0,0-1 0,-1-3 0,1 0 1,65-16-1,-96 17 163,0 1 0,0-1 0,1 1 1,-1-1-1,0 0 0,0-1 0,6-4 1,-9 5 12,1 1 1,-1-1-1,0 1 1,0-1-1,0 1 1,0-1-1,0 0 1,-1 1-1,1-1 1,0 0-1,-1 0 1,1 0-1,-1 1 1,0-1-1,0 0 1,0 0-1,0 0 1,0 0-1,0 0 1,0 0 0,-1-1-1,1 1-2,-1 1 0,0 0 0,1-1 0,-1 1 0,0 0 0,0-1 0,0 1 0,0 0 0,0 0 0,0 0 0,-1 0 0,1 0 0,0 0 0,0 0 1,-1 1-1,1-1 0,0 0 0,-1 1 0,1-1 0,-1 1 0,1-1 0,-1 1 0,1 0 0,-1 0 0,1 0 0,-3 0 0,-50-2-39,44 2 50,5 0-8,0 0-1,0 0 1,0 1 0,0-1-1,0 1 1,0 1-1,0-1 1,1 1-1,-1-1 1,0 1-1,1 1 1,0-1 0,-1 0-1,1 1 1,0 0-1,0 0 1,1 0-1,-1 1 1,1 0-1,-1-1 1,1 1-1,0 0 1,0 0 0,1 0-1,-1 1 1,1-1-1,0 1 1,0-1-1,1 1 1,-1 0-1,1 0 1,0 0 0,0-1-1,1 8 1,0-11 1,0 1 1,0 0-1,1-1 0,-1 1 1,1 0-1,0-1 1,-1 1-1,1-1 1,0 1-1,0-1 1,0 1-1,0-1 1,0 0-1,0 1 0,0-1 1,1 0-1,-1 0 1,0 0-1,1 0 1,-1 0-1,1 0 1,-1 0-1,1 0 0,-1-1 1,1 1-1,0-1 1,2 1-1,52 10 2,-50-10-12,36 3-190,1-2 1,63-5 0,-102 3 183,0 0-1,0-1 1,0 1-1,0-1 1,-1 0-1,1 0 1,0 0-1,0 0 1,-1-1-1,1 0 1,-1 1-1,0-1 1,1-1-1,-1 1 1,0 0-1,0-1 1,0 0-1,0 1 1,-1-1-1,1 0 1,1-4-1,-1 1-30,0 0 0,-1-1 0,0 0 0,0 1 0,-1-1 0,1 0 0,-2 0-1,1 0 1,-1 1 0,0-1 0,-1-8 0,1 11 62,-1 1 0,1 0 0,-1 0 0,0 0 0,0-1 0,0 1 0,-1 0 1,1 0-1,-1 1 0,1-1 0,-1 0 0,0 0 0,0 1 0,0-1 0,0 1 0,-1 0 0,1-1 0,-1 1 0,1 0 0,-1 1 0,0-1 0,0 0 1,0 1-1,0-1 0,0 1 0,0 0 0,0 0 0,0 0 0,0 1 0,-1-1 0,1 1 0,0 0 0,0 0 0,-1 0 0,1 0 0,-4 1 0,6-1-12,-1 0 0,1 1-1,0-1 1,0 1-1,-1 0 1,1-1 0,0 1-1,0 0 1,0 0-1,0 0 1,0 0 0,0-1-1,0 1 1,0 1-1,1-1 1,-1 0-1,0 0 1,0 0 0,1 0-1,-1 0 1,1 1-1,-1-1 1,1 0 0,0 0-1,-1 1 1,1-1-1,0 0 1,0 1 0,0 0-1,-1 49 95,1-38-45,0-10-24,0 1-1,1 0 1,-1-1-1,1 0 1,0 1 0,0-1-1,0 1 1,0-1-1,0 0 1,1 0 0,-1 1-1,1-1 1,0 0-1,0-1 1,0 1-1,1 0 1,3 4 0,0-3-5,0 1 0,0-1 1,0-1-1,0 1 1,1-1-1,-1 0 1,1 0-1,8 2 1,8 0 22,1 0 0,-1-2 0,1 0 0,31-1 0,-48-2-34,1 0 1,0 0 0,-1 0-1,1-1 1,-1 0-1,1-1 1,-1 1 0,1-2-1,-1 1 1,0-1 0,0 0-1,0 0 1,0-1-1,-1 0 1,1 0 0,-1 0-1,0-1 1,0 0-1,0 0 1,-1-1 0,0 0-1,0 0 1,-1 0 0,1 0-1,-1-1 1,-1 1-1,4-9 1,7-13-80,-6 12 61,0-1 1,1 1-1,14-18 1,-20 30-9,1 0 0,0 0 1,0 0-1,0 0 0,0 1 0,0-1 1,1 1-1,0 0 0,0 1 0,-1-1 1,1 1-1,1 0 0,-1 0 0,0 0 0,7 0 1,-1 0-14,1 0-1,-1 1 1,1 0 0,0 1 0,-1 0-1,1 1 1,0 1 0,-1-1 0,23 8 0,-29-7 18,-1 0 1,1 0 0,-1 1-1,1-1 1,-1 1 0,0 0-1,0 1 1,0-1 0,0 1-1,-1-1 1,1 1 0,-1 0-1,0 0 1,0 1 0,-1-1-1,1 1 1,-1-1 0,0 1 0,0 0-1,0 0 1,-1 0 0,0 0-1,0 0 1,1 9 0,-2-11-50,0-1 0,1 1 0,-1 0 0,1 0 0,0-1 0,0 1 0,0 0 0,0-1 0,1 1 0,-1-1 0,0 1 0,1-1 0,0 0 0,0 0 0,0 1 0,-1-1 0,2 0 0,-1-1 0,0 1 0,0 0 0,1-1 0,-1 1 0,1-1 0,-1 0 0,1 0 0,-1 0 0,5 1 0,5 1-588,0-1-1,0-1 1,0 0-1,1-1 0,12 0 1,-4-1-588,6 1-5592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5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149 322 928,'0'0'2007,"0"0"148,0 0-458,0 0-584,0 0-262,0 0-99,-1-17-173,-17-139 1480,15 88-1229,-2-11 1154,5 79-1967,0 0-1,0 0 1,0 0-1,0 0 1,0 0 0,0 0-1,0 0 1,0 0-1,0 0 1,0 0-1,-1 0 1,1 0-1,0 0 1,0 0 0,0 0-1,0 0 1,0 0-1,0 0 1,0 0-1,0 0 1,0 0 0,-1 0-1,1 0 1,0 0-1,0 0 1,0 0-1,0 0 1,0 0-1,0 0 1,0 0 0,0 0-1,0 0 1,0 0-1,-1 0 1,1 0-1,0 0 1,0 0-1,0 0 1,0 0 0,0-1-1,0 1 1,0 0-1,0 0 1,0 0-1,0 0 1,0 0 0,0 0-1,0 0 1,0 0-1,-5 17 81,-3 25-163,-26 183 1086,-8 353 0,42-577-1112,0-1 0,0 1 0,0-1 0,0 1-1,0-1 1,0 1 0,0-1 0,0 1-1,0-1 1,0 1 0,0-1 0,-1 1-1,1-1 1,0 1 0,0-1 0,-1 0 0,1 1-1,0-1 1,-1 1 0,1-1 0,0 0-1,-1 1 1,1-1 0,-1 0 0,1 1 0,0-1-1,-1 0 1,1 0 0,-1 1 0,1-1-1,-1 0 1,1 0 0,-1 0 0,1 0-1,-1 0 1,1 0 0,-1 1 0,1-1 0,-1 0-1,1-1 1,-1 1 0,1 0 0,-1 0-1,1 0 1,-1 0 0,1 0 0,-1 0-1,1-1 1,-1 1 0,1 0 0,-1 0 0,1-1-1,0 1 1,-1 0 0,1-1 0,-1 1-1,-8-15-1830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5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10474,'0'0'3089,"0"0"-1945,0 0-1096,188 0 24,-95 0 288,-1 0-208,-2 0-136,-8 0-16,-5 0-136,-1 0 0,-7 0-1232,-3 0-416,17-3-65,-17-3-855,-13-3-2442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6.3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83 406 6601,'0'0'2016,"0"0"-367,0 0-210,-15 34-455,-42 109-438,55-138-495,0 0-1,0 0 1,1 1 0,0-1 0,0 1 0,0-1-1,1 1 1,-1-1 0,2 1 0,-1-1-1,0 1 1,1 0 0,0-1 0,3 9 0,-2-10 4,-1-1 1,1 1-1,0-1 1,1 0-1,-1 0 1,1 0-1,-1 0 1,1 0-1,0-1 1,0 1-1,0-1 1,0 0 0,1 0-1,-1 0 1,7 3-1,5 0 121,0-1-1,0-1 0,0 0 1,1 0-1,-1-2 0,32-1 1,-43 0-163,11 0 49,0 0 1,0-1-1,0-1 0,0-1 0,-1 0 0,1-1 1,19-8-1,-28 10-69,-1-1 0,0 1 0,0-1 0,0 0 1,-1 0-1,1-1 0,-1 1 0,0-1 0,0 0 0,0 0 0,0-1 1,-1 1-1,0-1 0,0 0 0,0 1 0,0-1 0,-1-1 0,0 1 1,0 0-1,0-1 0,0 1 0,0-10 0,0 7-34,-1 0 0,0 1 0,-1-1 0,0 0 0,0 0 0,-1 1 0,0-1 0,0 0 0,-1 1 0,0-1 1,0 1-1,-1 0 0,0 0 0,0 0 0,-1 0 0,1 0 0,-2 1 0,1-1 0,-1 1 0,0 0 0,0 1 0,0-1 0,-1 1 0,-10-8 0,16 13 42,0 0 0,0 0 0,1 0 0,-1 0 1,0 0-1,1 0 0,-1 0 0,0 0 0,0 0 0,1 0 0,-1 0 0,0 0 0,0 0 0,1 0 1,-1-1-1,0 1 0,0 0 0,1 0 0,-1 0 0,0 0 0,0 0 0,1-1 0,-1 1 1,0 0-1,0 0 0,0 0 0,0-1 0,1 1 0,-1 0 0,0 0 0,0-1 0,0 1 1,0 0-1,0 0 0,0-1 0,0 1 0,0 0 0,0-1 0,0 1 0,0 0 0,0 0 0,0-1 1,0 1-1,0 0 0,0 0 0,0-1 0,0 1 0,0 0 0,0-1 0,0 1 0,0 0 1,0 0-1,0-1 0,-1 1 0,1 0 0,0 0 0,0 0 0,0-1 0,-1 1 0,1 0 1,0 0-1,0 0 0,0 0 0,-1-1 0,1 1 0,0 0 0,31-2-134,-22 2 117,555-70-2343,-536 63 1952,-27 6 384,-5 0 77,-3 1-2,0 1 0,0 0-1,0 0 1,0 0 0,-9 4 0,-1 2 175,0 1-1,1 1 1,0 0 0,0 1-1,1 1 1,0 0 0,1 1 0,-21 23-1,27-26-132,-1 1 0,2 0 0,-1 0 0,1 0-1,1 1 1,0 0 0,0 1 0,1-1 0,1 1 0,0 0-1,0 0 1,1 1 0,-2 19 0,5-29-92,0 0 1,0 0 0,0 0-1,0 0 1,1-1 0,-1 1-1,1 0 1,0 0 0,0 0-1,0-1 1,0 1 0,0-1-1,0 1 1,1-1 0,-1 1-1,1-1 1,0 0-1,0 1 1,0-1 0,0 0-1,0 0 1,0 0 0,0-1-1,1 1 1,-1-1 0,1 1-1,-1-1 1,1 0 0,-1 0-1,1 0 1,0 0 0,0 0-1,-1-1 1,7 1-1,8 1 45,0-1 0,0 0-1,0-2 1,28-3 0,-41 3-32,10-1-118,-1-1 0,1-1 0,-1 0 0,0-1-1,0 0 1,0-1 0,-1-1 0,0 0 0,0 0 0,-1-1-1,0-1 1,0 0 0,-1 0 0,0-1 0,0 0 0,-1-1-1,-1 0 1,0-1 0,-1 1 0,0-2 0,0 1 0,-1-1-1,-1 0 1,0 0 0,-1 0 0,-1 0 0,4-22 0,-4-1-626,-1 0 1,-2-1 0,-1 1 0,-2 0-1,-9-42 1,1 32 1975,-26-74-1,49 161-292,-2 0 1,8 65-1,4 116-43,-21-200-826,1 0 0,1 0 0,1-1-1,9 29 1,-11-44-74,0-1-1,0 0 1,1 1-1,-1-1 1,1 0 0,0 0-1,1-1 1,-1 1 0,1-1-1,0 1 1,0-1 0,1 0-1,-1-1 1,1 1-1,0-1 1,0 0 0,0 0-1,0 0 1,0-1 0,1 0-1,8 3 1,11-1-1,0 0 0,0-2 0,1 0 0,-1-2 1,1-1-1,-1-1 0,1-1 0,-1-1 0,0-2 0,0 0 1,-1-1-1,26-12 0,-39 14-145,57-28-243,-65 31 259,1 0-1,0-1 0,-1 1 1,1-1-1,-1 1 0,0-1 0,0 0 1,0-1-1,0 1 0,-1 0 1,1-1-1,-1 1 0,3-7 0,-5 10 112,0-1 0,0 1 0,0 0 0,0 0 0,0 0 0,0-1 0,1 1 0,-1 0-1,0 0 1,0 0 0,0 0 0,0-1 0,0 1 0,0 0 0,0 0 0,0 0 0,-1-1 0,1 1-1,0 0 1,0 0 0,0 0 0,0-1 0,0 1 0,0 0 0,0 0 0,0 0 0,0 0 0,-1-1-1,1 1 1,0 0 0,0 0 0,0 0 0,0 0 0,0 0 0,-1 0 0,1 0 0,0-1 0,0 1-1,0 0 1,0 0 0,-1 0 0,1 0 0,0 0 0,0 0 0,0 0 0,-1 0 0,1 0 0,0 0-1,-16 3-57,-13 10 104,25-10 3,0 0 0,0 0 0,1 0 0,-1 1 0,0-1 0,1 1 0,0 0 0,0 0 0,0 0 0,1 1 0,-1-1-1,1 1 1,0-1 0,0 1 0,1 0 0,-1 0 0,1 0 0,0 0 0,0-1 0,1 9 0,0-11-30,0-1-1,0 0 0,1 0 1,-1 0-1,0 0 1,1 0-1,-1 0 1,1 0-1,-1 0 1,1 0-1,0 0 0,0 0 1,-1 0-1,1 0 1,0 0-1,0-1 1,0 1-1,0 0 1,0 0-1,0-1 0,0 1 1,0-1-1,0 1 1,0-1-1,0 0 1,0 1-1,0-1 0,0 0 1,1 0-1,-1 1 1,0-1-1,0 0 1,0 0-1,2-1 1,46-1 488,-46 2-478,3-1-8,-1-1 0,1 1 0,-1-1 0,0 0 0,0 0 0,0-1 0,0 1 0,0-1 0,0 0 0,-1 0 0,1-1 0,-1 0 0,0 1 0,0-1 0,0-1 0,-1 1 0,0 0 0,1-1 0,-2 0 0,1 0 0,0 0 0,-1 0 0,0 0 1,2-8-1,0 0-73,-1 0 1,0 0 0,0 0 0,-2-1-1,0 1 1,0 0 0,-1-1-1,-1 1 1,-3-18 0,4 28 65,-1 0-1,0 1 1,0-1-1,0 0 1,-1 0-1,1 1 1,-1-1 0,1 1-1,-1-1 1,0 1-1,0 0 1,0-1-1,0 1 1,0 0 0,-1 0-1,1 1 1,0-1-1,-4-1 1,-12-11 203,18 14-208,0-1 1,0 1-1,0 0 1,0 0 0,0-1-1,0 1 1,0 0-1,0 0 1,0 0 0,0-1-1,0 1 1,0 0-1,0 0 1,0-1-1,0 1 1,0 0 0,0 0-1,0 0 1,0-1-1,0 1 1,0 0 0,1 0-1,-1 0 1,0 0-1,0-1 1,0 1 0,0 0-1,1 0 1,-1 0-1,0 0 1,0 0-1,0 0 1,0-1 0,1 1-1,-1 0 1,0 0-1,0 0 1,1 0 0,-1 0-1,0 0 1,0 0-1,0 0 1,1 0-1,-1 0 1,0 0 0,1 0 2,15-6-49,0 1 0,0 0 0,1 1 0,-1 1 0,1 1 1,23-1-1,-32 3 41,0 0 0,1 1 1,-1-1-1,0 2 0,0-1 0,0 1 1,0 0-1,0 1 0,0 0 1,0 0-1,-1 1 0,0 0 1,0 0-1,0 0 0,9 8 1,19 21 408,56 69 0,-83-93-388,0 1 0,-1 1-1,0-1 1,-1 1-1,-1 0 1,1 1 0,-2-1-1,0 1 1,0 0 0,-1 0-1,0 1 1,1 19-1,-5-30-19,1 1 0,-1-1 0,0 0 0,0 0 0,0 0 0,0 0-1,-1 0 1,1 0 0,0 0 0,-1-1 0,1 1 0,-1 0 0,0-1-1,1 1 1,-1-1 0,0 1 0,0-1 0,0 0 0,0 0 0,0 0-1,0 0 1,0 0 0,-1-1 0,1 1 0,0 0 0,-4-1 0,-70 13-334,70-12 250,-107 5-1869,64-5-3313,49-1-376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7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0 876 9250,'0'0'1351,"0"0"-584,28-33-168,91-107 315,-86 99-456,-1 0-1,-2-2 1,-3-2-1,26-52 1,-41 69-342,-2 0 0,0-1 0,-2 0 0,-1-1 1,-2 0-1,0 0 0,-1-42 0,-4-39 212,1 109-310,-1-1 0,-1 1 1,1-1-1,0 1 0,-1 0 0,1-1 0,-1 1 0,1 0 1,-1 0-1,0-1 0,0 1 0,0 0 0,0 0 0,-1 0 0,1 0 1,-3-3-1,3 4-11,-1 0 0,1 1 1,0-1-1,-1 0 1,1 1-1,0-1 0,-1 1 1,1-1-1,-1 1 0,1 0 1,-1-1-1,1 1 0,-1 0 1,1 0-1,-1 0 0,1 0 1,-1 0-1,1 0 1,-3 1-1,-1 1-13,0 0 1,0 0-1,1 0 0,-1 0 0,1 1 1,0 0-1,-1 0 0,1 0 1,0 0-1,1 1 0,-1-1 1,1 1-1,-6 7 0,-12 23 11,1 2 1,2 0-1,2 1 0,1 1 0,-19 74 0,22-55 79,2 1 0,2 0 0,1 86 0,6-136-75,1 0-1,0-1 1,0 1 0,1 0-1,0-1 1,0 1 0,1-1-1,0 1 1,0-1 0,1 0-1,0 0 1,0 0 0,1 0-1,0 0 1,0-1 0,0 1-1,1-1 1,0 0 0,0-1-1,1 1 1,-1-1 0,1 0-1,0-1 1,1 1 0,9 4-1,-2-2 0,0 0-1,0-2 1,0 0-1,1 0 0,0-2 1,0 0-1,25 2 0,7-2 53,52-5-1,-90 1-68,-1 1 1,1-2-1,0 1 1,-1-1-1,0 0 1,1-1-1,-1 0 1,0 0-1,-1 0 0,14-9 1,-17 9-42,0 0 1,-1 0-1,1 0 1,-1 0-1,0-1 0,0 1 1,0-1-1,0 0 1,-1 0-1,0 0 1,1 0-1,-2 0 0,1-1 1,0 1-1,-1-1 1,0 1-1,0-1 1,0 1-1,0-1 0,-1-9 1,1 12-84,-1 0 0,0-1 0,0 1 1,0 0-1,0-1 0,-1 1 0,1 0 1,0 0-1,-1-1 0,0 1 0,0 0 0,1 0 1,-1 0-1,0 0 0,-1 0 0,-1-3 0,1 4 85,0-1 0,-1 1 0,1 0 0,-1 0 0,1 1 0,0-1 0,-1 0 0,0 1 0,1 0 0,-1-1 0,1 1 0,-1 0 0,1 0 0,-1 1 0,-3 0 0,4-1 72,-1 0 0,0 1 0,0 0-1,1-1 1,-1 1 0,0 0 0,1 1 0,-1-1 0,1 0 0,0 1 0,-1-1-1,1 1 1,0 0 0,0 0 0,0 0 0,0 0 0,0 0 0,0 0 0,1 0 0,-1 1-1,1-1 1,-1 1 0,1-1 0,0 1 0,0-1 0,-1 5 0,0 0 40,0 1 0,1-1 0,0 0 0,0 1 0,0 0 0,1-1 0,0 1 0,1-1 0,1 9 0,-2-14-28,1-1-1,0 1 0,0 0 0,0-1 0,0 1 0,0-1 1,1 1-1,-1-1 0,0 0 0,1 0 0,-1 1 0,1-1 1,-1 0-1,1 0 0,0 0 0,-1-1 0,1 1 0,0 0 0,0 0 1,-1-1-1,1 0 0,0 1 0,0-1 0,0 0 0,0 0 1,0 0-1,-1 0 0,1 0 0,0 0 0,0 0 0,0-1 0,0 1 1,0-1-1,-1 1 0,1-1 0,0 0 0,-1 1 0,1-1 1,0 0-1,-1 0 0,1 0 0,-1-1 0,1 1 0,-1 0 1,0-1-1,3-2 0,0-9-75,1 0 1,-2-1 0,0 1-1,0-1 1,-2 0-1,1 0 1,-2 0 0,0 0-1,-3-22 1,2 12-412,1 0 0,3-31 0,-2 48 298,0 0 1,1 1-1,0-1 0,0 1 0,0-1 1,1 1-1,-1 0 0,2 0 0,-1 0 0,1 0 1,0 1-1,6-8 0,-7 10 127,1 0-1,-1 0 1,1 0-1,-1 0 1,1 1-1,0 0 1,0-1-1,0 1 1,0 1-1,0-1 1,0 1-1,0 0 1,1 0-1,-1 0 1,1 0-1,-1 1 1,0-1-1,1 1 1,-1 0-1,1 1 1,-1-1-1,1 1 1,6 2-1,-2 0 152,0 0-1,0 1 1,0 0 0,0 0-1,-1 1 1,1 0 0,-1 1-1,0 0 1,11 11 0,8 10 445,-2 1 0,0 1 0,23 37 0,-39-53-514,-1 0 0,-1 0 0,0 1 0,-1 0 0,-1 0 0,0 1 0,-1-1 0,0 1 0,-1 0 0,2 28 0,-6-42-55,1 0-1,0 0 1,0 0-1,-1 0 1,1 0-1,-1 0 0,1 0 1,-1 0-1,1 0 1,-1 0-1,0 0 1,1 0-1,-1 0 1,0-1-1,0 1 0,1 0 1,-1-1-1,0 1 1,0 0-1,0-1 1,0 1-1,0-1 0,0 0 1,0 1-1,0-1 1,0 0-1,0 1 1,-1-1-1,-37 6-52,26-4-49,-80 15-4453,81-14 1999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1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30 368,'0'0'14387,"0"0"-12274,0 0-1737,0 0 128,0 0-504,211 3 0,-118-6 136,3-9 16,-7 0-152,-13 6-48,-13 6-792,0 0-129,-17 0-3223,-9 3-2050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8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339 796 9938,'0'0'1906,"0"0"-693,0 0-236,0 0-363,-31-21-188,-98-65-245,124 83-172,0 1 0,1-1-1,-1 1 1,-1 0 0,1 0 0,0 0-1,0 1 1,-1 0 0,-8-1-1,11 2-4,0 0 0,0 0 0,1 1-1,-1-1 1,0 1 0,1 0 0,-1-1-1,0 1 1,1 0 0,-1 0 0,1 1-1,-1-1 1,-3 4 0,1-1 14,0 1-1,1 1 1,-1-1 0,1 1-1,0 0 1,1 0 0,0 0-1,0 0 1,-4 10 0,5-10 15,-6 16 23,2 1 0,0 0 0,1 0 0,2 0 0,0 0 0,2 0 0,1 38 0,0-57-47,0 0-1,0-1 1,0 1 0,1 0 0,-1 0-1,1 0 1,0-1 0,0 1 0,0 0-1,1-1 1,-1 1 0,1-1 0,0 1-1,0-1 1,0 0 0,0 0 0,1 0-1,-1 0 1,1 0 0,0 0 0,0-1-1,0 0 1,0 1 0,4 1 0,1 0 66,0-1 0,0 0 0,1-1 0,-1 0 1,1 0-1,-1-1 0,1 0 0,0 0 0,16-2 1,-17 0-51,0-1 0,0 0 0,0 0 0,0-1 0,-1 0 0,1 0 0,-1-1 0,0 0 0,0 0 0,0-1 0,-1 0 0,1 0 0,-1 0 0,0-1 0,-1 0 0,1 0 0,-1 0 0,-1-1 0,8-12 0,3-6-52,-1-1 0,0-1 0,-3 0 0,12-35 0,-15 30-109,-1-1 0,-1 1 0,3-61 0,-9-103-258,-2 86 379,1 76 132,0 53-148,-1 34-82,-6 51 108,-10 227 407,18-322-389,0-1-1,1 0 0,-1 0 1,2 0-1,-1 0 1,1 0-1,1 0 0,-1-1 1,1 1-1,1-1 1,-1 1-1,1-1 0,1 0 1,8 11-1,-6-11 0,0 0 0,0-1 0,1 0 0,0 0-1,0-1 1,1 0 0,-1 0 0,1-1 0,0 0 0,0 0 0,1-1-1,9 2 1,19 2 58,0-2-1,0-2 0,1-1 1,73-7-1,-89 3-84,0-1 0,-1-1 0,0-1-1,1-1 1,-2-1 0,23-10 0,-35 13-20,1-1 0,-1 0 0,-1-1 0,1 0 0,-1 0 1,15-15-1,-20 17 1,1 0 0,-1-1 1,0 1-1,0-1 0,0 0 1,-1 0-1,1 0 0,-1 0 1,0 0-1,-1 0 1,1 0-1,-1-1 0,1-10 1,-2 14 15,0-1 1,0 1 0,0-1 0,0 1 0,-1 0 0,1-1 0,-1 1-1,1-1 1,-1 1 0,0 0 0,0 0 0,0-1 0,0 1 0,0 0-1,-1 0 1,1 0 0,-1 0 0,1 0 0,-1 0 0,0 1-1,1-1 1,-1 1 0,0-1 0,0 1 0,0-1 0,0 1 0,-1 0-1,1 0 1,0 0 0,0 0 0,-1 1 0,1-1 0,-5 0 0,-9-2 10,0 2 0,0 0 0,0 1 0,-21 2 0,2-1-9,17-1 48,0 0 1,0 1-1,0 1 0,0 0 1,0 2-1,1 0 0,0 1 1,-1 1-1,2 0 0,-1 1 1,1 1-1,-25 16 0,37-21-14,1-1-1,0 1 0,1 0 1,-1 0-1,0 1 1,1-1-1,0 0 1,-1 1-1,1-1 0,1 1 1,-1 0-1,0 0 1,1 0-1,-2 6 0,3-8-8,0 1-1,0-1 0,0 0 1,0 1-1,0-1 0,0 0 1,0 1-1,1-1 0,-1 0 1,1 1-1,0-1 1,-1 0-1,1 0 0,0 0 1,0 0-1,1 0 0,-1 0 1,0 0-1,1 0 0,-1 0 1,1 0-1,-1-1 0,1 1 1,0-1-1,0 1 0,0-1 1,2 2-1,7 2 42,0 0 1,0-1-1,0 0 1,0 0-1,1-1 1,0-1-1,23 2 1,93-1 175,-85-4-188,9 1-33,97-13 0,-131 10-89,0-1 0,-1 0 0,1-1-1,-1-1 1,0-1 0,0 0 0,-1-1-1,0-1 1,16-12 0,-16 7 52,0-1 1,-1-1-1,-1 0 1,0-1-1,17-27 1,49-99-228,-61 103 223,-2-1 1,-2 0 0,-1-1-1,-3-1 1,9-53 0,-10 8 683,0-143 0,-32 501-740,1-23 431,21-220-349,-2-1 48,2 0 0,2 0 0,6 44 0,-6-61-26,1-1 0,-1 0 0,1 1 1,1-1-1,0-1 0,0 1 1,0 0-1,1-1 0,0 0 1,1 0-1,-1 0 0,1-1 1,1 0-1,-1 0 0,9 5 1,-3-3 2,1-1 1,0 0-1,0-1 1,0 0-1,1-1 1,0-1-1,0 0 1,0-1-1,23 3 1,6-3 77,83-4 0,-110 0-103,-1-1 0,1-1 0,0 0 0,-1-1 0,0 0 0,0-2 0,0 1 0,27-16 0,-36 18-36,-1-1-1,1 0 1,0 0-1,-1 0 1,0-1 0,0 0-1,0 0 1,0 0-1,-1 0 1,0-1-1,0 0 1,0 0 0,-1 0-1,0 0 1,0 0-1,-1-1 1,0 1-1,0-1 1,0 0 0,-1 1-1,0-1 1,1-9-1,-3 14 16,1 0-1,-1 0 0,1 1 0,-1-1 0,0 0 1,1 0-1,-1 0 0,0 1 0,0-1 0,0 0 1,0 1-1,-1-1 0,1 1 0,0-1 1,-1 1-1,1 0 0,-1-1 0,1 1 0,-1 0 1,0 0-1,1 0 0,-1 0 0,0 1 0,0-1 1,0 0-1,1 1 0,-1-1 0,0 1 0,0 0 1,0-1-1,0 1 0,0 0 0,-4 1 1,-3-2 23,0 1 0,0 0 0,0 1 1,0 0-1,0 1 0,-16 4 0,15-2 38,1 1 0,0-1 0,0 2 0,0 0 0,0 0 0,1 0 0,0 1 0,0 0 0,-12 16 0,16-19-26,0 1 0,0 0 0,1 0 0,-1 0 0,1 1 0,0-1 0,1 1 0,0-1 0,0 1 0,0 0 0,0 0 0,1 0 0,0 0 0,0 0 0,1 0 0,0 1 0,0-1 0,1 8 1,0-12-5,-1 0 0,1 0 0,0 0 1,0 0-1,0 0 0,1 0 0,-1-1 1,0 1-1,1-1 0,-1 1 0,1-1 1,-1 1-1,1-1 0,0 0 0,0 0 1,-1 0-1,1 0 0,0 0 0,0 0 1,0 0-1,0-1 0,0 1 1,0-1-1,0 1 0,4-1 0,62 3 27,-50-4 10,-2 1-15,-1-1-1,-1-1 1,1 0 0,0-1-1,0 0 1,-1-2 0,0 1-1,0-2 1,20-10-1,-27 13-37,-1-1 0,1 0 0,-1-1-1,0 1 1,-1-1 0,1 0 0,-1-1-1,0 1 1,0-1 0,0 0 0,-1 0-1,0-1 1,0 1 0,-1-1-1,0 0 1,0 0 0,-1 0 0,1 0-1,-1-1 1,1-13 0,-2 11 24,0 0 0,0 0 0,-1 0 0,-1 0 0,1 0 1,-2 1-1,1-1 0,-1 0 0,-1 1 0,-5-15 0,7 23 1,1 0 0,-1 0 0,0 0 0,1 0 0,-1 0 0,1 0 0,0 0 0,-1-1 0,1 1 0,0 0 0,0 0-1,0 0 1,0-1 0,0 1 0,0 0 0,0 0 0,0 0 0,0 0 0,0-1 0,1 1 0,-1 0 0,1 0 0,-1 0 0,1 0 0,0-2 0,1 2-14,-1-1 0,1 1 0,-1 0-1,1-1 1,0 1 0,0 0 0,0 0 0,0 0 0,0 1 0,0-1 0,0 0 0,0 1 0,3-1 0,12-1-67,0 0 1,0 1-1,20 2 0,-16 0 133,45-2-79,-17-1 25,59 7-1,-93-4 28,-1 1 0,0 1 0,0 0 0,0 1 0,-1 1 0,1 0 0,-1 1-1,21 12 1,-28-14 6,-1 0-1,0 0 0,0 0 0,-1 0 1,1 1-1,-1 0 0,0 0 0,0 0 1,-1 1-1,1-1 0,-1 1 1,-1 0-1,1 0 0,-1 0 0,0 0 1,0 0-1,-1 0 0,1 1 1,-1-1-1,-1 0 0,1 1 0,-1-1 1,-1 1-1,1-1 0,-1 1 1,0-1-1,0 0 0,-1 1 0,-4 10 1,4-9-27,-2-1 0,1 1 1,-1-1-1,0 1 0,0-1 0,-1 0 1,0-1-1,0 1 0,-1-1 1,0 0-1,0-1 0,0 1 1,0-1-1,-1 0 0,0-1 1,0 1-1,-1-1 0,1-1 0,-1 0 1,0 0-1,0 0 0,0-1 1,-8 2-1,-6-2-526,0 0 1,-1-2-1,1 0 1,0-2-1,0 0 1,0-2-1,0 0 0,-24-8 1,-18-12-6422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11618,'0'0'4778,"0"0"-4682,195-3-96,-7-15-113,54 0-23,-11 4-80,-6 2-304,-79 6-768,-57 3-3945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19:59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10322,'0'0'2791,"0"0"-1598,0 0-885,0 0 237,0 0 129,29 4-236,97 9 15,-119-12-434,1 0 1,-1-1 0,1 1 0,0-2 0,-1 1 0,1-1 0,-1 0-1,1 0 1,-1-1 0,1 0 0,-1-1 0,0 1 0,0-1 0,0-1 0,0 1-1,0-1 1,-1 0 0,6-6 0,-10 10-13,-1-1 1,0 0-1,1 0 0,-1 0 1,0 0-1,0 0 1,0 0-1,0 0 0,0-1 1,0 1-1,0 0 0,0-1 1,0 1-1,-1 0 1,1-1-1,0 1 0,-1-1 1,1 1-1,-1-1 0,0 1 1,1-1-1,-1 1 1,0-1-1,0 0 0,0 1 1,0-1-1,0 1 0,-1-1 1,1 1-1,0-1 0,-1 1 1,1-1-1,-1 1 1,1-1-1,-1 1 0,0-1 1,0 1-1,0 0 0,0-1 1,1 1-1,-2 0 1,1 0-1,0 0 0,0 0 1,0 0-1,0 0 0,-1 0 1,1 0-1,0 0 1,-1 1-1,1-1 0,-1 0 1,1 1-1,-3-1 0,-13-2 11,1 1-1,0 0 0,-31 2 0,31 0-28,13 0-6,1 0 0,0 0 1,-1 1-1,1-1 0,0 0 1,0 1-1,-1 0 0,1-1 1,0 1-1,0 0 0,0 0 1,0 0-1,0 1 0,0-1 1,0 0-1,1 1 0,-1-1 0,0 1 1,1 0-1,-1 0 0,1-1 1,0 1-1,-1 0 0,1 0 1,0 0-1,0 0 0,0 0 1,0 1-1,1-1 0,-2 4 1,1 1-260,0 0 0,0-1 1,0 1-1,1 0 0,0 0 0,1 0 1,0 0-1,0 0 0,2 7 1,11 15-2573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00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 9738,'0'0'2903,"0"0"-1349,0 0-571,0 0-194,0 0-603,0 0-50,5 0 168,5-1-311,0-1 0,-1 0 0,1-1 1,0 1-1,-1-2 0,1 1 0,8-6 0,-14 8-11,-8 2 30,-1-1 1,1 1-1,0 1 1,0-1 0,-1 1-1,1-1 1,0 1 0,1 0-1,-1 1 1,0-1 0,0 1-1,1 0 1,0 0 0,-1 0-1,1 0 1,0 0 0,1 1-1,-1-1 1,0 1-1,1 0 1,0-1 0,0 1-1,0 0 1,1 1 0,-1-1-1,1 0 1,0 0 0,0 1-1,0-1 1,0 6 0,2-9-11,-1 0 1,0 0 0,1 0 0,-1 0 0,0 0-1,1 0 1,-1 0 0,1-1 0,0 1 0,-1 0-1,1 0 1,0-1 0,-1 1 0,1 0 0,0-1-1,0 1 1,0 0 0,-1-1 0,1 1 0,0-1-1,0 0 1,0 1 0,0-1 0,0 0 0,0 1-1,0-1 1,0 0 0,0 0 0,0 0 0,0 0-1,1 0 1,41 1 108,-34-1-73,5 0-2,0-1-1,0 0 0,0-1 1,0-1-1,0 0 0,15-6 1,-25 8-38,0 0 1,-1 0 0,1-1 0,-1 0 0,0 0-1,1 0 1,-1 0 0,0 0 0,0 0-1,0-1 1,0 0 0,-1 1 0,1-1 0,-1 0-1,0 0 1,1-1 0,-1 1 0,-1 0 0,1-1-1,0 1 1,-1-1 0,0 1 0,0-1 0,0 0-1,0 0 1,-1 1 0,1-5 0,-1 7-8,0 0 1,0 0 0,0 0-1,-1 0 1,1 0-1,0 0 1,-1 0-1,1 0 1,-1 0 0,1 0-1,-1 0 1,1 1-1,-1-1 1,1 0 0,-1 0-1,0 0 1,0 1-1,1-1 1,-1 0 0,0 1-1,0-1 1,0 1-1,0-1 1,1 1 0,-3-1-1,-33-7-240,-36 10-508,70-1 552,1-1-1,-1 0 1,0 0 0,1 1-1,-1-1 1,1 1-1,-1 0 1,1-1-1,-1 1 1,1 0-1,-1 0 1,1 0-1,0 0 1,-1 0-1,1 0 1,0 0-1,0 0 1,0 1-1,0-1 1,0 0-1,0 1 1,0-1-1,0 1 1,0 1-1,-1 10-6667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13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1 760,'0'0'3634,"0"0"-1724,0 0-688,0 0-93,0 0-35,0 0-481,0 0-307,0 0 95,0 0-222,0 0-82,0 0-21,0 0-9,0 0 133,0 0-104,0 0 17,0 0 325,0 0-77,0 0-16,0 0 17,0 0-26,0 0 44,0 0-244,0 0-35,0 0 130,21 33-88,-5 9 68,-2 1 1,-1 0 0,-3 1-1,7 54 1,-5-27-198,75 676 484,-64-494-397,15-10-125,-4-33-7,-13-62 115,11 147-6,-21-80 74,41 219 1,18 333 418,-66 6 43,-6-430-24,22 252-227,-3-189 29,41 179 105,-38-271-314,-8-68-134,31 68 339,-15-131-314,-8 28 94,-12 295 1,-9-321-172,-5 252 241,5-353-196,0 47 73,5 0 0,23 142 0,-18-195-79,-1 148 0,-8-222-36,3 29 110,-3-32-114,0-1 39,0 0 82,0 0-121,0 0-26,0 0-8,0 0-202,0 0 79,0 0-338,0-5-301,0-1 481,-1 0 0,0 0 0,-1 0 0,1 1 0,-1-1 0,0 0-1,-6-9 1,-11-25-2568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16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0 291 3953,'0'0'1560,"0"0"-413,0 0-40,0 0-279,0 0-285,0 0-196,29-27 2013,-27 25-2166,0-1 1,0 1-1,0 0 0,0 0 1,1 0-1,-1 1 0,0-1 0,1 1 1,-1-1-1,1 1 0,0 0 1,0 0-1,-1 0 0,1 0 0,0 0 1,0 0-1,0 1 0,0 0 1,4-1-1,71 2-173,-44 1 249,345 0 19,402-4-218,-467-20-64,-104 5-26,-81 9 10,588-60 27,-664 58-22,668-102 219,-602 109 344,-78 3-1875,-61 3 279,0 2 1,0 0 0,-20 7 0,-13 7-4275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17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0 122 288,'0'0'485,"0"0"-47,0 0-39,0 0 26,0 0 339,0 0 482,7 27 9970,61-27-10518,638-25 615,194-45-1437,-472 56 169,400-20-2,-230 28-65,-336 9 76,-104-3-1563,-205 1-1818,26 4 465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18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1 301 5921,'0'0'1217,"0"0"-509,0 0-208,0 0 72,0 0 53,0 0 176,1-4 347,-1 3-891,1 0 0,-1-1 0,1 1-1,0 0 1,0 0 0,-1 0 0,1 0 0,0-1 0,0 1 0,0 0 0,0 0 0,0 1 0,0-1 0,0 0 0,1 0 0,-1 0 0,0 1-1,2-1 1,33-9 1241,52 10-2386,-59 1 1371,-2-1-488,786-33 61,65-47-23,313-42 138,-1097 112-53,166 3-1,-11 2-304,-207-1 226,-9 2-1741,-12 3-5306,-38 1 3887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19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0 1216,'0'0'1333,"0"0"382,0 0 28,0 0-550,0 0-422,0 0-153,-6 12-228,-48 101 2423,47-101-2720,6-11-37,0 1 1,0-1 0,0 0-1,0 1 1,1 0 0,-1-1-1,0 1 1,1-1 0,-1 1-1,1 0 1,-1-1 0,1 5-1,0-6 246,0 0 0,17 15 2210,11-6-2315,0-2 0,0-1 0,1-1 0,37 2 0,121-5 100,-113-2-127,393 3 202,211-1-129,-329-18-61,36 0-36,-294 16-109,142 18 1,-173-11 12,0-3 0,1-2 1,116-12-1,178-48 528,-113 15-536,-179 37-146,-47 5 52,0 0 0,0-1 0,-1-1-1,1 0 1,28-11 0,-43 12-3731,-9 0 2033,-15 0-742,16 1-4,-9-1-5594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1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42 200,'0'0'3821,"0"0"-1919,0 0-626,0 0-17,0 0-316,0 0-64,0-42 4916,-1 60-5784,-1 0-1,-1 0 1,-9 28-1,-5 31 136,5 36 389,3 121-1,9-234-456,0 0 172,0 0 51,0 0-83,0 0-92,1-16-697,-1 0-1,0 0 1,-2 0-1,-3-23 0,-2-10-3799,4 11-2656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3.0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42 478 5761,'0'0'2409,"0"0"-1274,0 0-509,0 0 599,0 0 672,0 0 304,-9-8-938,7 6-1214,-1 1-30,1-1-1,0 1 1,0-1-1,0 1 1,0-1-1,0 0 1,1 0 0,-1 0-1,0 0 1,1 0-1,0 0 1,-1 0-1,1-1 1,0 1-1,0 0 1,0-1 0,0 1-1,1-1 1,-1 1-1,1-1 1,-1 1-1,1-1 1,0 0-1,0 1 1,0-1 0,1 1-1,-1-1 1,0 1-1,1-1 1,0 1-1,-1-1 1,3-4-1,89-189 92,-76 166-100,3 0 1,0 1-1,2 1 0,30-31 1,-50 57-15,1 1 0,-1-1 1,1 1-1,-1 0 1,1 0-1,0-1 0,-1 1 1,1 0-1,0 0 0,0 1 1,0-1-1,0 0 1,0 1-1,0-1 0,0 1 1,0-1-1,0 1 0,0 0 1,0 0-1,0 0 1,0 0-1,0 0 0,0 1 1,0-1-1,0 1 1,0-1-1,0 1 0,0-1 1,0 1-1,-1 0 0,1 0 1,0 0-1,0 0 1,-1 1-1,1-1 0,0 0 1,-1 1-1,0-1 0,1 1 1,-1-1-1,0 1 1,0 0-1,2 2 0,5 7-23,-1 0 0,0 1 0,-1 0-1,0 0 1,4 15 0,0 8 191,-2 1 0,-2 0 0,-1 0 0,-2 0 0,-2 59 0,0-107-151,1 0 0,0 0 0,1 0 0,0 0 0,1 0 0,0 0 0,1 1 0,0 0 0,10-15 1,-2 4-69,1 1 0,1 1 1,31-33-1,-40 48 27,0-1 1,1 1-1,0 0 0,0 1 0,0-1 1,0 1-1,12-4 0,-16 7 20,-1 0 1,0 0-1,1 0 1,-1 0-1,1 1 1,-1-1-1,1 1 0,-1 0 1,1 0-1,-1 0 1,1 0-1,0 0 0,-1 0 1,1 1-1,-1-1 1,1 1-1,-1 0 0,1-1 1,-1 1-1,0 0 1,1 1-1,-1-1 0,0 0 1,0 1-1,0-1 1,0 1-1,3 3 0,1 3 4,0 0-1,-1 0 0,0 1 0,0-1 0,-1 1 0,0 0 1,-1 0-1,0 1 0,3 17 0,-2 1 10,-2-1 0,-2 33 0,0-34-21,0-25 45,0 1 1,0-1-1,0 1 0,0-1 0,0 0 0,0 1 1,0-1-1,0 0 0,0 1 0,1-1 1,-1 0-1,1 0 0,-1 1 0,1-1 0,-1 0 1,1 0-1,0 1 0,1 0 0,-2-2-17,1 0-1,0 1 1,-1-1-1,1-1 1,0 1-1,0 0 0,-1 0 1,1 0-1,0 0 1,-1 0-1,1-1 1,-1 1-1,1 0 1,0 0-1,-1-1 0,1 1 1,-1 0-1,1-1 1,-1 1-1,1-1 1,-1 1-1,1-1 0,-1 1 1,1-1-1,0 0 1,37-55 155,-29 42-140,136-191-721,-128 187 551,-17 18 139,0 0 0,1-1 1,-1 1-1,0 0 0,0 0 0,1 0 1,-1 0-1,0 0 0,1 0 0,-1 0 1,0 0-1,0 0 0,1 0 0,-1 0 1,0 0-1,1 0 0,-1 0 0,0 0 1,0 0-1,1 0 0,-1 0 1,0 0-1,0 1 0,1-1 0,-1 0 1,0 0-1,0 0 0,1 0 0,-1 0 1,0 1-1,0-1 0,0 0 0,1 0 1,-1 1-1,0-1 0,0 0 0,0 1 1,6 36-164,-5-25 175,1 10 84,-1-1-25,1 1 0,1-1 0,0 0-1,2 0 1,10 28 0,-13-45-57,-1 0 0,2 1 0,-1-1 0,0 0 0,1 0 0,0-1 0,0 1 0,0 0 0,0-1 0,0 0 0,1 0 0,0 0 0,-1 0 0,1 0 0,0-1 0,0 0 0,1 0 0,-1 0-1,0 0 1,1-1 0,-1 1 0,1-1 0,-1 0 0,1-1 0,0 1 0,-1-1 0,1 0 0,0 0 0,-1 0 0,9-2 0,-4 0 11,0-1 0,0 0-1,0 0 1,0-1 0,-1 0 0,1-1 0,-1 0-1,0 0 1,0-1 0,-1 1 0,0-2 0,0 1 0,0-1-1,-1 0 1,11-16 0,-4 4-91,0 0-1,-2 0 1,0-1-1,-2-1 1,13-35 0,-20 48 39,1 0 0,-1 0 1,-1 0-1,2-15 0,-3 22 20,0 4-17,-1 35 7,0-14 101,0-1-1,2 0 1,1 0 0,1 0-1,5 24 1,-7-43-67,1 1-1,0 0 1,-1 0-1,1-1 1,1 1-1,-1-1 1,1 1-1,0-1 1,0 0-1,0 0 1,0 0-1,1-1 1,-1 1-1,1-1 1,0 0-1,0 0 1,0 0-1,1 0 1,-1-1 0,0 0-1,1 0 1,0 0-1,0 0 1,-1-1-1,1 0 1,0 0-1,0 0 1,0 0-1,6-1 1,-7 1-74,1-1 1,0 0 0,-1 0-1,1 0 1,-1-1 0,1 1-1,-1-1 1,0 0 0,1-1-1,-1 1 1,0-1 0,1 1-1,6-6 1,-6 4-361,-2-1 0,1 1 0,0-1 0,-1 0 1,1 0-1,-1-1 0,4-6 0,7-19-6656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1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7946,'0'0'1592,"0"0"-662,0 0-622,0 0-99,0 0 215,0 0-26,1 30 1490,3-22-1740,0 0 0,1 0 0,0 0 0,0-1 0,1 1 0,-1-1 0,2-1 0,6 7 0,12 15 210,71 85-56,72 98 1055,-168-211-1366,0 0 0,0 0 0,0 1 0,0-1 0,0 0 0,0 1 0,0-1 0,0 0-1,0 0 1,0 1 0,0-1 0,0 0 0,1 0 0,-1 1 0,0-1 0,0 0 0,0 0 0,0 1 0,1-1 0,-1 0 0,0 0 0,0 0 0,0 1 0,1-1 0,-1 0 0,0 0 0,0 0 0,1 0 0,-1 0 0,0 0 0,1 0 0,-1 1 0,0-1 0,0 0 0,1 0 0,-1 0 0,0 0 0,0 0 0,1 0 0,-1 0 0,0 0 0,1 0 0,-1 0 0,0-1 0,0 1 0,1 0 0,-1 0 0,1-17-1107,-7-22-1400,-4 11-649,0-1-3344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2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 0 7210,'0'0'1324,"0"0"-292,0 0 83,0 0 64,-5 29 116,-43 201 1232,-1-64-1381,48-160-1194,0-1 0,0 1 1,0-1-1,1 1 1,-1-1-1,2 11 1,0-3-1626,-1-12 122,0-1-947,3 0-1650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2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51 5601,'0'0'2047,"0"0"-770,0 0-17,0 0 180,-8 31-152,-21 98-257,26-116-828,0 0 1,0 0-1,2 0 0,-1 1 0,2-1 0,0 0 0,0 0 1,4 21-1,-3-30-171,0 0-1,1 0 1,-1 0 0,1 0 0,0 0 0,0-1 0,0 1 0,1-1-1,-1 1 1,1-1 0,0 0 0,0 0 0,0 0 0,0-1 0,0 1-1,1-1 1,-1 0 0,1 1 0,0-2 0,-1 1 0,1 0 0,0-1-1,0 1 1,0-1 0,0 0 0,0-1 0,1 1 0,6-1 0,-1 1 22,-1 0 1,1-1-1,-1 0 1,1 0-1,0-1 0,-1-1 1,1 0-1,-1 0 1,0 0-1,0-1 1,15-8-1,-16 6-102,0-1-1,-1 0 1,0-1 0,0 0-1,0 0 1,-1-1-1,0 1 1,-1-1-1,0-1 1,0 1-1,0-1 1,-1 1-1,-1-1 1,1-1-1,-1 1 1,-1 0-1,0-1 1,0 1-1,-1-1 1,0 0 0,-1 1-1,0-1 1,0 0-1,-1 1 1,-1-1-1,1 0 1,-1 1-1,-1 0 1,0-1-1,0 1 1,-1 0-1,0 0 1,-1 1-1,-9-14 1,5 12 68,0 0 1,-1 0-1,0 1 0,-1 0 1,0 1-1,-18-10 1,25 16-13,0 0 1,0 0 0,-1 0 0,1 1 0,-1 0 0,0 0 0,1 0 0,-1 0 0,0 0 0,-4 1-1,6 0-10,1 1 0,-1-1 0,0 1 0,1-1-1,-1 1 1,1 0 0,-1 0 0,1 0-1,0 0 1,-1 1 0,1-1 0,0 0 0,0 1-1,0 0 1,0-1 0,0 1 0,0 0-1,1 0 1,-3 3 0,-7 12-211,0 1 0,1 0-1,1 1 1,1 0 0,1 0 0,-10 40-1,11-31-1465,2 0 0,-2 36-1,5-29-3494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3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 5473,'0'0'1406,"0"0"-451,0 0 17,0 0 21,0 0 144,0 0-269,-6 25-75,-37 172 888,33-131-524,4 1 1,2 71-1,5-157-1222,1 0 0,0 1 0,2-1 0,0 1 0,1 0 0,13-30 0,56-104-868,-45 98 881,-26 48 15,0 0 0,0 0 1,1 0-1,0 1 0,0 0 0,0-1 0,9-7 0,-12 12 19,0 1 0,0-1 0,0 0 0,0 1 0,0-1-1,0 1 1,1-1 0,-1 1 0,0 0 0,0-1 0,0 1-1,1 0 1,-1 0 0,0 0 0,0 0 0,1 0 0,-1 0 0,2 0-1,-1 1 12,0 0-1,0 0 0,0 0 1,0 0-1,0 1 0,0-1 1,0 0-1,-1 1 0,1-1 1,-1 1-1,1 0 0,-1-1 1,1 1-1,0 2 0,5 7 74,-2 1 0,1-1 0,-1 1 0,5 18 0,-6-17 24,0 0-1,1 0 1,12 20-1,-16-32-60,0 0 0,0 0-1,1 1 1,-1-2-1,0 1 1,1 0-1,-1 0 1,0 0-1,1-1 1,-1 1 0,1 0-1,-1-1 1,1 0-1,-1 1 1,1-1-1,0 0 1,-1 0-1,1 0 1,-1 0 0,1 0-1,-1 0 1,1 0-1,0 0 1,-1-1-1,3 0 1,39-16 482,-15-2-386,46-41 0,-9 5-126,-65 55-8,1 0-1,-1 0 0,0 0 0,0 0 0,0 0 1,0-1-1,0 1 0,1 0 0,-1 0 0,0 0 0,0 0 1,0 0-1,1 0 0,-1 0 0,0 0 0,0 0 0,0 0 1,0 0-1,1 0 0,-1 0 0,0 0 0,0 0 1,0 0-1,1 0 0,-1 0 0,0 0 0,0 0 0,0 0 1,0 1-1,1-1 0,-1 0 0,0 0 0,0 0 1,0 0-1,0 0 0,0 0 0,1 0 0,-1 1 0,0-1 1,0 0-1,0 0 0,0 0 0,0 0 0,0 1 0,0-1 1,0 0-1,1 0 0,2 16-121,-3 24 221,0-33-128,1 88 83,-3 117-308,1-199-244,0-1-1,-2 1 0,1 0 1,-2-1-1,-4 14 0,-8 6-4038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39 1360,'0'0'4061,"0"0"-2084,0 0-815,0 0-112,0 0-447,0 0-35,2-5 173,2-1-433,-3 5-198,0-1 0,0 0 0,0 1 0,0-1 0,0 0 0,0 0-1,0 0 1,-1 0 0,1 1 0,-1-1 0,1 0 0,-1-4 0,0 5 130,0 1 188,4 9 412,-5 7-830,0 0 0,-1 0 0,-1 0-1,0-1 1,-1 1 0,-8 19 0,-44 85 215,41-92-128,0 0 1,2 1 0,2 1 0,-12 45 0,20-47 362,2-21 617,2-19-554,3-14-591,2 1 0,0 0-1,2 0 1,13-30-1,10-31-261,-27 68 280,-2 10 30,0 0-1,0 0 1,0 0-1,1 1 1,0 0-1,0-1 1,1 1-1,0 0 1,7-8 0,-10 14 2,-1 1 0,1-1 0,0 1 1,0-1-1,0 1 0,0 0 0,-1 0 1,1-1-1,0 1 0,0 0 1,0 0-1,0 0 0,0 0 0,0 0 1,0 0-1,0 0 0,-1 0 0,1 0 1,0 1-1,0-1 0,0 0 0,0 1 1,0-1-1,-1 0 0,1 1 0,0-1 1,0 1-1,1 0 0,18 19 27,43 101-94,-51-93 116,2 0 0,1 0 0,1-1 1,35 43-1,-49-68 6,0 1 0,1-1 0,-1 1 0,0-1 0,1 0 0,0 0 0,-1 0 0,1-1 0,0 1 0,0-1 0,0 1 0,0-1 0,0 0 0,0 0 0,1 0 0,-1-1 0,0 1 0,0-1 0,1 0 0,-1 0 0,0 0 0,0 0 0,1 0 0,-1-1 0,0 0 0,0 1 0,1-1 0,-1 0 0,0-1 0,0 1 0,0 0 0,-1-1 0,1 0 0,0 1 0,0-1 0,-1 0 0,1-1 0,-1 1 0,0 0 0,0-1 0,1 1 0,-2-1 0,4-4 0,12-18-114,-1 0 0,-1-1 0,-1-1 0,-2 0 0,-1-1 0,0 0 0,-3-1 0,0 0 0,-2 0 0,-1-1 0,2-34 0,-1 25-3120,-3 24 219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1 189 4233,'0'0'1934,"0"0"-367,0 0-56,0 0-236,0 0 8,30 18 26,99 51-389,-126-67-896,1 0 1,0-1-1,-1 1 0,1-1 0,0 1 0,0-1 0,0 0 1,0-1-1,0 1 0,0-1 0,0 0 0,1 0 0,-1 0 0,0 0 1,0-1-1,0 1 0,0-1 0,0 0 0,0-1 0,0 1 0,-1 0 1,1-1-1,0 0 0,-1 0 0,1 0 0,-1-1 0,0 1 0,1-1 1,-1 0-1,0 0 0,-1 0 0,1 0 0,-1 0 0,4-6 0,1 1 1,-2 1-2,-1 0 0,1 0 0,-1 0 0,-1-1 0,1 0 0,-1 0 0,-1 0 0,1 0-1,-1 0 1,-1 0 0,0-1 0,0 1 0,0-14 0,-1 17-28,0 1 1,0 0-1,0-1 0,-1 1 0,1 0 0,-1-1 0,0 1 1,0 0-1,-1 0 0,1 0 0,-1 0 0,0 0 0,0 0 0,0 0 1,-1 0-1,0 1 0,1-1 0,-1 1 0,0 0 0,0 0 1,-1 0-1,1 0 0,-1 1 0,1-1 0,-1 1 0,-7-4 1,6 5 1,-1-1 0,1 0 1,-1 1-1,1 0 1,-1 1-1,1-1 0,-1 1 1,0 0-1,1 0 1,-1 1-1,0-1 0,1 1 1,-1 1-1,1-1 1,0 1-1,-1 0 1,1 0-1,0 0 0,0 1 1,0 0-1,0 0 1,1 0-1,-1 0 0,1 1 1,-8 8-1,8-6-63,-1 0-1,1 0 1,0 1-1,1-1 1,-1 1-1,1 0 1,1 0-1,-1 0 1,1 0-1,0 0 1,1 1-1,0-1 1,0 1-1,1-1 0,-1 1 1,2-1-1,-1 1 1,1-1-1,2 10 1,-2-14-17,0 0-1,0 0 1,1 1 0,-1-1 0,1-1-1,0 1 1,0 0 0,0 0-1,0-1 1,0 1 0,0-1 0,1 1-1,-1-1 1,1 0 0,-1 0 0,1 0-1,0 0 1,0-1 0,5 3-1,5 1-733,0-1 0,1 1 0,17 1 0,-27-5 419,43 7-6149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7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 7154,'0'0'1069,"0"0"-661,0 0 111,0 0 389,-5 26 190,-40 203 1617,36-188-2150,1-6-202,2 0 0,-4 63 0,10-98-334,0 0 102,0 0 150,0 0 293,0 0-266,0-22 353,4 4-689,0 0 0,1 0-1,0 1 1,2 0 0,10-22 0,7-17-459,-13 27 348,2 1-1,1 1 1,18-28-1,-32 55 127,0-1 0,1 1-1,-1 0 1,0-1-1,1 1 1,-1-1-1,0 1 1,1 0-1,-1-1 1,1 1-1,-1 0 1,0-1 0,1 1-1,-1 0 1,1 0-1,-1-1 1,1 1-1,-1 0 1,1 0-1,-1 0 1,1 0-1,-1-1 1,1 1-1,-1 0 1,1 0 0,0 0-1,-1 0 1,1 0-1,-1 1 1,1-1-1,-1 0 1,1 0-1,-1 0 1,1 0-1,-1 0 1,1 1-1,-1-1 1,0 0 0,2 1-1,16 18 48,-5-6-46,-8-11 18,1 1 0,0-1-1,0 0 1,0-1 0,0 1 0,0-1-1,0 0 1,0-1 0,0 1-1,0-1 1,0-1 0,1 1-1,6-2 1,-3 0 19,-1 0 0,0 0 0,0-1 0,0 0-1,0 0 1,-1-1 0,15-9 0,43-37 306,-65 50-327,0 0 0,-1 0 0,1 0 0,0 0 0,-1 0 0,1 0 0,0 0 0,-1 0 0,1 0 0,0 0 1,-1 0-1,1 1 0,0-1 0,-1 0 0,1 0 0,-1 1 0,1-1 0,-1 0 0,1 1 0,0-1 0,-1 0 0,1 1 0,-1-1 0,1 1 0,-1-1 0,0 1 0,1-1 1,-1 1-1,0 0 0,1-1 0,-1 1 0,0-1 0,1 1 0,-1 0 0,0-1 0,0 2 0,12 29-42,-10-25 53,11 29 38,-2 0 0,13 71 1,-18-27-6579,-6-72 3632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 1 1664,'0'0'4929,"0"0"-3224,0 0-1105,0 0 83,0 0 125,0 0-303,-26 2-221,-15 4-177,12-2 108,0-1 0,-43 0 1,70-3-158,0 0 1,0 0 0,0 0 0,0 1 0,0-1 0,0 1 0,1-1-1,-1 1 1,0 0 0,0-1 0,0 1 0,1 0 0,-1 1 0,1-1-1,-1 0 1,1 0 0,-1 1 0,1-1 0,-1 0 0,1 1 0,0-1-1,0 1 1,0 0 0,0-1 0,0 1 0,0 0 0,1 0 0,-1 0-1,0 0 1,1-1 0,-1 1 0,1 0 0,0 0 0,0 3 0,-1 9-124,0 0 0,1 1 0,4 26 1,-1-15 270,3 298 457,-6-283-390,-10 12 571,10-52-617,0-1 272,0 0-295,73 0 782,-23 0-4198,-41-3 795,-2-9-1826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9.0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0 178 3441,'0'0'7136,"0"0"-4251,0 0-1312,0 0-759,0 0-458,0 0-163,8-14-39,13-20-59,-2 5-94,-1 0-1,18-42 1,-38 103-34,1 0 0,2-1 0,5 33 0,-5-54 58,1 8-2,0 0 1,2-1-1,6 24 1,-10-41-59,1 0 0,-1 0 1,0 0-1,0-1 0,0 1 1,0 0-1,0 0 0,0 0 1,0 0-1,0 0 0,0 0 1,0-1-1,0 1 0,0 0 1,1 0-1,-1 0 1,0 0-1,0 0 0,0 0 1,0 0-1,0 0 0,0 0 1,1 0-1,-1 0 0,0 0 1,0-1-1,0 1 0,0 0 1,0 0-1,0 0 0,1 0 1,-1 0-1,0 0 0,0 0 1,0 0-1,0 0 1,0 0-1,1 1 0,-1-1 1,0 0-1,0 0 0,0 0 1,0 0-1,0 0 0,1 0 1,-1 0-1,0 0 0,0 0 1,0 0-1,0 0 0,0 1 1,0-1-1,0 0 0,0 0 1,1 0-1,-1 0 1,0 0-1,0 0 0,0 0 1,0 1-1,0-1 0,0 0 1,4-14-2336,-4 13 1911,7-19-6204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29.7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9354,'0'0'2016,"0"0"-1154,0 0-579,0 0-137,0 0 341,0 0 127,8 3-98,150 53 873,-112-50-1242,-45-3-165,0-1 0,-1 1 1,1 0-1,-1-1 0,1 1 0,-1 0 0,0 0 1,0-1-1,0 1 0,-1 4 0,1-5-6,1 52 41,3-1 0,1 0-1,3-1 1,18 63 0,13 15 436,10 37-172,-49-166-237,-1-1 0,1 1 1,0 0-1,-1-1 1,1 1-1,0-1 1,-1 1-1,1-1 1,-1 1-1,1-1 1,-1 1-1,1-1 0,-1 0 1,1 1-1,-1-1 1,0 0-1,1 1 1,-1-1-1,1 0 1,-1 0-1,0 1 1,1-1-1,-1 0 1,0 0-1,1 0 0,-1 0 1,0 0-1,1 0 1,-1 0-1,0 0 1,1 0-1,-1 0 1,0-1-1,1 1 1,-2 0-1,-40-4-931,22 3-843,18 1 1443,-1 0 1,1 0-1,0 0 0,-1 1 0,1-1 0,0 1 1,-1-1-1,1 1 0,0 0 0,0 0 0,0 0 0,-1 0 1,1 1-1,-2 1 0,-12 8-4421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3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1 1032,'0'0'8957,"0"0"-5875,0 0-1482,-18 31-598,-58 102-324,70-124-560,0 1-1,1 0 0,0 0 0,1 0 1,0 0-1,0 1 0,1 0 0,0-1 1,1 1-1,1 0 0,0 1 0,0-1 1,1 13-1,0-4 49,1-19-149,-1 1 1,1-1 0,-1 1-1,1-1 1,-1 1-1,1-1 1,0 0 0,-1 1-1,1-1 1,0 0 0,0 0-1,0 1 1,0-1 0,0 0-1,1 0 1,-1 0 0,0 0-1,0-1 1,1 1 0,-1 0-1,0 0 1,1-1 0,-1 1-1,1-1 1,-1 1 0,1-1-1,-1 0 1,1 1 0,-1-1-1,1 0 1,-1 0 0,4 0-1,63-1 119,-53 0-160,0-1 36,-1 0 0,0 0-1,0-1 1,-1-1-1,1-1 1,-1 1 0,22-13-1,5-5-291,39-31 0,4-2-477,-54 41 582,-22 12 7,-1-1 1,0 0-1,0 0 0,0-1 0,-1 0 0,7-4 0,-14 7-4740,-7 1 3577,5 0-139,-18 0-5764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0.8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4033,'0'0'1403,"0"0"-235,0 0 28,0 0-326,0 0-351,0 0-38,0-4-265,1-2 215,1 11 81,4 28 636,4 50 761,-9 8-737,-2-52-802,2 0-1,1 0 1,3 0 0,10 48-1,-11-142-2488,-4-64-2795,0 62-1318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1 88 7522</inkml:trace>
  <inkml:trace contextRef="#ctx0" brushRef="#br0" timeOffset="1">1 88 7522,'41'-75'905,"-41"75"-885,0-1-1,0 0 1,1 1 0,-1-1-1,0 0 1,1 1-1,-1-1 1,1 1 0,-1-1-1,1 0 1,-1 1-1,1-1 1,-1 1 0,1-1-1,-1 1 1,1 0-1,0-1 1,-1 1 0,1-1-1,0 1 1,-1 0-1,1 0 1,0-1 0,-1 1-1,1 0 1,0 0-1,0 0 1,-1 0 0,1 0-1,0 0 1,0 0-1,-1 0 1,1 0 0,0 0-1,-1 1 1,1-1-1,0 0 1,0 0-1,-1 1 1,1-1 0,0 0-1,-1 1 1,1-1-1,-1 0 1,1 1 0,0-1-1,-1 1 1,1-1-1,-1 1 1,1 0 0,-1-1-1,0 1 1,1-1-1,-1 1 1,0 0 0,1-1-1,-1 1 1,0 0-1,0 0 1,1 0 0,2 4 246,114 122 4317,-25-28-3122,98 135 0,-182-218-1734,-12-12-1597,3-5 1703,-1 0-1,1 0 1,-1 1 0,1-1 0,-1-1 0,1 1 0,0 0 0,0 0 0,-1 0 0,1-1-1,0 1 1,0-1 0,0 1 0,-1-3 0,-8-20-2726,3-5-3549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1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0 6185,'0'0'2039,"0"0"-200,-6 26-341,2-10-1258,-10 44 1307,-10 93 0,22-131-1260,0-3-72,1 0 1,0 0 0,5 33-1,-4-48-194,1-1-1,-1 1 0,1 0 1,0-1-1,0 1 0,1-1 1,-1 1-1,1-1 0,-1 0 1,1 1-1,0-1 0,0 0 1,1 0-1,-1-1 0,1 1 1,-1 0-1,1-1 0,0 1 1,0-1-1,0 0 0,0 0 1,0 0-1,1 0 1,6 2-1,10 0 67,1-1-1,0 0 1,0-1 0,1-2 0,23-1 0,1 0-260,-44 1 160,0-1 0,0 1 0,1 0 0,-1-1 0,0 1-1,0-1 1,0 0 0,0 1 0,0-1 0,0 0 0,0 0 0,-1 0 0,1-1 0,0 1 0,0 0 0,-1-1 0,1 1 0,-1-1-1,1 1 1,-1-1 0,0 0 0,0 0 0,0 1 0,0-1 0,0 0 0,0 0 0,0 0 0,0 0 0,-1 0 0,1 0 0,-1 0-1,0-1 1,1-1 0,0-12-122,0 1 0,0-1 1,-4-27-1,1 11-625,1 25 639,-1 7 106,-7 19 201,-4 31 322,12-45-439,0 0-1,1-1 1,0 1 0,0 0-1,1 0 1,-1 0-1,1-1 1,2 7-1,-2-9-43,0-1-1,0 0 0,0 1 0,0-1 0,0 0 0,1 1 0,-1-1 0,0 0 1,1 0-1,-1 0 0,1 0 0,-1 0 0,1-1 0,0 1 0,-1 0 0,1-1 1,0 1-1,-1-1 0,1 0 0,0 1 0,0-1 0,0 0 0,-1 0 0,4-1 1,5 2 30,0 0-1,0-2 1,0 1 0,0-1 0,0-1 0,0 1 0,0-2 0,0 1 0,0-2 0,12-5 0,-18 7-65,0-1-1,0 0 1,0 0-1,0 0 1,0-1 0,-1 1-1,1-1 1,-1 0-1,0 0 1,0 0 0,-1-1-1,1 1 1,-1 0 0,0-1-1,0 0 1,0 1-1,-1-1 1,0 0 0,0 0-1,0 0 1,0 0-1,-1-10 1,1 7-27,-1-1 1,0 1-1,-1-1 0,1 1 1,-2 0-1,1 0 0,-1-1 0,-1 1 1,1 0-1,-6-9 0,5 11 22,-1 1 1,0-1-1,0 1 0,0 0 0,-1 0 1,0 0-1,0 1 0,0 0 0,0 0 0,-1 0 1,1 0-1,-1 1 0,-10-4 0,9 4 15,0 0-1,0 1 0,-1 0 1,1 0-1,0 1 0,-1 0 1,-14 0-1,20 1-6,0 0-1,0 0 1,0 0 0,0 0 0,0 0 0,0 1-1,0-1 1,0 1 0,0-1 0,0 1-1,0 0 1,0 0 0,0 0 0,1 0-1,-1 0 1,0 0 0,1 0 0,-1 1-1,1-1 1,-1 0 0,1 1 0,-1 0 0,1-1-1,0 1 1,0 0 0,0 0 0,0-1-1,0 1 1,0 0 0,1 0 0,-1 0-1,0 2 1,0 2-149,-1 1 0,1-1 0,1 1 0,-1-1 0,1 1 1,0-1-1,1 1 0,0-1 0,0 1 0,0-1 0,1 0 0,0 1 0,0-1 0,0 0 0,5 8 0,-3-8-396,1 0-1,0-1 0,0 0 1,0 1-1,1-1 1,-1-1-1,1 1 0,10 4 1,14 8-6009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2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4673,'0'0'1562,"0"0"-832,0 0 132,0 0 97,0 0 153,0 0 136,0 18-131,-16 134 903,9 76 1501,6-242-3550,1-1 0,0 0 0,1 1 0,1-1 0,0 1 0,1 0 0,0 0 0,2 0 0,10-26 0,-1 13-95,1 1 0,1 1 0,1 1-1,23-25 1,-30 40 4,-8 18-171,0 3 357,0 0-41,11 44 60,-13-55-82,1 1 0,0 0 0,-1-1 0,1 1 0,0 0 0,0-1 0,0 1 0,0-1 0,0 0 1,1 1-1,-1-1 0,0 0 0,1 0 0,-1 0 0,1 1 0,-1-2 0,1 1 0,-1 0 0,1 0 0,0 0 0,0-1 1,-1 1-1,1-1 0,0 1 0,0-1 0,2 0 0,2 1 18,0-1 0,0 0 0,0-1 0,0 1 0,0-1 0,0-1 0,0 1 1,0-1-1,0 0 0,-1 0 0,1 0 0,-1-1 0,1 0 0,-1 0 0,0 0 0,0-1 0,-1 0 0,1 0 0,-1 0 1,8-10-1,23-31-146,-26 32 89,0 1 0,21-20-1,-30 31 34,1 1 0,-1 0 1,1-1-1,-1 1 0,0 0 0,1-1 0,-1 1 0,1 0 0,-1 0 0,1-1 0,-1 1 0,1 0 0,-1 0 0,1 0 0,0 0 1,-1 0-1,1 0 0,-1 0 0,1 0 0,-1 0 0,1 0 0,-1 0 0,1 0 0,0 0 0,-1 0 0,1 0 0,-1 1 1,1-1-1,-1 0 0,1 0 0,-1 1 0,0-1 0,1 0 0,-1 1 0,1-1 0,-1 0 0,1 1 0,-1-1 0,0 1 0,1-1 1,-1 1-1,0-1 0,0 1 0,1-1 0,-1 1 0,0-1 0,0 1 0,0-1 0,1 1 0,-1-1 0,0 2 0,9 35 72,-7-29-35,6 30 167,5 44 0,-11-31-3132,-2-50 528,0-1-692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3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0 1272,'0'0'6520,"0"0"-4293,0 0-1360,0 0-324,0 0-200,0 0 165,-16 4-111,1-1-265,-8 3 75,0-1 1,-1-1-1,-28 1 1,51 3-249,0 1 0,0-1 0,1 0 1,0 15-1,1-15 44,18 238 917,-19-208-637,-6 196 886,6-230-1104,-1 0 0,1 0 1,-1 0-1,1 0 0,0 0 0,1 0 0,-1 0 1,1 0-1,1 6 0,0-8-30,-1-1 1,0 1-1,1-1 0,-1 0 1,1 0-1,0 1 0,-1-1 1,1 0-1,0 0 1,0 0-1,-1-1 0,1 1 1,0 0-1,0-1 0,0 1 1,0-1-1,0 1 0,0-1 1,3 0-1,31 4 191,70-2 0,-67-2-334,-39 0-63,0 0-94,0 0 34,0 0-113,0 0-469,0-2-810,0-5-728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4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7842,'0'0'2013,"0"0"-420,0 0-416,0 0-358,0 0 3,0 0-440,67-33 757,-59 29-1152,1 1-1,0 0 0,0 0 0,0 0 0,0 1 0,0 1 1,1 0-1,-1 0 0,1 1 0,17 1 0,-26-1 9,0 1-1,0 0 1,0-1-1,0 1 1,0 0-1,0 0 0,0-1 1,0 1-1,0 0 1,0 0-1,0 0 1,0 0-1,-1 0 0,1 1 1,0-1-1,-1 0 1,1 0-1,-1 0 1,1 0-1,-1 1 1,0-1-1,0 0 0,1 1 1,-1-1-1,0 2 1,2 38-4,-2-35-7,1 8 14,-1-1-1,-1 1 1,0 0-1,0-1 1,-1 1-1,-1-1 1,-1 0 0,0 1-1,0-1 1,-12 22-1,12-29 40,1-1-1,0 0 0,1 1 0,-1 0 1,1 0-1,0 0 0,1-1 0,-1 2 1,1-1-1,-1 12 0,3-18-20,-1 1-1,0-1 1,0 1 0,1-1 0,-1 1-1,0-1 1,1 1 0,-1-1-1,0 1 1,1-1 0,-1 0-1,1 1 1,-1-1 0,1 0 0,-1 1-1,1-1 1,-1 0 0,1 0-1,-1 1 1,1-1 0,-1 0-1,1 0 1,-1 0 0,1 0-1,0 0 1,-1 0 0,1 0 0,-1 0-1,2 0 1,22 1 461,-19-1-322,160 0-1199,-149-33-2238,-6 12-142,-3 0-3551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5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6873,'0'0'3443,"0"0"-2183,0 0-561,0 0-358,0 0 10,0 0 301,13 0-117,182 0 356,-191 30-686,15 93 299,-1-11-353,6-13 71,-12-56-122,-1 2 0,-3-1 0,6 90 1,-48-133 123,10-2-405,14 1-745,-1-1-1,1 2 1,0-1-1,0 1 1,0 1 0,-13 3-1,-1 6-5238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6.4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0 161 3793,'0'0'2820,"0"0"-1102,0 0-710,0 0-312,0 0 239,0 0-211,3-7-183,0 1-443,6-13 154,-4 19-87,-2 15 60,-2 295 2782,-2-232-2155,-1-157-796,2-55-197,1 116 79,1 1 1,0-1-1,2 1 0,0 0 0,8-23 0,-11 39 55,-1-1 0,1 1 0,-1 0 0,1-1 0,-1 1 0,1 0 0,0 0 0,-1 0 0,1-1 0,0 1 0,0 0 0,0 0 0,0 0 0,0 0 0,0 0 0,0 1 0,0-1 0,1 0 0,-1 0 0,2 0 0,-2 1-1,0 0 1,0 0-1,0 0 0,0 0 1,0 1-1,0-1 1,0 0-1,0 1 1,0-1-1,0 0 1,0 1-1,0-1 1,0 1-1,-1-1 1,1 1-1,0 0 1,0-1-1,0 1 0,-1 0 1,2 1-1,4 6-15,0 0 1,-1 1-1,0-1 0,4 12 0,-6-13 56,-2-6-29,69 132 463,-59-114-346,2 0 0,0-1 1,1-1-1,28 28 0,-40-44-73,-1 1 1,1 0 0,0 0-1,0-1 1,0 1 0,0-1 0,0 0-1,1 0 1,-1 0 0,0 0-1,0 0 1,1 0 0,-1 0 0,1-1-1,-1 1 1,1-1 0,-1 0-1,1 1 1,-1-1 0,1-1 0,-1 1-1,4-1 1,-3 0-9,0 0-1,0-1 1,0 0 0,0 0-1,-1 0 1,1 0 0,0 0-1,-1 0 1,0 0 0,1-1-1,-1 1 1,0-1-1,-1 0 1,4-5 0,2-5-2,-1-1 0,-1 0 1,0-1-1,0 1 0,-2-1 0,3-19 1,-1-20-163,-4-69 0,1-13-3802,1 115 539,3 2-2542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6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1 143 4841,'0'0'1727,"0"0"-225,0 0-13,23 25 201,-23-25-1690,101 103 1828,-98-100-1748,1 0-1,-1 0 0,1 0 0,0-1 0,0 1 0,0-1 0,0 0 0,0 0 0,1 0 0,-1 0 0,1-1 0,-1 0 0,1 0 0,0 0 1,-1-1-1,1 1 0,0-1 0,-1 0 0,8-1 0,6 0 241,-13 1-285,0 0 0,0 0-1,0 0 1,0-1 0,0 0 0,0 0-1,0 0 1,0-1 0,0 1 0,0-1-1,-1 0 1,1-1 0,-1 1 0,1-1-1,-1 0 1,0 0 0,0 0 0,0-1-1,-1 1 1,1-1 0,-1 0 0,0 0-1,0 0 1,0 0 0,0-1 0,-1 1-1,0-1 1,0 1 0,0-1 0,0 0-1,-1 0 1,0 0 0,0 0 0,0 0-1,-1 0 1,1-10 0,-1 5-22,0-1-1,0 1 1,-1-1 0,0 1 0,-1 0-1,-1-1 1,1 1 0,-1 0 0,-8-16 0,9 22-15,0 0-1,0 1 1,-1-1 0,0 0 0,0 1 0,0-1 0,0 1 0,0 0 0,-1 0 0,1 0 0,-1 0 0,0 1 0,0 0 0,0-1 0,0 1-1,0 1 1,-1-1 0,1 1 0,0-1 0,-1 1 0,1 1 0,-1-1 0,1 0 0,-8 1 0,10 1-6,0-1 0,0 1 1,0-1-1,0 1 0,0 0 0,0 0 1,1 0-1,-1 0 0,0 0 0,0 0 1,1 1-1,-1-1 0,1 1 0,-1-1 1,1 1-1,0-1 0,0 1 0,0 0 1,-1-1-1,2 1 0,-1 0 0,0 0 0,0 0 1,0 0-1,1 0 0,-1 0 0,1 0 1,0 0-1,0 0 0,-1 0 0,1 0 1,1 3-1,-2 2-101,1 0 0,0-1 1,0 1-1,1 0 0,0 0 0,0-1 1,0 1-1,1-1 0,0 1 0,3 6 1,-1-7-288,1 0 1,-1 0-1,1 0 1,1 0 0,-1-1-1,1 0 1,0 0 0,11 7-1,13 2-4005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7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3 4913,'0'0'2463,"0"0"-970,0 0-363,0 0 36,-4 27-50,-26 189 1824,26-180-2227,-1 53 1,5-88-576,0-1 80,0 0 255,0 0-278,0 0-70,0-10 545,2-9-760,2 1 1,0 0-1,2 0 1,0 1-1,0-1 1,19-31 0,-8 14-646,47-92-664,-62 129 1403,0 1-1,0 0 1,0 0-1,0 0 1,-1 0-1,1 0 0,-1 0 1,0 0-1,0 0 1,1 5-1,2 1 59,-3-5-20,0-1-1,0 0 1,1 0-1,0 0 1,-1 0 0,1 0-1,0 0 1,1-1-1,-1 1 1,0 0-1,1-1 1,0 0-1,-1 0 1,1 0-1,0 0 1,0 0-1,0 0 1,0-1-1,0 1 1,5 0-1,-2-1 7,-1 0 0,1 0 0,0-1 0,0 0 0,0 0-1,-1 0 1,1-1 0,0 0 0,0 0 0,-1-1 0,7-2 0,7-3-39,-1-1 1,0-1-1,-1-1 1,0-1 0,0 0-1,15-14 1,28-28-613,-60 75 349,1 11 283,-1 1 1,-2-1 0,-1 0 0,-2 1 0,-2-2 0,-10 34 0,17-66-110,0 1 0,0-1 1,-1 1-1,1-1 0,0 0 1,0 1-1,-1-1 0,1 1 1,-1-1-1,1 0 0,0 1 0,-1-1 1,1 0-1,-1 1 0,1-1 1,-1 0-1,1 0 0,-1 1 1,1-1-1,-1 0 0,1 0 0,-1 0 1,1 0-1,-1 0 0,1 0 1,-1 0-1,1 0 0,-1 0 0,1 0 1,-1 0-1,1 0 0,-1 0 1,0 0-1,-3 0-1788,-3 0-2209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4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4545,'0'0'2798,"0"0"-647,0 0-287,0 0-214,0 0-556,0 0-493,0-7 261,0 192 881,0-184-1842,0-1-290,13 0-1771,13-1-1423,4-4-4197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8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0 7098,'0'0'1988,"0"0"-1052,0 0-545,0 0-119,0 0-132,0 0 211,-30 1-133,-93 5-87,107-5-71,1 1-1,-1 1 1,0 0 0,-22 8 0,27-8 429,30-3-596,-13-1 239,1 1 0,-1 0 0,1 1 0,-1 0 0,14 2 0,-17-2-95,-1 1 0,1-1-1,0 1 1,-1-1-1,1 1 1,-1 0-1,0 0 1,0 0 0,1 0-1,-1 0 1,0 0-1,-1 1 1,1-1 0,0 1-1,-1-1 1,3 5-1,0 3-32,-1 0-1,1 0 1,-1 0-1,-1 1 1,0-1-1,0 1 1,-1-1-1,-1 1 1,0-1-1,0 1 1,-3 15-1,-4 13 321,-19 66 1,17-74 108,3-9-164,0 0-1,2 0 0,1 1 0,0-1 0,2 1 0,1 30 0,1-51-247,-1 0 0,1-1 1,0 1-1,-1 0 0,1-1 0,0 1 1,0-1-1,0 1 0,0-1 0,0 0 1,0 1-1,1-1 0,-1 0 0,0 0 1,1 0-1,-1 0 0,1 0 0,-1 0 1,1 0-1,-1 0 0,1-1 0,0 1 1,-1 0-1,1-1 0,0 0 0,-1 1 1,3-1-1,63 7 439,-32-5-376,-32-1-196,0-1 1,0 1-1,0-1 1,0 0 0,0 0-1,0 0 1,0 0-1,0 0 1,0-1-1,0 1 1,-1-1-1,6-1 1,-5 0-364,0 0-1,-1 0 1,1 0 0,-1 0 0,0 0-1,1-1 1,-1 1 0,0-1-1,0 0 1,-1 1 0,3-5 0,6-13-7100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39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6025,'0'0'2073,"0"0"-1002,0 0-362,0 0 106,0 0-80,0 0-58,0 0-71,0 0-158,0 0 180,0 0-299,0 0-39,0 0 142,33-6 211,-18-1-649,1 0 0,0 1 0,1 1 0,-1 0 0,1 1 0,0 1 0,0 1 0,27-1 0,-43 4-3,0-1 0,-1 0 0,1 1 0,-1-1 0,1 0 0,0 1 0,-1-1 0,1 1-1,-1-1 1,1 1 0,-1 0 0,1-1 0,-1 1 0,1-1 0,-1 1 0,0 0 0,1-1 0,-1 1 0,0 0-1,0 0 1,1-1 0,-1 1 0,0 0 0,0 0 0,0-1 0,0 1 0,0 0 0,0 0 0,0 1 0,-1 31 17,1-23-29,0-5 22,-1-1 1,0 1-1,0-1 1,0 0-1,0 1 1,-1-1-1,0 0 1,1 0-1,-2 0 1,1 0-1,0 0 1,-1-1-1,0 1 1,1-1-1,-2 1 1,1-1-1,-5 4 1,-2 1 47,0 0-1,-1-1 1,0 0 0,-22 10 0,115-14 237,-77-4-302,0 1 0,0 0 0,0 1-1,0-1 1,0 1 0,0 0-1,0 0 1,0 1 0,0 0 0,-1-1-1,1 2 1,0-1 0,-1 0-1,0 1 1,1 0 0,-1 0 0,0 0-1,4 5 1,-5-4 21,0 1-1,0 0 1,-1-1-1,1 1 1,-1 0 0,-1 0-1,1 0 1,0 1-1,-1-1 1,0 0 0,-1 1-1,1-1 1,-1 0-1,0 1 1,0-1-1,-1 0 1,0 7 0,0-9 13,0 0-1,0 0 1,0 0 0,-1 0 0,1 0 0,-1 0 0,1 0 0,-1 0 0,0 0 0,0-1 0,-1 1 0,1-1 0,0 1-1,-1-1 1,1 0 0,-1 0 0,0 0 0,0 0 0,0-1 0,0 1 0,0-1 0,0 0 0,0 0 0,0 0 0,-1 0 0,-4 1-1,-8 1 86,-1 0-1,0-1 1,-30-1-1,47-1-139,-1-1 0,0 1 0,0 0 0,1-1 0,-1 1 0,0-1-1,0 1 1,1-1 0,-1 1 0,1-1 0,-1 0 0,0 1 0,1-1 0,-1 0 0,1 1 0,0-1-1,-1 0 1,1 0 0,-1 1 0,1-1 0,0 0 0,0 0 0,-1 0 0,1 0 0,0 1 0,0-1-1,0 0 1,0 0 0,0 0 0,0 0 0,0 0 0,0 1 0,1-1 0,-1-2 0,8-30-5056,-1 21 247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0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8090,'0'0'1200,"0"0"-808,0 0-95,0 0 528,0 0 104,0 0 89,9 9-61,-3-2-825,-2-1-36,1-1 0,0 0-1,0 0 1,0 0 0,1-1-1,-1 1 1,1-1 0,0-1-1,0 1 1,1-1 0,8 3 0,27 7 343,-26-7-364,0-1 0,1 0 0,-1-2-1,35 4 1,-49-4-134,-1 0 0,1 0 1,-1 0-1,0 1 0,0-1 0,0 0 0,0 1 1,-1-1-1,1 0 0,-1 1 0,0 5 0,2 5 16,2 13 50,-1 0 1,-1-1-1,-1 31 1,2 45 79,2-23 49,-5-60-66,0-1 1,1 1-1,1 0 0,1 0 1,1-1-1,0 1 1,1-1-1,11 24 0,-12-38-62,-4-4 0,1 1 0,0-1-1,0 1 1,-1 0 0,1-1 0,0 1 0,-1 0-1,1 0 1,-1-1 0,1 1 0,-1 0 0,0 0-1,1 0 1,-1 0 0,0-1 0,1 1 0,-1 0-1,0 0 1,0 0 0,0 0 0,0 0 0,0 0-1,0 1 1,47-2 764,-46 0-775,1 1-1,-1-1 1,0 1-1,1-1 1,-1 1-1,1 0 1,-1 0-1,0-1 0,0 1 1,1 0-1,-1 0 1,0 0-1,0 1 1,0-1-1,0 0 1,0 0-1,0 0 1,0 1-1,-1-1 1,1 0-1,0 1 1,-1-1-1,1 1 0,0 1 1,0 0 11,0 0 0,0 0 0,0 0 0,-1 1 0,1-1 0,-1 0 0,1 0 0,-1 0 0,0 1 0,-1 3 0,-2-6 10,0 1 0,-1 0-1,1-1 1,0 1-1,-1-1 1,1 0 0,-1 0-1,0 0 1,1-1 0,-1 1-1,0-1 1,-6 0-1,6 0 33,-157 5 420,118-6-441,42 2-176,-1 0 0,0 0 0,1 0 1,-1 0-1,1 0 0,-1 0 0,1 1 1,0-1-1,-1 0 0,1 1 0,0-1 0,0 1 1,0-1-1,0 1 0,0-1 0,0 1 1,1 0-1,-1 0 0,0-1 0,1 1 0,-1 0 1,1 0-1,0 0 0,0 0 0,0 2 1,-5 12-4183,1-4-4714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2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33 6633,'0'0'1394,"0"0"-954,0 0-262,0 0-57,0 0 306,0 0 454,0 19 135,1 11-623,-2 0 0,-1-1 0,-2 1 0,0 0 0,-2-1-1,-12 35 1,-3-14 314,8-24-500,2 2 0,0-1 0,2 2 0,0-1 0,2 1 0,2 1 0,-4 51 0,9-67-161,0-13 103,0-8 537,3-30-657,1 0 0,2 0 0,16-58 1,6-25-566,-21 75 339,3 0 0,1 1 0,20-48 0,-31 92 185,0 0 1,0-1-1,0 1 0,0 0 1,0-1-1,0 1 1,0 0-1,0 0 0,1-1 1,-1 1-1,0 0 1,0-1-1,0 1 0,1 0 1,-1 0-1,0-1 1,0 1-1,0 0 1,1 0-1,-1 0 0,0-1 1,1 1-1,-1 0 1,0 0-1,0 0 0,1 0 1,-1 0-1,0-1 1,1 1-1,-1 0 0,0 0 1,1 0-1,-1 0 1,1 0-1,6 10-118,4 24 164,-10-31-47,19 77 332,21 74 273,-33-131-470,0-1 0,2-1 0,0 1 0,22 31 1,-29-49-93,0 0 0,0 0 0,1 0 0,-1 0 0,1-1 0,0 1 0,0-1 0,0 0 0,1 0 0,-1 0 0,1-1 0,0 1 0,-1-1 0,1 0 0,0-1 0,0 1 0,0-1 0,1 0 0,-1 0 0,0-1 0,0 1 0,0-1 0,1 0 0,-1-1 0,0 1 0,0-1 0,0 0 0,1-1 0,-1 1 0,0-1 0,-1 0 0,1 0 0,0 0 0,0-1 0,-1 1 0,0-1 0,1 0 0,-1-1 0,0 1 0,-1-1 0,1 0 0,-1 0 0,1 0 1,-1 0-1,0 0 0,-1-1 0,1 1 0,3-10 0,0-3-46,0-1 1,-1-1-1,-1 1 1,-1 0-1,-1-1 0,0-21 1,-1-8-451,-8-57 0,-1 49-156,-2-33-4806,10 67-107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3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0 241 6225,'0'0'1434,"0"0"-15,0 0 61,0 0 53,0 0-177,37 19-264,120 56-418,-152-73-662,0-1 0,0 1 0,0-1 1,1 0-1,-1 0 0,0-1 0,0 1 0,1-1 1,-1 0-1,0-1 0,1 1 0,-1-1 1,0 0-1,0 0 0,0-1 0,0 0 1,0 1-1,0-2 0,0 1 0,-1 0 1,1-1-1,-1 0 0,1 0 0,-1-1 1,0 1-1,-1-1 0,1 0 0,0 0 0,-1 0 1,0 0-1,0 0 0,0-1 0,2-5 1,-2 5-48,0 0 0,-1 0 0,1-1 1,-1 1-1,0-1 0,-1 1 0,1-1 0,-1 0 1,0 1-1,-1-1 0,1 0 0,-1 0 1,0 0-1,-1 1 0,1-1 0,-1 0 0,-1 0 1,-2-10-1,0 7 0,0 0-1,0 1 1,0 0 0,-1 0 0,-1 0 0,1 0-1,-1 1 1,0 0 0,-1 0 0,-12-10-1,11 10 49,-1 1-1,0 0 0,-1 0 1,1 1-1,-1 0 0,0 0 0,-1 1 1,1 0-1,-1 1 0,1 1 0,-1-1 1,0 2-1,0-1 0,-15 1 0,24 1-16,0 1 0,0-1 0,0 0 0,0 1 0,0-1 0,0 1 0,0 0 0,0-1 0,0 1 0,0 0 0,1 0-1,-1 0 1,0 0 0,1 1 0,-1-1 0,1 0 0,-1 1 0,1-1 0,-2 4 0,0-2 1,1 1-1,0 1 1,0-1 0,0 0 0,1 0 0,-1 1 0,1-1-1,-1 7 1,1 7-57,0 0 1,1 0-1,3 28 0,-2-39-178,0 1-1,0 0 1,1-1 0,0 1-1,1-1 1,-1 0 0,2 1-1,-1-1 1,1 0 0,7 10-1,16 13-2032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3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1 1072,'0'0'4523,"0"0"-2176,0 0-814,-7 33-151,1-10-1123,-46 223 2635,31-103 1205,21-205-3906,3-92-1076,-1 135 740,0 1 0,2 0-1,0 0 1,1 0 0,1 1 0,11-24 0,-15 42 119,0 0 0,0 1 0,0-1 0,-1 0 0,1 1 0,-1-1 0,1 1 0,-1 0 0,1 0 0,-1-1 0,2 5 0,1-1-12,0-1 54,1-1 1,0 1-1,-1-1 1,2 0-1,-1 0 0,0 0 1,1-1-1,-1 0 1,1 0-1,-1 0 1,1-1-1,0 0 1,0 0-1,0 0 0,0-1 1,0 0-1,0 0 1,-1 0-1,8-2 1,1 0 0,-1 0 1,1-1-1,-1 0 1,0-1-1,0 0 1,0-2 0,14-6-1,4-9-24,-24 15 12,0 1 1,0 1 0,0-1 0,1 1 0,11-4 0,-18 9-11,-1 0 0,1 0 0,-1 0 0,1 0 0,-1 0 0,1 0 0,-1 0 0,0 0 0,1 0 0,-1 0 0,0 0 0,0 0 0,0 1 0,0-1 0,0 0 0,0 0 0,0 0 0,-1 2 0,1 0 2,0 44 127,6 194 854,-5-219-1476,-1-17-2594,0-10 370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4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0 8738,'0'0'2251,"0"0"-728,0 0-834,0 0-362,0 0-181,0 0-17,-26 6 54,10-2-159,-27 6 69,0-2 0,-82 6-1,124-14-89,1 0 0,-1 0 0,1 0 0,0 0 0,-1 0-1,1 0 1,0 0 0,-1 0 0,1 0 0,-1 0 0,1 1 0,0-1-1,-1 0 1,1 0 0,0 0 0,-1 1 0,1-1 0,0 0-1,0 0 1,-1 1 0,1-1 0,0 0 0,0 1 0,-1-1 0,1 0-1,0 0 1,0 1 0,0-1 0,0 1 0,0-1 0,-1 0-1,1 1 1,0-1 0,0 0 0,0 1 0,0-1 0,0 0 0,0 1-1,0 0 1,6 21 112,14 18 112,-14-27-175,0 0 0,0 0 0,-1 1 0,-1-1 0,0 1 0,-1 0 0,-1 1 0,2 19-1,-5 120 416,0-125-268,-1-5-56,-1 0 1,-8 27-1,6-29 138,1-1 0,0 1 0,1 25-1,6-45-220,0-1 0,0 1 0,0-1 0,1 0 0,-1-1-1,1 1 1,-1 0 0,1-1 0,5 0 0,-9 0-33,22 2 96,-2 0-247,0-1 0,0 0 1,24-4-1,-42 2-71,0-1 0,0 1 1,-1-1-1,1 1 0,0-1 1,-1 0-1,1 0 0,-1 0 1,0 0-1,1 0 0,-1 0 0,0 0 1,0-1-1,0 1 0,-1 0 1,1 0-1,-1-1 0,1 1 1,0-5-1,0 2-606,3-14-1986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5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0 9842,'0'0'2222,"0"0"-1351,0 0-470,0 0 593,0 0-467,0 0-161,-14 26 46,-45 78-133,42-60-130,17-42-136,-1 0 0,1-1 1,0 1-1,0 0 0,0 0 1,0-1-1,1 1 0,-1 0 1,0-1-1,1 1 0,-1-1 1,1 1-1,-1 0 0,2 1 1,0 0 13,1-1 0,-1 0 0,0 0 0,1 0 0,0 0 0,-1 0 0,1 0 0,0-1 0,0 1 0,0-1 0,0 0 0,0 0 0,5 1 0,12 5 54,25 14 63,46 31 0,-87-50-171,1 0 0,0 0 0,0-1 1,0 0-1,1 1 0,-1-2 0,0 1 0,0-1 0,1 1 0,-1-2 0,0 1 0,8-1 0,-10 0-33,-1 1-1,1 0 1,0-1 0,-1 1 0,1-1-1,0 0 1,-1 0 0,1 0-1,-1 0 1,1 0 0,-1-1-1,1 1 1,-1-1 0,0 0 0,0 1-1,0-1 1,0 0 0,0 0-1,0 0 1,-1-1 0,1 1-1,0 0 1,-1-1 0,2-2 0,-1-8-182,-1 1 1,0-1 0,-1 1 0,-2-26 0,1 31 231,0-1 0,0 1 0,1-1 0,0 0-1,0 1 1,0-1 0,1 1 0,1-1 0,-1 1 0,1-1 0,0 1 0,1 0 0,0-1 0,0 2 0,8-14 0,-4 18 475,-4 13-270,-3 18 76,0-26-119,-6 424 2407,6-426-2819,0-1-38,0 0 113,0-3-311,0-45-2426,0 16-47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5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0 384,'0'0'8281,"0"0"-5460,0 0-2343,0 0-91,0 0 319,0 0 44,21 6-6,-5-2-570,11 4 130,0-2-1,0 0 1,54 3-1,-21-8-198,-25 0-32,0-1 0,59-8 0,-88 8-83,-5 0-94,-1 5 56,-13 375 388,13-10 227,0-370-555,0 1 1,0-1 0,0 1 0,-1 0-1,1-1 1,0 1 0,-1-1 0,1 1-1,0-1 1,-1 1 0,1-1 0,0 1-1,-1-1 1,1 1 0,-1-1 0,1 0-1,-1 1 1,1-1 0,-1 0 0,1 1-1,-1-1 1,1 0 0,-1 0 0,0 1-1,1-1 1,-1 0 0,1 0 0,-2 0-1,-28 3 207,22-3-218,0 0 0,0-1 0,0 0 0,0-1 0,-8-2 0,4-3-99,-2-1-756,4 6-3947,6 2-1711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6.9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1 105 4929,'0'0'2990,"0"0"-1106,0 0-710,0 0-254,0 0 16,0 0-495,0 4-349,0-3-62,0 0 0,0 1 1,0-1-1,0 1 1,0-1-1,0 0 0,0 1 1,1-1-1,-1 0 1,0 1-1,1-1 0,-1 0 1,1 0-1,0 1 1,-1-1-1,1 0 0,0 0 1,-1 0-1,1 0 1,0 0-1,0 0 0,0 0 1,0 0-1,0 0 1,0 0-1,0-1 0,2 2 1,3 0 213,-1-1 0,1 0 0,-1 0 1,1-1-1,0 0 0,7 0 0,-9 0-214,1 0 1,-1 0-1,0 0 0,0-1 1,0 0-1,0 0 0,0 0 1,0 0-1,0 0 0,-1-1 0,1 1 1,0-1-1,-1 0 0,1-1 1,-1 1-1,0 0 0,1-1 1,-1 0-1,3-3 0,-3 1-24,0 0-1,0 0 0,-1 0 1,1 0-1,-1 0 0,0-1 1,-1 1-1,1-1 1,-1 1-1,0-1 0,-1 1 1,1-1-1,-1-8 1,-1 12-4,0 0 1,0 0-1,0 0 1,0 1-1,0-1 1,-1 0 0,1 1-1,-1-1 1,1 1-1,-1-1 1,1 1-1,-1 0 1,0-1-1,0 1 1,0 0 0,1 0-1,-1 1 1,0-1-1,0 0 1,0 0-1,0 1 1,0 0 0,-1-1-1,1 1 1,0 0-1,0 0 1,-4 0-1,3 0-3,0-1-1,0 1 0,0 0 1,-1-1-1,1 1 0,0 1 1,0-1-1,0 0 0,0 1 1,0 0-1,0 0 0,0 0 1,0 0-1,0 0 1,0 0-1,1 1 0,-1 0 1,0-1-1,-3 4 0,4 0-63,0-1 0,0 0 0,1 0-1,0 0 1,0 1 0,0-1 0,0 1-1,1-1 1,0 1 0,0-1 0,0 0-1,0 1 1,1-1 0,1 8 0,0-5-290,0 0 1,0 0 0,0 0 0,1 0-1,0 0 1,1-1 0,7 12-1,16 14-3740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5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0 692 7642,'0'0'2580,"0"0"-651,0 0-562,0 0-451,0 0-650,0 0-73,26-23 420,2-3-463,15-12 71,82-57 0,-114 87-216,31-20 97,-1-1 0,61-58 0,-92 77-120,-1-1-1,1 0 1,-2 0-1,1 0 1,-2-1-1,0-1 1,0 1 0,-1-1-1,0 0 1,-1 0-1,-1-1 1,0 0 0,-1 1-1,2-20 1,-4 24-18,0 0 0,-1 0 0,-1 0 0,1 0 0,-1 0 0,-1 0 0,-3-13 0,3 17 20,0 0 1,-1 0-1,1 1 1,-1-1-1,0 1 1,0 0-1,-1 0 1,1 0-1,-1 0 1,0 1-1,0-1 0,0 1 1,-8-5-1,11 7 17,0 0-1,1 1 0,-1-1 1,0 1-1,0-1 0,0 1 1,1-1-1,-1 1 0,0 0 1,0-1-1,0 1 0,0 0 1,0 0-1,0-1 1,0 1-1,0 0 0,0 0 1,1 0-1,-1 0 0,0 0 1,0 0-1,0 1 0,0-1 1,0 0-1,0 0 0,0 1 1,0-1-1,0 0 0,1 1 1,-1-1-1,0 1 0,0-1 1,1 1-1,-1 0 0,0-1 1,0 1-1,1 0 1,-1-1-1,1 1 0,-1 0 1,1 0-1,-1-1 0,1 1 1,-1 0-1,0 2 0,-1 4 5,0 1-1,0-1 1,1 1 0,-2 14-1,1-4-1,-26 96 300,-72 191 0,19-70-129,77-225 48,1 1 1,1-1-1,0 1 1,0 0-1,0 18 1,2-28-81,0-1-55,0 0 40,4-2 201,16-7-298,-1-2 0,0 0 0,28-22 0,32-19-173,-70 46 112,-1 1-1,1 0 0,0 1 1,0 0-1,1 1 1,-1 0-1,1 0 0,0 1 1,0 0-1,0 1 1,-1 0-1,18 0 1,-25 3 25,-1-1 0,1 0 1,-1 0-1,1 1 0,-1-1 1,0 1-1,0-1 0,1 1 1,-1 0-1,0-1 0,-1 1 1,1 0-1,0 0 1,0 0-1,-1 0 0,1-1 1,-1 1-1,0 0 0,1 0 1,-1 0-1,0 0 0,0 0 1,-1 3-1,4 11-25,-2-12 34,0 0 1,0 1 0,1-1-1,0 0 1,0 0-1,0 0 1,0 0-1,1-1 1,-1 1 0,1-1-1,0 1 1,0-1-1,0 0 1,1 0-1,-1 0 1,1-1 0,0 1-1,-1-1 1,1 0-1,0 0 1,0 0-1,0 0 1,1-1 0,-1 0-1,0 0 1,1 0-1,-1 0 1,0-1-1,1 1 1,-1-1 0,9-1-1,4 0 5,-1-1 0,0-1 0,1 0 0,-1-1 0,-1 0 0,1-2 0,22-10 1,-19 7-51,13-6-84,40-26 0,-65 37 40,-1 0 0,1-1 0,-1 0 0,0 0 0,0-1-1,-1 1 1,0-1 0,0 0 0,0-1 0,0 1 0,6-15 0,-11 21 82,0-1 0,1 1-1,-1 0 1,0 0 0,0-1 0,0 1 0,0 0 0,0 0 0,0-1 0,0 1 0,0 0 0,0 0 0,0-1 0,0 1 0,0 0 0,0 0 0,0-1 0,0 1 0,0 0 0,0-1 0,0 1 0,0 0 0,0 0 0,0-1 0,0 1 0,0 0 0,0 0 0,-1 0 0,1-1 0,0 1 0,0 0 0,0 0 0,0-1 0,-1 1 0,1 0 0,0 0 0,0 0 0,0 0 0,-1 0 0,1-1 0,0 1 0,0 0-1,-1 0 1,1 0 0,0 0 0,0 0 0,-1 0 0,1 0 0,0 0 0,0 0 0,-1 0 0,1 0 0,0 0 0,-1 0 0,1 0 0,0 0 0,0 0 0,-1 0 0,1 0 0,0 0 0,0 0 0,-1 0 0,1 1 0,0-1 0,0 0 0,-1 0 0,-4 0-9,-5 2 5,0-1-1,0 1 1,1 1 0,-1 0-1,1 0 1,-1 1 0,1 0-1,0 0 1,0 1 0,1 1-1,-11 7 1,3-1 80,0 1-1,1 1 0,0 0 1,-24 31-1,18-4 13,20-39-70,0-1-1,1 0 1,-1 0 0,1 1-1,-1-1 1,1 1 0,0-1-1,-1 0 1,1 1 0,0-1-1,0 1 1,0-1 0,0 1-1,0-1 1,0 0 0,1 1 0,-1-1-1,0 1 1,1-1 0,-1 0-1,1 1 1,-1-1 0,1 0-1,0 1 1,0-1 0,-1 0-1,3 2 1,4-1 10,0-1 1,0 0-1,0 0 0,0 0 0,0-1 1,1 0-1,-1-1 0,12-2 0,-9 2-3,9-2 2,0 0 1,0-2 0,-1-1 0,1 0-1,-1-1 1,-1-1 0,34-20-1,115-89 117,-101 68-159,-19 14 1,6-4 101,104-59 0,-140 89 8,1 1 0,0 1 0,1 0 0,-1 2-1,1 0 1,1 1 0,-1 0 0,0 2 0,1 0-1,0 1 1,19 2 0,-34-1-92,-1 1 1,1 0-1,0 0 0,0 0 0,0 1 1,-1-1-1,1 1 0,-1 0 0,1 0 0,-1 0 1,0 1-1,0-1 0,0 1 0,0-1 1,0 1-1,0 0 0,-1 0 0,1 1 1,-1-1-1,0 0 0,0 1 0,0-1 1,-1 1-1,1 0 0,-1-1 0,0 1 1,0 0-1,0 0 0,0 5 0,1 1-1,-1 1 0,0-1 0,-1 0 0,0 0 0,-1 1 0,0-1 0,-1 0 0,0 0 0,0 0 0,-7 17 0,1-13-101,0 0 0,-1-1 0,-1 0 1,0-1-1,-1 0 0,0 0 0,-1-1 1,0-1-1,-1 0 0,0-1 0,0 0 0,-1-1 1,0 0-1,-1-1 0,-15 5 0,27-11-294,-5 0 23,6-7-3313,2-15-4864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7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82 8938,'0'0'1606,"0"0"-845,0 0-58,0 0 176,0 0 156,0 0 350,21 7-642,66 22-379,-85-28-355,0 0 0,1-1-1,-1 1 1,1 0 0,-1-1-1,0 1 1,1-1 0,-1 0 0,1 0-1,-1 0 1,1 0 0,-1-1-1,0 1 1,1 0 0,-1-1 0,0 0-1,1 0 1,-1 1 0,0-1-1,0-1 1,1 1 0,-1 0 0,0 0-1,0-1 1,0 1 0,-1-1-1,1 0 1,2-2 0,-2 0-8,0 0 0,-1 0 0,1 0 1,-1 0-1,0 0 0,0 0 0,-1 0 0,1 0 1,-1 0-1,0 0 0,0 0 0,-1-7 0,0 9-4,1 0 0,-1 0-1,0 0 1,0 0 0,0 0-1,-1 0 1,1 0-1,0 0 1,-1 0 0,1 0-1,-1 1 1,0-1 0,1 1-1,-1-1 1,0 1 0,0 0-1,0-1 1,0 1 0,0 0-1,0 0 1,0 1 0,-1-1-1,1 0 1,0 1 0,0-1-1,-1 1 1,-3 0 0,-6-2-18,0 1 1,1 0 0,-1 1 0,-13 1 0,23-1-22,1 1 1,0-1 0,0 1-1,0 0 1,0-1 0,0 1 0,0 0-1,0 0 1,0-1 0,0 1 0,0 0-1,0 0 1,1 0 0,-1 0 0,0 0-1,1 0 1,-1 0 0,1 1 0,-1-1-1,1 0 1,-1 0 0,1 0 0,0 1-1,0-1 1,-1 0 0,1 0 0,0 1-1,0-1 1,1 2 0,-1 43-2528,1-38 1101,2 16-5736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7.7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63 9090,'0'0'1310,"0"0"-700,0 0 153,0 0 196,0 0 89,0 0 1,16 4-384,55 10-93,-69-13-568,0-1-1,1 1 0,-1-1 1,0 1-1,0-1 1,1 0-1,-1 0 1,0 0-1,1 0 1,-1 0-1,0-1 1,0 1-1,1-1 0,-1 1 1,0-1-1,0 0 1,0 0-1,0 0 1,0 0-1,0 0 1,0 0-1,0-1 0,0 1 1,2-2-1,-3-1-14,1 1 0,-1 0 0,0 0 1,0 0-1,0-1 0,0 1 0,-1 0 0,1-1 0,-1 1 0,0-1 0,0-5 0,0 8 14,-1-1-1,1 1 1,-1 0 0,1 0 0,-1 0 0,0-1 0,1 1 0,-1 0-1,0 0 1,0 0 0,0 0 0,0 0 0,0 1 0,0-1-1,0 0 1,0 0 0,0 1 0,0-1 0,0 0 0,0 1 0,0-1-1,-1 1 1,1-1 0,0 1 0,0 0 0,-1 0 0,1-1-1,0 1 1,-1 0 0,1 0 0,-2 1 0,-54-2 191,42 2-217,14-1 27,-1 0 0,1 0-1,-1 0 1,1 0 0,0 0-1,-1 0 1,1 1 0,-1-1-1,1 0 1,0 1 0,-1-1-1,1 1 1,0 0 0,0-1-1,-1 1 1,1 0-1,0 0 1,0 0 0,0 0-1,0 0 1,0 0 0,0 0-1,0 0 1,0 0 0,0 0-1,1 1 1,-2 1 0,1 0-353,1 0 1,-1-1 0,1 1-1,0 0 1,0-1 0,0 1-1,0 0 1,0 0 0,0-1 0,1 1-1,0 0 1,-1-1 0,1 1-1,2 3 1,3 4-8332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49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56 169 1256,'0'0'3010,"0"0"-572,0 0-710,0 0-546,0 0-511,0 0-222,0-12 325,0-98 1393,0 110-2159,0 0 7,0-1 21,0-1 2,0-30 517,0 20-274,0 23-269,-3 62 568,-15 79 0,0 8-157,1 347 812,17-506-1129,1-2-198,0 0 0,0 1 0,0-1 0,0 0 0,-1 0 0,1 0 1,0 0-1,0 0 0,-1 0 0,1 0 0,-1 0 0,1 0 0,-1 0 0,1 0 0,-1 0 0,0-1 1,1 1-1,-1 0 0,0 0 0,0 0 0,0 0 0,0-1 0,0-1 0,2-8-1832,4-5-2888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52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3927 1 4897,'0'0'1324,"0"0"-349,0 0-157,0 0-61,0 0 83,0 0-105,4 37 1978,17 227-332,-2-64-1866,-14-156-285,1-1-1,3-1 1,21 64-1,-5-19-72,-1-20 103,-18-56-215,-2 0-1,0 0 1,0 1-1,-1 0 1,0-1-1,-1 1 1,1 20-1,-1 30-38,-1-42-52,-1 1 1,-3 25 0,2-43 41,-1 1 1,1-1 0,0 0 0,-1 0-1,0 1 1,0-1 0,0-1-1,0 1 1,0 0 0,0 0 0,-1-1-1,1 1 1,-1-1 0,0 0 0,0 0-1,0 0 1,0 0 0,0 0-1,0-1 1,-1 0 0,-3 2 0,-14 5-1,0-2 1,-28 6 0,30-8-5,-47 7 45,-2-2 0,1-4 0,-128-7 0,69 0 146,-443 13-226,18-8 169,291-5-69,-106-10-22,283 6 123,0-3-1,-99-23 1,138 26-166,0 3 1,-1 1-1,1 3 0,-60 7 0,91-6 22,-401 21 241,93-39-245,35 3 5,285 13 1,1 0 45,0 0-170,0 0-46,0 0-178,0 0-379,8-4-3016,7-1-738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54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0 161 1824,'0'0'1309,"0"0"32,0 0-292,0 0-104,0 0-26,0 0-136,0 0-112,0 0-118,0 0-72,0 0 186,0 0-240,0 0-88,0 0 80,0 0-57,0 0-166,0 0-120,0 0-58,0 0-105,0 0 67,0 0 17,0 0 66,0 0 200,0 0-57,0 0 60,0 0 133,0 0-15,0 0-64,0 0-23,0 0 141,0 0-205,0 0 4,18 6 2344,18-7-2413,1-1 1,38-7-1,166-18-36,190-18-149,-58 7 8,-295 32 1,128 6 1,-27 2 67,85-15-98,130-3-56,43 4-306,-427 13 377,-1 0-1,0 1 1,0-1 0,0 2-1,15 5 1,-15-4 31,0-1 0,0 0 0,1-1 0,-1 0 0,18 1 0,47-6 19,-48 1-31,0 1 0,0 1 0,0 1 0,0 1 0,0 2 0,27 6 0,-38-5 12,1-2 0,-1 0 0,1-1 0,0 0 0,0-1 1,17-1-1,357 0-63,-390 0 70,-31 0-1015,-53 5-3472,57-2-114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56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0 112 5009,'0'0'1067,"0"0"-379,0 0-33,0 0-147,0 0-83,0 0 137,1-11 227,2-8 732,1-1-1,12-37 0,-11 53-256,-1 13-1060,0 14-307,3 88 553,-8 119 0,-2-79-305,3-94 86,16-92 697,0-19-1185,-2-1 1,-3-1-1,-3 0 0,-2 0 1,-1-65-1,-5 120 249,0 1 0,-1-1 0,1 0 0,0 0 0,0 0 0,0 0 1,0 1-1,0-1 0,0 0 0,0 0 0,0 0 0,0 0 0,1 1 0,-1-1 0,0 0 1,1 0-1,-1 0 0,0 1 0,1-1 0,-1 0 0,1 1 0,-1-1 0,1 0 0,-1 1 1,1-1-1,-1 0 0,1 1 0,0-1 0,-1 1 0,1-1 0,0 1 0,1-1 0,0 1 1,-1 1-1,1-1 0,0 1 0,0-1 0,-1 1 0,1 0 0,0 0 0,-1-1 0,1 1 1,-1 0-1,1 0 0,-1 1 0,0-1 0,2 2 0,48 56 144,-48-55-85,30 38 38,233 333 1189,-257-353-1492,-20-24-328,-24-25-936,1-4-575,1-1-1638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57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0 7346,'0'0'1449,"0"0"157,0 0-55,0 30 56,0 213 993,-2-194-2178,1 39-92,1-81-342,1 1 0,0-1 1,1 0-1,-1 0 0,1 0 1,1 1-1,-1-2 1,1 1-1,4 7 0,-5-13-141,0 0 0,-1 1 0,1-1 0,0 0 0,-1 0 0,1-1 0,0 1 0,0 0 0,0-1 0,0 1 0,-1-1 0,1 1 1,0-1-1,0 0 0,0 0 0,0 0 0,0 0 0,0 0 0,0 0 0,0-1 0,0 1 0,3-2 0,-4 2 65,19-5-2746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57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13 224 7738,'0'0'1397,"0"0"-32,0 0 60,0 0 453,0 0-527,35 10-622,110 26-353,-141-35-367,0 0 0,0 0 0,0-1 0,-1 0 0,1 0 0,0 0-1,0 0 1,0 0 0,0-1 0,0 1 0,-1-1 0,1 0-1,0-1 1,-1 1 0,1 0 0,-1-1 0,1 0 0,-1 0-1,0 0 1,1 0 0,-1-1 0,0 1 0,-1-1 0,1 0 0,0 1-1,-1-1 1,0-1 0,4-5 0,-4 5-18,0-1 0,0 0-1,-1 0 1,1 0 0,-1 0 0,0 0 0,-1 0-1,1 0 1,-1 0 0,0 0 0,0 0 0,-1 0-1,1 0 1,-1 0 0,0 0 0,-4-9-1,1 6 0,-1 0-1,0 1 0,0-1 0,-1 1 0,0 0 0,-1 1 0,1 0 0,-1 0 0,0 0 0,-1 1 0,1 0 0,-1 0 0,0 1 0,0 0 1,-12-4-1,2 1 14,0 1 1,0 1-1,-1 0 0,1 1 1,-1 1-1,-29 0 1,47 3-7,0 0 0,1 0 0,-1 0 0,0 1 0,0-1 1,0 0-1,0 1 0,1-1 0,-1 0 0,0 1 0,0-1 0,1 1 0,-1-1 0,0 1 1,1-1-1,-1 1 0,1 0 0,-1-1 0,1 1 0,-1 0 0,1 0 0,-1-1 1,1 1-1,-1 0 0,1 0 0,-1 1 0,-4 34-73,5-28-39,0 0-1,1 0 1,0 0 0,0 0 0,1 0 0,5 15 0,-3-17-150,-1 0 1,1 0-1,1 0 1,-1-1-1,1 0 1,0 0 0,0 0-1,7 5 1,30 16-4335,-15-14-2567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58.3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27 6145,'0'0'2343,"0"0"-1489,0 0-605,0 0 181,0 0 407,0 0 650,0 28-398,-1 10-793,-1 3 352,8 79-1,11-19 370,-14-89-978,0-1 0,1 0 0,0 0 0,1 0 0,0 0 0,10 15 0,-12-24 71,-2-2 13,-1 0 105,0 0-16,0 0-44,0 0-20,5-86 500,-4 57-753,1 1 1,9-42-1,-5 41-183,-2 10 180,0-1-1,1 0 1,1 1 0,1 0-1,0 1 1,2-1-1,0 1 1,1 1 0,12-17-1,-22 33 106,1 1 1,-1 0-1,0-1 0,1 1 1,-1 0-1,1-1 0,-1 1 1,0 0-1,1 0 0,-1-1 1,1 1-1,-1 0 0,0 0 1,1 0-1,-1 0 0,1 0 1,-1 0-1,1 0 0,-1 0 0,1 0 1,-1 0-1,1 0 0,-1 0 1,1 0-1,-1 0 0,0 0 1,1 0-1,-1 0 0,1 0 1,-1 1-1,1-1 0,-1 0 1,0 0-1,1 1 0,-1-1 1,0 0-1,1 0 0,-1 1 0,0-1 1,1 1-1,-1-1 0,0 0 1,1 1-1,-1-1 0,0 0 1,0 1-1,0-1 0,1 1 1,-1-1-1,0 1 0,0-1 1,0 1-1,0-1 0,0 0 0,0 2 1,11 31 48,-10-27-61,2 4 99,0 1-1,1-1 1,0-1-1,0 1 1,1-1-1,10 15 1,-13-21-57,1 0 1,0-1-1,-1 1 1,1-1-1,0 0 1,0 0-1,0 0 1,1 0-1,-1 0 1,0-1-1,1 1 0,-1-1 1,1 0-1,-1 0 1,1-1-1,-1 1 1,1-1-1,0 1 1,-1-1-1,1 0 1,0-1-1,5 0 1,-2 0-12,-1 0 1,1-1 0,0 0 0,-1 0-1,1-1 1,-1 0 0,1 0 0,-1-1-1,0 1 1,7-7 0,53-52-406,-3 4-298,-62 57 685,-1 1 0,1 0 0,-1-1 0,1 1 0,-1 0 0,0 0 0,1-1 0,-1 1 0,1 0 0,-1 0 0,1 0 0,-1 0 0,1 0 0,-1 0 0,1 0 0,-1 0 0,1 0 0,-1 0 0,1 0 0,-1 0 1,1 0-1,-1 0 0,1 0 0,-1 0 0,1 0 0,-1 1 0,1-1 0,-1 0 0,1 0 0,-1 1 0,1-1 0,-1 0 0,0 1 0,1-1 0,-1 0 0,0 1 0,1-1 0,-1 1 0,0-1 0,0 0 0,1 1 0,-1-1 1,0 1-1,0-1 0,1 2 0,6 24-53,-6-22 51,13 68 462,9 109-1,-18-125-395,-4-33-894,-2-16-5715,1-10-2310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0:59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 1 6857,'0'0'2064,"0"0"-952,0 0-83,0 0-92,0 0-284,0 0-166,-6 0-50,-183 0 577,189 54-953,2-30 31,1 0 0,1 1 0,1-1 1,10 28-1,9 44 546,-16-28-361,-3 1 0,-4 86 0,-2-63-16,35-91 397,154-1 430,-188 0-1107,0 0-55,0 0-110,0 0-273,0-3 122,0 0-1,1 1 0,-1-1 0,1 0 0,-1 0 1,1 1-1,0-1 0,0 1 0,0-1 1,0 1-1,1-1 0,-1 1 0,1 0 0,-1-1 1,1 1-1,3-3 0,5-9-3311,3-6-3988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7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374 717 6433,'0'0'1674,"0"0"-486,0 0 122,0 0-147,0 0 192,0 0-150,5-17-311,11-56-198,-16 72-686,0 0 0,0-1 0,-1 1-1,1-1 1,0 1 0,0-1 0,-1 1 0,1 0 0,-1-1 0,1 1-1,-1-1 1,1 1 0,-1 0 0,0 0 0,0-1 0,0 1-1,0 0 1,0 0 0,0 0 0,0 0 0,0 0 0,0 0 0,0 0-1,0 1 1,-1-1 0,1 0 0,0 1 0,0-1 0,-1 1-1,1-1 1,-3 0 0,-46-2 134,40 3-103,0 0-31,0 0-1,0 0 0,0 1 1,1 0-1,-1 1 1,0 0-1,1 1 0,-1 0 1,1 0-1,0 1 1,0 0-1,0 1 0,1 0 1,-1 0-1,1 1 1,0 0-1,1 0 0,0 1 1,-12 14-1,6-8 59,2 1-1,0 0 1,0 1-1,1 0 1,1 0-1,1 1 0,0 1 1,1-1-1,1 1 1,0 1-1,1-1 1,1 1-1,1 0 1,1-1-1,0 1 1,1 26-1,1-43-62,0 0 0,0 1 0,0-1 0,1 0 0,-1 1 1,0-1-1,1 0 0,-1 1 0,1-1 0,-1 0 0,1 1 0,-1-1 0,1 0 0,0 0 0,0 0 0,-1 0 0,1 0 0,0 0 0,0 0 1,0 0-1,0 0 0,0 0 0,3 1 0,-1-1 10,0 1 1,0-1-1,0 0 0,0-1 0,0 1 1,1 0-1,-1-1 0,0 0 1,0 0-1,5 0 0,-1 0-6,1-1 0,-1 0 0,0-1-1,1 1 1,-1-1 0,0-1-1,0 0 1,0 0 0,8-5 0,6-7-74,-1-2-1,-1-1 1,-1 0 0,-1-2 0,0 0 0,-1 0 0,-2-2 0,0 0 0,-1 0 0,11-27 0,1-10-441,-3-1 0,28-121 0,13-91 1047,-63 272-531,0 0 0,0 0 0,0 1 0,1-1 0,-1 0 0,0 0 0,0 0 0,0 0 0,0 0 0,0 0 0,0 0 0,0 0-1,0 0 1,0 0 0,0 0 0,0 0 0,0 0 0,0 1 0,1-1 0,-1 0 0,0 0 0,0 0 0,0 0 0,0 0 0,0 0 0,0 0 0,0 0 0,0 0 0,0 0 0,1 0 0,-1 0-1,0 0 1,0 0 0,0 0 0,0 0 0,0 0 0,2 22 16,-5 38-93,-13 15 356,-32 91 0,-7 25-90,48-159-161,1 0 0,2 0 0,2 1 0,1 35 0,1-65-31,0-1 1,0 1-1,0-1 1,1 1-1,0-1 1,-1 0-1,1 1 1,0-1-1,0 0 1,0 0-1,0 0 1,1 1-1,-1-1 1,0 0 0,1-1-1,0 1 1,-1 0-1,1 0 1,0-1-1,0 1 1,0-1-1,0 1 1,0-1-1,0 0 1,0 0-1,1 0 1,-1 0-1,0 0 1,4 0-1,7 2 4,0-1 0,0-1-1,0 0 1,20-1 0,-14-1 45,7 0-100,-1-1 0,0-1 1,0-1-1,0-1 1,0-1-1,-1-2 1,0 0-1,-1-2 0,0 0 1,0-2-1,-1 0 1,-1-2-1,0 0 1,21-19-1,-39 31 18,-1-1 0,1 1 0,-1-1 0,1 0 0,-1 1 0,0-1 1,0 0-1,0 0 0,0-1 0,-1 1 0,1 0 0,-1-1 0,0 1 0,0-1 0,0 1 0,0-1 0,0-5 0,-2 8 26,1 1 0,0-1-1,-1 0 1,1 1 0,-1-1-1,1 1 1,-1-1 0,1 1-1,-1-1 1,1 1 0,-1-1-1,0 1 1,1-1 0,-1 1-1,0 0 1,1-1 0,-1 1-1,0 0 1,1 0 0,-1-1-1,0 1 1,0 0 0,1 0-1,-1 0 1,0 0 0,0 0-1,1 0 1,-1 0 0,0 0-1,0 0 1,1 1 0,-1-1-1,0 0 1,-1 1 0,-5-1-2,-12 1 1,0 1 1,0 1-1,0 1 1,0 1-1,0 0 1,1 1-1,0 1 1,-29 16-1,16-6 50,0 2 0,1 1 0,-47 42 0,73-59-49,0 0 0,0 1 0,0-1 0,0 1 0,1 0 0,0 0 0,0 1 0,0-1 1,0 0-1,1 1 0,-1 0 0,-2 9 0,5-13 7,0 0 1,0 0-1,0 0 1,0-1-1,0 1 1,0 0-1,1 0 0,-1 0 1,0 0-1,0-1 1,1 1-1,-1 0 1,1 0-1,-1 0 1,1-1-1,-1 1 0,1 0 1,-1-1-1,1 1 1,-1-1-1,1 1 1,0 0-1,-1-1 0,1 1 1,0-1-1,0 0 1,-1 1-1,1-1 1,0 1-1,0-1 0,0 0 1,-1 0-1,1 0 1,0 1-1,0-1 1,0 0-1,0 0 1,0 0-1,-1 0 0,1 0 1,1-1-1,48-1 140,-40 1-175,26-5 57,1-2 1,-2-2-1,1-1 1,-1-1-1,41-22 1,14-4-61,-90 38 32,35-9-39,-35 9 35,1 0 1,0 0 0,-1 0 0,1 1-1,0-1 1,-1 0 0,1 0-1,0 1 1,-1-1 0,1 0 0,0 1-1,-1-1 1,1 0 0,-1 1-1,1-1 1,-1 1 0,1-1 0,-1 1-1,1 0 1,-1-1 0,0 1-1,1-1 1,-1 1 0,0 0-1,1-1 1,-1 1 0,0 0 0,0-1-1,0 1 1,1 0 0,-1-1-1,0 1 1,0 0 0,0 0 0,0-1-1,0 1 1,0 0 0,-1-1-1,1 2 1,0 0 1,0 0 0,0 1 0,0-1 0,0 0 0,1 0 0,-1 1 0,1-1 0,0 0 0,-1 0 0,1 0 0,0 0 0,0 0 0,0 0 0,0 0 0,1 0 0,-1 0 0,1-1 1,-1 1-1,1 0 0,-1-1 0,1 1 0,3 1 0,-1-1 6,0 0 1,0 0-1,1-1 1,-1 1 0,0-1-1,1 0 1,-1-1 0,1 1-1,-1-1 1,1 0 0,4 0-1,4-1-18,1-1-1,-1 0 1,1-1-1,-1 0 1,0-1-1,0-1 1,14-6-1,-16 4 7,-1 1-1,0-2 0,0 1 0,0-2 0,-1 1 1,0-1-1,0 0 0,-1-1 0,-1 0 1,0 0-1,0-1 0,-1 0 0,6-13 0,5-17-44,-2-1 0,13-61 1,-10 33-151,137-444-1763,-161 563 3072,-73 175 134,3-10-619,31-47-501,40-140-83,0 1 0,2 0 0,2 0 0,1 30 0,0-55-35,0 1 1,1-1-1,-1 0 0,1 1 1,0-1-1,0 0 0,1 1 1,-1-1-1,1 0 0,-1 0 1,1 0-1,0 0 0,0-1 1,0 1-1,0 0 1,1-1-1,-1 1 0,1-1 1,0 0-1,-1 0 0,1 0 1,0 0-1,0-1 0,0 1 1,1-1-1,-1 1 0,0-1 1,0 0-1,7 1 0,8 0 27,0 1-1,0-2 1,0-1-1,27-2 0,-41 2-27,25-3-9,-1-2-1,0-1 1,0-1-1,-1-1 1,0-2-1,0 0 1,-1-2-1,0-1 1,-1-1-1,-1-1 1,0-1-1,32-29 1,-51 40-11,1 1 1,-1-1-1,0 0 1,0-1-1,-1 1 1,0-1-1,6-11 1,-10 17 16,1 0 1,-1 0 0,0 0-1,0 0 1,0-1-1,0 1 1,0 0-1,1 0 1,-1-1-1,0 1 1,0 0 0,0 0-1,0 0 1,0-1-1,0 1 1,0 0-1,0 0 1,0-1-1,0 1 1,0 0 0,0 0-1,0-1 1,0 1-1,0 0 1,0 0-1,0-1 1,-1 1-1,1 0 1,0 0 0,0 0-1,0-1 1,0 1-1,0 0 1,0 0-1,-1 0 1,1-1-1,0 1 1,0 0 0,0 0-1,-1 0 1,1 0-1,0 0 1,0-1-1,0 1 1,-1 0-1,1 0 1,0 0 0,-4 0-7,1 0 1,0 0 0,-1 0-1,1 0 1,0 1 0,-1-1-1,1 1 1,0 0 0,0 0 0,0 0-1,0 1 1,0-1 0,0 1-1,0-1 1,0 1 0,0 0-1,-3 4 1,-48 41-7,47-40 6,0 0 0,1 0 0,-1 1 0,1 0 0,1 0 1,0 0-1,0 0 0,0 1 0,1 0 0,0 0 0,1 0 0,0 1 0,0-1 0,1 1 1,0-1-1,1 1 0,0 11 0,1-20 7,0 0 0,1 1 0,-1-1 0,1 0 0,-1 1 0,1-1 0,0 0 0,0 0 0,-1 1 0,1-1 0,0 0 0,0 0 0,0 0 0,0 0 0,0 0 0,0 0 0,0 0 0,1-1 0,-1 1 0,0 0 0,0-1 0,1 1 0,-1-1 0,0 1 0,1-1 0,-1 1 0,0-1 0,1 0 0,-1 0 0,1 0 0,1 0 0,52 0 65,-47-1-38,4-1-11,0 1 0,0-2 0,-1 0 0,1 0 0,-1-1 0,1-1 0,-1 0-1,-1 0 1,1-1 0,-1 0 0,18-15 0,-21 15-34,0 0 0,-1 0 0,0 0 0,0-1 0,-1 0 0,0 0-1,0-1 1,0 1 0,-1-1 0,0 0 0,-1 0 0,0-1 0,0 1 0,-1 0 0,0-1-1,0 0 1,0-9 0,-1 14 13,-1 0 0,0 0-1,0 0 1,0 0 0,0 0 0,-1 0-1,1 1 1,-1-1 0,0 0 0,0 0-1,0 0 1,-1 1 0,0-1-1,1 1 1,-1-1 0,0 1 0,-1-1-1,1 1 1,-1 0 0,1 0 0,-1 0-1,0 1 1,0-1 0,0 1 0,0-1-1,-1 1 1,1 0 0,-1 0-1,1 1 1,-1-1 0,0 1 0,1 0-1,-1-1 1,0 2 0,0-1 0,0 0-1,0 1 1,0 0 0,-5 0-1,9 0 4,-1 0-1,1 0 0,0 0 0,0 0 0,0 0 1,0 1-1,-1-1 0,1 0 0,0 0 0,0 0 1,0 0-1,-1 0 0,1 0 0,0 0 1,0 0-1,0 0 0,0 0 0,-1 0 0,1 0 1,0 0-1,0-1 0,0 1 0,-1 0 0,1 0 1,0 0-1,0 0 0,0 0 0,0 0 0,-1 0 1,1 0-1,0-1 0,0 1 0,0 0 0,0 0 1,0 0-1,0 0 0,0 0 0,-1-1 0,1 1 1,0 0-1,0 0 0,0 0 0,0-1 0,0 1 1,0 0-1,0 0 0,0 0 0,0 0 0,0-1 1,0 1-1,0 0 0,10-10-4,15-7 70,-6 8-99,-2-2 0,1 0 1,23-20-1,-36 27 37,-1 0 1,0 0-1,0-1 1,0 1-1,-1-1 0,1 0 1,-1 0-1,0 0 1,-1 0-1,1 0 1,-1-1-1,0 1 1,0-1-1,-1 1 0,1-1 1,-2 0-1,2-9 1,19 18-673,6 13 654,0 1-1,-2 2 1,0 0 0,-1 1-1,25 29 1,-32-31 134,-1 1 1,-1 1-1,0 0 1,-1 1-1,-2 0 1,0 1-1,-1 1 1,-1 0-1,-2 0 0,0 1 1,-1 0-1,-1 0 1,-2 0-1,3 50 1,-7-73-119,0 0-1,0 0 1,-1 0 0,1-1 0,0 1 0,-1 0 0,1 0 0,-1 0 0,1 0 0,-1 0 0,1-1 0,-1 1 0,0 0 0,1-1 0,-1 1-1,0 0 1,0-1 0,1 1 0,-1-1 0,0 1 0,0-1 0,0 1 0,0-1 0,0 0 0,0 1 0,0-1 0,0 0 0,0 0-1,-1 1 1,-41 3-180,36-4 135,-154 1-2442,79-1-2101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1:00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 50 4177,'0'0'2779,"0"0"-1050,0 0-527,0 0-83,0 0-72,0 0-216,0-8-135,1 7-681,-1-1-1,0 1 1,0-1-1,0 1 1,0-1 0,0 1-1,-1-1 1,1 0-1,0 1 1,-1 0-1,1-1 1,-1 1-1,0-1 1,1 1-1,-1 0 1,0-1 0,0 1-1,0 0 1,0 0-1,0-1 1,0 1-1,0 0 1,0 0-1,0 0 1,-1 0-1,0 0 1,-3-1 16,0 1 0,1 0 0,-1 1-1,0-1 1,0 1 0,1 0 0,-1 0 0,0 0 0,0 1 0,-6 1-1,5-1 17,0 1-1,1 0 0,-1 0 1,0 0-1,1 1 0,-1-1 1,1 1-1,0 1 0,-1-1 1,2 1-1,-1 0 0,0 0 1,1 0-1,0 1 1,0-1-1,0 1 0,0 0 1,1 0-1,-3 7 0,0-2 28,1 0 1,1 1-1,0 0 0,1 0 0,0 0 0,0 0 0,1 0 0,1 1 1,-1 14-1,2-24-52,1 0 1,-1 0 0,1 0-1,-1 0 1,1-1 0,-1 1 0,1 0-1,0-1 1,0 1 0,0 0-1,0-1 1,0 1 0,1-1-1,-1 0 1,0 1 0,1-1-1,-1 0 1,0 0 0,1 1-1,0-1 1,-1-1 0,1 1-1,0 0 1,-1 0 0,1-1 0,0 1-1,0 0 1,0-1 0,-1 0-1,1 0 1,0 1 0,2-1-1,12 1 70,1 0-1,29-2 0,-24 1-76,-18-1-90,0 1-1,0-1 1,0 1-1,0-1 0,0 0 1,0-1-1,-1 1 1,1-1-1,0 1 1,-1-1-1,1 0 0,-1 0 1,0-1-1,0 1 1,0-1-1,0 0 1,0 1-1,0-1 0,-1-1 1,1 1-1,-1 0 1,0 0-1,0-1 0,0 0 1,0 1-1,-1-1 1,0 0-1,1 0 1,0-4-1,1-5-1046,0-1 0,-1 1 0,0-1 0,-1 0 0,-1 0 0,0 1 0,-3-21 0,-1 23 1637,2 22 790,-1 21 379,19 119 3265,-16-135-4750,-1 0 0,0 0 0,-1 0 0,-1-1 0,0 1 0,-1-1 0,-1 0 0,-12 27 0,12-34-152,0 1 0,0-1 0,0 0 0,-1-1 0,0 1 0,-1-1 0,0-1 0,0 1 0,0-1 0,-1 0 0,0-1 0,0 0 1,0 0-1,-1 0 0,-16 5 0,13-6-214,0-1 1,0 0 0,-1-1 0,1 0 0,-1-1 0,-15-1 0,28 0-955,4-1-3929,8-4-1251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1:00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5 6489,'0'0'1782,"0"0"-128,0 0-53,0 0-219,0 0-152,0 0-578,-4-2-412,1 2-227,1-1 1,0 1-1,0-1 1,0 1-1,0 0 1,-1 0 0,1 0-1,0 0 1,0 0-1,-1 1 1,1-1-1,0 1 1,0-1-1,0 1 1,0 0-1,0 0 1,0 0-1,0 0 1,0 0-1,-2 2 1,-1 1 36,0 0 1,0 1 0,0 0-1,1 0 1,0 0 0,0 0 0,-4 7-1,3-3 22,-1 1 0,2-1 0,-1 1 0,1 0 0,1 1 0,0-1 0,0 0 0,1 1 0,-1 12 1,3-22-61,0 0 1,0 0 0,0 0-1,1 0 1,-1 0 0,0 0-1,1 0 1,-1 0-1,1 0 1,-1 0 0,1 0-1,-1 0 1,1 0 0,-1 0-1,1 0 1,0 0 0,0-1-1,-1 1 1,1 0 0,0 0-1,0-1 1,0 1 0,0-1-1,0 1 1,0-1 0,0 1-1,0-1 1,0 0 0,0 1-1,0-1 1,0 0 0,2 0-1,42 2 271,-31-3-282,-6 1-21,1 0 1,-1 0-1,0-1 1,0-1-1,0 1 1,0-1-1,0 0 1,12-6-1,-17 7-85,0-1 0,0 0 1,0-1-1,0 1 0,0 0 0,0-1 0,-1 0 0,1 1 0,-1-1 0,0 0 0,0 0 1,0 0-1,0-1 0,0 1 0,-1 0 0,1-1 0,-1 1 0,0-1 0,0 0 1,0 1-1,0-7 0,0 5-97,-1 0 1,1 0 0,-1 0-1,0 1 1,0-1-1,-1 0 1,0 0 0,1 0-1,-2 1 1,1-1-1,-3-7 1,2 10 195,1 0 0,0 0 0,-1 0-1,0 0 1,1 0 0,-1 1 0,0-1 0,0 1 0,0-1 0,0 1 0,0 0 0,0-1-1,0 1 1,0 0 0,-1 0 0,1 1 0,0-1 0,-1 0 0,1 1 0,0 0-1,-1-1 1,1 1 0,-1 0 0,-2 0 0,4 1 17,0 0 1,0 0 0,0-1-1,0 1 1,0 0-1,0 0 1,1 0-1,-1 0 1,0 0-1,1 0 1,-1 0-1,1 0 1,-1 0 0,1 0-1,-1 0 1,1 0-1,0 0 1,-1 1-1,1-1 1,0 0-1,0 0 1,0 0-1,0 1 1,0-1 0,0 0-1,0 0 1,1 2-1,3 39 898,21 19 532,-19-48-1148,0 0-1,-1-1 1,-1 2-1,6 21 0,-8-21-174,0-1 0,-1 1 0,0 0 0,-1 0 0,0-1 0,-5 28 0,3-36-92,1 0-1,-1 0 1,0 1-1,-1-1 1,1-1-1,-1 1 1,0 0-1,0-1 1,-1 1-1,1-1 0,-1 0 1,0 0-1,0 0 1,0-1-1,-1 1 1,1-1-1,-1 0 1,0 0-1,-9 3 0,1-1-220,1 0-1,-1-1 0,0-1 0,0 0 0,0-1 0,0-1 0,-14 1 0,26-2-1004,2-2-1502,8-8-2978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1:02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1 600,'0'0'8346,"0"0"-5380,0 0-1990,0 0-240,0 0 76,0 0-466,7 0-79,250 0 1248,-256 0-1516,0 0 0,0 0 0,0 0 0,0 0 0,0 1 0,0-1 0,0 0 0,0 1 0,0-1 0,0 0 0,0 1 0,0-1 0,0 1 0,-1 0 0,1-1 0,0 1 0,0 0 0,0-1 0,-1 1 1,1 0-1,-1 0 0,1 0 0,0 0 0,-1 0 0,1 0 0,-1 0 0,0 0 0,1 0 0,-1 0 0,0 0 0,1 0 0,-1 1 0,1 40-127,-2-28 170,21 365 373,-14-308-187,-4-29-166,12 57 0,-10-85-10,0 0 1,1-1-1,0 1 1,1-1-1,13 22 1,-18-34-9,5 15-56,-6-15 31,1 0 1,-1 1 0,1-1-1,-1 0 1,0 0-1,0 1 1,0-1 0,0 0-1,0 1 1,0-1 0,0 0-1,0 1 1,0-1-1,0 0 1,-1 1 0,1-1-1,-1 0 1,1 0-1,-1 1 1,1-1 0,-1 0-1,0 0 1,0 0 0,-1 2-1,0-1 11,-1 0 0,0 1-1,0-1 1,0 0 0,0 0-1,0 0 1,0-1 0,0 1 0,-4 0-1,-8 3 8,1-1-1,-1-1 1,-20 2-1,-53-1 357,50-4-3129,15 0-1583,13 0-2119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1:50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9 592,'0'0'435,"0"0"-311,0 0 21,0 0-38,0 0 68,-6-1 461,-100-6 2621,106 7-2107,0 0-221,0 0-25,0 0-475,0 0-221,0 0-62,-29 0-118,28 0-24,1 0-2,0 0-4,0 0 7,0 0 11,0 0 11,0 0-65,0 0 33,0 0 20,0 0 93,0 0 229,0 0-101,0 0-12,0 0-22,0 0-118,0 0 22,0 0 78,0 0-178,0 0 10,0 0 33,0 0-101,0 0 41,0 0 35,0 0 94,0 0 192,0 0 264,0 0-5,0 0-215,0 0-208,0 0 136,0 0-266,0 0-24,0 0 16,0 0 13,0 0 24,0 0-86,0 0 46,0 0 21,0 0-74,0 0 50,0 0 30,0 38-84,0-38 102,0 0-70,0 0 32,0 0 22,0 0-54,0 0 47,0 0-59,0 0 27,0 0 35,0 0-87,0 3-215,0-1-1,0 0 1,0 0 0,0 1-1,0-1 1,1 0 0,-1 1-1,1-1 1,-1 0-1,1 0 1,0 0 0,2 4-1,13 8-3430,-9-10-113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1:52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2761,'0'0'3695,"0"0"-2052,0 0-607,0 0-397,0 0-48,0 0 213,0 49 1222,5 16-1861,2 0 1,3-1 0,30 100-1,1 10 365,29 400 68,-54 6-536,-16-400-67,30 223 0,35 341 199,-28-130-26,-10-246-108,20-5-37,31-7 15,-23-115-25,-30-93 282,8 232 0,2 27 87,9 230-170,-37-383-256,2 187 409,-11-390-310,-12 69-1,-2 32 129,20 216 163,1-102 1,-16-117-311,-1 2 181,10 101-115,5 267 143,3-20 61,-6-429-251,13 84-196,-19-162-509,-30-79-2861,18 27-2849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1:57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17 195 4065,'0'0'1642,"0"0"-285,0 0-754,0 0 26,0 0 156,0 0-399,0-12-200,1-3-148,1 0 512,-2 0 0,0 0 0,-3-28 0,-4 18-417,5 19 31,0-1 0,0 0 1,1 0-1,0 0 0,0-12 0,44 22 34,13 6 268,0-2 0,86 0-1,4 0-354,-60-1-50,0-4 0,152-16 0,-96 8-89,-30 3 29,458-6 28,-331 12-44,540-15 48,-684 11-88,82 2-396,-189 229 642,1-3 18,10-91 21,4 191 50,2-244-239,30 157-1,-7-102 54,-6 2-1,5 193 0,-25-286-89,2-1-1,1 1 0,3-1 0,16 54 0,-4-20 4,-3 0-1,-3 2 1,-4 0-1,-1 105 0,-5-82-5,31 183 0,-23-197 3,-4 1 1,-5 142-1,-2-59-45,0 415 30,-27-322 44,1-19-39,25 466 9,6-315 44,-6-308-46,3 0-1,25 144 1,61 264 229,-71-414-122,5-1-1,2-1 1,50 108-1,1 4-24,-46-107-65,-3 1 0,-5 1 1,-3 2-1,-5 0 1,3 100-1,17 444 488,-31-592-499,7 84 172,-11 203 0,-15-205 13,7-69-127,-1 80-1,-10 83-69,10-32 36,10-188-13,3 23-2,3 3-10,-5-19 11,-1-7 6,-17 5 18,-7-5-10,-1 2 1,-42 10-1,-26 3-25,-480-5 3,360-13 52,-404-28-23,-1 0-39,-171 30 49,452 0-5491,306-1 2029,4-7-2956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1:59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0 164 1400,'0'0'2466,"0"0"-752,0 0-427,0 0-268,0 0-311,0 0-211,0 0-19,0 0 269,22-4 331,-12 2 2630,198 4-2693,388-16-929,-116-41-30,386-29 393,-464 78-219,-331 6-304,-69 0 27,-2 0-173,0 0-308,0 0-286,0 0-465,0 0-172,-8 14-2255,-1-2-664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0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 1320,'0'0'2885,"0"0"-469,0 0-567,0 0-517,0 0-512,0 0-61,21-24 4829,690 28-5421,538-5-173,-1244 1 8,674 6 60,-679-6-66,87 8-815,-32 5-3495,-40-7-477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2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0 113 4353,'0'0'1722,"0"0"-375,0 0-239,0 0 400,0 0 490,0 0-554,28 0 66,178-10-582,-40-1-779,307-1 46,1072-41 1203,-1476 50-1418,189-6-212,-257 9-418,-1 0-66,0-7-5201,0-1-63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1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5737,'0'0'2182,"0"0"-678,0 0-737,0 0-133,0 0-134,0 0-168,7 0 25,66 5 414,0 3 1,0 3-1,86 26 0,27 4-574,351 26 573,1-41-91,-116-7-163,-367-14-1232,75 16 1,-13 6-5077,-76-18-940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7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75 12379,'0'0'3800,"0"0"-3455,271-21-249,-132 0-96,0 6 0,-13 3-152,-23 6-89,-14 6-647,-30 0-1480,-22 0-7282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2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5369,'0'0'1954,"0"0"-910,0 0-406,0 0 22,0 0 233,0 0 342,5-1 2482,32-1-3650,661 11-617,-697-5-2745,-1 15 2126,0-19 886,-2 18-2243,-6-3-2667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4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9 170 1216,'0'0'3742,"0"0"-1614,0 0-872,0 0-477,0 0-142,0 0-51,-8-28 2379,8 20 1318,734-42-4150,-498 27-29,869-38-208,354 67 480,-1458-6-749,-8 0-549,-72 0-3729,32 0-1799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6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48 5961,'0'0'1459,"0"0"-569,0 0-403,0 0 250,0 0-284,0 0 57,2-6 130,22-35 2269,-24 40-2409,0 1-85,0 0-77,0 0-156,0 0-113,0 0-53,0 0-52,0 0 15,0 6-5,0 521 421,-13-479-138,-4-50-3365,8-10 1443,5-7-1159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6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4521,'0'0'2371,"0"0"-1311,0 0-317,0 0-273,0 0 12,0 0 379,0 2 1663,10 7-2331,15-2 10,-1-2-1,1 0 1,0-2-1,0-1 0,1 0 1,-1-2-1,27-4 1,18 2-31,48 2-118,-117 0 144,-1 0-53,0 0-116,0 0-258,0 0-108,-24 1-3576,-17 10 377,24-5-627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7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 5217,'0'0'4097,"0"0"-3777,0 0-8,0 0 760,175 0-71,-115 0-217,-4-6-352,-6 6-424,-10-3 512,-14 3-520,-9 0-80,-11 0 80,-6 0 0,0 0-176,0 0-832,0 0-633,-6 0 977,-11 0-2016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7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8090,'0'0'1960,"0"0"-848,0 0-319,0 0-457,225 18 24,-142-18-152,-4 0-144,0 0-64,1 0-368,-21-3-985,-22-3-3352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7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5697,'0'0'1549,"0"0"-247,0 0-199,0 0-488,5 4-60,-1 0-358,-1 0-1,1 0 1,-1 1 0,0 0-1,0-1 1,-1 1 0,1 0-1,-1 1 1,0-1 0,0 0-1,-1 1 1,1-1 0,-1 0-1,-1 1 1,1 9 0,1 20 485,-3 49 1,-1-34-413,2 89-38,0-138-404,0-1-130,1-10-1636,1-7-643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8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8130,'0'0'1875,"0"0"-898,0 0-755,28 2-25,-8-1-82,19 0 253,0 3 1,0 1-1,52 13 0,148 61 1195,-206-65-1370,-1 1-1,0 1 1,-2 2-1,0 1 1,29 25-1,-53-40-188,0 1 0,0 0 0,0 0-1,-1 1 1,0 0 0,0 0-1,0 0 1,-1 0 0,0 1 0,0 0-1,-1 0 1,0 0 0,0 0 0,0 0-1,-1 1 1,0-1 0,-1 1 0,0 0-1,1 14 1,-2-19 6,0 0 0,-1 0 1,1 0-1,-1 0 0,1 0 0,-1 0 1,0 0-1,0 0 0,-1 0 0,1-1 0,0 1 1,-1 0-1,0-1 0,1 0 0,-1 1 0,-3 2 1,-1 0 4,1-1 1,0 0 0,-1 0-1,0 0 1,0-1 0,0 1-1,-7 1 1,-12 4 90,-1-2-1,-49 9 1,68-15-76,-96 11-45,-192-2 0,342-1-3148,2-3 466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09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 2865,'0'0'2679,"0"0"-1387,0 0-972,0 0-170,0 0 34,0 0-71,-4 0 60,-14 0 171,14 0-57,-27 0 823,15-1 634,16 1-838,11 9 3013,-2 12-4952,-6-4 1048,0 1 1,-2 0 0,0 0 0,0 0-1,-2 0 1,-3 23 0,-28 102 161,24-115-174,4-10 25,0 1 0,2-1 0,0 1 0,1 29 0,1-47-9,0-1-66,0 0 42,0 0 65,0 0-37,1 1-1,-1-1 1,1 1 0,-1 0 0,1-1-1,0 1 1,-1-1 0,1 1 0,0-1-1,-1 0 1,1 1 0,0-1 0,0 0-1,-1 1 1,1-1 0,0 0 0,0 0-1,0 0 1,0 0 0,-1 0 0,1 0-1,0 0 1,0 0 0,0 0 0,-1 0-1,1 0 1,0 0 0,0-1-1,0 1 1,0-1 0,32-4-24,13-10-2790,-33 12-1766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5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19 6241,'0'0'1310,"0"0"-577,0 0-96,0 0 48,0 0 45,-4-19 3224,-9 344-3343,4-237-431,4-51-151,3-29-175,2-10-162,0-69-3796,0 35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18:36:30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0 1424,'0'0'4339,"-6"31"-3357,0 5-692,-35 145 1015,-7 18 475,-19 60 24,51-208-1543,2-13 9,3 2 0,-13 72 0,24-109-190,-2 18-124,1-17 879,0-14 1366,2 5-2192,0-1-1,0 0 0,0 1 1,1 0-1,0-1 0,0 1 1,0 0-1,0 0 0,1 0 1,0 0-1,0 0 0,1 1 1,4-6-1,9-9-169,29-26 0,-44 43 164,26-20-235,0 1 0,1 2 1,1 1-1,1 1 0,1 1 0,0 2 1,53-16-1,-83 29 228,1 0-1,-1 0 1,1 0 0,0 1 0,-1-1-1,1 1 1,0-1 0,-1 1 0,1 0-1,0 0 1,0 0 0,-1 0 0,1 1-1,0-1 1,3 2 0,-5-1-5,1 0 1,-1 1 0,0-1-1,0 1 1,0-1-1,0 1 1,0-1 0,0 1-1,0 0 1,0-1-1,-1 1 1,1 0 0,0 0-1,-1-1 1,0 1-1,1 0 1,-1 0 0,0 0-1,0 0 1,0-1-1,0 1 1,-1 2 0,1 8-18,-1 3 15,2 0 1,-1 0 0,2 0-1,0-1 1,5 20-1,-6-31 16,0 1 0,1 0 0,0 0 1,0-1-1,0 1 0,0-1 0,0 1 0,1-1 0,-1 0 0,1 0 0,0 0 0,0 0 0,0-1 0,0 1 0,1-1 1,-1 0-1,1 0 0,-1 0 0,1 0 0,0-1 0,0 1 0,0-1 0,0 0 0,6 1 0,15 1-9,1 0 0,0-2 0,0-1-1,0-1 1,0-1 0,-1-1 0,1-1 0,34-11-1,-37 8-190,0-1 0,-1-1-1,0-1 1,-1 0 0,0-2-1,-1-1 1,0 0 0,-1-1-1,22-21 1,-39 33 187,1 0-1,-1 0 1,0-1 0,0 1-1,0 0 1,0-1-1,0 0 1,0 1 0,-1-1-1,1 0 1,-1 0-1,0 0 1,0 0 0,0 0-1,0 0 1,0 0-1,-1 0 1,1 0 0,-1-5-1,0 7 36,-1 1 1,0-1-1,0 0 0,1 1 1,-1-1-1,0 0 0,0 1 1,0-1-1,0 1 0,0-1 1,0 1-1,0 0 0,0-1 0,0 1 1,0 0-1,0 0 0,0 0 1,0-1-1,0 1 0,0 0 1,0 0-1,0 1 0,0-1 0,0 0 1,0 0-1,-2 1 0,-2-1 18,-4 0-48,1 0 0,-1 1 0,0 0 0,1 0 0,-1 1 0,1 0 0,-1 0 0,1 1-1,0 0 1,0 0 0,0 1 0,1 0 0,-1 1 0,1 0 0,0 0 0,0 0 0,1 1 0,-10 10 0,6-5 11,0 0 1,1 1-1,1 0 0,0 0 0,-12 27 0,16-31 9,1 0 1,0 1-1,1-1 0,0 0 0,0 1 1,1-1-1,0 1 0,0 0 1,1-1-1,1 1 0,1 13 0,-1-21-1,0 1-1,0-1 1,0 1-1,0-1 1,0 1-1,1-1 1,-1 1-1,0-1 1,1 0-1,-1 0 1,1 0-1,0 0 1,-1 0-1,1 0 1,0 0-1,-1-1 1,1 1-1,0-1 1,0 1-1,0-1 1,0 1-1,-1-1 1,1 0-1,0 0 1,0 0-1,4-1 1,-1 1 18,0 0 0,1 0 0,-1 0 0,0-1-1,0 0 1,0 0 0,1 0 0,-1-1 0,7-3 0,-7 1-27,0 0-1,0 0 1,0 0 0,-1-1-1,0 0 1,0 0 0,0 0-1,0 0 1,-1-1 0,4-6 0,26-68 39,-7 16-197,-20 52 36,0 1-1,1 0 1,0 0-1,0 1 1,13-13-1,-17 19 89,1 1 1,0 0-1,0 0 0,0 0 0,0 0 0,0 1 1,1 0-1,-1-1 0,1 2 0,0-1 1,0 0-1,-1 1 0,1 0 0,0 0 0,0 1 1,8-1-1,-9 1 19,0-1 0,-1 1-1,1 1 1,0-1 0,0 0 0,-1 1 0,1 0-1,0 0 1,-1 0 0,1 0 0,-1 1 0,5 1 0,-6 0-3,0-1 1,1 1-1,-1-1 1,-1 1-1,1 0 0,0 0 1,-1-1-1,1 1 1,-1 0-1,0 0 1,0 1-1,0-1 1,0 0-1,0 6 1,3 14-19,10 41 249,-13-60-141,1 1 1,-1-1 0,1 0 0,0 0 0,1 0-1,-1 0 1,1 0 0,-1 0 0,1-1 0,0 1-1,6 4 1,-7-6-38,1-1 0,-1 0 0,1 0-1,0 0 1,-1 0 0,1 0 0,0 0 0,0-1 0,-1 1-1,1-1 1,0 0 0,0 0 0,0 0 0,0 0 0,0 0-1,-1-1 1,1 1 0,5-2 0,-3 0 0,1 0 0,0 0 0,0 0 1,-1-1-1,0 0 0,1 0 0,7-7 0,40-42 284,-41 38-328,0 1 1,1 0 0,0 1 0,1 1 0,23-15 0,-36 26-2,-1 0 0,1 0 0,-1-1 0,1 1 0,-1 0 0,1 0 0,-1 0 0,1 0 0,-1 0 0,1 0 0,-1 0 0,1 0 0,-1 0 0,1 0 0,-1 0 0,1 0 0,-1 0 0,1 0 0,-1 0 0,1 0 0,-1 0 0,1 1 0,-1-1 0,1 0 0,-1 0 0,0 1 0,1-1 0,-1 0 0,1 1 0,-1-1 0,0 0 0,1 1 0,-1-1 0,0 0 0,1 1 0,-1-1 0,0 1 0,0-1 0,1 1 0,-1-1 0,0 1 0,0-1 0,0 1 0,0-1 0,0 1 0,0 0 0,4 31-36,-3-21 2,2 9 49,1 0 1,0 0 0,10 26-1,-12-41-19,0 0-1,0 0 1,1 0 0,0 0-1,-1 0 1,2-1-1,-1 1 1,0-1 0,1 0-1,0 0 1,0 0-1,0-1 1,0 0 0,1 1-1,-1-1 1,1-1-1,8 5 1,17-5-4471,-19-2-2658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8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0 8106,'0'0'2383,"0"0"-464,0 0-408,-31 3-528,5-1-743,14-3-160,0 1 0,1 1-1,-1 0 1,0 0 0,1 2 0,-1-1-1,1 1 1,0 1 0,0 0 0,0 0-1,0 2 1,1-1 0,0 1 0,0 0-1,-13 11 1,4 1 196,1 1 0,1 0-1,-24 35 1,36-47-230,1 0 1,-1 0-1,1 0 0,1 0 1,0 1-1,0 0 0,0-1 1,1 1-1,0 0 0,1 0 1,-1 1-1,2-1 0,-1 0 1,1 0-1,2 14 1,-2-21-38,1 1 1,0-1 0,0 1 0,0-1 0,0 0 0,0 1 0,0-1 0,0 0 0,1 0 0,-1 0 0,0 0 0,1 0 0,-1 0 0,1 0 0,-1 0-1,1-1 1,-1 1 0,1 0 0,0-1 0,-1 0 0,1 1 0,0-1 0,-1 0 0,1 0 0,0 0 0,-1 0 0,1 0 0,0 0 0,-1 0 0,1 0-1,0-1 1,1 0 0,9 1 37,3-1-46,0-1 1,1 0-1,-1 0 0,0-2 0,0 0 0,-1-1 0,1 0 0,-1-1 0,24-14 0,-18 8-56,-2-1-1,1 0 0,-2-1 1,0-1-1,0-1 0,15-19 1,-27 29-2,0 0 1,-1-1 0,1 1 0,-2-1 0,1 0 0,-1 0 0,0 0 0,0 0 0,-1 0 0,0-1 0,0 1 0,0-1-1,-1 1 1,-1-1 0,1 0 0,-1 0 0,-1 1 0,-1-13 0,2 20 56,0 0-1,0-1 1,-1 1 0,1 0-1,0 0 1,0-1 0,-1 1 0,1 0-1,0 0 1,-1-1 0,1 1-1,0 0 1,-1 0 0,1 0-1,0 0 1,-1 0 0,1 0-1,0-1 1,-1 1 0,1 0 0,0 0-1,-1 0 1,1 0 0,0 0-1,-1 0 1,1 0 0,0 1-1,-1-1 1,1 0 0,0 0 0,-1 0-1,1 0 1,0 0 0,-1 0-1,1 1 1,0-1 0,-1 0-1,1 0 1,0 0 0,0 1-1,-1-1 1,1 0 0,0 0 0,0 1-1,-1-1 1,1 0 0,0 1-1,0-1 1,0 0 0,0 1-1,-1-1 1,1 0 0,0 1-1,-15 20-2,3 13 178,1 1-1,2 1 1,1-1 0,-6 63-1,4 152 492,9-216-651,2 169 214,-3 98-306,1-287-12,0 1 1,-1 0 0,-1-1 0,0 1 0,-1-1-1,-8 22 1,8-28-361,0 0-1,0-1 1,-1 1-1,0-1 1,0-1 0,0 1-1,-11 9 1,-5 1-5423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5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7274,'0'0'2436,"0"0"-1270,0 0-621,0 0 234,0 0 148,0 0 4,8 0-623,241-9 1235,-248 9-1737,-1 0-550,-6 13-1230,-4-2 1293,-1-1 0,0 0-1,-1-1 1,-14 10 0,4-3-1231,4-3-2246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6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7009,'0'0'2345,"0"0"-1497,0 0-384,0 0 1009,0 0-857,218-18-304,-168 15 40,-7 3-256,-10 0-96,-17 0-576,-16 12-1681,-16 11-103,-17-2-1529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6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3929,'0'0'2432,"0"0"-1711,0 0 1559,0 0-280,0 0-855,208 45-761,-125-45-384,-3 0 104,-8 0-208,-9 0-64,-17 0-1601,-12 0-151,-21 0-3497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6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0 6553,'0'0'1871,"0"0"-936,0 0-736,0 0-91,0 0 447,0 0 546,0 28 101,0 203 128,-7-35-701,7-195-1193,0-29-2847,0 5-512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7.1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8690,'0'0'1879,"0"0"-900,0 0-515,28-5-264,96-11 19,-113 15-173,-1 1 0,1 1 0,0-1 1,-1 2-1,1-1 0,-1 2 0,0-1 1,1 1-1,-1 1 0,0 0 0,-1 0 0,1 1 1,-1 0-1,0 1 0,0 0 0,0 0 1,-1 1-1,0 0 0,-1 0 0,13 16 1,-13-14 28,0 0 1,-1 0 0,0 0 0,0 1 0,-1 0 0,0 0 0,-1 0 0,0 1 0,-1 0 0,0-1-1,-1 1 1,0 0 0,-1 0 0,0 0 0,0 0 0,-2 1 0,1-1 0,-3 15 0,1-17-11,0-1 0,0 1 0,0-1 0,-1 0 1,0 0-1,-1 0 0,0 0 0,0 0 0,-1-1 0,1 0 0,-2 0 1,1 0-1,-1 0 0,0-1 0,0 0 0,-1 0 0,0-1 1,0 0-1,0 0 0,-1-1 0,1 1 0,-1-2 0,-13 6 0,1-4-196,0-1 0,-1-1-1,1-1 1,0-1-1,-27-1 1,34 0-523,19-15-3050,16 1-183,5 1-1215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7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252 0 6649,'0'0'1369,"0"0"-621,0 0-361,0 0-223,-16 0-96,-133 3 182,148 2-185,0-1 0,0 1 1,0-1-1,1 1 0,-1-1 0,1 1 0,0-1 0,2 8 0,0 12-32,-1 0 0,-1 0 1,0-1-1,-2 1 0,-1 0 0,-1-1 0,-1 0 1,-1 0-1,-1 0 0,-10 22 0,7-16 404,2 1 0,0-1-1,2 1 1,1 1 0,2-1-1,0 58 1,4-86-373,-1-1-1,0 0 1,1 0 0,-1 1 0,1-1-1,0 0 1,-1 0 0,1 0-1,0 0 1,0 0 0,0 0 0,0 0-1,-1 0 1,1 0 0,1 0 0,-1 0-1,0-1 1,0 1 0,0 0-1,0-1 1,0 1 0,1-1 0,-1 1-1,0-1 1,0 1 0,1-1 0,-1 0-1,2 0 1,46 6 86,-41-5 12,14 0-270,-5 1-321,1 0 1,0-2-1,-1 0 1,26-4-1,-33-2-2269,-2-5-1323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8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1 190 8282,'0'0'2038,"0"0"-134,0 0-425,0 0-398,0 0-507,0 0-371,6-8-170,-4 6-30,38-46 26,53-84 0,-91 135-47,-1-1 0,1 1-1,-1-1 1,0 1-1,0 0 1,-1-1 0,1 1-1,0 0 1,-1 3-1,8 275-19,-8-281-7,0 0 0,0-1 0,0 1 0,0 0 0,0 0 0,0-1 0,1 1 0,-1 0 1,0 0-1,0-1 0,0 1 0,0 0 0,1 0 0,-1 0 0,0-1 0,0 1 0,1 0 0,-1 0 1,0 0-1,0 0 0,1 0 0,-1 0 0,0-1 0,1 1 0,-1 0 0,0 0 0,0 0 0,1 0 1,-1 0-1,0 0 0,1 0 0,-1 0 0,0 0 0,1 0 0,-1 0 0,0 0 0,0 1 1,1-1-1,-1 0 0,0 0 0,1 0 0,-1 0 0,0 0 0,0 1 0,0-1 0,1 0 0,-1 0 1,0 0-1,0 1 0,1-1 0,-1 0 0,0 0 0,0 1 0,1-21-3092,2-6-2845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8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8266,'0'0'2239,"0"0"-641,0 0-546,0 0-367,0 0-447,13-3 24,9-2-236,0 0 0,0 2-1,32-1 1,150 4-22,-204 36-545,2 98 536,0-14-27,-14 134-1,4-55 47,8-193-8,0-6 326,0 0 271,-27 0 305,11 0-1720,11-1 348,1 1-1,-1 0 1,1 0-1,-1 0 1,1 0-1,-1 1 1,1-1-1,-1 1 1,-6 3-1,0 6-2399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19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1 6553,'0'0'1174,"0"0"-346,0 0-620,0 0-136,0 0 58,-5 8 203,-1 9 131,0 0 0,2 0-1,0 0 1,0 0 0,2 1 0,0-1-1,1 31 1,1-14 382,-1-9-643,1 0 1,1 0-1,1 0 0,1 0 0,1 0 0,11 33 1,-15-56-254,1-1 1,0 0 0,-1 0 0,1 0-1,0 0 1,0 0 0,0 0 0,0 0-1,-1-1 1,1 1 0,1 0 0,-1 0-1,0-1 1,0 1 0,0 0 0,0-1-1,0 0 1,1 1 0,-1-1 0,0 1-1,0-1 1,1 0 0,-1 0 0,0 0-1,0 0 1,1 0 0,-1 0 0,0 0-1,1 0 1,-1-1 0,0 1 0,0 0-1,1-1 1,-1 1 0,0-1 0,0 1-1,0-1 1,0 0 0,0 1 0,0-1-1,2-1 1,3-2-527,1 0 0,-1 0 0,0-1 1,0 0-1,7-7 0,5-12-3344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53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11 1456,'0'0'2277,"0"0"-788,0 0-195,0 0-452,0 0-302,5 10 4397,-3-5-5280,-3 13 437,-1 0 0,-1-1 1,-1 0-1,-6 21 0,3-16 118,2-1-1,-3 27 1,7-45-208,0 5 60,0 1 0,1 0 0,0 0 0,0 0 0,3 13 0,-2-19-32,0 1 0,0-1 0,1 0 0,0 1 0,-1-1 0,1 0 0,0 0 0,1 0 0,-1 0 0,0-1 0,1 1 0,-1 0 0,1-1 0,0 0 0,0 0 0,4 3 0,3 0 51,-1 0-1,1-1 1,-1 0 0,1 0 0,0-1-1,1-1 1,-1 0 0,0 0 0,1-1 0,-1 0-1,1-1 1,17-1 0,-25 1-76,1-1 1,-1 0-1,0 0 1,0 0-1,0 0 1,0 0-1,-1-1 1,1 1-1,0-1 1,0 0-1,-1 0 1,1 0-1,-1 0 1,0 0-1,0 0 1,0-1-1,0 1 1,0-1-1,0 1 0,0-1 1,-1 0-1,1 0 1,-1 0-1,2-4 1,4-12 10,-1 1 0,7-34-1,-11 44-4,0-7-4,1-1 0,-2 1-1,0-1 1,-1 1 0,-3-30 0,3 40 14,-1-1 1,0 0-1,0 1 1,0-1 0,-1 1-1,0 0 1,0-1-1,0 1 1,-1 0 0,1 0-1,-1 0 1,-1 1-1,1-1 1,0 1 0,-1 0-1,0-1 1,0 2-1,-1-1 1,-4-3-1,7 6-31,0 0-1,0 0 1,0 1-1,0-1 1,0 1-1,0-1 0,0 1 1,0 0-1,0 0 1,0 0-1,0 0 1,-1 0-1,1 0 0,0 1 1,0-1-1,0 1 1,0-1-1,0 1 1,0 0-1,1 0 0,-1 0 1,0 0-1,0 0 1,0 0-1,1 0 1,-3 2-1,-3 4-43,-1 1 0,1-1 0,-12 17-1,12-15 32,-6 8-125,0 1-1,2 0 1,-17 34-1,25-46-137,0 0-1,1 1 0,0-1 1,0 1-1,0 0 1,1-1-1,0 1 1,0 0-1,0 0 1,1 0-1,0 0 1,1 0-1,-1 0 1,1-1-1,4 12 1,11 5-2634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9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1474 10850,'0'0'2536,"0"0"-1447,0 0-555,0 0-352,0 0-99,0 0 273,18-11 398,27-21-116,52-44 1,-15 2-38,342-337-34,-319 291-488,361-441-120,-466 560 34,1 0-1,-1 0 1,1 0 0,-1 0 0,1 0 0,0 0-1,0 0 1,0 0 0,-1 0 0,1 0 0,0 0-1,0 1 1,0-1 0,0 0 0,0 1 0,1-1-1,-1 1 1,0-1 0,0 1 0,0-1 0,0 1-1,1 0 1,-1 0 0,0 0 0,0 0 0,3 0-1,-3 0 1,0 1 0,1 0 0,-1 0-1,0 0 1,0 1 0,0-1 0,0 0-1,0 0 1,0 1 0,0-1 0,0 0-1,0 1 1,-1-1 0,1 1-1,-1-1 1,1 1 0,0 2 0,3 12-2,-1 1 1,2 31 0,-5-41 36,1-4-25,-1 0-1,1 0 1,-1 1 0,1-2-1,0 1 1,0 0-1,0 0 1,1 0 0,-1 0-1,1-1 1,-1 1-1,1 0 1,0-1-1,0 0 1,0 1 0,0-1-1,1 0 1,-1 0-1,0 0 1,1-1 0,0 1-1,-1 0 1,1-1-1,0 0 1,0 1-1,0-1 1,-1 0 0,1-1-1,6 2 1,8 0 52,0 0 1,0-1-1,0-1 1,23-2-1,-3 0-92,15 3 28,128-6-19,-161 3 26,-1-1 0,1-1 1,-1 0-1,0-1 0,0-1 0,0-1 1,20-11-1,-26 6-56,-20 3-73,-23 3-100,32 8 205,0 0 0,1 0 0,-1 0 0,1 0 0,-1 0 0,1 0 0,0 0 0,0-1 0,0 1 0,0-1 0,0 1 0,0-1 0,3 2 0,4 0 46,0-1-1,-1 0 1,1 0 0,0-1-1,0 0 1,0 0 0,0-1-1,16-2 1,-9 1-22,0-1 0,0-1 1,0-1-1,16-6 0,-18 5 4,1-2 1,-1 0-1,-1 0 1,1-1-1,-1-1 0,-1 0 1,1-1-1,-2 0 1,16-17-1,-20 18-15,0 1-1,-1-1 1,0 0 0,-1 0-1,0-1 1,0 0 0,-1 0-1,-1 0 1,1 0 0,-2 0-1,1-1 1,-1 1 0,-1-1-1,1-16 1,-2 26 25,0 0 0,0-1 0,0 1 0,0 0-1,0-1 1,0 1 0,0 0 0,-1-1 0,1 1 0,0 0 0,-1-1 0,1 1 0,-1 0 0,1 0 0,-1-1 0,0 1 0,1 0-1,-2-1 1,1 2-9,1-1-1,-1 1 0,1 0 1,-1 0-1,0 0 0,1 0 1,-1 0-1,1 0 0,-1 0 1,1 0-1,-1 1 0,0-1 0,1 0 1,-1 0-1,1 0 0,-1 1 1,1-1-1,-1 0 0,1 0 1,-1 1-1,1-1 0,-1 0 1,1 1-1,-1-1 0,1 1 1,0-1-1,-1 1 0,-3 3-9,0 1 0,1-1 0,0 1 1,0 0-1,0 0 0,0 0 0,-2 5 0,1 4-6,0 0 1,1 0 0,0 0-1,1 1 1,1-1-1,0 0 1,1 1-1,3 24 1,-2-35 6,0-1-1,0 0 1,1 0 0,-1 0 0,1 0 0,-1 0 0,1 0-1,0 0 1,0 0 0,1-1 0,-1 1 0,0-1-1,1 0 1,-1 0 0,1 1 0,0-2 0,0 1-1,0 0 1,0-1 0,0 1 0,0-1 0,0 0-1,1 0 1,-1 0 0,5 1 0,11 1-191,0 0 0,0 0-1,26-2 1,111 0-4372,-91-1-398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55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0 304 1256,'0'0'4140,"0"0"-2414,0 0-616,0 0-199,0 0-151,0 0 153,12 0 3509,13-3-3570,9-30-730,-1 0-1,-1-3 1,47-67 0,-61 64-122,-15 32 4,0 0 0,0 1 0,0-1 1,1 0-1,0 1 0,8-10 0,-9 15-17,-3 1 5,0 0 8,0 0-25,0 0 29,0 0-27,0 0-32,0 0 9,0 0 12,10 28-70,5 4 237,-1 2 0,-1 0-1,-2 0 1,-2 1 0,-1 0 0,-2 1 0,-1-1-1,0 55 1,-2-28 216,-3-61-289,1-1 57,1 0 43,-2 0-222,1-1 1,-1 1 0,0 0 0,0 0 0,1 0 0,-1 0-1,0 0 1,0 0 0,1 0 0,-1-1 0,0 1-1,0 0 1,0 0 0,1 0 0,-1-1 0,0 1 0,0 0-1,0 0 1,0-1 0,0 1 0,1 0 0,-1 0 0,0 0-1,0-1 1,0 1 0,0 0 0,0-1 0,0 1 0,0 0-1,0 0 1,0-1 0,0 1 0,0 0 0,0 0-1,0-1 1,0 1 0,0 0 0,0 0 0,0-1 0,0 1-1,-1 0 1,1-3-864,0-3-4145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56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 3409,'0'0'1759,"0"0"-167,0 0-50,0 0-69,0 0-191,0 0-94,0 0-413,0 0-172,0 0 33,0 0-105,0 0-148,0 0-94,33-9 833,-21 3-1076,0 0 1,0 1 0,1 1 0,-1 0 0,1 1 0,0 0 0,24-2 0,100 2-100,-98 3 53,-38 0-5,0 0-1,0 0 0,0 1 0,0-1 1,0 0-1,0 0 0,0 1 0,0-1 1,-1 0-1,1 1 0,0-1 1,0 1-1,0-1 0,-1 1 0,1 0 1,0-1-1,0 1 0,-1 0 0,1-1 1,-1 1-1,1 0 0,-1 0 1,1 0-1,-1-1 0,1 2 0,6 32 35,-7-28-21,0 1-1,0 0 0,-1-1 1,0 1-1,0-1 1,-1 1-1,0-1 1,-2 7-1,-6 1 77,-1 0 0,-1 0 0,0-2 0,-1 1 0,0-2 0,0 0 0,-30 18 0,-27 25 83,67-52-114,0 0-49,1 0-1,-1 0 1,1 0 0,0 1 0,0-1 0,0 0 0,0 1 0,0 0-1,0-1 1,1 1 0,-1 0 0,1 0 0,0 0 0,-2 5-1,-4 8 35,6-15-36,0 1 1,0 0-1,0-1 0,0 1 1,0 0-1,0 0 1,1 0-1,-1-1 0,1 1 1,-1 0-1,1 0 0,0 0 1,-1 4-1,1-6-17,14 9 93,29-8 70,0-2 1,-1-2 0,1-1-1,-1-2 1,73-21 0,-51 12-54,85-10-1,-147 25-3,14 0-1024,-6 3-2830,-4 0 257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2:5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50 4809,'0'0'2257,"0"0"-605,0 0-396,0 0-178,0 0-237,0 0-313,0 0-89,0 0 209,0 0-396,0 0-146,0 0 44,0 0 28,0 0 42,0 48-68,1-40-721,-1-5 544,0 0 1,0 0-1,1-1 0,-2 1 1,1 0-1,0 0 0,0 0 0,-1 0 1,0-1-1,1 1 0,-1 0 1,0-1-1,-1 1 0,1 0 0,0-1 1,-1 1-1,-1 2 0,7-5 4158,21-2-4169,77-50 95,-74 36-10,1 0 0,1 2 1,1 1-1,-1 2 0,2 1 1,56-11-1,-82 20-68,1 0 0,-1 0-1,0 1 1,1 0 0,-1 1-1,1-1 1,10 3 0,-15-2 16,0 0 1,-1 0-1,1 0 1,0 1-1,-1-1 1,1 0-1,-1 1 1,0-1-1,1 1 1,-1-1-1,0 1 1,0 0-1,0-1 1,0 1-1,0 0 1,-1 0-1,1 0 1,0 0-1,-1-1 1,1 1 0,-1 0-1,0 0 1,0 0-1,0 0 1,0 0-1,0 0 1,-1 4-1,2 3 24,-1 0 0,-1 1 0,0-1 0,0 0 0,-1 0 0,0 0 0,0 0 0,-1 0 0,-1-1 0,1 1 0,-1-1 0,-1 0 0,1 0 0,-1 0 0,-1-1 0,1 0 0,-1 0 0,-1 0 0,-9 8 0,-5 3 7,0-1-1,-1-1 1,-1-2 0,0 0-1,-1-1 1,-46 18 0,29-18 70,35-12 56,27-9-69,8-3-279,-12 3 139,0 2 0,0 0 1,1 1-1,0 0 0,0 2 0,0 0 1,0 1-1,31 0 0,-46 3 50,-1 0 0,0 0 0,0 0-1,0 0 1,0 0 0,0 0 0,0 0-1,0 1 1,0-1 0,0 1 0,-1 0 0,1-1-1,-1 1 1,1 0 0,-1 0 0,1 0-1,-1 0 1,0 0 0,0 0 0,1 3 0,15 47 41,-12-29-1,-1 1 1,-1-1-1,-1 1 1,-1-1-1,-1 1 1,-1-1-1,-5 29 1,3-43-7,0-1 0,-1 1 0,0-1 0,0 0 0,-1 0 0,0 0 0,0 0 0,-1-1 0,0 0 0,0 0 0,-1-1 0,1 1-1,-2-2 1,-7 7 0,-1-1 36,-1 0 0,0-1 0,-1-1 0,0-1 0,-28 9 0,20-11 70,0-1 0,0-1-1,-1-2 1,1-1 0,-31-2 0,18 1-116,35 0-24,1 0 1,0 0-1,-1 0 0,1 0 0,0-1 0,-1 1 0,1-1 0,0 0 0,0 0 1,0 0-1,0 0 0,0-1 0,0 1 0,0-1 0,0 0 0,-3-3 1,6 5-52,-1 0 0,1 0 0,0 0 0,0-1 0,0 1 0,0 0 0,0 0 0,0 0 0,0-1 0,0 1 0,0 0 0,-1 0 0,1-1 0,0 1 0,0 0 0,0 0 0,0 0 0,0-1 0,1 1 0,-1 0 0,0 0 0,0-1 0,0 1 0,0 0 0,0 0 0,0-1 0,0 1 0,0 0 0,0 0 0,1 0 0,-1-1 0,0 1 0,0 0 0,0 0 0,0 0 0,0 0 0,1 0 0,-1-1 0,0 1 0,0 0 0,0 0 0,1 0 0,-1 0 0,0 0 0,0 0 0,1 0 0,-1 0 0,0 0 0,1 0 0,40-1-3586,-24 1 52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62 113 680,'0'0'3798,"0"0"-1756,0 0-627,0 0-525,0 0-213,0 0-96,-6-18 3159,3 20-3691,1-1-1,0 1 1,0-1-1,0 1 1,0 0 0,1 0-1,-1 0 1,0 0 0,1 0-1,-1 0 1,1 1-1,0-1 1,-2 4 0,-14 34 258,13-22-219,1 0-1,0 0 0,1 0 1,1 0-1,3 34 0,-1-10 99,-1-41-168,0 0-1,0 0 1,0 1 0,0-1 0,1 0 0,-1 0 0,0 0 0,1 0-1,-1 1 1,1-1 0,-1 0 0,1 0 0,0 0 0,-1 0 0,1 0 0,0 0-1,0 0 1,0 0 0,0-1 0,0 1 0,0 0 0,0 0 0,1 0-1,34 9 423,-21-9-258,0-1 0,30-3 1,-38 1-183,-1 0 0,1 0-1,-1-1 1,1 1 0,-1-2 0,0 1 0,0-1 0,0 0 0,9-8 0,48-47 48,-62 58-49,5-6 8,0-1-1,0 0 0,0 0 0,-1 0 1,0-1-1,-1 1 0,0-1 1,0-1-1,-1 1 0,0 0 0,-1-1 1,0 1-1,0-1 0,-1 0 1,-1 0-1,1 1 0,-1-1 0,-1 0 1,0 0-1,-3-14 0,2 20 0,1-1 0,-1 1 0,0 0 0,0 0 0,0 0 0,0 0-1,-1 0 1,1 0 0,-1 1 0,0-1 0,0 1 0,0 0 0,-1 0 0,1 0 0,-1 0-1,0 1 1,0 0 0,0-1 0,0 1 0,0 0 0,0 1 0,0-1 0,-1 1-1,1 0 1,0 0 0,-8 0 0,6 0-26,-1 0-1,0 0 1,0 1-1,0 0 1,1 1-1,-1 0 1,0 0-1,0 0 1,1 0 0,-1 1-1,1 0 1,0 1-1,-1 0 1,1 0-1,0 0 1,0 0-1,-6 6 1,3 0-265,0 1-1,0 0 1,1 0-1,0 0 1,1 1 0,0 0-1,1 1 1,0-1-1,1 1 1,0 1 0,1-1-1,1 0 1,-1 1-1,2 0 1,0 0 0,1 0-1,0 0 1,1 15-1,0 9-2162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3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0 171 880,'0'0'1567,"0"0"20,0 0-45,0 0-231,0 0-511,0 0-32,0-7 230,0-19-315,0 6 2313,0 19-2041,0 1-538,0 0-237,0 0 163,14-15 821,20-2-1145,0 1-1,0 2 1,1 1-1,54-12 0,-74 23-47,12-6-90,-17 3 330,-8 4-4486,-10 1-156,3 1 3631,-15 1-5296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3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 6001,'0'0'2233,"0"0"-1273,0 0 208,0 0 193,0 0-441,0 0 24,172 0-280,-133 0-512,-6-6 152,-6 3-304,-7 0-320,-14 3 144,-6 0-968,-16 0-961,-21 12 33,-2 6-2745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3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3977,'52'107'2728,"-52"-95"-1295,0 0-585,7 0 368,30-3 353,6-3-921,6-1-552,-3-2 328,-3 0-424,-6-3-368,-4 0-729,-10 0-1055,-10 0-6834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4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6001,'0'0'2078,"0"0"-812,0 0-480,0 0-257,0 0-308,0 0-49,0 3-13,2 26 503,1-1-1,1 1 1,9 27 0,7 49 259,-17 5-503,1 3-1272,-5-122 140,-2 0 0,1 0 0,-1 0 0,-7-15 0,-3-7-1354,2-3-2309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4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7210,'0'0'1515,"0"0"-653,0 0-208,0 0 102,0 0-81,0 0-8,29 0 22,94 5-385,-117-4-266,0 0 0,0 1-1,0 0 1,0 0 0,-1 0 0,1 1 0,-1 0-1,1 0 1,-1 0 0,0 1 0,0 0-1,-1-1 1,1 2 0,-1-1 0,0 1-1,0-1 1,0 1 0,-1 0 0,1 0-1,-1 1 1,-1-1 0,1 1 0,3 10-1,-2-6 71,1 2-5,0 1 0,-1 0 0,0 0 0,-2 1 0,1-1 0,-2 1 0,1-1 0,-2 17 0,0-22-29,0 0 1,-1 0-1,0 0 1,0 0-1,-1 0 1,0 0-1,-1 0 1,1-1-1,-1 1 1,-1-1-1,1 0 1,-1 0-1,-1 0 1,-9 11-1,8-11-69,-1 0 0,0-1 0,-1 0-1,0 0 1,0-1 0,0 0 0,0 0-1,-1-1 1,0 0 0,1 0 0,-2-1 0,1 0-1,0-1 1,-1 0 0,1-1 0,-19 1 0,28-2-948,0 0-1055,0-3-1811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5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0 6977,'0'0'1822,"0"0"-832,0 0-709,0 0 86,0 0 40,0 0 3,-25 5-54,-5 2-299,-23 5 115,-56 5 0,108-17-171,-1 0-1,1 0 1,0 0 0,0 0 0,0 0 0,0 0 0,0 0 0,0 0 0,0 1 0,0-1 0,0 0 0,0 1 0,0-1 0,0 0 0,0 1 0,0-1 0,0 1 0,0 0 0,0-1-1,0 1 1,1 0 0,-1-1 0,0 1 0,0 0 0,1 0 0,-1 0 0,1 0 0,-1 0 0,0 0 0,1 0 0,0 0 0,-1 0 0,1 0 0,0 0 0,-1 0 0,1 0 0,0 0-1,0 0 1,0 0 0,0 0 0,0 0 0,0 0 0,0 0 0,0 1 0,1-1 0,-1 0 0,1 1 0,-1 10 2,-10 436 1813,10-446-1756,1-1-1,-1 1 1,0-1-1,1 1 1,-1-1-1,1 1 1,-1-1 0,1 1-1,0-1 1,0 0-1,-1 1 1,1-1-1,0 0 1,0 0 0,0 0-1,0 0 1,1 1-1,-1-1 1,0-1-1,0 1 1,1 0 0,-1 0-1,0 0 1,1-1-1,-1 1 1,1-1 0,-1 1-1,1-1 1,-1 0-1,1 1 1,-1-1-1,3 0 1,61 1 875,-47-2-813,-7 2-494,22 0 1186,-32-1-1082,0 0-1,0 0 1,0 0 0,1 0-1,-1 0 1,0 0-1,0 0 1,0-1 0,0 1-1,0 0 1,0-1-1,0 1 1,0-1 0,0 1-1,0-1 1,0 1-1,0-1 1,0 0 0,-1 1-1,2-2 1,2-9-4130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19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27 135 6753,'0'0'1989,"0"0"-752,0 0-102,0 0-41,0 0 217,0 0-275,-5-22-166,-12-64 4,12 61-137,5 24-301,0 10-451,0 92-954,0-58-3523,0-36-631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5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8002,'0'0'3969,"0"0"-2012,0 0-815,0 0-505,0 0-391,0 0-66,13-17 117,-11 13-285,34-43 13,44-78 0,-69 101-27,-9 18-6,1 0 0,0 0 0,0 0 0,0 0 0,1 0 0,7-8 0,-10 13-48,-1 1-5,9 31-145,-4 0 219,0 57-1,-5-60 81,2 0 1,10 54 0,-12-80-149,1 1-1,-1-1 1,1 0 0,0 0-1,0 0 1,0 0 0,0 0-1,0 0 1,0 0 0,1-1-1,-1 1 1,0 0 0,4 2 0,-4-3-64,0-1 0,0 0 0,-1 1 0,1-1 0,0 0 0,0 0 1,0 0-1,0 1 0,0-1 0,0 0 0,0 0 0,0 0 0,0-1 1,0 1-1,-1 0 0,1 0 0,0 0 0,0-1 0,0 1 0,0 0 1,0-1-1,-1 1 0,1-1 0,0 1 0,0-1 0,0 1 0,-1-1 1,1 0-1,0 1 0,-1-1 0,1 0 0,-1 0 0,1 1 0,-1-1 1,1-1-1,12-17-3483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6.3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8130,'0'0'2343,"0"0"-1366,0 0-769,0 0-25,0 0 427,0 0-48,13 0-64,225 3 434,-238 42-1028,-2-10 203,-8 47-1,5-47 30,-1 47-1,8 27 13,1-41-65,-9 94 0,6-160-87,-1 4 84,1 0 0,-1 0 0,0 0 1,0-1-1,-1 1 0,0 0 1,0-1-1,0 1 0,-6 9 0,5-14 9,-1-1 0,0 1 0,1-1-1,-1 1 1,0-1 0,0 0 0,0-1-1,-5 0 1,-5 0-581,-41 1-6204,38 0 71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7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0 5065,'0'0'2097,"0"0"-973,0 0-469,0 0-271,0 0-44,0 0-182,0 4 192,0 42 876,-2 0 0,-1 0 1,-12 46-1,7-53-940,1 0-1,2 0 1,-1 47 0,6-85-412,0-1-76,1-6-385,21-52-3150,-9 24-366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7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7090,'0'0'2428,"0"0"-896,0 0-542,0 0-167,0 0-102,0 0-89,10 0 98,184 0 21,-193 0-949,-1 0-27,0 0-726,-18 2-2563,-3 5 785,0 2-3215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7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15 0 9570</inkml:trace>
  <inkml:trace contextRef="#ctx0" brushRef="#br0" timeOffset="1">15 0 9570,'-14'177'1872,"14"-175"-1787,0 0 0,-1 0 0,1 0 0,0 0 0,0 0 0,1 0 0,-1 0 0,0 0 0,1-1 0,-1 1 0,1 0 0,-1 0 0,1 0 0,0 0 0,0 0 0,0-1-1,1 3 1,-1-4-23,0 1-1,-1-1 0,1 0 1,0 0-1,0 1 0,-1-1 0,1 0 1,0 0-1,0 0 0,-1 0 1,1 0-1,0 0 0,0 0 1,-1 0-1,1 0 0,0 0 0,-1-1 1,1 1-1,0 0 0,1-1 1,3 0 379,-1 0-346,0 1 0,-1 0-1,1 0 1,0 1 0,-1-1-1,1 1 1,0-1 0,-1 1-1,6 2 1,-8-2-139,0 1-1,0-1 1,0 0 0,0 1-1,0-1 1,0 1 0,0-1 0,0 1-1,-1-1 1,1 1 0,-1-1-1,1 1 1,-1 0 0,1 0 0,-1-1-1,0 1 1,0 0 0,0-1-1,0 1 1,0 0 0,-1 2-1,-15 162-2048,16-165 2112,1 0 0,-1 1-1,1-1 1,-1 0 0,1 0 0,0 1 0,0-1 0,0 0 0,-1 0 0,1 0 0,0 0 0,0 0 0,1 0 0,-1 0 0,0 0 0,0-1 0,0 1-1,1 0 1,-1 0 0,0-1 0,0 1 0,1-1 0,-1 0 0,1 1 0,-1-1 0,0 0 0,1 0 0,1 0 0,52 6 235,-40-5-389,56 13-3529,-59-10-422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8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7706,'0'0'4121,"0"0"-3529,0 0-288,0 0-112,0 0-80,0 0-112,0 0 120,169 0-168,-153 0 48,-9 6-768,-4 3-393,-3 6-207,0 0 104,-16-7-1977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8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 8850,'0'0'1856,"0"0"-719,0 0-1,0 0-1008,172 0-32,-139-3-192,-3-3-96,-7-3-664,-7 3-953,-3-6-3384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9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1 264,'0'0'7514,"0"0"-6298,0 0 168,0 0-160,0 0 297,0 178-617,0-118-64,0-1-352,-10 1-368,-4-7 264,1-8-384,3-15 0,4-9-80,2-9 80,4-9-424,0-3-384,0 0-408,0-21-769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9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0 6889,'0'0'1546,"0"0"-763,0 0-15,0 0 227,0 0-57,29 17-30,89 56-87,-112-70-751,-1 2 0,1-1 0,-1 1-1,-1-1 1,1 1 0,-1 1 0,1-1 0,-2 1-1,1-1 1,0 1 0,-1 0 0,0 0 0,-1 1-1,0-1 1,1 1 0,-2-1 0,1 1-1,-1-1 1,0 1 0,-1 0 0,1 8 0,0 0-88,1-1 60,-1 0 0,0 1 1,-1-1-1,-1 1 0,0-1 1,-4 18-1,3-25-16,0 0 0,-1-1 0,0 0 0,0 0 0,-1 0 0,1 0 0,-1 0 0,0-1 0,-1 1 0,1-1 0,-1 0 0,0-1 0,-1 1 0,1-1 0,-7 4 0,-7 4-35,0 0-1,0-2 1,-1 0 0,-1-1-1,0-1 1,0-1 0,0-1-1,-1-1 1,1-1 0,-1-1-1,-29 1 1,53-5-155,0 0-1,0 1 1,0-1 0,-1 0 0,1-1-1,0 1 1,0 0 0,-1 0-1,1-1 1,-1 1 0,3-3 0,4-3-568,27-15-2732,1 1-3246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09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1 6249,'0'0'2922,"0"0"-1107,0 0-1171,0 0-478,0 0 158,0 0-124,-19 1-24,-173 16 606,191-16-732,0-1 0,0 1 1,0 0-1,0 0 0,0-1 1,0 1-1,0 0 1,0 0-1,0 0 0,0 0 1,0 0-1,1 0 1,-1 1-1,1-1 0,-1 0 1,0 0-1,1 0 1,0 1-1,-1-1 0,1 0 1,0 0-1,0 1 0,0-1 1,-1 0-1,1 1 1,1-1-1,-1 0 0,0 2 1,3 53-232,-1-40 290,-2 296 121,-3-135 646,3-175-851,0-1 0,0 1 0,0 0 0,1-1 0,-1 1 0,1-1 0,-1 1 0,1 0 0,-1-1 0,1 1 0,0-1 0,0 0 0,0 1 0,0-1 0,0 0 0,0 1 0,0-1 0,0 0 0,0 0 0,3 2 0,0-1 35,0 0 1,0 0-1,0 0 0,1 0 0,-1 0 1,0-1-1,7 2 0,8-1-53,-1 1-1,33-2 1,-47-1-83,0 0-261,1 0 1,-1 0 0,1 0-1,-1-1 1,0 1-1,1-1 1,-1-1 0,0 1-1,1 0 1,-1-1 0,0 0-1,0 0 1,0 0 0,-1-1-1,1 1 1,0-1 0,-1 0-1,5-4 1,6-5-4596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22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263 167 6633,'0'0'3968,"0"0"-2753,0 0-948,0 0-211,0 0 50,9 38 334,0-3-233,1 4 188,-2 0-1,-1 1 1,-2 0 0,0 55 0,-9 63 100,-7 0 0,-55 271 0,53-371-422,-3 0 0,-28 68 0,32-98 33,-2 0 1,0-1 0,-2 0 0,-1-1-1,-1-1 1,-23 25 0,22-34 398,19-16-490,-1 0 0,1 0-1,0 0 1,0 0 0,-1 0-1,1 0 1,0 0 0,0 0-1,-1 0 1,1 0 0,0 0 0,-1 0-1,1 0 1,0 0 0,0 0-1,-1 0 1,1 0 0,0 0-1,0 0 1,-1 0 0,1 0 0,0-1-1,0 1 1,-1 0 0,1 0-1,0 0 1,0 0 0,0-1 0,-1 1-1,1 0 1,0 0 0,0 0-1,0-1 1,0 1 0,-1 0-1,1 0 1,0-1 0,-1-37 612,2 18-859,0-55 151,4 0 0,3 1 0,3 0 0,4 1 0,3 0 0,33-88 0,-36 127 2,1 1 1,1 1-1,1 0 0,2 1 0,44-51 0,-21 36-18,2 2-1,76-60 1,-24 31 17,-93 111-138,-11 206 160,8-243 65,-1-1 0,1 1 0,0 0 0,-1-1 0,1 1 0,0 0 0,0-1 0,-1 1 0,1-1 0,0 1 0,0-1 0,0 1 0,0-1 0,0 0 0,0 1 0,0-1 0,0 0 0,0 0 0,0 0 1,0 0-1,0 0 0,0 0 0,0 0 0,0 0 0,1 0 0,38 0 228,-28-1-209,-7 0-25,1 0 1,0 0-1,0 0 1,-1-1-1,1 0 0,0 0 1,-1-1-1,0 1 1,0-1-1,0 0 1,0-1-1,0 1 1,8-9-1,8-8 18,28-35 1,-33 36-34,3-4-130,-10 11 100,0 1 0,1 0 0,1 0 0,0 1 0,15-11 0,-22 17-4,-4 3-112,-1 43 108,-16 11 329,14-48-231,0 1 1,1-1-1,-1 1 1,1 0-1,1 0 1,-1 0-1,1 0 1,0 0-1,0 0 1,1 0 0,0 0-1,0 0 1,1 9-1,31-13 42,-19-3-47,0 1-1,0-2 0,0 0 1,-1 0-1,1-1 0,-1-1 1,21-8-1,-2-4-99,48-31 0,-17 9-79,-63 59-32,-4-3 109,2-9 66,0 0-1,1-1 0,1 1 0,-1 0 0,2 0 0,-1 9 0,1-16-3,1-1 0,-1 1 0,1-1 0,-1 1 0,1-1 0,-1 1 0,1-1-1,0 0 1,0 1 0,0-1 0,0 0 0,0 0 0,0 0 0,0 1 0,0-1-1,1 0 1,-1-1 0,0 1 0,1 0 0,-1 0 0,0 0 0,1-1 0,-1 1-1,1-1 1,-1 1 0,1-1 0,-1 0 0,1 1 0,-1-1 0,3 0-1,58 2 42,-45-3-3,18-1-51,0-1 0,0-2-1,0-2 1,-1-1-1,0-2 1,-1-1-1,0-2 1,-1-1-1,0-1 1,50-33-1,-73 42-43,0-1-1,-1 0 0,0 0 1,10-12-1,-16 18 53,0-1-1,0 0 0,-1 0 0,1-1 0,-1 1 1,0 0-1,0 0 0,1-1 0,-2 1 1,1-1-1,0 1 0,0-1 0,-1 1 0,1-1 1,-1 1-1,0-1 0,0 0 0,0 1 1,0-1-1,0 1 0,-1-1 0,1 1 0,-2-4 1,2 5 2,-1 0-1,0 0 1,0 0 0,1 0 0,-1 0 0,0 0 0,0 0 0,0 0 0,0 1 0,-1-1 0,1 0-1,0 1 1,0-1 0,0 1 0,0-1 0,-1 1 0,1-1 0,0 1 0,0 0 0,-1 0-1,1-1 1,-2 1 0,-36 1-46,23 0 58,8-1-6,0 1-1,0 0 1,0 0 0,1 1-1,-1 0 1,0 1 0,0 0-1,1 0 1,0 1 0,0-1-1,0 1 1,0 1 0,0 0-1,1 0 1,0 0 0,0 0-1,-9 12 1,5-5-7,1 1 1,0 0 0,1 0-1,0 1 1,1 0-1,0 0 1,1 1-1,-5 21 1,10-34 1,1-1-1,-1 0 1,1 1-1,-1-1 1,1 1 0,-1-1-1,1 1 1,0-1-1,0 1 1,0-1 0,0 1-1,0-1 1,0 1-1,0-1 1,0 1 0,0-1-1,1 1 1,-1-1-1,1 0 1,-1 1 0,1-1-1,0 1 1,-1-1-1,1 0 1,0 0 0,0 1-1,0-1 1,0 0-1,0 0 1,0 0 0,2 1-1,2 0 9,0-1 0,0 1 0,0-1 0,0-1 0,1 1 0,-1-1 0,0 0 0,6-1 0,1 1-10,24-2 11,1-1 0,-1-2 1,0-2-1,0-1 0,-1-2 1,47-19-1,196-106-10,-259 126 23,0-2-1,-1 0 1,0-1 0,-1 0 0,0-2 0,-1 0 0,18-21-1,-41 34 498,-5 2-526,0 1 1,0 0 0,0 1-1,1 0 1,-1 1-1,1 0 1,-1 0-1,2 2 1,-1-1-1,0 1 1,-11 10 0,-9 6 7,2 2 0,-37 38 1,61-57-1,-41 45-7,43-46-3,0 0 0,1-1 0,0 1 0,-1 0 1,1 0-1,1 0 0,-1 0 0,1 1 0,-1-1 0,1 0 0,0 1 0,0 5 0,2-10 17,1 1-1,-1 0 1,0 0 0,0-1 0,1 1-1,-1-1 1,0 1 0,1-1 0,-1 0 0,1 0-1,-1 1 1,0-1 0,1 0 0,-1 0-1,1 0 1,-1-1 0,1 1 0,-1 0-1,0 0 1,3-1 0,-1 0 4,12-2 3,1 0 0,-1-2 0,0 0 0,0 0 0,-1-2 0,0 0 0,0 0 1,0-1-1,16-13 0,3-5-112,0-1 1,38-41-1,-51 44-129,-1 0 0,-1-1 0,-1 0 0,-1-2 0,-1 0 0,-1-1 0,18-55-1,-20 43 444,-1-1 0,-2 1-1,-2-2 1,-2 1 0,0-54-1,-8 118-167,-1 0 1,0 0-1,-2-1 0,0 0 0,-2 0 0,0 0 0,-17 29 0,-12 35 69,27-58-58,0 0 1,2 0-1,2 1 0,0 0 1,-2 59-1,8-84-57,0 0 1,0 1-1,0-1 1,0 0-1,1 1 1,0-1-1,0 0 1,0 0-1,1 0 1,-1 1-1,1-1 1,0-1-1,0 1 1,0 0-1,1 0 1,3 4-1,-1-4 15,-1-1 1,0 0-1,1 0 0,0-1 0,0 1 0,0-1 0,0 0 1,0 0-1,0-1 0,0 1 0,0-1 0,1 0 0,6 0 1,26 2-9,1-1 0,0-2 0,-1-2 0,1-2 0,-1-1 0,0-2 0,0-1 0,0-2 0,-2-2 0,1-1 0,-1-2 0,-1-2 0,33-20 0,-23 2-116,-44 34 97,1 0 1,-1-1-1,1 1 0,-1 0 0,0 0 0,0 0 0,0-1 0,0 1 0,0-1 0,0 1 0,0-1 1,0 1-1,-1-1 0,1 0 0,-1 1 0,1-1 0,-1 0 0,1 1 0,-1-1 0,0 0 1,0 1-1,0-1 0,0 0 0,0 0 0,0 1 0,0-1 0,-2-3 0,2 4 6,-1 0-1,0 1 1,0-1-1,0 1 1,1-1-1,-1 0 0,0 1 1,0-1-1,0 1 1,0 0-1,0-1 1,0 1-1,0 0 1,0 0-1,0 0 1,0-1-1,0 1 1,0 0-1,-2 0 1,-15-1 13,0 1 0,-1 0 1,1 1-1,-1 1 1,1 1-1,0 0 1,0 2-1,0 0 0,1 1 1,-24 11-1,29-12 0,1 2-1,0 0 1,0 0 0,1 1-1,-1 0 1,2 1-1,-1 0 1,1 0 0,1 1-1,0 1 1,0-1-1,1 1 1,1 0 0,-1 1-1,-8 24 1,12-27 4,0 0 1,0 0 0,1 0-1,1 0 1,0 1-1,0-1 1,0 0-1,2 17 1,0-22-9,-1-1 0,1 0 0,0 0 0,0 1 0,0-1 0,0 0 0,1 0 0,-1 0 0,1 0 0,-1 0 0,1-1 0,0 1-1,1 0 1,-1-1 0,0 0 0,1 1 0,-1-1 0,1 0 0,-1 0 0,1 0 0,0-1 0,0 1 0,0-1 0,0 1 0,0-1 0,7 1 0,9 3-9,-1-2-1,1 0 1,0-1-1,1-1 1,-1-1-1,0-1 1,0 0-1,0-1 1,0-1 0,0-1-1,-1-1 1,1-1-1,-1 0 1,0-1-1,-1-1 1,0-1-1,20-13 1,-10 1-142,-1-2-1,-1-1 1,0-2-1,-2 0 1,35-52-1,-40 53 118,-18 25 30,1-1-1,-1 0 1,1 1 0,-1-1 0,1 0-1,0 1 1,-1-1 0,1 1 0,-1-1-1,1 1 1,0 0 0,-1-1-1,1 1 1,0-1 0,0 1 0,-1 0-1,1 0 1,0 0 0,0-1 0,-1 1-1,1 0 1,0 0 0,0 0 0,0 0-1,-1 0 1,1 0 0,0 0 0,0 1-1,0-1 1,-1 0 0,1 0 0,0 1-1,0-1 1,-1 0 0,1 1 0,0-1-1,-1 0 1,1 1 0,0-1 0,0 2-1,26 28 330,-15-15 187,-11-14-503,4 4 58,0 0-1,1 0 0,0 0 0,0-1 0,1 1 0,-1-2 0,1 1 1,0-1-1,12 5 0,-7-7-12,0-1 1,-1 0 0,1 0-1,0-1 1,-1-1-1,1 0 1,-1 0-1,19-7 1,4-5 0,45-25 1,-46 22-30,47-19 1,-79 36-36,0 0 0,0-1 1,0 1-1,-1 0 0,1 0 0,0 0 0,0-1 0,0 1 1,0 0-1,-1 0 0,1 0 0,0 0 0,0 1 1,0-1-1,0 0 0,0 0 0,-1 0 0,1 1 1,0-1-1,0 0 0,-1 1 0,1-1 0,0 1 1,0-1-1,-1 1 0,1-1 0,0 1 0,-1-1 1,1 1-1,-1-1 0,1 1 0,-1 0 0,1 0 1,-1-1-1,1 1 0,-1 0 0,0 0 0,1-1 0,-1 1 1,0 0-1,0 0 0,1 0 0,-1 0 0,0-1 1,0 2-1,0 56-17,1-12-88,0-45 70,-1 0 0,1 0 1,-1 0-1,1 0 1,0 0-1,0 0 1,-1 0-1,1 0 0,0-1 1,0 1-1,0 0 1,0-1-1,0 1 1,0-1-1,0 1 0,0-1 1,0 1-1,0-1 1,0 0-1,0 1 0,0-1 1,1 0-1,-1 0 1,0 0-1,1 0 1,30-4-3091,-11-11-4187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0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 7458,'0'0'3506,"0"0"-2181,0 0-698,0 0-120,0 0-231,0 0 273,20-2-157,-9 1-351,135-8 884,-145 9-922,1 0 1,0 0-1,-1 1 0,1-1 1,-1 1-1,1-1 0,0 1 1,-1 0-1,0-1 0,1 1 1,-1 0-1,1 0 0,-1 0 1,0 0-1,0 0 0,1 0 1,-1 1-1,0-1 0,0 0 1,0 1-1,0-1 0,-1 0 1,1 1-1,0-1 0,-1 1 0,1-1 1,-1 1-1,1 0 0,-1-1 1,1 1-1,-1-1 0,0 1 1,0 0-1,0-1 0,0 1 1,0 0-1,-1-1 0,1 1 1,-1 2-1,0 5 15,0-1 1,-1 1-1,1-1 0,-2 0 1,1 0-1,-7 12 0,-19 25 298,22-39-281,1 1 0,0 0 0,1 0-1,-1 1 1,2-1 0,-1 1 0,1 0 0,0 0-1,0 0 1,1 1 0,0-1 0,0 11 0,2-18-31,0 1 0,1-1 1,-1 1-1,1-1 1,0 1-1,0-1 1,-1 0-1,1 1 0,0-1 1,0 0-1,0 1 1,0-1-1,0 0 1,1 0-1,-1 0 0,0 0 1,0 0-1,1 0 1,-1-1-1,1 1 1,-1 0-1,1-1 0,-1 1 1,1-1-1,-1 1 1,1-1-1,-1 0 1,1 1-1,-1-1 1,1 0-1,2 0 0,65 1-223,-51-2-29,-14 1 49,-1 0 0,1 0-1,-1 0 1,0-1 0,1 1-1,-1-1 1,0 0 0,1 0 0,-1 0-1,0-1 1,0 1 0,0-1-1,0 0 1,0 0 0,2-2-1,16-16-2679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0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9842,'0'0'1754,"0"0"-1094,0 0-257,0 0-121,0 0 408,8 2 145,34 7-560,1-1 1,0-3 0,69 1 0,-111-6-282,18 516-122,-19-439 122,0-76 18,0 1 0,-1-1 0,1 0 0,-1 0 0,1 0 0,-1 0 1,0 0-1,0 0 0,1 0 0,-1 0 0,0 0 0,0 0 0,0 0 1,0-1-1,0 1 0,0 0 0,0-1 0,0 1 0,0 0 0,0-1 1,-1 1-1,1-1 0,0 0 0,0 1 0,0-1 0,-1 0 0,1 0 1,0 0-1,0 0 0,-2 0 0,-47 2 389,41-2-421,2-1-124,0 2 0,1-1 1,-1 1-1,1 0 0,-1 0 0,-8 4 0,12-4-338,0 0 0,0 1 1,0-1-1,0 1 0,1 0 0,-1 0 0,1 0 1,-1 0-1,-3 4 0,-4 6-4350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1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3873,'0'0'4311,"0"0"-2448,0 0-1302,0 0-264,0 0 463,0 0 452,1 19 174,5 325 1372,-6-294-2667,-1 27 336,1-59-920,2-29-962,1-17-820,3-4-799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1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7 440,'0'0'7710,"0"0"-4862,0 0-1715,0 0-91,0 0-176,0 0-202,17 0-229,144 0 718,-79-6-972,-91 6-3763,-41 1-187,24 7-503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2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 5249,'0'0'4534,"0"0"-2037,0 0-983,33-1-490,20-3-757,150-6-9,-202 11-299,-1-1 0,1 1 0,-1 0 0,1-1 0,-1 1 0,1 0 0,-1-1 0,1 1 0,-1 0 0,0-1 0,1 1 0,-1 0 0,0 0 0,0-1 0,1 1 0,-1 0 0,0 0 0,0 0 0,0-1 0,0 1 0,0 0 0,0 0 0,0 0 0,0 0 0,-1-1 0,1 1 0,0 0 0,0 0 0,-1-1 0,1 1 0,0 0 0,-1 0 0,0 0 0,-11 30-432,1-15 314,-1-1-1,-1 0 1,-25 22 0,24-24 175,0 0 0,1 1 0,1 0 0,-13 20 0,24-33 1,1-1 1,-1 1 0,1-1 0,-1 1-1,1 0 1,0-1 0,-1 1-1,1-1 1,0 1 0,0 0-1,0 0 1,-1-1 0,1 1-1,0 0 1,0-1 0,0 1-1,0 0 1,0 0 0,0-1 0,0 1-1,1 0 1,-1-1 0,0 1-1,0 0 1,0-1 0,1 1-1,-1 0 1,0-1 0,1 1-1,-1 0 1,1-1 0,-1 1-1,1-1 1,-1 1 0,1-1-1,-1 1 1,1-1 0,-1 1 0,1-1-1,-1 0 1,1 1 0,0-1-1,-1 0 1,1 1 0,0-1-1,-1 0 1,1 0 0,0 0-1,-1 0 1,1 1 0,0-1-1,0 0 1,-1 0 0,1 0 0,1-1-1,56 0 319,-39 0-261,6-1-470,0-1 0,0-2 0,0 0 1,-1-1-1,34-14 0,-10 2-4266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2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0 7210,'0'0'1352,"0"0"-24,0 0-176,0 0 81,-3 176 375,3-128-680,0-4-384,-7 1-208,1-6-160,-4-7-72,3-5-104,-3-12-80,4-3-144,-4-9-384,-7-3-712,1-6-480,2-15-3682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3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6569,'0'0'2873,"0"0"-1225,0 0-806,36-1-78,115 1 35,-145 1-750,0-1 0,-1 0-1,1 1 1,-1 0 0,1 1 0,-1-1 0,0 1 0,1 0-1,-1 0 1,0 1 0,0-1 0,0 1 0,-1 0 0,1 1-1,-1-1 1,1 1 0,-1 0 0,0 0 0,-1 0 0,1 0-1,-1 1 1,0-1 0,0 1 0,0 0 0,3 9 0,-1 1 104,-1 1 0,-1-1 0,-1 1 0,0-1 1,-1 1-1,-1 25 0,0-25 41,-1-4-144,-1 0-1,1 0 1,-2 1-1,0-1 0,0-1 1,-1 1-1,-1 0 1,0-1-1,0 0 0,-1 0 1,-1-1-1,0 1 1,0-1-1,-1-1 0,0 1 1,0-1-1,-1-1 1,-1 0-1,1 0 0,-1-1 1,-1 0-1,1 0 1,-22 8-1,25-12-31,0-2-1,1 1 1,-1-1 0,0 0 0,0-1-1,-14 0 1,9 0-349,12 0 281,-1 0-1,1 0 1,-1 0-1,1-1 1,-1 1 0,1 0-1,-1 0 1,1 0-1,-1 0 1,1-1-1,-1 1 1,1 0-1,0-1 1,-1 1-1,1 0 1,-1-1-1,1 1 1,0 0 0,0-1-1,-1 1 1,1-1-1,0 1 1,-1 0-1,1-1 1,0 1-1,0-1 1,0 1-1,0-1 1,0 1 0,-1-1-1,1 1 1,0-1-1,0 0 1,0-22-2441,1 13 169,-1-11-5239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3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0 7090,'0'0'2567,"0"0"-1174,0 0-630,0 0-155,0 0 159,0 0-361,-33 1-208,-158 5 122,174-6-232,-16 3 94,32-1-145,1 2-47,1-1 0,0 1 0,0 0 1,0-1-1,0 1 0,0-1 0,1 1 0,1 3 0,9 26-36,-10 8 58,-2 1 0,-2 0 0,-2-1 0,-1 1 0,-2-1 0,-13 43 0,12-49 185,3 1-1,1 1 0,1-1 1,3 42-1,0-69-59,0-7-104,0-1 0,0 0-1,0 0 1,1 1 0,-1-1-1,0 0 1,1 1 0,-1-1 0,1 0-1,-1 0 1,1 0 0,0 1-1,0-1 1,-1 0 0,1 0-1,0 0 1,0 0 0,0 0 0,0 0-1,0-1 1,0 1 0,2 1-1,35 10 375,-22-11-579,0 0-1,30-3 1,-44 2-49,0-1 0,0 0 0,-1 1 0,1-1 1,0 0-1,-1 0 0,1 0 0,0 0 0,-1-1 0,0 1 0,1 0 1,-1-1-1,0 1 0,1-1 0,-1 1 0,0-1 0,0 0 1,0 1-1,0-1 0,-1 0 0,1 0 0,0 1 0,-1-1 1,0 0-1,1 0 0,-1 0 0,0-3 0,1 4-95,3-18-8073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4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7738,'0'0'1615,"0"0"-838,0 0-149,0 0 175,0 0-209,0 0-86,7 0 2418,23 2-2937,39-14-36,-49 7 37,-1 2 1,1 0-1,21 0 1,-39 3 1,0-1 0,0 1 0,-1 0 0,1 0 0,0 0 0,0 1 0,0-1 0,0 0 1,-1 1-1,1-1 0,0 1 0,0 0 0,-1-1 0,1 1 0,0 0 0,-1 0 0,1 0 0,-1 0 0,1 0 1,-1 1-1,0-1 0,0 0 0,2 3 0,-2-1-2,0 0-1,0 0 1,0 0-1,-1 0 1,0 0 0,0 0-1,0 0 1,0 1 0,0-1-1,0 0 1,-1 0-1,1 0 1,-1 0 0,-2 6-1,-1-1 4,-1 0 1,0 0-1,0 0 0,-1-1 0,1 0 0,-2 0 1,1 0-1,-1-1 0,0 0 0,0 0 0,-1-1 1,-10 7-1,-23 19-25,41-30 21,1-1 0,-1 1 0,0-1 0,1 1 0,-1-1-1,0 1 1,1-1 0,-1 1 0,0-1 0,1 0 0,-1 1 0,1-1 0,-1 0-1,1 1 1,-1-1 0,1 0 0,-1 0 0,1 1 0,-1-1 0,1 0 0,0 0-1,-1 0 1,1 0 0,-1 0 0,1 1 0,-1-1 0,1 0 0,0 0 0,0-1-1,23 6-1,-7-2-23,0-1 69,-1 1 0,1 1 0,0 0 1,18 8-1,-31-11-21,-1 1 0,0-1 0,0 1 1,0 0-1,0 0 0,0 0 0,0 0 1,0 0-1,-1 1 0,1-1 0,-1 1 1,0 0-1,1 0 0,-1-1 0,0 2 1,-1-1-1,1 0 0,-1 0 1,1 0-1,-1 1 0,0-1 0,0 1 1,0-1-1,-1 1 0,1-1 0,-1 5 1,-1-5 3,0 0 1,0 0-1,0 0 0,0 0 1,-1 0-1,1 0 1,-1-1-1,0 1 1,0 0-1,0-1 1,0 1-1,0-1 1,-1 0-1,1 0 1,-1 0-1,1 0 1,-1 0-1,0-1 1,0 1-1,1-1 1,-1 1-1,0-1 0,-1 0 1,-3 1-1,-12 4 49,0 0-1,-33 5 1,-16-7-421,68-6 62,0 1 0,0 0 0,0-1 0,0 1 0,0 0 0,1-1 0,-1 1 1,1 0-1,-1 0 0,1 0 0,-1-1 0,1 1 0,-1 0 0,2-2 0,16-12-4942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4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10218,'0'0'2106,"0"0"-959,0 0-994,0 0 198,11 5 182,24 10-335,-1-3 0,2-1 0,-1-1 0,54 6 0,-49-13-506,-39-3 201,-1 22-141,-1 141 219,11 317 858,-10-479-779,0 0-1,0 0 1,0-1-1,0 1 1,0 0-1,0-1 0,0 1 1,0 0-1,0-1 1,-1 1-1,1 0 1,0-1-1,-1 1 0,1 0 1,0-1-1,-1 1 1,1-1-1,-1 1 1,1-1-1,-1 1 0,1-1 1,-1 1-1,1-1 1,-1 1-1,0-1 1,0 1-1,-26 6 515,-44-8-737,47 0-43,15 1 434,8 0-373,1-1 1,-1 1 0,0 0-1,0 0 1,0 0-1,0-1 1,0 1-1,1 0 1,-1 0 0,0 0-1,0 0 1,0 0-1,0 1 1,0-1 0,0 0-1,1 0 1,-1 0-1,0 1 1,0-1-1,0 0 1,1 1 0,-1-1-1,0 1 1,0-1-1,1 1 1,-1-1-1,0 1 1,1 0 0,-1-1-1,1 1 1,-1 0-1,1-1 1,-1 1 0,1 0-1,-1 0 1,1 0-1,0-1 1,-1 1-1,1 0 1,0 0 0,0 0-1,0 0 1,0-1-1,-1 1 1,1 0-1,0 0 1,1 0 0,-1 0-1,0 0 1,0 1-1,0 13-5267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23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0 264 416,'0'0'3850,"0"0"-2092,0 0-769,0 0-342,0 0-172,0 0 292,3 0 5226,15-1-5342,3-3-538,0-2-1,0-1 1,-1 0-1,0-1 1,0-2-1,-1 0 1,26-18-1,-29 18-99,0 0 0,-1-1 0,24-22 0,-36 31-13,0-1-1,0-1 1,0 1 0,0 0-1,-1-1 1,0 1 0,1-1-1,-1 0 1,-1 0 0,1 1-1,0-2 1,-1 1 0,0 0-1,0 0 1,0 0 0,-1 0-1,1-1 1,-1 1 0,0 0-1,0 0 1,0-1 0,-2-6-1,1 9 0,0 0-1,-1 1 0,1-1 0,0 0 1,-1 1-1,1 0 0,-1-1 1,1 1-1,-1 0 0,0 0 1,1 0-1,-1 0 0,0 0 1,0 0-1,0 0 0,0 0 1,0 1-1,0-1 0,0 1 1,0 0-1,0-1 0,0 1 0,0 0 1,-3 1-1,-53 2-58,54-2 54,0 1 1,1-1 0,-1 1-1,0 0 1,0 0 0,1 0-1,0 1 1,-1-1 0,1 1-1,0 0 1,0 0 0,0 0-1,1 0 1,-1 0 0,1 1-1,0-1 1,-1 1 0,2-1-1,-1 1 1,0 0 0,1 0-1,0 0 1,-1 0 0,1 4-1,-3 10-95,0 0 0,2 1-1,0-1 1,1 20-1,1-28-312,0 0-1,0 1 0,1-1 0,0 0 1,0-1-1,1 1 0,1 0 0,0 0 1,0-1-1,1 1 0,0-1 0,10 17 1,10 3-5245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6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81 3753,'0'0'1503,"0"0"-439,0 0-149,0 0 52,0 0-74,0 0 65,-6-13-97,-27-55 284,32 107 3164,-19 61-4097,4-24 1,8-33 49,1-6-61,2 0 1,-1 69 0,6-106-158,0 0 48,0 0 67,0 0-102,0 0-10,0 0-18,0 0 66,0 0 70,0 0-156,-1 0-10,-1 0 0,1-1-92,0 1 1,-1-1-1,1 0 1,0 0-1,0 0 1,0 0 0,0 0-1,1 0 1,-1 0-1,0 0 1,0 0-1,1 0 1,-1 0 0,0-1-1,1 1 1,-1 0-1,1 0 1,0-1-1,-1 1 1,1 0 0,0-1-1,0 1 1,0 0-1,0-1 1,0-1-1,-1-1-301,-3-21-2590,-2-1-2499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8570,'0'0'1931,"0"0"-872,0 0-412,0 0 26,0 0 322,0 0-151,6 3-226,11 2-429,-1-1 0,1 0 1,0-2-1,0 0 0,0 0 1,25-2-1,-13-2 65,0-1-1,0-1 0,35-9 1,-16-4-7041,-59 17 2803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7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 9946,'0'0'1845,"0"0"-330,0 0 6,30 0-735,-1 0-708,27 1 1,82-10 0,-138 9-193,1-1 1,-1 1 0,1 0-1,0 0 1,-1 0 0,1-1-1,0 1 1,-1 0-1,1 0 1,0 0 0,-1 0-1,1 0 1,0 0 0,-1 1-1,1-1 1,0 0-1,-1 0 1,1 0 0,0 1-1,-1-1 1,1 0 0,-1 0-1,1 1 1,0-1 0,-1 1-1,1-1 1,-1 1-1,1-1 1,-1 0 0,0 1-1,1 0 1,-1-1 0,1 1-1,-9 21-1670,-29 20 893,18-24 779,-26 29 1259,43-44-974,-1 0 1,1 1-1,0-1 0,0 1 1,0-1-1,0 1 1,1 0-1,0 0 0,-1 0 1,1-1-1,1 1 1,-1 0-1,0 5 0,2-8-103,0 0 0,0 0-1,-1 0 1,1 0 0,0-1-1,0 1 1,0 0 0,0 0-1,0-1 1,0 1 0,0 0-1,0-1 1,0 1 0,1-1-1,-1 1 1,0-1 0,0 0-1,0 0 1,1 1 0,-1-1-1,0 0 1,0 0 0,0 0-1,1 0 1,-1 0 0,2-1-1,1 1 160,19 1-146,-1 0 0,1-2 1,0-1-1,-1-1 0,0-1 0,39-11 0,-42 8-1237,0 0 0,0-1-1,0-1 1,22-16 0,-8 1-7020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7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 7242,'0'0'2471,"0"0"-1398,0 0-277,0 0 489,0 0 34,1 31-128,1 217 229,-2-129-1504,1-119 38,-1 1 1,0-1-1,0 0 1,0 0-1,0 1 1,0-1-1,-1 0 0,1 1 1,0-1-1,0 0 1,0 0-1,0 1 1,0-1-1,0 0 0,0 0 1,-1 1-1,1-1 1,0 0-1,0 0 1,0 1-1,0-1 0,-1 0 1,1 0-1,0 0 1,0 1-1,-1-1 1,1 0-1,0 0 0,0 0 1,-1 0-1,1 0 1,0 0-1,0 1 1,-1-1-1,1 0 0,0 0 1,-1 0-1,1 0 1,0 0-1,0 0 1,-1 0-1,1 0 0,0 0 1,-1 0-1,1-1 1,0 1-1,0 0 1,-1 0-1,1 0 1,0 0-1,0 0 0,-1 0 1,1-1-1,0 1 1,0 0-1,-1 0 1,-15-13-3538,4-6-3581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8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1792,'0'0'7402,"0"0"-4924,0 0-1914,0 0-84,33 1 164,104 9 152,-131-9-724,1 0 0,0 0 0,-1 1 0,0-1 0,1 1 0,-1 1 0,0-1 0,0 1-1,0 1 1,0-1 0,-1 1 0,1 0 0,-1 0 0,0 0 0,0 1 0,-1-1 0,1 1 0,-1 1-1,0-1 1,0 0 0,-1 1 0,0 0 0,0 0 0,4 10 0,-2 3 83,0 0 1,-2 0-1,0 0 0,-1 0 1,-1 39-1,-1-49-114,-1 1 1,0-1-1,-1 0 0,1 0 0,-2 0 0,1 0 1,-1 0-1,-1 0 0,0-1 0,0 1 0,0-1 1,-1 0-1,0 0 0,-1-1 0,0 0 0,0 0 1,-1 0-1,1-1 0,-1 1 0,-1-2 0,1 1 1,-1-1-1,0 0 0,0-1 0,-1 0 0,-12 5 1,-26-5-914,40-4 463,7-10-2005,3 6 1907,-1 0-1,1 0 0,0-1 0,0 2 1,0-1-1,1 0 0,-1 1 0,1-1 1,0 1-1,6-4 0,26-19-5402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8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222 0 7906,'0'0'1635,"0"0"-467,0 0-501,0 0-223,0 0-11,0 0-46,-29 5-46,-89 12-125,113-16-231,-29 5 267,34-6-243,-1 0 1,1 0 0,0 0-1,0 0 1,0 1 0,-1-1 0,1 0-1,0 0 1,0 0 0,0 0 0,-1 0-1,1 0 1,0 0 0,0 1 0,0-1-1,0 0 1,0 0 0,-1 0-1,1 1 1,0-1 0,0 0 0,0 0-1,0 0 1,0 0 0,0 1 0,0-1-1,0 0 1,0 0 0,0 1-1,0-1 1,0 0 0,0 0 0,0 0-1,0 1 1,0-1 0,0 0 0,0 0-1,0 0 1,0 1 0,0-1 0,0 0-1,0 0 1,1 1 0,0 8-37,0-3 33,0 1-1,0-1 1,1 1-1,-1-1 1,6 11-1,5 20 129,-7-7-48,-2 0 0,-1 0 1,-1 1-1,-1-1 1,-7 42-1,-37 145 452,39-195-391,0 0 129,2 0 0,0 1 1,1 36-1,2-57-240,1 0-1,0 0 0,0 0 1,0-1-1,0 1 1,0 0-1,0-1 0,1 1 1,-1-1-1,0 1 1,1-1-1,-1 0 0,1 1 1,0-1-1,-1 0 1,1 0-1,0 0 0,0 0 1,0-1-1,-1 1 1,1 0-1,0-1 1,0 1-1,0-1 0,0 0 1,0 1-1,0-1 1,3-1-1,64 6 121,-64-5-450,1 1-1,0-1 1,-1-1-1,1 1 1,0-1-1,-1 0 1,1 0-1,-1-1 1,8-3-1,23-23-5059,-20 12-1752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9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 1 10546,'0'0'2022,"0"0"-816,0 0-282,0 0-188,0 0 8,-24 29-469,-73 95-200,94-120-54,0 0 1,0 1 0,1-1 0,-1 0 0,1 1 0,0-1 0,0 1 0,0 0-1,1 0 1,0 0 0,0 0 0,-1 6 0,2-10-17,0 0 1,1 1-1,-1-1 1,0 1-1,1-1 0,-1 1 1,1-1-1,-1 0 1,1 1-1,-1-1 0,1 0 1,0 0-1,0 1 1,0-1-1,0 0 0,0 0 1,0 0-1,0 0 1,0 0-1,0 0 0,0-1 1,1 1-1,-1 0 1,0 0-1,2 0 0,6 1 28,-1 0 0,0 0 0,1-1 0,-1 0 1,1-1-1,-1 0 0,1 0 0,9-2 0,-14 2-1,1-1-127,1 0 0,0-1 0,0 1 1,-1-1-1,1 0 0,-1 0 0,1-1 0,-1 1 0,0-1 0,0-1 0,0 1 0,-1-1 0,1 1 0,-1-1 0,0-1 0,0 1 0,0 0 0,0-1 0,-1 0 0,0 0 0,0 0 0,0 0 0,-1-1 0,0 1 0,0-1 0,0 1 0,0-1 0,-1 0 0,0 0 1,0 1-1,-1-1 0,1 0 0,-2-6 0,1-6-945,2 24-78,4 27 1041,2-10 461,-1 0 0,0 1 0,-2 0 0,-1 0 1,-1 1-1,-1-1 0,-1 1 0,-2-1 0,-3 28 1,3-45-338,-1 0 1,0 0-1,-1-1 1,0 1-1,0 0 1,0-1-1,-1 0 1,1 0-1,-2 0 1,1 0-1,-1-1 1,0 1-1,0-1 1,0 0-1,-1-1 1,1 1-1,-8 3 1,3-2-9,1-1 0,-1 0 0,0-1 0,0 0 0,0-1 1,0 0-1,-1 0 0,0-1 0,1-1 0,-19 1 0,28-2-65,0 0 0,0 0 0,0 0 0,1-1 0,-1 1 0,0 0 0,1-1 0,-1 1 0,0 0 0,0-1 0,1 1 0,-1-1 0,1 1 0,-1-1 0,0 1 0,1-1 0,-1 0 0,1 1 0,-1-1 0,1 1 0,0-1 0,-1 0 0,1 0 0,0 1 0,-1-1 0,1 0 0,0 0 0,0 1 0,0-1 0,-1 0 0,1 0 0,0 1 0,0-1 0,0 0 0,1-1 0,2-30-2719,5 11-1382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19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 0 8634,'0'0'2712,"0"0"-1401,0 0-312,0 0-13,0 0-269,-19 28-87,-56 90-169,71-113-415,1 1-1,0 0 0,0-1 1,1 1-1,0 0 1,0 0-1,0 0 0,0 1 1,1-1-1,0 0 1,1 1-1,-1-1 0,1 0 1,0 1-1,3 11 1,-1 2-7,-2-18-32,0-1 0,0 1-1,0-1 1,1 0 0,-1 1 0,0-1 0,1 0 0,-1 1 0,1-1 0,0 0 0,-1 0 0,1 1 0,0-1-1,0 0 1,-1 0 0,1 0 0,0 0 0,0 0 0,0 0 0,0 0 0,1 0 0,-1-1 0,0 1 0,2 1-1,0-1 5,0 0-1,0-1 0,1 1 0,-1 0 0,0-1 0,0 0 0,1 0 0,-1 0 0,0 0 0,5-1 0,-1 0-18,-1 0-1,1-1 0,-1 1 1,0-1-1,0-1 0,0 1 1,0-1-1,0 0 0,0-1 0,7-6 1,-8 6-99,0 0 0,-1-1 0,0 0 0,0 0 0,0 0 0,-1-1 0,0 1 1,0-1-1,0 0 0,0 0 0,-1 0 0,0 0 0,-1 0 0,1 0 0,-1-1 0,0 1 0,-1 0 1,1-11-1,0 22 53,0 0 1,0 0-1,1 0 1,-1 0-1,1-1 1,5 9-1,4 11 227,-4-4 40,-2 1-1,0 0 1,-1 0-1,2 41 1,-5-53-184,-1 1 0,0-1 0,-1 0 0,1 0 0,-2 1 0,0-1 0,0 0 0,0 0 0,-1 0 1,-1-1-1,1 1 0,-1-1 0,-9 14 0,5-13 12,-1 0-1,1 0 1,-2-1 0,1 0-1,-1-1 1,0 0 0,-1 0-1,1-1 1,-1 0 0,-22 7 0,14-7-136,-1-1 1,1 0-1,-1-2 1,0 0 0,-37-1-1,56-2 55,1 0-1,-1 0 0,0 0 1,1 0-1,-1 0 1,1 0-1,-1 0 0,0 0 1,1 0-1,-1-1 1,1 1-1,-1 0 0,0 0 1,1-1-1,-1 1 0,1 0 1,-1-1-1,1 1 1,-1 0-1,1-1 0,-1 1 1,1-1-1,0 1 1,-1-1-1,1 1 0,0-1 1,-1 1-1,1-1 1,0 0-1,-1 1 0,1-1 1,0 1-1,0-1 1,0-1-1,2-21-2676,-2 21 2344,8-22-5077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20.3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8586,'0'0'1771,"0"0"-828,0 0-406,0 0-211,0 0 76,0 0 10,7 0 341,177 0 872,-183 0-1658,0 11 12,4 75 2,-5-59 44,2 1 0,10 52 0,2-13-18,-2 0 1,2 76 0,-8 136 326,-6-277-304,0-1-1,-1 1 1,1 0 0,-1 0-1,1 0 1,-1-1 0,0 1-1,0 0 1,1-1 0,-1 1-1,0-1 1,-1 1 0,1-1-1,0 1 1,0-1-1,-1 0 1,1 1 0,0-1-1,-1 0 1,1 0 0,-1 0-1,0 0 1,1 0 0,-1-1-1,0 1 1,0 0 0,1-1-1,-1 1 1,0-1 0,0 0-1,0 0 1,-2 1 0,-12 0 29,1 0 0,-1 0 0,-16-3 1,9 1-244,-8-4-1145,-1-2-4025,25 7 956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24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732 28 5729,'0'0'1490,"0"0"-618,0 0-220,0 0-36,0 0-33,0 0-400,-8 6-1104,6-4 4514,2-1-2646,-3 0-821,0 0 0,0-1 0,0 1-1,0-1 1,0 0 0,0 1 0,0-1-1,0-1 1,0 1 0,0 0 0,0-1-1,0 1 1,0-1 0,0 0 0,0 0-1,0 0 1,1-1 0,-5-1 0,-14-4-2,-41-4-174,-1 4 0,1 2 0,-97 5 1,74 1 25,82-1 26,0 0-1,1 0 0,-1 0 1,0 0-1,0 0 0,0 1 0,0-1 1,0 1-1,1 0 0,-1 0 1,0 0-1,1 0 0,-1 0 1,0 1-1,-3 2 0,5-2 2,-1 0 1,1 1-1,-1-1 0,1 1 1,0-1-1,0 1 0,0 0 1,0-1-1,1 1 0,-1 0 1,1 0-1,-1-1 0,1 1 1,0 0-1,0 0 0,1 3 1,-3 24 103,2 36-118,1-63 8,-1 0-1,1 0 0,-1 0 1,1 0-1,0 0 0,0 0 0,1 0 1,-1-1-1,0 1 0,1 0 0,0-1 1,0 1-1,0-1 0,0 1 0,0-1 1,0 0-1,4 3 0,13 6-76,0-2 1,1 0-1,0-1 1,1-1-1,35 8 0,29 10-21,-74-21 90,15 5 8,-1 2-1,37 19 1,-58-28 3,1 1 0,0 0 1,-1 0-1,0 0 0,0 0 1,0 1-1,0-1 0,0 1 1,-1 0-1,1 0 0,-1 1 1,0-1-1,0 1 1,-1-1-1,0 1 0,1 0 1,-2 0-1,1 0 0,2 10 1,-4-13 12,0 0 1,0 1-1,0-1 0,-1 1 1,1-1-1,-1 0 1,1 1-1,-1-1 1,0 0-1,0 0 0,0 0 1,0 1-1,0-1 1,-1 0-1,1 0 1,0-1-1,-1 1 0,0 0 1,1 0-1,-1-1 1,0 1-1,0-1 1,0 1-1,0-1 1,0 0-1,-3 2 0,-7 1 99,1 1-1,-1-1 1,-24 5-1,21-6-46,-54 9 166,-1-4-1,-1-2 1,-111-6 0,87-1-420,94 1-668,27-1-2870,-15 2 2721,21-1-2030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27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336 241 2785,'0'0'2491,"0"0"-1134,0 0-446,0-26 63,0-134 850,1 157-1567,-1 0 0,0 0-1,0 0 1,0 1 0,0-1-1,-1 0 1,1 0 0,-1 0-1,0 0 1,0 1 0,0-1-1,0 0 1,0 1 0,0-1 0,-1 0-1,1 1 1,-1 0 0,-2-3-1,4 4 70,-4 122 538,-30 191 0,-49 113-676,78-400-175,-31 143 43,-77 220 0,97-354-42,16-33 18,-1 1 0,0-1 0,1 1 1,-1-1-1,0 0 0,0 0 0,0 0 0,0 1 1,0-1-1,0 0 0,0 0 0,-1 0 0,1-1 1,0 1-1,-1 0 0,1 0 0,0-1 0,-1 1 1,-2 0-1,3-4 27,0-1 0,0 0 0,1 1 0,-1-1 1,1 0-1,0 0 0,1-7 0,-1 6-36,0-23 16,-1-49-203,3-1 1,25-151-1,70-123-1092,-77 296 1159,3 1 0,2 1 0,3 2-1,38-56 1,-62 102 65,4-5 79,0 0 1,1 0-1,19-19 1,-27 29-43,0 0 0,0-1 0,0 1 0,1 0 0,-1 0 0,0 0 1,1 0-1,-1 0 0,1 0 0,-1 1 0,1-1 0,-1 0 0,1 1 0,0-1 0,-1 1 1,1 0-1,0-1 0,-1 1 0,1 0 0,0 0 0,-1 0 0,1 0 0,0 0 0,-1 0 0,1 1 1,0-1-1,-1 1 0,1-1 0,0 1 0,-1-1 0,1 1 0,-1 0 0,1 0 0,-1 0 1,0 0-1,1 0 0,-1 0 0,0 0 0,0 0 0,1 1 0,0 2 0,9 12 31,-1 1-1,11 27 0,-15-28-7,2-1-1,0 0 0,0-1 1,12 15-1,-16-24-11,1 0-1,-1-1 0,1 0 1,0 1-1,0-2 1,0 1-1,1 0 1,-1-1-1,1 0 1,0-1-1,0 1 1,0-1-1,0 0 1,12 2-1,0-1-3,0-1 0,0-1 0,1-1 0,-1 0 0,0-1-1,0-1 1,0-1 0,30-8 0,-38 8-37,0-1 1,0 0-1,0 0 0,-1-1 1,1 0-1,-1 0 1,0-1-1,-1-1 0,0 0 1,0 0-1,0 0 0,-1-1 1,0 0-1,0 0 0,-1-1 1,7-13-1,-9 15-125,-1 0 1,-1-1-1,1 0 1,-1 1-1,0-1 0,0-12 1,-1 18 89,-1 0 1,0 0 0,1 1-1,-1-1 1,0 0 0,0 0 0,0 0-1,-1 1 1,1-1 0,0 0-1,-1 0 1,1 1 0,-1-1-1,1 0 1,-1 0 0,0 1-1,0-1 1,0 1 0,0-1-1,0 1 1,0-1 0,0 1 0,0 0-1,-1-1 1,1 1 0,0 0-1,-1 0 1,1 0 0,-1 0-1,1 0 1,-1 0 0,-3-1-1,0 1 79,0 0-1,0 0 0,0 1 1,0 0-1,0 0 0,0 0 1,0 0-1,-1 1 0,1 0 1,0 0-1,1 0 0,-1 1 1,0-1-1,0 1 0,0 0 1,1 1-1,-1-1 0,1 1 1,0 0-1,0 0 0,0 0 1,0 1-1,1-1 0,-1 1 1,1 0-1,0 0 0,0 0 1,0 0-1,0 1 0,1-1 1,0 1-1,-3 9 0,-2 6 181,1 0 0,1 1 0,1 0 0,0 0 0,2 0 0,0 35 0,2-49-171,0-1 1,0 0-1,1 1 1,0-1-1,0 1 0,1-1 1,-1 0-1,1 0 0,1 0 1,-1 0-1,1 0 0,0 0 1,4 6-1,-3-8-8,0-1 1,-1 1-1,1-1 0,0 1 0,0-1 1,1 0-1,-1-1 0,1 1 0,-1-1 1,1 0-1,0 0 0,0 0 1,0-1-1,0 0 0,0 0 0,8 1 1,-5-1-10,0 0 0,0-1 1,-1 0-1,1 0 0,0-1 0,0 0 1,0 0-1,-1-1 0,1 0 1,0 0-1,-1-1 0,0 0 1,1 0-1,-1-1 0,-1 0 0,1 0 1,0-1-1,-1 1 0,0-1 1,10-11-1,1-5-66,-1-1 0,0-1 1,-2-1-1,19-41 0,12-20-422,-42 81 472,0 0-1,1-1 0,-1 1 1,1 0-1,0 0 1,0 1-1,0-1 0,0 1 1,0 0-1,1 0 1,0 1-1,-1-1 0,1 1 1,0 0-1,0 0 1,1 1-1,7-2 0,5 0-8,0 1-1,-1 2 1,36 1-1,-51-1 14,-1 1-1,1-1 0,-1 0 1,0 0-1,1 1 0,-1-1 1,1 1-1,-1-1 0,0 1 0,1 0 1,-1-1-1,0 1 0,1 0 1,-1 0-1,0 0 0,0 0 0,0 0 1,0 0-1,0 0 0,0 0 1,0 0-1,0 1 0,-1-1 1,2 2-1,-1 1-3,0-1 1,0 1-1,0 0 1,0 0-1,0 0 0,-1 0 1,0 0-1,0 0 1,0 5-1,-1 1 10,-1 1-1,0 0 0,0-1 1,-1 1-1,-1-1 1,-6 14-1,1-7 48,4-10-30,1 1 1,0-1-1,0 1 1,0 0-1,1 0 1,0 0-1,1 0 1,0 1-1,0-1 1,1 1-1,-1 13 1,2-21-9,1 0 0,-1 0 0,1 0 1,-1 0-1,1 0 0,0 0 0,-1 0 1,1 0-1,0 0 0,0 0 0,0-1 1,-1 1-1,1 0 0,0 0 1,0-1-1,0 1 0,0-1 0,0 1 1,0-1-1,0 1 0,1-1 0,-1 1 1,0-1-1,0 0 0,0 0 0,0 0 1,0 1-1,1-1 0,0-1 1,46 2 36,-33-2-2,5 0-33,-1-1 1,0-1 0,0 0-1,0-2 1,0 0 0,0-2 0,-1 0-1,0 0 1,-1-2 0,0 0-1,0-1 1,15-13 0,-6 3-116,0 0 0,-2-2 0,-1-1 0,0-1 0,-2-1 0,26-39 0,-46 62 99,-1 1 1,1-1 0,0 1 0,0 0 0,0-1-1,0 1 1,1 0 0,-1 0 0,0 0 0,0 0 0,1 0-1,-1 0 1,3-1 0,-3 2-4,-1 0-1,1 0 1,0 0 0,-1 1 0,1-1-1,-1 0 1,1 1 0,0-1-1,-1 0 1,1 1 0,-1-1 0,1 1-1,-1-1 1,1 1 0,-1-1 0,1 1-1,-1-1 1,0 1 0,1-1-1,-1 1 1,0 0 0,1-1 0,-1 1-1,0 0 1,0-1 0,1 1-1,-1 0 1,0-1 0,0 1 0,0 0-1,0-1 1,0 1 0,0 1-1,5 38 5,-2 0 0,-1 1-1,-5 56 1,2-92-2,1 2 29,0 0 0,-1 0 0,0 0 0,-1-1 0,1 1 0,-1 0 0,-1-1 0,1 1 0,-1-1 0,0 0 0,-1 0 0,1 0 0,-1 0 0,-9 10 0,12-19 225,1-1 0,0 1-1,0 0 1,1-1 0,-1 1 0,0 0-1,1-1 1,2-5 0,6-13-289,0 1 1,2 0-1,1 0 0,0 1 1,2 0-1,0 2 0,25-27 1,-37 44 26,-1 0 0,0 0 0,1 0 0,-1 1 0,1-1 0,-1 0 0,0 1 0,1-1 0,0 1 0,-1-1 0,1 1 0,-1 0 0,1-1 0,-1 1 0,1 0 0,0 0 0,-1 0 0,1 1 0,-1-1 0,1 0 0,0 1 0,-1-1 0,1 0 0,-1 1 0,1 0 0,-1-1 1,2 2-1,1 1 13,0-1 0,0 1 0,0 0 0,0 0 0,-1 0 0,0 0 0,4 5 0,-2 0 0,0 0-1,-1 0 1,0 1 0,0 0-1,-1 0 1,0 0-1,-1 0 1,0 0 0,0 1-1,-1-1 1,0 0 0,-1 1-1,0-1 1,-2 16 0,2 1 129,0-26 159,0 0-84,0 0-23,0 0 412,1-13-215,3 6-389,-1 0-1,1 0 1,0 1-1,1-1 0,0 1 1,0 0-1,0 0 0,0 1 1,1-1-1,0 1 1,0 0-1,12-6 0,-7 4-56,0 0 0,1 1 0,-1 1 0,1 0 0,1 1 0,-1 0-1,14-2 1,16 1-160,50 1 0,19-1-8,-61-1 105,57-14 0,-92 16 109,-1 0 0,0-1 1,0 0-1,-1-1 0,0 0 0,0-1 0,0-1 0,19-15 0,-31 22 20,0 1 0,0-1-1,0 0 1,0 1 0,-1-1 0,1 0-1,0 0 1,0 0 0,-1 1-1,1-1 1,-1 0 0,1 0-1,-1 0 1,1 0 0,-1 0-1,1 0 1,-1 0 0,0-1 0,1 1-1,-1 0 1,0 0 0,0 0-1,0-2 1,-1 2 1,1 0-1,-1 1 0,1-1 1,-1 0-1,0 0 1,0 1-1,1-1 1,-1 0-1,0 1 1,0-1-1,0 1 0,0-1 1,0 1-1,1-1 1,-1 1-1,0 0 1,0-1-1,0 1 1,-2 0-1,-54-3-45,47 4 40,0 1-1,0 1 1,0-1 0,0 2-1,1-1 1,-1 2-1,1-1 1,0 1 0,0 0-1,-15 13 1,3-1 1,1 1 0,1 1 1,-19 22-1,35-37 2,0-1-1,0 1 1,1-1 0,-1 1-1,1 0 1,0 0 0,0 0-1,0 0 1,0 0-1,0 0 1,1 1 0,0-1-1,0 0 1,0 1 0,1-1-1,-1 1 1,1-1 0,1 6-1,-1-9 3,1 0 1,0 0-1,0 1 0,0-1 0,0 0 0,0 0 0,0 0 0,0 0 0,0 0 0,0-1 0,1 1 0,-1 0 1,0-1-1,1 1 0,-1 0 0,0-1 0,1 0 0,-1 1 0,1-1 0,-1 0 0,0 1 0,1-1 0,-1 0 1,1 0-1,-1 0 0,1-1 0,-1 1 0,1 0 0,0-1 0,6 1 18,16 1 8,-1-1 1,1-1-1,37-6 1,-54 5-39,-1 1 0,1-1 1,-1 0-1,0 0 1,0-1-1,0 1 1,0-2-1,0 1 0,0 0 1,-1-1-1,0 0 1,0-1-1,0 1 1,0-1-1,-1 0 0,1 0 1,6-11-1,-11 15-11,1 0 13,0 0 0,0 0 0,0 0 1,-1 0-1,1 0 0,0-1 0,-1 1 0,1 0 0,-1-1 0,0 1 0,1 0 0,-1-1 1,0 1-1,0 0 0,1-1 0,-1 1 0,-1-1 0,1 1 0,0 0 0,0-1 0,0 1 1,-1-2-1,1 2 6,0 1 1,-1 0-1,1 0 1,0 0-1,0 0 1,0 0-1,0 0 1,-1 0-1,1 0 1,0 0-1,0 0 1,0 0-1,-1 0 1,1 0-1,0 0 1,0 0-1,0 0 0,0 0 1,-1 0-1,1 0 1,0 0-1,0 0 1,0 0-1,0 0 1,-1 0-1,1 0 1,0 0-1,0 1 1,0-1-1,0 0 1,0 0-1,-1 0 1,1 0-1,0 0 1,0 0-1,0 1 1,0-1-1,0 0 1,0 0-1,0 0 1,0 0-1,-1 0 1,1 1-1,0-1 1,0 0-1,0 0 1,0 1-1,-5 14-72,1 16 5,4-30 74,0 1 1,1-1 0,-1 0 0,0 1 0,0-1-1,1 1 1,-1-1 0,1 0 0,-1 1 0,1-1-1,0 0 1,-1 1 0,1-1 0,0 0 0,0 0-1,0 0 1,0 0 0,0 0 0,0 0 0,0 0 0,0 0-1,2 1 1,1 0 8,-1 0 0,1-1 0,0 1 0,0-1-1,-1 0 1,1 0 0,0-1 0,7 1 0,-2 0-8,0-1-1,0-1 1,0 1 0,1-2-1,-1 1 1,0-1 0,14-6 0,-13 3-10,-1-1 0,0 0 1,0 0-1,0-1 1,-1 0-1,0-1 1,0 0-1,-1 0 1,12-18-1,32-32 33,-48 56-26,0 0 1,0 0-1,0 1 0,0-1 1,1 1-1,-1 0 0,0 0 1,1 0-1,-1 0 0,1 0 1,-1 1-1,6 0 1,50 1 18,-31 0-1,-26-1-25,1 0 1,-1-1 0,1 1 0,0 1 0,-1-1 0,1 0-1,-1 0 1,1 1 0,-1 0 0,1-1 0,-1 1 0,1 0-1,-1 0 1,1 1 0,-1-1 0,0 0 0,0 1-1,0-1 1,0 1 0,3 2 0,-3 0 15,-1 0-1,1 0 1,-1 0-1,1 1 1,-1-1-1,-1 0 1,1 1-1,-1-1 1,1 0 0,-1 1-1,-1 5 1,0 23 56,1 17-95,0-42 403,2-22 514,-2 9-896,0 1 1,1 0 0,0 0 0,0 0-1,1 0 1,-1 1 0,1-1 0,-1 0 0,1 1-1,0-1 1,1 1 0,-1-1 0,1 1-1,-1 0 1,1 0 0,0 0 0,0 0-1,0 1 1,0-1 0,1 1 0,-1 0 0,1 0-1,0 0 1,4-2 0,3 0-23,1 0 0,0 1 0,-1 0 1,1 1-1,0 1 0,0-1 0,15 2 0,5-1 31,1-1 0,-1-1 0,0-2 0,0-1 0,0-2 0,-1-1 0,0-1 0,-1-2 0,0-1 0,-1-1 0,41-28 0,-64 38-16,-1-1 0,0 1 0,-1-1 0,1 0 0,-1-1-1,4-6 1,-7 11-1,0 0 1,0 0-1,0 0 0,0-1 0,-1 1 0,1 0 0,0-1 0,-1 1 0,1 0 1,-1-1-1,0 1 0,1 0 0,-1-1 0,0 1 0,0-1 0,0 1 0,0-1 1,0 1-1,0 0 0,0-1 0,-1 1 0,1-1 0,0 1 0,-1 0 1,1-1-1,-1 1 0,1 0 0,-1-1 0,0 1 0,0 0 0,0 0 0,1 0 1,-1 0-1,-2-2 0,-1 1-4,0 0 0,0 0 1,-1 1-1,1-1 0,0 1 0,-1 0 1,1 0-1,-1 1 0,0-1 1,-8 1-1,-51 5-109,56-3 120,0 0 0,0 0 0,0 1 0,0 1 0,1-1 0,-1 1 0,1 1 0,0-1-1,0 1 1,1 0 0,-1 1 0,1 0 0,0 0 0,0 0 0,1 0 0,0 1 0,0 0 0,1 0-1,0 0 1,0 1 0,0 0 0,1 0 0,0-1 0,1 2 0,0-1 0,0 0 0,1 0 0,0 1-1,0-1 1,1 0 0,0 1 0,0-1 0,4 16 0,-4-22 8,1 0-1,0 0 1,0 0-1,1 0 1,-1 0-1,0 0 1,1 0-1,-1-1 1,1 1-1,-1-1 1,1 1-1,0-1 1,-1 0-1,1 1 1,0-1 0,0 0-1,0 0 1,0 0-1,0-1 1,0 1-1,5 1 1,47 5-101,-53-7 93,1 1-29,24 0-755,49-2-1,-67 0-4,0 0-1,0 0 0,0-1 0,0 0 1,-1-1-1,10-4 0,7-5-4483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25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3545,'0'0'2966,"0"0"-884,0 0-223,0 0-410,0 0-451,0 0-301,0 0-502,4 4-4,104 83 1073,229 139-1,-149-106-971,-142-90-132,6 4-88,72 60 0,-123-93-60,-1-1-105,0 0-391,-3 0 150,-1 0 219,-11 1-521,0-1 0,-1-1 1,1 0-1,0-1 0,0 0 0,0-1 0,1-1 0,-1 0 1,-14-7-1,-12-10-6088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25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603 0 12291,'0'0'2792,"0"0"-2272,0 0-232,0 0 192,-205 158-311,138-96 231,5-2-400,2 0 0,4-4 152,6-11-152,14-7-200,6-8-224,10-6-273,10 3-639,4-6-1056,6-7-1505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33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9 123 1376,'0'0'2202,"0"0"-263,0 0-273,0 0-731,0 0-370,0 0 173,-8-7 261,8 5 5207,832-4-5782,-402-26-423,-156 7-72,220-17 127,-217 34-278,-267 9 212,-1 1 0,0 1 0,0 0 0,0 0 1,0 1-1,11 6 0,7 2-85,-25-11 94,0-1 1,-1 1-1,1 0 0,0 0 0,0-1 0,0 1 0,-1 0 0,1 1 1,-1-1-1,1 0 0,-1 0 0,1 1 0,-1-1 0,0 1 0,1-1 1,-1 1-1,0-1 0,0 1 0,0 0 0,0 0 0,1 3 1,-2-1 24,0 0 1,0 1 0,0-1 0,-1 0 0,0 0-1,1 1 1,-1-1 0,-2 5 0,-1 4-83,-8 54 78,3 1 0,2 0 0,4 1 0,6 82 1,-1-27-23,-2-119 4,-1 41 40,2 0 0,1 0 0,3 0 0,18 75 0,-4-54-43,0-9 51,-3 1 0,-3 0 1,12 123-1,9 432 30,-16-67 20,-10-131-72,-2 85 16,-5-100-6,35-33 195,-7-112-124,-14-50-38,20 205 209,8-165-204,-3-13 33,33 323-85,-54-434-23,31 289 27,-40-254-21,6-1 0,61 265-1,-36-251 14,30 294-1,-45-218 79,15 306-125,-38 427-4,-13-833 15,10-145 18,0 0 0,0-1-1,0 1 1,1 0 0,-1-1 0,0 1 0,0 0 0,-1-1-1,1 1 1,0 0 0,0 0 0,0-1 0,0 1-1,-1-1 1,1 1 0,0 0 0,0-1 0,-1 1-1,1 0 1,-1-1 0,1 1 0,0-1 0,-1 1 0,1-1-1,-1 1 1,0-1 0,1 1 0,-1-1 0,1 0-1,-1 1 1,1-1 0,-1 0 0,0 1 0,1-1 0,-1 0-1,0 0 1,1 0 0,-1 0 0,0 0 0,0 1-1,1-1 1,-1 0 0,0 0 0,1-1 0,-1 1 0,0 0-1,1 0 1,-1 0 0,0 0 0,1-1 0,-1 1-1,0 0 1,1 0 0,-1-1 0,0 0 0,-42-25-106,32 17 83,-24-6 17,0 0-1,-1 3 1,0 1-1,-73-13 1,57 13 49,-49-5-9,0 5 0,-145 1 0,113 7 64,-471-8 237,586 10-335,-425 2 195,390 5-214,1 3-1,-84 24 0,97-22 15,17-4-30,1 1-1,0 0 1,1 2 0,-25 15-1,24-15 26,1 0-1,-1-2 0,-28 8 0,-6 3 28,50-17-31,0 0 0,0-1 0,0 0 0,0 1 0,0-2 0,0 1 0,-10-1 0,15 0 6,0 0-42,0 1 30,0-1-17,0 1 0,0 0 0,1-1 0,-1 1 1,0-1-1,0 1 0,0-1 0,1 1 0,-1-1 0,0 0 0,1 1 0,-1-1 0,1 1 0,-1-1 0,0 0 0,1 1 0,-1-1 0,1 0 0,-1 1 0,1-1 0,-1 0 0,1 0 0,-1 0 0,1 1 0,-1-1 0,1 0 0,-1 0 0,1 0 0,-1 0 0,1 0 0,-1 0 0,1 0 0,0 0 0,-1 0 0,1 0 0,-1 0 0,1 0 0,-1 0 0,1-1 0,0 1 0,27-8-804,28-18-4908,-32 12-117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35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0 1328,'0'0'920,"0"0"-354,0 0-82,0 0 113,0 0 237,0 0 130,-1 7-157,-1-1-622,0-1 0,0 0-1,0 1 1,-1-1 0,1 0 0,-1-1-1,-1 1 1,1 0 0,-6 6 0,-17 24 678,22-28-854,1 1-1,0-1 1,0 1-1,1 0 1,0 0-1,0 0 0,1 0 1,0 0-1,1 1 1,-1-1-1,1 0 1,1 0-1,0 0 1,2 11-1,-2-17 68,0-1 0,0 0 0,0 1 0,0-1-1,0 0 1,0 0 0,1 0 0,-1 0 0,0 0 0,1 0 0,-1 0 0,1 0 0,-1 0-1,0-1 1,1 1 0,0-1 0,-1 1 0,1-1 0,-1 1 0,1-1 0,0 0 0,-1 0-1,1 0 1,-1 0 0,4 0 0,58-4-2521,-30 1 2053,-32 4 523,0-1 0,-1 0-1,1 0 1,0 1 0,-1-1 0,1 1 0,-1-1 0,1 0 0,0 1-1,-1-1 1,1 1 0,-1 0 0,0-1 0,1 1 0,-1-1 0,1 1 0,-1 0-1,0-1 1,1 1 0,-1 0 0,0-1 0,0 1 0,0 0 0,1-1-1,-1 1 1,0 0 0,0 0 0,0-1 0,0 1 0,0 0 0,-1 1 0,0 26 405,1-25-182,-5 30 618,-18 61 0,1-1-539,11 19 135,2-19-3626,7-82 432,2-7-1410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37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0 164 1688,'0'0'2506,"0"0"-965,0 0-467,0 0-316,0 0-117,0 0 4,0-50 2054,10 47 2844,18 3-5668,-22 0 616,50 0-263,149 1 28,334-41-1,35-14-331,2 46 69,-345-1-1929,-229 16-3401,-2 6-154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38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84 656,'0'0'4553,"0"0"-3011,0 0-1087,0 0 69,0 0 121,0 0-9,2 2 6867,16 7-7279,19-3-46,0-3-1,0 0 0,62-6 1,-19 1-221,-5-2 89,-2-4 0,103-22 0,29-5-93,418 18-38,-412 19 98,-64 0-29,161-5-23,-194-5 71,-120 7-3601,-14 3 818,0 9-1088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0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2777,'0'0'2633,"0"0"-889,0 0-670,0 0-64,0 0-254,0 0 14,0 0 82,0 0-125,0 0-95,0 0-99,0 0-59,0 0 271,0 0-366,0 0-131,0 0 80,35 0 619,347-25-136,2-1-657,-2 32-97,255-4-116,-417-17 89,109-2 18,-325 17-49,17 0-29,-1 0-1,1 1 1,-1 0-1,0 2 1,0 1-1,29 8 1,-37-8 44,0-1 1,1-1 0,-1 0-1,0-1 1,1 0 0,-1-1-1,1 0 1,-1-1 0,0-1-1,1 0 1,-1 0 0,0-1-1,0-1 1,16-7 0,-27 11-46,-1 0 1,0 0-1,1 0 1,-1 0-1,0 0 0,1 0 1,-1 0-1,0 0 1,0 0-1,1 0 1,-1 0-1,0 0 0,1 0 1,-1-1-1,0 1 1,0 0-1,1 0 1,-1 0-1,0-1 0,0 1 1,1 0-1,-1 0 1,0 0-1,0-1 1,0 1-1,0 0 0,1-1 1,-1 1-1,0 0 1,0 0-1,0-1 1,0 1-1,0 0 0,0-1 1,0 1-1,0 0 1,0-1-1,0 1 1,0 0-1,0-1 1,0 1-1,-15-3-942,-22 5-627,-16 11-2002,0 4-2798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1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3937,'0'0'1646,"0"0"-628,0 0-300,0 0-18,0 0 188,0 0 625,14 8 878,0-7-2052,-1 1 1,1-2-1,-1 0 1,1-1-1,-1 0 0,25-6 1,27-1 19,154-19 933,-103 10-966,803-31-190,-867 48-135,84-1 42,235 29-1,-259-16-437,212-3 0,-235-9-2213,-88 4-1922,-1 4 425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3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1 241 6209,'0'0'2089,"0"0"-970,0 0-699,0 0-276,0 0 200,0 0-12,3-2 163,2 0-353,8-6 332,0 1 0,0 1-1,1 0 1,-1 1 0,1 1 0,0 0-1,1 1 1,26-3 0,23 0 51,173-6 622,385-2-867,-169-21-213,-311 22-112,73 3 62,76-8 6,-112-4-91,232 0 0,-146 0 141,-246 20-38,34-7-15,-122 6-4312,42 3 1414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6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1 4745,'0'0'2630,"0"0"-1046,0 0-672,0 0-137,0 0-23,0 0-151,0 0 132,37 0 1287,11 5-1820,-47-5-203,1 0-1,-1 0 0,0 1 0,1-1 0,-1 1 0,0-1 0,0 1 0,1 0 0,-1-1 1,0 1-1,0 0 0,0 0 0,0 0 0,0-1 0,1 3 0,-2-3 0,0 1 0,0 0 0,0 0 0,1-1 0,-1 1-1,0 0 1,0 0 0,-1 0 0,1-1 0,0 1 0,0 0 0,0 0-1,0-1 1,-1 1 0,1 0 0,0 0 0,-1-1 0,1 1-1,-1 0 1,1-1 0,0 1 0,-1-1 0,1 1 0,-1 0 0,0-1-1,1 1 1,-1-1 0,1 0 0,-2 2 0,-17 11 20,0 0 1,-1-1 0,0 0-1,-27 9 1,-6 5 108,19-10-46,24-13-49,1 1-1,-1 1 1,1 0 0,1 0 0,-1 0 0,1 1-1,-15 13 1,23-18-24,0-1 0,-1 1-1,1-1 1,-1 0 0,1 1-1,0 0 1,-1-1 0,1 1-1,0-1 1,0 1 0,-1-1-1,1 1 1,0 0 0,0-1-1,0 1 1,0-1-1,0 1 1,0 0 0,0-1-1,0 1 1,0 0 0,0-1-1,0 1 1,0-1 0,0 1-1,0 0 1,1-1 0,-1 1-1,0-1 1,0 1 0,1-1-1,-1 1 1,0-1 0,1 1-1,-1-1 1,1 1 0,-1-1-1,1 1 1,-1-1 0,1 0-1,-1 1 1,1-1 0,-1 0-1,1 1 1,-1-1 0,1 0-1,-1 0 1,1 1 0,0-1-1,-1 0 1,1 0 0,0 0-1,42 9 438,-32-7-379,19 4-21,7 1-45,-1 1 1,0 1-1,-1 3 0,54 24 1,-85-34-5,0 1 0,0 0 0,0 0 0,-1 0 0,1 0 1,-1 1-1,0-1 0,1 1 0,-2 0 0,1 0 0,0 0 0,-1 0 0,0 1 1,0-1-1,0 1 0,0-1 0,-1 1 0,2 7 0,-3-8 4,1 0-1,-1 0 0,0 0 1,1 0-1,-2 0 1,1 0-1,0-1 1,-1 1-1,0 0 0,0 0 1,0 0-1,0-1 1,-1 1-1,1-1 1,-1 1-1,0-1 0,0 0 1,0 1-1,-1-1 1,1 0-1,-1 0 1,-4 4-1,-6 1 52,0 0-1,0 0 1,0-1 0,-1-1-1,1 0 1,-2-1 0,1-1-1,-1 0 1,1-1 0,-1-1 0,0 0-1,0-1 1,0 0 0,0-1-1,-21-3 1,24-6-254,1 0-3683,7 7-454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27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0 8058,'0'0'5179,"0"0"-3241,0 0-1464,0 0-142,0 0-174,-35 8-4,-117 28 293,143-34-380,0 1 1,0 1 0,0-1-1,0 2 1,1-1 0,0 1-1,0 0 1,0 1 0,1-1-1,-1 2 1,2-1 0,-10 11-1,1-1 32,-7 7-25,1 1 0,-22 32 0,38-48-51,-1 0 0,1 1 0,1-1-1,-1 1 1,1 0 0,1 1 0,0-1 0,0 1 0,1-1 0,0 1 0,0 11 0,2-20-19,0 1 1,0-1-1,0 0 1,0 1-1,1-1 1,-1 1-1,0-1 1,1 0-1,-1 1 1,1-1 0,0 0-1,-1 0 1,1 1-1,0-1 1,0 0-1,0 0 1,0 0-1,0 0 1,0 0 0,0 0-1,0 0 1,0 0-1,0-1 1,0 1-1,1 0 1,-1-1-1,0 1 1,1-1-1,-1 1 1,2 0 0,47 3 153,-40-3-127,27-2-34,1 0 0,-1-3-1,-1-1 1,1-1 0,-1-2 0,0-2-1,-1-1 1,0-2 0,-1-1 0,39-23-1,-70 35 0,20-10 8,0-1 0,-1-1 1,23-19-1,-41 29-6,0 1-1,0-1 1,0 1-1,0-1 1,-1 0-1,1 0 1,-1-1-1,0 1 1,0-1 0,-1 0-1,0 0 1,0 1-1,0-1 1,0-1-1,-1 1 1,1 0-1,-1 0 1,-1-1-1,1 1 1,-1 0-1,0-11 1,-1 14-3,0 1 0,0-1 0,0 1 0,-1-1 0,1 1 0,0 0 0,-1-1 1,1 1-1,-1 0 0,1 0 0,-1 0 0,1 0 0,-1 0 0,0 0 0,1 1 0,-1-1 0,0 0 0,0 1 0,0 0 1,1-1-1,-1 1 0,0 0 0,0 0 0,0 0 0,0 0 0,-3 1 0,-53 4-74,49-2 69,0 0 0,1 1 1,-1 0-1,1 0 0,0 1 0,1 0 1,-1 1-1,1-1 0,0 2 0,1-1 1,-1 1-1,-5 7 0,2-1 6,-1 1 1,2 0-1,0 0 1,1 1-1,-11 25 1,16-31 14,1 0 0,0 0-1,0 0 1,1 1 0,0-1 0,0 12 0,1-18-3,1-1 0,-1 0 0,1 0 0,-1 0 0,1 0 0,0 0 1,0 0-1,0 0 0,0 0 0,0 0 0,0-1 0,1 1 0,-1 0 0,1-1 0,-1 1 0,1-1 1,-1 1-1,1-1 0,0 0 0,0 0 0,-1 1 0,1-1 0,0-1 0,0 1 0,0 0 0,0 0 1,1-1-1,-1 1 0,0-1 0,0 0 0,0 1 0,3-1 0,12 2 3,1-1 1,35-2-1,-35 1-24,-4-1-9,0-1-1,0 0 1,0 0 0,0-1 0,0-1-1,-1-1 1,0 0 0,0 0 0,0-1-1,0-1 1,-1 0 0,0-1 0,12-10-1,11-13-661,-2-1-1,50-62 0,-59 66 0,-21 24 699,1 0 0,-1 1 1,1 0-1,0 0 0,0 0 1,0 0-1,0 1 1,1 0-1,-1-1 0,1 2 1,0-1-1,-1 0 0,1 1 1,0 0-1,0 0 0,0 0 1,0 1-1,0 0 1,-1 0-1,1 0 0,0 0 1,0 1-1,0 0 0,0 0 1,0 0-1,0 1 0,-1-1 1,1 1-1,-1 0 1,5 3-1,-1-1 111,-1 0 0,1 1 0,-1 0 0,0 0 1,0 0-1,-1 1 0,0 0 0,0 0 0,0 1 0,-1 0 0,0 0 1,0 0-1,0 1 0,-1-1 0,0 1 0,3 12 0,-3 1-47,-1-1 0,-1 1 0,-1 0 0,-2 34 0,0-10 0,2-44-78,-1 1 0,1-1 0,0 0 0,0-1 0,0 1 0,0 0 0,0 0 0,0 0-1,0 0 1,0-1 0,0 1 0,0 0 0,0-1 0,0 1 0,1-1 0,-1 0 0,0 1 0,0-1 0,1 0-1,-1 0 1,0 1 0,0-1 0,1 0 0,-1 0 0,0-1 0,3 1 0,47-1-443,-39 1 184,40-3-1207,-7-12-1022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6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6953,'0'0'2189,"0"0"-978,0 0-520,0 0 133,0 0-455,0 0-250,0 3-58,0-1 0,0 0-1,1 0 1,-1 1 0,1-1 0,-1 0 0,1 0 0,0 0-1,0 1 1,0-1 0,0 0 0,1 2 0,25 23 331,0-1 0,1-1 0,58 38 1,-46-35 62,57 52 1,-79-64-448,-1 1 0,0 0 0,-1 2 0,-1 0 0,-1 0 0,0 1 0,14 31 0,-27-48 12,1-2 28,-1-1-165,-1 0-3,0 0-223,0 0-444,-2-10-3335,-6-4-2147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7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322 1 1376,'0'0'8298,"0"0"-5769,0 0-1877,0 0 177,0 0 83,-28 31-150,-90 103-254,71-81-229,3 2 0,-38 63 1,81-118-313,1 1 0,0-1 0,0 0 0,0 0 0,0 0 0,-1 0 0,1 1 0,0-1 0,0 0 1,0 0-1,0 1 0,0-1 0,-1 0 0,1 0 0,0 1 0,0-1 0,0 0 0,0 0 0,0 1 0,0-1 1,0 0-1,0 1 0,0-1 0,0 0 0,0 0 0,0 1 0,0-1 0,0 0 0,0 0 0,1 1 1,-1-1-1,0 0 0,0 0 0,0 1 0,0-1 0,0 0 0,1 0 0,-1 0 0,0 1 0,0-1 0,0 0 1,0 0-1,1 0 0,-1 0 0,0 1 0,0-1 0,1 0 0,-1 0 0,0 0 0,0 0 0,1 0 0,-1 0 1,0 0-1,0 0 0,1 0 0,18 0-1358,-12 0 594,19 0-2154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7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236 15 7114,'0'0'1775,"0"0"-835,0 0-357,0 0 150,0 0-394,0 0-165,-15 0 123,-4 0-197,-43-3 138,23-3-446,-61 0 0,100 48 68,10 199 890,-3-102-109,-6-119-450,0 1 1,1-1-1,1 1 0,7 23 0,-9-40-94,0 0 0,1 0 0,-1 0 0,1 0-1,0 0 1,0 0 0,0-1 0,0 1 0,1-1 0,0 1 0,-1-1 0,1 0-1,0 0 1,1 0 0,-1 0 0,0-1 0,1 0 0,0 1 0,-1-1-1,1 0 1,0-1 0,0 1 0,0-1 0,0 1 0,0-1 0,8 1 0,76 1-1316,-88-3-182,0 0-715,0 0-873,0 0-2209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8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 6617,'0'0'3436,"0"0"-2404,0 0-757,0 0 172,0 0 613,-5 28-97,-3 9-656,3-18-83,0 1 0,2 0-1,1 0 1,0 0 0,1 0 0,3 27-1,-1-45-190,-1 1-1,1-1 0,1 0 0,-1 1 1,0-1-1,0 0 0,1 0 0,-1 0 1,1 0-1,0 0 0,-1-1 0,1 1 1,0 0-1,0-1 0,0 1 0,0-1 1,1 0-1,-1 0 0,0 0 1,0 0-1,1 0 0,-1 0 0,1 0 1,-1-1-1,1 1 0,-1-1 0,1 0 1,3 0-1,3 1 12,0 0-1,0-1 1,0 0 0,0 0 0,0-1-1,0 0 1,10-3 0,-16 3-52,-1 0 0,0 0-1,0 0 1,0-1 0,0 1 0,0-1 0,0 0 0,0 1-1,0-1 1,-1 0 0,1 0 0,-1 0 0,1 0-1,-1 0 1,0 0 0,0-1 0,0 1 0,0 0 0,0-1-1,0 1 1,-1 0 0,1-1 0,-1 1 0,0-1-1,1 1 1,-1-1 0,0 1 0,-1-1 0,1 1 0,0-1-1,-2-3 1,1 0-32,0 0-1,0 1 0,-1-1 1,1 1-1,-1-1 1,-1 1-1,1 0 0,-1 0 1,0 0-1,0 0 1,0 0-1,-7-7 0,4 7 30,1 0 0,-1 1-1,0 0 1,0 0-1,0 1 1,-1-1 0,1 1-1,-1 0 1,0 1-1,1 0 1,-1 0-1,-1 0 1,1 1 0,0 0-1,-7 0 1,13 2-30,0-1 1,0 0 0,1 1 0,-1-1-1,0 1 1,1 0 0,-1-1 0,0 1-1,1-1 1,-1 1 0,0 0-1,1-1 1,-1 1 0,1 0 0,0 0-1,-1 0 1,1-1 0,-1 1-1,1 0 1,0 0 0,0 0 0,-1 0-1,1-1 1,0 1 0,0 0-1,0 0 1,0 0 0,0 0 0,0 0-1,1 1 1,3 30-1741,13-15-858,3-6-2620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8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10546,'0'0'2443,"0"0"-1664,0 0-677,0 0 2,0 0 98,0 0 306,24 0 67,0 1-519,25 0 232,78-9-1,-112 6-305,-2 1 25,-1-1 1,1-1 0,-1 0 0,0-1-1,17-7 1,-28 11 7,-11 28-167,1-2 156,2 0 0,1 0 0,0 0 0,2 1 0,0 36 0,7 139-12,-2-175-8,12 83 53,-7-68 0,1 53-1,-8-94-35,1 0-1,0 0 0,-1-1 0,1 1 1,-1 0-1,1 0 0,-1 0 0,1 0 1,-1-1-1,0 1 0,1 0 0,-1 0 0,0-1 1,1 1-1,-1-1 0,0 1 0,0-1 1,0 1-1,0-1 0,0 1 0,1-1 1,-1 0-1,0 1 0,0-1 0,0 0 1,0 0-1,0 0 0,0 0 0,0 0 1,0 0-1,-1 0 0,-41 0 129,32 0-111,-20 0-107,-34 0-3027,64 0-1022,1 3-2853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9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464 1 6001,'0'0'1805,"0"0"-336,0 0-224,-32 0-92,-103 2 22,115-1-1013,-1 2 0,0 0 0,1 1 0,0 1 0,0 0-1,1 2 1,-1 0 0,1 2 0,-33 19 0,46-25-108,1 0-1,-1 0 1,1 1-1,-1 0 1,1 0-1,1 0 1,-9 10-1,11-11-24,0 0 0,0 0-1,1 0 1,-1 0 0,1 1-1,0-1 1,0 0 0,0 1-1,0-1 1,1 1 0,-1 0-1,1-1 1,0 1 0,0-1-1,1 6 1,0-7-17,-1 1 0,1-1 1,0 0-1,0 0 0,0 0 0,1 0 1,-1 0-1,0 0 0,1 0 0,-1 0 0,1 0 1,0-1-1,0 1 0,-1-1 0,1 1 1,0-1-1,0 0 0,0 1 0,0-1 1,3 0-1,53 22 206,-41-17-174,6 2-31,-1 1 0,0 1 1,-1 1-1,0 0 1,28 22-1,-42-28-11,-1 1 1,0-1-1,0 1 1,0 1-1,-1-1 0,0 1 1,-1-1-1,1 1 0,-1 1 1,0-1-1,-1 1 1,0-1-1,0 1 0,-1 0 1,1 0-1,-2 0 1,1 0-1,-1 1 0,0 9 1,-1-14 35,0 0 0,0-1 0,0 1 0,0 0 0,-1 0 1,1-1-1,-1 1 0,0 0 0,0-1 0,0 1 0,-1-1 1,1 1-1,-1-1 0,0 0 0,1 1 0,-2-1 0,1 0 0,0 0 1,-1-1-1,1 1 0,-1 0 0,0-1 0,0 0 0,0 1 0,0-1 1,0 0-1,0-1 0,-1 1 0,1 0 0,-1-1 0,1 0 1,-5 1-1,-8 3 23,-1-1 0,1 0 0,-1-1 1,0-1-1,0-1 0,-32-1 0,36 0-57,12 0-14,0 0 0,0 0 0,1 0-1,-1-1 1,0 1 0,1 0 0,-1 0 0,0-1 0,1 1 0,-1 0 0,0-1 0,1 1 0,-1 0 0,1-1-1,-1 1 1,0-1 0,1 1 0,-1-1 0,1 1 0,0-1 0,-1 1 0,1-1 0,-1 0 0,1 1 0,0-1-1,-1 0 1,1 1 0,0-1 0,0 0 0,0 1 0,-1-1 0,1 0 0,0 0 0,0 0 0,0-1-81,0 0 0,0 0 0,0 0 0,0 0 0,1 0 0,-1 1 0,0-1 0,1 0 0,0 0 0,-1 0 0,1 1 0,0-1 0,0 0 0,1-2 0,50-42-3871,-34 32 1729,18-16-4921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49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7074,'0'0'1388,"0"0"-161,0 0-19,0 0-109,33 24-20,107 78-86,-116-85-768,-2 1 0,0 1-1,-1 1 1,-2 1 0,0 0 0,0 2-1,-2 0 1,-1 1 0,14 29-1,-24-42-246,0 0 0,-1 0 0,-1 1 0,0 0 0,0-1 0,-1 1 0,-1 1-1,0-1 1,0 20 0,-4-31-243,0 0 0,0 0 0,0-1-1,0 1 1,-1-1 0,1 0 0,0 1 0,0-1 0,-1 0-1,1 0 1,0-1 0,-4 0 0,6 1 54,-17-2-3607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0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1 208,'0'0'12123,"0"0"-10187,0 0-936,0 0-264,-218 166-303,172-112-377,3-4 416,6-2-472,11-6-72,6-10 64,13-8-56,7-9-240,0-6-305,7-9-583,36 0 152,-3 0-1649,-4-18-3784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0.6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321 0 9298,'0'0'2352,"0"0"-1401,0 0-561,0 0 262,0 0-441,-30 1-97,12-1-88,-30 1 56,-1 1 1,-59 12 0,41-5-11,66-9-111,1 0 23,0 0 0,0 0-44,30 22-243,-19-8 306,-1 0 0,-1 1 0,0 0 0,-1 0 0,-1 1 1,0 0-1,6 22 0,0 13 63,7 56 0,-12-55 151,16 52 1,-23-102-207,0 0-1,0 0 0,0 1 1,0-1-1,1 0 0,-1 0 1,0-1-1,1 1 0,-1 0 0,1 0 1,0-1-1,-1 1 0,1 0 1,0-1-1,0 0 0,0 0 1,0 1-1,0-1 0,1 0 0,-1-1 1,0 1-1,0 0 0,1-1 1,-1 1-1,4 0 0,5-1-880,0 1 0,-1-1 0,1-1 0,16-3 0,3-3-5959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1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1 262 10850,'0'0'2413,"0"0"-1054,0 0-595,0 0-263,0 0-155,17-28-173,87-137 233,-98 155-372,-2 5-53,0 0-1,0-1 1,-1 0-1,0 0 1,-1 0-1,1 0 1,2-12-1,-5 314 144,0-296-179,0 1-1,0-1 0,0 1 0,0-1 1,0 1-1,0-1 0,0 1 1,0-1-1,0 1 0,0-1 0,1 0 1,-1 1-1,0-1 0,0 1 1,0-1-1,0 1 0,1-1 0,-1 0 1,0 1-1,1-1 0,-1 1 1,0-1-1,0 0 0,1 1 0,-1-1 1,1 0-1,-1 0 0,0 1 1,1-1-1,-1 0 0,1 0 0,-1 1 1,1-1-1,-1 0 0,0 0 1,1 0-1,-1 0 0,1 0 0,-1 0 1,1 0-1,-1 0 0,1 0 1,-1 0-1,1 0 0,-1 0 0,1 0 1,-1 0-1,1 0 0,-1-1 0,5 1-1008,2 0-2562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1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504 695 992,'0'0'4097,"0"0"-2499,0 0-1235,0 0-171,5-2 105,17-8 592,-16 7 312,-6 3-105,-17-5 5614,-31 0-7506,39 5 1398,-19-2-630,0 1 0,0 1 0,1 2 0,-1 1 0,1 1 0,0 2 0,0 0 0,-38 15-1,52-15 28,0-1-1,1 2 0,0 0 1,0 0-1,1 1 0,0 1 0,0 0 1,-11 12-1,16-13 3,-1 0-1,2 0 1,-1 1-1,1-1 1,0 1-1,1 0 1,0 0-1,0 1 1,1-1-1,0 1 1,1 0-1,-2 14 1,3-13 53,0 1 1,0 0 0,1-1-1,0 1 1,1-1 0,1 1 0,0-1-1,0 1 1,1-1 0,1 0-1,8 19 1,-9-24-28,1 0-1,0-1 1,0 1-1,1-1 1,0 1-1,0-2 1,0 1-1,0 0 1,1-1-1,0 0 1,0 0-1,0-1 1,0 0 0,1 0-1,-1 0 1,1-1-1,-1 0 1,1 0-1,0 0 1,10 0-1,-6 0-14,1 0-1,-1-1 1,0-1 0,0 1-1,1-2 1,-1 0-1,0 0 1,0-1 0,0 0-1,0-1 1,0 0-1,0-1 1,-1 0 0,1-1-1,-1 0 1,0-1-1,-1 0 1,1 0 0,10-10-1,8-13-126,-2-1-1,0-2 1,-2 0-1,-2-2 1,-1 0-1,-1-2 1,-3 0-1,0-1 1,19-67-1,-9 4-2219,-3-1-1,15-164 1,-35 159 6282,-9 192-2771,-33 168-1,21-156-687,1-2-4,-7 173 1,22-266-477,1 0 0,0 0 0,0 0 1,0 0-1,1 0 0,-1-1 1,1 1-1,-1 0 0,1 0 1,0 0-1,0 0 0,0-1 0,1 1 1,-1 0-1,1-1 0,-1 0 1,1 1-1,0-1 0,0 0 1,0 1-1,0-1 0,0-1 0,1 1 1,-1 0-1,3 2 0,3-2 8,-1 1 0,1-1 0,0 0 0,0-1 0,0 0 0,-1 0 0,1-1-1,11 0 1,4-1-45,0-1-1,0-1 0,0-1 1,-1-1-1,0-1 0,0-1 0,0-1 1,0-1-1,-2-1 0,1-1 1,-1 0-1,-1-2 0,0 0 1,0-1-1,-2-1 0,0-1 1,0 0-1,18-26 0,-30 35 12,0 0-1,0 0 1,-1-1 0,0 0-1,0 0 1,-1 0-1,0 0 1,-1-1 0,0 1-1,0-1 1,-1 1 0,0-1-1,0-11 1,-1 20 17,0 0 1,0 1 0,0-1-1,-1 0 1,1 0-1,0 0 1,0 1 0,0-1-1,-1 0 1,1 0-1,0 0 1,0 0 0,0 1-1,-1-1 1,1 0-1,0 0 1,0 0 0,-1 0-1,1 0 1,0 0-1,0 0 1,-1 0 0,1 0-1,0 0 1,-1 0-1,1 0 1,0 0 0,0 0-1,-1 0 1,1 0-1,0 0 1,0 0 0,-1 0-1,1 0 1,0 0-1,0 0 1,-1-1 0,1 1-1,0 0 1,0 0-1,0 0 1,-1 0 0,1-1-1,0 1 1,0 0 0,0 0-1,0 0 1,-1-1-1,1 1 1,0 0 0,0 0-1,0-1 1,0 1-1,0 0 1,0 0 0,0-1-1,0 1 1,0 0-1,0 0 1,0-1 0,0 1-1,0 0 1,0-1-1,0 1 1,0 0 0,0 0-1,0-1 1,0 1-1,-12 13-45,1 12 60,1 0 0,1 1-1,1 0 1,2 1 0,0-1-1,2 1 1,1 0-1,0 52 1,3-76 2,0 0-1,1 1 1,-1-1-1,0 1 1,1-1-1,0 0 1,0 1-1,0-1 1,0 0-1,1 0 1,-1 0-1,1 0 1,-1 0-1,1 0 1,0 0-1,0-1 1,1 1-1,-1-1 1,5 4-1,-2-2 9,0-1 0,0 0 0,1 0 0,-1-1 0,1 0 0,0 0 0,0 0 0,0 0 0,0-1 0,8 1 0,3-1 2,0-1 1,0 0-1,-1-1 0,1-1 0,0 0 1,-1-1-1,25-9 0,-24 6-4,-1-1 1,1-1-1,-2-1 0,1 0 0,-1-1 0,0 0 0,-1-2 1,-1 1-1,24-27 0,-28 28-127,-1-1 0,-1 1 1,1-1-1,-2-1 0,1 1 0,-2-1 1,0-1-1,0 1 0,-1 0 0,0-1 1,-1 0-1,-1 0 0,0 0 0,0-16 1,-2 29 101,0-1 1,0 1 0,0-1-1,0 1 1,1-1 0,-1 1 0,0-1-1,0 1 1,0 0 0,0-1-1,0 1 1,-1-1 0,1 1-1,0-1 1,0 1 0,0-1 0,0 1-1,0 0 1,-1-1 0,1 1-1,0-1 1,0 1 0,-1 0-1,1-1 1,0 1 0,0 0 0,-1-1-1,1 1 1,-1 0 0,1-1-1,0 1 1,-1 0 0,1 0-1,0-1 1,-1 1 0,1 0 0,-1 0-1,1 0 1,-1 0 0,1 0-1,-1 0 1,1 0 0,0 0-1,-1 0 1,1 0 0,-1 0 0,1 0-1,-1 0 1,1 0 0,-1 0-1,1 0 1,-1 0 0,1 0-1,0 1 1,-1-1 0,1 0-1,-1 0 1,1 0 0,0 1 0,-1-1-1,1 0 1,0 1 0,-1-1-1,1 0 1,0 1 0,-1-1-1,1 0 1,0 2 0,-5 4 7,1 0 1,1 1-1,0-1 0,-1 1 1,2 0-1,-1 0 1,1 1-1,0-1 0,1 0 1,0 1-1,-1 9 0,1 0 57,0 0-1,1 0 1,1 0 0,4 20-1,-4-32-40,1 0-1,0 0 1,-1 0 0,2-1-1,-1 1 1,1-1 0,-1 1-1,1-1 1,0 0 0,1 0-1,-1 0 1,1-1 0,-1 1-1,1-1 1,0 0 0,0 0-1,1 0 1,-1-1 0,1 1-1,-1-1 1,1 0 0,0 0-1,0-1 1,0 1 0,0-1-1,0 0 1,0-1-1,0 1 1,9-1 0,-2 0 2,-1 0 1,0 0 0,0-1-1,0-1 1,0 0 0,0 0-1,0-1 1,0-1-1,-1 1 1,1-2 0,-1 1-1,17-12 1,-2-5-11,-1-2-1,0-1 1,-2 0 0,24-36 0,31-32-20,-41 64 7,-35 27-5,0 0 0,0 1-1,0-1 1,0 0 0,0 1 0,0-1-1,0 1 1,0-1 0,0 1-1,0 0 1,0 0 0,1-1-1,-1 1 1,0 0 0,0 0 0,0 0-1,0 0 1,0 0 0,1 0-1,-1 1 1,0-1 0,0 0-1,0 1 1,0-1 0,0 0-1,0 1 1,0-1 0,0 1 0,0 0-1,0-1 1,0 1 0,0 0-1,0 0 1,0-1 0,0 1-1,-1 0 1,2 2 0,3 9-8,-2-1-1,1 2 1,-1-1 0,-1 0 0,-1 1-1,1-1 1,-2 14 0,10 62 25,-9-82-6,1 0 0,0-1 0,-1 1 0,2-1 0,-1 1 0,1-1 0,0 0 0,0 0 0,0 0 0,1-1 0,-1 1 0,6 4 0,-4-5-8,0-1 1,1 0-1,-1 0 1,1 0 0,0-1-1,-1 0 1,1 0-1,0 0 1,0-1-1,0 1 1,1-2-1,-1 1 1,0-1-1,0 0 1,0 0 0,0 0-1,1-1 1,6-2-1,5 0-3,-1-1 0,0-1 0,0-1 0,-1 0 0,20-11 0,13-11-96,-2-1-1,-1-3 0,79-70 1,-123 99 86,2 1-9,-1-1 1,0 0 0,0-1-1,0 1 1,0 0-1,0-1 1,-1 0 0,1 1-1,-1-1 1,3-7 0,-7 4 12,-11 8-5,-2 4 17,-1 1-1,1 0 1,0 1-1,1 1 1,0 0-1,0 1 1,-22 17-1,-1 6 62,-47 50 0,74-70 17,0 0-1,0 1 1,-8 14-1,16-24-62,0 1 0,0-1 0,0 1 0,0 0-1,1-1 1,-1 1 0,1 0 0,0 0-1,0 0 1,1-1 0,-1 1 0,1 0 0,0 0-1,0 0 1,0 0 0,2 8 0,-2-12-12,0 1 0,1-1 0,-1 1 0,0-1 0,1 1 0,-1-1 0,0 0 1,1 1-1,-1-1 0,0 0 0,1 1 0,-1-1 0,1 0 0,-1 0 0,1 0 0,-1 1 0,1-1 1,-1 0-1,1 0 0,-1 0 0,1 0 0,-1 0 0,1 0 0,-1 0 0,1 0 0,-1 0 0,1 0 0,0 0 1,12 1 14,1-1 1,-1 0-1,0-1 1,1 0-1,-1-2 1,0 1 0,0-1-1,0-1 1,0 0-1,-1-1 1,0-1 0,0 0-1,0 0 1,0-1-1,-1 0 1,-1-1-1,1-1 1,9-9 0,-18 15-36,0 1 0,0-1 0,0 0 0,-1 0 0,0 0 0,1 1 0,-1-1 0,0 0 0,0-1 0,1-4 0,-7-5-253,4 13 260,0 0 1,0-1 0,0 1 0,0 0 0,0 0 0,0 0-1,1 0 1,-1 0 0,0 0 0,0 0 0,0 0 0,0 0 0,0 1-1,0-1 1,0 0 0,0 1 0,0-1 0,0 1 0,-1 0-1,-1 1 4,-1 1-1,1 0 0,-1 1 0,1-1 0,0 0 0,0 1 0,1 0 0,-1 0 1,1 0-1,-1 0 0,1 0 0,1 0 0,-1 0 0,0 1 0,1-1 0,0 1 1,0-1-1,0 1 0,1 0 0,0-1 0,0 1 0,0-1 0,0 1 0,1 0 1,-1-1-1,3 6 0,-2-8 6,0-1 1,0 1-1,0-1 1,0 0-1,1 1 1,-1-1-1,0 0 1,1 0-1,-1 0 0,1 0 1,0 0-1,-1 0 1,1 0-1,0 0 1,-1-1-1,1 1 1,0-1-1,0 1 1,0-1-1,-1 0 1,1 0-1,0 1 1,3-2-1,54 0 11,-43 0-4,9-2-22,-1 0 0,0-2 0,0-1 0,0 0 0,0-2 0,-1-1 0,23-12 0,1-3-225,-1-3 1,52-39-1,-78 52 78,-5 4-141,0 0 0,-1-1 0,-1 0 0,0-1 0,0-1 0,-1 0 0,12-17 0,-24 29 705,1 9 78,13 44 158,1-1 0,37 82 0,-48-113-553,-4-19-62,0-1 109,18-3 1599,-9-6-1660,-1 0 1,0-1-1,0-1 1,-1 1-1,0-1 1,6-15-1,5-5-63,-4 8-44,55-83-350,-60 93 307,1 1 0,1 0 0,0 0 1,0 1-1,22-15 0,-32 25 65,0 0 1,0 0-1,0 0 0,0 1 0,0-1 1,0 1-1,1-1 0,-1 1 0,0-1 1,0 1-1,1-1 0,-1 1 1,0 0-1,1 0 0,-1 0 0,0 0 1,2 0-1,-2 0 9,0 1-1,-1-1 1,1 0-1,-1 1 1,1-1-1,0 1 1,-1-1-1,1 1 1,-1-1 0,1 1-1,-1-1 1,1 1-1,-1-1 1,1 1-1,-1 0 1,0-1 0,1 1-1,-1 0 1,0-1-1,0 1 1,1 0-1,-1 0 1,1 7-6,0 0 0,-1 0 0,0-1 0,-1 15 0,0-4 1,-6 198 35,31-216 194,-18-1-212,-1-1 1,0 0 0,0 0 0,0 0 0,0 0 0,0-1-1,0 0 1,-1 0 0,1 0 0,-1-1 0,0 1 0,6-8 0,44-55-33,-51 63 22,21-33-278,-2 0-1,-1-1 0,-2-1 1,-2 0-1,-1-2 0,19-78 1,28-255-3434,-52 290 3128,-5 47 898,-3 25 467,-2 22 520,-4 47-525,-3 0 0,-21 89 1,-2 13-63,19-75-164,3 134-1,7-211-518,0 1 0,1-1 0,0 1 0,1-1 1,-1 0-1,1 1 0,1-1 0,0 0 0,0-1 0,1 1 1,-1 0-1,9 11 0,-7-14 1,-1 0 1,1-1-1,0 1 0,0-1 0,0 0 1,1 0-1,-1-1 0,1 0 1,0 0-1,0 0 0,0 0 0,0-1 1,1 0-1,-1-1 0,1 1 1,11 0-1,2 0 5,0-1 1,1-1-1,-1-1 1,0-1-1,0-1 0,-1 0 1,1-2-1,-1 0 1,33-14-1,-40 14-57,0 0 0,-1-1 1,1-1-1,-2 0 0,1 0 0,-1-1 0,0-1 0,0 1 1,-1-1-1,-1-1 0,1 0 0,-2 0 0,1-1 0,-1 0 1,-1 0-1,7-15 0,-11 17-81,0 1 0,0 0 0,0-1 0,-1 1 0,0-1 0,-1-14 0,0 23 98,-1-2 2,1 0 1,-1 0-1,1 0 0,-1 0 0,1 0 0,-1 0 0,0 0 0,0 0 0,0 0 0,0 1 0,-1-1 0,1 0 0,0 1 0,-1-1 1,1 1-1,-1-1 0,1 1 0,-1 0 0,0 0 0,1 0 0,-1 0 0,0 0 0,0 0 0,0 0 0,0 0 0,0 1 0,0-1 1,0 1-1,0-1 0,0 1 0,0 0 0,0 0 0,-3 0 0,-7-1-21,0 1 0,1 0 0,-1 1 0,-22 4 0,26-3 20,0 1 0,0 0 0,1 0 0,0 1 0,-1 0 0,1 1 0,1-1 0,-1 1 0,1 1 0,-1-1 0,2 1 0,-1 0 0,1 0 0,0 1 0,0 0 0,0 0 0,1 0 0,0 0 0,1 1 0,-5 13 0,5-16 16,1 1 1,1-1-1,-1 1 1,1-1-1,0 1 1,0-1-1,1 1 1,-1 0-1,1 0 1,1-1 0,-1 1-1,1 0 1,0-1-1,0 1 1,0-1-1,1 1 1,0-1-1,0 0 1,1 1-1,-1-1 1,1 0-1,0-1 1,0 1-1,1 0 1,0-1-1,-1 0 1,1 0-1,1 0 1,-1 0-1,8 5 1,4-1 11,0 0 0,0-1 0,1-1 1,0 0-1,0-1 0,0-1 0,29 3 1,125-1-10,-133-6-184,-28 0-151,1 1 339,-1-1 1,0-1-1,1 0 1,11-2-1,-21 2-133,0 1 0,0 0 0,0 0 0,0 0 0,0-1 0,0 1 0,1-1-1,-1 1 1,0-1 0,0 1 0,0-1 0,-1 1 0,1-1 0,0 0 0,0 0 0,0 1 0,0-1 0,-1 0 0,1 0 0,0 0 0,-1 0-1,1 0 1,-1 0 0,1 0 0,-1 0 0,1 0 0,-1 0 0,0 0 0,1 0 0,-1 0 0,0-1 0,0 1 0,0 0 0,0 0 0,0 0 0,0 0-1,0 0 1,0 0 0,-1-1 0,1 1 0,0 0 0,-1 0 0,1 0 0,0 0 0,-2-1 0,-9-13-7747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1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8346,'0'0'3634,"0"0"-2144,0 0-1249,0 0-70,0 0 131,0 0 205,31 4 1,4 0-391,26 4 176,77 0-1,-104-9-226,-21 0-87,0 0 0,1 1 0,23 4 0,-35-4 12,-1 1 0,0-1-1,0 1 1,0 0 0,0-1 0,0 1-1,0 0 1,0 0 0,0 0-1,0-1 1,0 1 0,-1 0-1,1 0 1,0 0 0,-1 1-1,1-1 1,0 0 0,-1 0-1,0 0 1,1 0 0,-1 0 0,1 1-1,-1 0 1,5 37-130,-4-23 119,12 86-5,0 132 0,-13-229 10,0 1 0,0-1-1,-1 0 1,0 0 0,0 1-1,0-1 1,0 0 0,-1 0-1,0 0 1,0 0 0,0 0-1,-1-1 1,0 1 0,0-1-1,0 0 1,0 1 0,-1-1-1,-5 4 1,4-4-13,0 0-1,-1 0 1,0-1 0,0 0-1,0 0 1,0-1 0,0 1-1,-1-1 1,1-1 0,-1 1-1,1-1 1,-1 0 0,0-1-1,-8 0 1,-16 0-711,29 0-62,2 0-527,0 0-1321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2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 6 5049,'0'0'3886,"0"0"-2193,0 0-233,0 0-473,-33-2-319,-103-1-137,130 3-483,0 0 0,0 0 0,0 1 0,0 0 0,0 0 0,1 0 0,-1 1 0,0 0 0,0 0 0,1 0 1,0 1-1,-1-1 0,-7 7 0,11-7-32,0 0 0,0 0 1,0 0-1,0 0 0,1 1 1,-1-1-1,1 0 0,0 1 1,0-1-1,0 1 0,0 0 1,0-1-1,0 1 0,1 0 1,-1-1-1,1 1 0,0 0 1,0 0-1,0-1 0,0 1 1,1 5-1,-1-6-4,1 0 0,0 1 0,0-1 1,0 0-1,0 0 0,0 0 0,0 0 0,0 0 0,1 0 0,-1 0 1,1-1-1,-1 1 0,1 0 0,0-1 0,0 1 0,-1-1 0,1 1 1,4 1-1,43 18 250,-28-14-182,1 2-4,3 1-27,0 1 1,0 0 0,34 24-1,-53-31-47,0 0-1,-1 0 0,0 1 1,0 0-1,0 0 1,0 0-1,-1 1 0,0-1 1,0 1-1,0 0 0,-1 0 1,0 1-1,0-1 1,0 1-1,-1-1 0,0 1 1,-1 0-1,2 12 0,-1-12 26,-2-1-1,1 1 0,-1 0 1,0-1-1,-1 1 0,1 0 1,-1-1-1,-1 1 0,1-1 1,-1 1-1,0-1 0,0 0 1,-1 0-1,0 0 0,0 0 1,-1 0-1,1-1 0,-1 1 1,0-1-1,-1 0 0,1 0 1,-1 0-1,0-1 0,0 0 1,-1 0-1,-10 6 0,3-1 34,0-1 0,-1-1 0,0 0 0,0-1 0,0 0 0,-1-1 0,0-1 0,1 0 0,-2-1-1,1-1 1,0 0 0,-1-1 0,-20-1 0,36-1-66,-1 1-1,0 0 1,1-1 0,-1 1-1,1-1 1,-1 1 0,1-1-1,-1 0 1,1 1-1,-1-1 1,1 1 0,-1-1-1,1 0 1,0 1 0,-1-1-1,1 0 1,0 0-1,-1 1 1,1-1 0,0 0-1,0 0 1,0 1 0,0-1-1,0 0 1,0 0-1,0 1 1,0-1 0,0 0-1,1-1 1,6-28-1019,2 16-62,1 0 1,0 1 0,20-18-1,-20 20-202,24-27-6300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2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7890,'0'0'1192,"0"0"-36,0 0-56,20 26 238,120 154 722,-7 3-819,-116-155-1223,-1 0 0,-1 1 0,-2 1 0,19 60 0,-29-70 229,-4-10-796,-2-9-2580,-11-19 383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3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391 0 7586,'0'0'5449,"0"0"-4041,0 0-1008,0 0 352,-189 205-344,143-145-240,3-1 97,3-8-265,10-9 0,7-10-32,10-11 32,6-9-417,7-6-599,17-6-696,16-12-105,3-12-5040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3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1 9738,'0'0'1731,"0"0"-1111,0 0-248,-30 0-314,-10 0-72,-2-1 2,-57 7-1,42 3 24,58-8-17,1-1 1,-1 1 0,1 0-1,-1-1 1,1 1-1,-1 0 1,0 0 0,0 0-1,1 0 1,-1 0 0,0 0-1,0 0 1,0 0 0,0 0-1,0 1 1,0-1 0,0 0-1,0 1 1,-1-1-1,2 3 1,12 33 83,-4 11 130,-2 0 0,-3 1 0,-1 0-1,-3 0 1,-5 50 0,2-28 362,8 91-1,-5-157-515,-1-1 0,1 0 0,1 0 0,-1 0 0,0 1 0,1-1 1,0 0-1,0-1 0,0 1 0,1 0 0,-1-1 0,1 1 0,0-1 0,0 0 0,0 0 1,0 0-1,0 0 0,1 0 0,-1-1 0,1 1 0,0-1 0,0 0 0,0 0 0,0-1 1,8 3-1,-6-2-168,0-1 1,0 0-1,0 0 1,0-1 0,0 0-1,1 0 1,-1 0 0,6-1-1,-7 0-390,1 0-1,-1-1 1,0 1-1,1-1 1,-1 0-1,0-1 1,-1 1-1,1-1 1,5-4 0,11-10-4679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3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9602,'0'0'1646,"0"0"-1035,0 0-53,0 0-34,0 0 53,0 0-236,27 7-196,4 1 58,49 18 0,-79-25-189,1 0 0,-1-1 0,1 1 0,-1 0 0,1 0-1,-1-1 1,0 1 0,0 0 0,1 0 0,-1 1 0,0-1 0,0 0 0,0 0 0,0 1 0,0-1 0,0 0 0,0 1 0,-1-1 0,1 1 0,-1-1 0,1 1 0,-1-1 0,1 1 0,-1-1 0,0 1 0,1 0-1,-1-1 1,0 1 0,0 2 0,-1 0 24,-1 0-1,1 1 1,-1-1-1,1 0 1,-1 0-1,0 0 1,-4 5-1,1 0 68,-23 34 502,22-36-551,0 1 1,0 0-1,1 0 0,1 0 1,-1 1-1,1-1 1,1 1-1,0 0 1,0 0-1,-3 19 1,6-27-51,1 0 0,-1 0 1,0 0-1,1 0 0,0-1 1,-1 1-1,1 0 0,-1 0 1,1 0-1,0-1 0,0 1 0,-1 0 1,1-1-1,0 1 0,0-1 1,0 1-1,0-1 0,0 1 1,0-1-1,0 0 0,0 1 0,0-1 1,0 0-1,0 0 0,0 1 1,0-1-1,0 0 0,0 0 1,0 0-1,0-1 0,0 1 0,0 0 1,0 0-1,0 0 0,0-1 1,1 0-1,6 1 22,5 1-287,0-1-1,0 0 1,0-1-1,0 0 0,0-1 1,-1-1-1,1 0 1,0 0-1,-1-1 1,20-10-1,-4-4-3517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4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11258,'0'0'1905,"0"0"-1048,0 0-481,0 0-80,0 0 74,0 0-134,6 0 75,8 0-33,-9-1-266,0 0 0,0 1 0,0-1-1,0 2 1,1-1 0,-1 0 0,0 1-1,0 0 1,0 0 0,0 1 0,0-1-1,0 1 1,0 0 0,0 0 0,-1 1 0,1 0-1,-1-1 1,0 1 0,0 1 0,0-1-1,4 5 1,127 209-67,-126-199 45,0 1 0,-2-1 0,0 2 0,-1-1-1,-1 1 1,5 38 0,-3 123-40,-7-146 83,0-33-32,0 0-1,0 0 0,0 0 1,0 1-1,-1-1 0,1 0 1,-1 0-1,1 0 0,-1 0 1,0 0-1,0 0 0,0-1 1,0 1-1,0 0 0,0 0 1,0 0-1,0-1 0,-1 1 1,1-1-1,-1 1 0,1-1 1,-1 0-1,0 1 0,0-1 1,1 0-1,-3 1 0,-4 1-280,0-1 0,1 0 0,-1 0-1,0-1 1,-13 1 0,-7 2-2542,12-1-1005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5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255 35 6041,'0'0'2349,"0"0"-586,0 0-474,0 0-128,0 0-356,0 0-294,-25-5 130,-85-19-355,103 22-238,1 1 0,0 0 0,-1 0 0,1 0 0,-1 1 0,1 0 0,-1 1 0,1-1 0,-1 1 0,1 0 0,-1 1 0,-8 2 0,13-2-32,0-1 1,1 0-1,-1 1 1,0-1-1,0 1 1,0 0-1,1 0 1,-1-1-1,1 1 1,0 0-1,-1 0 1,1 0-1,0 1 1,0-1-1,0 0 1,1 0-1,-1 0 1,0 1-1,1-1 1,0 0-1,-1 1 1,1-1-1,0 1 1,0-1-1,0 0 1,1 5-1,0-4 3,-1-1-1,1 0 0,0 1 1,-1-1-1,1 0 1,0 1-1,0-1 0,1 0 1,-1 0-1,0 0 0,1 0 1,-1 0-1,1 0 0,0-1 1,0 1-1,2 2 0,39 23-25,-25-17 69,11 7 31,0 2 1,-1 1-1,45 41 0,-66-53-90,1 0 0,-2 0 1,1 0-1,-1 1 0,0 0 0,-1 0 0,0 1 0,-1 0 1,0 0-1,0 0 0,-1 0 0,0 0 0,-1 1 0,0-1 1,-1 1-1,0 14 0,-1-23 4,0 1 0,0 0 0,0-1 0,-1 1 0,1 0 0,-1-1 0,0 1 0,0-1 0,0 1 1,0-1-1,0 0 0,0 1 0,-1-1 0,1 0 0,-1 0 0,1 0 0,-1 0 0,-3 3 0,1-2 13,0 0 1,0-1-1,-1 1 1,1-1-1,-1 1 0,0-2 1,0 1-1,1 0 0,-7 0 1,-12 2 74,1-1 0,-1-2-1,-34-1 1,34 0-49,20 0-81,-35-4 20,37 4-2,1 0 0,-1 0 0,0 0 1,1 0-1,-1 0 0,1 0 0,-1 0 1,0-1-1,1 1 0,-1 0 0,1 0 1,-1-1-1,1 1 0,-1 0 0,1-1 1,-1 1-1,1 0 0,0-1 0,-1 1 1,1-1-1,-1 1 0,1-1 0,0 1 1,-1-1-1,1 1 0,0-1 0,0 1 0,0-1 1,-1 0-1,1 1 0,0-1 0,0 1 1,0-1-1,0 0 0,0 1 0,0-1 1,0 1-1,0-1 0,0 0 0,0 1 1,0-1-1,0 1 0,1-1 0,-1 1 1,0-1-1,0 0 0,1 1 0,-1-1 1,0 1-1,1-1 0,-1 1 0,0-1 1,1 1-1,-1 0 0,1-1 1,4-3-359,-1 0 1,1 0-1,0 0 1,0 1-1,1 0 1,-1 0-1,1 0 1,-1 1-1,9-3 1,-6 2-204,35-15-2565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5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7146,'0'0'2080,"0"0"-301,0 0-387,0 0-186,0 0-226,0 0-440,3 3-129,22 21-299,-1 1 0,-1 0 0,-1 2 0,-2 1 0,-1 0 0,26 50 0,-25-37 82,3 8-1,1-2 0,3 0-1,1-2 1,42 50 0,-64-87-688,-8-9-1317,-11-12-1378,-4-7-1443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6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398 1 10730,'0'0'2685,"0"0"-1828,0 0-623,0 0 434,0 0-80,-27 30-84,-88 102-25,68-79-169,-143 180 168,188-231-552,0 1 0,0-1-1,0 1 1,1 0 0,-1 0 0,1-1 0,0 1-1,0 0 1,0 0 0,0 1 0,0-1 0,1 0-1,-1 5 1,2-8-84,0 1 0,1 0 0,-1-1 1,0 1-1,0-1 0,1 1 0,-1-1 0,1 1 0,-1-1 0,0 0 0,1 0 0,-1 0 0,1 0 0,-1 0 0,1 0 0,-1 0 1,0 0-1,2-1 0,29-3-3281,1-13-3743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1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66 13707,'0'0'3217,"0"0"-2681,0 0-536,188 0 176,-75-15-96,19 4 40,4-7 0,-4 9-64,-16-3 88,-24 12-144,-22 0-608,-24 0-152,-16 0-473,-20 6-1215,-7 12-49,-3-3-1864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6.7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348 0 6977,'0'0'3987,"0"0"-2612,0 0-1127,-32 4-216,0-1-32,-25 2 52,-99 22 0,86-6-280,69-19 133,27 5 47,-22-5 80,-1-1 0,0 1 0,0 0 0,0 1 0,0-1 0,0 1 0,0-1 0,-1 1 0,1 0 0,-1 0 0,0 0 0,0 0 0,0 0 0,0 0 0,-1 1 0,1-1 0,-1 1 0,0-1 0,0 1 1,0-1-1,1 8 0,0 9 214,0 1 1,-2-1 0,-1 21 0,0 2-113,2-4 263,3 0-1,14 70 1,-15-94-294,1 0 0,1 0 0,1-1 0,0 1-1,1-1 1,0-1 0,1 1 0,1-1 0,0-1 0,12 13 0,-19-23-130,0 0 0,1 0 1,-1-1-1,1 1 1,-1-1-1,1 1 1,-1-1-1,1 0 1,0 0-1,0 0 1,-1-1-1,1 1 1,0-1-1,0 1 1,0-1-1,0 0 1,0 0-1,0 0 1,-1 0-1,1-1 1,0 1-1,0-1 1,3-1-1,-1 1-325,-1-1 1,0 0-1,0 0 1,1 0-1,-1 0 1,0 0-1,-1-1 0,5-3 1,13-15-3282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7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7866,'0'0'2156,"0"0"-1162,0 0-400,0 0-93,0 0-133,0 0 49,0 0 93,0 2 80,0-1-403,0-1 66,0 0 2,0 0 21,0 0-14,0 0-85,0 0 152,0 0-242,0 0-96,0 0 2,37 0 24,22 3 20,-50-4-48,-1 1 0,1 0-1,0 0 1,0 1 0,-1 0 0,1 1 0,-1 0 0,15 5-1,-22-7 3,1 1 0,-1 0 0,0 1 0,0-1 0,0 0 0,1 0 0,-1 0 0,0 1 0,0-1 0,-1 0 0,1 1 0,0-1 0,0 1 0,-1-1 0,1 1 0,-1-1 0,1 1 0,-1 0 0,0-1 0,0 1 0,0-1 0,1 1 0,-1 0 0,-1-1 0,1 1 0,0 0 0,0-1 0,-1 1 0,1-1 0,-1 3 0,-1 0-3,1 1 1,-1-1-1,1 0 1,-1 1-1,-1-1 1,1 0-1,0 0 1,-1-1-1,-4 6 1,-32 24-7,28-24 27,-1 1-1,1 0 0,1 1 0,0 0 0,-11 14 1,21-24-9,-1 1 0,0-1 0,1 0 0,-1 0 1,1 0-1,-1 0 0,1 0 0,0 1 1,-1-1-1,1 0 0,0 0 0,0 1 0,0-1 1,0 0-1,0 0 0,0 1 0,0-1 0,1 0 1,-1 0-1,0 1 0,1-1 0,-1 0 1,0 0-1,1 0 0,0 0 0,-1 1 0,1-1 1,0 0-1,-1 0 0,1 0 0,0 0 0,0-1 1,0 1-1,0 0 0,0 0 0,1 0 1,6 4 60,0 0 0,0 0 0,1-1 0,10 3 0,10 6 88,-26-11-143,-1-1-1,1 1 0,-1 0 0,1 0 0,-1 0 1,0 0-1,0 0 0,0 0 0,0 1 1,-1-1-1,1 1 0,0-1 0,1 6 0,-2-6-5,-1 0-1,0-1 1,1 1-1,-1 0 0,0 0 1,0 0-1,0-1 1,0 1-1,0 0 1,-1 0-1,1 0 0,-1-1 1,1 1-1,-1 0 1,1-1-1,-1 1 0,-1 2 1,-2 1 29,1-1 0,-1 0 0,0 1 0,0-1 0,0-1 0,-1 1 0,1 0 0,-1-1 0,0 0 0,0 0 0,0-1 0,-9 4 0,1-1-28,-1-1 0,0 0-1,0 0 1,0-2-1,0 1 1,-20-1-1,33-2-196,25-21-2803,4-3-1335,-1 1-2152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8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8754,'0'0'2396,"0"0"-1205,0 0-628,0 0-235,0 0 286,0 0-128,14 0-62,0-1-296,-1 1 0,1 1 0,-1 0 0,0 1 0,1 0 0,-1 1 0,0 0 0,15 7-1,-11-4-10,-15-6-115,0 0 0,0 0-1,0 1 1,0-1 0,0 1 0,0 0 0,0 0 0,0-1 0,-1 1 0,1 0-1,0 1 1,-1-1 0,1 0 0,0 0 0,-1 1 0,1-1 0,-1 1 0,0-1-1,0 1 1,1 0 0,-1-1 0,0 1 0,0 2 0,26 117-14,-14-65 20,-2-1 1,7 96 0,-17-107-21,-3 167 66,2-208-37,0 0 1,0 0-1,-1 0 1,1 0 0,-1 0-1,0-1 1,0 1-1,0 0 1,0 0-1,-1 0 1,1-1 0,-1 1-1,1-1 1,-1 1-1,0-1 1,0 1-1,0-1 1,0 0 0,-1 0-1,1 0 1,0-1-1,-1 1 1,0 0-1,1-1 1,-1 1-1,-3 0 1,-5 1-45,1-1 0,-1-1 0,0 1 0,0-2 0,1 0 0,-12-1 1,-3 1-1422,22 0 1188,1 0 0,0 0-1,0 0 1,-1 1-1,1-1 1,0 1 0,0-1-1,0 1 1,0 0 0,0-1-1,0 1 1,0 0 0,-4 3-1,-10 10-2271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9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 7538,'0'0'1655,"0"0"-630,0 0-563,0 0-52,0 0 62,0 0 78,-17 8 21,-52 26-141,50-20-44,19-4-142,19 1 297,-17-11-351,34 15 423,-10-5-459,0 1 0,-2 0 1,1 2-1,29 22 1,-47-31-152,-1 1 1,0 1 0,-1-1-1,1 1 1,-1 0 0,0 0 0,-1 1-1,0-1 1,0 1 0,0 0-1,-1 0 1,0 1 0,0-1 0,0 0-1,-1 1 1,-1 0 0,1-1-1,-1 1 1,0 16 0,-1-16 39,0 1 0,0-1 1,-1 1-1,0-1 0,-1 0 1,1 1-1,-2-1 1,1 0-1,-6 10 0,6-14-5,-1 0 0,0 0 0,0 0 0,0-1 0,0 1 0,-1-1 0,1 0 0,-1 0 0,0 0 0,0-1 0,0 1 0,0-1 0,0 0 0,-1 0 0,1-1 0,0 1 0,-1-1 0,-7 2 0,-8 0 14,1-1 1,-36-1-1,41-1-185,14-1 88,-1 1 1,0 0-1,1 0 1,-1-1 0,1 1-1,-1-1 1,1 1 0,-1 0-1,1-1 1,0 1-1,-1-1 1,1 1 0,-1-1-1,1 1 1,0-1-1,-1 1 1,1-1 0,0 0-1,0 1 1,0-1-1,-1 1 1,1-1 0,0 0-1,0 1 1,0-1-1,0 0 1,0 1 0,0-1-1,0 1 1,0-1 0,0 0-1,0 1 1,1-1-1,-1 1 1,0-1 0,0 0-1,1 1 1,-1-1-1,0 1 1,1-2 0,10-26-1999,13-5-1621,2 1-2960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3:59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7602,'0'0'2287,"0"0"-1284,0 0-646,0 0 261,0 0 837,0 0-283,19 18-239,157 139 817,-153-136-1672,-1 1-1,-1 1 1,-1 1 0,0 1 0,-3 1-1,28 50 1,-39-67-241,-3-10-623,-1-16-1327,-1 8 1449,4-20-3833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00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0 10402,'0'0'3525,"0"0"-2254,0 0-778,0 0 1,-28 33-49,-93 107-117,-65 99 524,181-233-881,3-3-33,0-1-1,0 1 0,1-1 1,-1 1-1,1 0 0,-1-1 0,1 1 1,0 0-1,0 0 0,0 0 1,0 3-1,18-5-917,-10-1 389,0 0 1,1-1-1,-1-1 1,0 1-1,-1-1 1,1 0 0,10-4-1,16-9-5421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00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343 0 704,'0'0'7478,"0"0"-4920,0 0-1657,0 0-182,0 0 174,0 0-436,-28 6-205,-188 38 138,215-43-428,0 0 0,0 0 0,0 0 0,0 0 0,0-1-1,0 1 1,1 0 0,-1 1 0,0-1 0,1 0 0,-1 0-1,1 0 1,-1 0 0,1 0 0,0 0 0,-1 1 0,1-1-1,0 0 1,0 0 0,0 1 0,0-1 0,0 0 0,0 3-1,1 43 134,-1-32-174,-3 51 352,-4 0 1,-26 113-1,19-114 243,2 1 0,-5 116 1,17-177-487,-1 1 34,1 0 0,0 1-1,0-1 1,0 0 0,1 0-1,-1 0 1,1 0 0,1 0-1,-1 0 1,1 0-1,0 0 1,1 0 0,-1-1-1,1 1 1,0-1 0,1 0-1,6 9 1,-1-4 32,0-1 0,1 0 0,0 0 0,0-1 0,18 11 0,-26-18-328,1-1 1,0 1-1,-1-1 0,1 0 1,-1 0-1,1 0 0,0 0 1,-1 0-1,1 0 0,-1-1 0,1 1 1,-1-1-1,1 0 0,-1 0 1,1 0-1,-1 0 0,0 0 1,1 0-1,-1-1 0,0 1 1,0-1-1,0 0 0,0 1 1,0-1-1,1-2 0,14-16-3939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01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 1 8370,'0'0'3745,"0"0"-2302,0 0-891,0 0 377,-28 11-315,-88 41-153,111-50-421,1 1 1,0-1-1,0 1 0,0 1 1,0-1-1,0 1 0,0-1 0,1 1 1,0 0-1,0 0 0,0 0 1,0 1-1,1-1 0,-1 1 1,1-1-1,1 1 0,-1 0 0,0 0 1,1 0-1,0 0 0,0 0 1,1 0-1,-1 0 0,1 0 0,0 0 1,1 0-1,0 7 0,0 3 14,-1-12-42,0 0 1,1-1-1,-1 1 1,1-1-1,0 1 1,0-1-1,0 1 1,0-1-1,0 0 1,0 0-1,1 1 1,-1-1-1,1 0 1,0 0-1,-1 0 1,1-1-1,0 1 1,0 0-1,0-1 1,0 1-1,1-1 1,-1 1-1,0-1 1,1 0-1,-1 0 1,0 0-1,1-1 1,-1 1-1,1 0 1,-1-1-1,1 0 1,0 0-1,3 1 1,7 0-24,0-1 1,-1 0-1,1 0 0,0-1 1,22-5-1,-29 4-37,0 0-1,0 0 0,0 0 1,-1-1-1,1 0 0,-1 0 1,0 0-1,0-1 1,0 0-1,0 0 0,-1 0 1,1 0-1,-1-1 1,0 1-1,0-1 0,-1 0 1,4-7-1,-2 3-171,-1 0 0,0 0 0,-1-1 0,0 1 0,0-1 0,-1 0 0,0 0 0,-1 0 0,1-17 0,-15 29-798,11 5 1047,1 0-1,-1 0 1,1 0 0,0 0-1,1 1 1,0-1-1,0 0 1,2 11 0,-1 10 547,12 249 2358,-12-271-2915,-2 0 0,1 0 1,-1 0-1,1 0 1,-2-1-1,1 1 0,-1 0 1,0-1-1,0 1 0,0-1 1,-1 0-1,0 0 1,0 0-1,0 0 0,0 0 1,-1 0-1,0-1 0,0 0 1,0 0-1,-1 0 0,1 0 1,-1-1-1,0 1 1,0-1-1,0-1 0,0 1 1,-11 3-1,-5 0-221,0 0 0,0-2 0,-1 0 0,1-1 0,-1-2 0,-26 0 0,47-1 134,1 0 0,-1 0 1,1 0-1,0 0 0,-1 0 1,1 0-1,-1 0 1,1 0-1,-1-1 0,1 1 1,-1 0-1,1 0 1,-1 0-1,1 0 0,0-1 1,-1 1-1,1 0 1,-1 0-1,1-1 0,0 1 1,-1 0-1,1-1 1,0 1-1,-1 0 0,1-1 1,0 1-1,0-1 0,-1 1 1,1 0-1,0-1 1,0 1-1,0-1 0,-1 1 1,1-1-1,0 1 1,0-1-1,0 1 0,0 0 1,0-1-1,0 1 1,0-1-1,0 1 0,0-1 1,0 1-1,0-1 1,0 1-1,1-1 0,-1 0 1,0-5-807,0-11-2797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01.7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1 8786,'0'0'2699,"0"0"-929,0 0-823,0 0-290,0 0 277,0 0-313,-25 23-125,-72 73-141,93-92-326,0 0 0,1 1 0,-1 0 0,1-1 0,0 1 0,1 0 0,-5 10 0,7-12-23,-1-1 0,1 0-1,-1 0 1,1 0 0,0 0-1,0 0 1,0 1 0,0-1-1,0 0 1,0 0-1,1 0 1,-1 0 0,1 1-1,0 1 1,0-2 6,1 1-1,-1-1 1,0 0-1,1-1 1,-1 1-1,1 0 1,0 0 0,0-1-1,-1 1 1,1-1-1,0 1 1,0-1-1,1 0 1,-1 0-1,0 0 1,0 0 0,0 0-1,1 0 1,-1-1-1,0 1 1,1-1-1,4 1 1,1-1-9,1 0 0,-1 0 0,0-1 0,1 0 0,-1 0 0,0-1 0,0 0 0,0 0 0,0-1 0,11-5 0,-15 6-36,0-1 0,-1 1 0,1-1 1,-1 0-1,1 0 0,-1 0 0,0-1 0,0 1 0,-1-1 0,1 1 1,-1-1-1,0 0 0,1 0 0,-2 0 0,1 0 0,0 0 1,-1-1-1,0 1 0,0 0 0,0-1 0,0-8 0,-1 7-41,1-18-88,-1 23 152,0 1 1,0-1-1,0 1 1,0-1-1,0 1 0,0-1 1,0 1-1,0-1 1,0 1-1,0-1 1,0 1-1,-1-1 1,1 1-1,0-1 0,0 1 1,-1-1-1,1 1 1,0-1-1,-1 1 1,1 0-1,0-1 1,-1 1-1,1 0 0,-1-1 1,1 1-1,-1 0 1,1 0-1,0-1 1,-1 1-1,1 0 1,-1 0-1,1 0 0,-2-1 1,1 4 3,0-1-1,-1 1 1,1-1 0,0 1 0,1 0-1,-1-1 1,1 1 0,-1 0 0,1 0 0,0-1-1,0 1 1,0 0 0,0 0 0,1 4-1,-1-3 32,0 223 1012,0-219-1038,0 0 0,-1 0 1,0 0-1,0 0 0,-1-1 0,0 1 0,0 0 0,-1-1 1,0 1-1,0-1 0,-1 0 0,0 0 0,0 0 1,0-1-1,-1 1 0,0-1 0,-1 0 0,1-1 0,-1 1 1,0-1-1,0 0 0,-1 0 0,0-1 0,0 0 0,0 0 1,0-1-1,0 0 0,-1 0 0,1 0 0,-1-1 1,0 0-1,1-1 0,-11 1 0,12-2-41,1 1-129,0-1-1,0 1 1,0-1 0,0 0 0,0-1-1,0 1 1,0-1 0,-9-3 0,13 3-30,-1 0 1,1-1 0,-1 1 0,1 0-1,0-1 1,-1 1 0,1-1 0,0 0-1,0 0 1,0 1 0,1-1 0,-1 0 0,0 0-1,1 0 1,-1 0 0,1 0 0,-1 1-1,1-1 1,0 0 0,0 0 0,0 0-1,0 0 1,0 0 0,1-3 0,-1-19-5627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02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10298,'0'0'1669,"0"0"-864,0 0-275,0 0-57,0 0 62,0 0 429,15 1-439,138 16-3,-140-18-526,-12 1 2,0-1 1,-1 1-1,1 0 1,0 0-1,0 0 1,-1-1-1,1 1 1,0 0-1,0 0 1,0 0-1,-1 0 0,1 0 1,0 1-1,0-1 1,-1 0-1,1 0 1,0 0-1,0 1 1,-1-1-1,1 0 1,0 1-1,-1-1 1,1 1-1,0-1 0,-1 1 1,1-1-1,-1 1 1,1-1-1,-1 1 1,1 0-1,-1-1 1,1 1-1,-1 0 1,0-1-1,1 1 1,-1 0-1,0-1 1,1 1-1,-1 0 0,0 0 1,0-1-1,0 1 1,0 0-1,0 0 1,0 0-1,0-1 1,0 1-1,0 0 1,0 0-1,0-1 1,0 1-1,-1 1 0,1 3 3,-1 34 8,1 0 0,2 0 0,2 0 0,2-1 0,16 63 0,-6-46 57,-2 1 0,-3 0 0,5 77 0,-7 172 1505,-8-304-1558,-1 0 0,0 0 0,0-1 0,0 1 0,0 0 0,0 0 0,0 0 0,0 0 0,0 0 0,0 0 0,0 0 0,0-1 0,0 1-1,-1 0 1,1 0 0,0 0 0,-1 0 0,1-1 0,-1 1 0,1 0 0,-1 0 0,1-1 0,-1 1 0,1 0 0,-1-1 0,0 1 0,1-1 0,-1 1 0,0 0 0,1-1 0,-1 0-1,0 1 1,0-1 0,0 1 0,1-1 0,-1 0 0,0 0 0,0 1 0,0-1 0,0 0 0,0 0 0,0 0 0,1 0 0,-1 0 0,-1 0 0,-5-2-372,1 0 0,-1 0 0,1-1 0,0 0 0,-9-5-1,-18-6-6020,20 11-1389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8:41:35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44 637 4241,'0'0'1647,"0"0"-365,0 0-130,0 0-69,0 0-48,0 0 233,-4 2 7,-6 1-375,4-1 1432,10-5 27,16-17-2186,33-36-368,-4-2 1,64-95-1,-99 131 11,-1-1-1,-1 0 0,0-1 0,-2-1 1,-1 0-1,-1 0 0,-1 0 1,-2-1-1,0 0 0,2-48 0,-7 72 185,0 1 0,0-1 0,0 1 0,0 0 0,-1-1-1,1 1 1,0-1 0,-1 1 0,1 0 0,-1-1-1,1 1 1,-1 0 0,0-1 0,1 1 0,-1 0 0,0 0-1,0 0 1,0 0 0,0 0 0,0 0 0,0 0 0,0 0-1,0 0 1,0 0 0,-1 1 0,1-1 0,0 0-1,-1 1 1,1-1 0,0 1 0,-1-1 0,1 1 0,0 0-1,-1 0 1,1-1 0,-1 1 0,1 0 0,-1 0-1,1 0 1,0 1 0,-1-1 0,1 0 0,-3 1 0,-1 0 0,-1 0 1,1 1 0,-1-1-1,1 1 1,0 0 0,0 1 0,0-1-1,0 1 1,0 0 0,-5 4-1,-2 5-6,0 1-1,1 0 0,1 1 0,0 0 0,-13 26 0,-34 83 179,47-100-99,5-11-58,-76 202 525,74-190-460,1-1 0,1 1 0,1 0 0,1 0 0,1 1 0,1-1 0,4 31 0,-3-52-62,1 0-1,-1 0 1,1-1-1,0 1 1,0 0-1,0-1 1,0 1-1,0 0 1,1-1-1,-1 1 0,1-1 1,0 0-1,0 0 1,0 1-1,0-1 1,0 0-1,0-1 1,0 1-1,1 0 1,-1-1-1,1 1 1,-1-1-1,1 0 0,0 0 1,-1 0-1,7 2 1,4-1 1,0 1 1,1-2-1,-1 0 0,21-1 1,-20 0 6,8 0 7,-1-1 1,1-1-1,-1-1 0,0-1 0,0-1 0,36-13 0,-46 13-34,1 0-1,-1-1 0,0 0 1,-1-1-1,1 0 0,-1 0 0,0-1 1,-1-1-1,0 0 0,-1 0 0,1 0 1,-2-1-1,8-12 0,-13 18-1,-1 1 0,0 0 1,0 0-1,0-1 0,0 1 0,0-1 0,-1 1 0,1-1 0,-1 1 0,0-6 0,-25 9-163,16 2 158,-1 0 1,1 1-1,0 1 1,0-1 0,0 2-1,1-1 1,-1 1-1,1 0 1,0 1 0,0 0-1,-7 8 1,6-6-4,0 0 1,0 1-1,1 0 0,0 1 1,1 0-1,0 0 1,1 1-1,-8 15 1,13-24 10,0 1 1,0-1-1,1 0 1,-1 0 0,0 1-1,1-1 1,0 0-1,-1 1 1,1-1 0,0 0-1,0 1 1,1-1-1,-1 1 1,0-1 0,1 0-1,-1 1 1,2 1-1,-1-2 8,0-1 0,0 1 0,0-1 0,0 0-1,1 0 1,-1 1 0,0-1 0,1 0 0,-1 0-1,0 0 1,1 0 0,0-1 0,-1 1 0,1 0 0,-1-1-1,1 1 1,0-1 0,1 1 0,9 0 82,0 0 1,0-1 0,0 0-1,0-1 1,16-3 0,-16 3 4,11-2-18,1 1 0,-1 1 0,0 2 0,27 3-1,6 0-63,0-2-1,1-2 1,78-11-1,16-11-1518,-4-6-3700,-87 15-2064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1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57 1816,'0'0'2613,"0"0"-1178,0 0-675,0 0 263,0 0-435,-1-10 8422,-3 4-9833,-2 2 799,-1 0 0,1-1 0,-1 2 0,0-1 0,0 1-1,0 0 1,-1 1 0,1 0 0,-1 0 0,1 0 0,-10 0 0,-90-3-355,95 5 356,6 0 22,0 0 0,-1 0 0,1 1-1,0 0 1,0 0 0,0 1-1,0-1 1,0 1 0,0 0 0,0 1-1,-9 5 1,12-6 3,0 1 0,1-1 0,-1 1-1,0-1 1,1 1 0,0 0 0,0 0 0,0 0 0,0 0 0,0 1-1,1-1 1,-1 0 0,1 1 0,0-1 0,0 1 0,0 0-1,1-1 1,-1 1 0,1 0 0,0-1 0,0 5 0,0 12 49,-1-15-21,0-1 1,1 1-1,0 0 1,0-1 0,0 1-1,0-1 1,1 1-1,-1-1 1,1 1 0,1-1-1,-1 1 1,1-1-1,-1 0 1,1 0 0,0 1-1,1-1 1,-1-1-1,1 1 1,-1 0 0,1-1-1,7 7 1,5 2 23,1-1 1,0 0 0,1-1-1,0-1 1,1 0-1,-1-2 1,2 0-1,-1 0 1,1-2 0,29 5-1,-32-9-599,0 1 1,0-2-1,0 0 0,24-4 1,-39 4 347,0 0 0,0-1 1,0 1-1,-1 0 0,1-1 1,0 1-1,0-1 0,0 1 1,-1-1-1,1 1 0,0-1 1,-1 0-1,1 1 0,0-1 1,-1 0-1,1 1 0,-1-1 0,1 0 1,-1 0-1,1 0 0,-1 1 1,0-1-1,1 0 0,-1-2 1,4-9-6612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2.3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1 2985,'0'0'4315,"0"0"-2766,0 0-1177,0 0 226,0 0 200,0 0 153,-10 32-63,-66 221 1047,59-204-1537,10-32-204,1 0 0,1 1 0,0-1 1,1 1-1,-2 30 0,6-47-177,0-1 93,0 0 2,0-11 77,1 1-184,1 1-1,0 0 0,1-1 1,0 1-1,0 0 1,1 0-1,8-13 1,4-14-214,16-50-871,-23 56 596,1 0 0,2 0 0,1 1 0,2 1-1,1 0 1,23-31 0,-38 57 506,0 1 1,0 0 0,0 0-1,0 0 1,0 0-1,0 0 1,0 0 0,0 0-1,1 1 1,-1-1-1,0 0 1,1 1 0,-1-1-1,0 1 1,1-1-1,-1 1 1,1 0-1,-1-1 1,1 1 0,-1 0-1,0 0 1,1 0-1,-1 0 1,1 0 0,-1 1-1,1-1 1,-1 0-1,1 1 1,-1-1 0,0 1-1,1-1 1,-1 1-1,0 0 1,1-1 0,-1 1-1,0 0 1,0 0-1,0 0 1,0 0-1,0 0 1,0 0 0,0 0-1,0 0 1,1 2-1,6 7 281,-1 1-1,1 0 0,10 22 1,-14-24-91,157 330 2072,-161-337-2286,1 0-240,12 28 1021,-11-19-1558,-9-13-3500,-10-14-450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2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9178,'0'0'4193,"0"0"-3457,0 0-528,0 0 64,0 0 32,0 0-40,0 0 728,109 0-992,-66 0 0,0-3-312,7-3-832,-14 0-1136,-2 0-713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3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13 1696,'0'0'5591,"0"0"-3759,0 0-1376,0 0 155,0 0 415,0 0 242,-2 28-417,-12 196 792,13-219-1610,-8 163 1097,9-168-1004,-2-1-115,1 1 0,0-1-1,0 0 1,0 1 0,0-1-1,0 0 1,0 0 0,0 0-1,0 0 1,0 0 0,0 0-1,0 0 1,1 0 0,-1 0-1,0 0 1,1-1 0,-1 1-1,0-2 1,-12-31 200,11 28-196,-5-18-33,1 1 1,1 0 0,1-1 0,1 0 0,1 0 0,2-36 0,1 54-23,0-1 1,1 1-1,0 0 1,0 0 0,0 1-1,1-1 1,-1 0 0,1 1-1,1 0 1,-1-1 0,1 1-1,0 1 1,0-1-1,0 0 1,1 1 0,9-7-1,-1 1-81,0 0-1,0 1 0,1 1 0,0 0 0,24-10 0,-24 14 128,0 1 0,0 0 1,0 1-1,0 1 0,1 0 0,15 1 0,-29 0-6,0 0 0,0 0 0,1 1 1,-1-1-1,0 1 0,0-1 0,0 1 0,0 0 0,0-1 1,0 1-1,0 0 0,0 0 0,0-1 0,0 1 0,0 0 1,0 0-1,0 0 0,-1 0 0,1 0 0,0 1 1,-1-1-1,1 0 0,-1 0 0,1 0 0,-1 0 0,1 1 1,-1-1-1,0 0 0,0 0 0,0 1 0,0-1 0,0 0 1,0 1-1,0-1 0,0 0 0,-1 2 0,1 2 31,0 1 1,-1-1-1,0 0 0,0 0 0,0 0 0,0 0 0,-1 0 0,-3 6 1,0-3 19,-1 0 1,0 0 0,-1-1 0,1 0 0,-1-1 0,-1 1-1,1-1 1,-1-1 0,-9 6 0,-87 41 385,104-51-434,0-1 0,-1 0 0,1 1 1,0-1-1,-1 1 0,1-1 0,0 1 1,0-1-1,-1 0 0,1 1 0,0-1 1,0 1-1,0-1 0,0 1 0,0-1 1,0 1-1,0-1 0,0 1 0,0-1 1,0 1-1,0-1 0,0 1 0,0-1 1,0 1-1,0-1 0,0 1 0,1-1 1,-1 1-1,0-1 0,0 1 0,0-1 1,1 0-1,-1 1 0,0-1 0,1 1 1,-1-1-1,0 0 0,1 1 0,-1-1 1,1 1-1,14 14-16,42 30-52,2-2 1,81 44-1,-135-86-78,-1 2-640,-2-1-3365,-2-2 522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3.7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8482,'0'0'2154,"0"0"-1217,0 0-706,0 0-56,0 0 513,0 0 160,2 25 108,4 86-400,-6-85-359,-1 1-1,-1-1 0,-6 31 0,4-35 33,1 0 0,0 27 1,3-49-215,1 1 1,-1 0-1,1-1 1,-1 1-1,1 0 1,-1-1-1,1 1 1,-1 0-1,1-1 1,0 1-1,-1-1 0,1 1 1,0-1-1,0 0 1,-1 1-1,1-1 1,0 0-1,0 1 1,0-1-1,-1 0 1,1 0-1,0 0 1,0 0-1,0 0 1,0 0-1,-1 0 1,1 0-1,1 0 1,35 0 372,-28 0-280,185 0-1630,-193-1 1375,0 1-1,0 0 0,0 0 0,0-1 0,0 1 0,0-1 1,0 1-1,0 0 0,0-1 0,-1 0 0,1 1 1,0-1-1,0 1 0,0-1 0,-1 0 0,1 0 0,0 0 1,-1 1-1,1-1 0,-1 0 0,1 0 0,-1 0 1,1 0-1,-1 0 0,1-1 0,-1 1 28,7-13-2678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4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1 6913,'0'0'2906,"0"0"-1189,0 0-1028,0 0-530,0 0-30,0 0 330,0 14 365,0 3-447,1 14 15,-2-1-1,-1 1 0,-1-1 1,-9 40-1,-11-6-72,11-34-96,-11 50-1,18-62 125,6-34 392,2-15-785,-1 2-137,1-1 0,1 1 0,11-35 0,-2 9-231,-11 45 343,16-62-145,-17 68 218,0 0 0,0 1 1,1-1-1,0 0 1,-1 1-1,1-1 1,1 1-1,-1 0 1,0 0-1,1-1 0,0 2 1,-1-1-1,1 0 1,0 0-1,5-2 1,-5 4-8,0 1 1,0-1-1,1 0 1,-1 1 0,1 0-1,-1 0 1,0 0 0,1 0-1,-1 1 1,0-1 0,1 1-1,-1 0 1,0 0 0,0 0-1,1 0 1,-1 1 0,0-1-1,0 1 1,0 0 0,-1 0-1,1 0 1,3 3 0,9 7 33,-2 1 1,21 23 0,-31-32-27,22 26 105,-2 2 1,-1 0-1,-1 2 1,-2 0 0,-2 2-1,26 71 1,-41-87-1618,-19-18-2546,2-3 3231,-8 1-2958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4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2841,'0'0'10746,"0"0"-9194,0 0-1144,0 0-216,0 0 168,0 0-296,0 0 56,182 6 145,-143-3-265,-9 3-561,-7 3-1095,-10 0-904,-9 0-2089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7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10 800,'0'0'5012,"0"0"-2850,0 0-1071,0 0 4,0 0-259,0 0-117,21-9 3224,189 9-4110,-209 3 151,0 0 1,0 0-1,-1 0 0,1 0 0,-1 0 0,1 0 0,-1 0 0,0 0 0,0 0 0,-1 4 0,1-4 9,-1 5 5,0 0 0,-1 1 1,0-1-1,0 0 0,-1 0 1,0 0-1,0-1 0,-1 1 1,0-1-1,0 1 1,0-1-1,-1 0 0,0-1 1,-1 1-1,0-1 0,-8 7 1,-15 12 19,-1-1 1,-41 26-1,51-37-24,-22 14 29,26-19 15,1 2 1,0 0-1,1 1 0,0 0 1,-17 19-1,30-30-29,0 1-1,0 0 1,0 0 0,1-1-1,-1 1 1,0 0-1,0 0 1,1 0 0,-1 0-1,1 0 1,-1 0-1,1 0 1,-1 0-1,1 0 1,0 0 0,0 0-1,-1 0 1,1 1-1,0-1 1,0 0 0,0 0-1,0 0 1,0 0-1,0 0 1,1 0-1,-1 0 1,0 0 0,0 1-1,1-1 1,-1 0-1,1 0 1,-1 0-1,1 0 1,-1 0 0,1-1-1,0 1 1,-1 0-1,1 0 1,0 0 0,0 0-1,0-1 1,0 1-1,-1 0 1,1-1-1,0 1 1,0-1 0,0 1-1,0-1 1,0 1-1,3-1 1,5 4 129,1-1-1,1 0 1,-1-1-1,13 1 1,-17-2-59,83 7 112,95-2 0,-184-6-199,1 0-26,-1 1-1,0-1 1,0 0 0,0 0-1,0 1 1,1-1-1,-1 0 1,0 0-1,0 0 1,0 1-1,1-1 1,-1 0-1,0 0 1,0 0 0,1 0-1,-1 0 1,0 1-1,0-1 1,1 0-1,-1 0 1,0 0-1,0 0 1,1 0-1,-1 0 1,0 0 0,1 0-1,-1 0 1,0 0-1,0 0 1,1 0-1,-1 0 1,0 0-1,1 0 1,-1 0-1,0 0 1,0-1 0,1 1-1,-1 0 1,0 0-1,0 0 1,1 0-1,-1-1 1,0 1-1,0 0 1,0 0-1,1 0 1,-1-1 0,0 1-1,0 0 1,0 0-1,0-1 1,1 1-1,-1 0 1,0 0-1,0-1 1,0 1-1,0 0 1,7-17-5071,-7 5-2561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8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 8242,'0'0'2244,"0"0"-1188,0 0-474,0 0-317,0 0 358,-3 12 89,-37 106 690,39-117-1392,1 0 1,-1 0-1,1 0 0,-1 0 1,1 0-1,-1 0 0,1 0 1,-1 1-1,1-1 0,0 0 1,0 0-1,0 0 0,-1 0 1,1 0-1,0 1 0,0-1 1,1 0-1,-1 0 0,0 0 0,0 0 1,1 1-1,-1-1 0,0 0 1,1 0-1,-1 0 0,1 0 1,-1 0-1,1 0 0,0 0 1,-1 0-1,1 0 0,0 0 1,0-1-1,0 1 0,0 0 1,0 0-1,0-1 0,0 1 1,1 0-1,4 1 30,0-1-1,0-1 1,0 1-1,0-1 1,0 0-1,10-1 1,8-1-78,226 2-15,-249 0 49,0 1 1,0-1 0,0 0-1,0 0 1,-1 0 0,1 1-1,0-1 1,0 0 0,0 1-1,-1-1 1,1 0-1,0 1 1,-1-1 0,1 1-1,0-1 1,-1 1 0,1 0-1,-1-1 1,1 1 0,-1 0-1,1-1 1,-1 1 0,1 0-1,-1 0 1,0-1-1,1 1 1,-1 1 0,5 31-74,-5-27 74,0 0 0,-1 0-1,0 0 1,0 0 0,0 0-1,-1 0 1,0 0 0,-4 8 0,-2-3 85,-2-2-1,1 0 1,-1 0 0,0 0 0,-1-2 0,0 1 0,0-1 0,-1-1 0,0 0 0,0 0 0,0-1-1,-20 4 1,-2 1-2,-1-2 0,0-2 0,-52 3 0,28-9-1195,57-29-4854,2 17-79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5T19:24:18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8210,'0'0'4489,"0"0"-3209,0 0-848,0 0 568,0 0-912,0 0-80,0 0 392,146 6-216,-106-6-176,-7 0-8,-7 0-216,-9 0-96,-11 9-1400,-2 0-881,-4-3-2440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70E03-D4F7-4488-9746-89787A99FAE9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4970-1C0D-4B58-A9E6-FF07CAA196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817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5AB7D-E3F4-4755-8956-DF4233BA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435F26-A0C5-4508-A26A-85F0E91C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EB06B-934A-43C0-A244-1C2F75A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49505-B01C-4191-9305-73726848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596EF5-4273-4E96-BA07-C84D9CB2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155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B89A-3964-4472-A077-61FF46C2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4453A8-E084-44C8-A174-66FFE1A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1982AC-1945-4FC8-926F-464A5D2A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90A8E-F97D-4031-B43C-47977F13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6C9B8-D476-4E8E-B0EA-8E209DC2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89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A7B757-3E02-4D1C-8646-D020B94C0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625392-C220-4C88-B683-990FE21A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F39FE-4606-4B8C-B588-6D572C67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884CF-C1DA-40B6-845D-6C22DFFE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065CC2-6C8D-460C-BC78-E159D3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763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35871-C68C-4590-84B0-08AC3914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BE855-B9A8-4A0B-A8B5-B14B52C6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AF582A-2B69-427A-B905-0F857415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547A7-B80C-48A5-B671-55783EC8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6D163-609C-4B3E-9FF5-2C1144CB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636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F1A38-7A7C-44AD-9EC0-38404326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4CCDB6-5E81-4563-ACB2-EBECF125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DE4B2-BB4D-4B15-9823-1319E94F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C86C4-9B62-4EB0-B30D-B72B3D64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A313F-F3BF-4A98-B629-1DBFB089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6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2DFE6-3061-44FE-BE45-31A0738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F7B1E-7A12-4D68-9E0A-B958DCEC9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006E1-B8C7-4EAE-AEC4-90B711DB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0A89DD-3080-4852-9E5A-9EB0CE43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4E4694-6F78-4BDF-9F70-712433FA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908D63-0E88-49C2-9E5D-3E56BC92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40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0504-91F4-4FD4-9E9F-F0BC8F7F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D06DA-CDC6-4923-9644-0612B3D6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AAD03C-3A86-4208-BB34-EA4B87CC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37CB5D-DFF0-4619-BA6B-869B3B69B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B55AED-B8F2-486A-89BE-290A03B4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F63470-F45B-46BA-B100-C901A4FA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90D07D-4F86-45AA-83B4-559C1CF2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752584-6720-4D51-982F-DD7330E1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748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9E14-814E-4056-9686-A63412D5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407E96-C368-4108-AEF1-E4DE1C6A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FA3160-B562-404D-B5D9-4FD71E2F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7D2006-CF40-4EE5-80CE-3F94C229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305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982E9F-6C19-489F-B61C-2BE3878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E0F60-3977-4117-B965-76CEDFF7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63927-C69A-456D-BBFB-060FE21A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49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C92D3-19A5-4953-8811-9F98ED87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3D5CC-7B5A-4F98-B507-F3CEA021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BD31F-52C2-4F85-8E6B-EBED03F2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DFA5D-1BBA-4911-9221-61E0CB93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090F9-9446-4D31-B732-3DE40C74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5882AE-6C0D-4A2B-9082-D2171E7C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935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0C35F-5E82-4204-BE8B-038C559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0C72D4-CC8F-43C1-94D3-E42150E80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E971E-D894-4AE5-94C3-87338B54E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37A1C6-1CE1-4AE0-83A9-F1C7B5E8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915CFD-E959-455D-80EB-03D6D30D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56D22-0E8D-4DDE-99CD-923E4D4F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54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A02A4A-363A-4123-8E48-6A348FEF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20A78A-BB34-4C5B-9D5F-9F4FB65E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3C738-0BA7-4CE5-9655-A4D19F1E0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BC55-337C-4573-BDA2-E9F11CDC6811}" type="datetimeFigureOut">
              <a:rPr lang="es-CL" smtClean="0"/>
              <a:t>02-06-2021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0EF3D-F011-42F0-9E50-929DBB08E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8EA2A-EDC8-413B-946B-520051ED2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D50F-F8B8-43FF-867F-AC6D1D85DB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532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5.png"/><Relationship Id="rId21" Type="http://schemas.openxmlformats.org/officeDocument/2006/relationships/image" Target="../media/image1407.png"/><Relationship Id="rId63" Type="http://schemas.openxmlformats.org/officeDocument/2006/relationships/image" Target="../media/image1428.png"/><Relationship Id="rId159" Type="http://schemas.openxmlformats.org/officeDocument/2006/relationships/image" Target="../media/image6120.png"/><Relationship Id="rId170" Type="http://schemas.openxmlformats.org/officeDocument/2006/relationships/customXml" Target="../ink/ink1154.xml"/><Relationship Id="rId226" Type="http://schemas.openxmlformats.org/officeDocument/2006/relationships/customXml" Target="../ink/ink1182.xml"/><Relationship Id="rId268" Type="http://schemas.openxmlformats.org/officeDocument/2006/relationships/customXml" Target="../ink/ink1203.xml"/><Relationship Id="rId11" Type="http://schemas.openxmlformats.org/officeDocument/2006/relationships/image" Target="../media/image1402.png"/><Relationship Id="rId32" Type="http://schemas.openxmlformats.org/officeDocument/2006/relationships/customXml" Target="../ink/ink1085.xml"/><Relationship Id="rId53" Type="http://schemas.openxmlformats.org/officeDocument/2006/relationships/image" Target="../media/image1423.png"/><Relationship Id="rId74" Type="http://schemas.openxmlformats.org/officeDocument/2006/relationships/customXml" Target="../ink/ink1106.xml"/><Relationship Id="rId128" Type="http://schemas.openxmlformats.org/officeDocument/2006/relationships/customXml" Target="../ink/ink1133.xml"/><Relationship Id="rId149" Type="http://schemas.openxmlformats.org/officeDocument/2006/relationships/image" Target="../media/image1471.png"/><Relationship Id="rId5" Type="http://schemas.openxmlformats.org/officeDocument/2006/relationships/image" Target="../media/image1399.png"/><Relationship Id="rId95" Type="http://schemas.openxmlformats.org/officeDocument/2006/relationships/image" Target="../media/image1444.png"/><Relationship Id="rId160" Type="http://schemas.openxmlformats.org/officeDocument/2006/relationships/customXml" Target="../ink/ink1149.xml"/><Relationship Id="rId181" Type="http://schemas.openxmlformats.org/officeDocument/2006/relationships/image" Target="../media/image6240.png"/><Relationship Id="rId216" Type="http://schemas.openxmlformats.org/officeDocument/2006/relationships/customXml" Target="../ink/ink1177.xml"/><Relationship Id="rId237" Type="http://schemas.openxmlformats.org/officeDocument/2006/relationships/image" Target="../media/image655.png"/><Relationship Id="rId258" Type="http://schemas.openxmlformats.org/officeDocument/2006/relationships/customXml" Target="../ink/ink1198.xml"/><Relationship Id="rId22" Type="http://schemas.openxmlformats.org/officeDocument/2006/relationships/customXml" Target="../ink/ink1080.xml"/><Relationship Id="rId43" Type="http://schemas.openxmlformats.org/officeDocument/2006/relationships/image" Target="../media/image1418.png"/><Relationship Id="rId64" Type="http://schemas.openxmlformats.org/officeDocument/2006/relationships/customXml" Target="../ink/ink1101.xml"/><Relationship Id="rId118" Type="http://schemas.openxmlformats.org/officeDocument/2006/relationships/customXml" Target="../ink/ink1128.xml"/><Relationship Id="rId139" Type="http://schemas.openxmlformats.org/officeDocument/2006/relationships/image" Target="../media/image1466.png"/><Relationship Id="rId85" Type="http://schemas.openxmlformats.org/officeDocument/2006/relationships/image" Target="../media/image1439.png"/><Relationship Id="rId150" Type="http://schemas.openxmlformats.org/officeDocument/2006/relationships/customXml" Target="../ink/ink1144.xml"/><Relationship Id="rId171" Type="http://schemas.openxmlformats.org/officeDocument/2006/relationships/image" Target="../media/image6180.png"/><Relationship Id="rId192" Type="http://schemas.openxmlformats.org/officeDocument/2006/relationships/customXml" Target="../ink/ink1165.xml"/><Relationship Id="rId206" Type="http://schemas.openxmlformats.org/officeDocument/2006/relationships/customXml" Target="../ink/ink1172.xml"/><Relationship Id="rId227" Type="http://schemas.openxmlformats.org/officeDocument/2006/relationships/image" Target="../media/image6490.png"/><Relationship Id="rId248" Type="http://schemas.openxmlformats.org/officeDocument/2006/relationships/customXml" Target="../ink/ink1193.xml"/><Relationship Id="rId269" Type="http://schemas.openxmlformats.org/officeDocument/2006/relationships/image" Target="../media/image672.png"/><Relationship Id="rId12" Type="http://schemas.openxmlformats.org/officeDocument/2006/relationships/customXml" Target="../ink/ink1075.xml"/><Relationship Id="rId33" Type="http://schemas.openxmlformats.org/officeDocument/2006/relationships/image" Target="../media/image1413.png"/><Relationship Id="rId108" Type="http://schemas.openxmlformats.org/officeDocument/2006/relationships/customXml" Target="../ink/ink1123.xml"/><Relationship Id="rId129" Type="http://schemas.openxmlformats.org/officeDocument/2006/relationships/image" Target="../media/image1461.png"/><Relationship Id="rId54" Type="http://schemas.openxmlformats.org/officeDocument/2006/relationships/customXml" Target="../ink/ink1096.xml"/><Relationship Id="rId75" Type="http://schemas.openxmlformats.org/officeDocument/2006/relationships/image" Target="../media/image1434.png"/><Relationship Id="rId96" Type="http://schemas.openxmlformats.org/officeDocument/2006/relationships/customXml" Target="../ink/ink1117.xml"/><Relationship Id="rId140" Type="http://schemas.openxmlformats.org/officeDocument/2006/relationships/customXml" Target="../ink/ink1139.xml"/><Relationship Id="rId161" Type="http://schemas.openxmlformats.org/officeDocument/2006/relationships/image" Target="../media/image6130.png"/><Relationship Id="rId182" Type="http://schemas.openxmlformats.org/officeDocument/2006/relationships/customXml" Target="../ink/ink1160.xml"/><Relationship Id="rId217" Type="http://schemas.openxmlformats.org/officeDocument/2006/relationships/image" Target="../media/image6440.png"/><Relationship Id="rId6" Type="http://schemas.openxmlformats.org/officeDocument/2006/relationships/customXml" Target="../ink/ink1072.xml"/><Relationship Id="rId238" Type="http://schemas.openxmlformats.org/officeDocument/2006/relationships/customXml" Target="../ink/ink1188.xml"/><Relationship Id="rId259" Type="http://schemas.openxmlformats.org/officeDocument/2006/relationships/image" Target="../media/image667.png"/><Relationship Id="rId23" Type="http://schemas.openxmlformats.org/officeDocument/2006/relationships/image" Target="../media/image1408.png"/><Relationship Id="rId119" Type="http://schemas.openxmlformats.org/officeDocument/2006/relationships/image" Target="../media/image1456.png"/><Relationship Id="rId270" Type="http://schemas.openxmlformats.org/officeDocument/2006/relationships/customXml" Target="../ink/ink1204.xml"/><Relationship Id="rId44" Type="http://schemas.openxmlformats.org/officeDocument/2006/relationships/customXml" Target="../ink/ink1091.xml"/><Relationship Id="rId65" Type="http://schemas.openxmlformats.org/officeDocument/2006/relationships/image" Target="../media/image1429.png"/><Relationship Id="rId86" Type="http://schemas.openxmlformats.org/officeDocument/2006/relationships/customXml" Target="../ink/ink1112.xml"/><Relationship Id="rId130" Type="http://schemas.openxmlformats.org/officeDocument/2006/relationships/customXml" Target="../ink/ink1134.xml"/><Relationship Id="rId151" Type="http://schemas.openxmlformats.org/officeDocument/2006/relationships/image" Target="../media/image1472.png"/><Relationship Id="rId172" Type="http://schemas.openxmlformats.org/officeDocument/2006/relationships/customXml" Target="../ink/ink1155.xml"/><Relationship Id="rId193" Type="http://schemas.openxmlformats.org/officeDocument/2006/relationships/image" Target="../media/image6310.png"/><Relationship Id="rId207" Type="http://schemas.openxmlformats.org/officeDocument/2006/relationships/image" Target="../media/image6380.png"/><Relationship Id="rId228" Type="http://schemas.openxmlformats.org/officeDocument/2006/relationships/customXml" Target="../ink/ink1183.xml"/><Relationship Id="rId249" Type="http://schemas.openxmlformats.org/officeDocument/2006/relationships/image" Target="../media/image662.png"/><Relationship Id="rId13" Type="http://schemas.openxmlformats.org/officeDocument/2006/relationships/image" Target="../media/image1403.png"/><Relationship Id="rId109" Type="http://schemas.openxmlformats.org/officeDocument/2006/relationships/image" Target="../media/image1451.png"/><Relationship Id="rId260" Type="http://schemas.openxmlformats.org/officeDocument/2006/relationships/customXml" Target="../ink/ink1199.xml"/><Relationship Id="rId34" Type="http://schemas.openxmlformats.org/officeDocument/2006/relationships/customXml" Target="../ink/ink1086.xml"/><Relationship Id="rId55" Type="http://schemas.openxmlformats.org/officeDocument/2006/relationships/image" Target="../media/image1424.png"/><Relationship Id="rId76" Type="http://schemas.openxmlformats.org/officeDocument/2006/relationships/customXml" Target="../ink/ink1107.xml"/><Relationship Id="rId97" Type="http://schemas.openxmlformats.org/officeDocument/2006/relationships/image" Target="../media/image1445.png"/><Relationship Id="rId120" Type="http://schemas.openxmlformats.org/officeDocument/2006/relationships/customXml" Target="../ink/ink1129.xml"/><Relationship Id="rId141" Type="http://schemas.openxmlformats.org/officeDocument/2006/relationships/image" Target="../media/image1467.png"/><Relationship Id="rId7" Type="http://schemas.openxmlformats.org/officeDocument/2006/relationships/image" Target="../media/image1400.png"/><Relationship Id="rId162" Type="http://schemas.openxmlformats.org/officeDocument/2006/relationships/customXml" Target="../ink/ink1150.xml"/><Relationship Id="rId183" Type="http://schemas.openxmlformats.org/officeDocument/2006/relationships/image" Target="../media/image6250.png"/><Relationship Id="rId218" Type="http://schemas.openxmlformats.org/officeDocument/2006/relationships/customXml" Target="../ink/ink1178.xml"/><Relationship Id="rId239" Type="http://schemas.openxmlformats.org/officeDocument/2006/relationships/image" Target="../media/image656.png"/><Relationship Id="rId250" Type="http://schemas.openxmlformats.org/officeDocument/2006/relationships/customXml" Target="../ink/ink1194.xml"/><Relationship Id="rId271" Type="http://schemas.openxmlformats.org/officeDocument/2006/relationships/image" Target="../media/image673.png"/><Relationship Id="rId24" Type="http://schemas.openxmlformats.org/officeDocument/2006/relationships/customXml" Target="../ink/ink1081.xml"/><Relationship Id="rId45" Type="http://schemas.openxmlformats.org/officeDocument/2006/relationships/image" Target="../media/image1419.png"/><Relationship Id="rId66" Type="http://schemas.openxmlformats.org/officeDocument/2006/relationships/customXml" Target="../ink/ink1102.xml"/><Relationship Id="rId87" Type="http://schemas.openxmlformats.org/officeDocument/2006/relationships/image" Target="../media/image1440.png"/><Relationship Id="rId110" Type="http://schemas.openxmlformats.org/officeDocument/2006/relationships/customXml" Target="../ink/ink1124.xml"/><Relationship Id="rId131" Type="http://schemas.openxmlformats.org/officeDocument/2006/relationships/image" Target="../media/image1462.png"/><Relationship Id="rId152" Type="http://schemas.openxmlformats.org/officeDocument/2006/relationships/customXml" Target="../ink/ink1145.xml"/><Relationship Id="rId173" Type="http://schemas.openxmlformats.org/officeDocument/2006/relationships/image" Target="../media/image6190.png"/><Relationship Id="rId194" Type="http://schemas.openxmlformats.org/officeDocument/2006/relationships/customXml" Target="../ink/ink1166.xml"/><Relationship Id="rId208" Type="http://schemas.openxmlformats.org/officeDocument/2006/relationships/customXml" Target="../ink/ink1173.xml"/><Relationship Id="rId229" Type="http://schemas.openxmlformats.org/officeDocument/2006/relationships/image" Target="../media/image6510.png"/><Relationship Id="rId240" Type="http://schemas.openxmlformats.org/officeDocument/2006/relationships/customXml" Target="../ink/ink1189.xml"/><Relationship Id="rId261" Type="http://schemas.openxmlformats.org/officeDocument/2006/relationships/image" Target="../media/image668.png"/><Relationship Id="rId14" Type="http://schemas.openxmlformats.org/officeDocument/2006/relationships/customXml" Target="../ink/ink1076.xml"/><Relationship Id="rId35" Type="http://schemas.openxmlformats.org/officeDocument/2006/relationships/image" Target="../media/image1414.png"/><Relationship Id="rId56" Type="http://schemas.openxmlformats.org/officeDocument/2006/relationships/customXml" Target="../ink/ink1097.xml"/><Relationship Id="rId77" Type="http://schemas.openxmlformats.org/officeDocument/2006/relationships/image" Target="../media/image1435.png"/><Relationship Id="rId100" Type="http://schemas.openxmlformats.org/officeDocument/2006/relationships/customXml" Target="../ink/ink1119.xml"/><Relationship Id="rId8" Type="http://schemas.openxmlformats.org/officeDocument/2006/relationships/customXml" Target="../ink/ink1073.xml"/><Relationship Id="rId98" Type="http://schemas.openxmlformats.org/officeDocument/2006/relationships/customXml" Target="../ink/ink1118.xml"/><Relationship Id="rId121" Type="http://schemas.openxmlformats.org/officeDocument/2006/relationships/image" Target="../media/image1457.png"/><Relationship Id="rId142" Type="http://schemas.openxmlformats.org/officeDocument/2006/relationships/customXml" Target="../ink/ink1140.xml"/><Relationship Id="rId163" Type="http://schemas.openxmlformats.org/officeDocument/2006/relationships/image" Target="../media/image6140.png"/><Relationship Id="rId184" Type="http://schemas.openxmlformats.org/officeDocument/2006/relationships/customXml" Target="../ink/ink1161.xml"/><Relationship Id="rId219" Type="http://schemas.openxmlformats.org/officeDocument/2006/relationships/image" Target="../media/image6450.png"/><Relationship Id="rId230" Type="http://schemas.openxmlformats.org/officeDocument/2006/relationships/customXml" Target="../ink/ink1184.xml"/><Relationship Id="rId251" Type="http://schemas.openxmlformats.org/officeDocument/2006/relationships/image" Target="../media/image663.png"/><Relationship Id="rId25" Type="http://schemas.openxmlformats.org/officeDocument/2006/relationships/image" Target="../media/image1409.png"/><Relationship Id="rId46" Type="http://schemas.openxmlformats.org/officeDocument/2006/relationships/customXml" Target="../ink/ink1092.xml"/><Relationship Id="rId67" Type="http://schemas.openxmlformats.org/officeDocument/2006/relationships/image" Target="../media/image1430.png"/><Relationship Id="rId88" Type="http://schemas.openxmlformats.org/officeDocument/2006/relationships/customXml" Target="../ink/ink1113.xml"/><Relationship Id="rId111" Type="http://schemas.openxmlformats.org/officeDocument/2006/relationships/image" Target="../media/image1452.png"/><Relationship Id="rId132" Type="http://schemas.openxmlformats.org/officeDocument/2006/relationships/customXml" Target="../ink/ink1135.xml"/><Relationship Id="rId153" Type="http://schemas.openxmlformats.org/officeDocument/2006/relationships/image" Target="../media/image1473.png"/><Relationship Id="rId174" Type="http://schemas.openxmlformats.org/officeDocument/2006/relationships/customXml" Target="../ink/ink1156.xml"/><Relationship Id="rId195" Type="http://schemas.openxmlformats.org/officeDocument/2006/relationships/image" Target="../media/image6320.png"/><Relationship Id="rId209" Type="http://schemas.openxmlformats.org/officeDocument/2006/relationships/image" Target="../media/image6390.png"/><Relationship Id="rId220" Type="http://schemas.openxmlformats.org/officeDocument/2006/relationships/customXml" Target="../ink/ink1179.xml"/><Relationship Id="rId241" Type="http://schemas.openxmlformats.org/officeDocument/2006/relationships/image" Target="../media/image657.png"/><Relationship Id="rId15" Type="http://schemas.openxmlformats.org/officeDocument/2006/relationships/image" Target="../media/image1404.png"/><Relationship Id="rId36" Type="http://schemas.openxmlformats.org/officeDocument/2006/relationships/customXml" Target="../ink/ink1087.xml"/><Relationship Id="rId57" Type="http://schemas.openxmlformats.org/officeDocument/2006/relationships/image" Target="../media/image1425.png"/><Relationship Id="rId262" Type="http://schemas.openxmlformats.org/officeDocument/2006/relationships/customXml" Target="../ink/ink1200.xml"/><Relationship Id="rId78" Type="http://schemas.openxmlformats.org/officeDocument/2006/relationships/customXml" Target="../ink/ink1108.xml"/><Relationship Id="rId99" Type="http://schemas.openxmlformats.org/officeDocument/2006/relationships/image" Target="../media/image1446.png"/><Relationship Id="rId101" Type="http://schemas.openxmlformats.org/officeDocument/2006/relationships/image" Target="../media/image1447.png"/><Relationship Id="rId122" Type="http://schemas.openxmlformats.org/officeDocument/2006/relationships/customXml" Target="../ink/ink1130.xml"/><Relationship Id="rId143" Type="http://schemas.openxmlformats.org/officeDocument/2006/relationships/image" Target="../media/image1468.png"/><Relationship Id="rId164" Type="http://schemas.openxmlformats.org/officeDocument/2006/relationships/customXml" Target="../ink/ink1151.xml"/><Relationship Id="rId185" Type="http://schemas.openxmlformats.org/officeDocument/2006/relationships/image" Target="../media/image6260.png"/><Relationship Id="rId9" Type="http://schemas.openxmlformats.org/officeDocument/2006/relationships/image" Target="../media/image1401.png"/><Relationship Id="rId210" Type="http://schemas.openxmlformats.org/officeDocument/2006/relationships/customXml" Target="../ink/ink1174.xml"/><Relationship Id="rId26" Type="http://schemas.openxmlformats.org/officeDocument/2006/relationships/customXml" Target="../ink/ink1082.xml"/><Relationship Id="rId231" Type="http://schemas.openxmlformats.org/officeDocument/2006/relationships/image" Target="../media/image652.png"/><Relationship Id="rId252" Type="http://schemas.openxmlformats.org/officeDocument/2006/relationships/customXml" Target="../ink/ink1195.xml"/><Relationship Id="rId47" Type="http://schemas.openxmlformats.org/officeDocument/2006/relationships/image" Target="../media/image1420.png"/><Relationship Id="rId68" Type="http://schemas.openxmlformats.org/officeDocument/2006/relationships/customXml" Target="../ink/ink1103.xml"/><Relationship Id="rId89" Type="http://schemas.openxmlformats.org/officeDocument/2006/relationships/image" Target="../media/image1441.png"/><Relationship Id="rId112" Type="http://schemas.openxmlformats.org/officeDocument/2006/relationships/customXml" Target="../ink/ink1125.xml"/><Relationship Id="rId133" Type="http://schemas.openxmlformats.org/officeDocument/2006/relationships/image" Target="../media/image1463.png"/><Relationship Id="rId154" Type="http://schemas.openxmlformats.org/officeDocument/2006/relationships/customXml" Target="../ink/ink1146.xml"/><Relationship Id="rId175" Type="http://schemas.openxmlformats.org/officeDocument/2006/relationships/image" Target="../media/image6210.png"/><Relationship Id="rId196" Type="http://schemas.openxmlformats.org/officeDocument/2006/relationships/customXml" Target="../ink/ink1167.xml"/><Relationship Id="rId200" Type="http://schemas.openxmlformats.org/officeDocument/2006/relationships/customXml" Target="../ink/ink1169.xml"/><Relationship Id="rId16" Type="http://schemas.openxmlformats.org/officeDocument/2006/relationships/customXml" Target="../ink/ink1077.xml"/><Relationship Id="rId221" Type="http://schemas.openxmlformats.org/officeDocument/2006/relationships/image" Target="../media/image6460.png"/><Relationship Id="rId242" Type="http://schemas.openxmlformats.org/officeDocument/2006/relationships/customXml" Target="../ink/ink1190.xml"/><Relationship Id="rId263" Type="http://schemas.openxmlformats.org/officeDocument/2006/relationships/image" Target="../media/image669.png"/><Relationship Id="rId37" Type="http://schemas.openxmlformats.org/officeDocument/2006/relationships/image" Target="../media/image1415.png"/><Relationship Id="rId58" Type="http://schemas.openxmlformats.org/officeDocument/2006/relationships/customXml" Target="../ink/ink1098.xml"/><Relationship Id="rId79" Type="http://schemas.openxmlformats.org/officeDocument/2006/relationships/image" Target="../media/image1436.png"/><Relationship Id="rId102" Type="http://schemas.openxmlformats.org/officeDocument/2006/relationships/customXml" Target="../ink/ink1120.xml"/><Relationship Id="rId123" Type="http://schemas.openxmlformats.org/officeDocument/2006/relationships/image" Target="../media/image1458.png"/><Relationship Id="rId144" Type="http://schemas.openxmlformats.org/officeDocument/2006/relationships/customXml" Target="../ink/ink1141.xml"/><Relationship Id="rId90" Type="http://schemas.openxmlformats.org/officeDocument/2006/relationships/customXml" Target="../ink/ink1114.xml"/><Relationship Id="rId165" Type="http://schemas.openxmlformats.org/officeDocument/2006/relationships/image" Target="../media/image6150.png"/><Relationship Id="rId186" Type="http://schemas.openxmlformats.org/officeDocument/2006/relationships/customXml" Target="../ink/ink1162.xml"/><Relationship Id="rId211" Type="http://schemas.openxmlformats.org/officeDocument/2006/relationships/image" Target="../media/image6410.png"/><Relationship Id="rId232" Type="http://schemas.openxmlformats.org/officeDocument/2006/relationships/customXml" Target="../ink/ink1185.xml"/><Relationship Id="rId253" Type="http://schemas.openxmlformats.org/officeDocument/2006/relationships/image" Target="../media/image664.png"/><Relationship Id="rId27" Type="http://schemas.openxmlformats.org/officeDocument/2006/relationships/image" Target="../media/image1410.png"/><Relationship Id="rId48" Type="http://schemas.openxmlformats.org/officeDocument/2006/relationships/customXml" Target="../ink/ink1093.xml"/><Relationship Id="rId69" Type="http://schemas.openxmlformats.org/officeDocument/2006/relationships/image" Target="../media/image1431.png"/><Relationship Id="rId113" Type="http://schemas.openxmlformats.org/officeDocument/2006/relationships/image" Target="../media/image1453.png"/><Relationship Id="rId134" Type="http://schemas.openxmlformats.org/officeDocument/2006/relationships/customXml" Target="../ink/ink1136.xml"/><Relationship Id="rId80" Type="http://schemas.openxmlformats.org/officeDocument/2006/relationships/customXml" Target="../ink/ink1109.xml"/><Relationship Id="rId155" Type="http://schemas.openxmlformats.org/officeDocument/2006/relationships/image" Target="../media/image1474.png"/><Relationship Id="rId176" Type="http://schemas.openxmlformats.org/officeDocument/2006/relationships/customXml" Target="../ink/ink1157.xml"/><Relationship Id="rId197" Type="http://schemas.openxmlformats.org/officeDocument/2006/relationships/image" Target="../media/image6330.png"/><Relationship Id="rId201" Type="http://schemas.openxmlformats.org/officeDocument/2006/relationships/image" Target="../media/image6350.png"/><Relationship Id="rId222" Type="http://schemas.openxmlformats.org/officeDocument/2006/relationships/customXml" Target="../ink/ink1180.xml"/><Relationship Id="rId243" Type="http://schemas.openxmlformats.org/officeDocument/2006/relationships/image" Target="../media/image658.png"/><Relationship Id="rId264" Type="http://schemas.openxmlformats.org/officeDocument/2006/relationships/customXml" Target="../ink/ink1201.xml"/><Relationship Id="rId17" Type="http://schemas.openxmlformats.org/officeDocument/2006/relationships/image" Target="../media/image1405.png"/><Relationship Id="rId38" Type="http://schemas.openxmlformats.org/officeDocument/2006/relationships/customXml" Target="../ink/ink1088.xml"/><Relationship Id="rId59" Type="http://schemas.openxmlformats.org/officeDocument/2006/relationships/image" Target="../media/image1426.png"/><Relationship Id="rId103" Type="http://schemas.openxmlformats.org/officeDocument/2006/relationships/image" Target="../media/image1448.png"/><Relationship Id="rId124" Type="http://schemas.openxmlformats.org/officeDocument/2006/relationships/customXml" Target="../ink/ink1131.xml"/><Relationship Id="rId70" Type="http://schemas.openxmlformats.org/officeDocument/2006/relationships/customXml" Target="../ink/ink1104.xml"/><Relationship Id="rId91" Type="http://schemas.openxmlformats.org/officeDocument/2006/relationships/image" Target="../media/image1442.png"/><Relationship Id="rId145" Type="http://schemas.openxmlformats.org/officeDocument/2006/relationships/image" Target="../media/image1469.png"/><Relationship Id="rId166" Type="http://schemas.openxmlformats.org/officeDocument/2006/relationships/customXml" Target="../ink/ink1152.xml"/><Relationship Id="rId187" Type="http://schemas.openxmlformats.org/officeDocument/2006/relationships/image" Target="../media/image627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75.xml"/><Relationship Id="rId233" Type="http://schemas.openxmlformats.org/officeDocument/2006/relationships/image" Target="../media/image653.png"/><Relationship Id="rId254" Type="http://schemas.openxmlformats.org/officeDocument/2006/relationships/customXml" Target="../ink/ink1196.xml"/><Relationship Id="rId28" Type="http://schemas.openxmlformats.org/officeDocument/2006/relationships/customXml" Target="../ink/ink1083.xml"/><Relationship Id="rId49" Type="http://schemas.openxmlformats.org/officeDocument/2006/relationships/image" Target="../media/image1421.png"/><Relationship Id="rId114" Type="http://schemas.openxmlformats.org/officeDocument/2006/relationships/customXml" Target="../ink/ink1126.xml"/><Relationship Id="rId60" Type="http://schemas.openxmlformats.org/officeDocument/2006/relationships/customXml" Target="../ink/ink1099.xml"/><Relationship Id="rId81" Type="http://schemas.openxmlformats.org/officeDocument/2006/relationships/image" Target="../media/image1437.png"/><Relationship Id="rId135" Type="http://schemas.openxmlformats.org/officeDocument/2006/relationships/image" Target="../media/image1464.png"/><Relationship Id="rId156" Type="http://schemas.openxmlformats.org/officeDocument/2006/relationships/customXml" Target="../ink/ink1147.xml"/><Relationship Id="rId177" Type="http://schemas.openxmlformats.org/officeDocument/2006/relationships/image" Target="../media/image6220.png"/><Relationship Id="rId198" Type="http://schemas.openxmlformats.org/officeDocument/2006/relationships/customXml" Target="../ink/ink1168.xml"/><Relationship Id="rId202" Type="http://schemas.openxmlformats.org/officeDocument/2006/relationships/customXml" Target="../ink/ink1170.xml"/><Relationship Id="rId223" Type="http://schemas.openxmlformats.org/officeDocument/2006/relationships/image" Target="../media/image6470.png"/><Relationship Id="rId244" Type="http://schemas.openxmlformats.org/officeDocument/2006/relationships/customXml" Target="../ink/ink1191.xml"/><Relationship Id="rId18" Type="http://schemas.openxmlformats.org/officeDocument/2006/relationships/customXml" Target="../ink/ink1078.xml"/><Relationship Id="rId39" Type="http://schemas.openxmlformats.org/officeDocument/2006/relationships/image" Target="../media/image1416.png"/><Relationship Id="rId265" Type="http://schemas.openxmlformats.org/officeDocument/2006/relationships/image" Target="../media/image670.png"/><Relationship Id="rId50" Type="http://schemas.openxmlformats.org/officeDocument/2006/relationships/customXml" Target="../ink/ink1094.xml"/><Relationship Id="rId104" Type="http://schemas.openxmlformats.org/officeDocument/2006/relationships/customXml" Target="../ink/ink1121.xml"/><Relationship Id="rId125" Type="http://schemas.openxmlformats.org/officeDocument/2006/relationships/image" Target="../media/image1459.png"/><Relationship Id="rId146" Type="http://schemas.openxmlformats.org/officeDocument/2006/relationships/customXml" Target="../ink/ink1142.xml"/><Relationship Id="rId167" Type="http://schemas.openxmlformats.org/officeDocument/2006/relationships/image" Target="../media/image6160.png"/><Relationship Id="rId188" Type="http://schemas.openxmlformats.org/officeDocument/2006/relationships/customXml" Target="../ink/ink1163.xml"/><Relationship Id="rId71" Type="http://schemas.openxmlformats.org/officeDocument/2006/relationships/image" Target="../media/image1432.png"/><Relationship Id="rId92" Type="http://schemas.openxmlformats.org/officeDocument/2006/relationships/customXml" Target="../ink/ink1115.xml"/><Relationship Id="rId213" Type="http://schemas.openxmlformats.org/officeDocument/2006/relationships/image" Target="../media/image6420.png"/><Relationship Id="rId234" Type="http://schemas.openxmlformats.org/officeDocument/2006/relationships/customXml" Target="../ink/ink1186.xml"/><Relationship Id="rId2" Type="http://schemas.openxmlformats.org/officeDocument/2006/relationships/customXml" Target="../ink/ink1070.xml"/><Relationship Id="rId29" Type="http://schemas.openxmlformats.org/officeDocument/2006/relationships/image" Target="../media/image1411.png"/><Relationship Id="rId255" Type="http://schemas.openxmlformats.org/officeDocument/2006/relationships/image" Target="../media/image665.png"/><Relationship Id="rId40" Type="http://schemas.openxmlformats.org/officeDocument/2006/relationships/customXml" Target="../ink/ink1089.xml"/><Relationship Id="rId115" Type="http://schemas.openxmlformats.org/officeDocument/2006/relationships/image" Target="../media/image1454.png"/><Relationship Id="rId136" Type="http://schemas.openxmlformats.org/officeDocument/2006/relationships/customXml" Target="../ink/ink1137.xml"/><Relationship Id="rId157" Type="http://schemas.openxmlformats.org/officeDocument/2006/relationships/image" Target="../media/image1475.png"/><Relationship Id="rId178" Type="http://schemas.openxmlformats.org/officeDocument/2006/relationships/customXml" Target="../ink/ink1158.xml"/><Relationship Id="rId61" Type="http://schemas.openxmlformats.org/officeDocument/2006/relationships/image" Target="../media/image1427.png"/><Relationship Id="rId82" Type="http://schemas.openxmlformats.org/officeDocument/2006/relationships/customXml" Target="../ink/ink1110.xml"/><Relationship Id="rId199" Type="http://schemas.openxmlformats.org/officeDocument/2006/relationships/image" Target="../media/image6340.png"/><Relationship Id="rId203" Type="http://schemas.openxmlformats.org/officeDocument/2006/relationships/image" Target="../media/image6360.png"/><Relationship Id="rId19" Type="http://schemas.openxmlformats.org/officeDocument/2006/relationships/image" Target="../media/image1406.png"/><Relationship Id="rId224" Type="http://schemas.openxmlformats.org/officeDocument/2006/relationships/customXml" Target="../ink/ink1181.xml"/><Relationship Id="rId245" Type="http://schemas.openxmlformats.org/officeDocument/2006/relationships/image" Target="../media/image659.png"/><Relationship Id="rId266" Type="http://schemas.openxmlformats.org/officeDocument/2006/relationships/customXml" Target="../ink/ink1202.xml"/><Relationship Id="rId30" Type="http://schemas.openxmlformats.org/officeDocument/2006/relationships/customXml" Target="../ink/ink1084.xml"/><Relationship Id="rId105" Type="http://schemas.openxmlformats.org/officeDocument/2006/relationships/image" Target="../media/image1449.png"/><Relationship Id="rId126" Type="http://schemas.openxmlformats.org/officeDocument/2006/relationships/customXml" Target="../ink/ink1132.xml"/><Relationship Id="rId147" Type="http://schemas.openxmlformats.org/officeDocument/2006/relationships/image" Target="../media/image1470.png"/><Relationship Id="rId168" Type="http://schemas.openxmlformats.org/officeDocument/2006/relationships/customXml" Target="../ink/ink1153.xml"/><Relationship Id="rId51" Type="http://schemas.openxmlformats.org/officeDocument/2006/relationships/image" Target="../media/image1422.png"/><Relationship Id="rId72" Type="http://schemas.openxmlformats.org/officeDocument/2006/relationships/customXml" Target="../ink/ink1105.xml"/><Relationship Id="rId93" Type="http://schemas.openxmlformats.org/officeDocument/2006/relationships/image" Target="../media/image1443.png"/><Relationship Id="rId189" Type="http://schemas.openxmlformats.org/officeDocument/2006/relationships/image" Target="../media/image6280.png"/><Relationship Id="rId3" Type="http://schemas.openxmlformats.org/officeDocument/2006/relationships/image" Target="../media/image1398.png"/><Relationship Id="rId214" Type="http://schemas.openxmlformats.org/officeDocument/2006/relationships/customXml" Target="../ink/ink1176.xml"/><Relationship Id="rId235" Type="http://schemas.openxmlformats.org/officeDocument/2006/relationships/image" Target="../media/image654.png"/><Relationship Id="rId256" Type="http://schemas.openxmlformats.org/officeDocument/2006/relationships/customXml" Target="../ink/ink1197.xml"/><Relationship Id="rId116" Type="http://schemas.openxmlformats.org/officeDocument/2006/relationships/customXml" Target="../ink/ink1127.xml"/><Relationship Id="rId137" Type="http://schemas.openxmlformats.org/officeDocument/2006/relationships/image" Target="../media/image1465.png"/><Relationship Id="rId158" Type="http://schemas.openxmlformats.org/officeDocument/2006/relationships/customXml" Target="../ink/ink1148.xml"/><Relationship Id="rId20" Type="http://schemas.openxmlformats.org/officeDocument/2006/relationships/customXml" Target="../ink/ink1079.xml"/><Relationship Id="rId41" Type="http://schemas.openxmlformats.org/officeDocument/2006/relationships/image" Target="../media/image1417.png"/><Relationship Id="rId62" Type="http://schemas.openxmlformats.org/officeDocument/2006/relationships/customXml" Target="../ink/ink1100.xml"/><Relationship Id="rId83" Type="http://schemas.openxmlformats.org/officeDocument/2006/relationships/image" Target="../media/image1438.png"/><Relationship Id="rId179" Type="http://schemas.openxmlformats.org/officeDocument/2006/relationships/image" Target="../media/image6230.png"/><Relationship Id="rId190" Type="http://schemas.openxmlformats.org/officeDocument/2006/relationships/customXml" Target="../ink/ink1164.xml"/><Relationship Id="rId204" Type="http://schemas.openxmlformats.org/officeDocument/2006/relationships/customXml" Target="../ink/ink1171.xml"/><Relationship Id="rId225" Type="http://schemas.openxmlformats.org/officeDocument/2006/relationships/image" Target="../media/image6480.png"/><Relationship Id="rId246" Type="http://schemas.openxmlformats.org/officeDocument/2006/relationships/customXml" Target="../ink/ink1192.xml"/><Relationship Id="rId267" Type="http://schemas.openxmlformats.org/officeDocument/2006/relationships/image" Target="../media/image671.png"/><Relationship Id="rId106" Type="http://schemas.openxmlformats.org/officeDocument/2006/relationships/customXml" Target="../ink/ink1122.xml"/><Relationship Id="rId127" Type="http://schemas.openxmlformats.org/officeDocument/2006/relationships/image" Target="../media/image1460.png"/><Relationship Id="rId10" Type="http://schemas.openxmlformats.org/officeDocument/2006/relationships/customXml" Target="../ink/ink1074.xml"/><Relationship Id="rId31" Type="http://schemas.openxmlformats.org/officeDocument/2006/relationships/image" Target="../media/image1412.png"/><Relationship Id="rId52" Type="http://schemas.openxmlformats.org/officeDocument/2006/relationships/customXml" Target="../ink/ink1095.xml"/><Relationship Id="rId73" Type="http://schemas.openxmlformats.org/officeDocument/2006/relationships/image" Target="../media/image1433.png"/><Relationship Id="rId94" Type="http://schemas.openxmlformats.org/officeDocument/2006/relationships/customXml" Target="../ink/ink1116.xml"/><Relationship Id="rId148" Type="http://schemas.openxmlformats.org/officeDocument/2006/relationships/customXml" Target="../ink/ink1143.xml"/><Relationship Id="rId169" Type="http://schemas.openxmlformats.org/officeDocument/2006/relationships/image" Target="../media/image6170.png"/><Relationship Id="rId4" Type="http://schemas.openxmlformats.org/officeDocument/2006/relationships/customXml" Target="../ink/ink1071.xml"/><Relationship Id="rId180" Type="http://schemas.openxmlformats.org/officeDocument/2006/relationships/customXml" Target="../ink/ink1159.xml"/><Relationship Id="rId215" Type="http://schemas.openxmlformats.org/officeDocument/2006/relationships/image" Target="../media/image6430.png"/><Relationship Id="rId236" Type="http://schemas.openxmlformats.org/officeDocument/2006/relationships/customXml" Target="../ink/ink1187.xml"/><Relationship Id="rId257" Type="http://schemas.openxmlformats.org/officeDocument/2006/relationships/image" Target="../media/image666.png"/><Relationship Id="rId42" Type="http://schemas.openxmlformats.org/officeDocument/2006/relationships/customXml" Target="../ink/ink1090.xml"/><Relationship Id="rId84" Type="http://schemas.openxmlformats.org/officeDocument/2006/relationships/customXml" Target="../ink/ink1111.xml"/><Relationship Id="rId138" Type="http://schemas.openxmlformats.org/officeDocument/2006/relationships/customXml" Target="../ink/ink1138.xml"/><Relationship Id="rId191" Type="http://schemas.openxmlformats.org/officeDocument/2006/relationships/image" Target="../media/image6290.png"/><Relationship Id="rId205" Type="http://schemas.openxmlformats.org/officeDocument/2006/relationships/image" Target="../media/image6370.png"/><Relationship Id="rId247" Type="http://schemas.openxmlformats.org/officeDocument/2006/relationships/image" Target="../media/image661.png"/><Relationship Id="rId107" Type="http://schemas.openxmlformats.org/officeDocument/2006/relationships/image" Target="../media/image145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3.png"/><Relationship Id="rId299" Type="http://schemas.openxmlformats.org/officeDocument/2006/relationships/image" Target="../media/image1624.png"/><Relationship Id="rId21" Type="http://schemas.openxmlformats.org/officeDocument/2006/relationships/image" Target="../media/image1485.png"/><Relationship Id="rId63" Type="http://schemas.openxmlformats.org/officeDocument/2006/relationships/image" Target="../media/image1506.png"/><Relationship Id="rId159" Type="http://schemas.openxmlformats.org/officeDocument/2006/relationships/image" Target="../media/image1554.png"/><Relationship Id="rId324" Type="http://schemas.openxmlformats.org/officeDocument/2006/relationships/customXml" Target="../ink/ink1366.xml"/><Relationship Id="rId366" Type="http://schemas.openxmlformats.org/officeDocument/2006/relationships/customXml" Target="../ink/ink1387.xml"/><Relationship Id="rId170" Type="http://schemas.openxmlformats.org/officeDocument/2006/relationships/customXml" Target="../ink/ink1289.xml"/><Relationship Id="rId226" Type="http://schemas.openxmlformats.org/officeDocument/2006/relationships/customXml" Target="../ink/ink1317.xml"/><Relationship Id="rId268" Type="http://schemas.openxmlformats.org/officeDocument/2006/relationships/customXml" Target="../ink/ink1338.xml"/><Relationship Id="rId32" Type="http://schemas.openxmlformats.org/officeDocument/2006/relationships/customXml" Target="../ink/ink1220.xml"/><Relationship Id="rId74" Type="http://schemas.openxmlformats.org/officeDocument/2006/relationships/customXml" Target="../ink/ink1241.xml"/><Relationship Id="rId128" Type="http://schemas.openxmlformats.org/officeDocument/2006/relationships/customXml" Target="../ink/ink1268.xml"/><Relationship Id="rId335" Type="http://schemas.openxmlformats.org/officeDocument/2006/relationships/image" Target="../media/image1642.png"/><Relationship Id="rId377" Type="http://schemas.openxmlformats.org/officeDocument/2006/relationships/image" Target="../media/image1663.png"/><Relationship Id="rId5" Type="http://schemas.openxmlformats.org/officeDocument/2006/relationships/image" Target="../media/image1477.png"/><Relationship Id="rId181" Type="http://schemas.openxmlformats.org/officeDocument/2006/relationships/image" Target="../media/image1565.png"/><Relationship Id="rId237" Type="http://schemas.openxmlformats.org/officeDocument/2006/relationships/image" Target="../media/image1593.png"/><Relationship Id="rId279" Type="http://schemas.openxmlformats.org/officeDocument/2006/relationships/image" Target="../media/image1614.png"/><Relationship Id="rId43" Type="http://schemas.openxmlformats.org/officeDocument/2006/relationships/image" Target="../media/image1496.png"/><Relationship Id="rId139" Type="http://schemas.openxmlformats.org/officeDocument/2006/relationships/image" Target="../media/image1544.png"/><Relationship Id="rId290" Type="http://schemas.openxmlformats.org/officeDocument/2006/relationships/customXml" Target="../ink/ink1349.xml"/><Relationship Id="rId304" Type="http://schemas.openxmlformats.org/officeDocument/2006/relationships/customXml" Target="../ink/ink1356.xml"/><Relationship Id="rId346" Type="http://schemas.openxmlformats.org/officeDocument/2006/relationships/customXml" Target="../ink/ink1377.xml"/><Relationship Id="rId388" Type="http://schemas.openxmlformats.org/officeDocument/2006/relationships/customXml" Target="../ink/ink1398.xml"/><Relationship Id="rId85" Type="http://schemas.openxmlformats.org/officeDocument/2006/relationships/image" Target="../media/image1517.png"/><Relationship Id="rId150" Type="http://schemas.openxmlformats.org/officeDocument/2006/relationships/customXml" Target="../ink/ink1279.xml"/><Relationship Id="rId192" Type="http://schemas.openxmlformats.org/officeDocument/2006/relationships/customXml" Target="../ink/ink1300.xml"/><Relationship Id="rId206" Type="http://schemas.openxmlformats.org/officeDocument/2006/relationships/customXml" Target="../ink/ink1307.xml"/><Relationship Id="rId248" Type="http://schemas.openxmlformats.org/officeDocument/2006/relationships/customXml" Target="../ink/ink1328.xml"/><Relationship Id="rId12" Type="http://schemas.openxmlformats.org/officeDocument/2006/relationships/customXml" Target="../ink/ink1210.xml"/><Relationship Id="rId108" Type="http://schemas.openxmlformats.org/officeDocument/2006/relationships/customXml" Target="../ink/ink1258.xml"/><Relationship Id="rId315" Type="http://schemas.openxmlformats.org/officeDocument/2006/relationships/image" Target="../media/image1632.png"/><Relationship Id="rId357" Type="http://schemas.openxmlformats.org/officeDocument/2006/relationships/image" Target="../media/image1653.png"/><Relationship Id="rId54" Type="http://schemas.openxmlformats.org/officeDocument/2006/relationships/customXml" Target="../ink/ink1231.xml"/><Relationship Id="rId96" Type="http://schemas.openxmlformats.org/officeDocument/2006/relationships/customXml" Target="../ink/ink1252.xml"/><Relationship Id="rId161" Type="http://schemas.openxmlformats.org/officeDocument/2006/relationships/image" Target="../media/image1555.png"/><Relationship Id="rId217" Type="http://schemas.openxmlformats.org/officeDocument/2006/relationships/image" Target="../media/image1583.png"/><Relationship Id="rId259" Type="http://schemas.openxmlformats.org/officeDocument/2006/relationships/image" Target="../media/image1604.png"/><Relationship Id="rId23" Type="http://schemas.openxmlformats.org/officeDocument/2006/relationships/image" Target="../media/image1486.png"/><Relationship Id="rId119" Type="http://schemas.openxmlformats.org/officeDocument/2006/relationships/image" Target="../media/image1534.png"/><Relationship Id="rId270" Type="http://schemas.openxmlformats.org/officeDocument/2006/relationships/customXml" Target="../ink/ink1339.xml"/><Relationship Id="rId326" Type="http://schemas.openxmlformats.org/officeDocument/2006/relationships/customXml" Target="../ink/ink1367.xml"/><Relationship Id="rId65" Type="http://schemas.openxmlformats.org/officeDocument/2006/relationships/image" Target="../media/image1507.png"/><Relationship Id="rId130" Type="http://schemas.openxmlformats.org/officeDocument/2006/relationships/customXml" Target="../ink/ink1269.xml"/><Relationship Id="rId368" Type="http://schemas.openxmlformats.org/officeDocument/2006/relationships/customXml" Target="../ink/ink1388.xml"/><Relationship Id="rId172" Type="http://schemas.openxmlformats.org/officeDocument/2006/relationships/customXml" Target="../ink/ink1290.xml"/><Relationship Id="rId228" Type="http://schemas.openxmlformats.org/officeDocument/2006/relationships/customXml" Target="../ink/ink1318.xml"/><Relationship Id="rId281" Type="http://schemas.openxmlformats.org/officeDocument/2006/relationships/image" Target="../media/image1615.png"/><Relationship Id="rId337" Type="http://schemas.openxmlformats.org/officeDocument/2006/relationships/image" Target="../media/image1643.png"/><Relationship Id="rId34" Type="http://schemas.openxmlformats.org/officeDocument/2006/relationships/customXml" Target="../ink/ink1221.xml"/><Relationship Id="rId76" Type="http://schemas.openxmlformats.org/officeDocument/2006/relationships/customXml" Target="../ink/ink1242.xml"/><Relationship Id="rId141" Type="http://schemas.openxmlformats.org/officeDocument/2006/relationships/image" Target="../media/image1545.png"/><Relationship Id="rId379" Type="http://schemas.openxmlformats.org/officeDocument/2006/relationships/image" Target="../media/image1664.png"/><Relationship Id="rId7" Type="http://schemas.openxmlformats.org/officeDocument/2006/relationships/image" Target="../media/image1478.png"/><Relationship Id="rId183" Type="http://schemas.openxmlformats.org/officeDocument/2006/relationships/image" Target="../media/image1566.png"/><Relationship Id="rId239" Type="http://schemas.openxmlformats.org/officeDocument/2006/relationships/image" Target="../media/image1594.png"/><Relationship Id="rId390" Type="http://schemas.openxmlformats.org/officeDocument/2006/relationships/customXml" Target="../ink/ink1399.xml"/><Relationship Id="rId250" Type="http://schemas.openxmlformats.org/officeDocument/2006/relationships/customXml" Target="../ink/ink1329.xml"/><Relationship Id="rId292" Type="http://schemas.openxmlformats.org/officeDocument/2006/relationships/customXml" Target="../ink/ink1350.xml"/><Relationship Id="rId306" Type="http://schemas.openxmlformats.org/officeDocument/2006/relationships/customXml" Target="../ink/ink1357.xml"/><Relationship Id="rId45" Type="http://schemas.openxmlformats.org/officeDocument/2006/relationships/image" Target="../media/image1497.png"/><Relationship Id="rId87" Type="http://schemas.openxmlformats.org/officeDocument/2006/relationships/image" Target="../media/image1518.png"/><Relationship Id="rId110" Type="http://schemas.openxmlformats.org/officeDocument/2006/relationships/customXml" Target="../ink/ink1259.xml"/><Relationship Id="rId348" Type="http://schemas.openxmlformats.org/officeDocument/2006/relationships/customXml" Target="../ink/ink1378.xml"/><Relationship Id="rId152" Type="http://schemas.openxmlformats.org/officeDocument/2006/relationships/customXml" Target="../ink/ink1280.xml"/><Relationship Id="rId194" Type="http://schemas.openxmlformats.org/officeDocument/2006/relationships/customXml" Target="../ink/ink1301.xml"/><Relationship Id="rId208" Type="http://schemas.openxmlformats.org/officeDocument/2006/relationships/customXml" Target="../ink/ink1308.xml"/><Relationship Id="rId261" Type="http://schemas.openxmlformats.org/officeDocument/2006/relationships/image" Target="../media/image1605.png"/><Relationship Id="rId14" Type="http://schemas.openxmlformats.org/officeDocument/2006/relationships/customXml" Target="../ink/ink1211.xml"/><Relationship Id="rId56" Type="http://schemas.openxmlformats.org/officeDocument/2006/relationships/customXml" Target="../ink/ink1232.xml"/><Relationship Id="rId317" Type="http://schemas.openxmlformats.org/officeDocument/2006/relationships/image" Target="../media/image1633.png"/><Relationship Id="rId359" Type="http://schemas.openxmlformats.org/officeDocument/2006/relationships/image" Target="../media/image1654.png"/><Relationship Id="rId98" Type="http://schemas.openxmlformats.org/officeDocument/2006/relationships/customXml" Target="../ink/ink1253.xml"/><Relationship Id="rId121" Type="http://schemas.openxmlformats.org/officeDocument/2006/relationships/image" Target="../media/image1535.png"/><Relationship Id="rId163" Type="http://schemas.openxmlformats.org/officeDocument/2006/relationships/image" Target="../media/image1556.png"/><Relationship Id="rId219" Type="http://schemas.openxmlformats.org/officeDocument/2006/relationships/image" Target="../media/image1584.png"/><Relationship Id="rId370" Type="http://schemas.openxmlformats.org/officeDocument/2006/relationships/customXml" Target="../ink/ink1389.xml"/><Relationship Id="rId230" Type="http://schemas.openxmlformats.org/officeDocument/2006/relationships/customXml" Target="../ink/ink1319.xml"/><Relationship Id="rId25" Type="http://schemas.openxmlformats.org/officeDocument/2006/relationships/image" Target="../media/image1487.png"/><Relationship Id="rId67" Type="http://schemas.openxmlformats.org/officeDocument/2006/relationships/image" Target="../media/image1508.png"/><Relationship Id="rId272" Type="http://schemas.openxmlformats.org/officeDocument/2006/relationships/customXml" Target="../ink/ink1340.xml"/><Relationship Id="rId328" Type="http://schemas.openxmlformats.org/officeDocument/2006/relationships/customXml" Target="../ink/ink1368.xml"/><Relationship Id="rId132" Type="http://schemas.openxmlformats.org/officeDocument/2006/relationships/customXml" Target="../ink/ink1270.xml"/><Relationship Id="rId174" Type="http://schemas.openxmlformats.org/officeDocument/2006/relationships/customXml" Target="../ink/ink1291.xml"/><Relationship Id="rId381" Type="http://schemas.openxmlformats.org/officeDocument/2006/relationships/image" Target="../media/image1665.png"/><Relationship Id="rId241" Type="http://schemas.openxmlformats.org/officeDocument/2006/relationships/image" Target="../media/image1595.png"/><Relationship Id="rId36" Type="http://schemas.openxmlformats.org/officeDocument/2006/relationships/customXml" Target="../ink/ink1222.xml"/><Relationship Id="rId283" Type="http://schemas.openxmlformats.org/officeDocument/2006/relationships/image" Target="../media/image1616.png"/><Relationship Id="rId339" Type="http://schemas.openxmlformats.org/officeDocument/2006/relationships/image" Target="../media/image1644.png"/><Relationship Id="rId78" Type="http://schemas.openxmlformats.org/officeDocument/2006/relationships/customXml" Target="../ink/ink1243.xml"/><Relationship Id="rId101" Type="http://schemas.openxmlformats.org/officeDocument/2006/relationships/image" Target="../media/image1525.png"/><Relationship Id="rId143" Type="http://schemas.openxmlformats.org/officeDocument/2006/relationships/image" Target="../media/image1546.png"/><Relationship Id="rId185" Type="http://schemas.openxmlformats.org/officeDocument/2006/relationships/image" Target="../media/image1567.png"/><Relationship Id="rId350" Type="http://schemas.openxmlformats.org/officeDocument/2006/relationships/customXml" Target="../ink/ink1379.xml"/><Relationship Id="rId9" Type="http://schemas.openxmlformats.org/officeDocument/2006/relationships/image" Target="../media/image1479.png"/><Relationship Id="rId210" Type="http://schemas.openxmlformats.org/officeDocument/2006/relationships/customXml" Target="../ink/ink1309.xml"/><Relationship Id="rId252" Type="http://schemas.openxmlformats.org/officeDocument/2006/relationships/customXml" Target="../ink/ink1330.xml"/><Relationship Id="rId294" Type="http://schemas.openxmlformats.org/officeDocument/2006/relationships/customXml" Target="../ink/ink1351.xml"/><Relationship Id="rId308" Type="http://schemas.openxmlformats.org/officeDocument/2006/relationships/customXml" Target="../ink/ink1358.xml"/><Relationship Id="rId47" Type="http://schemas.openxmlformats.org/officeDocument/2006/relationships/image" Target="../media/image1498.png"/><Relationship Id="rId89" Type="http://schemas.openxmlformats.org/officeDocument/2006/relationships/image" Target="../media/image1519.png"/><Relationship Id="rId112" Type="http://schemas.openxmlformats.org/officeDocument/2006/relationships/customXml" Target="../ink/ink1260.xml"/><Relationship Id="rId154" Type="http://schemas.openxmlformats.org/officeDocument/2006/relationships/customXml" Target="../ink/ink1281.xml"/><Relationship Id="rId361" Type="http://schemas.openxmlformats.org/officeDocument/2006/relationships/image" Target="../media/image1655.png"/><Relationship Id="rId196" Type="http://schemas.openxmlformats.org/officeDocument/2006/relationships/customXml" Target="../ink/ink1302.xml"/><Relationship Id="rId200" Type="http://schemas.openxmlformats.org/officeDocument/2006/relationships/customXml" Target="../ink/ink1304.xml"/><Relationship Id="rId382" Type="http://schemas.openxmlformats.org/officeDocument/2006/relationships/customXml" Target="../ink/ink1395.xml"/><Relationship Id="rId16" Type="http://schemas.openxmlformats.org/officeDocument/2006/relationships/customXml" Target="../ink/ink1212.xml"/><Relationship Id="rId221" Type="http://schemas.openxmlformats.org/officeDocument/2006/relationships/image" Target="../media/image1585.png"/><Relationship Id="rId242" Type="http://schemas.openxmlformats.org/officeDocument/2006/relationships/customXml" Target="../ink/ink1325.xml"/><Relationship Id="rId263" Type="http://schemas.openxmlformats.org/officeDocument/2006/relationships/image" Target="../media/image1606.png"/><Relationship Id="rId284" Type="http://schemas.openxmlformats.org/officeDocument/2006/relationships/customXml" Target="../ink/ink1346.xml"/><Relationship Id="rId319" Type="http://schemas.openxmlformats.org/officeDocument/2006/relationships/image" Target="../media/image1634.png"/><Relationship Id="rId37" Type="http://schemas.openxmlformats.org/officeDocument/2006/relationships/image" Target="../media/image1493.png"/><Relationship Id="rId58" Type="http://schemas.openxmlformats.org/officeDocument/2006/relationships/customXml" Target="../ink/ink1233.xml"/><Relationship Id="rId79" Type="http://schemas.openxmlformats.org/officeDocument/2006/relationships/image" Target="../media/image1514.png"/><Relationship Id="rId102" Type="http://schemas.openxmlformats.org/officeDocument/2006/relationships/customXml" Target="../ink/ink1255.xml"/><Relationship Id="rId123" Type="http://schemas.openxmlformats.org/officeDocument/2006/relationships/image" Target="../media/image1536.png"/><Relationship Id="rId144" Type="http://schemas.openxmlformats.org/officeDocument/2006/relationships/customXml" Target="../ink/ink1276.xml"/><Relationship Id="rId330" Type="http://schemas.openxmlformats.org/officeDocument/2006/relationships/customXml" Target="../ink/ink1369.xml"/><Relationship Id="rId90" Type="http://schemas.openxmlformats.org/officeDocument/2006/relationships/customXml" Target="../ink/ink1249.xml"/><Relationship Id="rId165" Type="http://schemas.openxmlformats.org/officeDocument/2006/relationships/image" Target="../media/image1557.png"/><Relationship Id="rId186" Type="http://schemas.openxmlformats.org/officeDocument/2006/relationships/customXml" Target="../ink/ink1297.xml"/><Relationship Id="rId351" Type="http://schemas.openxmlformats.org/officeDocument/2006/relationships/image" Target="../media/image1650.png"/><Relationship Id="rId372" Type="http://schemas.openxmlformats.org/officeDocument/2006/relationships/customXml" Target="../ink/ink1390.xml"/><Relationship Id="rId211" Type="http://schemas.openxmlformats.org/officeDocument/2006/relationships/image" Target="../media/image1580.png"/><Relationship Id="rId232" Type="http://schemas.openxmlformats.org/officeDocument/2006/relationships/customXml" Target="../ink/ink1320.xml"/><Relationship Id="rId253" Type="http://schemas.openxmlformats.org/officeDocument/2006/relationships/image" Target="../media/image1601.png"/><Relationship Id="rId274" Type="http://schemas.openxmlformats.org/officeDocument/2006/relationships/customXml" Target="../ink/ink1341.xml"/><Relationship Id="rId295" Type="http://schemas.openxmlformats.org/officeDocument/2006/relationships/image" Target="../media/image1622.png"/><Relationship Id="rId309" Type="http://schemas.openxmlformats.org/officeDocument/2006/relationships/image" Target="../media/image1629.png"/><Relationship Id="rId27" Type="http://schemas.openxmlformats.org/officeDocument/2006/relationships/image" Target="../media/image1488.png"/><Relationship Id="rId48" Type="http://schemas.openxmlformats.org/officeDocument/2006/relationships/customXml" Target="../ink/ink1228.xml"/><Relationship Id="rId69" Type="http://schemas.openxmlformats.org/officeDocument/2006/relationships/image" Target="../media/image1509.png"/><Relationship Id="rId113" Type="http://schemas.openxmlformats.org/officeDocument/2006/relationships/image" Target="../media/image1531.png"/><Relationship Id="rId134" Type="http://schemas.openxmlformats.org/officeDocument/2006/relationships/customXml" Target="../ink/ink1271.xml"/><Relationship Id="rId320" Type="http://schemas.openxmlformats.org/officeDocument/2006/relationships/customXml" Target="../ink/ink1364.xml"/><Relationship Id="rId80" Type="http://schemas.openxmlformats.org/officeDocument/2006/relationships/customXml" Target="../ink/ink1244.xml"/><Relationship Id="rId155" Type="http://schemas.openxmlformats.org/officeDocument/2006/relationships/image" Target="../media/image1552.png"/><Relationship Id="rId176" Type="http://schemas.openxmlformats.org/officeDocument/2006/relationships/customXml" Target="../ink/ink1292.xml"/><Relationship Id="rId197" Type="http://schemas.openxmlformats.org/officeDocument/2006/relationships/image" Target="../media/image1573.png"/><Relationship Id="rId341" Type="http://schemas.openxmlformats.org/officeDocument/2006/relationships/image" Target="../media/image1645.png"/><Relationship Id="rId362" Type="http://schemas.openxmlformats.org/officeDocument/2006/relationships/customXml" Target="../ink/ink1385.xml"/><Relationship Id="rId383" Type="http://schemas.openxmlformats.org/officeDocument/2006/relationships/image" Target="../media/image1666.png"/><Relationship Id="rId201" Type="http://schemas.openxmlformats.org/officeDocument/2006/relationships/image" Target="../media/image1575.png"/><Relationship Id="rId222" Type="http://schemas.openxmlformats.org/officeDocument/2006/relationships/customXml" Target="../ink/ink1315.xml"/><Relationship Id="rId243" Type="http://schemas.openxmlformats.org/officeDocument/2006/relationships/image" Target="../media/image1596.png"/><Relationship Id="rId264" Type="http://schemas.openxmlformats.org/officeDocument/2006/relationships/customXml" Target="../ink/ink1336.xml"/><Relationship Id="rId285" Type="http://schemas.openxmlformats.org/officeDocument/2006/relationships/image" Target="../media/image1617.png"/><Relationship Id="rId17" Type="http://schemas.openxmlformats.org/officeDocument/2006/relationships/image" Target="../media/image1483.png"/><Relationship Id="rId38" Type="http://schemas.openxmlformats.org/officeDocument/2006/relationships/customXml" Target="../ink/ink1223.xml"/><Relationship Id="rId59" Type="http://schemas.openxmlformats.org/officeDocument/2006/relationships/image" Target="../media/image1504.png"/><Relationship Id="rId103" Type="http://schemas.openxmlformats.org/officeDocument/2006/relationships/image" Target="../media/image1526.png"/><Relationship Id="rId124" Type="http://schemas.openxmlformats.org/officeDocument/2006/relationships/customXml" Target="../ink/ink1266.xml"/><Relationship Id="rId310" Type="http://schemas.openxmlformats.org/officeDocument/2006/relationships/customXml" Target="../ink/ink1359.xml"/><Relationship Id="rId70" Type="http://schemas.openxmlformats.org/officeDocument/2006/relationships/customXml" Target="../ink/ink1239.xml"/><Relationship Id="rId91" Type="http://schemas.openxmlformats.org/officeDocument/2006/relationships/image" Target="../media/image1520.png"/><Relationship Id="rId145" Type="http://schemas.openxmlformats.org/officeDocument/2006/relationships/image" Target="../media/image1547.png"/><Relationship Id="rId166" Type="http://schemas.openxmlformats.org/officeDocument/2006/relationships/customXml" Target="../ink/ink1287.xml"/><Relationship Id="rId187" Type="http://schemas.openxmlformats.org/officeDocument/2006/relationships/image" Target="../media/image1568.png"/><Relationship Id="rId331" Type="http://schemas.openxmlformats.org/officeDocument/2006/relationships/image" Target="../media/image1640.png"/><Relationship Id="rId352" Type="http://schemas.openxmlformats.org/officeDocument/2006/relationships/customXml" Target="../ink/ink1380.xml"/><Relationship Id="rId373" Type="http://schemas.openxmlformats.org/officeDocument/2006/relationships/image" Target="../media/image166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10.xml"/><Relationship Id="rId233" Type="http://schemas.openxmlformats.org/officeDocument/2006/relationships/image" Target="../media/image1591.png"/><Relationship Id="rId254" Type="http://schemas.openxmlformats.org/officeDocument/2006/relationships/customXml" Target="../ink/ink1331.xml"/><Relationship Id="rId28" Type="http://schemas.openxmlformats.org/officeDocument/2006/relationships/customXml" Target="../ink/ink1218.xml"/><Relationship Id="rId49" Type="http://schemas.openxmlformats.org/officeDocument/2006/relationships/image" Target="../media/image1499.png"/><Relationship Id="rId114" Type="http://schemas.openxmlformats.org/officeDocument/2006/relationships/customXml" Target="../ink/ink1261.xml"/><Relationship Id="rId275" Type="http://schemas.openxmlformats.org/officeDocument/2006/relationships/image" Target="../media/image1612.png"/><Relationship Id="rId296" Type="http://schemas.openxmlformats.org/officeDocument/2006/relationships/customXml" Target="../ink/ink1352.xml"/><Relationship Id="rId300" Type="http://schemas.openxmlformats.org/officeDocument/2006/relationships/customXml" Target="../ink/ink1354.xml"/><Relationship Id="rId60" Type="http://schemas.openxmlformats.org/officeDocument/2006/relationships/customXml" Target="../ink/ink1234.xml"/><Relationship Id="rId81" Type="http://schemas.openxmlformats.org/officeDocument/2006/relationships/image" Target="../media/image1515.png"/><Relationship Id="rId135" Type="http://schemas.openxmlformats.org/officeDocument/2006/relationships/image" Target="../media/image1542.png"/><Relationship Id="rId156" Type="http://schemas.openxmlformats.org/officeDocument/2006/relationships/customXml" Target="../ink/ink1282.xml"/><Relationship Id="rId177" Type="http://schemas.openxmlformats.org/officeDocument/2006/relationships/image" Target="../media/image1563.png"/><Relationship Id="rId198" Type="http://schemas.openxmlformats.org/officeDocument/2006/relationships/customXml" Target="../ink/ink1303.xml"/><Relationship Id="rId321" Type="http://schemas.openxmlformats.org/officeDocument/2006/relationships/image" Target="../media/image1635.png"/><Relationship Id="rId342" Type="http://schemas.openxmlformats.org/officeDocument/2006/relationships/customXml" Target="../ink/ink1375.xml"/><Relationship Id="rId363" Type="http://schemas.openxmlformats.org/officeDocument/2006/relationships/image" Target="../media/image1656.png"/><Relationship Id="rId384" Type="http://schemas.openxmlformats.org/officeDocument/2006/relationships/customXml" Target="../ink/ink1396.xml"/><Relationship Id="rId202" Type="http://schemas.openxmlformats.org/officeDocument/2006/relationships/customXml" Target="../ink/ink1305.xml"/><Relationship Id="rId223" Type="http://schemas.openxmlformats.org/officeDocument/2006/relationships/image" Target="../media/image1586.png"/><Relationship Id="rId244" Type="http://schemas.openxmlformats.org/officeDocument/2006/relationships/customXml" Target="../ink/ink1326.xml"/><Relationship Id="rId18" Type="http://schemas.openxmlformats.org/officeDocument/2006/relationships/customXml" Target="../ink/ink1213.xml"/><Relationship Id="rId39" Type="http://schemas.openxmlformats.org/officeDocument/2006/relationships/image" Target="../media/image1494.png"/><Relationship Id="rId265" Type="http://schemas.openxmlformats.org/officeDocument/2006/relationships/image" Target="../media/image1607.png"/><Relationship Id="rId286" Type="http://schemas.openxmlformats.org/officeDocument/2006/relationships/customXml" Target="../ink/ink1347.xml"/><Relationship Id="rId50" Type="http://schemas.openxmlformats.org/officeDocument/2006/relationships/customXml" Target="../ink/ink1229.xml"/><Relationship Id="rId104" Type="http://schemas.openxmlformats.org/officeDocument/2006/relationships/customXml" Target="../ink/ink1256.xml"/><Relationship Id="rId125" Type="http://schemas.openxmlformats.org/officeDocument/2006/relationships/image" Target="../media/image1537.png"/><Relationship Id="rId146" Type="http://schemas.openxmlformats.org/officeDocument/2006/relationships/customXml" Target="../ink/ink1277.xml"/><Relationship Id="rId167" Type="http://schemas.openxmlformats.org/officeDocument/2006/relationships/image" Target="../media/image1558.png"/><Relationship Id="rId188" Type="http://schemas.openxmlformats.org/officeDocument/2006/relationships/customXml" Target="../ink/ink1298.xml"/><Relationship Id="rId311" Type="http://schemas.openxmlformats.org/officeDocument/2006/relationships/image" Target="../media/image1630.png"/><Relationship Id="rId332" Type="http://schemas.openxmlformats.org/officeDocument/2006/relationships/customXml" Target="../ink/ink1370.xml"/><Relationship Id="rId353" Type="http://schemas.openxmlformats.org/officeDocument/2006/relationships/image" Target="../media/image1651.png"/><Relationship Id="rId374" Type="http://schemas.openxmlformats.org/officeDocument/2006/relationships/customXml" Target="../ink/ink1391.xml"/><Relationship Id="rId71" Type="http://schemas.openxmlformats.org/officeDocument/2006/relationships/image" Target="../media/image1510.png"/><Relationship Id="rId92" Type="http://schemas.openxmlformats.org/officeDocument/2006/relationships/customXml" Target="../ink/ink1250.xml"/><Relationship Id="rId213" Type="http://schemas.openxmlformats.org/officeDocument/2006/relationships/image" Target="../media/image1581.png"/><Relationship Id="rId234" Type="http://schemas.openxmlformats.org/officeDocument/2006/relationships/customXml" Target="../ink/ink1321.xml"/><Relationship Id="rId2" Type="http://schemas.openxmlformats.org/officeDocument/2006/relationships/customXml" Target="../ink/ink1205.xml"/><Relationship Id="rId29" Type="http://schemas.openxmlformats.org/officeDocument/2006/relationships/image" Target="../media/image1489.png"/><Relationship Id="rId255" Type="http://schemas.openxmlformats.org/officeDocument/2006/relationships/image" Target="../media/image1602.png"/><Relationship Id="rId276" Type="http://schemas.openxmlformats.org/officeDocument/2006/relationships/customXml" Target="../ink/ink1342.xml"/><Relationship Id="rId297" Type="http://schemas.openxmlformats.org/officeDocument/2006/relationships/image" Target="../media/image1623.png"/><Relationship Id="rId40" Type="http://schemas.openxmlformats.org/officeDocument/2006/relationships/customXml" Target="../ink/ink1224.xml"/><Relationship Id="rId115" Type="http://schemas.openxmlformats.org/officeDocument/2006/relationships/image" Target="../media/image1532.png"/><Relationship Id="rId136" Type="http://schemas.openxmlformats.org/officeDocument/2006/relationships/customXml" Target="../ink/ink1272.xml"/><Relationship Id="rId157" Type="http://schemas.openxmlformats.org/officeDocument/2006/relationships/image" Target="../media/image1553.png"/><Relationship Id="rId178" Type="http://schemas.openxmlformats.org/officeDocument/2006/relationships/customXml" Target="../ink/ink1293.xml"/><Relationship Id="rId301" Type="http://schemas.openxmlformats.org/officeDocument/2006/relationships/image" Target="../media/image1625.png"/><Relationship Id="rId322" Type="http://schemas.openxmlformats.org/officeDocument/2006/relationships/customXml" Target="../ink/ink1365.xml"/><Relationship Id="rId343" Type="http://schemas.openxmlformats.org/officeDocument/2006/relationships/image" Target="../media/image1646.png"/><Relationship Id="rId364" Type="http://schemas.openxmlformats.org/officeDocument/2006/relationships/customXml" Target="../ink/ink1386.xml"/><Relationship Id="rId61" Type="http://schemas.openxmlformats.org/officeDocument/2006/relationships/image" Target="../media/image1505.png"/><Relationship Id="rId82" Type="http://schemas.openxmlformats.org/officeDocument/2006/relationships/customXml" Target="../ink/ink1245.xml"/><Relationship Id="rId199" Type="http://schemas.openxmlformats.org/officeDocument/2006/relationships/image" Target="../media/image1574.png"/><Relationship Id="rId203" Type="http://schemas.openxmlformats.org/officeDocument/2006/relationships/image" Target="../media/image1576.png"/><Relationship Id="rId385" Type="http://schemas.openxmlformats.org/officeDocument/2006/relationships/image" Target="../media/image1667.png"/><Relationship Id="rId19" Type="http://schemas.openxmlformats.org/officeDocument/2006/relationships/image" Target="../media/image1484.png"/><Relationship Id="rId224" Type="http://schemas.openxmlformats.org/officeDocument/2006/relationships/customXml" Target="../ink/ink1316.xml"/><Relationship Id="rId245" Type="http://schemas.openxmlformats.org/officeDocument/2006/relationships/image" Target="../media/image1597.png"/><Relationship Id="rId266" Type="http://schemas.openxmlformats.org/officeDocument/2006/relationships/customXml" Target="../ink/ink1337.xml"/><Relationship Id="rId287" Type="http://schemas.openxmlformats.org/officeDocument/2006/relationships/image" Target="../media/image1618.png"/><Relationship Id="rId30" Type="http://schemas.openxmlformats.org/officeDocument/2006/relationships/customXml" Target="../ink/ink1219.xml"/><Relationship Id="rId105" Type="http://schemas.openxmlformats.org/officeDocument/2006/relationships/image" Target="../media/image1527.png"/><Relationship Id="rId126" Type="http://schemas.openxmlformats.org/officeDocument/2006/relationships/customXml" Target="../ink/ink1267.xml"/><Relationship Id="rId147" Type="http://schemas.openxmlformats.org/officeDocument/2006/relationships/image" Target="../media/image1548.png"/><Relationship Id="rId168" Type="http://schemas.openxmlformats.org/officeDocument/2006/relationships/customXml" Target="../ink/ink1288.xml"/><Relationship Id="rId312" Type="http://schemas.openxmlformats.org/officeDocument/2006/relationships/customXml" Target="../ink/ink1360.xml"/><Relationship Id="rId333" Type="http://schemas.openxmlformats.org/officeDocument/2006/relationships/image" Target="../media/image1641.png"/><Relationship Id="rId354" Type="http://schemas.openxmlformats.org/officeDocument/2006/relationships/customXml" Target="../ink/ink1381.xml"/><Relationship Id="rId51" Type="http://schemas.openxmlformats.org/officeDocument/2006/relationships/image" Target="../media/image1500.png"/><Relationship Id="rId72" Type="http://schemas.openxmlformats.org/officeDocument/2006/relationships/customXml" Target="../ink/ink1240.xml"/><Relationship Id="rId93" Type="http://schemas.openxmlformats.org/officeDocument/2006/relationships/image" Target="../media/image1521.png"/><Relationship Id="rId189" Type="http://schemas.openxmlformats.org/officeDocument/2006/relationships/image" Target="../media/image1569.png"/><Relationship Id="rId375" Type="http://schemas.openxmlformats.org/officeDocument/2006/relationships/image" Target="../media/image1662.png"/><Relationship Id="rId3" Type="http://schemas.openxmlformats.org/officeDocument/2006/relationships/image" Target="../media/image1476.png"/><Relationship Id="rId214" Type="http://schemas.openxmlformats.org/officeDocument/2006/relationships/customXml" Target="../ink/ink1311.xml"/><Relationship Id="rId235" Type="http://schemas.openxmlformats.org/officeDocument/2006/relationships/image" Target="../media/image1592.png"/><Relationship Id="rId256" Type="http://schemas.openxmlformats.org/officeDocument/2006/relationships/customXml" Target="../ink/ink1332.xml"/><Relationship Id="rId277" Type="http://schemas.openxmlformats.org/officeDocument/2006/relationships/image" Target="../media/image1613.png"/><Relationship Id="rId298" Type="http://schemas.openxmlformats.org/officeDocument/2006/relationships/customXml" Target="../ink/ink1353.xml"/><Relationship Id="rId116" Type="http://schemas.openxmlformats.org/officeDocument/2006/relationships/customXml" Target="../ink/ink1262.xml"/><Relationship Id="rId137" Type="http://schemas.openxmlformats.org/officeDocument/2006/relationships/image" Target="../media/image1543.png"/><Relationship Id="rId158" Type="http://schemas.openxmlformats.org/officeDocument/2006/relationships/customXml" Target="../ink/ink1283.xml"/><Relationship Id="rId302" Type="http://schemas.openxmlformats.org/officeDocument/2006/relationships/customXml" Target="../ink/ink1355.xml"/><Relationship Id="rId323" Type="http://schemas.openxmlformats.org/officeDocument/2006/relationships/image" Target="../media/image1636.png"/><Relationship Id="rId344" Type="http://schemas.openxmlformats.org/officeDocument/2006/relationships/customXml" Target="../ink/ink1376.xml"/><Relationship Id="rId20" Type="http://schemas.openxmlformats.org/officeDocument/2006/relationships/customXml" Target="../ink/ink1214.xml"/><Relationship Id="rId41" Type="http://schemas.openxmlformats.org/officeDocument/2006/relationships/image" Target="../media/image1495.png"/><Relationship Id="rId62" Type="http://schemas.openxmlformats.org/officeDocument/2006/relationships/customXml" Target="../ink/ink1235.xml"/><Relationship Id="rId83" Type="http://schemas.openxmlformats.org/officeDocument/2006/relationships/image" Target="../media/image1516.png"/><Relationship Id="rId179" Type="http://schemas.openxmlformats.org/officeDocument/2006/relationships/image" Target="../media/image1564.png"/><Relationship Id="rId365" Type="http://schemas.openxmlformats.org/officeDocument/2006/relationships/image" Target="../media/image1657.png"/><Relationship Id="rId386" Type="http://schemas.openxmlformats.org/officeDocument/2006/relationships/customXml" Target="../ink/ink1397.xml"/><Relationship Id="rId190" Type="http://schemas.openxmlformats.org/officeDocument/2006/relationships/customXml" Target="../ink/ink1299.xml"/><Relationship Id="rId204" Type="http://schemas.openxmlformats.org/officeDocument/2006/relationships/customXml" Target="../ink/ink1306.xml"/><Relationship Id="rId225" Type="http://schemas.openxmlformats.org/officeDocument/2006/relationships/image" Target="../media/image1587.png"/><Relationship Id="rId246" Type="http://schemas.openxmlformats.org/officeDocument/2006/relationships/customXml" Target="../ink/ink1327.xml"/><Relationship Id="rId267" Type="http://schemas.openxmlformats.org/officeDocument/2006/relationships/image" Target="../media/image1608.png"/><Relationship Id="rId288" Type="http://schemas.openxmlformats.org/officeDocument/2006/relationships/customXml" Target="../ink/ink1348.xml"/><Relationship Id="rId106" Type="http://schemas.openxmlformats.org/officeDocument/2006/relationships/customXml" Target="../ink/ink1257.xml"/><Relationship Id="rId127" Type="http://schemas.openxmlformats.org/officeDocument/2006/relationships/image" Target="../media/image1538.png"/><Relationship Id="rId313" Type="http://schemas.openxmlformats.org/officeDocument/2006/relationships/image" Target="../media/image1631.png"/><Relationship Id="rId10" Type="http://schemas.openxmlformats.org/officeDocument/2006/relationships/customXml" Target="../ink/ink1209.xml"/><Relationship Id="rId31" Type="http://schemas.openxmlformats.org/officeDocument/2006/relationships/image" Target="../media/image1490.png"/><Relationship Id="rId52" Type="http://schemas.openxmlformats.org/officeDocument/2006/relationships/customXml" Target="../ink/ink1230.xml"/><Relationship Id="rId73" Type="http://schemas.openxmlformats.org/officeDocument/2006/relationships/image" Target="../media/image1511.png"/><Relationship Id="rId94" Type="http://schemas.openxmlformats.org/officeDocument/2006/relationships/customXml" Target="../ink/ink1251.xml"/><Relationship Id="rId148" Type="http://schemas.openxmlformats.org/officeDocument/2006/relationships/customXml" Target="../ink/ink1278.xml"/><Relationship Id="rId169" Type="http://schemas.openxmlformats.org/officeDocument/2006/relationships/image" Target="../media/image1559.png"/><Relationship Id="rId334" Type="http://schemas.openxmlformats.org/officeDocument/2006/relationships/customXml" Target="../ink/ink1371.xml"/><Relationship Id="rId355" Type="http://schemas.openxmlformats.org/officeDocument/2006/relationships/image" Target="../media/image1652.png"/><Relationship Id="rId376" Type="http://schemas.openxmlformats.org/officeDocument/2006/relationships/customXml" Target="../ink/ink1392.xml"/><Relationship Id="rId4" Type="http://schemas.openxmlformats.org/officeDocument/2006/relationships/customXml" Target="../ink/ink1206.xml"/><Relationship Id="rId180" Type="http://schemas.openxmlformats.org/officeDocument/2006/relationships/customXml" Target="../ink/ink1294.xml"/><Relationship Id="rId215" Type="http://schemas.openxmlformats.org/officeDocument/2006/relationships/image" Target="../media/image1582.png"/><Relationship Id="rId236" Type="http://schemas.openxmlformats.org/officeDocument/2006/relationships/customXml" Target="../ink/ink1322.xml"/><Relationship Id="rId257" Type="http://schemas.openxmlformats.org/officeDocument/2006/relationships/image" Target="../media/image1603.png"/><Relationship Id="rId278" Type="http://schemas.openxmlformats.org/officeDocument/2006/relationships/customXml" Target="../ink/ink1343.xml"/><Relationship Id="rId303" Type="http://schemas.openxmlformats.org/officeDocument/2006/relationships/image" Target="../media/image1626.png"/><Relationship Id="rId42" Type="http://schemas.openxmlformats.org/officeDocument/2006/relationships/customXml" Target="../ink/ink1225.xml"/><Relationship Id="rId84" Type="http://schemas.openxmlformats.org/officeDocument/2006/relationships/customXml" Target="../ink/ink1246.xml"/><Relationship Id="rId138" Type="http://schemas.openxmlformats.org/officeDocument/2006/relationships/customXml" Target="../ink/ink1273.xml"/><Relationship Id="rId345" Type="http://schemas.openxmlformats.org/officeDocument/2006/relationships/image" Target="../media/image1647.png"/><Relationship Id="rId387" Type="http://schemas.openxmlformats.org/officeDocument/2006/relationships/image" Target="../media/image1668.png"/><Relationship Id="rId191" Type="http://schemas.openxmlformats.org/officeDocument/2006/relationships/image" Target="../media/image1570.png"/><Relationship Id="rId205" Type="http://schemas.openxmlformats.org/officeDocument/2006/relationships/image" Target="../media/image1577.png"/><Relationship Id="rId247" Type="http://schemas.openxmlformats.org/officeDocument/2006/relationships/image" Target="../media/image1598.png"/><Relationship Id="rId107" Type="http://schemas.openxmlformats.org/officeDocument/2006/relationships/image" Target="../media/image1528.png"/><Relationship Id="rId289" Type="http://schemas.openxmlformats.org/officeDocument/2006/relationships/image" Target="../media/image1619.png"/><Relationship Id="rId11" Type="http://schemas.openxmlformats.org/officeDocument/2006/relationships/image" Target="../media/image1480.png"/><Relationship Id="rId53" Type="http://schemas.openxmlformats.org/officeDocument/2006/relationships/image" Target="../media/image1501.png"/><Relationship Id="rId149" Type="http://schemas.openxmlformats.org/officeDocument/2006/relationships/image" Target="../media/image1549.png"/><Relationship Id="rId314" Type="http://schemas.openxmlformats.org/officeDocument/2006/relationships/customXml" Target="../ink/ink1361.xml"/><Relationship Id="rId356" Type="http://schemas.openxmlformats.org/officeDocument/2006/relationships/customXml" Target="../ink/ink1382.xml"/><Relationship Id="rId95" Type="http://schemas.openxmlformats.org/officeDocument/2006/relationships/image" Target="../media/image1522.png"/><Relationship Id="rId160" Type="http://schemas.openxmlformats.org/officeDocument/2006/relationships/customXml" Target="../ink/ink1284.xml"/><Relationship Id="rId216" Type="http://schemas.openxmlformats.org/officeDocument/2006/relationships/customXml" Target="../ink/ink1312.xml"/><Relationship Id="rId258" Type="http://schemas.openxmlformats.org/officeDocument/2006/relationships/customXml" Target="../ink/ink1333.xml"/><Relationship Id="rId22" Type="http://schemas.openxmlformats.org/officeDocument/2006/relationships/customXml" Target="../ink/ink1215.xml"/><Relationship Id="rId64" Type="http://schemas.openxmlformats.org/officeDocument/2006/relationships/customXml" Target="../ink/ink1236.xml"/><Relationship Id="rId118" Type="http://schemas.openxmlformats.org/officeDocument/2006/relationships/customXml" Target="../ink/ink1263.xml"/><Relationship Id="rId325" Type="http://schemas.openxmlformats.org/officeDocument/2006/relationships/image" Target="../media/image1637.png"/><Relationship Id="rId367" Type="http://schemas.openxmlformats.org/officeDocument/2006/relationships/image" Target="../media/image1658.png"/><Relationship Id="rId171" Type="http://schemas.openxmlformats.org/officeDocument/2006/relationships/image" Target="../media/image1560.png"/><Relationship Id="rId227" Type="http://schemas.openxmlformats.org/officeDocument/2006/relationships/image" Target="../media/image1588.png"/><Relationship Id="rId269" Type="http://schemas.openxmlformats.org/officeDocument/2006/relationships/image" Target="../media/image1609.png"/><Relationship Id="rId33" Type="http://schemas.openxmlformats.org/officeDocument/2006/relationships/image" Target="../media/image1491.png"/><Relationship Id="rId129" Type="http://schemas.openxmlformats.org/officeDocument/2006/relationships/image" Target="../media/image1539.png"/><Relationship Id="rId280" Type="http://schemas.openxmlformats.org/officeDocument/2006/relationships/customXml" Target="../ink/ink1344.xml"/><Relationship Id="rId336" Type="http://schemas.openxmlformats.org/officeDocument/2006/relationships/customXml" Target="../ink/ink1372.xml"/><Relationship Id="rId75" Type="http://schemas.openxmlformats.org/officeDocument/2006/relationships/image" Target="../media/image1512.png"/><Relationship Id="rId140" Type="http://schemas.openxmlformats.org/officeDocument/2006/relationships/customXml" Target="../ink/ink1274.xml"/><Relationship Id="rId182" Type="http://schemas.openxmlformats.org/officeDocument/2006/relationships/customXml" Target="../ink/ink1295.xml"/><Relationship Id="rId378" Type="http://schemas.openxmlformats.org/officeDocument/2006/relationships/customXml" Target="../ink/ink1393.xml"/><Relationship Id="rId6" Type="http://schemas.openxmlformats.org/officeDocument/2006/relationships/customXml" Target="../ink/ink1207.xml"/><Relationship Id="rId238" Type="http://schemas.openxmlformats.org/officeDocument/2006/relationships/customXml" Target="../ink/ink1323.xml"/><Relationship Id="rId291" Type="http://schemas.openxmlformats.org/officeDocument/2006/relationships/image" Target="../media/image1620.png"/><Relationship Id="rId305" Type="http://schemas.openxmlformats.org/officeDocument/2006/relationships/image" Target="../media/image1627.png"/><Relationship Id="rId347" Type="http://schemas.openxmlformats.org/officeDocument/2006/relationships/image" Target="../media/image1648.png"/><Relationship Id="rId44" Type="http://schemas.openxmlformats.org/officeDocument/2006/relationships/customXml" Target="../ink/ink1226.xml"/><Relationship Id="rId86" Type="http://schemas.openxmlformats.org/officeDocument/2006/relationships/customXml" Target="../ink/ink1247.xml"/><Relationship Id="rId151" Type="http://schemas.openxmlformats.org/officeDocument/2006/relationships/image" Target="../media/image1550.png"/><Relationship Id="rId389" Type="http://schemas.openxmlformats.org/officeDocument/2006/relationships/image" Target="../media/image1669.png"/><Relationship Id="rId193" Type="http://schemas.openxmlformats.org/officeDocument/2006/relationships/image" Target="../media/image1571.png"/><Relationship Id="rId207" Type="http://schemas.openxmlformats.org/officeDocument/2006/relationships/image" Target="../media/image1578.png"/><Relationship Id="rId249" Type="http://schemas.openxmlformats.org/officeDocument/2006/relationships/image" Target="../media/image1599.png"/><Relationship Id="rId13" Type="http://schemas.openxmlformats.org/officeDocument/2006/relationships/image" Target="../media/image1481.png"/><Relationship Id="rId109" Type="http://schemas.openxmlformats.org/officeDocument/2006/relationships/image" Target="../media/image1529.png"/><Relationship Id="rId260" Type="http://schemas.openxmlformats.org/officeDocument/2006/relationships/customXml" Target="../ink/ink1334.xml"/><Relationship Id="rId316" Type="http://schemas.openxmlformats.org/officeDocument/2006/relationships/customXml" Target="../ink/ink1362.xml"/><Relationship Id="rId55" Type="http://schemas.openxmlformats.org/officeDocument/2006/relationships/image" Target="../media/image1502.png"/><Relationship Id="rId97" Type="http://schemas.openxmlformats.org/officeDocument/2006/relationships/image" Target="../media/image1523.png"/><Relationship Id="rId120" Type="http://schemas.openxmlformats.org/officeDocument/2006/relationships/customXml" Target="../ink/ink1264.xml"/><Relationship Id="rId358" Type="http://schemas.openxmlformats.org/officeDocument/2006/relationships/customXml" Target="../ink/ink1383.xml"/><Relationship Id="rId162" Type="http://schemas.openxmlformats.org/officeDocument/2006/relationships/customXml" Target="../ink/ink1285.xml"/><Relationship Id="rId218" Type="http://schemas.openxmlformats.org/officeDocument/2006/relationships/customXml" Target="../ink/ink1313.xml"/><Relationship Id="rId271" Type="http://schemas.openxmlformats.org/officeDocument/2006/relationships/image" Target="../media/image1610.png"/><Relationship Id="rId24" Type="http://schemas.openxmlformats.org/officeDocument/2006/relationships/customXml" Target="../ink/ink1216.xml"/><Relationship Id="rId66" Type="http://schemas.openxmlformats.org/officeDocument/2006/relationships/customXml" Target="../ink/ink1237.xml"/><Relationship Id="rId131" Type="http://schemas.openxmlformats.org/officeDocument/2006/relationships/image" Target="../media/image1540.png"/><Relationship Id="rId327" Type="http://schemas.openxmlformats.org/officeDocument/2006/relationships/image" Target="../media/image1638.png"/><Relationship Id="rId369" Type="http://schemas.openxmlformats.org/officeDocument/2006/relationships/image" Target="../media/image1659.png"/><Relationship Id="rId173" Type="http://schemas.openxmlformats.org/officeDocument/2006/relationships/image" Target="../media/image1561.png"/><Relationship Id="rId229" Type="http://schemas.openxmlformats.org/officeDocument/2006/relationships/image" Target="../media/image1589.png"/><Relationship Id="rId380" Type="http://schemas.openxmlformats.org/officeDocument/2006/relationships/customXml" Target="../ink/ink1394.xml"/><Relationship Id="rId240" Type="http://schemas.openxmlformats.org/officeDocument/2006/relationships/customXml" Target="../ink/ink1324.xml"/><Relationship Id="rId35" Type="http://schemas.openxmlformats.org/officeDocument/2006/relationships/image" Target="../media/image1492.png"/><Relationship Id="rId77" Type="http://schemas.openxmlformats.org/officeDocument/2006/relationships/image" Target="../media/image1513.png"/><Relationship Id="rId100" Type="http://schemas.openxmlformats.org/officeDocument/2006/relationships/customXml" Target="../ink/ink1254.xml"/><Relationship Id="rId282" Type="http://schemas.openxmlformats.org/officeDocument/2006/relationships/customXml" Target="../ink/ink1345.xml"/><Relationship Id="rId338" Type="http://schemas.openxmlformats.org/officeDocument/2006/relationships/customXml" Target="../ink/ink1373.xml"/><Relationship Id="rId8" Type="http://schemas.openxmlformats.org/officeDocument/2006/relationships/customXml" Target="../ink/ink1208.xml"/><Relationship Id="rId142" Type="http://schemas.openxmlformats.org/officeDocument/2006/relationships/customXml" Target="../ink/ink1275.xml"/><Relationship Id="rId184" Type="http://schemas.openxmlformats.org/officeDocument/2006/relationships/customXml" Target="../ink/ink1296.xml"/><Relationship Id="rId391" Type="http://schemas.openxmlformats.org/officeDocument/2006/relationships/image" Target="../media/image1670.png"/><Relationship Id="rId251" Type="http://schemas.openxmlformats.org/officeDocument/2006/relationships/image" Target="../media/image1600.png"/><Relationship Id="rId46" Type="http://schemas.openxmlformats.org/officeDocument/2006/relationships/customXml" Target="../ink/ink1227.xml"/><Relationship Id="rId293" Type="http://schemas.openxmlformats.org/officeDocument/2006/relationships/image" Target="../media/image1621.png"/><Relationship Id="rId307" Type="http://schemas.openxmlformats.org/officeDocument/2006/relationships/image" Target="../media/image1628.png"/><Relationship Id="rId349" Type="http://schemas.openxmlformats.org/officeDocument/2006/relationships/image" Target="../media/image1649.png"/><Relationship Id="rId88" Type="http://schemas.openxmlformats.org/officeDocument/2006/relationships/customXml" Target="../ink/ink1248.xml"/><Relationship Id="rId111" Type="http://schemas.openxmlformats.org/officeDocument/2006/relationships/image" Target="../media/image1530.png"/><Relationship Id="rId153" Type="http://schemas.openxmlformats.org/officeDocument/2006/relationships/image" Target="../media/image1551.png"/><Relationship Id="rId195" Type="http://schemas.openxmlformats.org/officeDocument/2006/relationships/image" Target="../media/image1572.png"/><Relationship Id="rId209" Type="http://schemas.openxmlformats.org/officeDocument/2006/relationships/image" Target="../media/image1579.png"/><Relationship Id="rId360" Type="http://schemas.openxmlformats.org/officeDocument/2006/relationships/customXml" Target="../ink/ink1384.xml"/><Relationship Id="rId220" Type="http://schemas.openxmlformats.org/officeDocument/2006/relationships/customXml" Target="../ink/ink1314.xml"/><Relationship Id="rId15" Type="http://schemas.openxmlformats.org/officeDocument/2006/relationships/image" Target="../media/image1482.png"/><Relationship Id="rId57" Type="http://schemas.openxmlformats.org/officeDocument/2006/relationships/image" Target="../media/image1503.png"/><Relationship Id="rId262" Type="http://schemas.openxmlformats.org/officeDocument/2006/relationships/customXml" Target="../ink/ink1335.xml"/><Relationship Id="rId318" Type="http://schemas.openxmlformats.org/officeDocument/2006/relationships/customXml" Target="../ink/ink1363.xml"/><Relationship Id="rId99" Type="http://schemas.openxmlformats.org/officeDocument/2006/relationships/image" Target="../media/image1524.png"/><Relationship Id="rId122" Type="http://schemas.openxmlformats.org/officeDocument/2006/relationships/customXml" Target="../ink/ink1265.xml"/><Relationship Id="rId164" Type="http://schemas.openxmlformats.org/officeDocument/2006/relationships/customXml" Target="../ink/ink1286.xml"/><Relationship Id="rId371" Type="http://schemas.openxmlformats.org/officeDocument/2006/relationships/image" Target="../media/image1660.png"/><Relationship Id="rId26" Type="http://schemas.openxmlformats.org/officeDocument/2006/relationships/customXml" Target="../ink/ink1217.xml"/><Relationship Id="rId231" Type="http://schemas.openxmlformats.org/officeDocument/2006/relationships/image" Target="../media/image1590.png"/><Relationship Id="rId273" Type="http://schemas.openxmlformats.org/officeDocument/2006/relationships/image" Target="../media/image1611.png"/><Relationship Id="rId329" Type="http://schemas.openxmlformats.org/officeDocument/2006/relationships/image" Target="../media/image1639.png"/><Relationship Id="rId68" Type="http://schemas.openxmlformats.org/officeDocument/2006/relationships/customXml" Target="../ink/ink1238.xml"/><Relationship Id="rId133" Type="http://schemas.openxmlformats.org/officeDocument/2006/relationships/image" Target="../media/image1541.png"/><Relationship Id="rId175" Type="http://schemas.openxmlformats.org/officeDocument/2006/relationships/image" Target="../media/image1562.png"/><Relationship Id="rId340" Type="http://schemas.openxmlformats.org/officeDocument/2006/relationships/customXml" Target="../ink/ink13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customXml" Target="../ink/ink172.xml"/><Relationship Id="rId21" Type="http://schemas.openxmlformats.org/officeDocument/2006/relationships/image" Target="../media/image11100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image" Target="../media/image163.png"/><Relationship Id="rId366" Type="http://schemas.openxmlformats.org/officeDocument/2006/relationships/customXml" Target="../ink/ink206.xml"/><Relationship Id="rId170" Type="http://schemas.openxmlformats.org/officeDocument/2006/relationships/customXml" Target="../ink/ink107.xml"/><Relationship Id="rId226" Type="http://schemas.openxmlformats.org/officeDocument/2006/relationships/customXml" Target="../ink/ink135.xml"/><Relationship Id="rId268" Type="http://schemas.openxmlformats.org/officeDocument/2006/relationships/image" Target="../media/image135.png"/><Relationship Id="rId32" Type="http://schemas.openxmlformats.org/officeDocument/2006/relationships/customXml" Target="../ink/ink38.xml"/><Relationship Id="rId74" Type="http://schemas.openxmlformats.org/officeDocument/2006/relationships/customXml" Target="../ink/ink59.xml"/><Relationship Id="rId128" Type="http://schemas.openxmlformats.org/officeDocument/2006/relationships/customXml" Target="../ink/ink86.xml"/><Relationship Id="rId335" Type="http://schemas.openxmlformats.org/officeDocument/2006/relationships/customXml" Target="../ink/ink190.xml"/><Relationship Id="rId377" Type="http://schemas.openxmlformats.org/officeDocument/2006/relationships/image" Target="../media/image189.png"/><Relationship Id="rId5" Type="http://schemas.openxmlformats.org/officeDocument/2006/relationships/image" Target="../media/image3100.png"/><Relationship Id="rId181" Type="http://schemas.openxmlformats.org/officeDocument/2006/relationships/image" Target="../media/image91.png"/><Relationship Id="rId237" Type="http://schemas.openxmlformats.org/officeDocument/2006/relationships/image" Target="../media/image120.png"/><Relationship Id="rId402" Type="http://schemas.openxmlformats.org/officeDocument/2006/relationships/image" Target="../media/image201.png"/><Relationship Id="rId279" Type="http://schemas.openxmlformats.org/officeDocument/2006/relationships/customXml" Target="../ink/ink162.xml"/><Relationship Id="rId43" Type="http://schemas.openxmlformats.org/officeDocument/2006/relationships/image" Target="../media/image2210.png"/><Relationship Id="rId139" Type="http://schemas.openxmlformats.org/officeDocument/2006/relationships/image" Target="../media/image70.png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346" Type="http://schemas.openxmlformats.org/officeDocument/2006/relationships/customXml" Target="../ink/ink196.xml"/><Relationship Id="rId388" Type="http://schemas.openxmlformats.org/officeDocument/2006/relationships/customXml" Target="../ink/ink217.xml"/><Relationship Id="rId85" Type="http://schemas.openxmlformats.org/officeDocument/2006/relationships/image" Target="../media/image43.png"/><Relationship Id="rId150" Type="http://schemas.openxmlformats.org/officeDocument/2006/relationships/customXml" Target="../ink/ink97.xml"/><Relationship Id="rId192" Type="http://schemas.openxmlformats.org/officeDocument/2006/relationships/customXml" Target="../ink/ink118.xml"/><Relationship Id="rId206" Type="http://schemas.openxmlformats.org/officeDocument/2006/relationships/customXml" Target="../ink/ink125.xml"/><Relationship Id="rId413" Type="http://schemas.openxmlformats.org/officeDocument/2006/relationships/customXml" Target="../ink/ink230.xml"/><Relationship Id="rId248" Type="http://schemas.openxmlformats.org/officeDocument/2006/relationships/customXml" Target="../ink/ink146.xml"/><Relationship Id="rId12" Type="http://schemas.openxmlformats.org/officeDocument/2006/relationships/customXml" Target="../ink/ink28.xml"/><Relationship Id="rId108" Type="http://schemas.openxmlformats.org/officeDocument/2006/relationships/customXml" Target="../ink/ink76.xml"/><Relationship Id="rId315" Type="http://schemas.openxmlformats.org/officeDocument/2006/relationships/customXml" Target="../ink/ink180.xml"/><Relationship Id="rId357" Type="http://schemas.openxmlformats.org/officeDocument/2006/relationships/image" Target="../media/image179.png"/><Relationship Id="rId54" Type="http://schemas.openxmlformats.org/officeDocument/2006/relationships/customXml" Target="../ink/ink49.xml"/><Relationship Id="rId96" Type="http://schemas.openxmlformats.org/officeDocument/2006/relationships/customXml" Target="../ink/ink70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customXml" Target="../ink/ink223.xml"/><Relationship Id="rId259" Type="http://schemas.openxmlformats.org/officeDocument/2006/relationships/customXml" Target="../ink/ink152.xml"/><Relationship Id="rId23" Type="http://schemas.openxmlformats.org/officeDocument/2006/relationships/image" Target="../media/image12100.png"/><Relationship Id="rId119" Type="http://schemas.openxmlformats.org/officeDocument/2006/relationships/image" Target="../media/image60.png"/><Relationship Id="rId270" Type="http://schemas.openxmlformats.org/officeDocument/2006/relationships/image" Target="../media/image136.png"/><Relationship Id="rId326" Type="http://schemas.openxmlformats.org/officeDocument/2006/relationships/image" Target="../media/image164.png"/><Relationship Id="rId65" Type="http://schemas.openxmlformats.org/officeDocument/2006/relationships/image" Target="../media/image33.png"/><Relationship Id="rId130" Type="http://schemas.openxmlformats.org/officeDocument/2006/relationships/customXml" Target="../ink/ink87.xml"/><Relationship Id="rId368" Type="http://schemas.openxmlformats.org/officeDocument/2006/relationships/customXml" Target="../ink/ink207.xml"/><Relationship Id="rId172" Type="http://schemas.openxmlformats.org/officeDocument/2006/relationships/customXml" Target="../ink/ink108.xml"/><Relationship Id="rId228" Type="http://schemas.openxmlformats.org/officeDocument/2006/relationships/customXml" Target="../ink/ink136.xml"/><Relationship Id="rId281" Type="http://schemas.openxmlformats.org/officeDocument/2006/relationships/customXml" Target="../ink/ink163.xml"/><Relationship Id="rId337" Type="http://schemas.openxmlformats.org/officeDocument/2006/relationships/customXml" Target="../ink/ink191.xml"/><Relationship Id="rId34" Type="http://schemas.openxmlformats.org/officeDocument/2006/relationships/customXml" Target="../ink/ink39.xml"/><Relationship Id="rId76" Type="http://schemas.openxmlformats.org/officeDocument/2006/relationships/customXml" Target="../ink/ink60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7" Type="http://schemas.openxmlformats.org/officeDocument/2006/relationships/image" Target="../media/image4100.png"/><Relationship Id="rId183" Type="http://schemas.openxmlformats.org/officeDocument/2006/relationships/image" Target="../media/image92.png"/><Relationship Id="rId239" Type="http://schemas.openxmlformats.org/officeDocument/2006/relationships/image" Target="../media/image121.png"/><Relationship Id="rId390" Type="http://schemas.openxmlformats.org/officeDocument/2006/relationships/customXml" Target="../ink/ink218.xml"/><Relationship Id="rId404" Type="http://schemas.openxmlformats.org/officeDocument/2006/relationships/image" Target="../media/image202.png"/><Relationship Id="rId250" Type="http://schemas.openxmlformats.org/officeDocument/2006/relationships/customXml" Target="../ink/ink147.xml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45" Type="http://schemas.openxmlformats.org/officeDocument/2006/relationships/image" Target="../media/image2310.png"/><Relationship Id="rId87" Type="http://schemas.openxmlformats.org/officeDocument/2006/relationships/image" Target="../media/image44.png"/><Relationship Id="rId110" Type="http://schemas.openxmlformats.org/officeDocument/2006/relationships/customXml" Target="../ink/ink77.xml"/><Relationship Id="rId348" Type="http://schemas.openxmlformats.org/officeDocument/2006/relationships/customXml" Target="../ink/ink197.xml"/><Relationship Id="rId152" Type="http://schemas.openxmlformats.org/officeDocument/2006/relationships/customXml" Target="../ink/ink98.xml"/><Relationship Id="rId194" Type="http://schemas.openxmlformats.org/officeDocument/2006/relationships/customXml" Target="../ink/ink119.xml"/><Relationship Id="rId208" Type="http://schemas.openxmlformats.org/officeDocument/2006/relationships/customXml" Target="../ink/ink126.xml"/><Relationship Id="rId415" Type="http://schemas.openxmlformats.org/officeDocument/2006/relationships/customXml" Target="../ink/ink232.xml"/><Relationship Id="rId261" Type="http://schemas.openxmlformats.org/officeDocument/2006/relationships/customXml" Target="../ink/ink153.xml"/><Relationship Id="rId14" Type="http://schemas.openxmlformats.org/officeDocument/2006/relationships/customXml" Target="../ink/ink29.xml"/><Relationship Id="rId56" Type="http://schemas.openxmlformats.org/officeDocument/2006/relationships/customXml" Target="../ink/ink50.xml"/><Relationship Id="rId317" Type="http://schemas.openxmlformats.org/officeDocument/2006/relationships/customXml" Target="../ink/ink181.xml"/><Relationship Id="rId359" Type="http://schemas.openxmlformats.org/officeDocument/2006/relationships/image" Target="../media/image180.png"/><Relationship Id="rId98" Type="http://schemas.openxmlformats.org/officeDocument/2006/relationships/customXml" Target="../ink/ink71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208.xml"/><Relationship Id="rId230" Type="http://schemas.openxmlformats.org/officeDocument/2006/relationships/customXml" Target="../ink/ink137.xml"/><Relationship Id="rId25" Type="http://schemas.openxmlformats.org/officeDocument/2006/relationships/image" Target="../media/image13100.png"/><Relationship Id="rId67" Type="http://schemas.openxmlformats.org/officeDocument/2006/relationships/image" Target="../media/image34.png"/><Relationship Id="rId272" Type="http://schemas.openxmlformats.org/officeDocument/2006/relationships/image" Target="../media/image137.png"/><Relationship Id="rId328" Type="http://schemas.openxmlformats.org/officeDocument/2006/relationships/image" Target="../media/image165.png"/><Relationship Id="rId132" Type="http://schemas.openxmlformats.org/officeDocument/2006/relationships/customXml" Target="../ink/ink88.xml"/><Relationship Id="rId174" Type="http://schemas.openxmlformats.org/officeDocument/2006/relationships/customXml" Target="../ink/ink109.xml"/><Relationship Id="rId381" Type="http://schemas.openxmlformats.org/officeDocument/2006/relationships/image" Target="../media/image191.png"/><Relationship Id="rId241" Type="http://schemas.openxmlformats.org/officeDocument/2006/relationships/image" Target="../media/image122.png"/><Relationship Id="rId36" Type="http://schemas.openxmlformats.org/officeDocument/2006/relationships/customXml" Target="../ink/ink40.xml"/><Relationship Id="rId283" Type="http://schemas.openxmlformats.org/officeDocument/2006/relationships/customXml" Target="../ink/ink164.xml"/><Relationship Id="rId339" Type="http://schemas.openxmlformats.org/officeDocument/2006/relationships/customXml" Target="../ink/ink192.xml"/><Relationship Id="rId78" Type="http://schemas.openxmlformats.org/officeDocument/2006/relationships/customXml" Target="../ink/ink61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98.xml"/><Relationship Id="rId406" Type="http://schemas.openxmlformats.org/officeDocument/2006/relationships/image" Target="../media/image203.png"/><Relationship Id="rId9" Type="http://schemas.openxmlformats.org/officeDocument/2006/relationships/image" Target="../media/image5100.png"/><Relationship Id="rId210" Type="http://schemas.openxmlformats.org/officeDocument/2006/relationships/customXml" Target="../ink/ink127.xml"/><Relationship Id="rId392" Type="http://schemas.openxmlformats.org/officeDocument/2006/relationships/customXml" Target="../ink/ink219.xml"/><Relationship Id="rId252" Type="http://schemas.openxmlformats.org/officeDocument/2006/relationships/customXml" Target="../ink/ink148.xml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47" Type="http://schemas.openxmlformats.org/officeDocument/2006/relationships/image" Target="../media/image2410.png"/><Relationship Id="rId89" Type="http://schemas.openxmlformats.org/officeDocument/2006/relationships/image" Target="../media/image45.png"/><Relationship Id="rId112" Type="http://schemas.openxmlformats.org/officeDocument/2006/relationships/customXml" Target="../ink/ink78.xml"/><Relationship Id="rId154" Type="http://schemas.openxmlformats.org/officeDocument/2006/relationships/customXml" Target="../ink/ink99.xml"/><Relationship Id="rId361" Type="http://schemas.openxmlformats.org/officeDocument/2006/relationships/image" Target="../media/image181.png"/><Relationship Id="rId196" Type="http://schemas.openxmlformats.org/officeDocument/2006/relationships/customXml" Target="../ink/ink120.xml"/><Relationship Id="rId16" Type="http://schemas.openxmlformats.org/officeDocument/2006/relationships/customXml" Target="../ink/ink30.xml"/><Relationship Id="rId221" Type="http://schemas.openxmlformats.org/officeDocument/2006/relationships/image" Target="../media/image111.png"/><Relationship Id="rId263" Type="http://schemas.openxmlformats.org/officeDocument/2006/relationships/customXml" Target="../ink/ink154.xml"/><Relationship Id="rId319" Type="http://schemas.openxmlformats.org/officeDocument/2006/relationships/customXml" Target="../ink/ink182.xml"/><Relationship Id="rId58" Type="http://schemas.openxmlformats.org/officeDocument/2006/relationships/customXml" Target="../ink/ink51.xml"/><Relationship Id="rId123" Type="http://schemas.openxmlformats.org/officeDocument/2006/relationships/image" Target="../media/image62.png"/><Relationship Id="rId330" Type="http://schemas.openxmlformats.org/officeDocument/2006/relationships/image" Target="../media/image166.png"/><Relationship Id="rId165" Type="http://schemas.openxmlformats.org/officeDocument/2006/relationships/image" Target="../media/image83.png"/><Relationship Id="rId372" Type="http://schemas.openxmlformats.org/officeDocument/2006/relationships/customXml" Target="../ink/ink209.xml"/><Relationship Id="rId232" Type="http://schemas.openxmlformats.org/officeDocument/2006/relationships/customXml" Target="../ink/ink138.xml"/><Relationship Id="rId274" Type="http://schemas.openxmlformats.org/officeDocument/2006/relationships/image" Target="../media/image138.png"/><Relationship Id="rId27" Type="http://schemas.openxmlformats.org/officeDocument/2006/relationships/image" Target="../media/image14100.png"/><Relationship Id="rId69" Type="http://schemas.openxmlformats.org/officeDocument/2006/relationships/image" Target="../media/image35.png"/><Relationship Id="rId134" Type="http://schemas.openxmlformats.org/officeDocument/2006/relationships/customXml" Target="../ink/ink89.xml"/><Relationship Id="rId80" Type="http://schemas.openxmlformats.org/officeDocument/2006/relationships/customXml" Target="../ink/ink62.xml"/><Relationship Id="rId155" Type="http://schemas.openxmlformats.org/officeDocument/2006/relationships/image" Target="../media/image78.png"/><Relationship Id="rId176" Type="http://schemas.openxmlformats.org/officeDocument/2006/relationships/customXml" Target="../ink/ink110.xml"/><Relationship Id="rId197" Type="http://schemas.openxmlformats.org/officeDocument/2006/relationships/image" Target="../media/image99.png"/><Relationship Id="rId341" Type="http://schemas.openxmlformats.org/officeDocument/2006/relationships/image" Target="../media/image171.png"/><Relationship Id="rId362" Type="http://schemas.openxmlformats.org/officeDocument/2006/relationships/customXml" Target="../ink/ink204.xml"/><Relationship Id="rId383" Type="http://schemas.openxmlformats.org/officeDocument/2006/relationships/image" Target="../media/image192.png"/><Relationship Id="rId201" Type="http://schemas.openxmlformats.org/officeDocument/2006/relationships/image" Target="../media/image101.png"/><Relationship Id="rId222" Type="http://schemas.openxmlformats.org/officeDocument/2006/relationships/customXml" Target="../ink/ink133.xml"/><Relationship Id="rId243" Type="http://schemas.openxmlformats.org/officeDocument/2006/relationships/image" Target="../media/image123.png"/><Relationship Id="rId264" Type="http://schemas.openxmlformats.org/officeDocument/2006/relationships/image" Target="../media/image133.png"/><Relationship Id="rId285" Type="http://schemas.openxmlformats.org/officeDocument/2006/relationships/customXml" Target="../ink/ink165.xml"/><Relationship Id="rId17" Type="http://schemas.openxmlformats.org/officeDocument/2006/relationships/image" Target="../media/image910.png"/><Relationship Id="rId38" Type="http://schemas.openxmlformats.org/officeDocument/2006/relationships/customXml" Target="../ink/ink41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84.xml"/><Relationship Id="rId310" Type="http://schemas.openxmlformats.org/officeDocument/2006/relationships/image" Target="../media/image156.png"/><Relationship Id="rId70" Type="http://schemas.openxmlformats.org/officeDocument/2006/relationships/customXml" Target="../ink/ink57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105.xml"/><Relationship Id="rId187" Type="http://schemas.openxmlformats.org/officeDocument/2006/relationships/image" Target="../media/image94.png"/><Relationship Id="rId331" Type="http://schemas.openxmlformats.org/officeDocument/2006/relationships/customXml" Target="../ink/ink188.xml"/><Relationship Id="rId352" Type="http://schemas.openxmlformats.org/officeDocument/2006/relationships/customXml" Target="../ink/ink199.xml"/><Relationship Id="rId373" Type="http://schemas.openxmlformats.org/officeDocument/2006/relationships/image" Target="../media/image187.png"/><Relationship Id="rId394" Type="http://schemas.openxmlformats.org/officeDocument/2006/relationships/customXml" Target="../ink/ink220.xml"/><Relationship Id="rId408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8.xml"/><Relationship Id="rId233" Type="http://schemas.openxmlformats.org/officeDocument/2006/relationships/image" Target="../media/image118.png"/><Relationship Id="rId254" Type="http://schemas.openxmlformats.org/officeDocument/2006/relationships/customXml" Target="../ink/ink149.xml"/><Relationship Id="rId28" Type="http://schemas.openxmlformats.org/officeDocument/2006/relationships/customXml" Target="../ink/ink36.xml"/><Relationship Id="rId49" Type="http://schemas.openxmlformats.org/officeDocument/2006/relationships/image" Target="../media/image25.png"/><Relationship Id="rId114" Type="http://schemas.openxmlformats.org/officeDocument/2006/relationships/customXml" Target="../ink/ink79.xml"/><Relationship Id="rId275" Type="http://schemas.openxmlformats.org/officeDocument/2006/relationships/customXml" Target="../ink/ink160.xml"/><Relationship Id="rId296" Type="http://schemas.openxmlformats.org/officeDocument/2006/relationships/image" Target="../media/image149.png"/><Relationship Id="rId300" Type="http://schemas.openxmlformats.org/officeDocument/2006/relationships/image" Target="../media/image151.png"/><Relationship Id="rId60" Type="http://schemas.openxmlformats.org/officeDocument/2006/relationships/customXml" Target="../ink/ink52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100.xml"/><Relationship Id="rId177" Type="http://schemas.openxmlformats.org/officeDocument/2006/relationships/image" Target="../media/image89.png"/><Relationship Id="rId198" Type="http://schemas.openxmlformats.org/officeDocument/2006/relationships/customXml" Target="../ink/ink121.xml"/><Relationship Id="rId321" Type="http://schemas.openxmlformats.org/officeDocument/2006/relationships/customXml" Target="../ink/ink183.xml"/><Relationship Id="rId342" Type="http://schemas.openxmlformats.org/officeDocument/2006/relationships/customXml" Target="../ink/ink194.xml"/><Relationship Id="rId363" Type="http://schemas.openxmlformats.org/officeDocument/2006/relationships/image" Target="../media/image182.png"/><Relationship Id="rId384" Type="http://schemas.openxmlformats.org/officeDocument/2006/relationships/customXml" Target="../ink/ink215.xml"/><Relationship Id="rId202" Type="http://schemas.openxmlformats.org/officeDocument/2006/relationships/customXml" Target="../ink/ink123.xml"/><Relationship Id="rId223" Type="http://schemas.openxmlformats.org/officeDocument/2006/relationships/image" Target="../media/image112.png"/><Relationship Id="rId244" Type="http://schemas.openxmlformats.org/officeDocument/2006/relationships/customXml" Target="../ink/ink144.xml"/><Relationship Id="rId18" Type="http://schemas.openxmlformats.org/officeDocument/2006/relationships/customXml" Target="../ink/ink31.xml"/><Relationship Id="rId39" Type="http://schemas.openxmlformats.org/officeDocument/2006/relationships/image" Target="../media/image2010.png"/><Relationship Id="rId265" Type="http://schemas.openxmlformats.org/officeDocument/2006/relationships/customXml" Target="../ink/ink155.xml"/><Relationship Id="rId286" Type="http://schemas.openxmlformats.org/officeDocument/2006/relationships/image" Target="../media/image144.png"/><Relationship Id="rId50" Type="http://schemas.openxmlformats.org/officeDocument/2006/relationships/customXml" Target="../ink/ink47.xml"/><Relationship Id="rId104" Type="http://schemas.openxmlformats.org/officeDocument/2006/relationships/customXml" Target="../ink/ink74.xml"/><Relationship Id="rId125" Type="http://schemas.openxmlformats.org/officeDocument/2006/relationships/image" Target="../media/image63.png"/><Relationship Id="rId146" Type="http://schemas.openxmlformats.org/officeDocument/2006/relationships/customXml" Target="../ink/ink95.xml"/><Relationship Id="rId167" Type="http://schemas.openxmlformats.org/officeDocument/2006/relationships/image" Target="../media/image84.png"/><Relationship Id="rId188" Type="http://schemas.openxmlformats.org/officeDocument/2006/relationships/customXml" Target="../ink/ink116.xml"/><Relationship Id="rId311" Type="http://schemas.openxmlformats.org/officeDocument/2006/relationships/customXml" Target="../ink/ink178.xml"/><Relationship Id="rId332" Type="http://schemas.openxmlformats.org/officeDocument/2006/relationships/image" Target="../media/image167.png"/><Relationship Id="rId353" Type="http://schemas.openxmlformats.org/officeDocument/2006/relationships/image" Target="../media/image177.png"/><Relationship Id="rId374" Type="http://schemas.openxmlformats.org/officeDocument/2006/relationships/customXml" Target="../ink/ink210.xml"/><Relationship Id="rId395" Type="http://schemas.openxmlformats.org/officeDocument/2006/relationships/customXml" Target="../ink/ink221.xml"/><Relationship Id="rId409" Type="http://schemas.openxmlformats.org/officeDocument/2006/relationships/customXml" Target="../ink/ink228.xml"/><Relationship Id="rId71" Type="http://schemas.openxmlformats.org/officeDocument/2006/relationships/image" Target="../media/image36.png"/><Relationship Id="rId92" Type="http://schemas.openxmlformats.org/officeDocument/2006/relationships/customXml" Target="../ink/ink68.xml"/><Relationship Id="rId213" Type="http://schemas.openxmlformats.org/officeDocument/2006/relationships/image" Target="../media/image107.png"/><Relationship Id="rId234" Type="http://schemas.openxmlformats.org/officeDocument/2006/relationships/customXml" Target="../ink/ink139.xml"/><Relationship Id="rId2" Type="http://schemas.openxmlformats.org/officeDocument/2006/relationships/customXml" Target="../ink/ink23.xml"/><Relationship Id="rId29" Type="http://schemas.openxmlformats.org/officeDocument/2006/relationships/image" Target="../media/image15100.png"/><Relationship Id="rId255" Type="http://schemas.openxmlformats.org/officeDocument/2006/relationships/image" Target="../media/image129.png"/><Relationship Id="rId276" Type="http://schemas.openxmlformats.org/officeDocument/2006/relationships/image" Target="../media/image139.png"/><Relationship Id="rId297" Type="http://schemas.openxmlformats.org/officeDocument/2006/relationships/customXml" Target="../ink/ink171.xml"/><Relationship Id="rId40" Type="http://schemas.openxmlformats.org/officeDocument/2006/relationships/customXml" Target="../ink/ink42.xml"/><Relationship Id="rId115" Type="http://schemas.openxmlformats.org/officeDocument/2006/relationships/image" Target="../media/image58.png"/><Relationship Id="rId136" Type="http://schemas.openxmlformats.org/officeDocument/2006/relationships/customXml" Target="../ink/ink90.xml"/><Relationship Id="rId157" Type="http://schemas.openxmlformats.org/officeDocument/2006/relationships/image" Target="../media/image79.png"/><Relationship Id="rId178" Type="http://schemas.openxmlformats.org/officeDocument/2006/relationships/customXml" Target="../ink/ink111.xml"/><Relationship Id="rId301" Type="http://schemas.openxmlformats.org/officeDocument/2006/relationships/customXml" Target="../ink/ink173.xml"/><Relationship Id="rId322" Type="http://schemas.openxmlformats.org/officeDocument/2006/relationships/image" Target="../media/image162.png"/><Relationship Id="rId343" Type="http://schemas.openxmlformats.org/officeDocument/2006/relationships/image" Target="../media/image172.png"/><Relationship Id="rId364" Type="http://schemas.openxmlformats.org/officeDocument/2006/relationships/customXml" Target="../ink/ink205.xml"/><Relationship Id="rId61" Type="http://schemas.openxmlformats.org/officeDocument/2006/relationships/image" Target="../media/image31.png"/><Relationship Id="rId82" Type="http://schemas.openxmlformats.org/officeDocument/2006/relationships/customXml" Target="../ink/ink63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19" Type="http://schemas.openxmlformats.org/officeDocument/2006/relationships/image" Target="../media/image1010.png"/><Relationship Id="rId224" Type="http://schemas.openxmlformats.org/officeDocument/2006/relationships/customXml" Target="../ink/ink134.xml"/><Relationship Id="rId245" Type="http://schemas.openxmlformats.org/officeDocument/2006/relationships/image" Target="../media/image124.png"/><Relationship Id="rId266" Type="http://schemas.openxmlformats.org/officeDocument/2006/relationships/image" Target="../media/image134.png"/><Relationship Id="rId287" Type="http://schemas.openxmlformats.org/officeDocument/2006/relationships/customXml" Target="../ink/ink166.xml"/><Relationship Id="rId410" Type="http://schemas.openxmlformats.org/officeDocument/2006/relationships/image" Target="../media/image205.png"/><Relationship Id="rId30" Type="http://schemas.openxmlformats.org/officeDocument/2006/relationships/customXml" Target="../ink/ink37.xml"/><Relationship Id="rId105" Type="http://schemas.openxmlformats.org/officeDocument/2006/relationships/image" Target="../media/image53.png"/><Relationship Id="rId126" Type="http://schemas.openxmlformats.org/officeDocument/2006/relationships/customXml" Target="../ink/ink85.xml"/><Relationship Id="rId147" Type="http://schemas.openxmlformats.org/officeDocument/2006/relationships/image" Target="../media/image74.png"/><Relationship Id="rId168" Type="http://schemas.openxmlformats.org/officeDocument/2006/relationships/customXml" Target="../ink/ink106.xml"/><Relationship Id="rId312" Type="http://schemas.openxmlformats.org/officeDocument/2006/relationships/image" Target="../media/image157.png"/><Relationship Id="rId333" Type="http://schemas.openxmlformats.org/officeDocument/2006/relationships/customXml" Target="../ink/ink189.xml"/><Relationship Id="rId354" Type="http://schemas.openxmlformats.org/officeDocument/2006/relationships/customXml" Target="../ink/ink200.xml"/><Relationship Id="rId51" Type="http://schemas.openxmlformats.org/officeDocument/2006/relationships/image" Target="../media/image26.png"/><Relationship Id="rId72" Type="http://schemas.openxmlformats.org/officeDocument/2006/relationships/customXml" Target="../ink/ink58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image" Target="../media/image188.png"/><Relationship Id="rId396" Type="http://schemas.openxmlformats.org/officeDocument/2006/relationships/image" Target="../media/image198.png"/><Relationship Id="rId3" Type="http://schemas.openxmlformats.org/officeDocument/2006/relationships/image" Target="../media/image2100.png"/><Relationship Id="rId214" Type="http://schemas.openxmlformats.org/officeDocument/2006/relationships/customXml" Target="../ink/ink129.xml"/><Relationship Id="rId235" Type="http://schemas.openxmlformats.org/officeDocument/2006/relationships/image" Target="../media/image119.png"/><Relationship Id="rId256" Type="http://schemas.openxmlformats.org/officeDocument/2006/relationships/customXml" Target="../ink/ink150.xml"/><Relationship Id="rId277" Type="http://schemas.openxmlformats.org/officeDocument/2006/relationships/customXml" Target="../ink/ink161.xml"/><Relationship Id="rId298" Type="http://schemas.openxmlformats.org/officeDocument/2006/relationships/image" Target="../media/image150.png"/><Relationship Id="rId400" Type="http://schemas.openxmlformats.org/officeDocument/2006/relationships/image" Target="../media/image200.png"/><Relationship Id="rId116" Type="http://schemas.openxmlformats.org/officeDocument/2006/relationships/customXml" Target="../ink/ink80.xml"/><Relationship Id="rId137" Type="http://schemas.openxmlformats.org/officeDocument/2006/relationships/image" Target="../media/image69.png"/><Relationship Id="rId158" Type="http://schemas.openxmlformats.org/officeDocument/2006/relationships/customXml" Target="../ink/ink101.xml"/><Relationship Id="rId302" Type="http://schemas.openxmlformats.org/officeDocument/2006/relationships/image" Target="../media/image152.png"/><Relationship Id="rId323" Type="http://schemas.openxmlformats.org/officeDocument/2006/relationships/customXml" Target="../ink/ink184.xml"/><Relationship Id="rId344" Type="http://schemas.openxmlformats.org/officeDocument/2006/relationships/customXml" Target="../ink/ink195.xml"/><Relationship Id="rId20" Type="http://schemas.openxmlformats.org/officeDocument/2006/relationships/customXml" Target="../ink/ink32.xml"/><Relationship Id="rId41" Type="http://schemas.openxmlformats.org/officeDocument/2006/relationships/image" Target="../media/image2110.png"/><Relationship Id="rId62" Type="http://schemas.openxmlformats.org/officeDocument/2006/relationships/customXml" Target="../ink/ink53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216.xml"/><Relationship Id="rId190" Type="http://schemas.openxmlformats.org/officeDocument/2006/relationships/customXml" Target="../ink/ink117.xml"/><Relationship Id="rId204" Type="http://schemas.openxmlformats.org/officeDocument/2006/relationships/customXml" Target="../ink/ink124.xml"/><Relationship Id="rId225" Type="http://schemas.openxmlformats.org/officeDocument/2006/relationships/image" Target="../media/image114.png"/><Relationship Id="rId246" Type="http://schemas.openxmlformats.org/officeDocument/2006/relationships/customXml" Target="../ink/ink145.xml"/><Relationship Id="rId267" Type="http://schemas.openxmlformats.org/officeDocument/2006/relationships/customXml" Target="../ink/ink156.xml"/><Relationship Id="rId288" Type="http://schemas.openxmlformats.org/officeDocument/2006/relationships/image" Target="../media/image145.png"/><Relationship Id="rId411" Type="http://schemas.openxmlformats.org/officeDocument/2006/relationships/customXml" Target="../ink/ink229.xml"/><Relationship Id="rId106" Type="http://schemas.openxmlformats.org/officeDocument/2006/relationships/customXml" Target="../ink/ink75.xml"/><Relationship Id="rId127" Type="http://schemas.openxmlformats.org/officeDocument/2006/relationships/image" Target="../media/image64.png"/><Relationship Id="rId313" Type="http://schemas.openxmlformats.org/officeDocument/2006/relationships/customXml" Target="../ink/ink179.xml"/><Relationship Id="rId10" Type="http://schemas.openxmlformats.org/officeDocument/2006/relationships/customXml" Target="../ink/ink27.xml"/><Relationship Id="rId31" Type="http://schemas.openxmlformats.org/officeDocument/2006/relationships/image" Target="../media/image16100.png"/><Relationship Id="rId52" Type="http://schemas.openxmlformats.org/officeDocument/2006/relationships/customXml" Target="../ink/ink48.xml"/><Relationship Id="rId73" Type="http://schemas.openxmlformats.org/officeDocument/2006/relationships/image" Target="../media/image37.png"/><Relationship Id="rId94" Type="http://schemas.openxmlformats.org/officeDocument/2006/relationships/customXml" Target="../ink/ink69.xml"/><Relationship Id="rId148" Type="http://schemas.openxmlformats.org/officeDocument/2006/relationships/customXml" Target="../ink/ink96.xml"/><Relationship Id="rId169" Type="http://schemas.openxmlformats.org/officeDocument/2006/relationships/image" Target="../media/image85.png"/><Relationship Id="rId334" Type="http://schemas.openxmlformats.org/officeDocument/2006/relationships/image" Target="../media/image168.png"/><Relationship Id="rId355" Type="http://schemas.openxmlformats.org/officeDocument/2006/relationships/image" Target="../media/image178.png"/><Relationship Id="rId376" Type="http://schemas.openxmlformats.org/officeDocument/2006/relationships/customXml" Target="../ink/ink211.xml"/><Relationship Id="rId397" Type="http://schemas.openxmlformats.org/officeDocument/2006/relationships/customXml" Target="../ink/ink222.xml"/><Relationship Id="rId4" Type="http://schemas.openxmlformats.org/officeDocument/2006/relationships/customXml" Target="../ink/ink24.xml"/><Relationship Id="rId180" Type="http://schemas.openxmlformats.org/officeDocument/2006/relationships/customXml" Target="../ink/ink112.xml"/><Relationship Id="rId215" Type="http://schemas.openxmlformats.org/officeDocument/2006/relationships/image" Target="../media/image108.png"/><Relationship Id="rId236" Type="http://schemas.openxmlformats.org/officeDocument/2006/relationships/customXml" Target="../ink/ink140.xml"/><Relationship Id="rId257" Type="http://schemas.openxmlformats.org/officeDocument/2006/relationships/image" Target="../media/image130.png"/><Relationship Id="rId278" Type="http://schemas.openxmlformats.org/officeDocument/2006/relationships/image" Target="../media/image140.png"/><Relationship Id="rId401" Type="http://schemas.openxmlformats.org/officeDocument/2006/relationships/customXml" Target="../ink/ink224.xml"/><Relationship Id="rId303" Type="http://schemas.openxmlformats.org/officeDocument/2006/relationships/customXml" Target="../ink/ink174.xml"/><Relationship Id="rId42" Type="http://schemas.openxmlformats.org/officeDocument/2006/relationships/customXml" Target="../ink/ink43.xml"/><Relationship Id="rId84" Type="http://schemas.openxmlformats.org/officeDocument/2006/relationships/customXml" Target="../ink/ink64.xml"/><Relationship Id="rId138" Type="http://schemas.openxmlformats.org/officeDocument/2006/relationships/customXml" Target="../ink/ink91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5.png"/><Relationship Id="rId412" Type="http://schemas.openxmlformats.org/officeDocument/2006/relationships/image" Target="../media/image206.png"/><Relationship Id="rId107" Type="http://schemas.openxmlformats.org/officeDocument/2006/relationships/image" Target="../media/image54.png"/><Relationship Id="rId289" Type="http://schemas.openxmlformats.org/officeDocument/2006/relationships/customXml" Target="../ink/ink167.xml"/><Relationship Id="rId11" Type="http://schemas.openxmlformats.org/officeDocument/2006/relationships/image" Target="../media/image675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image" Target="../media/image158.png"/><Relationship Id="rId356" Type="http://schemas.openxmlformats.org/officeDocument/2006/relationships/customXml" Target="../ink/ink201.xml"/><Relationship Id="rId398" Type="http://schemas.openxmlformats.org/officeDocument/2006/relationships/image" Target="../media/image199.png"/><Relationship Id="rId95" Type="http://schemas.openxmlformats.org/officeDocument/2006/relationships/image" Target="../media/image48.png"/><Relationship Id="rId160" Type="http://schemas.openxmlformats.org/officeDocument/2006/relationships/customXml" Target="../ink/ink102.xml"/><Relationship Id="rId216" Type="http://schemas.openxmlformats.org/officeDocument/2006/relationships/customXml" Target="../ink/ink130.xml"/><Relationship Id="rId258" Type="http://schemas.openxmlformats.org/officeDocument/2006/relationships/customXml" Target="../ink/ink151.xml"/><Relationship Id="rId22" Type="http://schemas.openxmlformats.org/officeDocument/2006/relationships/customXml" Target="../ink/ink33.xml"/><Relationship Id="rId64" Type="http://schemas.openxmlformats.org/officeDocument/2006/relationships/customXml" Target="../ink/ink54.xml"/><Relationship Id="rId118" Type="http://schemas.openxmlformats.org/officeDocument/2006/relationships/customXml" Target="../ink/ink81.xml"/><Relationship Id="rId325" Type="http://schemas.openxmlformats.org/officeDocument/2006/relationships/customXml" Target="../ink/ink185.xml"/><Relationship Id="rId367" Type="http://schemas.openxmlformats.org/officeDocument/2006/relationships/image" Target="../media/image184.png"/><Relationship Id="rId171" Type="http://schemas.openxmlformats.org/officeDocument/2006/relationships/image" Target="../media/image86.png"/><Relationship Id="rId227" Type="http://schemas.openxmlformats.org/officeDocument/2006/relationships/image" Target="../media/image115.png"/><Relationship Id="rId269" Type="http://schemas.openxmlformats.org/officeDocument/2006/relationships/customXml" Target="../ink/ink157.xml"/><Relationship Id="rId33" Type="http://schemas.openxmlformats.org/officeDocument/2006/relationships/image" Target="../media/image1750.png"/><Relationship Id="rId129" Type="http://schemas.openxmlformats.org/officeDocument/2006/relationships/image" Target="../media/image65.png"/><Relationship Id="rId280" Type="http://schemas.openxmlformats.org/officeDocument/2006/relationships/image" Target="../media/image141.png"/><Relationship Id="rId336" Type="http://schemas.openxmlformats.org/officeDocument/2006/relationships/image" Target="../media/image169.png"/><Relationship Id="rId75" Type="http://schemas.openxmlformats.org/officeDocument/2006/relationships/image" Target="../media/image38.png"/><Relationship Id="rId140" Type="http://schemas.openxmlformats.org/officeDocument/2006/relationships/customXml" Target="../ink/ink92.xml"/><Relationship Id="rId182" Type="http://schemas.openxmlformats.org/officeDocument/2006/relationships/customXml" Target="../ink/ink113.xml"/><Relationship Id="rId378" Type="http://schemas.openxmlformats.org/officeDocument/2006/relationships/customXml" Target="../ink/ink212.xml"/><Relationship Id="rId403" Type="http://schemas.openxmlformats.org/officeDocument/2006/relationships/customXml" Target="../ink/ink225.xml"/><Relationship Id="rId6" Type="http://schemas.openxmlformats.org/officeDocument/2006/relationships/customXml" Target="../ink/ink25.xml"/><Relationship Id="rId238" Type="http://schemas.openxmlformats.org/officeDocument/2006/relationships/customXml" Target="../ink/ink141.xml"/><Relationship Id="rId291" Type="http://schemas.openxmlformats.org/officeDocument/2006/relationships/customXml" Target="../ink/ink168.xml"/><Relationship Id="rId305" Type="http://schemas.openxmlformats.org/officeDocument/2006/relationships/customXml" Target="../ink/ink175.xml"/><Relationship Id="rId347" Type="http://schemas.openxmlformats.org/officeDocument/2006/relationships/image" Target="../media/image174.png"/><Relationship Id="rId44" Type="http://schemas.openxmlformats.org/officeDocument/2006/relationships/customXml" Target="../ink/ink44.xml"/><Relationship Id="rId86" Type="http://schemas.openxmlformats.org/officeDocument/2006/relationships/customXml" Target="../ink/ink65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6.png"/><Relationship Id="rId414" Type="http://schemas.openxmlformats.org/officeDocument/2006/relationships/customXml" Target="../ink/ink231.xml"/><Relationship Id="rId13" Type="http://schemas.openxmlformats.org/officeDocument/2006/relationships/image" Target="../media/image710.png"/><Relationship Id="rId109" Type="http://schemas.openxmlformats.org/officeDocument/2006/relationships/image" Target="../media/image55.png"/><Relationship Id="rId260" Type="http://schemas.openxmlformats.org/officeDocument/2006/relationships/image" Target="../media/image131.png"/><Relationship Id="rId316" Type="http://schemas.openxmlformats.org/officeDocument/2006/relationships/image" Target="../media/image159.png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82.xml"/><Relationship Id="rId358" Type="http://schemas.openxmlformats.org/officeDocument/2006/relationships/customXml" Target="../ink/ink202.xml"/><Relationship Id="rId162" Type="http://schemas.openxmlformats.org/officeDocument/2006/relationships/customXml" Target="../ink/ink103.xml"/><Relationship Id="rId218" Type="http://schemas.openxmlformats.org/officeDocument/2006/relationships/customXml" Target="../ink/ink131.xml"/><Relationship Id="rId271" Type="http://schemas.openxmlformats.org/officeDocument/2006/relationships/customXml" Target="../ink/ink158.xml"/><Relationship Id="rId24" Type="http://schemas.openxmlformats.org/officeDocument/2006/relationships/customXml" Target="../ink/ink34.xml"/><Relationship Id="rId66" Type="http://schemas.openxmlformats.org/officeDocument/2006/relationships/customXml" Target="../ink/ink55.xml"/><Relationship Id="rId131" Type="http://schemas.openxmlformats.org/officeDocument/2006/relationships/image" Target="../media/image66.png"/><Relationship Id="rId327" Type="http://schemas.openxmlformats.org/officeDocument/2006/relationships/customXml" Target="../ink/ink186.xml"/><Relationship Id="rId369" Type="http://schemas.openxmlformats.org/officeDocument/2006/relationships/image" Target="../media/image185.png"/><Relationship Id="rId173" Type="http://schemas.openxmlformats.org/officeDocument/2006/relationships/image" Target="../media/image87.png"/><Relationship Id="rId229" Type="http://schemas.openxmlformats.org/officeDocument/2006/relationships/image" Target="../media/image116.png"/><Relationship Id="rId380" Type="http://schemas.openxmlformats.org/officeDocument/2006/relationships/customXml" Target="../ink/ink213.xml"/><Relationship Id="rId240" Type="http://schemas.openxmlformats.org/officeDocument/2006/relationships/customXml" Target="../ink/ink142.xml"/><Relationship Id="rId35" Type="http://schemas.openxmlformats.org/officeDocument/2006/relationships/image" Target="../media/image1810.png"/><Relationship Id="rId77" Type="http://schemas.openxmlformats.org/officeDocument/2006/relationships/image" Target="../media/image39.png"/><Relationship Id="rId100" Type="http://schemas.openxmlformats.org/officeDocument/2006/relationships/customXml" Target="../ink/ink72.xml"/><Relationship Id="rId282" Type="http://schemas.openxmlformats.org/officeDocument/2006/relationships/image" Target="../media/image142.png"/><Relationship Id="rId338" Type="http://schemas.openxmlformats.org/officeDocument/2006/relationships/image" Target="../media/image170.png"/><Relationship Id="rId8" Type="http://schemas.openxmlformats.org/officeDocument/2006/relationships/customXml" Target="../ink/ink26.xml"/><Relationship Id="rId142" Type="http://schemas.openxmlformats.org/officeDocument/2006/relationships/customXml" Target="../ink/ink93.xml"/><Relationship Id="rId184" Type="http://schemas.openxmlformats.org/officeDocument/2006/relationships/customXml" Target="../ink/ink114.xml"/><Relationship Id="rId391" Type="http://schemas.openxmlformats.org/officeDocument/2006/relationships/image" Target="../media/image196.png"/><Relationship Id="rId405" Type="http://schemas.openxmlformats.org/officeDocument/2006/relationships/customXml" Target="../ink/ink226.xml"/><Relationship Id="rId251" Type="http://schemas.openxmlformats.org/officeDocument/2006/relationships/image" Target="../media/image127.png"/><Relationship Id="rId46" Type="http://schemas.openxmlformats.org/officeDocument/2006/relationships/customXml" Target="../ink/ink45.xml"/><Relationship Id="rId293" Type="http://schemas.openxmlformats.org/officeDocument/2006/relationships/customXml" Target="../ink/ink169.xml"/><Relationship Id="rId307" Type="http://schemas.openxmlformats.org/officeDocument/2006/relationships/customXml" Target="../ink/ink176.xml"/><Relationship Id="rId349" Type="http://schemas.openxmlformats.org/officeDocument/2006/relationships/image" Target="../media/image175.png"/><Relationship Id="rId88" Type="http://schemas.openxmlformats.org/officeDocument/2006/relationships/customXml" Target="../ink/ink66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203.xml"/><Relationship Id="rId416" Type="http://schemas.openxmlformats.org/officeDocument/2006/relationships/image" Target="../media/image207.png"/><Relationship Id="rId220" Type="http://schemas.openxmlformats.org/officeDocument/2006/relationships/customXml" Target="../ink/ink132.xml"/><Relationship Id="rId15" Type="http://schemas.openxmlformats.org/officeDocument/2006/relationships/image" Target="../media/image810.png"/><Relationship Id="rId57" Type="http://schemas.openxmlformats.org/officeDocument/2006/relationships/image" Target="../media/image29.png"/><Relationship Id="rId262" Type="http://schemas.openxmlformats.org/officeDocument/2006/relationships/image" Target="../media/image132.png"/><Relationship Id="rId318" Type="http://schemas.openxmlformats.org/officeDocument/2006/relationships/image" Target="../media/image160.png"/><Relationship Id="rId99" Type="http://schemas.openxmlformats.org/officeDocument/2006/relationships/image" Target="../media/image50.png"/><Relationship Id="rId122" Type="http://schemas.openxmlformats.org/officeDocument/2006/relationships/customXml" Target="../ink/ink83.xml"/><Relationship Id="rId164" Type="http://schemas.openxmlformats.org/officeDocument/2006/relationships/customXml" Target="../ink/ink104.xml"/><Relationship Id="rId371" Type="http://schemas.openxmlformats.org/officeDocument/2006/relationships/image" Target="../media/image186.png"/><Relationship Id="rId26" Type="http://schemas.openxmlformats.org/officeDocument/2006/relationships/customXml" Target="../ink/ink35.xml"/><Relationship Id="rId231" Type="http://schemas.openxmlformats.org/officeDocument/2006/relationships/image" Target="../media/image117.png"/><Relationship Id="rId273" Type="http://schemas.openxmlformats.org/officeDocument/2006/relationships/customXml" Target="../ink/ink159.xml"/><Relationship Id="rId329" Type="http://schemas.openxmlformats.org/officeDocument/2006/relationships/customXml" Target="../ink/ink187.xml"/><Relationship Id="rId68" Type="http://schemas.openxmlformats.org/officeDocument/2006/relationships/customXml" Target="../ink/ink56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93.xml"/><Relationship Id="rId200" Type="http://schemas.openxmlformats.org/officeDocument/2006/relationships/customXml" Target="../ink/ink122.xml"/><Relationship Id="rId382" Type="http://schemas.openxmlformats.org/officeDocument/2006/relationships/customXml" Target="../ink/ink214.xml"/><Relationship Id="rId242" Type="http://schemas.openxmlformats.org/officeDocument/2006/relationships/customXml" Target="../ink/ink143.xml"/><Relationship Id="rId284" Type="http://schemas.openxmlformats.org/officeDocument/2006/relationships/image" Target="../media/image143.png"/><Relationship Id="rId37" Type="http://schemas.openxmlformats.org/officeDocument/2006/relationships/image" Target="../media/image1910.png"/><Relationship Id="rId79" Type="http://schemas.openxmlformats.org/officeDocument/2006/relationships/image" Target="../media/image40.png"/><Relationship Id="rId102" Type="http://schemas.openxmlformats.org/officeDocument/2006/relationships/customXml" Target="../ink/ink73.xml"/><Relationship Id="rId144" Type="http://schemas.openxmlformats.org/officeDocument/2006/relationships/customXml" Target="../ink/ink94.xml"/><Relationship Id="rId90" Type="http://schemas.openxmlformats.org/officeDocument/2006/relationships/customXml" Target="../ink/ink67.xml"/><Relationship Id="rId186" Type="http://schemas.openxmlformats.org/officeDocument/2006/relationships/customXml" Target="../ink/ink115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customXml" Target="../ink/ink227.xml"/><Relationship Id="rId211" Type="http://schemas.openxmlformats.org/officeDocument/2006/relationships/image" Target="../media/image106.png"/><Relationship Id="rId253" Type="http://schemas.openxmlformats.org/officeDocument/2006/relationships/image" Target="../media/image128.png"/><Relationship Id="rId295" Type="http://schemas.openxmlformats.org/officeDocument/2006/relationships/customXml" Target="../ink/ink170.xml"/><Relationship Id="rId309" Type="http://schemas.openxmlformats.org/officeDocument/2006/relationships/customXml" Target="../ink/ink177.xml"/><Relationship Id="rId48" Type="http://schemas.openxmlformats.org/officeDocument/2006/relationships/customXml" Target="../ink/ink46.xml"/><Relationship Id="rId113" Type="http://schemas.openxmlformats.org/officeDocument/2006/relationships/image" Target="../media/image57.png"/><Relationship Id="rId320" Type="http://schemas.openxmlformats.org/officeDocument/2006/relationships/image" Target="../media/image16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4.png"/><Relationship Id="rId21" Type="http://schemas.openxmlformats.org/officeDocument/2006/relationships/image" Target="../media/image217.png"/><Relationship Id="rId324" Type="http://schemas.openxmlformats.org/officeDocument/2006/relationships/image" Target="../media/image367.png"/><Relationship Id="rId531" Type="http://schemas.openxmlformats.org/officeDocument/2006/relationships/customXml" Target="../ink/ink498.xml"/><Relationship Id="rId170" Type="http://schemas.openxmlformats.org/officeDocument/2006/relationships/customXml" Target="../ink/ink317.xml"/><Relationship Id="rId268" Type="http://schemas.openxmlformats.org/officeDocument/2006/relationships/customXml" Target="../ink/ink366.xml"/><Relationship Id="rId475" Type="http://schemas.openxmlformats.org/officeDocument/2006/relationships/customXml" Target="../ink/ink470.xml"/><Relationship Id="rId32" Type="http://schemas.openxmlformats.org/officeDocument/2006/relationships/customXml" Target="../ink/ink248.xml"/><Relationship Id="rId128" Type="http://schemas.openxmlformats.org/officeDocument/2006/relationships/customXml" Target="../ink/ink296.xml"/><Relationship Id="rId335" Type="http://schemas.openxmlformats.org/officeDocument/2006/relationships/customXml" Target="../ink/ink400.xml"/><Relationship Id="rId542" Type="http://schemas.openxmlformats.org/officeDocument/2006/relationships/image" Target="../media/image475.png"/><Relationship Id="rId181" Type="http://schemas.openxmlformats.org/officeDocument/2006/relationships/image" Target="../media/image296.png"/><Relationship Id="rId402" Type="http://schemas.openxmlformats.org/officeDocument/2006/relationships/image" Target="../media/image406.png"/><Relationship Id="rId279" Type="http://schemas.openxmlformats.org/officeDocument/2006/relationships/customXml" Target="../ink/ink372.xml"/><Relationship Id="rId486" Type="http://schemas.openxmlformats.org/officeDocument/2006/relationships/image" Target="../media/image447.png"/><Relationship Id="rId43" Type="http://schemas.openxmlformats.org/officeDocument/2006/relationships/image" Target="../media/image227.png"/><Relationship Id="rId139" Type="http://schemas.openxmlformats.org/officeDocument/2006/relationships/image" Target="../media/image275.png"/><Relationship Id="rId346" Type="http://schemas.openxmlformats.org/officeDocument/2006/relationships/image" Target="../media/image378.png"/><Relationship Id="rId192" Type="http://schemas.openxmlformats.org/officeDocument/2006/relationships/customXml" Target="../ink/ink328.xml"/><Relationship Id="rId206" Type="http://schemas.openxmlformats.org/officeDocument/2006/relationships/customXml" Target="../ink/ink335.xml"/><Relationship Id="rId413" Type="http://schemas.openxmlformats.org/officeDocument/2006/relationships/customXml" Target="../ink/ink439.xml"/><Relationship Id="rId248" Type="http://schemas.openxmlformats.org/officeDocument/2006/relationships/customXml" Target="../ink/ink356.xml"/><Relationship Id="rId455" Type="http://schemas.openxmlformats.org/officeDocument/2006/relationships/customXml" Target="../ink/ink460.xml"/><Relationship Id="rId497" Type="http://schemas.openxmlformats.org/officeDocument/2006/relationships/customXml" Target="../ink/ink481.xml"/><Relationship Id="rId12" Type="http://schemas.openxmlformats.org/officeDocument/2006/relationships/customXml" Target="../ink/ink238.xml"/><Relationship Id="rId108" Type="http://schemas.openxmlformats.org/officeDocument/2006/relationships/customXml" Target="../ink/ink286.xml"/><Relationship Id="rId315" Type="http://schemas.openxmlformats.org/officeDocument/2006/relationships/customXml" Target="../ink/ink390.xml"/><Relationship Id="rId357" Type="http://schemas.openxmlformats.org/officeDocument/2006/relationships/customXml" Target="../ink/ink411.xml"/><Relationship Id="rId522" Type="http://schemas.openxmlformats.org/officeDocument/2006/relationships/image" Target="../media/image465.png"/><Relationship Id="rId54" Type="http://schemas.openxmlformats.org/officeDocument/2006/relationships/customXml" Target="../ink/ink259.xml"/><Relationship Id="rId96" Type="http://schemas.openxmlformats.org/officeDocument/2006/relationships/customXml" Target="../ink/ink280.xml"/><Relationship Id="rId161" Type="http://schemas.openxmlformats.org/officeDocument/2006/relationships/image" Target="../media/image286.png"/><Relationship Id="rId217" Type="http://schemas.openxmlformats.org/officeDocument/2006/relationships/image" Target="../media/image314.png"/><Relationship Id="rId399" Type="http://schemas.openxmlformats.org/officeDocument/2006/relationships/customXml" Target="../ink/ink432.xml"/><Relationship Id="rId259" Type="http://schemas.openxmlformats.org/officeDocument/2006/relationships/image" Target="../media/image335.png"/><Relationship Id="rId424" Type="http://schemas.openxmlformats.org/officeDocument/2006/relationships/image" Target="../media/image416.png"/><Relationship Id="rId466" Type="http://schemas.openxmlformats.org/officeDocument/2006/relationships/image" Target="../media/image437.png"/><Relationship Id="rId23" Type="http://schemas.openxmlformats.org/officeDocument/2006/relationships/image" Target="../media/image218.png"/><Relationship Id="rId119" Type="http://schemas.openxmlformats.org/officeDocument/2006/relationships/image" Target="../media/image265.png"/><Relationship Id="rId270" Type="http://schemas.openxmlformats.org/officeDocument/2006/relationships/customXml" Target="../ink/ink367.xml"/><Relationship Id="rId326" Type="http://schemas.openxmlformats.org/officeDocument/2006/relationships/image" Target="../media/image368.png"/><Relationship Id="rId533" Type="http://schemas.openxmlformats.org/officeDocument/2006/relationships/customXml" Target="../ink/ink499.xml"/><Relationship Id="rId65" Type="http://schemas.openxmlformats.org/officeDocument/2006/relationships/image" Target="../media/image238.png"/><Relationship Id="rId130" Type="http://schemas.openxmlformats.org/officeDocument/2006/relationships/customXml" Target="../ink/ink297.xml"/><Relationship Id="rId368" Type="http://schemas.openxmlformats.org/officeDocument/2006/relationships/image" Target="../media/image389.png"/><Relationship Id="rId172" Type="http://schemas.openxmlformats.org/officeDocument/2006/relationships/customXml" Target="../ink/ink318.xml"/><Relationship Id="rId228" Type="http://schemas.openxmlformats.org/officeDocument/2006/relationships/customXml" Target="../ink/ink346.xml"/><Relationship Id="rId435" Type="http://schemas.openxmlformats.org/officeDocument/2006/relationships/customXml" Target="../ink/ink450.xml"/><Relationship Id="rId477" Type="http://schemas.openxmlformats.org/officeDocument/2006/relationships/customXml" Target="../ink/ink471.xml"/><Relationship Id="rId281" Type="http://schemas.openxmlformats.org/officeDocument/2006/relationships/customXml" Target="../ink/ink373.xml"/><Relationship Id="rId337" Type="http://schemas.openxmlformats.org/officeDocument/2006/relationships/customXml" Target="../ink/ink401.xml"/><Relationship Id="rId502" Type="http://schemas.openxmlformats.org/officeDocument/2006/relationships/image" Target="../media/image455.png"/><Relationship Id="rId34" Type="http://schemas.openxmlformats.org/officeDocument/2006/relationships/customXml" Target="../ink/ink249.xml"/><Relationship Id="rId76" Type="http://schemas.openxmlformats.org/officeDocument/2006/relationships/customXml" Target="../ink/ink270.xml"/><Relationship Id="rId141" Type="http://schemas.openxmlformats.org/officeDocument/2006/relationships/image" Target="../media/image276.png"/><Relationship Id="rId379" Type="http://schemas.openxmlformats.org/officeDocument/2006/relationships/customXml" Target="../ink/ink422.xml"/><Relationship Id="rId544" Type="http://schemas.openxmlformats.org/officeDocument/2006/relationships/image" Target="../media/image476.png"/><Relationship Id="rId7" Type="http://schemas.openxmlformats.org/officeDocument/2006/relationships/image" Target="../media/image210.png"/><Relationship Id="rId183" Type="http://schemas.openxmlformats.org/officeDocument/2006/relationships/image" Target="../media/image297.png"/><Relationship Id="rId239" Type="http://schemas.openxmlformats.org/officeDocument/2006/relationships/image" Target="../media/image325.png"/><Relationship Id="rId390" Type="http://schemas.openxmlformats.org/officeDocument/2006/relationships/image" Target="../media/image400.png"/><Relationship Id="rId404" Type="http://schemas.openxmlformats.org/officeDocument/2006/relationships/image" Target="../media/image407.png"/><Relationship Id="rId446" Type="http://schemas.openxmlformats.org/officeDocument/2006/relationships/image" Target="../media/image427.png"/><Relationship Id="rId250" Type="http://schemas.openxmlformats.org/officeDocument/2006/relationships/customXml" Target="../ink/ink357.xml"/><Relationship Id="rId292" Type="http://schemas.openxmlformats.org/officeDocument/2006/relationships/image" Target="../media/image351.png"/><Relationship Id="rId306" Type="http://schemas.openxmlformats.org/officeDocument/2006/relationships/image" Target="../media/image358.png"/><Relationship Id="rId488" Type="http://schemas.openxmlformats.org/officeDocument/2006/relationships/image" Target="../media/image448.png"/><Relationship Id="rId45" Type="http://schemas.openxmlformats.org/officeDocument/2006/relationships/image" Target="../media/image228.png"/><Relationship Id="rId87" Type="http://schemas.openxmlformats.org/officeDocument/2006/relationships/image" Target="../media/image249.png"/><Relationship Id="rId110" Type="http://schemas.openxmlformats.org/officeDocument/2006/relationships/customXml" Target="../ink/ink287.xml"/><Relationship Id="rId348" Type="http://schemas.openxmlformats.org/officeDocument/2006/relationships/image" Target="../media/image379.png"/><Relationship Id="rId513" Type="http://schemas.openxmlformats.org/officeDocument/2006/relationships/customXml" Target="../ink/ink489.xml"/><Relationship Id="rId152" Type="http://schemas.openxmlformats.org/officeDocument/2006/relationships/customXml" Target="../ink/ink308.xml"/><Relationship Id="rId194" Type="http://schemas.openxmlformats.org/officeDocument/2006/relationships/customXml" Target="../ink/ink329.xml"/><Relationship Id="rId208" Type="http://schemas.openxmlformats.org/officeDocument/2006/relationships/customXml" Target="../ink/ink336.xml"/><Relationship Id="rId415" Type="http://schemas.openxmlformats.org/officeDocument/2006/relationships/customXml" Target="../ink/ink440.xml"/><Relationship Id="rId457" Type="http://schemas.openxmlformats.org/officeDocument/2006/relationships/customXml" Target="../ink/ink461.xml"/><Relationship Id="rId261" Type="http://schemas.openxmlformats.org/officeDocument/2006/relationships/image" Target="../media/image336.png"/><Relationship Id="rId499" Type="http://schemas.openxmlformats.org/officeDocument/2006/relationships/customXml" Target="../ink/ink482.xml"/><Relationship Id="rId14" Type="http://schemas.openxmlformats.org/officeDocument/2006/relationships/customXml" Target="../ink/ink239.xml"/><Relationship Id="rId56" Type="http://schemas.openxmlformats.org/officeDocument/2006/relationships/customXml" Target="../ink/ink260.xml"/><Relationship Id="rId317" Type="http://schemas.openxmlformats.org/officeDocument/2006/relationships/customXml" Target="../ink/ink391.xml"/><Relationship Id="rId359" Type="http://schemas.openxmlformats.org/officeDocument/2006/relationships/customXml" Target="../ink/ink412.xml"/><Relationship Id="rId524" Type="http://schemas.openxmlformats.org/officeDocument/2006/relationships/image" Target="../media/image466.png"/><Relationship Id="rId98" Type="http://schemas.openxmlformats.org/officeDocument/2006/relationships/customXml" Target="../ink/ink281.xml"/><Relationship Id="rId121" Type="http://schemas.openxmlformats.org/officeDocument/2006/relationships/image" Target="../media/image266.png"/><Relationship Id="rId163" Type="http://schemas.openxmlformats.org/officeDocument/2006/relationships/image" Target="../media/image287.png"/><Relationship Id="rId219" Type="http://schemas.openxmlformats.org/officeDocument/2006/relationships/image" Target="../media/image315.png"/><Relationship Id="rId370" Type="http://schemas.openxmlformats.org/officeDocument/2006/relationships/image" Target="../media/image390.png"/><Relationship Id="rId426" Type="http://schemas.openxmlformats.org/officeDocument/2006/relationships/image" Target="../media/image417.png"/><Relationship Id="rId230" Type="http://schemas.openxmlformats.org/officeDocument/2006/relationships/customXml" Target="../ink/ink347.xml"/><Relationship Id="rId468" Type="http://schemas.openxmlformats.org/officeDocument/2006/relationships/image" Target="../media/image438.png"/><Relationship Id="rId25" Type="http://schemas.openxmlformats.org/officeDocument/2006/relationships/image" Target="../media/image52.png"/><Relationship Id="rId67" Type="http://schemas.openxmlformats.org/officeDocument/2006/relationships/image" Target="../media/image239.png"/><Relationship Id="rId272" Type="http://schemas.openxmlformats.org/officeDocument/2006/relationships/image" Target="../media/image341.png"/><Relationship Id="rId328" Type="http://schemas.openxmlformats.org/officeDocument/2006/relationships/image" Target="../media/image369.png"/><Relationship Id="rId535" Type="http://schemas.openxmlformats.org/officeDocument/2006/relationships/customXml" Target="../ink/ink500.xml"/><Relationship Id="rId132" Type="http://schemas.openxmlformats.org/officeDocument/2006/relationships/customXml" Target="../ink/ink298.xml"/><Relationship Id="rId174" Type="http://schemas.openxmlformats.org/officeDocument/2006/relationships/customXml" Target="../ink/ink319.xml"/><Relationship Id="rId381" Type="http://schemas.openxmlformats.org/officeDocument/2006/relationships/customXml" Target="../ink/ink423.xml"/><Relationship Id="rId241" Type="http://schemas.openxmlformats.org/officeDocument/2006/relationships/image" Target="../media/image326.png"/><Relationship Id="rId437" Type="http://schemas.openxmlformats.org/officeDocument/2006/relationships/customXml" Target="../ink/ink451.xml"/><Relationship Id="rId479" Type="http://schemas.openxmlformats.org/officeDocument/2006/relationships/customXml" Target="../ink/ink472.xml"/><Relationship Id="rId36" Type="http://schemas.openxmlformats.org/officeDocument/2006/relationships/customXml" Target="../ink/ink250.xml"/><Relationship Id="rId283" Type="http://schemas.openxmlformats.org/officeDocument/2006/relationships/customXml" Target="../ink/ink374.xml"/><Relationship Id="rId339" Type="http://schemas.openxmlformats.org/officeDocument/2006/relationships/customXml" Target="../ink/ink402.xml"/><Relationship Id="rId490" Type="http://schemas.openxmlformats.org/officeDocument/2006/relationships/image" Target="../media/image449.png"/><Relationship Id="rId504" Type="http://schemas.openxmlformats.org/officeDocument/2006/relationships/image" Target="../media/image456.png"/><Relationship Id="rId546" Type="http://schemas.openxmlformats.org/officeDocument/2006/relationships/image" Target="../media/image477.png"/><Relationship Id="rId78" Type="http://schemas.openxmlformats.org/officeDocument/2006/relationships/customXml" Target="../ink/ink271.xml"/><Relationship Id="rId101" Type="http://schemas.openxmlformats.org/officeDocument/2006/relationships/image" Target="../media/image256.png"/><Relationship Id="rId143" Type="http://schemas.openxmlformats.org/officeDocument/2006/relationships/image" Target="../media/image277.png"/><Relationship Id="rId185" Type="http://schemas.openxmlformats.org/officeDocument/2006/relationships/image" Target="../media/image298.png"/><Relationship Id="rId350" Type="http://schemas.openxmlformats.org/officeDocument/2006/relationships/image" Target="../media/image380.png"/><Relationship Id="rId406" Type="http://schemas.openxmlformats.org/officeDocument/2006/relationships/image" Target="../media/image408.png"/><Relationship Id="rId9" Type="http://schemas.openxmlformats.org/officeDocument/2006/relationships/image" Target="../media/image211.png"/><Relationship Id="rId210" Type="http://schemas.openxmlformats.org/officeDocument/2006/relationships/customXml" Target="../ink/ink337.xml"/><Relationship Id="rId392" Type="http://schemas.openxmlformats.org/officeDocument/2006/relationships/image" Target="../media/image401.png"/><Relationship Id="rId448" Type="http://schemas.openxmlformats.org/officeDocument/2006/relationships/image" Target="../media/image428.png"/><Relationship Id="rId252" Type="http://schemas.openxmlformats.org/officeDocument/2006/relationships/customXml" Target="../ink/ink358.xml"/><Relationship Id="rId294" Type="http://schemas.openxmlformats.org/officeDocument/2006/relationships/image" Target="../media/image352.png"/><Relationship Id="rId308" Type="http://schemas.openxmlformats.org/officeDocument/2006/relationships/image" Target="../media/image359.png"/><Relationship Id="rId515" Type="http://schemas.openxmlformats.org/officeDocument/2006/relationships/customXml" Target="../ink/ink490.xml"/><Relationship Id="rId47" Type="http://schemas.openxmlformats.org/officeDocument/2006/relationships/image" Target="../media/image229.png"/><Relationship Id="rId89" Type="http://schemas.openxmlformats.org/officeDocument/2006/relationships/image" Target="../media/image250.png"/><Relationship Id="rId112" Type="http://schemas.openxmlformats.org/officeDocument/2006/relationships/customXml" Target="../ink/ink288.xml"/><Relationship Id="rId154" Type="http://schemas.openxmlformats.org/officeDocument/2006/relationships/customXml" Target="../ink/ink309.xml"/><Relationship Id="rId361" Type="http://schemas.openxmlformats.org/officeDocument/2006/relationships/customXml" Target="../ink/ink413.xml"/><Relationship Id="rId196" Type="http://schemas.openxmlformats.org/officeDocument/2006/relationships/customXml" Target="../ink/ink330.xml"/><Relationship Id="rId417" Type="http://schemas.openxmlformats.org/officeDocument/2006/relationships/customXml" Target="../ink/ink441.xml"/><Relationship Id="rId459" Type="http://schemas.openxmlformats.org/officeDocument/2006/relationships/customXml" Target="../ink/ink462.xml"/><Relationship Id="rId16" Type="http://schemas.openxmlformats.org/officeDocument/2006/relationships/customXml" Target="../ink/ink240.xml"/><Relationship Id="rId221" Type="http://schemas.openxmlformats.org/officeDocument/2006/relationships/image" Target="../media/image316.png"/><Relationship Id="rId263" Type="http://schemas.openxmlformats.org/officeDocument/2006/relationships/image" Target="../media/image337.png"/><Relationship Id="rId319" Type="http://schemas.openxmlformats.org/officeDocument/2006/relationships/customXml" Target="../ink/ink392.xml"/><Relationship Id="rId470" Type="http://schemas.openxmlformats.org/officeDocument/2006/relationships/image" Target="../media/image439.png"/><Relationship Id="rId526" Type="http://schemas.openxmlformats.org/officeDocument/2006/relationships/image" Target="../media/image467.png"/><Relationship Id="rId58" Type="http://schemas.openxmlformats.org/officeDocument/2006/relationships/customXml" Target="../ink/ink261.xml"/><Relationship Id="rId123" Type="http://schemas.openxmlformats.org/officeDocument/2006/relationships/image" Target="../media/image267.png"/><Relationship Id="rId330" Type="http://schemas.openxmlformats.org/officeDocument/2006/relationships/image" Target="../media/image370.png"/><Relationship Id="rId165" Type="http://schemas.openxmlformats.org/officeDocument/2006/relationships/image" Target="../media/image288.png"/><Relationship Id="rId372" Type="http://schemas.openxmlformats.org/officeDocument/2006/relationships/image" Target="../media/image391.png"/><Relationship Id="rId428" Type="http://schemas.openxmlformats.org/officeDocument/2006/relationships/image" Target="../media/image418.png"/><Relationship Id="rId232" Type="http://schemas.openxmlformats.org/officeDocument/2006/relationships/customXml" Target="../ink/ink348.xml"/><Relationship Id="rId274" Type="http://schemas.openxmlformats.org/officeDocument/2006/relationships/image" Target="../media/image342.png"/><Relationship Id="rId481" Type="http://schemas.openxmlformats.org/officeDocument/2006/relationships/customXml" Target="../ink/ink473.xml"/><Relationship Id="rId27" Type="http://schemas.openxmlformats.org/officeDocument/2006/relationships/image" Target="../media/image219.png"/><Relationship Id="rId69" Type="http://schemas.openxmlformats.org/officeDocument/2006/relationships/image" Target="../media/image240.png"/><Relationship Id="rId134" Type="http://schemas.openxmlformats.org/officeDocument/2006/relationships/customXml" Target="../ink/ink299.xml"/><Relationship Id="rId537" Type="http://schemas.openxmlformats.org/officeDocument/2006/relationships/customXml" Target="../ink/ink501.xml"/><Relationship Id="rId80" Type="http://schemas.openxmlformats.org/officeDocument/2006/relationships/customXml" Target="../ink/ink272.xml"/><Relationship Id="rId176" Type="http://schemas.openxmlformats.org/officeDocument/2006/relationships/customXml" Target="../ink/ink320.xml"/><Relationship Id="rId341" Type="http://schemas.openxmlformats.org/officeDocument/2006/relationships/customXml" Target="../ink/ink403.xml"/><Relationship Id="rId383" Type="http://schemas.openxmlformats.org/officeDocument/2006/relationships/customXml" Target="../ink/ink424.xml"/><Relationship Id="rId439" Type="http://schemas.openxmlformats.org/officeDocument/2006/relationships/customXml" Target="../ink/ink452.xml"/><Relationship Id="rId201" Type="http://schemas.openxmlformats.org/officeDocument/2006/relationships/image" Target="../media/image306.png"/><Relationship Id="rId243" Type="http://schemas.openxmlformats.org/officeDocument/2006/relationships/image" Target="../media/image327.png"/><Relationship Id="rId285" Type="http://schemas.openxmlformats.org/officeDocument/2006/relationships/customXml" Target="../ink/ink375.xml"/><Relationship Id="rId450" Type="http://schemas.openxmlformats.org/officeDocument/2006/relationships/image" Target="../media/image429.png"/><Relationship Id="rId506" Type="http://schemas.openxmlformats.org/officeDocument/2006/relationships/image" Target="../media/image457.png"/><Relationship Id="rId38" Type="http://schemas.openxmlformats.org/officeDocument/2006/relationships/customXml" Target="../ink/ink251.xml"/><Relationship Id="rId103" Type="http://schemas.openxmlformats.org/officeDocument/2006/relationships/image" Target="../media/image257.png"/><Relationship Id="rId310" Type="http://schemas.openxmlformats.org/officeDocument/2006/relationships/image" Target="../media/image360.png"/><Relationship Id="rId492" Type="http://schemas.openxmlformats.org/officeDocument/2006/relationships/image" Target="../media/image450.png"/><Relationship Id="rId91" Type="http://schemas.openxmlformats.org/officeDocument/2006/relationships/image" Target="../media/image251.png"/><Relationship Id="rId145" Type="http://schemas.openxmlformats.org/officeDocument/2006/relationships/image" Target="../media/image278.png"/><Relationship Id="rId187" Type="http://schemas.openxmlformats.org/officeDocument/2006/relationships/image" Target="../media/image299.png"/><Relationship Id="rId352" Type="http://schemas.openxmlformats.org/officeDocument/2006/relationships/image" Target="../media/image381.png"/><Relationship Id="rId394" Type="http://schemas.openxmlformats.org/officeDocument/2006/relationships/image" Target="../media/image402.png"/><Relationship Id="rId408" Type="http://schemas.openxmlformats.org/officeDocument/2006/relationships/image" Target="../media/image409.png"/><Relationship Id="rId212" Type="http://schemas.openxmlformats.org/officeDocument/2006/relationships/customXml" Target="../ink/ink338.xml"/><Relationship Id="rId254" Type="http://schemas.openxmlformats.org/officeDocument/2006/relationships/customXml" Target="../ink/ink359.xml"/><Relationship Id="rId49" Type="http://schemas.openxmlformats.org/officeDocument/2006/relationships/image" Target="../media/image230.png"/><Relationship Id="rId114" Type="http://schemas.openxmlformats.org/officeDocument/2006/relationships/customXml" Target="../ink/ink289.xml"/><Relationship Id="rId296" Type="http://schemas.openxmlformats.org/officeDocument/2006/relationships/image" Target="../media/image353.png"/><Relationship Id="rId461" Type="http://schemas.openxmlformats.org/officeDocument/2006/relationships/customXml" Target="../ink/ink463.xml"/><Relationship Id="rId517" Type="http://schemas.openxmlformats.org/officeDocument/2006/relationships/customXml" Target="../ink/ink491.xml"/><Relationship Id="rId60" Type="http://schemas.openxmlformats.org/officeDocument/2006/relationships/customXml" Target="../ink/ink262.xml"/><Relationship Id="rId156" Type="http://schemas.openxmlformats.org/officeDocument/2006/relationships/customXml" Target="../ink/ink310.xml"/><Relationship Id="rId198" Type="http://schemas.openxmlformats.org/officeDocument/2006/relationships/customXml" Target="../ink/ink331.xml"/><Relationship Id="rId321" Type="http://schemas.openxmlformats.org/officeDocument/2006/relationships/customXml" Target="../ink/ink393.xml"/><Relationship Id="rId363" Type="http://schemas.openxmlformats.org/officeDocument/2006/relationships/customXml" Target="../ink/ink414.xml"/><Relationship Id="rId419" Type="http://schemas.openxmlformats.org/officeDocument/2006/relationships/customXml" Target="../ink/ink442.xml"/><Relationship Id="rId223" Type="http://schemas.openxmlformats.org/officeDocument/2006/relationships/image" Target="../media/image317.png"/><Relationship Id="rId430" Type="http://schemas.openxmlformats.org/officeDocument/2006/relationships/image" Target="../media/image419.png"/><Relationship Id="rId18" Type="http://schemas.openxmlformats.org/officeDocument/2006/relationships/customXml" Target="../ink/ink241.xml"/><Relationship Id="rId265" Type="http://schemas.openxmlformats.org/officeDocument/2006/relationships/image" Target="../media/image338.png"/><Relationship Id="rId472" Type="http://schemas.openxmlformats.org/officeDocument/2006/relationships/image" Target="../media/image440.png"/><Relationship Id="rId528" Type="http://schemas.openxmlformats.org/officeDocument/2006/relationships/image" Target="../media/image468.png"/><Relationship Id="rId125" Type="http://schemas.openxmlformats.org/officeDocument/2006/relationships/image" Target="../media/image268.png"/><Relationship Id="rId167" Type="http://schemas.openxmlformats.org/officeDocument/2006/relationships/image" Target="../media/image289.png"/><Relationship Id="rId332" Type="http://schemas.openxmlformats.org/officeDocument/2006/relationships/image" Target="../media/image371.png"/><Relationship Id="rId374" Type="http://schemas.openxmlformats.org/officeDocument/2006/relationships/image" Target="../media/image392.png"/><Relationship Id="rId71" Type="http://schemas.openxmlformats.org/officeDocument/2006/relationships/image" Target="../media/image241.png"/><Relationship Id="rId234" Type="http://schemas.openxmlformats.org/officeDocument/2006/relationships/customXml" Target="../ink/ink349.xml"/><Relationship Id="rId2" Type="http://schemas.openxmlformats.org/officeDocument/2006/relationships/customXml" Target="../ink/ink233.xml"/><Relationship Id="rId29" Type="http://schemas.openxmlformats.org/officeDocument/2006/relationships/image" Target="../media/image220.png"/><Relationship Id="rId276" Type="http://schemas.openxmlformats.org/officeDocument/2006/relationships/image" Target="../media/image343.png"/><Relationship Id="rId441" Type="http://schemas.openxmlformats.org/officeDocument/2006/relationships/customXml" Target="../ink/ink453.xml"/><Relationship Id="rId483" Type="http://schemas.openxmlformats.org/officeDocument/2006/relationships/customXml" Target="../ink/ink474.xml"/><Relationship Id="rId539" Type="http://schemas.openxmlformats.org/officeDocument/2006/relationships/customXml" Target="../ink/ink502.xml"/><Relationship Id="rId40" Type="http://schemas.openxmlformats.org/officeDocument/2006/relationships/customXml" Target="../ink/ink252.xml"/><Relationship Id="rId136" Type="http://schemas.openxmlformats.org/officeDocument/2006/relationships/customXml" Target="../ink/ink300.xml"/><Relationship Id="rId178" Type="http://schemas.openxmlformats.org/officeDocument/2006/relationships/customXml" Target="../ink/ink321.xml"/><Relationship Id="rId301" Type="http://schemas.openxmlformats.org/officeDocument/2006/relationships/customXml" Target="../ink/ink383.xml"/><Relationship Id="rId343" Type="http://schemas.openxmlformats.org/officeDocument/2006/relationships/customXml" Target="../ink/ink404.xml"/><Relationship Id="rId82" Type="http://schemas.openxmlformats.org/officeDocument/2006/relationships/customXml" Target="../ink/ink273.xml"/><Relationship Id="rId203" Type="http://schemas.openxmlformats.org/officeDocument/2006/relationships/image" Target="../media/image307.png"/><Relationship Id="rId385" Type="http://schemas.openxmlformats.org/officeDocument/2006/relationships/customXml" Target="../ink/ink425.xml"/><Relationship Id="rId245" Type="http://schemas.openxmlformats.org/officeDocument/2006/relationships/image" Target="../media/image328.png"/><Relationship Id="rId287" Type="http://schemas.openxmlformats.org/officeDocument/2006/relationships/customXml" Target="../ink/ink376.xml"/><Relationship Id="rId410" Type="http://schemas.openxmlformats.org/officeDocument/2006/relationships/image" Target="../media/image410.png"/><Relationship Id="rId452" Type="http://schemas.openxmlformats.org/officeDocument/2006/relationships/image" Target="../media/image430.png"/><Relationship Id="rId494" Type="http://schemas.openxmlformats.org/officeDocument/2006/relationships/image" Target="../media/image451.png"/><Relationship Id="rId508" Type="http://schemas.openxmlformats.org/officeDocument/2006/relationships/image" Target="../media/image458.png"/><Relationship Id="rId105" Type="http://schemas.openxmlformats.org/officeDocument/2006/relationships/image" Target="../media/image258.png"/><Relationship Id="rId147" Type="http://schemas.openxmlformats.org/officeDocument/2006/relationships/image" Target="../media/image279.png"/><Relationship Id="rId312" Type="http://schemas.openxmlformats.org/officeDocument/2006/relationships/image" Target="../media/image361.png"/><Relationship Id="rId354" Type="http://schemas.openxmlformats.org/officeDocument/2006/relationships/image" Target="../media/image382.png"/><Relationship Id="rId51" Type="http://schemas.openxmlformats.org/officeDocument/2006/relationships/image" Target="../media/image231.png"/><Relationship Id="rId93" Type="http://schemas.openxmlformats.org/officeDocument/2006/relationships/image" Target="../media/image252.png"/><Relationship Id="rId189" Type="http://schemas.openxmlformats.org/officeDocument/2006/relationships/image" Target="../media/image300.png"/><Relationship Id="rId396" Type="http://schemas.openxmlformats.org/officeDocument/2006/relationships/image" Target="../media/image403.png"/><Relationship Id="rId214" Type="http://schemas.openxmlformats.org/officeDocument/2006/relationships/customXml" Target="../ink/ink339.xml"/><Relationship Id="rId256" Type="http://schemas.openxmlformats.org/officeDocument/2006/relationships/customXml" Target="../ink/ink360.xml"/><Relationship Id="rId298" Type="http://schemas.openxmlformats.org/officeDocument/2006/relationships/image" Target="../media/image354.png"/><Relationship Id="rId421" Type="http://schemas.openxmlformats.org/officeDocument/2006/relationships/customXml" Target="../ink/ink443.xml"/><Relationship Id="rId463" Type="http://schemas.openxmlformats.org/officeDocument/2006/relationships/customXml" Target="../ink/ink464.xml"/><Relationship Id="rId519" Type="http://schemas.openxmlformats.org/officeDocument/2006/relationships/customXml" Target="../ink/ink492.xml"/><Relationship Id="rId116" Type="http://schemas.openxmlformats.org/officeDocument/2006/relationships/customXml" Target="../ink/ink290.xml"/><Relationship Id="rId158" Type="http://schemas.openxmlformats.org/officeDocument/2006/relationships/customXml" Target="../ink/ink311.xml"/><Relationship Id="rId323" Type="http://schemas.openxmlformats.org/officeDocument/2006/relationships/customXml" Target="../ink/ink394.xml"/><Relationship Id="rId530" Type="http://schemas.openxmlformats.org/officeDocument/2006/relationships/image" Target="../media/image469.png"/><Relationship Id="rId20" Type="http://schemas.openxmlformats.org/officeDocument/2006/relationships/customXml" Target="../ink/ink242.xml"/><Relationship Id="rId62" Type="http://schemas.openxmlformats.org/officeDocument/2006/relationships/customXml" Target="../ink/ink263.xml"/><Relationship Id="rId365" Type="http://schemas.openxmlformats.org/officeDocument/2006/relationships/customXml" Target="../ink/ink415.xml"/><Relationship Id="rId225" Type="http://schemas.openxmlformats.org/officeDocument/2006/relationships/image" Target="../media/image318.png"/><Relationship Id="rId267" Type="http://schemas.openxmlformats.org/officeDocument/2006/relationships/image" Target="../media/image339.png"/><Relationship Id="rId432" Type="http://schemas.openxmlformats.org/officeDocument/2006/relationships/image" Target="../media/image420.png"/><Relationship Id="rId474" Type="http://schemas.openxmlformats.org/officeDocument/2006/relationships/image" Target="../media/image441.png"/><Relationship Id="rId127" Type="http://schemas.openxmlformats.org/officeDocument/2006/relationships/image" Target="../media/image269.png"/><Relationship Id="rId31" Type="http://schemas.openxmlformats.org/officeDocument/2006/relationships/image" Target="../media/image221.png"/><Relationship Id="rId73" Type="http://schemas.openxmlformats.org/officeDocument/2006/relationships/image" Target="../media/image242.png"/><Relationship Id="rId169" Type="http://schemas.openxmlformats.org/officeDocument/2006/relationships/image" Target="../media/image290.png"/><Relationship Id="rId334" Type="http://schemas.openxmlformats.org/officeDocument/2006/relationships/image" Target="../media/image372.png"/><Relationship Id="rId376" Type="http://schemas.openxmlformats.org/officeDocument/2006/relationships/image" Target="../media/image393.png"/><Relationship Id="rId541" Type="http://schemas.openxmlformats.org/officeDocument/2006/relationships/customXml" Target="../ink/ink503.xml"/><Relationship Id="rId4" Type="http://schemas.openxmlformats.org/officeDocument/2006/relationships/customXml" Target="../ink/ink234.xml"/><Relationship Id="rId180" Type="http://schemas.openxmlformats.org/officeDocument/2006/relationships/customXml" Target="../ink/ink322.xml"/><Relationship Id="rId236" Type="http://schemas.openxmlformats.org/officeDocument/2006/relationships/customXml" Target="../ink/ink350.xml"/><Relationship Id="rId278" Type="http://schemas.openxmlformats.org/officeDocument/2006/relationships/image" Target="../media/image344.png"/><Relationship Id="rId401" Type="http://schemas.openxmlformats.org/officeDocument/2006/relationships/customXml" Target="../ink/ink433.xml"/><Relationship Id="rId443" Type="http://schemas.openxmlformats.org/officeDocument/2006/relationships/customXml" Target="../ink/ink454.xml"/><Relationship Id="rId303" Type="http://schemas.openxmlformats.org/officeDocument/2006/relationships/customXml" Target="../ink/ink384.xml"/><Relationship Id="rId485" Type="http://schemas.openxmlformats.org/officeDocument/2006/relationships/customXml" Target="../ink/ink475.xml"/><Relationship Id="rId42" Type="http://schemas.openxmlformats.org/officeDocument/2006/relationships/customXml" Target="../ink/ink253.xml"/><Relationship Id="rId84" Type="http://schemas.openxmlformats.org/officeDocument/2006/relationships/customXml" Target="../ink/ink274.xml"/><Relationship Id="rId138" Type="http://schemas.openxmlformats.org/officeDocument/2006/relationships/customXml" Target="../ink/ink301.xml"/><Relationship Id="rId345" Type="http://schemas.openxmlformats.org/officeDocument/2006/relationships/customXml" Target="../ink/ink405.xml"/><Relationship Id="rId387" Type="http://schemas.openxmlformats.org/officeDocument/2006/relationships/customXml" Target="../ink/ink426.xml"/><Relationship Id="rId510" Type="http://schemas.openxmlformats.org/officeDocument/2006/relationships/image" Target="../media/image459.png"/><Relationship Id="rId191" Type="http://schemas.openxmlformats.org/officeDocument/2006/relationships/image" Target="../media/image301.png"/><Relationship Id="rId205" Type="http://schemas.openxmlformats.org/officeDocument/2006/relationships/image" Target="../media/image308.png"/><Relationship Id="rId247" Type="http://schemas.openxmlformats.org/officeDocument/2006/relationships/image" Target="../media/image329.png"/><Relationship Id="rId412" Type="http://schemas.openxmlformats.org/officeDocument/2006/relationships/image" Target="../media/image411.png"/><Relationship Id="rId107" Type="http://schemas.openxmlformats.org/officeDocument/2006/relationships/image" Target="../media/image259.png"/><Relationship Id="rId289" Type="http://schemas.openxmlformats.org/officeDocument/2006/relationships/customXml" Target="../ink/ink377.xml"/><Relationship Id="rId454" Type="http://schemas.openxmlformats.org/officeDocument/2006/relationships/image" Target="../media/image431.png"/><Relationship Id="rId496" Type="http://schemas.openxmlformats.org/officeDocument/2006/relationships/image" Target="../media/image452.png"/><Relationship Id="rId11" Type="http://schemas.openxmlformats.org/officeDocument/2006/relationships/image" Target="../media/image212.png"/><Relationship Id="rId53" Type="http://schemas.openxmlformats.org/officeDocument/2006/relationships/image" Target="../media/image232.png"/><Relationship Id="rId149" Type="http://schemas.openxmlformats.org/officeDocument/2006/relationships/image" Target="../media/image280.png"/><Relationship Id="rId314" Type="http://schemas.openxmlformats.org/officeDocument/2006/relationships/image" Target="../media/image362.png"/><Relationship Id="rId356" Type="http://schemas.openxmlformats.org/officeDocument/2006/relationships/image" Target="../media/image383.png"/><Relationship Id="rId398" Type="http://schemas.openxmlformats.org/officeDocument/2006/relationships/image" Target="../media/image404.png"/><Relationship Id="rId521" Type="http://schemas.openxmlformats.org/officeDocument/2006/relationships/customXml" Target="../ink/ink493.xml"/><Relationship Id="rId95" Type="http://schemas.openxmlformats.org/officeDocument/2006/relationships/image" Target="../media/image253.png"/><Relationship Id="rId160" Type="http://schemas.openxmlformats.org/officeDocument/2006/relationships/customXml" Target="../ink/ink312.xml"/><Relationship Id="rId216" Type="http://schemas.openxmlformats.org/officeDocument/2006/relationships/customXml" Target="../ink/ink340.xml"/><Relationship Id="rId423" Type="http://schemas.openxmlformats.org/officeDocument/2006/relationships/customXml" Target="../ink/ink444.xml"/><Relationship Id="rId258" Type="http://schemas.openxmlformats.org/officeDocument/2006/relationships/customXml" Target="../ink/ink361.xml"/><Relationship Id="rId465" Type="http://schemas.openxmlformats.org/officeDocument/2006/relationships/customXml" Target="../ink/ink465.xml"/><Relationship Id="rId22" Type="http://schemas.openxmlformats.org/officeDocument/2006/relationships/customXml" Target="../ink/ink243.xml"/><Relationship Id="rId64" Type="http://schemas.openxmlformats.org/officeDocument/2006/relationships/customXml" Target="../ink/ink264.xml"/><Relationship Id="rId118" Type="http://schemas.openxmlformats.org/officeDocument/2006/relationships/customXml" Target="../ink/ink291.xml"/><Relationship Id="rId325" Type="http://schemas.openxmlformats.org/officeDocument/2006/relationships/customXml" Target="../ink/ink395.xml"/><Relationship Id="rId367" Type="http://schemas.openxmlformats.org/officeDocument/2006/relationships/customXml" Target="../ink/ink416.xml"/><Relationship Id="rId532" Type="http://schemas.openxmlformats.org/officeDocument/2006/relationships/image" Target="../media/image470.png"/><Relationship Id="rId171" Type="http://schemas.openxmlformats.org/officeDocument/2006/relationships/image" Target="../media/image291.png"/><Relationship Id="rId227" Type="http://schemas.openxmlformats.org/officeDocument/2006/relationships/image" Target="../media/image319.png"/><Relationship Id="rId269" Type="http://schemas.openxmlformats.org/officeDocument/2006/relationships/image" Target="../media/image340.png"/><Relationship Id="rId434" Type="http://schemas.openxmlformats.org/officeDocument/2006/relationships/image" Target="../media/image421.png"/><Relationship Id="rId476" Type="http://schemas.openxmlformats.org/officeDocument/2006/relationships/image" Target="../media/image442.png"/><Relationship Id="rId33" Type="http://schemas.openxmlformats.org/officeDocument/2006/relationships/image" Target="../media/image222.png"/><Relationship Id="rId129" Type="http://schemas.openxmlformats.org/officeDocument/2006/relationships/image" Target="../media/image270.png"/><Relationship Id="rId280" Type="http://schemas.openxmlformats.org/officeDocument/2006/relationships/image" Target="../media/image345.png"/><Relationship Id="rId336" Type="http://schemas.openxmlformats.org/officeDocument/2006/relationships/image" Target="../media/image373.png"/><Relationship Id="rId501" Type="http://schemas.openxmlformats.org/officeDocument/2006/relationships/customXml" Target="../ink/ink483.xml"/><Relationship Id="rId543" Type="http://schemas.openxmlformats.org/officeDocument/2006/relationships/customXml" Target="../ink/ink504.xml"/><Relationship Id="rId75" Type="http://schemas.openxmlformats.org/officeDocument/2006/relationships/image" Target="../media/image243.png"/><Relationship Id="rId140" Type="http://schemas.openxmlformats.org/officeDocument/2006/relationships/customXml" Target="../ink/ink302.xml"/><Relationship Id="rId182" Type="http://schemas.openxmlformats.org/officeDocument/2006/relationships/customXml" Target="../ink/ink323.xml"/><Relationship Id="rId378" Type="http://schemas.openxmlformats.org/officeDocument/2006/relationships/image" Target="../media/image394.png"/><Relationship Id="rId403" Type="http://schemas.openxmlformats.org/officeDocument/2006/relationships/customXml" Target="../ink/ink434.xml"/><Relationship Id="rId6" Type="http://schemas.openxmlformats.org/officeDocument/2006/relationships/customXml" Target="../ink/ink235.xml"/><Relationship Id="rId238" Type="http://schemas.openxmlformats.org/officeDocument/2006/relationships/customXml" Target="../ink/ink351.xml"/><Relationship Id="rId445" Type="http://schemas.openxmlformats.org/officeDocument/2006/relationships/customXml" Target="../ink/ink455.xml"/><Relationship Id="rId487" Type="http://schemas.openxmlformats.org/officeDocument/2006/relationships/customXml" Target="../ink/ink476.xml"/><Relationship Id="rId291" Type="http://schemas.openxmlformats.org/officeDocument/2006/relationships/customXml" Target="../ink/ink378.xml"/><Relationship Id="rId305" Type="http://schemas.openxmlformats.org/officeDocument/2006/relationships/customXml" Target="../ink/ink385.xml"/><Relationship Id="rId347" Type="http://schemas.openxmlformats.org/officeDocument/2006/relationships/customXml" Target="../ink/ink406.xml"/><Relationship Id="rId512" Type="http://schemas.openxmlformats.org/officeDocument/2006/relationships/image" Target="../media/image460.png"/><Relationship Id="rId44" Type="http://schemas.openxmlformats.org/officeDocument/2006/relationships/customXml" Target="../ink/ink254.xml"/><Relationship Id="rId86" Type="http://schemas.openxmlformats.org/officeDocument/2006/relationships/customXml" Target="../ink/ink275.xml"/><Relationship Id="rId151" Type="http://schemas.openxmlformats.org/officeDocument/2006/relationships/image" Target="../media/image281.png"/><Relationship Id="rId389" Type="http://schemas.openxmlformats.org/officeDocument/2006/relationships/customXml" Target="../ink/ink427.xml"/><Relationship Id="rId193" Type="http://schemas.openxmlformats.org/officeDocument/2006/relationships/image" Target="../media/image302.png"/><Relationship Id="rId207" Type="http://schemas.openxmlformats.org/officeDocument/2006/relationships/image" Target="../media/image309.png"/><Relationship Id="rId249" Type="http://schemas.openxmlformats.org/officeDocument/2006/relationships/image" Target="../media/image330.png"/><Relationship Id="rId414" Type="http://schemas.openxmlformats.org/officeDocument/2006/relationships/image" Target="../media/image412.png"/><Relationship Id="rId456" Type="http://schemas.openxmlformats.org/officeDocument/2006/relationships/image" Target="../media/image432.png"/><Relationship Id="rId498" Type="http://schemas.openxmlformats.org/officeDocument/2006/relationships/image" Target="../media/image453.png"/><Relationship Id="rId13" Type="http://schemas.openxmlformats.org/officeDocument/2006/relationships/image" Target="../media/image213.png"/><Relationship Id="rId109" Type="http://schemas.openxmlformats.org/officeDocument/2006/relationships/image" Target="../media/image260.png"/><Relationship Id="rId260" Type="http://schemas.openxmlformats.org/officeDocument/2006/relationships/customXml" Target="../ink/ink362.xml"/><Relationship Id="rId316" Type="http://schemas.openxmlformats.org/officeDocument/2006/relationships/image" Target="../media/image363.png"/><Relationship Id="rId523" Type="http://schemas.openxmlformats.org/officeDocument/2006/relationships/customXml" Target="../ink/ink494.xml"/><Relationship Id="rId55" Type="http://schemas.openxmlformats.org/officeDocument/2006/relationships/image" Target="../media/image233.png"/><Relationship Id="rId97" Type="http://schemas.openxmlformats.org/officeDocument/2006/relationships/image" Target="../media/image254.png"/><Relationship Id="rId120" Type="http://schemas.openxmlformats.org/officeDocument/2006/relationships/customXml" Target="../ink/ink292.xml"/><Relationship Id="rId358" Type="http://schemas.openxmlformats.org/officeDocument/2006/relationships/image" Target="../media/image384.png"/><Relationship Id="rId162" Type="http://schemas.openxmlformats.org/officeDocument/2006/relationships/customXml" Target="../ink/ink313.xml"/><Relationship Id="rId218" Type="http://schemas.openxmlformats.org/officeDocument/2006/relationships/customXml" Target="../ink/ink341.xml"/><Relationship Id="rId425" Type="http://schemas.openxmlformats.org/officeDocument/2006/relationships/customXml" Target="../ink/ink445.xml"/><Relationship Id="rId467" Type="http://schemas.openxmlformats.org/officeDocument/2006/relationships/customXml" Target="../ink/ink466.xml"/><Relationship Id="rId271" Type="http://schemas.openxmlformats.org/officeDocument/2006/relationships/customXml" Target="../ink/ink368.xml"/><Relationship Id="rId24" Type="http://schemas.openxmlformats.org/officeDocument/2006/relationships/customXml" Target="../ink/ink244.xml"/><Relationship Id="rId66" Type="http://schemas.openxmlformats.org/officeDocument/2006/relationships/customXml" Target="../ink/ink265.xml"/><Relationship Id="rId131" Type="http://schemas.openxmlformats.org/officeDocument/2006/relationships/image" Target="../media/image271.png"/><Relationship Id="rId327" Type="http://schemas.openxmlformats.org/officeDocument/2006/relationships/customXml" Target="../ink/ink396.xml"/><Relationship Id="rId369" Type="http://schemas.openxmlformats.org/officeDocument/2006/relationships/customXml" Target="../ink/ink417.xml"/><Relationship Id="rId534" Type="http://schemas.openxmlformats.org/officeDocument/2006/relationships/image" Target="../media/image471.png"/><Relationship Id="rId173" Type="http://schemas.openxmlformats.org/officeDocument/2006/relationships/image" Target="../media/image292.png"/><Relationship Id="rId229" Type="http://schemas.openxmlformats.org/officeDocument/2006/relationships/image" Target="../media/image320.png"/><Relationship Id="rId380" Type="http://schemas.openxmlformats.org/officeDocument/2006/relationships/image" Target="../media/image395.png"/><Relationship Id="rId436" Type="http://schemas.openxmlformats.org/officeDocument/2006/relationships/image" Target="../media/image422.png"/><Relationship Id="rId240" Type="http://schemas.openxmlformats.org/officeDocument/2006/relationships/customXml" Target="../ink/ink352.xml"/><Relationship Id="rId478" Type="http://schemas.openxmlformats.org/officeDocument/2006/relationships/image" Target="../media/image443.png"/><Relationship Id="rId35" Type="http://schemas.openxmlformats.org/officeDocument/2006/relationships/image" Target="../media/image223.png"/><Relationship Id="rId77" Type="http://schemas.openxmlformats.org/officeDocument/2006/relationships/image" Target="../media/image244.png"/><Relationship Id="rId100" Type="http://schemas.openxmlformats.org/officeDocument/2006/relationships/customXml" Target="../ink/ink282.xml"/><Relationship Id="rId282" Type="http://schemas.openxmlformats.org/officeDocument/2006/relationships/image" Target="../media/image346.png"/><Relationship Id="rId338" Type="http://schemas.openxmlformats.org/officeDocument/2006/relationships/image" Target="../media/image374.png"/><Relationship Id="rId503" Type="http://schemas.openxmlformats.org/officeDocument/2006/relationships/customXml" Target="../ink/ink484.xml"/><Relationship Id="rId545" Type="http://schemas.openxmlformats.org/officeDocument/2006/relationships/customXml" Target="../ink/ink505.xml"/><Relationship Id="rId8" Type="http://schemas.openxmlformats.org/officeDocument/2006/relationships/customXml" Target="../ink/ink236.xml"/><Relationship Id="rId142" Type="http://schemas.openxmlformats.org/officeDocument/2006/relationships/customXml" Target="../ink/ink303.xml"/><Relationship Id="rId184" Type="http://schemas.openxmlformats.org/officeDocument/2006/relationships/customXml" Target="../ink/ink324.xml"/><Relationship Id="rId391" Type="http://schemas.openxmlformats.org/officeDocument/2006/relationships/customXml" Target="../ink/ink428.xml"/><Relationship Id="rId405" Type="http://schemas.openxmlformats.org/officeDocument/2006/relationships/customXml" Target="../ink/ink435.xml"/><Relationship Id="rId447" Type="http://schemas.openxmlformats.org/officeDocument/2006/relationships/customXml" Target="../ink/ink456.xml"/><Relationship Id="rId251" Type="http://schemas.openxmlformats.org/officeDocument/2006/relationships/image" Target="../media/image331.png"/><Relationship Id="rId489" Type="http://schemas.openxmlformats.org/officeDocument/2006/relationships/customXml" Target="../ink/ink477.xml"/><Relationship Id="rId46" Type="http://schemas.openxmlformats.org/officeDocument/2006/relationships/customXml" Target="../ink/ink255.xml"/><Relationship Id="rId293" Type="http://schemas.openxmlformats.org/officeDocument/2006/relationships/customXml" Target="../ink/ink379.xml"/><Relationship Id="rId307" Type="http://schemas.openxmlformats.org/officeDocument/2006/relationships/customXml" Target="../ink/ink386.xml"/><Relationship Id="rId349" Type="http://schemas.openxmlformats.org/officeDocument/2006/relationships/customXml" Target="../ink/ink407.xml"/><Relationship Id="rId514" Type="http://schemas.openxmlformats.org/officeDocument/2006/relationships/image" Target="../media/image461.png"/><Relationship Id="rId88" Type="http://schemas.openxmlformats.org/officeDocument/2006/relationships/customXml" Target="../ink/ink276.xml"/><Relationship Id="rId111" Type="http://schemas.openxmlformats.org/officeDocument/2006/relationships/image" Target="../media/image261.png"/><Relationship Id="rId153" Type="http://schemas.openxmlformats.org/officeDocument/2006/relationships/image" Target="../media/image282.png"/><Relationship Id="rId195" Type="http://schemas.openxmlformats.org/officeDocument/2006/relationships/image" Target="../media/image303.png"/><Relationship Id="rId209" Type="http://schemas.openxmlformats.org/officeDocument/2006/relationships/image" Target="../media/image310.png"/><Relationship Id="rId360" Type="http://schemas.openxmlformats.org/officeDocument/2006/relationships/image" Target="../media/image385.png"/><Relationship Id="rId416" Type="http://schemas.openxmlformats.org/officeDocument/2006/relationships/image" Target="../media/image413.png"/><Relationship Id="rId220" Type="http://schemas.openxmlformats.org/officeDocument/2006/relationships/customXml" Target="../ink/ink342.xml"/><Relationship Id="rId458" Type="http://schemas.openxmlformats.org/officeDocument/2006/relationships/image" Target="../media/image433.png"/><Relationship Id="rId15" Type="http://schemas.openxmlformats.org/officeDocument/2006/relationships/image" Target="../media/image214.png"/><Relationship Id="rId57" Type="http://schemas.openxmlformats.org/officeDocument/2006/relationships/image" Target="../media/image234.png"/><Relationship Id="rId262" Type="http://schemas.openxmlformats.org/officeDocument/2006/relationships/customXml" Target="../ink/ink363.xml"/><Relationship Id="rId318" Type="http://schemas.openxmlformats.org/officeDocument/2006/relationships/image" Target="../media/image364.png"/><Relationship Id="rId525" Type="http://schemas.openxmlformats.org/officeDocument/2006/relationships/customXml" Target="../ink/ink495.xml"/><Relationship Id="rId99" Type="http://schemas.openxmlformats.org/officeDocument/2006/relationships/image" Target="../media/image255.png"/><Relationship Id="rId122" Type="http://schemas.openxmlformats.org/officeDocument/2006/relationships/customXml" Target="../ink/ink293.xml"/><Relationship Id="rId164" Type="http://schemas.openxmlformats.org/officeDocument/2006/relationships/customXml" Target="../ink/ink314.xml"/><Relationship Id="rId371" Type="http://schemas.openxmlformats.org/officeDocument/2006/relationships/customXml" Target="../ink/ink418.xml"/><Relationship Id="rId427" Type="http://schemas.openxmlformats.org/officeDocument/2006/relationships/customXml" Target="../ink/ink446.xml"/><Relationship Id="rId469" Type="http://schemas.openxmlformats.org/officeDocument/2006/relationships/customXml" Target="../ink/ink467.xml"/><Relationship Id="rId26" Type="http://schemas.openxmlformats.org/officeDocument/2006/relationships/customXml" Target="../ink/ink245.xml"/><Relationship Id="rId231" Type="http://schemas.openxmlformats.org/officeDocument/2006/relationships/image" Target="../media/image321.png"/><Relationship Id="rId273" Type="http://schemas.openxmlformats.org/officeDocument/2006/relationships/customXml" Target="../ink/ink369.xml"/><Relationship Id="rId329" Type="http://schemas.openxmlformats.org/officeDocument/2006/relationships/customXml" Target="../ink/ink397.xml"/><Relationship Id="rId480" Type="http://schemas.openxmlformats.org/officeDocument/2006/relationships/image" Target="../media/image444.png"/><Relationship Id="rId536" Type="http://schemas.openxmlformats.org/officeDocument/2006/relationships/image" Target="../media/image472.png"/><Relationship Id="rId68" Type="http://schemas.openxmlformats.org/officeDocument/2006/relationships/customXml" Target="../ink/ink266.xml"/><Relationship Id="rId133" Type="http://schemas.openxmlformats.org/officeDocument/2006/relationships/image" Target="../media/image272.png"/><Relationship Id="rId175" Type="http://schemas.openxmlformats.org/officeDocument/2006/relationships/image" Target="../media/image293.png"/><Relationship Id="rId340" Type="http://schemas.openxmlformats.org/officeDocument/2006/relationships/image" Target="../media/image375.png"/><Relationship Id="rId200" Type="http://schemas.openxmlformats.org/officeDocument/2006/relationships/customXml" Target="../ink/ink332.xml"/><Relationship Id="rId382" Type="http://schemas.openxmlformats.org/officeDocument/2006/relationships/image" Target="../media/image396.png"/><Relationship Id="rId438" Type="http://schemas.openxmlformats.org/officeDocument/2006/relationships/image" Target="../media/image423.png"/><Relationship Id="rId242" Type="http://schemas.openxmlformats.org/officeDocument/2006/relationships/customXml" Target="../ink/ink353.xml"/><Relationship Id="rId284" Type="http://schemas.openxmlformats.org/officeDocument/2006/relationships/image" Target="../media/image347.png"/><Relationship Id="rId491" Type="http://schemas.openxmlformats.org/officeDocument/2006/relationships/customXml" Target="../ink/ink478.xml"/><Relationship Id="rId505" Type="http://schemas.openxmlformats.org/officeDocument/2006/relationships/customXml" Target="../ink/ink485.xml"/><Relationship Id="rId37" Type="http://schemas.openxmlformats.org/officeDocument/2006/relationships/image" Target="../media/image224.png"/><Relationship Id="rId79" Type="http://schemas.openxmlformats.org/officeDocument/2006/relationships/image" Target="../media/image245.png"/><Relationship Id="rId102" Type="http://schemas.openxmlformats.org/officeDocument/2006/relationships/customXml" Target="../ink/ink283.xml"/><Relationship Id="rId144" Type="http://schemas.openxmlformats.org/officeDocument/2006/relationships/customXml" Target="../ink/ink304.xml"/><Relationship Id="rId90" Type="http://schemas.openxmlformats.org/officeDocument/2006/relationships/customXml" Target="../ink/ink277.xml"/><Relationship Id="rId186" Type="http://schemas.openxmlformats.org/officeDocument/2006/relationships/customXml" Target="../ink/ink325.xml"/><Relationship Id="rId351" Type="http://schemas.openxmlformats.org/officeDocument/2006/relationships/customXml" Target="../ink/ink408.xml"/><Relationship Id="rId393" Type="http://schemas.openxmlformats.org/officeDocument/2006/relationships/customXml" Target="../ink/ink429.xml"/><Relationship Id="rId407" Type="http://schemas.openxmlformats.org/officeDocument/2006/relationships/customXml" Target="../ink/ink436.xml"/><Relationship Id="rId449" Type="http://schemas.openxmlformats.org/officeDocument/2006/relationships/customXml" Target="../ink/ink457.xml"/><Relationship Id="rId211" Type="http://schemas.openxmlformats.org/officeDocument/2006/relationships/image" Target="../media/image311.png"/><Relationship Id="rId253" Type="http://schemas.openxmlformats.org/officeDocument/2006/relationships/image" Target="../media/image332.png"/><Relationship Id="rId295" Type="http://schemas.openxmlformats.org/officeDocument/2006/relationships/customXml" Target="../ink/ink380.xml"/><Relationship Id="rId309" Type="http://schemas.openxmlformats.org/officeDocument/2006/relationships/customXml" Target="../ink/ink387.xml"/><Relationship Id="rId460" Type="http://schemas.openxmlformats.org/officeDocument/2006/relationships/image" Target="../media/image434.png"/><Relationship Id="rId516" Type="http://schemas.openxmlformats.org/officeDocument/2006/relationships/image" Target="../media/image462.png"/><Relationship Id="rId48" Type="http://schemas.openxmlformats.org/officeDocument/2006/relationships/customXml" Target="../ink/ink256.xml"/><Relationship Id="rId113" Type="http://schemas.openxmlformats.org/officeDocument/2006/relationships/image" Target="../media/image262.png"/><Relationship Id="rId320" Type="http://schemas.openxmlformats.org/officeDocument/2006/relationships/image" Target="../media/image365.png"/><Relationship Id="rId155" Type="http://schemas.openxmlformats.org/officeDocument/2006/relationships/image" Target="../media/image283.png"/><Relationship Id="rId197" Type="http://schemas.openxmlformats.org/officeDocument/2006/relationships/image" Target="../media/image304.png"/><Relationship Id="rId362" Type="http://schemas.openxmlformats.org/officeDocument/2006/relationships/image" Target="../media/image386.png"/><Relationship Id="rId418" Type="http://schemas.openxmlformats.org/officeDocument/2006/relationships/image" Target="../media/image414.png"/><Relationship Id="rId222" Type="http://schemas.openxmlformats.org/officeDocument/2006/relationships/customXml" Target="../ink/ink343.xml"/><Relationship Id="rId264" Type="http://schemas.openxmlformats.org/officeDocument/2006/relationships/customXml" Target="../ink/ink364.xml"/><Relationship Id="rId471" Type="http://schemas.openxmlformats.org/officeDocument/2006/relationships/customXml" Target="../ink/ink468.xml"/><Relationship Id="rId17" Type="http://schemas.openxmlformats.org/officeDocument/2006/relationships/image" Target="../media/image215.png"/><Relationship Id="rId59" Type="http://schemas.openxmlformats.org/officeDocument/2006/relationships/image" Target="../media/image235.png"/><Relationship Id="rId124" Type="http://schemas.openxmlformats.org/officeDocument/2006/relationships/customXml" Target="../ink/ink294.xml"/><Relationship Id="rId527" Type="http://schemas.openxmlformats.org/officeDocument/2006/relationships/customXml" Target="../ink/ink496.xml"/><Relationship Id="rId70" Type="http://schemas.openxmlformats.org/officeDocument/2006/relationships/customXml" Target="../ink/ink267.xml"/><Relationship Id="rId166" Type="http://schemas.openxmlformats.org/officeDocument/2006/relationships/customXml" Target="../ink/ink315.xml"/><Relationship Id="rId331" Type="http://schemas.openxmlformats.org/officeDocument/2006/relationships/customXml" Target="../ink/ink398.xml"/><Relationship Id="rId373" Type="http://schemas.openxmlformats.org/officeDocument/2006/relationships/customXml" Target="../ink/ink419.xml"/><Relationship Id="rId429" Type="http://schemas.openxmlformats.org/officeDocument/2006/relationships/customXml" Target="../ink/ink447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22.png"/><Relationship Id="rId440" Type="http://schemas.openxmlformats.org/officeDocument/2006/relationships/image" Target="../media/image424.png"/><Relationship Id="rId28" Type="http://schemas.openxmlformats.org/officeDocument/2006/relationships/customXml" Target="../ink/ink246.xml"/><Relationship Id="rId275" Type="http://schemas.openxmlformats.org/officeDocument/2006/relationships/customXml" Target="../ink/ink370.xml"/><Relationship Id="rId300" Type="http://schemas.openxmlformats.org/officeDocument/2006/relationships/image" Target="../media/image355.png"/><Relationship Id="rId482" Type="http://schemas.openxmlformats.org/officeDocument/2006/relationships/image" Target="../media/image445.png"/><Relationship Id="rId538" Type="http://schemas.openxmlformats.org/officeDocument/2006/relationships/image" Target="../media/image473.png"/><Relationship Id="rId81" Type="http://schemas.openxmlformats.org/officeDocument/2006/relationships/image" Target="../media/image246.png"/><Relationship Id="rId135" Type="http://schemas.openxmlformats.org/officeDocument/2006/relationships/image" Target="../media/image273.png"/><Relationship Id="rId177" Type="http://schemas.openxmlformats.org/officeDocument/2006/relationships/image" Target="../media/image294.png"/><Relationship Id="rId342" Type="http://schemas.openxmlformats.org/officeDocument/2006/relationships/image" Target="../media/image376.png"/><Relationship Id="rId384" Type="http://schemas.openxmlformats.org/officeDocument/2006/relationships/image" Target="../media/image397.png"/><Relationship Id="rId202" Type="http://schemas.openxmlformats.org/officeDocument/2006/relationships/customXml" Target="../ink/ink333.xml"/><Relationship Id="rId244" Type="http://schemas.openxmlformats.org/officeDocument/2006/relationships/customXml" Target="../ink/ink354.xml"/><Relationship Id="rId39" Type="http://schemas.openxmlformats.org/officeDocument/2006/relationships/image" Target="../media/image225.png"/><Relationship Id="rId286" Type="http://schemas.openxmlformats.org/officeDocument/2006/relationships/image" Target="../media/image348.png"/><Relationship Id="rId451" Type="http://schemas.openxmlformats.org/officeDocument/2006/relationships/customXml" Target="../ink/ink458.xml"/><Relationship Id="rId493" Type="http://schemas.openxmlformats.org/officeDocument/2006/relationships/customXml" Target="../ink/ink479.xml"/><Relationship Id="rId507" Type="http://schemas.openxmlformats.org/officeDocument/2006/relationships/customXml" Target="../ink/ink486.xml"/><Relationship Id="rId50" Type="http://schemas.openxmlformats.org/officeDocument/2006/relationships/customXml" Target="../ink/ink257.xml"/><Relationship Id="rId104" Type="http://schemas.openxmlformats.org/officeDocument/2006/relationships/customXml" Target="../ink/ink284.xml"/><Relationship Id="rId146" Type="http://schemas.openxmlformats.org/officeDocument/2006/relationships/customXml" Target="../ink/ink305.xml"/><Relationship Id="rId188" Type="http://schemas.openxmlformats.org/officeDocument/2006/relationships/customXml" Target="../ink/ink326.xml"/><Relationship Id="rId311" Type="http://schemas.openxmlformats.org/officeDocument/2006/relationships/customXml" Target="../ink/ink388.xml"/><Relationship Id="rId353" Type="http://schemas.openxmlformats.org/officeDocument/2006/relationships/customXml" Target="../ink/ink409.xml"/><Relationship Id="rId395" Type="http://schemas.openxmlformats.org/officeDocument/2006/relationships/customXml" Target="../ink/ink430.xml"/><Relationship Id="rId409" Type="http://schemas.openxmlformats.org/officeDocument/2006/relationships/customXml" Target="../ink/ink437.xml"/><Relationship Id="rId92" Type="http://schemas.openxmlformats.org/officeDocument/2006/relationships/customXml" Target="../ink/ink278.xml"/><Relationship Id="rId213" Type="http://schemas.openxmlformats.org/officeDocument/2006/relationships/image" Target="../media/image312.png"/><Relationship Id="rId420" Type="http://schemas.openxmlformats.org/officeDocument/2006/relationships/image" Target="../media/image113.png"/><Relationship Id="rId255" Type="http://schemas.openxmlformats.org/officeDocument/2006/relationships/image" Target="../media/image333.png"/><Relationship Id="rId297" Type="http://schemas.openxmlformats.org/officeDocument/2006/relationships/customXml" Target="../ink/ink381.xml"/><Relationship Id="rId462" Type="http://schemas.openxmlformats.org/officeDocument/2006/relationships/image" Target="../media/image435.png"/><Relationship Id="rId518" Type="http://schemas.openxmlformats.org/officeDocument/2006/relationships/image" Target="../media/image463.png"/><Relationship Id="rId115" Type="http://schemas.openxmlformats.org/officeDocument/2006/relationships/image" Target="../media/image263.png"/><Relationship Id="rId157" Type="http://schemas.openxmlformats.org/officeDocument/2006/relationships/image" Target="../media/image284.png"/><Relationship Id="rId322" Type="http://schemas.openxmlformats.org/officeDocument/2006/relationships/image" Target="../media/image366.png"/><Relationship Id="rId364" Type="http://schemas.openxmlformats.org/officeDocument/2006/relationships/image" Target="../media/image387.png"/><Relationship Id="rId61" Type="http://schemas.openxmlformats.org/officeDocument/2006/relationships/image" Target="../media/image236.png"/><Relationship Id="rId199" Type="http://schemas.openxmlformats.org/officeDocument/2006/relationships/image" Target="../media/image305.png"/><Relationship Id="rId19" Type="http://schemas.openxmlformats.org/officeDocument/2006/relationships/image" Target="../media/image216.png"/><Relationship Id="rId224" Type="http://schemas.openxmlformats.org/officeDocument/2006/relationships/customXml" Target="../ink/ink344.xml"/><Relationship Id="rId266" Type="http://schemas.openxmlformats.org/officeDocument/2006/relationships/customXml" Target="../ink/ink365.xml"/><Relationship Id="rId431" Type="http://schemas.openxmlformats.org/officeDocument/2006/relationships/customXml" Target="../ink/ink448.xml"/><Relationship Id="rId473" Type="http://schemas.openxmlformats.org/officeDocument/2006/relationships/customXml" Target="../ink/ink469.xml"/><Relationship Id="rId529" Type="http://schemas.openxmlformats.org/officeDocument/2006/relationships/customXml" Target="../ink/ink497.xml"/><Relationship Id="rId30" Type="http://schemas.openxmlformats.org/officeDocument/2006/relationships/customXml" Target="../ink/ink247.xml"/><Relationship Id="rId126" Type="http://schemas.openxmlformats.org/officeDocument/2006/relationships/customXml" Target="../ink/ink295.xml"/><Relationship Id="rId168" Type="http://schemas.openxmlformats.org/officeDocument/2006/relationships/customXml" Target="../ink/ink316.xml"/><Relationship Id="rId333" Type="http://schemas.openxmlformats.org/officeDocument/2006/relationships/customXml" Target="../ink/ink399.xml"/><Relationship Id="rId540" Type="http://schemas.openxmlformats.org/officeDocument/2006/relationships/image" Target="../media/image474.png"/><Relationship Id="rId72" Type="http://schemas.openxmlformats.org/officeDocument/2006/relationships/customXml" Target="../ink/ink268.xml"/><Relationship Id="rId375" Type="http://schemas.openxmlformats.org/officeDocument/2006/relationships/customXml" Target="../ink/ink420.xml"/><Relationship Id="rId3" Type="http://schemas.openxmlformats.org/officeDocument/2006/relationships/image" Target="../media/image208.png"/><Relationship Id="rId235" Type="http://schemas.openxmlformats.org/officeDocument/2006/relationships/image" Target="../media/image323.png"/><Relationship Id="rId277" Type="http://schemas.openxmlformats.org/officeDocument/2006/relationships/customXml" Target="../ink/ink371.xml"/><Relationship Id="rId400" Type="http://schemas.openxmlformats.org/officeDocument/2006/relationships/image" Target="../media/image405.png"/><Relationship Id="rId442" Type="http://schemas.openxmlformats.org/officeDocument/2006/relationships/image" Target="../media/image425.png"/><Relationship Id="rId484" Type="http://schemas.openxmlformats.org/officeDocument/2006/relationships/image" Target="../media/image446.png"/><Relationship Id="rId137" Type="http://schemas.openxmlformats.org/officeDocument/2006/relationships/image" Target="../media/image274.png"/><Relationship Id="rId302" Type="http://schemas.openxmlformats.org/officeDocument/2006/relationships/image" Target="../media/image356.png"/><Relationship Id="rId344" Type="http://schemas.openxmlformats.org/officeDocument/2006/relationships/image" Target="../media/image377.png"/><Relationship Id="rId41" Type="http://schemas.openxmlformats.org/officeDocument/2006/relationships/image" Target="../media/image226.png"/><Relationship Id="rId83" Type="http://schemas.openxmlformats.org/officeDocument/2006/relationships/image" Target="../media/image247.png"/><Relationship Id="rId179" Type="http://schemas.openxmlformats.org/officeDocument/2006/relationships/image" Target="../media/image295.png"/><Relationship Id="rId386" Type="http://schemas.openxmlformats.org/officeDocument/2006/relationships/image" Target="../media/image398.png"/><Relationship Id="rId190" Type="http://schemas.openxmlformats.org/officeDocument/2006/relationships/customXml" Target="../ink/ink327.xml"/><Relationship Id="rId204" Type="http://schemas.openxmlformats.org/officeDocument/2006/relationships/customXml" Target="../ink/ink334.xml"/><Relationship Id="rId246" Type="http://schemas.openxmlformats.org/officeDocument/2006/relationships/customXml" Target="../ink/ink355.xml"/><Relationship Id="rId288" Type="http://schemas.openxmlformats.org/officeDocument/2006/relationships/image" Target="../media/image349.png"/><Relationship Id="rId411" Type="http://schemas.openxmlformats.org/officeDocument/2006/relationships/customXml" Target="../ink/ink438.xml"/><Relationship Id="rId453" Type="http://schemas.openxmlformats.org/officeDocument/2006/relationships/customXml" Target="../ink/ink459.xml"/><Relationship Id="rId509" Type="http://schemas.openxmlformats.org/officeDocument/2006/relationships/customXml" Target="../ink/ink487.xml"/><Relationship Id="rId106" Type="http://schemas.openxmlformats.org/officeDocument/2006/relationships/customXml" Target="../ink/ink285.xml"/><Relationship Id="rId313" Type="http://schemas.openxmlformats.org/officeDocument/2006/relationships/customXml" Target="../ink/ink389.xml"/><Relationship Id="rId495" Type="http://schemas.openxmlformats.org/officeDocument/2006/relationships/customXml" Target="../ink/ink480.xml"/><Relationship Id="rId10" Type="http://schemas.openxmlformats.org/officeDocument/2006/relationships/customXml" Target="../ink/ink237.xml"/><Relationship Id="rId52" Type="http://schemas.openxmlformats.org/officeDocument/2006/relationships/customXml" Target="../ink/ink258.xml"/><Relationship Id="rId94" Type="http://schemas.openxmlformats.org/officeDocument/2006/relationships/customXml" Target="../ink/ink279.xml"/><Relationship Id="rId148" Type="http://schemas.openxmlformats.org/officeDocument/2006/relationships/customXml" Target="../ink/ink306.xml"/><Relationship Id="rId355" Type="http://schemas.openxmlformats.org/officeDocument/2006/relationships/customXml" Target="../ink/ink410.xml"/><Relationship Id="rId397" Type="http://schemas.openxmlformats.org/officeDocument/2006/relationships/customXml" Target="../ink/ink431.xml"/><Relationship Id="rId520" Type="http://schemas.openxmlformats.org/officeDocument/2006/relationships/image" Target="../media/image464.png"/><Relationship Id="rId215" Type="http://schemas.openxmlformats.org/officeDocument/2006/relationships/image" Target="../media/image313.png"/><Relationship Id="rId257" Type="http://schemas.openxmlformats.org/officeDocument/2006/relationships/image" Target="../media/image334.png"/><Relationship Id="rId422" Type="http://schemas.openxmlformats.org/officeDocument/2006/relationships/image" Target="../media/image415.png"/><Relationship Id="rId464" Type="http://schemas.openxmlformats.org/officeDocument/2006/relationships/image" Target="../media/image436.png"/><Relationship Id="rId299" Type="http://schemas.openxmlformats.org/officeDocument/2006/relationships/customXml" Target="../ink/ink382.xml"/><Relationship Id="rId63" Type="http://schemas.openxmlformats.org/officeDocument/2006/relationships/image" Target="../media/image237.png"/><Relationship Id="rId159" Type="http://schemas.openxmlformats.org/officeDocument/2006/relationships/image" Target="../media/image285.png"/><Relationship Id="rId366" Type="http://schemas.openxmlformats.org/officeDocument/2006/relationships/image" Target="../media/image388.png"/><Relationship Id="rId226" Type="http://schemas.openxmlformats.org/officeDocument/2006/relationships/customXml" Target="../ink/ink345.xml"/><Relationship Id="rId433" Type="http://schemas.openxmlformats.org/officeDocument/2006/relationships/customXml" Target="../ink/ink449.xml"/><Relationship Id="rId74" Type="http://schemas.openxmlformats.org/officeDocument/2006/relationships/customXml" Target="../ink/ink269.xml"/><Relationship Id="rId377" Type="http://schemas.openxmlformats.org/officeDocument/2006/relationships/customXml" Target="../ink/ink421.xml"/><Relationship Id="rId500" Type="http://schemas.openxmlformats.org/officeDocument/2006/relationships/image" Target="../media/image454.png"/><Relationship Id="rId5" Type="http://schemas.openxmlformats.org/officeDocument/2006/relationships/image" Target="../media/image209.png"/><Relationship Id="rId237" Type="http://schemas.openxmlformats.org/officeDocument/2006/relationships/image" Target="../media/image324.png"/><Relationship Id="rId444" Type="http://schemas.openxmlformats.org/officeDocument/2006/relationships/image" Target="../media/image426.png"/><Relationship Id="rId290" Type="http://schemas.openxmlformats.org/officeDocument/2006/relationships/image" Target="../media/image350.png"/><Relationship Id="rId304" Type="http://schemas.openxmlformats.org/officeDocument/2006/relationships/image" Target="../media/image357.png"/><Relationship Id="rId388" Type="http://schemas.openxmlformats.org/officeDocument/2006/relationships/image" Target="../media/image399.png"/><Relationship Id="rId511" Type="http://schemas.openxmlformats.org/officeDocument/2006/relationships/customXml" Target="../ink/ink488.xml"/><Relationship Id="rId85" Type="http://schemas.openxmlformats.org/officeDocument/2006/relationships/image" Target="../media/image248.png"/><Relationship Id="rId150" Type="http://schemas.openxmlformats.org/officeDocument/2006/relationships/customXml" Target="../ink/ink30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10.png"/><Relationship Id="rId299" Type="http://schemas.openxmlformats.org/officeDocument/2006/relationships/image" Target="../media/image549.png"/><Relationship Id="rId21" Type="http://schemas.openxmlformats.org/officeDocument/2006/relationships/image" Target="../media/image4240.png"/><Relationship Id="rId63" Type="http://schemas.openxmlformats.org/officeDocument/2006/relationships/image" Target="../media/image4440.png"/><Relationship Id="rId159" Type="http://schemas.openxmlformats.org/officeDocument/2006/relationships/image" Target="../media/image600.png"/><Relationship Id="rId324" Type="http://schemas.openxmlformats.org/officeDocument/2006/relationships/customXml" Target="../ink/ink667.xml"/><Relationship Id="rId366" Type="http://schemas.openxmlformats.org/officeDocument/2006/relationships/customXml" Target="../ink/ink688.xml"/><Relationship Id="rId170" Type="http://schemas.openxmlformats.org/officeDocument/2006/relationships/customXml" Target="../ink/ink590.xml"/><Relationship Id="rId226" Type="http://schemas.openxmlformats.org/officeDocument/2006/relationships/customXml" Target="../ink/ink618.xml"/><Relationship Id="rId268" Type="http://schemas.openxmlformats.org/officeDocument/2006/relationships/customXml" Target="../ink/ink639.xml"/><Relationship Id="rId32" Type="http://schemas.openxmlformats.org/officeDocument/2006/relationships/customXml" Target="../ink/ink521.xml"/><Relationship Id="rId74" Type="http://schemas.openxmlformats.org/officeDocument/2006/relationships/customXml" Target="../ink/ink542.xml"/><Relationship Id="rId128" Type="http://schemas.openxmlformats.org/officeDocument/2006/relationships/customXml" Target="../ink/ink569.xml"/><Relationship Id="rId335" Type="http://schemas.openxmlformats.org/officeDocument/2006/relationships/image" Target="../media/image569.png"/><Relationship Id="rId377" Type="http://schemas.openxmlformats.org/officeDocument/2006/relationships/image" Target="../media/image593.png"/><Relationship Id="rId5" Type="http://schemas.openxmlformats.org/officeDocument/2006/relationships/image" Target="../media/image4160.png"/><Relationship Id="rId181" Type="http://schemas.openxmlformats.org/officeDocument/2006/relationships/image" Target="../media/image483.png"/><Relationship Id="rId237" Type="http://schemas.openxmlformats.org/officeDocument/2006/relationships/image" Target="../media/image515.png"/><Relationship Id="rId402" Type="http://schemas.openxmlformats.org/officeDocument/2006/relationships/customXml" Target="../ink/ink706.xml"/><Relationship Id="rId279" Type="http://schemas.openxmlformats.org/officeDocument/2006/relationships/image" Target="../media/image538.png"/><Relationship Id="rId43" Type="http://schemas.openxmlformats.org/officeDocument/2006/relationships/image" Target="../media/image4340.png"/><Relationship Id="rId139" Type="http://schemas.openxmlformats.org/officeDocument/2006/relationships/image" Target="../media/image510.png"/><Relationship Id="rId290" Type="http://schemas.openxmlformats.org/officeDocument/2006/relationships/customXml" Target="../ink/ink650.xml"/><Relationship Id="rId304" Type="http://schemas.openxmlformats.org/officeDocument/2006/relationships/customXml" Target="../ink/ink657.xml"/><Relationship Id="rId346" Type="http://schemas.openxmlformats.org/officeDocument/2006/relationships/customXml" Target="../ink/ink678.xml"/><Relationship Id="rId388" Type="http://schemas.openxmlformats.org/officeDocument/2006/relationships/customXml" Target="../ink/ink699.xml"/><Relationship Id="rId85" Type="http://schemas.openxmlformats.org/officeDocument/2006/relationships/image" Target="../media/image4550.png"/><Relationship Id="rId150" Type="http://schemas.openxmlformats.org/officeDocument/2006/relationships/customXml" Target="../ink/ink580.xml"/><Relationship Id="rId192" Type="http://schemas.openxmlformats.org/officeDocument/2006/relationships/customXml" Target="../ink/ink601.xml"/><Relationship Id="rId206" Type="http://schemas.openxmlformats.org/officeDocument/2006/relationships/customXml" Target="../ink/ink608.xml"/><Relationship Id="rId248" Type="http://schemas.openxmlformats.org/officeDocument/2006/relationships/customXml" Target="../ink/ink629.xml"/><Relationship Id="rId12" Type="http://schemas.openxmlformats.org/officeDocument/2006/relationships/customXml" Target="../ink/ink511.xml"/><Relationship Id="rId108" Type="http://schemas.openxmlformats.org/officeDocument/2006/relationships/customXml" Target="../ink/ink559.xml"/><Relationship Id="rId315" Type="http://schemas.openxmlformats.org/officeDocument/2006/relationships/image" Target="../media/image558.png"/><Relationship Id="rId357" Type="http://schemas.openxmlformats.org/officeDocument/2006/relationships/image" Target="../media/image582.png"/><Relationship Id="rId54" Type="http://schemas.openxmlformats.org/officeDocument/2006/relationships/customXml" Target="../ink/ink532.xml"/><Relationship Id="rId96" Type="http://schemas.openxmlformats.org/officeDocument/2006/relationships/customXml" Target="../ink/ink553.xml"/><Relationship Id="rId161" Type="http://schemas.openxmlformats.org/officeDocument/2006/relationships/image" Target="../media/image610.png"/><Relationship Id="rId217" Type="http://schemas.openxmlformats.org/officeDocument/2006/relationships/image" Target="../media/image503.png"/><Relationship Id="rId399" Type="http://schemas.openxmlformats.org/officeDocument/2006/relationships/image" Target="../media/image605.png"/><Relationship Id="rId259" Type="http://schemas.openxmlformats.org/officeDocument/2006/relationships/image" Target="../media/image527.png"/><Relationship Id="rId23" Type="http://schemas.openxmlformats.org/officeDocument/2006/relationships/image" Target="../media/image4250.png"/><Relationship Id="rId119" Type="http://schemas.openxmlformats.org/officeDocument/2006/relationships/image" Target="../media/image4720.png"/><Relationship Id="rId270" Type="http://schemas.openxmlformats.org/officeDocument/2006/relationships/customXml" Target="../ink/ink640.xml"/><Relationship Id="rId326" Type="http://schemas.openxmlformats.org/officeDocument/2006/relationships/customXml" Target="../ink/ink668.xml"/><Relationship Id="rId65" Type="http://schemas.openxmlformats.org/officeDocument/2006/relationships/image" Target="../media/image4450.png"/><Relationship Id="rId130" Type="http://schemas.openxmlformats.org/officeDocument/2006/relationships/customXml" Target="../ink/ink570.xml"/><Relationship Id="rId368" Type="http://schemas.openxmlformats.org/officeDocument/2006/relationships/customXml" Target="../ink/ink689.xml"/><Relationship Id="rId172" Type="http://schemas.openxmlformats.org/officeDocument/2006/relationships/customXml" Target="../ink/ink591.xml"/><Relationship Id="rId228" Type="http://schemas.openxmlformats.org/officeDocument/2006/relationships/customXml" Target="../ink/ink619.xml"/><Relationship Id="rId281" Type="http://schemas.openxmlformats.org/officeDocument/2006/relationships/image" Target="../media/image539.png"/><Relationship Id="rId337" Type="http://schemas.openxmlformats.org/officeDocument/2006/relationships/image" Target="../media/image571.png"/><Relationship Id="rId34" Type="http://schemas.openxmlformats.org/officeDocument/2006/relationships/customXml" Target="../ink/ink522.xml"/><Relationship Id="rId76" Type="http://schemas.openxmlformats.org/officeDocument/2006/relationships/customXml" Target="../ink/ink543.xml"/><Relationship Id="rId141" Type="http://schemas.openxmlformats.org/officeDocument/2006/relationships/image" Target="../media/image511.png"/><Relationship Id="rId379" Type="http://schemas.openxmlformats.org/officeDocument/2006/relationships/image" Target="../media/image594.png"/><Relationship Id="rId7" Type="http://schemas.openxmlformats.org/officeDocument/2006/relationships/image" Target="../media/image4170.png"/><Relationship Id="rId183" Type="http://schemas.openxmlformats.org/officeDocument/2006/relationships/image" Target="../media/image484.png"/><Relationship Id="rId239" Type="http://schemas.openxmlformats.org/officeDocument/2006/relationships/image" Target="../media/image516.png"/><Relationship Id="rId390" Type="http://schemas.openxmlformats.org/officeDocument/2006/relationships/customXml" Target="../ink/ink700.xml"/><Relationship Id="rId404" Type="http://schemas.openxmlformats.org/officeDocument/2006/relationships/customXml" Target="../ink/ink707.xml"/><Relationship Id="rId250" Type="http://schemas.openxmlformats.org/officeDocument/2006/relationships/customXml" Target="../ink/ink630.xml"/><Relationship Id="rId292" Type="http://schemas.openxmlformats.org/officeDocument/2006/relationships/customXml" Target="../ink/ink651.xml"/><Relationship Id="rId306" Type="http://schemas.openxmlformats.org/officeDocument/2006/relationships/customXml" Target="../ink/ink658.xml"/><Relationship Id="rId45" Type="http://schemas.openxmlformats.org/officeDocument/2006/relationships/image" Target="../media/image4350.png"/><Relationship Id="rId87" Type="http://schemas.openxmlformats.org/officeDocument/2006/relationships/image" Target="../media/image4560.png"/><Relationship Id="rId110" Type="http://schemas.openxmlformats.org/officeDocument/2006/relationships/customXml" Target="../ink/ink560.xml"/><Relationship Id="rId348" Type="http://schemas.openxmlformats.org/officeDocument/2006/relationships/customXml" Target="../ink/ink679.xml"/><Relationship Id="rId152" Type="http://schemas.openxmlformats.org/officeDocument/2006/relationships/customXml" Target="../ink/ink581.xml"/><Relationship Id="rId194" Type="http://schemas.openxmlformats.org/officeDocument/2006/relationships/customXml" Target="../ink/ink602.xml"/><Relationship Id="rId208" Type="http://schemas.openxmlformats.org/officeDocument/2006/relationships/customXml" Target="../ink/ink609.xml"/><Relationship Id="rId261" Type="http://schemas.openxmlformats.org/officeDocument/2006/relationships/image" Target="../media/image528.png"/><Relationship Id="rId14" Type="http://schemas.openxmlformats.org/officeDocument/2006/relationships/customXml" Target="../ink/ink512.xml"/><Relationship Id="rId56" Type="http://schemas.openxmlformats.org/officeDocument/2006/relationships/customXml" Target="../ink/ink533.xml"/><Relationship Id="rId317" Type="http://schemas.openxmlformats.org/officeDocument/2006/relationships/image" Target="../media/image559.png"/><Relationship Id="rId359" Type="http://schemas.openxmlformats.org/officeDocument/2006/relationships/image" Target="../media/image583.png"/><Relationship Id="rId98" Type="http://schemas.openxmlformats.org/officeDocument/2006/relationships/customXml" Target="../ink/ink554.xml"/><Relationship Id="rId121" Type="http://schemas.openxmlformats.org/officeDocument/2006/relationships/image" Target="../media/image4730.png"/><Relationship Id="rId163" Type="http://schemas.openxmlformats.org/officeDocument/2006/relationships/image" Target="../media/image611.png"/><Relationship Id="rId219" Type="http://schemas.openxmlformats.org/officeDocument/2006/relationships/image" Target="../media/image504.png"/><Relationship Id="rId370" Type="http://schemas.openxmlformats.org/officeDocument/2006/relationships/customXml" Target="../ink/ink690.xml"/><Relationship Id="rId230" Type="http://schemas.openxmlformats.org/officeDocument/2006/relationships/customXml" Target="../ink/ink620.xml"/><Relationship Id="rId25" Type="http://schemas.openxmlformats.org/officeDocument/2006/relationships/image" Target="../media/image4260.png"/><Relationship Id="rId67" Type="http://schemas.openxmlformats.org/officeDocument/2006/relationships/image" Target="../media/image4460.png"/><Relationship Id="rId272" Type="http://schemas.openxmlformats.org/officeDocument/2006/relationships/customXml" Target="../ink/ink641.xml"/><Relationship Id="rId328" Type="http://schemas.openxmlformats.org/officeDocument/2006/relationships/customXml" Target="../ink/ink669.xml"/><Relationship Id="rId132" Type="http://schemas.openxmlformats.org/officeDocument/2006/relationships/customXml" Target="../ink/ink571.xml"/><Relationship Id="rId174" Type="http://schemas.openxmlformats.org/officeDocument/2006/relationships/customXml" Target="../ink/ink592.xml"/><Relationship Id="rId381" Type="http://schemas.openxmlformats.org/officeDocument/2006/relationships/image" Target="../media/image595.png"/><Relationship Id="rId241" Type="http://schemas.openxmlformats.org/officeDocument/2006/relationships/image" Target="../media/image517.png"/><Relationship Id="rId36" Type="http://schemas.openxmlformats.org/officeDocument/2006/relationships/customXml" Target="../ink/ink523.xml"/><Relationship Id="rId283" Type="http://schemas.openxmlformats.org/officeDocument/2006/relationships/image" Target="../media/image541.png"/><Relationship Id="rId339" Type="http://schemas.openxmlformats.org/officeDocument/2006/relationships/image" Target="../media/image572.png"/><Relationship Id="rId78" Type="http://schemas.openxmlformats.org/officeDocument/2006/relationships/customXml" Target="../ink/ink544.xml"/><Relationship Id="rId101" Type="http://schemas.openxmlformats.org/officeDocument/2006/relationships/image" Target="../media/image4630.png"/><Relationship Id="rId143" Type="http://schemas.openxmlformats.org/officeDocument/2006/relationships/image" Target="../media/image520.png"/><Relationship Id="rId185" Type="http://schemas.openxmlformats.org/officeDocument/2006/relationships/image" Target="../media/image485.png"/><Relationship Id="rId350" Type="http://schemas.openxmlformats.org/officeDocument/2006/relationships/customXml" Target="../ink/ink680.xml"/><Relationship Id="rId406" Type="http://schemas.openxmlformats.org/officeDocument/2006/relationships/customXml" Target="../ink/ink708.xml"/><Relationship Id="rId9" Type="http://schemas.openxmlformats.org/officeDocument/2006/relationships/image" Target="../media/image4180.png"/><Relationship Id="rId210" Type="http://schemas.openxmlformats.org/officeDocument/2006/relationships/customXml" Target="../ink/ink610.xml"/><Relationship Id="rId392" Type="http://schemas.openxmlformats.org/officeDocument/2006/relationships/customXml" Target="../ink/ink701.xml"/><Relationship Id="rId252" Type="http://schemas.openxmlformats.org/officeDocument/2006/relationships/customXml" Target="../ink/ink631.xml"/><Relationship Id="rId294" Type="http://schemas.openxmlformats.org/officeDocument/2006/relationships/customXml" Target="../ink/ink652.xml"/><Relationship Id="rId308" Type="http://schemas.openxmlformats.org/officeDocument/2006/relationships/customXml" Target="../ink/ink659.xml"/><Relationship Id="rId47" Type="http://schemas.openxmlformats.org/officeDocument/2006/relationships/image" Target="../media/image4360.png"/><Relationship Id="rId89" Type="http://schemas.openxmlformats.org/officeDocument/2006/relationships/image" Target="../media/image4570.png"/><Relationship Id="rId112" Type="http://schemas.openxmlformats.org/officeDocument/2006/relationships/customXml" Target="../ink/ink561.xml"/><Relationship Id="rId154" Type="http://schemas.openxmlformats.org/officeDocument/2006/relationships/customXml" Target="../ink/ink582.xml"/><Relationship Id="rId361" Type="http://schemas.openxmlformats.org/officeDocument/2006/relationships/image" Target="../media/image584.png"/><Relationship Id="rId196" Type="http://schemas.openxmlformats.org/officeDocument/2006/relationships/customXml" Target="../ink/ink603.xml"/><Relationship Id="rId16" Type="http://schemas.openxmlformats.org/officeDocument/2006/relationships/customXml" Target="../ink/ink513.xml"/><Relationship Id="rId221" Type="http://schemas.openxmlformats.org/officeDocument/2006/relationships/image" Target="../media/image505.png"/><Relationship Id="rId263" Type="http://schemas.openxmlformats.org/officeDocument/2006/relationships/image" Target="../media/image529.png"/><Relationship Id="rId319" Type="http://schemas.openxmlformats.org/officeDocument/2006/relationships/image" Target="../media/image561.png"/><Relationship Id="rId58" Type="http://schemas.openxmlformats.org/officeDocument/2006/relationships/customXml" Target="../ink/ink534.xml"/><Relationship Id="rId123" Type="http://schemas.openxmlformats.org/officeDocument/2006/relationships/image" Target="../media/image4740.png"/><Relationship Id="rId330" Type="http://schemas.openxmlformats.org/officeDocument/2006/relationships/customXml" Target="../ink/ink670.xml"/><Relationship Id="rId165" Type="http://schemas.openxmlformats.org/officeDocument/2006/relationships/image" Target="../media/image620.png"/><Relationship Id="rId372" Type="http://schemas.openxmlformats.org/officeDocument/2006/relationships/customXml" Target="../ink/ink691.xml"/><Relationship Id="rId211" Type="http://schemas.openxmlformats.org/officeDocument/2006/relationships/image" Target="../media/image499.png"/><Relationship Id="rId232" Type="http://schemas.openxmlformats.org/officeDocument/2006/relationships/customXml" Target="../ink/ink621.xml"/><Relationship Id="rId253" Type="http://schemas.openxmlformats.org/officeDocument/2006/relationships/image" Target="../media/image524.png"/><Relationship Id="rId274" Type="http://schemas.openxmlformats.org/officeDocument/2006/relationships/customXml" Target="../ink/ink642.xml"/><Relationship Id="rId295" Type="http://schemas.openxmlformats.org/officeDocument/2006/relationships/image" Target="../media/image547.png"/><Relationship Id="rId309" Type="http://schemas.openxmlformats.org/officeDocument/2006/relationships/image" Target="../media/image555.png"/><Relationship Id="rId27" Type="http://schemas.openxmlformats.org/officeDocument/2006/relationships/image" Target="../media/image4270.png"/><Relationship Id="rId48" Type="http://schemas.openxmlformats.org/officeDocument/2006/relationships/customXml" Target="../ink/ink529.xml"/><Relationship Id="rId69" Type="http://schemas.openxmlformats.org/officeDocument/2006/relationships/image" Target="../media/image4470.png"/><Relationship Id="rId113" Type="http://schemas.openxmlformats.org/officeDocument/2006/relationships/image" Target="../media/image4690.png"/><Relationship Id="rId134" Type="http://schemas.openxmlformats.org/officeDocument/2006/relationships/customXml" Target="../ink/ink572.xml"/><Relationship Id="rId320" Type="http://schemas.openxmlformats.org/officeDocument/2006/relationships/customXml" Target="../ink/ink665.xml"/><Relationship Id="rId80" Type="http://schemas.openxmlformats.org/officeDocument/2006/relationships/customXml" Target="../ink/ink545.xml"/><Relationship Id="rId155" Type="http://schemas.openxmlformats.org/officeDocument/2006/relationships/image" Target="../media/image580.png"/><Relationship Id="rId176" Type="http://schemas.openxmlformats.org/officeDocument/2006/relationships/customXml" Target="../ink/ink593.xml"/><Relationship Id="rId197" Type="http://schemas.openxmlformats.org/officeDocument/2006/relationships/image" Target="../media/image492.png"/><Relationship Id="rId341" Type="http://schemas.openxmlformats.org/officeDocument/2006/relationships/image" Target="../media/image573.png"/><Relationship Id="rId362" Type="http://schemas.openxmlformats.org/officeDocument/2006/relationships/customXml" Target="../ink/ink686.xml"/><Relationship Id="rId383" Type="http://schemas.openxmlformats.org/officeDocument/2006/relationships/image" Target="../media/image596.png"/><Relationship Id="rId201" Type="http://schemas.openxmlformats.org/officeDocument/2006/relationships/image" Target="../media/image494.png"/><Relationship Id="rId222" Type="http://schemas.openxmlformats.org/officeDocument/2006/relationships/customXml" Target="../ink/ink616.xml"/><Relationship Id="rId243" Type="http://schemas.openxmlformats.org/officeDocument/2006/relationships/image" Target="../media/image518.png"/><Relationship Id="rId264" Type="http://schemas.openxmlformats.org/officeDocument/2006/relationships/customXml" Target="../ink/ink637.xml"/><Relationship Id="rId285" Type="http://schemas.openxmlformats.org/officeDocument/2006/relationships/image" Target="../media/image542.png"/><Relationship Id="rId17" Type="http://schemas.openxmlformats.org/officeDocument/2006/relationships/image" Target="../media/image4220.png"/><Relationship Id="rId38" Type="http://schemas.openxmlformats.org/officeDocument/2006/relationships/customXml" Target="../ink/ink524.xml"/><Relationship Id="rId59" Type="http://schemas.openxmlformats.org/officeDocument/2006/relationships/image" Target="../media/image4420.png"/><Relationship Id="rId103" Type="http://schemas.openxmlformats.org/officeDocument/2006/relationships/image" Target="../media/image4640.png"/><Relationship Id="rId124" Type="http://schemas.openxmlformats.org/officeDocument/2006/relationships/customXml" Target="../ink/ink567.xml"/><Relationship Id="rId310" Type="http://schemas.openxmlformats.org/officeDocument/2006/relationships/customXml" Target="../ink/ink660.xml"/><Relationship Id="rId70" Type="http://schemas.openxmlformats.org/officeDocument/2006/relationships/customXml" Target="../ink/ink540.xml"/><Relationship Id="rId91" Type="http://schemas.openxmlformats.org/officeDocument/2006/relationships/image" Target="../media/image4580.png"/><Relationship Id="rId145" Type="http://schemas.openxmlformats.org/officeDocument/2006/relationships/image" Target="../media/image530.png"/><Relationship Id="rId166" Type="http://schemas.openxmlformats.org/officeDocument/2006/relationships/customXml" Target="../ink/ink588.xml"/><Relationship Id="rId187" Type="http://schemas.openxmlformats.org/officeDocument/2006/relationships/image" Target="../media/image486.png"/><Relationship Id="rId331" Type="http://schemas.openxmlformats.org/officeDocument/2006/relationships/image" Target="../media/image567.png"/><Relationship Id="rId352" Type="http://schemas.openxmlformats.org/officeDocument/2006/relationships/customXml" Target="../ink/ink681.xml"/><Relationship Id="rId373" Type="http://schemas.openxmlformats.org/officeDocument/2006/relationships/image" Target="../media/image591.png"/><Relationship Id="rId394" Type="http://schemas.openxmlformats.org/officeDocument/2006/relationships/customXml" Target="../ink/ink702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11.xml"/><Relationship Id="rId233" Type="http://schemas.openxmlformats.org/officeDocument/2006/relationships/image" Target="../media/image513.png"/><Relationship Id="rId254" Type="http://schemas.openxmlformats.org/officeDocument/2006/relationships/customXml" Target="../ink/ink632.xml"/><Relationship Id="rId28" Type="http://schemas.openxmlformats.org/officeDocument/2006/relationships/customXml" Target="../ink/ink519.xml"/><Relationship Id="rId49" Type="http://schemas.openxmlformats.org/officeDocument/2006/relationships/image" Target="../media/image4370.png"/><Relationship Id="rId114" Type="http://schemas.openxmlformats.org/officeDocument/2006/relationships/customXml" Target="../ink/ink562.xml"/><Relationship Id="rId275" Type="http://schemas.openxmlformats.org/officeDocument/2006/relationships/image" Target="../media/image536.png"/><Relationship Id="rId296" Type="http://schemas.openxmlformats.org/officeDocument/2006/relationships/customXml" Target="../ink/ink653.xml"/><Relationship Id="rId300" Type="http://schemas.openxmlformats.org/officeDocument/2006/relationships/customXml" Target="../ink/ink655.xml"/><Relationship Id="rId60" Type="http://schemas.openxmlformats.org/officeDocument/2006/relationships/customXml" Target="../ink/ink535.xml"/><Relationship Id="rId81" Type="http://schemas.openxmlformats.org/officeDocument/2006/relationships/image" Target="../media/image4530.png"/><Relationship Id="rId135" Type="http://schemas.openxmlformats.org/officeDocument/2006/relationships/image" Target="../media/image490.png"/><Relationship Id="rId156" Type="http://schemas.openxmlformats.org/officeDocument/2006/relationships/customXml" Target="../ink/ink583.xml"/><Relationship Id="rId177" Type="http://schemas.openxmlformats.org/officeDocument/2006/relationships/image" Target="../media/image481.png"/><Relationship Id="rId198" Type="http://schemas.openxmlformats.org/officeDocument/2006/relationships/customXml" Target="../ink/ink604.xml"/><Relationship Id="rId321" Type="http://schemas.openxmlformats.org/officeDocument/2006/relationships/image" Target="../media/image562.png"/><Relationship Id="rId342" Type="http://schemas.openxmlformats.org/officeDocument/2006/relationships/customXml" Target="../ink/ink676.xml"/><Relationship Id="rId363" Type="http://schemas.openxmlformats.org/officeDocument/2006/relationships/image" Target="../media/image585.png"/><Relationship Id="rId384" Type="http://schemas.openxmlformats.org/officeDocument/2006/relationships/customXml" Target="../ink/ink697.xml"/><Relationship Id="rId202" Type="http://schemas.openxmlformats.org/officeDocument/2006/relationships/customXml" Target="../ink/ink606.xml"/><Relationship Id="rId223" Type="http://schemas.openxmlformats.org/officeDocument/2006/relationships/image" Target="../media/image506.png"/><Relationship Id="rId244" Type="http://schemas.openxmlformats.org/officeDocument/2006/relationships/customXml" Target="../ink/ink627.xml"/><Relationship Id="rId18" Type="http://schemas.openxmlformats.org/officeDocument/2006/relationships/customXml" Target="../ink/ink514.xml"/><Relationship Id="rId39" Type="http://schemas.openxmlformats.org/officeDocument/2006/relationships/image" Target="../media/image4320.png"/><Relationship Id="rId265" Type="http://schemas.openxmlformats.org/officeDocument/2006/relationships/image" Target="../media/image531.png"/><Relationship Id="rId286" Type="http://schemas.openxmlformats.org/officeDocument/2006/relationships/customXml" Target="../ink/ink648.xml"/><Relationship Id="rId50" Type="http://schemas.openxmlformats.org/officeDocument/2006/relationships/customXml" Target="../ink/ink530.xml"/><Relationship Id="rId104" Type="http://schemas.openxmlformats.org/officeDocument/2006/relationships/customXml" Target="../ink/ink557.xml"/><Relationship Id="rId125" Type="http://schemas.openxmlformats.org/officeDocument/2006/relationships/image" Target="../media/image4750.png"/><Relationship Id="rId146" Type="http://schemas.openxmlformats.org/officeDocument/2006/relationships/customXml" Target="../ink/ink578.xml"/><Relationship Id="rId167" Type="http://schemas.openxmlformats.org/officeDocument/2006/relationships/image" Target="../media/image630.png"/><Relationship Id="rId188" Type="http://schemas.openxmlformats.org/officeDocument/2006/relationships/customXml" Target="../ink/ink599.xml"/><Relationship Id="rId311" Type="http://schemas.openxmlformats.org/officeDocument/2006/relationships/image" Target="../media/image556.png"/><Relationship Id="rId332" Type="http://schemas.openxmlformats.org/officeDocument/2006/relationships/customXml" Target="../ink/ink671.xml"/><Relationship Id="rId353" Type="http://schemas.openxmlformats.org/officeDocument/2006/relationships/image" Target="../media/image579.png"/><Relationship Id="rId374" Type="http://schemas.openxmlformats.org/officeDocument/2006/relationships/customXml" Target="../ink/ink692.xml"/><Relationship Id="rId395" Type="http://schemas.openxmlformats.org/officeDocument/2006/relationships/image" Target="../media/image603.png"/><Relationship Id="rId71" Type="http://schemas.openxmlformats.org/officeDocument/2006/relationships/image" Target="../media/image4480.png"/><Relationship Id="rId92" Type="http://schemas.openxmlformats.org/officeDocument/2006/relationships/customXml" Target="../ink/ink551.xml"/><Relationship Id="rId213" Type="http://schemas.openxmlformats.org/officeDocument/2006/relationships/image" Target="../media/image501.png"/><Relationship Id="rId234" Type="http://schemas.openxmlformats.org/officeDocument/2006/relationships/customXml" Target="../ink/ink622.xml"/><Relationship Id="rId2" Type="http://schemas.openxmlformats.org/officeDocument/2006/relationships/customXml" Target="../ink/ink506.xml"/><Relationship Id="rId29" Type="http://schemas.openxmlformats.org/officeDocument/2006/relationships/image" Target="../media/image52.png"/><Relationship Id="rId255" Type="http://schemas.openxmlformats.org/officeDocument/2006/relationships/image" Target="../media/image525.png"/><Relationship Id="rId276" Type="http://schemas.openxmlformats.org/officeDocument/2006/relationships/customXml" Target="../ink/ink643.xml"/><Relationship Id="rId297" Type="http://schemas.openxmlformats.org/officeDocument/2006/relationships/image" Target="../media/image548.png"/><Relationship Id="rId40" Type="http://schemas.openxmlformats.org/officeDocument/2006/relationships/customXml" Target="../ink/ink525.xml"/><Relationship Id="rId115" Type="http://schemas.openxmlformats.org/officeDocument/2006/relationships/image" Target="../media/image4700.png"/><Relationship Id="rId136" Type="http://schemas.openxmlformats.org/officeDocument/2006/relationships/customXml" Target="../ink/ink573.xml"/><Relationship Id="rId157" Type="http://schemas.openxmlformats.org/officeDocument/2006/relationships/image" Target="../media/image590.png"/><Relationship Id="rId178" Type="http://schemas.openxmlformats.org/officeDocument/2006/relationships/customXml" Target="../ink/ink594.xml"/><Relationship Id="rId301" Type="http://schemas.openxmlformats.org/officeDocument/2006/relationships/image" Target="../media/image551.png"/><Relationship Id="rId322" Type="http://schemas.openxmlformats.org/officeDocument/2006/relationships/customXml" Target="../ink/ink666.xml"/><Relationship Id="rId343" Type="http://schemas.openxmlformats.org/officeDocument/2006/relationships/image" Target="../media/image574.png"/><Relationship Id="rId364" Type="http://schemas.openxmlformats.org/officeDocument/2006/relationships/customXml" Target="../ink/ink687.xml"/><Relationship Id="rId61" Type="http://schemas.openxmlformats.org/officeDocument/2006/relationships/image" Target="../media/image4430.png"/><Relationship Id="rId82" Type="http://schemas.openxmlformats.org/officeDocument/2006/relationships/customXml" Target="../ink/ink546.xml"/><Relationship Id="rId199" Type="http://schemas.openxmlformats.org/officeDocument/2006/relationships/image" Target="../media/image493.png"/><Relationship Id="rId203" Type="http://schemas.openxmlformats.org/officeDocument/2006/relationships/image" Target="../media/image495.png"/><Relationship Id="rId385" Type="http://schemas.openxmlformats.org/officeDocument/2006/relationships/image" Target="../media/image597.png"/><Relationship Id="rId19" Type="http://schemas.openxmlformats.org/officeDocument/2006/relationships/image" Target="../media/image4230.png"/><Relationship Id="rId224" Type="http://schemas.openxmlformats.org/officeDocument/2006/relationships/customXml" Target="../ink/ink617.xml"/><Relationship Id="rId245" Type="http://schemas.openxmlformats.org/officeDocument/2006/relationships/image" Target="../media/image519.png"/><Relationship Id="rId266" Type="http://schemas.openxmlformats.org/officeDocument/2006/relationships/customXml" Target="../ink/ink638.xml"/><Relationship Id="rId287" Type="http://schemas.openxmlformats.org/officeDocument/2006/relationships/image" Target="../media/image543.png"/><Relationship Id="rId30" Type="http://schemas.openxmlformats.org/officeDocument/2006/relationships/customXml" Target="../ink/ink520.xml"/><Relationship Id="rId105" Type="http://schemas.openxmlformats.org/officeDocument/2006/relationships/image" Target="../media/image4650.png"/><Relationship Id="rId126" Type="http://schemas.openxmlformats.org/officeDocument/2006/relationships/customXml" Target="../ink/ink568.xml"/><Relationship Id="rId147" Type="http://schemas.openxmlformats.org/officeDocument/2006/relationships/image" Target="../media/image540.png"/><Relationship Id="rId168" Type="http://schemas.openxmlformats.org/officeDocument/2006/relationships/customXml" Target="../ink/ink589.xml"/><Relationship Id="rId312" Type="http://schemas.openxmlformats.org/officeDocument/2006/relationships/customXml" Target="../ink/ink661.xml"/><Relationship Id="rId333" Type="http://schemas.openxmlformats.org/officeDocument/2006/relationships/image" Target="../media/image568.png"/><Relationship Id="rId354" Type="http://schemas.openxmlformats.org/officeDocument/2006/relationships/customXml" Target="../ink/ink682.xml"/><Relationship Id="rId51" Type="http://schemas.openxmlformats.org/officeDocument/2006/relationships/image" Target="../media/image4380.png"/><Relationship Id="rId72" Type="http://schemas.openxmlformats.org/officeDocument/2006/relationships/customXml" Target="../ink/ink541.xml"/><Relationship Id="rId93" Type="http://schemas.openxmlformats.org/officeDocument/2006/relationships/image" Target="../media/image4590.png"/><Relationship Id="rId189" Type="http://schemas.openxmlformats.org/officeDocument/2006/relationships/image" Target="../media/image487.png"/><Relationship Id="rId375" Type="http://schemas.openxmlformats.org/officeDocument/2006/relationships/image" Target="../media/image592.png"/><Relationship Id="rId396" Type="http://schemas.openxmlformats.org/officeDocument/2006/relationships/customXml" Target="../ink/ink703.xml"/><Relationship Id="rId3" Type="http://schemas.openxmlformats.org/officeDocument/2006/relationships/image" Target="../media/image4150.png"/><Relationship Id="rId214" Type="http://schemas.openxmlformats.org/officeDocument/2006/relationships/customXml" Target="../ink/ink612.xml"/><Relationship Id="rId235" Type="http://schemas.openxmlformats.org/officeDocument/2006/relationships/image" Target="../media/image514.png"/><Relationship Id="rId256" Type="http://schemas.openxmlformats.org/officeDocument/2006/relationships/customXml" Target="../ink/ink633.xml"/><Relationship Id="rId277" Type="http://schemas.openxmlformats.org/officeDocument/2006/relationships/image" Target="../media/image537.png"/><Relationship Id="rId298" Type="http://schemas.openxmlformats.org/officeDocument/2006/relationships/customXml" Target="../ink/ink654.xml"/><Relationship Id="rId400" Type="http://schemas.openxmlformats.org/officeDocument/2006/relationships/customXml" Target="../ink/ink705.xml"/><Relationship Id="rId116" Type="http://schemas.openxmlformats.org/officeDocument/2006/relationships/customXml" Target="../ink/ink563.xml"/><Relationship Id="rId137" Type="http://schemas.openxmlformats.org/officeDocument/2006/relationships/image" Target="../media/image500.png"/><Relationship Id="rId158" Type="http://schemas.openxmlformats.org/officeDocument/2006/relationships/customXml" Target="../ink/ink584.xml"/><Relationship Id="rId302" Type="http://schemas.openxmlformats.org/officeDocument/2006/relationships/customXml" Target="../ink/ink656.xml"/><Relationship Id="rId323" Type="http://schemas.openxmlformats.org/officeDocument/2006/relationships/image" Target="../media/image563.png"/><Relationship Id="rId344" Type="http://schemas.openxmlformats.org/officeDocument/2006/relationships/customXml" Target="../ink/ink677.xml"/><Relationship Id="rId20" Type="http://schemas.openxmlformats.org/officeDocument/2006/relationships/customXml" Target="../ink/ink515.xml"/><Relationship Id="rId41" Type="http://schemas.openxmlformats.org/officeDocument/2006/relationships/image" Target="../media/image4330.png"/><Relationship Id="rId62" Type="http://schemas.openxmlformats.org/officeDocument/2006/relationships/customXml" Target="../ink/ink536.xml"/><Relationship Id="rId83" Type="http://schemas.openxmlformats.org/officeDocument/2006/relationships/image" Target="../media/image4540.png"/><Relationship Id="rId179" Type="http://schemas.openxmlformats.org/officeDocument/2006/relationships/image" Target="../media/image482.png"/><Relationship Id="rId365" Type="http://schemas.openxmlformats.org/officeDocument/2006/relationships/image" Target="../media/image586.png"/><Relationship Id="rId386" Type="http://schemas.openxmlformats.org/officeDocument/2006/relationships/customXml" Target="../ink/ink698.xml"/><Relationship Id="rId190" Type="http://schemas.openxmlformats.org/officeDocument/2006/relationships/customXml" Target="../ink/ink600.xml"/><Relationship Id="rId204" Type="http://schemas.openxmlformats.org/officeDocument/2006/relationships/customXml" Target="../ink/ink607.xml"/><Relationship Id="rId225" Type="http://schemas.openxmlformats.org/officeDocument/2006/relationships/image" Target="../media/image507.png"/><Relationship Id="rId246" Type="http://schemas.openxmlformats.org/officeDocument/2006/relationships/customXml" Target="../ink/ink628.xml"/><Relationship Id="rId267" Type="http://schemas.openxmlformats.org/officeDocument/2006/relationships/image" Target="../media/image532.png"/><Relationship Id="rId288" Type="http://schemas.openxmlformats.org/officeDocument/2006/relationships/customXml" Target="../ink/ink649.xml"/><Relationship Id="rId106" Type="http://schemas.openxmlformats.org/officeDocument/2006/relationships/customXml" Target="../ink/ink558.xml"/><Relationship Id="rId127" Type="http://schemas.openxmlformats.org/officeDocument/2006/relationships/image" Target="../media/image4760.png"/><Relationship Id="rId313" Type="http://schemas.openxmlformats.org/officeDocument/2006/relationships/image" Target="../media/image557.png"/><Relationship Id="rId10" Type="http://schemas.openxmlformats.org/officeDocument/2006/relationships/customXml" Target="../ink/ink510.xml"/><Relationship Id="rId31" Type="http://schemas.openxmlformats.org/officeDocument/2006/relationships/image" Target="../media/image4280.png"/><Relationship Id="rId52" Type="http://schemas.openxmlformats.org/officeDocument/2006/relationships/customXml" Target="../ink/ink531.xml"/><Relationship Id="rId73" Type="http://schemas.openxmlformats.org/officeDocument/2006/relationships/image" Target="../media/image4490.png"/><Relationship Id="rId94" Type="http://schemas.openxmlformats.org/officeDocument/2006/relationships/customXml" Target="../ink/ink552.xml"/><Relationship Id="rId148" Type="http://schemas.openxmlformats.org/officeDocument/2006/relationships/customXml" Target="../ink/ink579.xml"/><Relationship Id="rId169" Type="http://schemas.openxmlformats.org/officeDocument/2006/relationships/image" Target="../media/image640.png"/><Relationship Id="rId334" Type="http://schemas.openxmlformats.org/officeDocument/2006/relationships/customXml" Target="../ink/ink672.xml"/><Relationship Id="rId355" Type="http://schemas.openxmlformats.org/officeDocument/2006/relationships/image" Target="../media/image581.png"/><Relationship Id="rId376" Type="http://schemas.openxmlformats.org/officeDocument/2006/relationships/customXml" Target="../ink/ink693.xml"/><Relationship Id="rId397" Type="http://schemas.openxmlformats.org/officeDocument/2006/relationships/image" Target="../media/image604.png"/><Relationship Id="rId4" Type="http://schemas.openxmlformats.org/officeDocument/2006/relationships/customXml" Target="../ink/ink507.xml"/><Relationship Id="rId180" Type="http://schemas.openxmlformats.org/officeDocument/2006/relationships/customXml" Target="../ink/ink595.xml"/><Relationship Id="rId215" Type="http://schemas.openxmlformats.org/officeDocument/2006/relationships/image" Target="../media/image502.png"/><Relationship Id="rId236" Type="http://schemas.openxmlformats.org/officeDocument/2006/relationships/customXml" Target="../ink/ink623.xml"/><Relationship Id="rId257" Type="http://schemas.openxmlformats.org/officeDocument/2006/relationships/image" Target="../media/image526.png"/><Relationship Id="rId278" Type="http://schemas.openxmlformats.org/officeDocument/2006/relationships/customXml" Target="../ink/ink644.xml"/><Relationship Id="rId401" Type="http://schemas.openxmlformats.org/officeDocument/2006/relationships/image" Target="../media/image606.png"/><Relationship Id="rId303" Type="http://schemas.openxmlformats.org/officeDocument/2006/relationships/image" Target="../media/image552.png"/><Relationship Id="rId42" Type="http://schemas.openxmlformats.org/officeDocument/2006/relationships/customXml" Target="../ink/ink526.xml"/><Relationship Id="rId84" Type="http://schemas.openxmlformats.org/officeDocument/2006/relationships/customXml" Target="../ink/ink547.xml"/><Relationship Id="rId138" Type="http://schemas.openxmlformats.org/officeDocument/2006/relationships/customXml" Target="../ink/ink574.xml"/><Relationship Id="rId345" Type="http://schemas.openxmlformats.org/officeDocument/2006/relationships/image" Target="../media/image575.png"/><Relationship Id="rId387" Type="http://schemas.openxmlformats.org/officeDocument/2006/relationships/image" Target="../media/image598.png"/><Relationship Id="rId191" Type="http://schemas.openxmlformats.org/officeDocument/2006/relationships/image" Target="../media/image488.png"/><Relationship Id="rId205" Type="http://schemas.openxmlformats.org/officeDocument/2006/relationships/image" Target="../media/image496.png"/><Relationship Id="rId247" Type="http://schemas.openxmlformats.org/officeDocument/2006/relationships/image" Target="../media/image521.png"/><Relationship Id="rId107" Type="http://schemas.openxmlformats.org/officeDocument/2006/relationships/image" Target="../media/image4660.png"/><Relationship Id="rId289" Type="http://schemas.openxmlformats.org/officeDocument/2006/relationships/image" Target="../media/image544.png"/><Relationship Id="rId11" Type="http://schemas.openxmlformats.org/officeDocument/2006/relationships/image" Target="../media/image4190.png"/><Relationship Id="rId53" Type="http://schemas.openxmlformats.org/officeDocument/2006/relationships/image" Target="../media/image4390.png"/><Relationship Id="rId149" Type="http://schemas.openxmlformats.org/officeDocument/2006/relationships/image" Target="../media/image550.png"/><Relationship Id="rId314" Type="http://schemas.openxmlformats.org/officeDocument/2006/relationships/customXml" Target="../ink/ink662.xml"/><Relationship Id="rId356" Type="http://schemas.openxmlformats.org/officeDocument/2006/relationships/customXml" Target="../ink/ink683.xml"/><Relationship Id="rId398" Type="http://schemas.openxmlformats.org/officeDocument/2006/relationships/customXml" Target="../ink/ink704.xml"/><Relationship Id="rId95" Type="http://schemas.openxmlformats.org/officeDocument/2006/relationships/image" Target="../media/image4600.png"/><Relationship Id="rId160" Type="http://schemas.openxmlformats.org/officeDocument/2006/relationships/customXml" Target="../ink/ink585.xml"/><Relationship Id="rId216" Type="http://schemas.openxmlformats.org/officeDocument/2006/relationships/customXml" Target="../ink/ink613.xml"/><Relationship Id="rId258" Type="http://schemas.openxmlformats.org/officeDocument/2006/relationships/customXml" Target="../ink/ink634.xml"/><Relationship Id="rId22" Type="http://schemas.openxmlformats.org/officeDocument/2006/relationships/customXml" Target="../ink/ink516.xml"/><Relationship Id="rId64" Type="http://schemas.openxmlformats.org/officeDocument/2006/relationships/customXml" Target="../ink/ink537.xml"/><Relationship Id="rId118" Type="http://schemas.openxmlformats.org/officeDocument/2006/relationships/customXml" Target="../ink/ink564.xml"/><Relationship Id="rId325" Type="http://schemas.openxmlformats.org/officeDocument/2006/relationships/image" Target="../media/image564.png"/><Relationship Id="rId367" Type="http://schemas.openxmlformats.org/officeDocument/2006/relationships/image" Target="../media/image587.png"/><Relationship Id="rId171" Type="http://schemas.openxmlformats.org/officeDocument/2006/relationships/image" Target="../media/image650.png"/><Relationship Id="rId227" Type="http://schemas.openxmlformats.org/officeDocument/2006/relationships/image" Target="../media/image508.png"/><Relationship Id="rId269" Type="http://schemas.openxmlformats.org/officeDocument/2006/relationships/image" Target="../media/image533.png"/><Relationship Id="rId33" Type="http://schemas.openxmlformats.org/officeDocument/2006/relationships/image" Target="../media/image4290.png"/><Relationship Id="rId129" Type="http://schemas.openxmlformats.org/officeDocument/2006/relationships/image" Target="../media/image4770.png"/><Relationship Id="rId280" Type="http://schemas.openxmlformats.org/officeDocument/2006/relationships/customXml" Target="../ink/ink645.xml"/><Relationship Id="rId336" Type="http://schemas.openxmlformats.org/officeDocument/2006/relationships/customXml" Target="../ink/ink673.xml"/><Relationship Id="rId75" Type="http://schemas.openxmlformats.org/officeDocument/2006/relationships/image" Target="../media/image4500.png"/><Relationship Id="rId140" Type="http://schemas.openxmlformats.org/officeDocument/2006/relationships/customXml" Target="../ink/ink575.xml"/><Relationship Id="rId182" Type="http://schemas.openxmlformats.org/officeDocument/2006/relationships/customXml" Target="../ink/ink596.xml"/><Relationship Id="rId378" Type="http://schemas.openxmlformats.org/officeDocument/2006/relationships/customXml" Target="../ink/ink694.xml"/><Relationship Id="rId403" Type="http://schemas.openxmlformats.org/officeDocument/2006/relationships/image" Target="../media/image607.png"/><Relationship Id="rId6" Type="http://schemas.openxmlformats.org/officeDocument/2006/relationships/customXml" Target="../ink/ink508.xml"/><Relationship Id="rId238" Type="http://schemas.openxmlformats.org/officeDocument/2006/relationships/customXml" Target="../ink/ink624.xml"/><Relationship Id="rId291" Type="http://schemas.openxmlformats.org/officeDocument/2006/relationships/image" Target="../media/image545.png"/><Relationship Id="rId305" Type="http://schemas.openxmlformats.org/officeDocument/2006/relationships/image" Target="../media/image553.png"/><Relationship Id="rId347" Type="http://schemas.openxmlformats.org/officeDocument/2006/relationships/image" Target="../media/image576.png"/><Relationship Id="rId44" Type="http://schemas.openxmlformats.org/officeDocument/2006/relationships/customXml" Target="../ink/ink527.xml"/><Relationship Id="rId86" Type="http://schemas.openxmlformats.org/officeDocument/2006/relationships/customXml" Target="../ink/ink548.xml"/><Relationship Id="rId151" Type="http://schemas.openxmlformats.org/officeDocument/2006/relationships/image" Target="../media/image560.png"/><Relationship Id="rId389" Type="http://schemas.openxmlformats.org/officeDocument/2006/relationships/image" Target="../media/image599.png"/><Relationship Id="rId193" Type="http://schemas.openxmlformats.org/officeDocument/2006/relationships/image" Target="../media/image489.png"/><Relationship Id="rId207" Type="http://schemas.openxmlformats.org/officeDocument/2006/relationships/image" Target="../media/image497.png"/><Relationship Id="rId249" Type="http://schemas.openxmlformats.org/officeDocument/2006/relationships/image" Target="../media/image522.png"/><Relationship Id="rId13" Type="http://schemas.openxmlformats.org/officeDocument/2006/relationships/image" Target="../media/image4200.png"/><Relationship Id="rId109" Type="http://schemas.openxmlformats.org/officeDocument/2006/relationships/image" Target="../media/image4670.png"/><Relationship Id="rId260" Type="http://schemas.openxmlformats.org/officeDocument/2006/relationships/customXml" Target="../ink/ink635.xml"/><Relationship Id="rId316" Type="http://schemas.openxmlformats.org/officeDocument/2006/relationships/customXml" Target="../ink/ink663.xml"/><Relationship Id="rId55" Type="http://schemas.openxmlformats.org/officeDocument/2006/relationships/image" Target="../media/image4400.png"/><Relationship Id="rId97" Type="http://schemas.openxmlformats.org/officeDocument/2006/relationships/image" Target="../media/image4610.png"/><Relationship Id="rId120" Type="http://schemas.openxmlformats.org/officeDocument/2006/relationships/customXml" Target="../ink/ink565.xml"/><Relationship Id="rId358" Type="http://schemas.openxmlformats.org/officeDocument/2006/relationships/customXml" Target="../ink/ink684.xml"/><Relationship Id="rId162" Type="http://schemas.openxmlformats.org/officeDocument/2006/relationships/customXml" Target="../ink/ink586.xml"/><Relationship Id="rId218" Type="http://schemas.openxmlformats.org/officeDocument/2006/relationships/customXml" Target="../ink/ink614.xml"/><Relationship Id="rId271" Type="http://schemas.openxmlformats.org/officeDocument/2006/relationships/image" Target="../media/image534.png"/><Relationship Id="rId24" Type="http://schemas.openxmlformats.org/officeDocument/2006/relationships/customXml" Target="../ink/ink517.xml"/><Relationship Id="rId66" Type="http://schemas.openxmlformats.org/officeDocument/2006/relationships/customXml" Target="../ink/ink538.xml"/><Relationship Id="rId131" Type="http://schemas.openxmlformats.org/officeDocument/2006/relationships/image" Target="../media/image478.png"/><Relationship Id="rId327" Type="http://schemas.openxmlformats.org/officeDocument/2006/relationships/image" Target="../media/image565.png"/><Relationship Id="rId369" Type="http://schemas.openxmlformats.org/officeDocument/2006/relationships/image" Target="../media/image588.png"/><Relationship Id="rId173" Type="http://schemas.openxmlformats.org/officeDocument/2006/relationships/image" Target="../media/image660.png"/><Relationship Id="rId229" Type="http://schemas.openxmlformats.org/officeDocument/2006/relationships/image" Target="../media/image509.png"/><Relationship Id="rId380" Type="http://schemas.openxmlformats.org/officeDocument/2006/relationships/customXml" Target="../ink/ink695.xml"/><Relationship Id="rId240" Type="http://schemas.openxmlformats.org/officeDocument/2006/relationships/customXml" Target="../ink/ink625.xml"/><Relationship Id="rId35" Type="http://schemas.openxmlformats.org/officeDocument/2006/relationships/image" Target="../media/image4300.png"/><Relationship Id="rId77" Type="http://schemas.openxmlformats.org/officeDocument/2006/relationships/image" Target="../media/image4510.png"/><Relationship Id="rId100" Type="http://schemas.openxmlformats.org/officeDocument/2006/relationships/customXml" Target="../ink/ink555.xml"/><Relationship Id="rId282" Type="http://schemas.openxmlformats.org/officeDocument/2006/relationships/customXml" Target="../ink/ink646.xml"/><Relationship Id="rId338" Type="http://schemas.openxmlformats.org/officeDocument/2006/relationships/customXml" Target="../ink/ink674.xml"/><Relationship Id="rId8" Type="http://schemas.openxmlformats.org/officeDocument/2006/relationships/customXml" Target="../ink/ink509.xml"/><Relationship Id="rId142" Type="http://schemas.openxmlformats.org/officeDocument/2006/relationships/customXml" Target="../ink/ink576.xml"/><Relationship Id="rId184" Type="http://schemas.openxmlformats.org/officeDocument/2006/relationships/customXml" Target="../ink/ink597.xml"/><Relationship Id="rId391" Type="http://schemas.openxmlformats.org/officeDocument/2006/relationships/image" Target="../media/image601.png"/><Relationship Id="rId405" Type="http://schemas.openxmlformats.org/officeDocument/2006/relationships/image" Target="../media/image608.png"/><Relationship Id="rId251" Type="http://schemas.openxmlformats.org/officeDocument/2006/relationships/image" Target="../media/image523.png"/><Relationship Id="rId46" Type="http://schemas.openxmlformats.org/officeDocument/2006/relationships/customXml" Target="../ink/ink528.xml"/><Relationship Id="rId293" Type="http://schemas.openxmlformats.org/officeDocument/2006/relationships/image" Target="../media/image546.png"/><Relationship Id="rId307" Type="http://schemas.openxmlformats.org/officeDocument/2006/relationships/image" Target="../media/image554.png"/><Relationship Id="rId349" Type="http://schemas.openxmlformats.org/officeDocument/2006/relationships/image" Target="../media/image577.png"/><Relationship Id="rId88" Type="http://schemas.openxmlformats.org/officeDocument/2006/relationships/customXml" Target="../ink/ink549.xml"/><Relationship Id="rId111" Type="http://schemas.openxmlformats.org/officeDocument/2006/relationships/image" Target="../media/image4680.png"/><Relationship Id="rId153" Type="http://schemas.openxmlformats.org/officeDocument/2006/relationships/image" Target="../media/image570.png"/><Relationship Id="rId195" Type="http://schemas.openxmlformats.org/officeDocument/2006/relationships/image" Target="../media/image491.png"/><Relationship Id="rId209" Type="http://schemas.openxmlformats.org/officeDocument/2006/relationships/image" Target="../media/image498.png"/><Relationship Id="rId360" Type="http://schemas.openxmlformats.org/officeDocument/2006/relationships/customXml" Target="../ink/ink685.xml"/><Relationship Id="rId220" Type="http://schemas.openxmlformats.org/officeDocument/2006/relationships/customXml" Target="../ink/ink615.xml"/><Relationship Id="rId15" Type="http://schemas.openxmlformats.org/officeDocument/2006/relationships/image" Target="../media/image4210.png"/><Relationship Id="rId57" Type="http://schemas.openxmlformats.org/officeDocument/2006/relationships/image" Target="../media/image4410.png"/><Relationship Id="rId262" Type="http://schemas.openxmlformats.org/officeDocument/2006/relationships/customXml" Target="../ink/ink636.xml"/><Relationship Id="rId318" Type="http://schemas.openxmlformats.org/officeDocument/2006/relationships/customXml" Target="../ink/ink664.xml"/><Relationship Id="rId99" Type="http://schemas.openxmlformats.org/officeDocument/2006/relationships/image" Target="../media/image4620.png"/><Relationship Id="rId122" Type="http://schemas.openxmlformats.org/officeDocument/2006/relationships/customXml" Target="../ink/ink566.xml"/><Relationship Id="rId164" Type="http://schemas.openxmlformats.org/officeDocument/2006/relationships/customXml" Target="../ink/ink587.xml"/><Relationship Id="rId371" Type="http://schemas.openxmlformats.org/officeDocument/2006/relationships/image" Target="../media/image589.png"/><Relationship Id="rId26" Type="http://schemas.openxmlformats.org/officeDocument/2006/relationships/customXml" Target="../ink/ink518.xml"/><Relationship Id="rId231" Type="http://schemas.openxmlformats.org/officeDocument/2006/relationships/image" Target="../media/image512.png"/><Relationship Id="rId273" Type="http://schemas.openxmlformats.org/officeDocument/2006/relationships/image" Target="../media/image535.png"/><Relationship Id="rId329" Type="http://schemas.openxmlformats.org/officeDocument/2006/relationships/image" Target="../media/image566.png"/><Relationship Id="rId68" Type="http://schemas.openxmlformats.org/officeDocument/2006/relationships/customXml" Target="../ink/ink539.xml"/><Relationship Id="rId133" Type="http://schemas.openxmlformats.org/officeDocument/2006/relationships/image" Target="../media/image480.png"/><Relationship Id="rId175" Type="http://schemas.openxmlformats.org/officeDocument/2006/relationships/image" Target="../media/image479.png"/><Relationship Id="rId340" Type="http://schemas.openxmlformats.org/officeDocument/2006/relationships/customXml" Target="../ink/ink675.xml"/><Relationship Id="rId200" Type="http://schemas.openxmlformats.org/officeDocument/2006/relationships/customXml" Target="../ink/ink605.xml"/><Relationship Id="rId382" Type="http://schemas.openxmlformats.org/officeDocument/2006/relationships/customXml" Target="../ink/ink696.xml"/><Relationship Id="rId242" Type="http://schemas.openxmlformats.org/officeDocument/2006/relationships/customXml" Target="../ink/ink626.xml"/><Relationship Id="rId284" Type="http://schemas.openxmlformats.org/officeDocument/2006/relationships/customXml" Target="../ink/ink647.xml"/><Relationship Id="rId37" Type="http://schemas.openxmlformats.org/officeDocument/2006/relationships/image" Target="../media/image4310.png"/><Relationship Id="rId79" Type="http://schemas.openxmlformats.org/officeDocument/2006/relationships/image" Target="../media/image4520.png"/><Relationship Id="rId102" Type="http://schemas.openxmlformats.org/officeDocument/2006/relationships/customXml" Target="../ink/ink556.xml"/><Relationship Id="rId144" Type="http://schemas.openxmlformats.org/officeDocument/2006/relationships/customXml" Target="../ink/ink577.xml"/><Relationship Id="rId90" Type="http://schemas.openxmlformats.org/officeDocument/2006/relationships/customXml" Target="../ink/ink550.xml"/><Relationship Id="rId186" Type="http://schemas.openxmlformats.org/officeDocument/2006/relationships/customXml" Target="../ink/ink598.xml"/><Relationship Id="rId351" Type="http://schemas.openxmlformats.org/officeDocument/2006/relationships/image" Target="../media/image578.png"/><Relationship Id="rId393" Type="http://schemas.openxmlformats.org/officeDocument/2006/relationships/image" Target="../media/image602.png"/><Relationship Id="rId407" Type="http://schemas.openxmlformats.org/officeDocument/2006/relationships/image" Target="../media/image60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2.png"/><Relationship Id="rId21" Type="http://schemas.openxmlformats.org/officeDocument/2006/relationships/image" Target="../media/image1084.png"/><Relationship Id="rId42" Type="http://schemas.openxmlformats.org/officeDocument/2006/relationships/customXml" Target="../ink/ink729.xml"/><Relationship Id="rId63" Type="http://schemas.openxmlformats.org/officeDocument/2006/relationships/image" Target="../media/image1105.png"/><Relationship Id="rId84" Type="http://schemas.openxmlformats.org/officeDocument/2006/relationships/customXml" Target="../ink/ink750.xml"/><Relationship Id="rId138" Type="http://schemas.openxmlformats.org/officeDocument/2006/relationships/customXml" Target="../ink/ink777.xml"/><Relationship Id="rId159" Type="http://schemas.openxmlformats.org/officeDocument/2006/relationships/image" Target="../media/image1153.png"/><Relationship Id="rId170" Type="http://schemas.openxmlformats.org/officeDocument/2006/relationships/image" Target="../media/image1157.png"/><Relationship Id="rId107" Type="http://schemas.openxmlformats.org/officeDocument/2006/relationships/image" Target="../media/image1127.png"/><Relationship Id="rId11" Type="http://schemas.openxmlformats.org/officeDocument/2006/relationships/image" Target="../media/image1079.png"/><Relationship Id="rId32" Type="http://schemas.openxmlformats.org/officeDocument/2006/relationships/customXml" Target="../ink/ink724.xml"/><Relationship Id="rId53" Type="http://schemas.openxmlformats.org/officeDocument/2006/relationships/image" Target="../media/image1100.png"/><Relationship Id="rId74" Type="http://schemas.openxmlformats.org/officeDocument/2006/relationships/customXml" Target="../ink/ink745.xml"/><Relationship Id="rId128" Type="http://schemas.openxmlformats.org/officeDocument/2006/relationships/customXml" Target="../ink/ink772.xml"/><Relationship Id="rId149" Type="http://schemas.openxmlformats.org/officeDocument/2006/relationships/image" Target="../media/image1148.png"/><Relationship Id="rId5" Type="http://schemas.openxmlformats.org/officeDocument/2006/relationships/image" Target="../media/image1076.png"/><Relationship Id="rId95" Type="http://schemas.openxmlformats.org/officeDocument/2006/relationships/image" Target="../media/image1121.png"/><Relationship Id="rId160" Type="http://schemas.openxmlformats.org/officeDocument/2006/relationships/customXml" Target="../ink/ink788.xml"/><Relationship Id="rId181" Type="http://schemas.openxmlformats.org/officeDocument/2006/relationships/customXml" Target="../ink/ink799.xml"/><Relationship Id="rId22" Type="http://schemas.openxmlformats.org/officeDocument/2006/relationships/customXml" Target="../ink/ink719.xml"/><Relationship Id="rId43" Type="http://schemas.openxmlformats.org/officeDocument/2006/relationships/image" Target="../media/image1095.png"/><Relationship Id="rId64" Type="http://schemas.openxmlformats.org/officeDocument/2006/relationships/customXml" Target="../ink/ink740.xml"/><Relationship Id="rId118" Type="http://schemas.openxmlformats.org/officeDocument/2006/relationships/customXml" Target="../ink/ink767.xml"/><Relationship Id="rId139" Type="http://schemas.openxmlformats.org/officeDocument/2006/relationships/image" Target="../media/image1143.png"/><Relationship Id="rId85" Type="http://schemas.openxmlformats.org/officeDocument/2006/relationships/image" Target="../media/image1116.png"/><Relationship Id="rId150" Type="http://schemas.openxmlformats.org/officeDocument/2006/relationships/customXml" Target="../ink/ink783.xml"/><Relationship Id="rId171" Type="http://schemas.openxmlformats.org/officeDocument/2006/relationships/customXml" Target="../ink/ink794.xml"/><Relationship Id="rId12" Type="http://schemas.openxmlformats.org/officeDocument/2006/relationships/customXml" Target="../ink/ink714.xml"/><Relationship Id="rId33" Type="http://schemas.openxmlformats.org/officeDocument/2006/relationships/image" Target="../media/image1090.png"/><Relationship Id="rId108" Type="http://schemas.openxmlformats.org/officeDocument/2006/relationships/customXml" Target="../ink/ink762.xml"/><Relationship Id="rId129" Type="http://schemas.openxmlformats.org/officeDocument/2006/relationships/image" Target="../media/image1138.png"/><Relationship Id="rId54" Type="http://schemas.openxmlformats.org/officeDocument/2006/relationships/customXml" Target="../ink/ink735.xml"/><Relationship Id="rId75" Type="http://schemas.openxmlformats.org/officeDocument/2006/relationships/image" Target="../media/image1111.png"/><Relationship Id="rId96" Type="http://schemas.openxmlformats.org/officeDocument/2006/relationships/customXml" Target="../ink/ink756.xml"/><Relationship Id="rId140" Type="http://schemas.openxmlformats.org/officeDocument/2006/relationships/customXml" Target="../ink/ink778.xml"/><Relationship Id="rId161" Type="http://schemas.openxmlformats.org/officeDocument/2006/relationships/image" Target="../media/image1154.png"/><Relationship Id="rId182" Type="http://schemas.openxmlformats.org/officeDocument/2006/relationships/image" Target="../media/image1163.png"/><Relationship Id="rId6" Type="http://schemas.openxmlformats.org/officeDocument/2006/relationships/customXml" Target="../ink/ink711.xml"/><Relationship Id="rId23" Type="http://schemas.openxmlformats.org/officeDocument/2006/relationships/image" Target="../media/image1085.png"/><Relationship Id="rId119" Type="http://schemas.openxmlformats.org/officeDocument/2006/relationships/image" Target="../media/image1133.png"/><Relationship Id="rId44" Type="http://schemas.openxmlformats.org/officeDocument/2006/relationships/customXml" Target="../ink/ink730.xml"/><Relationship Id="rId65" Type="http://schemas.openxmlformats.org/officeDocument/2006/relationships/image" Target="../media/image1106.png"/><Relationship Id="rId86" Type="http://schemas.openxmlformats.org/officeDocument/2006/relationships/customXml" Target="../ink/ink751.xml"/><Relationship Id="rId130" Type="http://schemas.openxmlformats.org/officeDocument/2006/relationships/customXml" Target="../ink/ink773.xml"/><Relationship Id="rId151" Type="http://schemas.openxmlformats.org/officeDocument/2006/relationships/image" Target="../media/image1149.png"/><Relationship Id="rId172" Type="http://schemas.openxmlformats.org/officeDocument/2006/relationships/image" Target="../media/image1158.png"/><Relationship Id="rId13" Type="http://schemas.openxmlformats.org/officeDocument/2006/relationships/image" Target="../media/image1080.png"/><Relationship Id="rId18" Type="http://schemas.openxmlformats.org/officeDocument/2006/relationships/customXml" Target="../ink/ink717.xml"/><Relationship Id="rId39" Type="http://schemas.openxmlformats.org/officeDocument/2006/relationships/image" Target="../media/image1093.png"/><Relationship Id="rId109" Type="http://schemas.openxmlformats.org/officeDocument/2006/relationships/image" Target="../media/image1128.png"/><Relationship Id="rId34" Type="http://schemas.openxmlformats.org/officeDocument/2006/relationships/customXml" Target="../ink/ink725.xml"/><Relationship Id="rId50" Type="http://schemas.openxmlformats.org/officeDocument/2006/relationships/customXml" Target="../ink/ink733.xml"/><Relationship Id="rId55" Type="http://schemas.openxmlformats.org/officeDocument/2006/relationships/image" Target="../media/image1101.png"/><Relationship Id="rId76" Type="http://schemas.openxmlformats.org/officeDocument/2006/relationships/customXml" Target="../ink/ink746.xml"/><Relationship Id="rId97" Type="http://schemas.openxmlformats.org/officeDocument/2006/relationships/image" Target="../media/image1122.png"/><Relationship Id="rId104" Type="http://schemas.openxmlformats.org/officeDocument/2006/relationships/customXml" Target="../ink/ink760.xml"/><Relationship Id="rId120" Type="http://schemas.openxmlformats.org/officeDocument/2006/relationships/customXml" Target="../ink/ink768.xml"/><Relationship Id="rId125" Type="http://schemas.openxmlformats.org/officeDocument/2006/relationships/image" Target="../media/image1136.png"/><Relationship Id="rId141" Type="http://schemas.openxmlformats.org/officeDocument/2006/relationships/image" Target="../media/image1144.png"/><Relationship Id="rId146" Type="http://schemas.openxmlformats.org/officeDocument/2006/relationships/customXml" Target="../ink/ink781.xml"/><Relationship Id="rId167" Type="http://schemas.openxmlformats.org/officeDocument/2006/relationships/image" Target="../media/image52.png"/><Relationship Id="rId188" Type="http://schemas.openxmlformats.org/officeDocument/2006/relationships/image" Target="../media/image1166.png"/><Relationship Id="rId7" Type="http://schemas.openxmlformats.org/officeDocument/2006/relationships/image" Target="../media/image1077.png"/><Relationship Id="rId71" Type="http://schemas.openxmlformats.org/officeDocument/2006/relationships/image" Target="../media/image1109.png"/><Relationship Id="rId92" Type="http://schemas.openxmlformats.org/officeDocument/2006/relationships/customXml" Target="../ink/ink754.xml"/><Relationship Id="rId162" Type="http://schemas.openxmlformats.org/officeDocument/2006/relationships/customXml" Target="../ink/ink789.xml"/><Relationship Id="rId183" Type="http://schemas.openxmlformats.org/officeDocument/2006/relationships/customXml" Target="../ink/ink800.xml"/><Relationship Id="rId2" Type="http://schemas.openxmlformats.org/officeDocument/2006/relationships/customXml" Target="../ink/ink709.xml"/><Relationship Id="rId29" Type="http://schemas.openxmlformats.org/officeDocument/2006/relationships/image" Target="../media/image1088.png"/><Relationship Id="rId24" Type="http://schemas.openxmlformats.org/officeDocument/2006/relationships/customXml" Target="../ink/ink720.xml"/><Relationship Id="rId40" Type="http://schemas.openxmlformats.org/officeDocument/2006/relationships/customXml" Target="../ink/ink728.xml"/><Relationship Id="rId45" Type="http://schemas.openxmlformats.org/officeDocument/2006/relationships/image" Target="../media/image1096.png"/><Relationship Id="rId66" Type="http://schemas.openxmlformats.org/officeDocument/2006/relationships/customXml" Target="../ink/ink741.xml"/><Relationship Id="rId87" Type="http://schemas.openxmlformats.org/officeDocument/2006/relationships/image" Target="../media/image1117.png"/><Relationship Id="rId110" Type="http://schemas.openxmlformats.org/officeDocument/2006/relationships/customXml" Target="../ink/ink763.xml"/><Relationship Id="rId115" Type="http://schemas.openxmlformats.org/officeDocument/2006/relationships/image" Target="../media/image1131.png"/><Relationship Id="rId131" Type="http://schemas.openxmlformats.org/officeDocument/2006/relationships/image" Target="../media/image1139.png"/><Relationship Id="rId136" Type="http://schemas.openxmlformats.org/officeDocument/2006/relationships/customXml" Target="../ink/ink776.xml"/><Relationship Id="rId157" Type="http://schemas.openxmlformats.org/officeDocument/2006/relationships/image" Target="../media/image1152.png"/><Relationship Id="rId178" Type="http://schemas.openxmlformats.org/officeDocument/2006/relationships/image" Target="../media/image1161.png"/><Relationship Id="rId61" Type="http://schemas.openxmlformats.org/officeDocument/2006/relationships/image" Target="../media/image1104.png"/><Relationship Id="rId82" Type="http://schemas.openxmlformats.org/officeDocument/2006/relationships/customXml" Target="../ink/ink749.xml"/><Relationship Id="rId152" Type="http://schemas.openxmlformats.org/officeDocument/2006/relationships/customXml" Target="../ink/ink784.xml"/><Relationship Id="rId173" Type="http://schemas.openxmlformats.org/officeDocument/2006/relationships/customXml" Target="../ink/ink795.xml"/><Relationship Id="rId19" Type="http://schemas.openxmlformats.org/officeDocument/2006/relationships/image" Target="../media/image1083.png"/><Relationship Id="rId14" Type="http://schemas.openxmlformats.org/officeDocument/2006/relationships/customXml" Target="../ink/ink715.xml"/><Relationship Id="rId30" Type="http://schemas.openxmlformats.org/officeDocument/2006/relationships/customXml" Target="../ink/ink723.xml"/><Relationship Id="rId35" Type="http://schemas.openxmlformats.org/officeDocument/2006/relationships/image" Target="../media/image1091.png"/><Relationship Id="rId56" Type="http://schemas.openxmlformats.org/officeDocument/2006/relationships/customXml" Target="../ink/ink736.xml"/><Relationship Id="rId77" Type="http://schemas.openxmlformats.org/officeDocument/2006/relationships/image" Target="../media/image1112.png"/><Relationship Id="rId100" Type="http://schemas.openxmlformats.org/officeDocument/2006/relationships/customXml" Target="../ink/ink758.xml"/><Relationship Id="rId105" Type="http://schemas.openxmlformats.org/officeDocument/2006/relationships/image" Target="../media/image1126.png"/><Relationship Id="rId126" Type="http://schemas.openxmlformats.org/officeDocument/2006/relationships/customXml" Target="../ink/ink771.xml"/><Relationship Id="rId147" Type="http://schemas.openxmlformats.org/officeDocument/2006/relationships/image" Target="../media/image1147.png"/><Relationship Id="rId168" Type="http://schemas.openxmlformats.org/officeDocument/2006/relationships/customXml" Target="../ink/ink792.xml"/><Relationship Id="rId8" Type="http://schemas.openxmlformats.org/officeDocument/2006/relationships/customXml" Target="../ink/ink712.xml"/><Relationship Id="rId51" Type="http://schemas.openxmlformats.org/officeDocument/2006/relationships/image" Target="../media/image1099.png"/><Relationship Id="rId72" Type="http://schemas.openxmlformats.org/officeDocument/2006/relationships/customXml" Target="../ink/ink744.xml"/><Relationship Id="rId93" Type="http://schemas.openxmlformats.org/officeDocument/2006/relationships/image" Target="../media/image1120.png"/><Relationship Id="rId98" Type="http://schemas.openxmlformats.org/officeDocument/2006/relationships/customXml" Target="../ink/ink757.xml"/><Relationship Id="rId121" Type="http://schemas.openxmlformats.org/officeDocument/2006/relationships/image" Target="../media/image1134.png"/><Relationship Id="rId142" Type="http://schemas.openxmlformats.org/officeDocument/2006/relationships/customXml" Target="../ink/ink779.xml"/><Relationship Id="rId163" Type="http://schemas.openxmlformats.org/officeDocument/2006/relationships/image" Target="../media/image1155.png"/><Relationship Id="rId184" Type="http://schemas.openxmlformats.org/officeDocument/2006/relationships/image" Target="../media/image1164.png"/><Relationship Id="rId3" Type="http://schemas.openxmlformats.org/officeDocument/2006/relationships/image" Target="../media/image1075.png"/><Relationship Id="rId25" Type="http://schemas.openxmlformats.org/officeDocument/2006/relationships/image" Target="../media/image1086.png"/><Relationship Id="rId46" Type="http://schemas.openxmlformats.org/officeDocument/2006/relationships/customXml" Target="../ink/ink731.xml"/><Relationship Id="rId67" Type="http://schemas.openxmlformats.org/officeDocument/2006/relationships/image" Target="../media/image1107.png"/><Relationship Id="rId116" Type="http://schemas.openxmlformats.org/officeDocument/2006/relationships/customXml" Target="../ink/ink766.xml"/><Relationship Id="rId137" Type="http://schemas.openxmlformats.org/officeDocument/2006/relationships/image" Target="../media/image1142.png"/><Relationship Id="rId158" Type="http://schemas.openxmlformats.org/officeDocument/2006/relationships/customXml" Target="../ink/ink787.xml"/><Relationship Id="rId20" Type="http://schemas.openxmlformats.org/officeDocument/2006/relationships/customXml" Target="../ink/ink718.xml"/><Relationship Id="rId41" Type="http://schemas.openxmlformats.org/officeDocument/2006/relationships/image" Target="../media/image1094.png"/><Relationship Id="rId62" Type="http://schemas.openxmlformats.org/officeDocument/2006/relationships/customXml" Target="../ink/ink739.xml"/><Relationship Id="rId83" Type="http://schemas.openxmlformats.org/officeDocument/2006/relationships/image" Target="../media/image1115.png"/><Relationship Id="rId88" Type="http://schemas.openxmlformats.org/officeDocument/2006/relationships/customXml" Target="../ink/ink752.xml"/><Relationship Id="rId111" Type="http://schemas.openxmlformats.org/officeDocument/2006/relationships/image" Target="../media/image1129.png"/><Relationship Id="rId132" Type="http://schemas.openxmlformats.org/officeDocument/2006/relationships/customXml" Target="../ink/ink774.xml"/><Relationship Id="rId153" Type="http://schemas.openxmlformats.org/officeDocument/2006/relationships/image" Target="../media/image1150.png"/><Relationship Id="rId174" Type="http://schemas.openxmlformats.org/officeDocument/2006/relationships/image" Target="../media/image1159.png"/><Relationship Id="rId179" Type="http://schemas.openxmlformats.org/officeDocument/2006/relationships/customXml" Target="../ink/ink798.xml"/><Relationship Id="rId15" Type="http://schemas.openxmlformats.org/officeDocument/2006/relationships/image" Target="../media/image1081.png"/><Relationship Id="rId36" Type="http://schemas.openxmlformats.org/officeDocument/2006/relationships/customXml" Target="../ink/ink726.xml"/><Relationship Id="rId57" Type="http://schemas.openxmlformats.org/officeDocument/2006/relationships/image" Target="../media/image1102.png"/><Relationship Id="rId106" Type="http://schemas.openxmlformats.org/officeDocument/2006/relationships/customXml" Target="../ink/ink761.xml"/><Relationship Id="rId127" Type="http://schemas.openxmlformats.org/officeDocument/2006/relationships/image" Target="../media/image1137.png"/><Relationship Id="rId10" Type="http://schemas.openxmlformats.org/officeDocument/2006/relationships/customXml" Target="../ink/ink713.xml"/><Relationship Id="rId31" Type="http://schemas.openxmlformats.org/officeDocument/2006/relationships/image" Target="../media/image1089.png"/><Relationship Id="rId52" Type="http://schemas.openxmlformats.org/officeDocument/2006/relationships/customXml" Target="../ink/ink734.xml"/><Relationship Id="rId73" Type="http://schemas.openxmlformats.org/officeDocument/2006/relationships/image" Target="../media/image1110.png"/><Relationship Id="rId78" Type="http://schemas.openxmlformats.org/officeDocument/2006/relationships/customXml" Target="../ink/ink747.xml"/><Relationship Id="rId94" Type="http://schemas.openxmlformats.org/officeDocument/2006/relationships/customXml" Target="../ink/ink755.xml"/><Relationship Id="rId99" Type="http://schemas.openxmlformats.org/officeDocument/2006/relationships/image" Target="../media/image1123.png"/><Relationship Id="rId101" Type="http://schemas.openxmlformats.org/officeDocument/2006/relationships/image" Target="../media/image1124.png"/><Relationship Id="rId122" Type="http://schemas.openxmlformats.org/officeDocument/2006/relationships/customXml" Target="../ink/ink769.xml"/><Relationship Id="rId143" Type="http://schemas.openxmlformats.org/officeDocument/2006/relationships/image" Target="../media/image1145.png"/><Relationship Id="rId148" Type="http://schemas.openxmlformats.org/officeDocument/2006/relationships/customXml" Target="../ink/ink782.xml"/><Relationship Id="rId164" Type="http://schemas.openxmlformats.org/officeDocument/2006/relationships/customXml" Target="../ink/ink790.xml"/><Relationship Id="rId169" Type="http://schemas.openxmlformats.org/officeDocument/2006/relationships/customXml" Target="../ink/ink793.xml"/><Relationship Id="rId185" Type="http://schemas.openxmlformats.org/officeDocument/2006/relationships/customXml" Target="../ink/ink801.xml"/><Relationship Id="rId4" Type="http://schemas.openxmlformats.org/officeDocument/2006/relationships/customXml" Target="../ink/ink710.xml"/><Relationship Id="rId9" Type="http://schemas.openxmlformats.org/officeDocument/2006/relationships/image" Target="../media/image1078.png"/><Relationship Id="rId180" Type="http://schemas.openxmlformats.org/officeDocument/2006/relationships/image" Target="../media/image1162.png"/><Relationship Id="rId26" Type="http://schemas.openxmlformats.org/officeDocument/2006/relationships/customXml" Target="../ink/ink721.xml"/><Relationship Id="rId47" Type="http://schemas.openxmlformats.org/officeDocument/2006/relationships/image" Target="../media/image1097.png"/><Relationship Id="rId68" Type="http://schemas.openxmlformats.org/officeDocument/2006/relationships/customXml" Target="../ink/ink742.xml"/><Relationship Id="rId89" Type="http://schemas.openxmlformats.org/officeDocument/2006/relationships/image" Target="../media/image1118.png"/><Relationship Id="rId112" Type="http://schemas.openxmlformats.org/officeDocument/2006/relationships/customXml" Target="../ink/ink764.xml"/><Relationship Id="rId133" Type="http://schemas.openxmlformats.org/officeDocument/2006/relationships/image" Target="../media/image1140.png"/><Relationship Id="rId154" Type="http://schemas.openxmlformats.org/officeDocument/2006/relationships/customXml" Target="../ink/ink785.xml"/><Relationship Id="rId175" Type="http://schemas.openxmlformats.org/officeDocument/2006/relationships/customXml" Target="../ink/ink796.xml"/><Relationship Id="rId16" Type="http://schemas.openxmlformats.org/officeDocument/2006/relationships/customXml" Target="../ink/ink716.xml"/><Relationship Id="rId37" Type="http://schemas.openxmlformats.org/officeDocument/2006/relationships/image" Target="../media/image1092.png"/><Relationship Id="rId58" Type="http://schemas.openxmlformats.org/officeDocument/2006/relationships/customXml" Target="../ink/ink737.xml"/><Relationship Id="rId79" Type="http://schemas.openxmlformats.org/officeDocument/2006/relationships/image" Target="../media/image1113.png"/><Relationship Id="rId102" Type="http://schemas.openxmlformats.org/officeDocument/2006/relationships/customXml" Target="../ink/ink759.xml"/><Relationship Id="rId123" Type="http://schemas.openxmlformats.org/officeDocument/2006/relationships/image" Target="../media/image1135.png"/><Relationship Id="rId144" Type="http://schemas.openxmlformats.org/officeDocument/2006/relationships/customXml" Target="../ink/ink780.xml"/><Relationship Id="rId90" Type="http://schemas.openxmlformats.org/officeDocument/2006/relationships/customXml" Target="../ink/ink753.xml"/><Relationship Id="rId165" Type="http://schemas.openxmlformats.org/officeDocument/2006/relationships/image" Target="../media/image1156.png"/><Relationship Id="rId186" Type="http://schemas.openxmlformats.org/officeDocument/2006/relationships/image" Target="../media/image1165.png"/><Relationship Id="rId27" Type="http://schemas.openxmlformats.org/officeDocument/2006/relationships/image" Target="../media/image1087.png"/><Relationship Id="rId48" Type="http://schemas.openxmlformats.org/officeDocument/2006/relationships/customXml" Target="../ink/ink732.xml"/><Relationship Id="rId69" Type="http://schemas.openxmlformats.org/officeDocument/2006/relationships/image" Target="../media/image1108.png"/><Relationship Id="rId113" Type="http://schemas.openxmlformats.org/officeDocument/2006/relationships/image" Target="../media/image1130.png"/><Relationship Id="rId134" Type="http://schemas.openxmlformats.org/officeDocument/2006/relationships/customXml" Target="../ink/ink775.xml"/><Relationship Id="rId80" Type="http://schemas.openxmlformats.org/officeDocument/2006/relationships/customXml" Target="../ink/ink748.xml"/><Relationship Id="rId155" Type="http://schemas.openxmlformats.org/officeDocument/2006/relationships/image" Target="../media/image1151.png"/><Relationship Id="rId176" Type="http://schemas.openxmlformats.org/officeDocument/2006/relationships/image" Target="../media/image1160.png"/><Relationship Id="rId17" Type="http://schemas.openxmlformats.org/officeDocument/2006/relationships/image" Target="../media/image1082.png"/><Relationship Id="rId38" Type="http://schemas.openxmlformats.org/officeDocument/2006/relationships/customXml" Target="../ink/ink727.xml"/><Relationship Id="rId59" Type="http://schemas.openxmlformats.org/officeDocument/2006/relationships/image" Target="../media/image1103.png"/><Relationship Id="rId103" Type="http://schemas.openxmlformats.org/officeDocument/2006/relationships/image" Target="../media/image1125.png"/><Relationship Id="rId124" Type="http://schemas.openxmlformats.org/officeDocument/2006/relationships/customXml" Target="../ink/ink770.xml"/><Relationship Id="rId70" Type="http://schemas.openxmlformats.org/officeDocument/2006/relationships/customXml" Target="../ink/ink743.xml"/><Relationship Id="rId91" Type="http://schemas.openxmlformats.org/officeDocument/2006/relationships/image" Target="../media/image1119.png"/><Relationship Id="rId145" Type="http://schemas.openxmlformats.org/officeDocument/2006/relationships/image" Target="../media/image1146.png"/><Relationship Id="rId166" Type="http://schemas.openxmlformats.org/officeDocument/2006/relationships/customXml" Target="../ink/ink791.xml"/><Relationship Id="rId187" Type="http://schemas.openxmlformats.org/officeDocument/2006/relationships/customXml" Target="../ink/ink802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722.xml"/><Relationship Id="rId49" Type="http://schemas.openxmlformats.org/officeDocument/2006/relationships/image" Target="../media/image1098.png"/><Relationship Id="rId114" Type="http://schemas.openxmlformats.org/officeDocument/2006/relationships/customXml" Target="../ink/ink765.xml"/><Relationship Id="rId60" Type="http://schemas.openxmlformats.org/officeDocument/2006/relationships/customXml" Target="../ink/ink738.xml"/><Relationship Id="rId81" Type="http://schemas.openxmlformats.org/officeDocument/2006/relationships/image" Target="../media/image1114.png"/><Relationship Id="rId135" Type="http://schemas.openxmlformats.org/officeDocument/2006/relationships/image" Target="../media/image1141.png"/><Relationship Id="rId156" Type="http://schemas.openxmlformats.org/officeDocument/2006/relationships/customXml" Target="../ink/ink786.xml"/><Relationship Id="rId177" Type="http://schemas.openxmlformats.org/officeDocument/2006/relationships/customXml" Target="../ink/ink79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4.png"/><Relationship Id="rId21" Type="http://schemas.openxmlformats.org/officeDocument/2006/relationships/image" Target="../media/image1176.png"/><Relationship Id="rId324" Type="http://schemas.openxmlformats.org/officeDocument/2006/relationships/customXml" Target="../ink/ink964.xml"/><Relationship Id="rId531" Type="http://schemas.openxmlformats.org/officeDocument/2006/relationships/image" Target="../media/image648.png"/><Relationship Id="rId170" Type="http://schemas.openxmlformats.org/officeDocument/2006/relationships/customXml" Target="../ink/ink887.xml"/><Relationship Id="rId268" Type="http://schemas.openxmlformats.org/officeDocument/2006/relationships/customXml" Target="../ink/ink936.xml"/><Relationship Id="rId475" Type="http://schemas.openxmlformats.org/officeDocument/2006/relationships/image" Target="../media/image617.png"/><Relationship Id="rId32" Type="http://schemas.openxmlformats.org/officeDocument/2006/relationships/customXml" Target="../ink/ink818.xml"/><Relationship Id="rId128" Type="http://schemas.openxmlformats.org/officeDocument/2006/relationships/customXml" Target="../ink/ink866.xml"/><Relationship Id="rId335" Type="http://schemas.openxmlformats.org/officeDocument/2006/relationships/image" Target="../media/image1333.png"/><Relationship Id="rId181" Type="http://schemas.openxmlformats.org/officeDocument/2006/relationships/image" Target="../media/image1256.png"/><Relationship Id="rId402" Type="http://schemas.openxmlformats.org/officeDocument/2006/relationships/customXml" Target="../ink/ink1003.xml"/><Relationship Id="rId279" Type="http://schemas.openxmlformats.org/officeDocument/2006/relationships/image" Target="../media/image1305.png"/><Relationship Id="rId444" Type="http://schemas.openxmlformats.org/officeDocument/2006/relationships/customXml" Target="../ink/ink1024.xml"/><Relationship Id="rId486" Type="http://schemas.openxmlformats.org/officeDocument/2006/relationships/customXml" Target="../ink/ink1045.xml"/><Relationship Id="rId43" Type="http://schemas.openxmlformats.org/officeDocument/2006/relationships/image" Target="../media/image1187.png"/><Relationship Id="rId139" Type="http://schemas.openxmlformats.org/officeDocument/2006/relationships/image" Target="../media/image1235.png"/><Relationship Id="rId290" Type="http://schemas.openxmlformats.org/officeDocument/2006/relationships/customXml" Target="../ink/ink947.xml"/><Relationship Id="rId304" Type="http://schemas.openxmlformats.org/officeDocument/2006/relationships/customXml" Target="../ink/ink954.xml"/><Relationship Id="rId346" Type="http://schemas.openxmlformats.org/officeDocument/2006/relationships/customXml" Target="../ink/ink975.xml"/><Relationship Id="rId388" Type="http://schemas.openxmlformats.org/officeDocument/2006/relationships/customXml" Target="../ink/ink996.xml"/><Relationship Id="rId511" Type="http://schemas.openxmlformats.org/officeDocument/2006/relationships/image" Target="../media/image637.png"/><Relationship Id="rId85" Type="http://schemas.openxmlformats.org/officeDocument/2006/relationships/image" Target="../media/image1208.png"/><Relationship Id="rId150" Type="http://schemas.openxmlformats.org/officeDocument/2006/relationships/customXml" Target="../ink/ink877.xml"/><Relationship Id="rId192" Type="http://schemas.openxmlformats.org/officeDocument/2006/relationships/customXml" Target="../ink/ink898.xml"/><Relationship Id="rId206" Type="http://schemas.openxmlformats.org/officeDocument/2006/relationships/customXml" Target="../ink/ink905.xml"/><Relationship Id="rId413" Type="http://schemas.openxmlformats.org/officeDocument/2006/relationships/image" Target="../media/image1372.png"/><Relationship Id="rId248" Type="http://schemas.openxmlformats.org/officeDocument/2006/relationships/customXml" Target="../ink/ink926.xml"/><Relationship Id="rId455" Type="http://schemas.openxmlformats.org/officeDocument/2006/relationships/image" Target="../media/image1393.png"/><Relationship Id="rId497" Type="http://schemas.openxmlformats.org/officeDocument/2006/relationships/image" Target="../media/image629.png"/><Relationship Id="rId12" Type="http://schemas.openxmlformats.org/officeDocument/2006/relationships/customXml" Target="../ink/ink808.xml"/><Relationship Id="rId108" Type="http://schemas.openxmlformats.org/officeDocument/2006/relationships/customXml" Target="../ink/ink856.xml"/><Relationship Id="rId315" Type="http://schemas.openxmlformats.org/officeDocument/2006/relationships/image" Target="../media/image1323.png"/><Relationship Id="rId357" Type="http://schemas.openxmlformats.org/officeDocument/2006/relationships/image" Target="../media/image1344.png"/><Relationship Id="rId522" Type="http://schemas.openxmlformats.org/officeDocument/2006/relationships/customXml" Target="../ink/ink1063.xml"/><Relationship Id="rId54" Type="http://schemas.openxmlformats.org/officeDocument/2006/relationships/customXml" Target="../ink/ink829.xml"/><Relationship Id="rId96" Type="http://schemas.openxmlformats.org/officeDocument/2006/relationships/customXml" Target="../ink/ink850.xml"/><Relationship Id="rId161" Type="http://schemas.openxmlformats.org/officeDocument/2006/relationships/image" Target="../media/image1246.png"/><Relationship Id="rId217" Type="http://schemas.openxmlformats.org/officeDocument/2006/relationships/image" Target="../media/image1274.png"/><Relationship Id="rId399" Type="http://schemas.openxmlformats.org/officeDocument/2006/relationships/image" Target="../media/image1365.png"/><Relationship Id="rId259" Type="http://schemas.openxmlformats.org/officeDocument/2006/relationships/image" Target="../media/image1295.png"/><Relationship Id="rId424" Type="http://schemas.openxmlformats.org/officeDocument/2006/relationships/customXml" Target="../ink/ink1014.xml"/><Relationship Id="rId466" Type="http://schemas.openxmlformats.org/officeDocument/2006/relationships/customXml" Target="../ink/ink1035.xml"/><Relationship Id="rId23" Type="http://schemas.openxmlformats.org/officeDocument/2006/relationships/image" Target="../media/image1177.png"/><Relationship Id="rId119" Type="http://schemas.openxmlformats.org/officeDocument/2006/relationships/image" Target="../media/image1225.png"/><Relationship Id="rId270" Type="http://schemas.openxmlformats.org/officeDocument/2006/relationships/customXml" Target="../ink/ink937.xml"/><Relationship Id="rId326" Type="http://schemas.openxmlformats.org/officeDocument/2006/relationships/customXml" Target="../ink/ink965.xml"/><Relationship Id="rId533" Type="http://schemas.openxmlformats.org/officeDocument/2006/relationships/image" Target="../media/image649.png"/><Relationship Id="rId65" Type="http://schemas.openxmlformats.org/officeDocument/2006/relationships/image" Target="../media/image1198.png"/><Relationship Id="rId130" Type="http://schemas.openxmlformats.org/officeDocument/2006/relationships/customXml" Target="../ink/ink867.xml"/><Relationship Id="rId368" Type="http://schemas.openxmlformats.org/officeDocument/2006/relationships/customXml" Target="../ink/ink986.xml"/><Relationship Id="rId172" Type="http://schemas.openxmlformats.org/officeDocument/2006/relationships/customXml" Target="../ink/ink888.xml"/><Relationship Id="rId228" Type="http://schemas.openxmlformats.org/officeDocument/2006/relationships/customXml" Target="../ink/ink916.xml"/><Relationship Id="rId435" Type="http://schemas.openxmlformats.org/officeDocument/2006/relationships/image" Target="../media/image1383.png"/><Relationship Id="rId477" Type="http://schemas.openxmlformats.org/officeDocument/2006/relationships/image" Target="../media/image618.png"/><Relationship Id="rId281" Type="http://schemas.openxmlformats.org/officeDocument/2006/relationships/image" Target="../media/image1306.png"/><Relationship Id="rId337" Type="http://schemas.openxmlformats.org/officeDocument/2006/relationships/image" Target="../media/image1334.png"/><Relationship Id="rId502" Type="http://schemas.openxmlformats.org/officeDocument/2006/relationships/customXml" Target="../ink/ink1053.xml"/><Relationship Id="rId34" Type="http://schemas.openxmlformats.org/officeDocument/2006/relationships/customXml" Target="../ink/ink819.xml"/><Relationship Id="rId76" Type="http://schemas.openxmlformats.org/officeDocument/2006/relationships/customXml" Target="../ink/ink840.xml"/><Relationship Id="rId141" Type="http://schemas.openxmlformats.org/officeDocument/2006/relationships/image" Target="../media/image1236.png"/><Relationship Id="rId379" Type="http://schemas.openxmlformats.org/officeDocument/2006/relationships/image" Target="../media/image1355.png"/><Relationship Id="rId7" Type="http://schemas.openxmlformats.org/officeDocument/2006/relationships/image" Target="../media/image1169.png"/><Relationship Id="rId183" Type="http://schemas.openxmlformats.org/officeDocument/2006/relationships/image" Target="../media/image1257.png"/><Relationship Id="rId239" Type="http://schemas.openxmlformats.org/officeDocument/2006/relationships/image" Target="../media/image1285.png"/><Relationship Id="rId390" Type="http://schemas.openxmlformats.org/officeDocument/2006/relationships/customXml" Target="../ink/ink997.xml"/><Relationship Id="rId404" Type="http://schemas.openxmlformats.org/officeDocument/2006/relationships/customXml" Target="../ink/ink1004.xml"/><Relationship Id="rId446" Type="http://schemas.openxmlformats.org/officeDocument/2006/relationships/customXml" Target="../ink/ink1025.xml"/><Relationship Id="rId250" Type="http://schemas.openxmlformats.org/officeDocument/2006/relationships/customXml" Target="../ink/ink927.xml"/><Relationship Id="rId292" Type="http://schemas.openxmlformats.org/officeDocument/2006/relationships/customXml" Target="../ink/ink948.xml"/><Relationship Id="rId306" Type="http://schemas.openxmlformats.org/officeDocument/2006/relationships/customXml" Target="../ink/ink955.xml"/><Relationship Id="rId488" Type="http://schemas.openxmlformats.org/officeDocument/2006/relationships/customXml" Target="../ink/ink1046.xml"/><Relationship Id="rId45" Type="http://schemas.openxmlformats.org/officeDocument/2006/relationships/image" Target="../media/image1188.png"/><Relationship Id="rId87" Type="http://schemas.openxmlformats.org/officeDocument/2006/relationships/image" Target="../media/image1209.png"/><Relationship Id="rId110" Type="http://schemas.openxmlformats.org/officeDocument/2006/relationships/customXml" Target="../ink/ink857.xml"/><Relationship Id="rId348" Type="http://schemas.openxmlformats.org/officeDocument/2006/relationships/customXml" Target="../ink/ink976.xml"/><Relationship Id="rId513" Type="http://schemas.openxmlformats.org/officeDocument/2006/relationships/image" Target="../media/image638.png"/><Relationship Id="rId152" Type="http://schemas.openxmlformats.org/officeDocument/2006/relationships/customXml" Target="../ink/ink878.xml"/><Relationship Id="rId194" Type="http://schemas.openxmlformats.org/officeDocument/2006/relationships/customXml" Target="../ink/ink899.xml"/><Relationship Id="rId208" Type="http://schemas.openxmlformats.org/officeDocument/2006/relationships/customXml" Target="../ink/ink906.xml"/><Relationship Id="rId415" Type="http://schemas.openxmlformats.org/officeDocument/2006/relationships/image" Target="../media/image1373.png"/><Relationship Id="rId457" Type="http://schemas.openxmlformats.org/officeDocument/2006/relationships/image" Target="../media/image1394.png"/><Relationship Id="rId261" Type="http://schemas.openxmlformats.org/officeDocument/2006/relationships/image" Target="../media/image1296.png"/><Relationship Id="rId499" Type="http://schemas.openxmlformats.org/officeDocument/2006/relationships/image" Target="../media/image631.png"/><Relationship Id="rId14" Type="http://schemas.openxmlformats.org/officeDocument/2006/relationships/customXml" Target="../ink/ink809.xml"/><Relationship Id="rId56" Type="http://schemas.openxmlformats.org/officeDocument/2006/relationships/customXml" Target="../ink/ink830.xml"/><Relationship Id="rId317" Type="http://schemas.openxmlformats.org/officeDocument/2006/relationships/image" Target="../media/image1324.png"/><Relationship Id="rId359" Type="http://schemas.openxmlformats.org/officeDocument/2006/relationships/image" Target="../media/image1345.png"/><Relationship Id="rId524" Type="http://schemas.openxmlformats.org/officeDocument/2006/relationships/customXml" Target="../ink/ink1064.xml"/><Relationship Id="rId98" Type="http://schemas.openxmlformats.org/officeDocument/2006/relationships/customXml" Target="../ink/ink851.xml"/><Relationship Id="rId121" Type="http://schemas.openxmlformats.org/officeDocument/2006/relationships/image" Target="../media/image1226.png"/><Relationship Id="rId163" Type="http://schemas.openxmlformats.org/officeDocument/2006/relationships/image" Target="../media/image1247.png"/><Relationship Id="rId219" Type="http://schemas.openxmlformats.org/officeDocument/2006/relationships/image" Target="../media/image1275.png"/><Relationship Id="rId370" Type="http://schemas.openxmlformats.org/officeDocument/2006/relationships/customXml" Target="../ink/ink987.xml"/><Relationship Id="rId426" Type="http://schemas.openxmlformats.org/officeDocument/2006/relationships/customXml" Target="../ink/ink1015.xml"/><Relationship Id="rId230" Type="http://schemas.openxmlformats.org/officeDocument/2006/relationships/customXml" Target="../ink/ink917.xml"/><Relationship Id="rId468" Type="http://schemas.openxmlformats.org/officeDocument/2006/relationships/customXml" Target="../ink/ink1036.xml"/><Relationship Id="rId25" Type="http://schemas.openxmlformats.org/officeDocument/2006/relationships/image" Target="../media/image1178.png"/><Relationship Id="rId67" Type="http://schemas.openxmlformats.org/officeDocument/2006/relationships/image" Target="../media/image1199.png"/><Relationship Id="rId272" Type="http://schemas.openxmlformats.org/officeDocument/2006/relationships/customXml" Target="../ink/ink938.xml"/><Relationship Id="rId328" Type="http://schemas.openxmlformats.org/officeDocument/2006/relationships/customXml" Target="../ink/ink966.xml"/><Relationship Id="rId535" Type="http://schemas.openxmlformats.org/officeDocument/2006/relationships/image" Target="../media/image651.png"/><Relationship Id="rId132" Type="http://schemas.openxmlformats.org/officeDocument/2006/relationships/customXml" Target="../ink/ink868.xml"/><Relationship Id="rId174" Type="http://schemas.openxmlformats.org/officeDocument/2006/relationships/customXml" Target="../ink/ink889.xml"/><Relationship Id="rId381" Type="http://schemas.openxmlformats.org/officeDocument/2006/relationships/image" Target="../media/image1356.png"/><Relationship Id="rId241" Type="http://schemas.openxmlformats.org/officeDocument/2006/relationships/image" Target="../media/image1286.png"/><Relationship Id="rId437" Type="http://schemas.openxmlformats.org/officeDocument/2006/relationships/image" Target="../media/image1384.png"/><Relationship Id="rId479" Type="http://schemas.openxmlformats.org/officeDocument/2006/relationships/image" Target="../media/image619.png"/><Relationship Id="rId36" Type="http://schemas.openxmlformats.org/officeDocument/2006/relationships/customXml" Target="../ink/ink820.xml"/><Relationship Id="rId283" Type="http://schemas.openxmlformats.org/officeDocument/2006/relationships/image" Target="../media/image1307.png"/><Relationship Id="rId339" Type="http://schemas.openxmlformats.org/officeDocument/2006/relationships/image" Target="../media/image1335.png"/><Relationship Id="rId490" Type="http://schemas.openxmlformats.org/officeDocument/2006/relationships/customXml" Target="../ink/ink1047.xml"/><Relationship Id="rId504" Type="http://schemas.openxmlformats.org/officeDocument/2006/relationships/customXml" Target="../ink/ink1054.xml"/><Relationship Id="rId78" Type="http://schemas.openxmlformats.org/officeDocument/2006/relationships/customXml" Target="../ink/ink841.xml"/><Relationship Id="rId101" Type="http://schemas.openxmlformats.org/officeDocument/2006/relationships/image" Target="../media/image1216.png"/><Relationship Id="rId143" Type="http://schemas.openxmlformats.org/officeDocument/2006/relationships/image" Target="../media/image1237.png"/><Relationship Id="rId185" Type="http://schemas.openxmlformats.org/officeDocument/2006/relationships/image" Target="../media/image1258.png"/><Relationship Id="rId350" Type="http://schemas.openxmlformats.org/officeDocument/2006/relationships/customXml" Target="../ink/ink977.xml"/><Relationship Id="rId406" Type="http://schemas.openxmlformats.org/officeDocument/2006/relationships/customXml" Target="../ink/ink1005.xml"/><Relationship Id="rId9" Type="http://schemas.openxmlformats.org/officeDocument/2006/relationships/image" Target="../media/image1170.png"/><Relationship Id="rId210" Type="http://schemas.openxmlformats.org/officeDocument/2006/relationships/customXml" Target="../ink/ink907.xml"/><Relationship Id="rId392" Type="http://schemas.openxmlformats.org/officeDocument/2006/relationships/customXml" Target="../ink/ink998.xml"/><Relationship Id="rId448" Type="http://schemas.openxmlformats.org/officeDocument/2006/relationships/customXml" Target="../ink/ink1026.xml"/><Relationship Id="rId252" Type="http://schemas.openxmlformats.org/officeDocument/2006/relationships/customXml" Target="../ink/ink928.xml"/><Relationship Id="rId294" Type="http://schemas.openxmlformats.org/officeDocument/2006/relationships/customXml" Target="../ink/ink949.xml"/><Relationship Id="rId308" Type="http://schemas.openxmlformats.org/officeDocument/2006/relationships/customXml" Target="../ink/ink956.xml"/><Relationship Id="rId515" Type="http://schemas.openxmlformats.org/officeDocument/2006/relationships/image" Target="../media/image639.png"/><Relationship Id="rId47" Type="http://schemas.openxmlformats.org/officeDocument/2006/relationships/image" Target="../media/image1189.png"/><Relationship Id="rId89" Type="http://schemas.openxmlformats.org/officeDocument/2006/relationships/image" Target="../media/image1210.png"/><Relationship Id="rId112" Type="http://schemas.openxmlformats.org/officeDocument/2006/relationships/customXml" Target="../ink/ink858.xml"/><Relationship Id="rId154" Type="http://schemas.openxmlformats.org/officeDocument/2006/relationships/customXml" Target="../ink/ink879.xml"/><Relationship Id="rId361" Type="http://schemas.openxmlformats.org/officeDocument/2006/relationships/image" Target="../media/image1346.png"/><Relationship Id="rId196" Type="http://schemas.openxmlformats.org/officeDocument/2006/relationships/customXml" Target="../ink/ink900.xml"/><Relationship Id="rId417" Type="http://schemas.openxmlformats.org/officeDocument/2006/relationships/image" Target="../media/image1374.png"/><Relationship Id="rId459" Type="http://schemas.openxmlformats.org/officeDocument/2006/relationships/image" Target="../media/image1395.png"/><Relationship Id="rId16" Type="http://schemas.openxmlformats.org/officeDocument/2006/relationships/customXml" Target="../ink/ink810.xml"/><Relationship Id="rId221" Type="http://schemas.openxmlformats.org/officeDocument/2006/relationships/image" Target="../media/image1276.png"/><Relationship Id="rId263" Type="http://schemas.openxmlformats.org/officeDocument/2006/relationships/image" Target="../media/image1297.png"/><Relationship Id="rId319" Type="http://schemas.openxmlformats.org/officeDocument/2006/relationships/image" Target="../media/image1325.png"/><Relationship Id="rId470" Type="http://schemas.openxmlformats.org/officeDocument/2006/relationships/customXml" Target="../ink/ink1037.xml"/><Relationship Id="rId526" Type="http://schemas.openxmlformats.org/officeDocument/2006/relationships/customXml" Target="../ink/ink1065.xml"/><Relationship Id="rId58" Type="http://schemas.openxmlformats.org/officeDocument/2006/relationships/customXml" Target="../ink/ink831.xml"/><Relationship Id="rId123" Type="http://schemas.openxmlformats.org/officeDocument/2006/relationships/image" Target="../media/image1227.png"/><Relationship Id="rId330" Type="http://schemas.openxmlformats.org/officeDocument/2006/relationships/customXml" Target="../ink/ink967.xml"/><Relationship Id="rId165" Type="http://schemas.openxmlformats.org/officeDocument/2006/relationships/image" Target="../media/image1248.png"/><Relationship Id="rId372" Type="http://schemas.openxmlformats.org/officeDocument/2006/relationships/customXml" Target="../ink/ink988.xml"/><Relationship Id="rId428" Type="http://schemas.openxmlformats.org/officeDocument/2006/relationships/customXml" Target="../ink/ink1016.xml"/><Relationship Id="rId232" Type="http://schemas.openxmlformats.org/officeDocument/2006/relationships/customXml" Target="../ink/ink918.xml"/><Relationship Id="rId274" Type="http://schemas.openxmlformats.org/officeDocument/2006/relationships/customXml" Target="../ink/ink939.xml"/><Relationship Id="rId481" Type="http://schemas.openxmlformats.org/officeDocument/2006/relationships/image" Target="../media/image621.png"/><Relationship Id="rId27" Type="http://schemas.openxmlformats.org/officeDocument/2006/relationships/image" Target="../media/image1179.png"/><Relationship Id="rId69" Type="http://schemas.openxmlformats.org/officeDocument/2006/relationships/image" Target="../media/image1200.png"/><Relationship Id="rId134" Type="http://schemas.openxmlformats.org/officeDocument/2006/relationships/customXml" Target="../ink/ink869.xml"/><Relationship Id="rId80" Type="http://schemas.openxmlformats.org/officeDocument/2006/relationships/customXml" Target="../ink/ink842.xml"/><Relationship Id="rId176" Type="http://schemas.openxmlformats.org/officeDocument/2006/relationships/customXml" Target="../ink/ink890.xml"/><Relationship Id="rId341" Type="http://schemas.openxmlformats.org/officeDocument/2006/relationships/image" Target="../media/image1336.png"/><Relationship Id="rId383" Type="http://schemas.openxmlformats.org/officeDocument/2006/relationships/image" Target="../media/image1357.png"/><Relationship Id="rId439" Type="http://schemas.openxmlformats.org/officeDocument/2006/relationships/image" Target="../media/image1385.png"/><Relationship Id="rId201" Type="http://schemas.openxmlformats.org/officeDocument/2006/relationships/image" Target="../media/image1266.png"/><Relationship Id="rId243" Type="http://schemas.openxmlformats.org/officeDocument/2006/relationships/image" Target="../media/image1287.png"/><Relationship Id="rId285" Type="http://schemas.openxmlformats.org/officeDocument/2006/relationships/image" Target="../media/image1308.png"/><Relationship Id="rId450" Type="http://schemas.openxmlformats.org/officeDocument/2006/relationships/customXml" Target="../ink/ink1027.xml"/><Relationship Id="rId506" Type="http://schemas.openxmlformats.org/officeDocument/2006/relationships/customXml" Target="../ink/ink1055.xml"/><Relationship Id="rId38" Type="http://schemas.openxmlformats.org/officeDocument/2006/relationships/customXml" Target="../ink/ink821.xml"/><Relationship Id="rId103" Type="http://schemas.openxmlformats.org/officeDocument/2006/relationships/image" Target="../media/image1217.png"/><Relationship Id="rId310" Type="http://schemas.openxmlformats.org/officeDocument/2006/relationships/customXml" Target="../ink/ink957.xml"/><Relationship Id="rId492" Type="http://schemas.openxmlformats.org/officeDocument/2006/relationships/customXml" Target="../ink/ink1048.xml"/><Relationship Id="rId91" Type="http://schemas.openxmlformats.org/officeDocument/2006/relationships/image" Target="../media/image1211.png"/><Relationship Id="rId145" Type="http://schemas.openxmlformats.org/officeDocument/2006/relationships/image" Target="../media/image1238.png"/><Relationship Id="rId187" Type="http://schemas.openxmlformats.org/officeDocument/2006/relationships/image" Target="../media/image1259.png"/><Relationship Id="rId352" Type="http://schemas.openxmlformats.org/officeDocument/2006/relationships/customXml" Target="../ink/ink978.xml"/><Relationship Id="rId394" Type="http://schemas.openxmlformats.org/officeDocument/2006/relationships/customXml" Target="../ink/ink999.xml"/><Relationship Id="rId408" Type="http://schemas.openxmlformats.org/officeDocument/2006/relationships/customXml" Target="../ink/ink1006.xml"/><Relationship Id="rId212" Type="http://schemas.openxmlformats.org/officeDocument/2006/relationships/customXml" Target="../ink/ink908.xml"/><Relationship Id="rId254" Type="http://schemas.openxmlformats.org/officeDocument/2006/relationships/customXml" Target="../ink/ink929.xml"/><Relationship Id="rId49" Type="http://schemas.openxmlformats.org/officeDocument/2006/relationships/image" Target="../media/image1190.png"/><Relationship Id="rId114" Type="http://schemas.openxmlformats.org/officeDocument/2006/relationships/customXml" Target="../ink/ink859.xml"/><Relationship Id="rId296" Type="http://schemas.openxmlformats.org/officeDocument/2006/relationships/customXml" Target="../ink/ink950.xml"/><Relationship Id="rId461" Type="http://schemas.openxmlformats.org/officeDocument/2006/relationships/image" Target="../media/image1396.png"/><Relationship Id="rId517" Type="http://schemas.openxmlformats.org/officeDocument/2006/relationships/image" Target="../media/image641.png"/><Relationship Id="rId60" Type="http://schemas.openxmlformats.org/officeDocument/2006/relationships/customXml" Target="../ink/ink832.xml"/><Relationship Id="rId156" Type="http://schemas.openxmlformats.org/officeDocument/2006/relationships/customXml" Target="../ink/ink880.xml"/><Relationship Id="rId198" Type="http://schemas.openxmlformats.org/officeDocument/2006/relationships/customXml" Target="../ink/ink901.xml"/><Relationship Id="rId321" Type="http://schemas.openxmlformats.org/officeDocument/2006/relationships/image" Target="../media/image1326.png"/><Relationship Id="rId363" Type="http://schemas.openxmlformats.org/officeDocument/2006/relationships/image" Target="../media/image1347.png"/><Relationship Id="rId419" Type="http://schemas.openxmlformats.org/officeDocument/2006/relationships/image" Target="../media/image1375.png"/><Relationship Id="rId223" Type="http://schemas.openxmlformats.org/officeDocument/2006/relationships/image" Target="../media/image1277.png"/><Relationship Id="rId430" Type="http://schemas.openxmlformats.org/officeDocument/2006/relationships/customXml" Target="../ink/ink1017.xml"/><Relationship Id="rId18" Type="http://schemas.openxmlformats.org/officeDocument/2006/relationships/customXml" Target="../ink/ink811.xml"/><Relationship Id="rId265" Type="http://schemas.openxmlformats.org/officeDocument/2006/relationships/image" Target="../media/image1298.png"/><Relationship Id="rId472" Type="http://schemas.openxmlformats.org/officeDocument/2006/relationships/customXml" Target="../ink/ink1038.xml"/><Relationship Id="rId528" Type="http://schemas.openxmlformats.org/officeDocument/2006/relationships/customXml" Target="../ink/ink1066.xml"/><Relationship Id="rId125" Type="http://schemas.openxmlformats.org/officeDocument/2006/relationships/image" Target="../media/image1228.png"/><Relationship Id="rId167" Type="http://schemas.openxmlformats.org/officeDocument/2006/relationships/image" Target="../media/image1249.png"/><Relationship Id="rId332" Type="http://schemas.openxmlformats.org/officeDocument/2006/relationships/customXml" Target="../ink/ink968.xml"/><Relationship Id="rId374" Type="http://schemas.openxmlformats.org/officeDocument/2006/relationships/customXml" Target="../ink/ink989.xml"/><Relationship Id="rId71" Type="http://schemas.openxmlformats.org/officeDocument/2006/relationships/image" Target="../media/image1201.png"/><Relationship Id="rId234" Type="http://schemas.openxmlformats.org/officeDocument/2006/relationships/customXml" Target="../ink/ink919.xml"/><Relationship Id="rId2" Type="http://schemas.openxmlformats.org/officeDocument/2006/relationships/customXml" Target="../ink/ink803.xml"/><Relationship Id="rId29" Type="http://schemas.openxmlformats.org/officeDocument/2006/relationships/image" Target="../media/image1180.png"/><Relationship Id="rId276" Type="http://schemas.openxmlformats.org/officeDocument/2006/relationships/customXml" Target="../ink/ink940.xml"/><Relationship Id="rId441" Type="http://schemas.openxmlformats.org/officeDocument/2006/relationships/image" Target="../media/image1386.png"/><Relationship Id="rId483" Type="http://schemas.openxmlformats.org/officeDocument/2006/relationships/image" Target="../media/image622.png"/><Relationship Id="rId40" Type="http://schemas.openxmlformats.org/officeDocument/2006/relationships/customXml" Target="../ink/ink822.xml"/><Relationship Id="rId136" Type="http://schemas.openxmlformats.org/officeDocument/2006/relationships/customXml" Target="../ink/ink870.xml"/><Relationship Id="rId178" Type="http://schemas.openxmlformats.org/officeDocument/2006/relationships/customXml" Target="../ink/ink891.xml"/><Relationship Id="rId301" Type="http://schemas.openxmlformats.org/officeDocument/2006/relationships/image" Target="../media/image1316.png"/><Relationship Id="rId343" Type="http://schemas.openxmlformats.org/officeDocument/2006/relationships/image" Target="../media/image1337.png"/><Relationship Id="rId82" Type="http://schemas.openxmlformats.org/officeDocument/2006/relationships/customXml" Target="../ink/ink843.xml"/><Relationship Id="rId203" Type="http://schemas.openxmlformats.org/officeDocument/2006/relationships/image" Target="../media/image1267.png"/><Relationship Id="rId385" Type="http://schemas.openxmlformats.org/officeDocument/2006/relationships/image" Target="../media/image1358.png"/><Relationship Id="rId245" Type="http://schemas.openxmlformats.org/officeDocument/2006/relationships/image" Target="../media/image1288.png"/><Relationship Id="rId287" Type="http://schemas.openxmlformats.org/officeDocument/2006/relationships/image" Target="../media/image1309.png"/><Relationship Id="rId410" Type="http://schemas.openxmlformats.org/officeDocument/2006/relationships/customXml" Target="../ink/ink1007.xml"/><Relationship Id="rId452" Type="http://schemas.openxmlformats.org/officeDocument/2006/relationships/customXml" Target="../ink/ink1028.xml"/><Relationship Id="rId494" Type="http://schemas.openxmlformats.org/officeDocument/2006/relationships/customXml" Target="../ink/ink1049.xml"/><Relationship Id="rId508" Type="http://schemas.openxmlformats.org/officeDocument/2006/relationships/customXml" Target="../ink/ink1056.xml"/><Relationship Id="rId105" Type="http://schemas.openxmlformats.org/officeDocument/2006/relationships/image" Target="../media/image1218.png"/><Relationship Id="rId147" Type="http://schemas.openxmlformats.org/officeDocument/2006/relationships/image" Target="../media/image1239.png"/><Relationship Id="rId312" Type="http://schemas.openxmlformats.org/officeDocument/2006/relationships/customXml" Target="../ink/ink958.xml"/><Relationship Id="rId354" Type="http://schemas.openxmlformats.org/officeDocument/2006/relationships/customXml" Target="../ink/ink979.xml"/><Relationship Id="rId51" Type="http://schemas.openxmlformats.org/officeDocument/2006/relationships/image" Target="../media/image1191.png"/><Relationship Id="rId93" Type="http://schemas.openxmlformats.org/officeDocument/2006/relationships/image" Target="../media/image1212.png"/><Relationship Id="rId189" Type="http://schemas.openxmlformats.org/officeDocument/2006/relationships/image" Target="../media/image1260.png"/><Relationship Id="rId396" Type="http://schemas.openxmlformats.org/officeDocument/2006/relationships/customXml" Target="../ink/ink1000.xml"/><Relationship Id="rId214" Type="http://schemas.openxmlformats.org/officeDocument/2006/relationships/customXml" Target="../ink/ink909.xml"/><Relationship Id="rId256" Type="http://schemas.openxmlformats.org/officeDocument/2006/relationships/customXml" Target="../ink/ink930.xml"/><Relationship Id="rId298" Type="http://schemas.openxmlformats.org/officeDocument/2006/relationships/customXml" Target="../ink/ink951.xml"/><Relationship Id="rId421" Type="http://schemas.openxmlformats.org/officeDocument/2006/relationships/image" Target="../media/image1376.png"/><Relationship Id="rId463" Type="http://schemas.openxmlformats.org/officeDocument/2006/relationships/image" Target="../media/image1397.png"/><Relationship Id="rId519" Type="http://schemas.openxmlformats.org/officeDocument/2006/relationships/image" Target="../media/image642.png"/><Relationship Id="rId116" Type="http://schemas.openxmlformats.org/officeDocument/2006/relationships/customXml" Target="../ink/ink860.xml"/><Relationship Id="rId158" Type="http://schemas.openxmlformats.org/officeDocument/2006/relationships/customXml" Target="../ink/ink881.xml"/><Relationship Id="rId323" Type="http://schemas.openxmlformats.org/officeDocument/2006/relationships/image" Target="../media/image1327.png"/><Relationship Id="rId530" Type="http://schemas.openxmlformats.org/officeDocument/2006/relationships/customXml" Target="../ink/ink1067.xml"/><Relationship Id="rId20" Type="http://schemas.openxmlformats.org/officeDocument/2006/relationships/customXml" Target="../ink/ink812.xml"/><Relationship Id="rId62" Type="http://schemas.openxmlformats.org/officeDocument/2006/relationships/customXml" Target="../ink/ink833.xml"/><Relationship Id="rId365" Type="http://schemas.openxmlformats.org/officeDocument/2006/relationships/image" Target="../media/image1348.png"/><Relationship Id="rId225" Type="http://schemas.openxmlformats.org/officeDocument/2006/relationships/image" Target="../media/image1278.png"/><Relationship Id="rId267" Type="http://schemas.openxmlformats.org/officeDocument/2006/relationships/image" Target="../media/image1299.png"/><Relationship Id="rId432" Type="http://schemas.openxmlformats.org/officeDocument/2006/relationships/customXml" Target="../ink/ink1018.xml"/><Relationship Id="rId474" Type="http://schemas.openxmlformats.org/officeDocument/2006/relationships/customXml" Target="../ink/ink1039.xml"/><Relationship Id="rId127" Type="http://schemas.openxmlformats.org/officeDocument/2006/relationships/image" Target="../media/image1229.png"/><Relationship Id="rId31" Type="http://schemas.openxmlformats.org/officeDocument/2006/relationships/image" Target="../media/image1181.png"/><Relationship Id="rId73" Type="http://schemas.openxmlformats.org/officeDocument/2006/relationships/image" Target="../media/image1202.png"/><Relationship Id="rId169" Type="http://schemas.openxmlformats.org/officeDocument/2006/relationships/image" Target="../media/image1250.png"/><Relationship Id="rId334" Type="http://schemas.openxmlformats.org/officeDocument/2006/relationships/customXml" Target="../ink/ink969.xml"/><Relationship Id="rId376" Type="http://schemas.openxmlformats.org/officeDocument/2006/relationships/customXml" Target="../ink/ink990.xml"/><Relationship Id="rId4" Type="http://schemas.openxmlformats.org/officeDocument/2006/relationships/customXml" Target="../ink/ink804.xml"/><Relationship Id="rId180" Type="http://schemas.openxmlformats.org/officeDocument/2006/relationships/customXml" Target="../ink/ink892.xml"/><Relationship Id="rId236" Type="http://schemas.openxmlformats.org/officeDocument/2006/relationships/customXml" Target="../ink/ink920.xml"/><Relationship Id="rId278" Type="http://schemas.openxmlformats.org/officeDocument/2006/relationships/customXml" Target="../ink/ink941.xml"/><Relationship Id="rId401" Type="http://schemas.openxmlformats.org/officeDocument/2006/relationships/image" Target="../media/image1366.png"/><Relationship Id="rId443" Type="http://schemas.openxmlformats.org/officeDocument/2006/relationships/image" Target="../media/image1387.png"/><Relationship Id="rId303" Type="http://schemas.openxmlformats.org/officeDocument/2006/relationships/image" Target="../media/image1317.png"/><Relationship Id="rId485" Type="http://schemas.openxmlformats.org/officeDocument/2006/relationships/image" Target="../media/image623.png"/><Relationship Id="rId42" Type="http://schemas.openxmlformats.org/officeDocument/2006/relationships/customXml" Target="../ink/ink823.xml"/><Relationship Id="rId84" Type="http://schemas.openxmlformats.org/officeDocument/2006/relationships/customXml" Target="../ink/ink844.xml"/><Relationship Id="rId138" Type="http://schemas.openxmlformats.org/officeDocument/2006/relationships/customXml" Target="../ink/ink871.xml"/><Relationship Id="rId345" Type="http://schemas.openxmlformats.org/officeDocument/2006/relationships/image" Target="../media/image1338.png"/><Relationship Id="rId387" Type="http://schemas.openxmlformats.org/officeDocument/2006/relationships/image" Target="../media/image1359.png"/><Relationship Id="rId510" Type="http://schemas.openxmlformats.org/officeDocument/2006/relationships/customXml" Target="../ink/ink1057.xml"/><Relationship Id="rId191" Type="http://schemas.openxmlformats.org/officeDocument/2006/relationships/image" Target="../media/image1261.png"/><Relationship Id="rId205" Type="http://schemas.openxmlformats.org/officeDocument/2006/relationships/image" Target="../media/image1268.png"/><Relationship Id="rId247" Type="http://schemas.openxmlformats.org/officeDocument/2006/relationships/image" Target="../media/image1289.png"/><Relationship Id="rId412" Type="http://schemas.openxmlformats.org/officeDocument/2006/relationships/customXml" Target="../ink/ink1008.xml"/><Relationship Id="rId107" Type="http://schemas.openxmlformats.org/officeDocument/2006/relationships/image" Target="../media/image1219.png"/><Relationship Id="rId289" Type="http://schemas.openxmlformats.org/officeDocument/2006/relationships/image" Target="../media/image1310.png"/><Relationship Id="rId454" Type="http://schemas.openxmlformats.org/officeDocument/2006/relationships/customXml" Target="../ink/ink1029.xml"/><Relationship Id="rId496" Type="http://schemas.openxmlformats.org/officeDocument/2006/relationships/customXml" Target="../ink/ink1050.xml"/><Relationship Id="rId11" Type="http://schemas.openxmlformats.org/officeDocument/2006/relationships/image" Target="../media/image1171.png"/><Relationship Id="rId53" Type="http://schemas.openxmlformats.org/officeDocument/2006/relationships/image" Target="../media/image1192.png"/><Relationship Id="rId149" Type="http://schemas.openxmlformats.org/officeDocument/2006/relationships/image" Target="../media/image1240.png"/><Relationship Id="rId314" Type="http://schemas.openxmlformats.org/officeDocument/2006/relationships/customXml" Target="../ink/ink959.xml"/><Relationship Id="rId356" Type="http://schemas.openxmlformats.org/officeDocument/2006/relationships/customXml" Target="../ink/ink980.xml"/><Relationship Id="rId398" Type="http://schemas.openxmlformats.org/officeDocument/2006/relationships/customXml" Target="../ink/ink1001.xml"/><Relationship Id="rId521" Type="http://schemas.openxmlformats.org/officeDocument/2006/relationships/image" Target="../media/image643.png"/><Relationship Id="rId95" Type="http://schemas.openxmlformats.org/officeDocument/2006/relationships/image" Target="../media/image1213.png"/><Relationship Id="rId160" Type="http://schemas.openxmlformats.org/officeDocument/2006/relationships/customXml" Target="../ink/ink882.xml"/><Relationship Id="rId216" Type="http://schemas.openxmlformats.org/officeDocument/2006/relationships/customXml" Target="../ink/ink910.xml"/><Relationship Id="rId423" Type="http://schemas.openxmlformats.org/officeDocument/2006/relationships/image" Target="../media/image1377.png"/><Relationship Id="rId258" Type="http://schemas.openxmlformats.org/officeDocument/2006/relationships/customXml" Target="../ink/ink931.xml"/><Relationship Id="rId465" Type="http://schemas.openxmlformats.org/officeDocument/2006/relationships/image" Target="../media/image612.png"/><Relationship Id="rId22" Type="http://schemas.openxmlformats.org/officeDocument/2006/relationships/customXml" Target="../ink/ink813.xml"/><Relationship Id="rId64" Type="http://schemas.openxmlformats.org/officeDocument/2006/relationships/customXml" Target="../ink/ink834.xml"/><Relationship Id="rId118" Type="http://schemas.openxmlformats.org/officeDocument/2006/relationships/customXml" Target="../ink/ink861.xml"/><Relationship Id="rId325" Type="http://schemas.openxmlformats.org/officeDocument/2006/relationships/image" Target="../media/image1328.png"/><Relationship Id="rId367" Type="http://schemas.openxmlformats.org/officeDocument/2006/relationships/image" Target="../media/image1349.png"/><Relationship Id="rId532" Type="http://schemas.openxmlformats.org/officeDocument/2006/relationships/customXml" Target="../ink/ink1068.xml"/><Relationship Id="rId171" Type="http://schemas.openxmlformats.org/officeDocument/2006/relationships/image" Target="../media/image1251.png"/><Relationship Id="rId227" Type="http://schemas.openxmlformats.org/officeDocument/2006/relationships/image" Target="../media/image1279.png"/><Relationship Id="rId269" Type="http://schemas.openxmlformats.org/officeDocument/2006/relationships/image" Target="../media/image1300.png"/><Relationship Id="rId434" Type="http://schemas.openxmlformats.org/officeDocument/2006/relationships/customXml" Target="../ink/ink1019.xml"/><Relationship Id="rId476" Type="http://schemas.openxmlformats.org/officeDocument/2006/relationships/customXml" Target="../ink/ink1040.xml"/><Relationship Id="rId33" Type="http://schemas.openxmlformats.org/officeDocument/2006/relationships/image" Target="../media/image1182.png"/><Relationship Id="rId129" Type="http://schemas.openxmlformats.org/officeDocument/2006/relationships/image" Target="../media/image1230.png"/><Relationship Id="rId280" Type="http://schemas.openxmlformats.org/officeDocument/2006/relationships/customXml" Target="../ink/ink942.xml"/><Relationship Id="rId336" Type="http://schemas.openxmlformats.org/officeDocument/2006/relationships/customXml" Target="../ink/ink970.xml"/><Relationship Id="rId501" Type="http://schemas.openxmlformats.org/officeDocument/2006/relationships/image" Target="../media/image632.png"/><Relationship Id="rId75" Type="http://schemas.openxmlformats.org/officeDocument/2006/relationships/image" Target="../media/image1203.png"/><Relationship Id="rId140" Type="http://schemas.openxmlformats.org/officeDocument/2006/relationships/customXml" Target="../ink/ink872.xml"/><Relationship Id="rId182" Type="http://schemas.openxmlformats.org/officeDocument/2006/relationships/customXml" Target="../ink/ink893.xml"/><Relationship Id="rId378" Type="http://schemas.openxmlformats.org/officeDocument/2006/relationships/customXml" Target="../ink/ink991.xml"/><Relationship Id="rId403" Type="http://schemas.openxmlformats.org/officeDocument/2006/relationships/image" Target="../media/image1367.png"/><Relationship Id="rId6" Type="http://schemas.openxmlformats.org/officeDocument/2006/relationships/customXml" Target="../ink/ink805.xml"/><Relationship Id="rId238" Type="http://schemas.openxmlformats.org/officeDocument/2006/relationships/customXml" Target="../ink/ink921.xml"/><Relationship Id="rId445" Type="http://schemas.openxmlformats.org/officeDocument/2006/relationships/image" Target="../media/image1388.png"/><Relationship Id="rId487" Type="http://schemas.openxmlformats.org/officeDocument/2006/relationships/image" Target="../media/image624.png"/><Relationship Id="rId291" Type="http://schemas.openxmlformats.org/officeDocument/2006/relationships/image" Target="../media/image1311.png"/><Relationship Id="rId305" Type="http://schemas.openxmlformats.org/officeDocument/2006/relationships/image" Target="../media/image1318.png"/><Relationship Id="rId347" Type="http://schemas.openxmlformats.org/officeDocument/2006/relationships/image" Target="../media/image1339.png"/><Relationship Id="rId512" Type="http://schemas.openxmlformats.org/officeDocument/2006/relationships/customXml" Target="../ink/ink1058.xml"/><Relationship Id="rId44" Type="http://schemas.openxmlformats.org/officeDocument/2006/relationships/customXml" Target="../ink/ink824.xml"/><Relationship Id="rId86" Type="http://schemas.openxmlformats.org/officeDocument/2006/relationships/customXml" Target="../ink/ink845.xml"/><Relationship Id="rId151" Type="http://schemas.openxmlformats.org/officeDocument/2006/relationships/image" Target="../media/image1241.png"/><Relationship Id="rId389" Type="http://schemas.openxmlformats.org/officeDocument/2006/relationships/image" Target="../media/image1360.png"/><Relationship Id="rId193" Type="http://schemas.openxmlformats.org/officeDocument/2006/relationships/image" Target="../media/image1262.png"/><Relationship Id="rId207" Type="http://schemas.openxmlformats.org/officeDocument/2006/relationships/image" Target="../media/image1269.png"/><Relationship Id="rId249" Type="http://schemas.openxmlformats.org/officeDocument/2006/relationships/image" Target="../media/image1290.png"/><Relationship Id="rId414" Type="http://schemas.openxmlformats.org/officeDocument/2006/relationships/customXml" Target="../ink/ink1009.xml"/><Relationship Id="rId456" Type="http://schemas.openxmlformats.org/officeDocument/2006/relationships/customXml" Target="../ink/ink1030.xml"/><Relationship Id="rId498" Type="http://schemas.openxmlformats.org/officeDocument/2006/relationships/customXml" Target="../ink/ink1051.xml"/><Relationship Id="rId13" Type="http://schemas.openxmlformats.org/officeDocument/2006/relationships/image" Target="../media/image1172.png"/><Relationship Id="rId109" Type="http://schemas.openxmlformats.org/officeDocument/2006/relationships/image" Target="../media/image1220.png"/><Relationship Id="rId260" Type="http://schemas.openxmlformats.org/officeDocument/2006/relationships/customXml" Target="../ink/ink932.xml"/><Relationship Id="rId316" Type="http://schemas.openxmlformats.org/officeDocument/2006/relationships/customXml" Target="../ink/ink960.xml"/><Relationship Id="rId523" Type="http://schemas.openxmlformats.org/officeDocument/2006/relationships/image" Target="../media/image644.png"/><Relationship Id="rId55" Type="http://schemas.openxmlformats.org/officeDocument/2006/relationships/image" Target="../media/image1193.png"/><Relationship Id="rId97" Type="http://schemas.openxmlformats.org/officeDocument/2006/relationships/image" Target="../media/image1214.png"/><Relationship Id="rId120" Type="http://schemas.openxmlformats.org/officeDocument/2006/relationships/customXml" Target="../ink/ink862.xml"/><Relationship Id="rId358" Type="http://schemas.openxmlformats.org/officeDocument/2006/relationships/customXml" Target="../ink/ink981.xml"/><Relationship Id="rId162" Type="http://schemas.openxmlformats.org/officeDocument/2006/relationships/customXml" Target="../ink/ink883.xml"/><Relationship Id="rId218" Type="http://schemas.openxmlformats.org/officeDocument/2006/relationships/customXml" Target="../ink/ink911.xml"/><Relationship Id="rId425" Type="http://schemas.openxmlformats.org/officeDocument/2006/relationships/image" Target="../media/image1378.png"/><Relationship Id="rId467" Type="http://schemas.openxmlformats.org/officeDocument/2006/relationships/image" Target="../media/image613.png"/><Relationship Id="rId271" Type="http://schemas.openxmlformats.org/officeDocument/2006/relationships/image" Target="../media/image1301.png"/><Relationship Id="rId24" Type="http://schemas.openxmlformats.org/officeDocument/2006/relationships/customXml" Target="../ink/ink814.xml"/><Relationship Id="rId66" Type="http://schemas.openxmlformats.org/officeDocument/2006/relationships/customXml" Target="../ink/ink835.xml"/><Relationship Id="rId131" Type="http://schemas.openxmlformats.org/officeDocument/2006/relationships/image" Target="../media/image1231.png"/><Relationship Id="rId327" Type="http://schemas.openxmlformats.org/officeDocument/2006/relationships/image" Target="../media/image1329.png"/><Relationship Id="rId369" Type="http://schemas.openxmlformats.org/officeDocument/2006/relationships/image" Target="../media/image1350.png"/><Relationship Id="rId534" Type="http://schemas.openxmlformats.org/officeDocument/2006/relationships/customXml" Target="../ink/ink1069.xml"/><Relationship Id="rId173" Type="http://schemas.openxmlformats.org/officeDocument/2006/relationships/image" Target="../media/image1252.png"/><Relationship Id="rId229" Type="http://schemas.openxmlformats.org/officeDocument/2006/relationships/image" Target="../media/image1280.png"/><Relationship Id="rId380" Type="http://schemas.openxmlformats.org/officeDocument/2006/relationships/customXml" Target="../ink/ink992.xml"/><Relationship Id="rId436" Type="http://schemas.openxmlformats.org/officeDocument/2006/relationships/customXml" Target="../ink/ink1020.xml"/><Relationship Id="rId240" Type="http://schemas.openxmlformats.org/officeDocument/2006/relationships/customXml" Target="../ink/ink922.xml"/><Relationship Id="rId478" Type="http://schemas.openxmlformats.org/officeDocument/2006/relationships/customXml" Target="../ink/ink1041.xml"/><Relationship Id="rId35" Type="http://schemas.openxmlformats.org/officeDocument/2006/relationships/image" Target="../media/image1183.png"/><Relationship Id="rId77" Type="http://schemas.openxmlformats.org/officeDocument/2006/relationships/image" Target="../media/image1204.png"/><Relationship Id="rId100" Type="http://schemas.openxmlformats.org/officeDocument/2006/relationships/customXml" Target="../ink/ink852.xml"/><Relationship Id="rId282" Type="http://schemas.openxmlformats.org/officeDocument/2006/relationships/customXml" Target="../ink/ink943.xml"/><Relationship Id="rId338" Type="http://schemas.openxmlformats.org/officeDocument/2006/relationships/customXml" Target="../ink/ink971.xml"/><Relationship Id="rId503" Type="http://schemas.openxmlformats.org/officeDocument/2006/relationships/image" Target="../media/image633.png"/><Relationship Id="rId8" Type="http://schemas.openxmlformats.org/officeDocument/2006/relationships/customXml" Target="../ink/ink806.xml"/><Relationship Id="rId142" Type="http://schemas.openxmlformats.org/officeDocument/2006/relationships/customXml" Target="../ink/ink873.xml"/><Relationship Id="rId184" Type="http://schemas.openxmlformats.org/officeDocument/2006/relationships/customXml" Target="../ink/ink894.xml"/><Relationship Id="rId391" Type="http://schemas.openxmlformats.org/officeDocument/2006/relationships/image" Target="../media/image1361.png"/><Relationship Id="rId405" Type="http://schemas.openxmlformats.org/officeDocument/2006/relationships/image" Target="../media/image1368.png"/><Relationship Id="rId447" Type="http://schemas.openxmlformats.org/officeDocument/2006/relationships/image" Target="../media/image1389.png"/><Relationship Id="rId251" Type="http://schemas.openxmlformats.org/officeDocument/2006/relationships/image" Target="../media/image1291.png"/><Relationship Id="rId489" Type="http://schemas.openxmlformats.org/officeDocument/2006/relationships/image" Target="../media/image625.png"/><Relationship Id="rId46" Type="http://schemas.openxmlformats.org/officeDocument/2006/relationships/customXml" Target="../ink/ink825.xml"/><Relationship Id="rId293" Type="http://schemas.openxmlformats.org/officeDocument/2006/relationships/image" Target="../media/image1312.png"/><Relationship Id="rId307" Type="http://schemas.openxmlformats.org/officeDocument/2006/relationships/image" Target="../media/image1319.png"/><Relationship Id="rId349" Type="http://schemas.openxmlformats.org/officeDocument/2006/relationships/image" Target="../media/image1340.png"/><Relationship Id="rId514" Type="http://schemas.openxmlformats.org/officeDocument/2006/relationships/customXml" Target="../ink/ink1059.xml"/><Relationship Id="rId88" Type="http://schemas.openxmlformats.org/officeDocument/2006/relationships/customXml" Target="../ink/ink846.xml"/><Relationship Id="rId111" Type="http://schemas.openxmlformats.org/officeDocument/2006/relationships/image" Target="../media/image1221.png"/><Relationship Id="rId153" Type="http://schemas.openxmlformats.org/officeDocument/2006/relationships/image" Target="../media/image1242.png"/><Relationship Id="rId195" Type="http://schemas.openxmlformats.org/officeDocument/2006/relationships/image" Target="../media/image1263.png"/><Relationship Id="rId209" Type="http://schemas.openxmlformats.org/officeDocument/2006/relationships/image" Target="../media/image1270.png"/><Relationship Id="rId360" Type="http://schemas.openxmlformats.org/officeDocument/2006/relationships/customXml" Target="../ink/ink982.xml"/><Relationship Id="rId416" Type="http://schemas.openxmlformats.org/officeDocument/2006/relationships/customXml" Target="../ink/ink1010.xml"/><Relationship Id="rId220" Type="http://schemas.openxmlformats.org/officeDocument/2006/relationships/customXml" Target="../ink/ink912.xml"/><Relationship Id="rId458" Type="http://schemas.openxmlformats.org/officeDocument/2006/relationships/customXml" Target="../ink/ink1031.xml"/><Relationship Id="rId15" Type="http://schemas.openxmlformats.org/officeDocument/2006/relationships/image" Target="../media/image1173.png"/><Relationship Id="rId57" Type="http://schemas.openxmlformats.org/officeDocument/2006/relationships/image" Target="../media/image1194.png"/><Relationship Id="rId262" Type="http://schemas.openxmlformats.org/officeDocument/2006/relationships/customXml" Target="../ink/ink933.xml"/><Relationship Id="rId318" Type="http://schemas.openxmlformats.org/officeDocument/2006/relationships/customXml" Target="../ink/ink961.xml"/><Relationship Id="rId525" Type="http://schemas.openxmlformats.org/officeDocument/2006/relationships/image" Target="../media/image645.png"/><Relationship Id="rId99" Type="http://schemas.openxmlformats.org/officeDocument/2006/relationships/image" Target="../media/image1215.png"/><Relationship Id="rId122" Type="http://schemas.openxmlformats.org/officeDocument/2006/relationships/customXml" Target="../ink/ink863.xml"/><Relationship Id="rId164" Type="http://schemas.openxmlformats.org/officeDocument/2006/relationships/customXml" Target="../ink/ink884.xml"/><Relationship Id="rId371" Type="http://schemas.openxmlformats.org/officeDocument/2006/relationships/image" Target="../media/image1351.png"/><Relationship Id="rId427" Type="http://schemas.openxmlformats.org/officeDocument/2006/relationships/image" Target="../media/image1379.png"/><Relationship Id="rId469" Type="http://schemas.openxmlformats.org/officeDocument/2006/relationships/image" Target="../media/image614.png"/><Relationship Id="rId26" Type="http://schemas.openxmlformats.org/officeDocument/2006/relationships/customXml" Target="../ink/ink815.xml"/><Relationship Id="rId231" Type="http://schemas.openxmlformats.org/officeDocument/2006/relationships/image" Target="../media/image1281.png"/><Relationship Id="rId273" Type="http://schemas.openxmlformats.org/officeDocument/2006/relationships/image" Target="../media/image1302.png"/><Relationship Id="rId329" Type="http://schemas.openxmlformats.org/officeDocument/2006/relationships/image" Target="../media/image1330.png"/><Relationship Id="rId480" Type="http://schemas.openxmlformats.org/officeDocument/2006/relationships/customXml" Target="../ink/ink1042.xml"/><Relationship Id="rId68" Type="http://schemas.openxmlformats.org/officeDocument/2006/relationships/customXml" Target="../ink/ink836.xml"/><Relationship Id="rId133" Type="http://schemas.openxmlformats.org/officeDocument/2006/relationships/image" Target="../media/image1232.png"/><Relationship Id="rId175" Type="http://schemas.openxmlformats.org/officeDocument/2006/relationships/image" Target="../media/image1253.png"/><Relationship Id="rId340" Type="http://schemas.openxmlformats.org/officeDocument/2006/relationships/customXml" Target="../ink/ink972.xml"/><Relationship Id="rId200" Type="http://schemas.openxmlformats.org/officeDocument/2006/relationships/customXml" Target="../ink/ink902.xml"/><Relationship Id="rId382" Type="http://schemas.openxmlformats.org/officeDocument/2006/relationships/customXml" Target="../ink/ink993.xml"/><Relationship Id="rId438" Type="http://schemas.openxmlformats.org/officeDocument/2006/relationships/customXml" Target="../ink/ink1021.xml"/><Relationship Id="rId242" Type="http://schemas.openxmlformats.org/officeDocument/2006/relationships/customXml" Target="../ink/ink923.xml"/><Relationship Id="rId284" Type="http://schemas.openxmlformats.org/officeDocument/2006/relationships/customXml" Target="../ink/ink944.xml"/><Relationship Id="rId491" Type="http://schemas.openxmlformats.org/officeDocument/2006/relationships/image" Target="../media/image626.png"/><Relationship Id="rId505" Type="http://schemas.openxmlformats.org/officeDocument/2006/relationships/image" Target="../media/image634.png"/><Relationship Id="rId37" Type="http://schemas.openxmlformats.org/officeDocument/2006/relationships/image" Target="../media/image1184.png"/><Relationship Id="rId79" Type="http://schemas.openxmlformats.org/officeDocument/2006/relationships/image" Target="../media/image1205.png"/><Relationship Id="rId102" Type="http://schemas.openxmlformats.org/officeDocument/2006/relationships/customXml" Target="../ink/ink853.xml"/><Relationship Id="rId144" Type="http://schemas.openxmlformats.org/officeDocument/2006/relationships/customXml" Target="../ink/ink874.xml"/><Relationship Id="rId90" Type="http://schemas.openxmlformats.org/officeDocument/2006/relationships/customXml" Target="../ink/ink847.xml"/><Relationship Id="rId186" Type="http://schemas.openxmlformats.org/officeDocument/2006/relationships/customXml" Target="../ink/ink895.xml"/><Relationship Id="rId351" Type="http://schemas.openxmlformats.org/officeDocument/2006/relationships/image" Target="../media/image1341.png"/><Relationship Id="rId393" Type="http://schemas.openxmlformats.org/officeDocument/2006/relationships/image" Target="../media/image1362.png"/><Relationship Id="rId407" Type="http://schemas.openxmlformats.org/officeDocument/2006/relationships/image" Target="../media/image1369.png"/><Relationship Id="rId449" Type="http://schemas.openxmlformats.org/officeDocument/2006/relationships/image" Target="../media/image1390.png"/><Relationship Id="rId211" Type="http://schemas.openxmlformats.org/officeDocument/2006/relationships/image" Target="../media/image1271.png"/><Relationship Id="rId253" Type="http://schemas.openxmlformats.org/officeDocument/2006/relationships/image" Target="../media/image1292.png"/><Relationship Id="rId295" Type="http://schemas.openxmlformats.org/officeDocument/2006/relationships/image" Target="../media/image1313.png"/><Relationship Id="rId309" Type="http://schemas.openxmlformats.org/officeDocument/2006/relationships/image" Target="../media/image1320.png"/><Relationship Id="rId460" Type="http://schemas.openxmlformats.org/officeDocument/2006/relationships/customXml" Target="../ink/ink1032.xml"/><Relationship Id="rId516" Type="http://schemas.openxmlformats.org/officeDocument/2006/relationships/customXml" Target="../ink/ink1060.xml"/><Relationship Id="rId48" Type="http://schemas.openxmlformats.org/officeDocument/2006/relationships/customXml" Target="../ink/ink826.xml"/><Relationship Id="rId113" Type="http://schemas.openxmlformats.org/officeDocument/2006/relationships/image" Target="../media/image1222.png"/><Relationship Id="rId320" Type="http://schemas.openxmlformats.org/officeDocument/2006/relationships/customXml" Target="../ink/ink962.xml"/><Relationship Id="rId155" Type="http://schemas.openxmlformats.org/officeDocument/2006/relationships/image" Target="../media/image1243.png"/><Relationship Id="rId197" Type="http://schemas.openxmlformats.org/officeDocument/2006/relationships/image" Target="../media/image1264.png"/><Relationship Id="rId362" Type="http://schemas.openxmlformats.org/officeDocument/2006/relationships/customXml" Target="../ink/ink983.xml"/><Relationship Id="rId418" Type="http://schemas.openxmlformats.org/officeDocument/2006/relationships/customXml" Target="../ink/ink1011.xml"/><Relationship Id="rId222" Type="http://schemas.openxmlformats.org/officeDocument/2006/relationships/customXml" Target="../ink/ink913.xml"/><Relationship Id="rId264" Type="http://schemas.openxmlformats.org/officeDocument/2006/relationships/customXml" Target="../ink/ink934.xml"/><Relationship Id="rId471" Type="http://schemas.openxmlformats.org/officeDocument/2006/relationships/image" Target="../media/image615.png"/><Relationship Id="rId17" Type="http://schemas.openxmlformats.org/officeDocument/2006/relationships/image" Target="../media/image1174.png"/><Relationship Id="rId59" Type="http://schemas.openxmlformats.org/officeDocument/2006/relationships/image" Target="../media/image1195.png"/><Relationship Id="rId124" Type="http://schemas.openxmlformats.org/officeDocument/2006/relationships/customXml" Target="../ink/ink864.xml"/><Relationship Id="rId527" Type="http://schemas.openxmlformats.org/officeDocument/2006/relationships/image" Target="../media/image646.png"/><Relationship Id="rId70" Type="http://schemas.openxmlformats.org/officeDocument/2006/relationships/customXml" Target="../ink/ink837.xml"/><Relationship Id="rId166" Type="http://schemas.openxmlformats.org/officeDocument/2006/relationships/customXml" Target="../ink/ink885.xml"/><Relationship Id="rId331" Type="http://schemas.openxmlformats.org/officeDocument/2006/relationships/image" Target="../media/image1331.png"/><Relationship Id="rId373" Type="http://schemas.openxmlformats.org/officeDocument/2006/relationships/image" Target="../media/image1352.png"/><Relationship Id="rId429" Type="http://schemas.openxmlformats.org/officeDocument/2006/relationships/image" Target="../media/image1380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82.png"/><Relationship Id="rId440" Type="http://schemas.openxmlformats.org/officeDocument/2006/relationships/customXml" Target="../ink/ink1022.xml"/><Relationship Id="rId28" Type="http://schemas.openxmlformats.org/officeDocument/2006/relationships/customXml" Target="../ink/ink816.xml"/><Relationship Id="rId275" Type="http://schemas.openxmlformats.org/officeDocument/2006/relationships/image" Target="../media/image1303.png"/><Relationship Id="rId300" Type="http://schemas.openxmlformats.org/officeDocument/2006/relationships/customXml" Target="../ink/ink952.xml"/><Relationship Id="rId482" Type="http://schemas.openxmlformats.org/officeDocument/2006/relationships/customXml" Target="../ink/ink1043.xml"/><Relationship Id="rId81" Type="http://schemas.openxmlformats.org/officeDocument/2006/relationships/image" Target="../media/image1206.png"/><Relationship Id="rId135" Type="http://schemas.openxmlformats.org/officeDocument/2006/relationships/image" Target="../media/image1233.png"/><Relationship Id="rId177" Type="http://schemas.openxmlformats.org/officeDocument/2006/relationships/image" Target="../media/image1254.png"/><Relationship Id="rId342" Type="http://schemas.openxmlformats.org/officeDocument/2006/relationships/customXml" Target="../ink/ink973.xml"/><Relationship Id="rId384" Type="http://schemas.openxmlformats.org/officeDocument/2006/relationships/customXml" Target="../ink/ink994.xml"/><Relationship Id="rId202" Type="http://schemas.openxmlformats.org/officeDocument/2006/relationships/customXml" Target="../ink/ink903.xml"/><Relationship Id="rId244" Type="http://schemas.openxmlformats.org/officeDocument/2006/relationships/customXml" Target="../ink/ink924.xml"/><Relationship Id="rId39" Type="http://schemas.openxmlformats.org/officeDocument/2006/relationships/image" Target="../media/image1185.png"/><Relationship Id="rId286" Type="http://schemas.openxmlformats.org/officeDocument/2006/relationships/customXml" Target="../ink/ink945.xml"/><Relationship Id="rId451" Type="http://schemas.openxmlformats.org/officeDocument/2006/relationships/image" Target="../media/image1391.png"/><Relationship Id="rId493" Type="http://schemas.openxmlformats.org/officeDocument/2006/relationships/image" Target="../media/image627.png"/><Relationship Id="rId507" Type="http://schemas.openxmlformats.org/officeDocument/2006/relationships/image" Target="../media/image635.png"/><Relationship Id="rId50" Type="http://schemas.openxmlformats.org/officeDocument/2006/relationships/customXml" Target="../ink/ink827.xml"/><Relationship Id="rId104" Type="http://schemas.openxmlformats.org/officeDocument/2006/relationships/customXml" Target="../ink/ink854.xml"/><Relationship Id="rId146" Type="http://schemas.openxmlformats.org/officeDocument/2006/relationships/customXml" Target="../ink/ink875.xml"/><Relationship Id="rId188" Type="http://schemas.openxmlformats.org/officeDocument/2006/relationships/customXml" Target="../ink/ink896.xml"/><Relationship Id="rId311" Type="http://schemas.openxmlformats.org/officeDocument/2006/relationships/image" Target="../media/image1321.png"/><Relationship Id="rId353" Type="http://schemas.openxmlformats.org/officeDocument/2006/relationships/image" Target="../media/image1342.png"/><Relationship Id="rId395" Type="http://schemas.openxmlformats.org/officeDocument/2006/relationships/image" Target="../media/image1363.png"/><Relationship Id="rId409" Type="http://schemas.openxmlformats.org/officeDocument/2006/relationships/image" Target="../media/image1370.png"/><Relationship Id="rId92" Type="http://schemas.openxmlformats.org/officeDocument/2006/relationships/customXml" Target="../ink/ink848.xml"/><Relationship Id="rId213" Type="http://schemas.openxmlformats.org/officeDocument/2006/relationships/image" Target="../media/image1272.png"/><Relationship Id="rId420" Type="http://schemas.openxmlformats.org/officeDocument/2006/relationships/customXml" Target="../ink/ink1012.xml"/><Relationship Id="rId255" Type="http://schemas.openxmlformats.org/officeDocument/2006/relationships/image" Target="../media/image1293.png"/><Relationship Id="rId297" Type="http://schemas.openxmlformats.org/officeDocument/2006/relationships/image" Target="../media/image1314.png"/><Relationship Id="rId462" Type="http://schemas.openxmlformats.org/officeDocument/2006/relationships/customXml" Target="../ink/ink1033.xml"/><Relationship Id="rId518" Type="http://schemas.openxmlformats.org/officeDocument/2006/relationships/customXml" Target="../ink/ink1061.xml"/><Relationship Id="rId115" Type="http://schemas.openxmlformats.org/officeDocument/2006/relationships/image" Target="../media/image1223.png"/><Relationship Id="rId157" Type="http://schemas.openxmlformats.org/officeDocument/2006/relationships/image" Target="../media/image1244.png"/><Relationship Id="rId322" Type="http://schemas.openxmlformats.org/officeDocument/2006/relationships/customXml" Target="../ink/ink963.xml"/><Relationship Id="rId364" Type="http://schemas.openxmlformats.org/officeDocument/2006/relationships/customXml" Target="../ink/ink984.xml"/><Relationship Id="rId61" Type="http://schemas.openxmlformats.org/officeDocument/2006/relationships/image" Target="../media/image1196.png"/><Relationship Id="rId199" Type="http://schemas.openxmlformats.org/officeDocument/2006/relationships/image" Target="../media/image1265.png"/><Relationship Id="rId19" Type="http://schemas.openxmlformats.org/officeDocument/2006/relationships/image" Target="../media/image1175.png"/><Relationship Id="rId224" Type="http://schemas.openxmlformats.org/officeDocument/2006/relationships/customXml" Target="../ink/ink914.xml"/><Relationship Id="rId266" Type="http://schemas.openxmlformats.org/officeDocument/2006/relationships/customXml" Target="../ink/ink935.xml"/><Relationship Id="rId431" Type="http://schemas.openxmlformats.org/officeDocument/2006/relationships/image" Target="../media/image1381.png"/><Relationship Id="rId473" Type="http://schemas.openxmlformats.org/officeDocument/2006/relationships/image" Target="../media/image616.png"/><Relationship Id="rId529" Type="http://schemas.openxmlformats.org/officeDocument/2006/relationships/image" Target="../media/image647.png"/><Relationship Id="rId30" Type="http://schemas.openxmlformats.org/officeDocument/2006/relationships/customXml" Target="../ink/ink817.xml"/><Relationship Id="rId126" Type="http://schemas.openxmlformats.org/officeDocument/2006/relationships/customXml" Target="../ink/ink865.xml"/><Relationship Id="rId168" Type="http://schemas.openxmlformats.org/officeDocument/2006/relationships/customXml" Target="../ink/ink886.xml"/><Relationship Id="rId333" Type="http://schemas.openxmlformats.org/officeDocument/2006/relationships/image" Target="../media/image1332.png"/><Relationship Id="rId72" Type="http://schemas.openxmlformats.org/officeDocument/2006/relationships/customXml" Target="../ink/ink838.xml"/><Relationship Id="rId375" Type="http://schemas.openxmlformats.org/officeDocument/2006/relationships/image" Target="../media/image1353.png"/><Relationship Id="rId3" Type="http://schemas.openxmlformats.org/officeDocument/2006/relationships/image" Target="../media/image1167.png"/><Relationship Id="rId235" Type="http://schemas.openxmlformats.org/officeDocument/2006/relationships/image" Target="../media/image1283.png"/><Relationship Id="rId277" Type="http://schemas.openxmlformats.org/officeDocument/2006/relationships/image" Target="../media/image1304.png"/><Relationship Id="rId400" Type="http://schemas.openxmlformats.org/officeDocument/2006/relationships/customXml" Target="../ink/ink1002.xml"/><Relationship Id="rId442" Type="http://schemas.openxmlformats.org/officeDocument/2006/relationships/customXml" Target="../ink/ink1023.xml"/><Relationship Id="rId484" Type="http://schemas.openxmlformats.org/officeDocument/2006/relationships/customXml" Target="../ink/ink1044.xml"/><Relationship Id="rId137" Type="http://schemas.openxmlformats.org/officeDocument/2006/relationships/image" Target="../media/image1234.png"/><Relationship Id="rId302" Type="http://schemas.openxmlformats.org/officeDocument/2006/relationships/customXml" Target="../ink/ink953.xml"/><Relationship Id="rId344" Type="http://schemas.openxmlformats.org/officeDocument/2006/relationships/customXml" Target="../ink/ink974.xml"/><Relationship Id="rId41" Type="http://schemas.openxmlformats.org/officeDocument/2006/relationships/image" Target="../media/image1186.png"/><Relationship Id="rId83" Type="http://schemas.openxmlformats.org/officeDocument/2006/relationships/image" Target="../media/image1207.png"/><Relationship Id="rId179" Type="http://schemas.openxmlformats.org/officeDocument/2006/relationships/image" Target="../media/image1255.png"/><Relationship Id="rId386" Type="http://schemas.openxmlformats.org/officeDocument/2006/relationships/customXml" Target="../ink/ink995.xml"/><Relationship Id="rId190" Type="http://schemas.openxmlformats.org/officeDocument/2006/relationships/customXml" Target="../ink/ink897.xml"/><Relationship Id="rId204" Type="http://schemas.openxmlformats.org/officeDocument/2006/relationships/customXml" Target="../ink/ink904.xml"/><Relationship Id="rId246" Type="http://schemas.openxmlformats.org/officeDocument/2006/relationships/customXml" Target="../ink/ink925.xml"/><Relationship Id="rId288" Type="http://schemas.openxmlformats.org/officeDocument/2006/relationships/customXml" Target="../ink/ink946.xml"/><Relationship Id="rId411" Type="http://schemas.openxmlformats.org/officeDocument/2006/relationships/image" Target="../media/image1371.png"/><Relationship Id="rId453" Type="http://schemas.openxmlformats.org/officeDocument/2006/relationships/image" Target="../media/image1392.png"/><Relationship Id="rId509" Type="http://schemas.openxmlformats.org/officeDocument/2006/relationships/image" Target="../media/image636.png"/><Relationship Id="rId106" Type="http://schemas.openxmlformats.org/officeDocument/2006/relationships/customXml" Target="../ink/ink855.xml"/><Relationship Id="rId313" Type="http://schemas.openxmlformats.org/officeDocument/2006/relationships/image" Target="../media/image1322.png"/><Relationship Id="rId495" Type="http://schemas.openxmlformats.org/officeDocument/2006/relationships/image" Target="../media/image628.png"/><Relationship Id="rId10" Type="http://schemas.openxmlformats.org/officeDocument/2006/relationships/customXml" Target="../ink/ink807.xml"/><Relationship Id="rId52" Type="http://schemas.openxmlformats.org/officeDocument/2006/relationships/customXml" Target="../ink/ink828.xml"/><Relationship Id="rId94" Type="http://schemas.openxmlformats.org/officeDocument/2006/relationships/customXml" Target="../ink/ink849.xml"/><Relationship Id="rId148" Type="http://schemas.openxmlformats.org/officeDocument/2006/relationships/customXml" Target="../ink/ink876.xml"/><Relationship Id="rId355" Type="http://schemas.openxmlformats.org/officeDocument/2006/relationships/image" Target="../media/image1343.png"/><Relationship Id="rId397" Type="http://schemas.openxmlformats.org/officeDocument/2006/relationships/image" Target="../media/image1364.png"/><Relationship Id="rId520" Type="http://schemas.openxmlformats.org/officeDocument/2006/relationships/customXml" Target="../ink/ink1062.xml"/><Relationship Id="rId215" Type="http://schemas.openxmlformats.org/officeDocument/2006/relationships/image" Target="../media/image1273.png"/><Relationship Id="rId257" Type="http://schemas.openxmlformats.org/officeDocument/2006/relationships/image" Target="../media/image1294.png"/><Relationship Id="rId422" Type="http://schemas.openxmlformats.org/officeDocument/2006/relationships/customXml" Target="../ink/ink1013.xml"/><Relationship Id="rId464" Type="http://schemas.openxmlformats.org/officeDocument/2006/relationships/customXml" Target="../ink/ink1034.xml"/><Relationship Id="rId299" Type="http://schemas.openxmlformats.org/officeDocument/2006/relationships/image" Target="../media/image1315.png"/><Relationship Id="rId63" Type="http://schemas.openxmlformats.org/officeDocument/2006/relationships/image" Target="../media/image1197.png"/><Relationship Id="rId159" Type="http://schemas.openxmlformats.org/officeDocument/2006/relationships/image" Target="../media/image1245.png"/><Relationship Id="rId366" Type="http://schemas.openxmlformats.org/officeDocument/2006/relationships/customXml" Target="../ink/ink985.xml"/><Relationship Id="rId226" Type="http://schemas.openxmlformats.org/officeDocument/2006/relationships/customXml" Target="../ink/ink915.xml"/><Relationship Id="rId433" Type="http://schemas.openxmlformats.org/officeDocument/2006/relationships/image" Target="../media/image1382.png"/><Relationship Id="rId74" Type="http://schemas.openxmlformats.org/officeDocument/2006/relationships/customXml" Target="../ink/ink839.xml"/><Relationship Id="rId377" Type="http://schemas.openxmlformats.org/officeDocument/2006/relationships/image" Target="../media/image1354.png"/><Relationship Id="rId500" Type="http://schemas.openxmlformats.org/officeDocument/2006/relationships/customXml" Target="../ink/ink1052.xml"/><Relationship Id="rId5" Type="http://schemas.openxmlformats.org/officeDocument/2006/relationships/image" Target="../media/image1168.png"/><Relationship Id="rId237" Type="http://schemas.openxmlformats.org/officeDocument/2006/relationships/image" Target="../media/image12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F207D-93FC-43BA-A862-5933CFA41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3" y="1122363"/>
            <a:ext cx="11489634" cy="1513302"/>
          </a:xfrm>
        </p:spPr>
        <p:txBody>
          <a:bodyPr>
            <a:normAutofit/>
          </a:bodyPr>
          <a:lstStyle/>
          <a:p>
            <a:r>
              <a:rPr lang="es-CL" dirty="0"/>
              <a:t>PROGRAMACIÓN</a:t>
            </a:r>
            <a:br>
              <a:rPr lang="es-CL" dirty="0"/>
            </a:br>
            <a:r>
              <a:rPr lang="es-CL" sz="3200" dirty="0"/>
              <a:t>31-05-2021.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423A98-7964-4F55-9140-F0832FB06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491168"/>
          </a:xfrm>
        </p:spPr>
        <p:txBody>
          <a:bodyPr>
            <a:noAutofit/>
          </a:bodyPr>
          <a:lstStyle/>
          <a:p>
            <a:r>
              <a:rPr lang="es-CL" sz="2800" b="1" dirty="0">
                <a:solidFill>
                  <a:srgbClr val="FF0000"/>
                </a:solidFill>
              </a:rPr>
              <a:t>Introducción al uso de ARREGLOS (continuación). </a:t>
            </a:r>
          </a:p>
          <a:p>
            <a:endParaRPr lang="es-CL" sz="2800" b="1" dirty="0">
              <a:solidFill>
                <a:srgbClr val="FF0000"/>
              </a:solidFill>
            </a:endParaRPr>
          </a:p>
          <a:p>
            <a:r>
              <a:rPr lang="es-CL" sz="2800" b="1" dirty="0">
                <a:solidFill>
                  <a:srgbClr val="0070C0"/>
                </a:solidFill>
              </a:rPr>
              <a:t>(PPT inicial, luego será completado)</a:t>
            </a:r>
          </a:p>
          <a:p>
            <a:endParaRPr lang="es-CL" sz="2800" b="1" dirty="0">
              <a:solidFill>
                <a:srgbClr val="FF0000"/>
              </a:solidFill>
            </a:endParaRPr>
          </a:p>
          <a:p>
            <a:endParaRPr lang="es-CL" sz="2800" dirty="0"/>
          </a:p>
          <a:p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06948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0CF18581-B533-44B1-875C-1207B6A11E11}"/>
              </a:ext>
            </a:extLst>
          </p:cNvPr>
          <p:cNvGrpSpPr/>
          <p:nvPr/>
        </p:nvGrpSpPr>
        <p:grpSpPr>
          <a:xfrm>
            <a:off x="636381" y="597626"/>
            <a:ext cx="785520" cy="293760"/>
            <a:chOff x="636381" y="597626"/>
            <a:chExt cx="7855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9CF67B8B-2F9D-480A-A58E-73A4E856ADEB}"/>
                    </a:ext>
                  </a:extLst>
                </p14:cNvPr>
                <p14:cNvContentPartPr/>
                <p14:nvPr/>
              </p14:nvContentPartPr>
              <p14:xfrm>
                <a:off x="636381" y="597626"/>
                <a:ext cx="283320" cy="28872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9CF67B8B-2F9D-480A-A58E-73A4E856AD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7381" y="588986"/>
                  <a:ext cx="3009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2A58AAED-E006-43E9-81A6-48EBE4F4C9F6}"/>
                    </a:ext>
                  </a:extLst>
                </p14:cNvPr>
                <p14:cNvContentPartPr/>
                <p14:nvPr/>
              </p14:nvContentPartPr>
              <p14:xfrm>
                <a:off x="934461" y="691226"/>
                <a:ext cx="145440" cy="2001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2A58AAED-E006-43E9-81A6-48EBE4F4C9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821" y="682586"/>
                  <a:ext cx="163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4AE5E450-8F25-4194-9DAB-824BED065D86}"/>
                    </a:ext>
                  </a:extLst>
                </p14:cNvPr>
                <p14:cNvContentPartPr/>
                <p14:nvPr/>
              </p14:nvContentPartPr>
              <p14:xfrm>
                <a:off x="1177461" y="602666"/>
                <a:ext cx="244440" cy="26964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4AE5E450-8F25-4194-9DAB-824BED065D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8821" y="593666"/>
                  <a:ext cx="26208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3BC0A5E9-5735-4D72-9033-310C098C1BA5}"/>
              </a:ext>
            </a:extLst>
          </p:cNvPr>
          <p:cNvGrpSpPr/>
          <p:nvPr/>
        </p:nvGrpSpPr>
        <p:grpSpPr>
          <a:xfrm>
            <a:off x="1645461" y="649106"/>
            <a:ext cx="172080" cy="97920"/>
            <a:chOff x="1645461" y="649106"/>
            <a:chExt cx="17208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64F092A-25B7-4BFF-B9DF-C3739FF5C1FA}"/>
                    </a:ext>
                  </a:extLst>
                </p14:cNvPr>
                <p14:cNvContentPartPr/>
                <p14:nvPr/>
              </p14:nvContentPartPr>
              <p14:xfrm>
                <a:off x="1645461" y="649106"/>
                <a:ext cx="124200" cy="176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64F092A-25B7-4BFF-B9DF-C3739FF5C1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6821" y="640466"/>
                  <a:ext cx="141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7BC903B-A504-4625-BFE2-B292A7FADE7A}"/>
                    </a:ext>
                  </a:extLst>
                </p14:cNvPr>
                <p14:cNvContentPartPr/>
                <p14:nvPr/>
              </p14:nvContentPartPr>
              <p14:xfrm>
                <a:off x="1681461" y="744506"/>
                <a:ext cx="136080" cy="25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7BC903B-A504-4625-BFE2-B292A7FADE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72461" y="735506"/>
                  <a:ext cx="1537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997E570-BF9A-487F-BF2D-163162B41640}"/>
              </a:ext>
            </a:extLst>
          </p:cNvPr>
          <p:cNvGrpSpPr/>
          <p:nvPr/>
        </p:nvGrpSpPr>
        <p:grpSpPr>
          <a:xfrm>
            <a:off x="2094741" y="473426"/>
            <a:ext cx="1967400" cy="436320"/>
            <a:chOff x="2094741" y="473426"/>
            <a:chExt cx="196740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C8A79F79-D5BE-4164-AC8D-7598F4C145D8}"/>
                    </a:ext>
                  </a:extLst>
                </p14:cNvPr>
                <p14:cNvContentPartPr/>
                <p14:nvPr/>
              </p14:nvContentPartPr>
              <p14:xfrm>
                <a:off x="2094741" y="530306"/>
                <a:ext cx="132120" cy="3794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C8A79F79-D5BE-4164-AC8D-7598F4C145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6101" y="521306"/>
                  <a:ext cx="1497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1C6C9C27-9513-4E37-B34E-9BF807EEB4BB}"/>
                    </a:ext>
                  </a:extLst>
                </p14:cNvPr>
                <p14:cNvContentPartPr/>
                <p14:nvPr/>
              </p14:nvContentPartPr>
              <p14:xfrm>
                <a:off x="2295981" y="527426"/>
                <a:ext cx="70560" cy="792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1C6C9C27-9513-4E37-B34E-9BF807EEB4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6981" y="518786"/>
                  <a:ext cx="88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8D7E787-2D4A-4C8E-BF81-A2B2897B24EC}"/>
                    </a:ext>
                  </a:extLst>
                </p14:cNvPr>
                <p14:cNvContentPartPr/>
                <p14:nvPr/>
              </p14:nvContentPartPr>
              <p14:xfrm>
                <a:off x="2419821" y="505466"/>
                <a:ext cx="26640" cy="964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8D7E787-2D4A-4C8E-BF81-A2B2897B24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0821" y="496826"/>
                  <a:ext cx="44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16153F8-F06F-45F9-A4D5-62517674A28F}"/>
                    </a:ext>
                  </a:extLst>
                </p14:cNvPr>
                <p14:cNvContentPartPr/>
                <p14:nvPr/>
              </p14:nvContentPartPr>
              <p14:xfrm>
                <a:off x="2556261" y="590786"/>
                <a:ext cx="179280" cy="1868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16153F8-F06F-45F9-A4D5-62517674A2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47621" y="581786"/>
                  <a:ext cx="19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48D9265B-CC6F-415C-B56C-4DC4EB5DB318}"/>
                    </a:ext>
                  </a:extLst>
                </p14:cNvPr>
                <p14:cNvContentPartPr/>
                <p14:nvPr/>
              </p14:nvContentPartPr>
              <p14:xfrm>
                <a:off x="2812941" y="565586"/>
                <a:ext cx="156240" cy="1947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48D9265B-CC6F-415C-B56C-4DC4EB5DB3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04301" y="556946"/>
                  <a:ext cx="173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19DAC47-52C7-426D-A5DC-8D9A74B70517}"/>
                    </a:ext>
                  </a:extLst>
                </p14:cNvPr>
                <p14:cNvContentPartPr/>
                <p14:nvPr/>
              </p14:nvContentPartPr>
              <p14:xfrm>
                <a:off x="3068541" y="575306"/>
                <a:ext cx="122040" cy="2055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19DAC47-52C7-426D-A5DC-8D9A74B705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9901" y="566306"/>
                  <a:ext cx="139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A4FFD577-8732-4823-AD52-9F12F90EDBEA}"/>
                    </a:ext>
                  </a:extLst>
                </p14:cNvPr>
                <p14:cNvContentPartPr/>
                <p14:nvPr/>
              </p14:nvContentPartPr>
              <p14:xfrm>
                <a:off x="3239181" y="548306"/>
                <a:ext cx="59760" cy="2307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A4FFD577-8732-4823-AD52-9F12F90EDB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30181" y="539666"/>
                  <a:ext cx="77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9F23B8AC-C447-4B5D-ACAE-EF9C4DC99E0B}"/>
                    </a:ext>
                  </a:extLst>
                </p14:cNvPr>
                <p14:cNvContentPartPr/>
                <p14:nvPr/>
              </p14:nvContentPartPr>
              <p14:xfrm>
                <a:off x="3272301" y="576386"/>
                <a:ext cx="89640" cy="165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9F23B8AC-C447-4B5D-ACAE-EF9C4DC99E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3661" y="567386"/>
                  <a:ext cx="107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E4D6990D-7667-4C86-B285-96DFBBEA902C}"/>
                    </a:ext>
                  </a:extLst>
                </p14:cNvPr>
                <p14:cNvContentPartPr/>
                <p14:nvPr/>
              </p14:nvContentPartPr>
              <p14:xfrm>
                <a:off x="3272301" y="592226"/>
                <a:ext cx="360" cy="3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E4D6990D-7667-4C86-B285-96DFBBEA90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3661" y="583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873C3E8C-04BD-4A7C-93E6-152150218CD6}"/>
                    </a:ext>
                  </a:extLst>
                </p14:cNvPr>
                <p14:cNvContentPartPr/>
                <p14:nvPr/>
              </p14:nvContentPartPr>
              <p14:xfrm>
                <a:off x="3260421" y="592226"/>
                <a:ext cx="146880" cy="1753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873C3E8C-04BD-4A7C-93E6-152150218C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1781" y="583586"/>
                  <a:ext cx="164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44C4ABC5-5F93-49CD-A208-E914B24B34CF}"/>
                    </a:ext>
                  </a:extLst>
                </p14:cNvPr>
                <p14:cNvContentPartPr/>
                <p14:nvPr/>
              </p14:nvContentPartPr>
              <p14:xfrm>
                <a:off x="3473541" y="552266"/>
                <a:ext cx="168120" cy="2001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44C4ABC5-5F93-49CD-A208-E914B24B34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4901" y="543266"/>
                  <a:ext cx="185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EB0FA28-2639-448D-94F9-4778B2AE35D9}"/>
                    </a:ext>
                  </a:extLst>
                </p14:cNvPr>
                <p14:cNvContentPartPr/>
                <p14:nvPr/>
              </p14:nvContentPartPr>
              <p14:xfrm>
                <a:off x="3720141" y="514106"/>
                <a:ext cx="21960" cy="860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EB0FA28-2639-448D-94F9-4778B2AE3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11141" y="505466"/>
                  <a:ext cx="39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275EED6-8BAE-4823-A137-58A6778E40D5}"/>
                    </a:ext>
                  </a:extLst>
                </p14:cNvPr>
                <p14:cNvContentPartPr/>
                <p14:nvPr/>
              </p14:nvContentPartPr>
              <p14:xfrm>
                <a:off x="3720141" y="522026"/>
                <a:ext cx="100440" cy="777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275EED6-8BAE-4823-A137-58A6778E40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1141" y="513026"/>
                  <a:ext cx="118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060B0DAD-FC86-4111-B80D-8FD5B4D25626}"/>
                    </a:ext>
                  </a:extLst>
                </p14:cNvPr>
                <p14:cNvContentPartPr/>
                <p14:nvPr/>
              </p14:nvContentPartPr>
              <p14:xfrm>
                <a:off x="3898701" y="473426"/>
                <a:ext cx="163440" cy="3319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060B0DAD-FC86-4111-B80D-8FD5B4D256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90061" y="464786"/>
                  <a:ext cx="18108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49511B9B-0059-4CB4-A4AE-1E172AF985E4}"/>
                  </a:ext>
                </a:extLst>
              </p14:cNvPr>
              <p14:cNvContentPartPr/>
              <p14:nvPr/>
            </p14:nvContentPartPr>
            <p14:xfrm>
              <a:off x="1506141" y="1791026"/>
              <a:ext cx="55080" cy="33444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49511B9B-0059-4CB4-A4AE-1E172AF985E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97501" y="1782386"/>
                <a:ext cx="727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C57E2712-74EC-4BAC-A0C9-22C3B08085CC}"/>
                  </a:ext>
                </a:extLst>
              </p14:cNvPr>
              <p14:cNvContentPartPr/>
              <p14:nvPr/>
            </p14:nvContentPartPr>
            <p14:xfrm>
              <a:off x="365301" y="1961306"/>
              <a:ext cx="7560" cy="16920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C57E2712-74EC-4BAC-A0C9-22C3B08085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6661" y="1952306"/>
                <a:ext cx="252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C3F88457-77F1-4D53-8610-AD85FD303AD0}"/>
                  </a:ext>
                </a:extLst>
              </p14:cNvPr>
              <p14:cNvContentPartPr/>
              <p14:nvPr/>
            </p14:nvContentPartPr>
            <p14:xfrm>
              <a:off x="361701" y="1987226"/>
              <a:ext cx="100440" cy="10008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C3F88457-77F1-4D53-8610-AD85FD303A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3061" y="1978226"/>
                <a:ext cx="118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15798FFA-4E24-4B80-91CC-1E364831DB2F}"/>
                  </a:ext>
                </a:extLst>
              </p14:cNvPr>
              <p14:cNvContentPartPr/>
              <p14:nvPr/>
            </p14:nvContentPartPr>
            <p14:xfrm>
              <a:off x="475101" y="1923866"/>
              <a:ext cx="18720" cy="15660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15798FFA-4E24-4B80-91CC-1E364831DB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6101" y="1915226"/>
                <a:ext cx="363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10BD1746-C8C3-45F3-B2A4-CB80594469EF}"/>
                  </a:ext>
                </a:extLst>
              </p14:cNvPr>
              <p14:cNvContentPartPr/>
              <p14:nvPr/>
            </p14:nvContentPartPr>
            <p14:xfrm>
              <a:off x="522621" y="1983626"/>
              <a:ext cx="101160" cy="9936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10BD1746-C8C3-45F3-B2A4-CB80594469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3621" y="1974626"/>
                <a:ext cx="1188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0771C4D7-F859-485B-BE2D-5BCB64BA69B6}"/>
                  </a:ext>
                </a:extLst>
              </p14:cNvPr>
              <p14:cNvContentPartPr/>
              <p14:nvPr/>
            </p14:nvContentPartPr>
            <p14:xfrm>
              <a:off x="685341" y="1963466"/>
              <a:ext cx="151920" cy="12744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0771C4D7-F859-485B-BE2D-5BCB64BA69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6701" y="1954826"/>
                <a:ext cx="1695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547B01A8-67E0-48F4-B5A4-4A7126A76BC9}"/>
                  </a:ext>
                </a:extLst>
              </p14:cNvPr>
              <p14:cNvContentPartPr/>
              <p14:nvPr/>
            </p14:nvContentPartPr>
            <p14:xfrm>
              <a:off x="903861" y="1926026"/>
              <a:ext cx="101520" cy="15768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547B01A8-67E0-48F4-B5A4-4A7126A76B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4861" y="1917386"/>
                <a:ext cx="119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3E01CBB8-8BC2-4BED-B91F-57EAE3A20A08}"/>
                  </a:ext>
                </a:extLst>
              </p14:cNvPr>
              <p14:cNvContentPartPr/>
              <p14:nvPr/>
            </p14:nvContentPartPr>
            <p14:xfrm>
              <a:off x="1060101" y="1936826"/>
              <a:ext cx="79560" cy="11412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3E01CBB8-8BC2-4BED-B91F-57EAE3A20A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1461" y="1927826"/>
                <a:ext cx="972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DBB3CC9A-39F0-48A2-80C0-E1DF28F3889D}"/>
                  </a:ext>
                </a:extLst>
              </p14:cNvPr>
              <p14:cNvContentPartPr/>
              <p14:nvPr/>
            </p14:nvContentPartPr>
            <p14:xfrm>
              <a:off x="1172781" y="1889666"/>
              <a:ext cx="130320" cy="17172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DBB3CC9A-39F0-48A2-80C0-E1DF28F3889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64141" y="1880666"/>
                <a:ext cx="14796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upo 70">
            <a:extLst>
              <a:ext uri="{FF2B5EF4-FFF2-40B4-BE49-F238E27FC236}">
                <a16:creationId xmlns:a16="http://schemas.microsoft.com/office/drawing/2014/main" id="{24DF870B-8881-418C-98CF-7D7FB4E43D38}"/>
              </a:ext>
            </a:extLst>
          </p:cNvPr>
          <p:cNvGrpSpPr/>
          <p:nvPr/>
        </p:nvGrpSpPr>
        <p:grpSpPr>
          <a:xfrm>
            <a:off x="424701" y="2257226"/>
            <a:ext cx="3638880" cy="1218240"/>
            <a:chOff x="424701" y="2257226"/>
            <a:chExt cx="3638880" cy="12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4B634558-9555-4EC5-B2E9-D33CC4B5161A}"/>
                    </a:ext>
                  </a:extLst>
                </p14:cNvPr>
                <p14:cNvContentPartPr/>
                <p14:nvPr/>
              </p14:nvContentPartPr>
              <p14:xfrm>
                <a:off x="1606221" y="2257226"/>
                <a:ext cx="2412000" cy="3142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4B634558-9555-4EC5-B2E9-D33CC4B516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97581" y="2248226"/>
                  <a:ext cx="2429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8A1EBC6-FF6D-49D2-B035-19D03226DD49}"/>
                    </a:ext>
                  </a:extLst>
                </p14:cNvPr>
                <p14:cNvContentPartPr/>
                <p14:nvPr/>
              </p14:nvContentPartPr>
              <p14:xfrm>
                <a:off x="424701" y="2412386"/>
                <a:ext cx="133920" cy="1368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8A1EBC6-FF6D-49D2-B035-19D03226DD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701" y="2403746"/>
                  <a:ext cx="151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59FED472-6026-4E79-8333-60D6686083B4}"/>
                    </a:ext>
                  </a:extLst>
                </p14:cNvPr>
                <p14:cNvContentPartPr/>
                <p14:nvPr/>
              </p14:nvContentPartPr>
              <p14:xfrm>
                <a:off x="558261" y="2414546"/>
                <a:ext cx="155880" cy="1058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59FED472-6026-4E79-8333-60D6686083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9621" y="2405546"/>
                  <a:ext cx="173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8AEA0A9E-8D0E-46CA-A2E4-49B37B79B552}"/>
                    </a:ext>
                  </a:extLst>
                </p14:cNvPr>
                <p14:cNvContentPartPr/>
                <p14:nvPr/>
              </p14:nvContentPartPr>
              <p14:xfrm>
                <a:off x="739341" y="2380346"/>
                <a:ext cx="117000" cy="1760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8AEA0A9E-8D0E-46CA-A2E4-49B37B79B5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0701" y="2371346"/>
                  <a:ext cx="134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045672E-4E77-4C56-BF11-CC624B2BAB3E}"/>
                    </a:ext>
                  </a:extLst>
                </p14:cNvPr>
                <p14:cNvContentPartPr/>
                <p14:nvPr/>
              </p14:nvContentPartPr>
              <p14:xfrm>
                <a:off x="966141" y="2345066"/>
                <a:ext cx="83160" cy="2037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045672E-4E77-4C56-BF11-CC624B2BAB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7501" y="2336066"/>
                  <a:ext cx="100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7F02A62E-1E3B-4F3E-A01C-DBBF6E496A24}"/>
                    </a:ext>
                  </a:extLst>
                </p14:cNvPr>
                <p14:cNvContentPartPr/>
                <p14:nvPr/>
              </p14:nvContentPartPr>
              <p14:xfrm>
                <a:off x="1083501" y="2435066"/>
                <a:ext cx="81360" cy="8172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7F02A62E-1E3B-4F3E-A01C-DBBF6E496A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4861" y="2426066"/>
                  <a:ext cx="99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B0425D55-F6F6-463D-852B-578A88A1D8D5}"/>
                    </a:ext>
                  </a:extLst>
                </p14:cNvPr>
                <p14:cNvContentPartPr/>
                <p14:nvPr/>
              </p14:nvContentPartPr>
              <p14:xfrm>
                <a:off x="1195461" y="2328506"/>
                <a:ext cx="83880" cy="20304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B0425D55-F6F6-463D-852B-578A88A1D8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86821" y="2319866"/>
                  <a:ext cx="101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91E3BB10-7F17-4886-A898-32C8843552E2}"/>
                    </a:ext>
                  </a:extLst>
                </p14:cNvPr>
                <p14:cNvContentPartPr/>
                <p14:nvPr/>
              </p14:nvContentPartPr>
              <p14:xfrm>
                <a:off x="1655181" y="2628386"/>
                <a:ext cx="2390400" cy="38232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91E3BB10-7F17-4886-A898-32C8843552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46181" y="2619386"/>
                  <a:ext cx="2408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152AA935-9716-4ABE-B641-44DFFAF3865F}"/>
                    </a:ext>
                  </a:extLst>
                </p14:cNvPr>
                <p14:cNvContentPartPr/>
                <p14:nvPr/>
              </p14:nvContentPartPr>
              <p14:xfrm>
                <a:off x="444141" y="2840786"/>
                <a:ext cx="132480" cy="18108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152AA935-9716-4ABE-B641-44DFFAF386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5141" y="2832146"/>
                  <a:ext cx="150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EFD03CE-5261-438B-BB2E-5198D324A7A5}"/>
                    </a:ext>
                  </a:extLst>
                </p14:cNvPr>
                <p14:cNvContentPartPr/>
                <p14:nvPr/>
              </p14:nvContentPartPr>
              <p14:xfrm>
                <a:off x="607221" y="2874266"/>
                <a:ext cx="106920" cy="957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EFD03CE-5261-438B-BB2E-5198D324A7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8221" y="2865266"/>
                  <a:ext cx="124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6667609D-75A2-44BB-A917-C7FC2839F1C2}"/>
                    </a:ext>
                  </a:extLst>
                </p14:cNvPr>
                <p14:cNvContentPartPr/>
                <p14:nvPr/>
              </p14:nvContentPartPr>
              <p14:xfrm>
                <a:off x="760221" y="2829266"/>
                <a:ext cx="122400" cy="1483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6667609D-75A2-44BB-A917-C7FC2839F1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1581" y="2820266"/>
                  <a:ext cx="140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E709CFAB-9859-42D9-9C4E-52BD6A8E33D6}"/>
                    </a:ext>
                  </a:extLst>
                </p14:cNvPr>
                <p14:cNvContentPartPr/>
                <p14:nvPr/>
              </p14:nvContentPartPr>
              <p14:xfrm>
                <a:off x="959301" y="2790386"/>
                <a:ext cx="137880" cy="1810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E709CFAB-9859-42D9-9C4E-52BD6A8E33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301" y="2781746"/>
                  <a:ext cx="155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3E60DA5D-4F16-43B8-A956-3DF8F5D20C44}"/>
                    </a:ext>
                  </a:extLst>
                </p14:cNvPr>
                <p14:cNvContentPartPr/>
                <p14:nvPr/>
              </p14:nvContentPartPr>
              <p14:xfrm>
                <a:off x="1107261" y="2837546"/>
                <a:ext cx="128880" cy="853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3E60DA5D-4F16-43B8-A956-3DF8F5D20C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8621" y="2828906"/>
                  <a:ext cx="146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EB16D1D-CA32-4B55-8C67-DFF634A59B08}"/>
                    </a:ext>
                  </a:extLst>
                </p14:cNvPr>
                <p14:cNvContentPartPr/>
                <p14:nvPr/>
              </p14:nvContentPartPr>
              <p14:xfrm>
                <a:off x="1206261" y="2750786"/>
                <a:ext cx="74520" cy="2340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EB16D1D-CA32-4B55-8C67-DFF634A59B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97261" y="2742146"/>
                  <a:ext cx="92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CCAFA429-1F29-45EC-B8C1-3299AC20A8DB}"/>
                    </a:ext>
                  </a:extLst>
                </p14:cNvPr>
                <p14:cNvContentPartPr/>
                <p14:nvPr/>
              </p14:nvContentPartPr>
              <p14:xfrm>
                <a:off x="1709901" y="3002786"/>
                <a:ext cx="2353680" cy="4726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CCAFA429-1F29-45EC-B8C1-3299AC20A8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01261" y="2993786"/>
                  <a:ext cx="23713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B769FA8F-6B44-4146-8C0E-B08086B15753}"/>
                    </a:ext>
                  </a:extLst>
                </p14:cNvPr>
                <p14:cNvContentPartPr/>
                <p14:nvPr/>
              </p14:nvContentPartPr>
              <p14:xfrm>
                <a:off x="510741" y="3259826"/>
                <a:ext cx="181440" cy="2080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B769FA8F-6B44-4146-8C0E-B08086B157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741" y="3250826"/>
                  <a:ext cx="199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EA34B862-2F6D-4682-9FC9-403DEA0E74C8}"/>
                    </a:ext>
                  </a:extLst>
                </p14:cNvPr>
                <p14:cNvContentPartPr/>
                <p14:nvPr/>
              </p14:nvContentPartPr>
              <p14:xfrm>
                <a:off x="688221" y="3314186"/>
                <a:ext cx="147960" cy="9468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EA34B862-2F6D-4682-9FC9-403DEA0E74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9221" y="3305546"/>
                  <a:ext cx="165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7A51AB6E-0BCC-401C-8AEB-24B2E72F1C11}"/>
                    </a:ext>
                  </a:extLst>
                </p14:cNvPr>
                <p14:cNvContentPartPr/>
                <p14:nvPr/>
              </p14:nvContentPartPr>
              <p14:xfrm>
                <a:off x="840861" y="3241466"/>
                <a:ext cx="131040" cy="1587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7A51AB6E-0BCC-401C-8AEB-24B2E72F1C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2221" y="3232826"/>
                  <a:ext cx="148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15FDCE69-27DB-4484-9483-E44BF8BCA512}"/>
                    </a:ext>
                  </a:extLst>
                </p14:cNvPr>
                <p14:cNvContentPartPr/>
                <p14:nvPr/>
              </p14:nvContentPartPr>
              <p14:xfrm>
                <a:off x="1062261" y="3184226"/>
                <a:ext cx="109800" cy="2365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15FDCE69-27DB-4484-9483-E44BF8BCA5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3261" y="3175226"/>
                  <a:ext cx="127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35F57955-EA88-496F-90BD-DB296B75EFB6}"/>
                    </a:ext>
                  </a:extLst>
                </p14:cNvPr>
                <p14:cNvContentPartPr/>
                <p14:nvPr/>
              </p14:nvContentPartPr>
              <p14:xfrm>
                <a:off x="1176741" y="3216986"/>
                <a:ext cx="94320" cy="1375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35F57955-EA88-496F-90BD-DB296B75EF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7741" y="3207986"/>
                  <a:ext cx="11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9CBACE2A-4D1D-4F03-9B0D-9944834940B2}"/>
                    </a:ext>
                  </a:extLst>
                </p14:cNvPr>
                <p14:cNvContentPartPr/>
                <p14:nvPr/>
              </p14:nvContentPartPr>
              <p14:xfrm>
                <a:off x="1304901" y="3109706"/>
                <a:ext cx="101880" cy="25092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9CBACE2A-4D1D-4F03-9B0D-9944834940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96261" y="3101066"/>
                  <a:ext cx="11952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7025B1A9-51E7-4FF4-B163-C336947B8E65}"/>
              </a:ext>
            </a:extLst>
          </p:cNvPr>
          <p:cNvGrpSpPr/>
          <p:nvPr/>
        </p:nvGrpSpPr>
        <p:grpSpPr>
          <a:xfrm>
            <a:off x="1787301" y="3515786"/>
            <a:ext cx="2278800" cy="508320"/>
            <a:chOff x="1787301" y="3515786"/>
            <a:chExt cx="227880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ABBABDD2-CF2F-4E4B-83BE-4B69CA065DE4}"/>
                    </a:ext>
                  </a:extLst>
                </p14:cNvPr>
                <p14:cNvContentPartPr/>
                <p14:nvPr/>
              </p14:nvContentPartPr>
              <p14:xfrm>
                <a:off x="1787301" y="3639266"/>
                <a:ext cx="3960" cy="19080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ABBABDD2-CF2F-4E4B-83BE-4B69CA065D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78661" y="3630626"/>
                  <a:ext cx="21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AABA3010-D3A9-4DCB-A298-C671CC22F181}"/>
                    </a:ext>
                  </a:extLst>
                </p14:cNvPr>
                <p14:cNvContentPartPr/>
                <p14:nvPr/>
              </p14:nvContentPartPr>
              <p14:xfrm>
                <a:off x="1812501" y="3940946"/>
                <a:ext cx="15840" cy="8316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AABA3010-D3A9-4DCB-A298-C671CC22F1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03501" y="3932306"/>
                  <a:ext cx="33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296E6E38-EAA5-40DA-9578-7E4395DF75BC}"/>
                    </a:ext>
                  </a:extLst>
                </p14:cNvPr>
                <p14:cNvContentPartPr/>
                <p14:nvPr/>
              </p14:nvContentPartPr>
              <p14:xfrm>
                <a:off x="1858941" y="3908906"/>
                <a:ext cx="61200" cy="198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296E6E38-EAA5-40DA-9578-7E4395DF75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49941" y="3899906"/>
                  <a:ext cx="78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B0D429B7-0CF3-41F1-9074-B19DA1A94A6C}"/>
                    </a:ext>
                  </a:extLst>
                </p14:cNvPr>
                <p14:cNvContentPartPr/>
                <p14:nvPr/>
              </p14:nvContentPartPr>
              <p14:xfrm>
                <a:off x="2103021" y="3903506"/>
                <a:ext cx="186120" cy="144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B0D429B7-0CF3-41F1-9074-B19DA1A94A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94021" y="3894866"/>
                  <a:ext cx="203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DB7D49AE-DD86-404B-A08E-51F17D90A33C}"/>
                    </a:ext>
                  </a:extLst>
                </p14:cNvPr>
                <p14:cNvContentPartPr/>
                <p14:nvPr/>
              </p14:nvContentPartPr>
              <p14:xfrm>
                <a:off x="2409021" y="3883346"/>
                <a:ext cx="257760" cy="165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DB7D49AE-DD86-404B-A08E-51F17D90A3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00021" y="3874346"/>
                  <a:ext cx="275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A3E5D37E-FDCD-4022-80ED-08E018F4F863}"/>
                    </a:ext>
                  </a:extLst>
                </p14:cNvPr>
                <p14:cNvContentPartPr/>
                <p14:nvPr/>
              </p14:nvContentPartPr>
              <p14:xfrm>
                <a:off x="2874501" y="3836186"/>
                <a:ext cx="366120" cy="2484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A3E5D37E-FDCD-4022-80ED-08E018F4F8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65861" y="3827186"/>
                  <a:ext cx="383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9529D78D-D373-4922-9C33-BC0E17D8956E}"/>
                    </a:ext>
                  </a:extLst>
                </p14:cNvPr>
                <p14:cNvContentPartPr/>
                <p14:nvPr/>
              </p14:nvContentPartPr>
              <p14:xfrm>
                <a:off x="3386781" y="3810266"/>
                <a:ext cx="500400" cy="176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9529D78D-D373-4922-9C33-BC0E17D895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77781" y="3801626"/>
                  <a:ext cx="518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3BED9108-5082-4FE9-84B8-994AC80A1B3F}"/>
                    </a:ext>
                  </a:extLst>
                </p14:cNvPr>
                <p14:cNvContentPartPr/>
                <p14:nvPr/>
              </p14:nvContentPartPr>
              <p14:xfrm>
                <a:off x="3904821" y="3795506"/>
                <a:ext cx="128880" cy="1980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3BED9108-5082-4FE9-84B8-994AC80A1B3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95821" y="3786506"/>
                  <a:ext cx="146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AAF2E08-B3E5-44DE-B5D4-13A8606C3AAB}"/>
                    </a:ext>
                  </a:extLst>
                </p14:cNvPr>
                <p14:cNvContentPartPr/>
                <p14:nvPr/>
              </p14:nvContentPartPr>
              <p14:xfrm>
                <a:off x="4057101" y="3642146"/>
                <a:ext cx="8640" cy="6480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AAF2E08-B3E5-44DE-B5D4-13A8606C3A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48461" y="3633506"/>
                  <a:ext cx="26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BB0796D9-DB77-4E8B-9EDA-BAA8C7373714}"/>
                    </a:ext>
                  </a:extLst>
                </p14:cNvPr>
                <p14:cNvContentPartPr/>
                <p14:nvPr/>
              </p14:nvContentPartPr>
              <p14:xfrm>
                <a:off x="4016781" y="3515786"/>
                <a:ext cx="49320" cy="4428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BB0796D9-DB77-4E8B-9EDA-BAA8C737371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07781" y="3506786"/>
                  <a:ext cx="6696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ABFBAF1-D8DE-43E3-B97C-2F9DE01CEE3B}"/>
              </a:ext>
            </a:extLst>
          </p:cNvPr>
          <p:cNvGrpSpPr/>
          <p:nvPr/>
        </p:nvGrpSpPr>
        <p:grpSpPr>
          <a:xfrm>
            <a:off x="4540581" y="3337946"/>
            <a:ext cx="2397600" cy="487440"/>
            <a:chOff x="4540581" y="3337946"/>
            <a:chExt cx="239760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B7666F29-5583-4E68-9071-054181C12246}"/>
                    </a:ext>
                  </a:extLst>
                </p14:cNvPr>
                <p14:cNvContentPartPr/>
                <p14:nvPr/>
              </p14:nvContentPartPr>
              <p14:xfrm>
                <a:off x="4551381" y="3513626"/>
                <a:ext cx="563040" cy="1022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B7666F29-5583-4E68-9071-054181C122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42381" y="3504626"/>
                  <a:ext cx="580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7FB53221-D3C0-4D9C-9B66-E6F2F97DC818}"/>
                    </a:ext>
                  </a:extLst>
                </p14:cNvPr>
                <p14:cNvContentPartPr/>
                <p14:nvPr/>
              </p14:nvContentPartPr>
              <p14:xfrm>
                <a:off x="4540581" y="3489866"/>
                <a:ext cx="209880" cy="19440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7FB53221-D3C0-4D9C-9B66-E6F2F97DC8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31941" y="3481226"/>
                  <a:ext cx="227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FF801F9-503D-4BAD-AC05-3B24BFE9DA6B}"/>
                    </a:ext>
                  </a:extLst>
                </p14:cNvPr>
                <p14:cNvContentPartPr/>
                <p14:nvPr/>
              </p14:nvContentPartPr>
              <p14:xfrm>
                <a:off x="5395581" y="3529106"/>
                <a:ext cx="337320" cy="1198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FF801F9-503D-4BAD-AC05-3B24BFE9DA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86941" y="3520106"/>
                  <a:ext cx="354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4DA7ECDF-78B1-4FF3-93C0-8C1B98DE7D0C}"/>
                    </a:ext>
                  </a:extLst>
                </p14:cNvPr>
                <p14:cNvContentPartPr/>
                <p14:nvPr/>
              </p14:nvContentPartPr>
              <p14:xfrm>
                <a:off x="5735421" y="3451346"/>
                <a:ext cx="240480" cy="37404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4DA7ECDF-78B1-4FF3-93C0-8C1B98DE7D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26421" y="3442706"/>
                  <a:ext cx="2581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0C13BE3-5324-46E9-B891-4643A8DFCD70}"/>
                    </a:ext>
                  </a:extLst>
                </p14:cNvPr>
                <p14:cNvContentPartPr/>
                <p14:nvPr/>
              </p14:nvContentPartPr>
              <p14:xfrm>
                <a:off x="5986341" y="3482666"/>
                <a:ext cx="225720" cy="32724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0C13BE3-5324-46E9-B891-4643A8DFCD7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77701" y="3473666"/>
                  <a:ext cx="243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C9D32087-8CC1-4476-8582-79CB67113CB1}"/>
                    </a:ext>
                  </a:extLst>
                </p14:cNvPr>
                <p14:cNvContentPartPr/>
                <p14:nvPr/>
              </p14:nvContentPartPr>
              <p14:xfrm>
                <a:off x="6248421" y="3462866"/>
                <a:ext cx="418320" cy="17352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C9D32087-8CC1-4476-8582-79CB67113C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39421" y="3454226"/>
                  <a:ext cx="435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3435AC65-D1B8-49AF-AA93-A8286F8973C1}"/>
                    </a:ext>
                  </a:extLst>
                </p14:cNvPr>
                <p14:cNvContentPartPr/>
                <p14:nvPr/>
              </p14:nvContentPartPr>
              <p14:xfrm>
                <a:off x="6723621" y="3337946"/>
                <a:ext cx="214560" cy="27468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3435AC65-D1B8-49AF-AA93-A8286F8973C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14981" y="3329306"/>
                  <a:ext cx="23220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CD9913D9-19C8-46DC-A4F9-0BE2FC0B263C}"/>
              </a:ext>
            </a:extLst>
          </p:cNvPr>
          <p:cNvGrpSpPr/>
          <p:nvPr/>
        </p:nvGrpSpPr>
        <p:grpSpPr>
          <a:xfrm>
            <a:off x="1485981" y="1382426"/>
            <a:ext cx="2559600" cy="781560"/>
            <a:chOff x="1485981" y="1382426"/>
            <a:chExt cx="2559600" cy="78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23199B56-4EF0-4171-B34E-0B79DDCEFFB2}"/>
                    </a:ext>
                  </a:extLst>
                </p14:cNvPr>
                <p14:cNvContentPartPr/>
                <p14:nvPr/>
              </p14:nvContentPartPr>
              <p14:xfrm>
                <a:off x="1850301" y="1390346"/>
                <a:ext cx="240840" cy="2779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23199B56-4EF0-4171-B34E-0B79DDCEFF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41661" y="1381706"/>
                  <a:ext cx="258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6BF4963-C39A-4E19-A464-426BE3421031}"/>
                    </a:ext>
                  </a:extLst>
                </p14:cNvPr>
                <p14:cNvContentPartPr/>
                <p14:nvPr/>
              </p14:nvContentPartPr>
              <p14:xfrm>
                <a:off x="2141181" y="1411946"/>
                <a:ext cx="177480" cy="1512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6BF4963-C39A-4E19-A464-426BE34210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32181" y="1402946"/>
                  <a:ext cx="195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3E92A909-26EC-4016-81D8-E4763C21D5FC}"/>
                    </a:ext>
                  </a:extLst>
                </p14:cNvPr>
                <p14:cNvContentPartPr/>
                <p14:nvPr/>
              </p14:nvContentPartPr>
              <p14:xfrm>
                <a:off x="2453301" y="1382426"/>
                <a:ext cx="270360" cy="2210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3E92A909-26EC-4016-81D8-E4763C21D5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44301" y="1373786"/>
                  <a:ext cx="288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E5AC261E-F8A5-4F1F-82B6-096B4E508157}"/>
                    </a:ext>
                  </a:extLst>
                </p14:cNvPr>
                <p14:cNvContentPartPr/>
                <p14:nvPr/>
              </p14:nvContentPartPr>
              <p14:xfrm>
                <a:off x="1485981" y="1675106"/>
                <a:ext cx="2553480" cy="4165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E5AC261E-F8A5-4F1F-82B6-096B4E50815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7341" y="1666106"/>
                  <a:ext cx="25711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F5C6EC2B-F35E-4CB8-B070-C21AC178A53A}"/>
                    </a:ext>
                  </a:extLst>
                </p14:cNvPr>
                <p14:cNvContentPartPr/>
                <p14:nvPr/>
              </p14:nvContentPartPr>
              <p14:xfrm>
                <a:off x="1546821" y="2044826"/>
                <a:ext cx="2498760" cy="11916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F5C6EC2B-F35E-4CB8-B070-C21AC178A5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37821" y="2036186"/>
                  <a:ext cx="2516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A9086AC2-0E32-4E3F-BF24-F711468EA1AF}"/>
                    </a:ext>
                  </a:extLst>
                </p14:cNvPr>
                <p14:cNvContentPartPr/>
                <p14:nvPr/>
              </p14:nvContentPartPr>
              <p14:xfrm>
                <a:off x="1803141" y="1863746"/>
                <a:ext cx="221400" cy="17748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A9086AC2-0E32-4E3F-BF24-F711468EA1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94501" y="1854746"/>
                  <a:ext cx="239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CE226CFD-A1AC-4002-BBD9-74519D866A7E}"/>
                    </a:ext>
                  </a:extLst>
                </p14:cNvPr>
                <p14:cNvContentPartPr/>
                <p14:nvPr/>
              </p14:nvContentPartPr>
              <p14:xfrm>
                <a:off x="2086101" y="1845746"/>
                <a:ext cx="187200" cy="15768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CE226CFD-A1AC-4002-BBD9-74519D866A7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77461" y="1836746"/>
                  <a:ext cx="204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D18EE81F-984F-42E7-826F-ED7FAAB53A84}"/>
                    </a:ext>
                  </a:extLst>
                </p14:cNvPr>
                <p14:cNvContentPartPr/>
                <p14:nvPr/>
              </p14:nvContentPartPr>
              <p14:xfrm>
                <a:off x="2400741" y="1808666"/>
                <a:ext cx="167040" cy="21852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D18EE81F-984F-42E7-826F-ED7FAAB53A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92101" y="1800026"/>
                  <a:ext cx="184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9FCD6198-ADEB-4969-BABB-CED0FDF49010}"/>
                    </a:ext>
                  </a:extLst>
                </p14:cNvPr>
                <p14:cNvContentPartPr/>
                <p14:nvPr/>
              </p14:nvContentPartPr>
              <p14:xfrm>
                <a:off x="2631501" y="1808306"/>
                <a:ext cx="27720" cy="15480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9FCD6198-ADEB-4969-BABB-CED0FDF490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22861" y="1799306"/>
                  <a:ext cx="45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A9CC2419-4901-41D9-9257-4E8109296CAF}"/>
                    </a:ext>
                  </a:extLst>
                </p14:cNvPr>
                <p14:cNvContentPartPr/>
                <p14:nvPr/>
              </p14:nvContentPartPr>
              <p14:xfrm>
                <a:off x="2680461" y="1792106"/>
                <a:ext cx="117000" cy="360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A9CC2419-4901-41D9-9257-4E8109296C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71821" y="1783466"/>
                  <a:ext cx="134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53D358E9-6858-4AFB-9D7D-CF8E7EEBAE50}"/>
                    </a:ext>
                  </a:extLst>
                </p14:cNvPr>
                <p14:cNvContentPartPr/>
                <p14:nvPr/>
              </p14:nvContentPartPr>
              <p14:xfrm>
                <a:off x="2654181" y="1876706"/>
                <a:ext cx="194400" cy="932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53D358E9-6858-4AFB-9D7D-CF8E7EEBAE5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45541" y="1868066"/>
                  <a:ext cx="212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FDAF96C6-10E4-4CD7-AA39-A662FA5CBEDA}"/>
                    </a:ext>
                  </a:extLst>
                </p14:cNvPr>
                <p14:cNvContentPartPr/>
                <p14:nvPr/>
              </p14:nvContentPartPr>
              <p14:xfrm>
                <a:off x="2862621" y="1803986"/>
                <a:ext cx="291960" cy="18144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FDAF96C6-10E4-4CD7-AA39-A662FA5CBE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53981" y="1794986"/>
                  <a:ext cx="3096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323F720-266F-4EF6-809E-80465DCD176A}"/>
              </a:ext>
            </a:extLst>
          </p:cNvPr>
          <p:cNvGrpSpPr/>
          <p:nvPr/>
        </p:nvGrpSpPr>
        <p:grpSpPr>
          <a:xfrm>
            <a:off x="5168073" y="534628"/>
            <a:ext cx="862560" cy="292680"/>
            <a:chOff x="5168073" y="534628"/>
            <a:chExt cx="86256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DD140EE-8CE4-4D1C-9E8A-401C3C7446DA}"/>
                    </a:ext>
                  </a:extLst>
                </p14:cNvPr>
                <p14:cNvContentPartPr/>
                <p14:nvPr/>
              </p14:nvContentPartPr>
              <p14:xfrm>
                <a:off x="5168073" y="540388"/>
                <a:ext cx="288360" cy="2869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DD140EE-8CE4-4D1C-9E8A-401C3C7446D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59073" y="531748"/>
                  <a:ext cx="306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5460FF5C-8875-4A75-BD32-3AEF220BBDF3}"/>
                    </a:ext>
                  </a:extLst>
                </p14:cNvPr>
                <p14:cNvContentPartPr/>
                <p14:nvPr/>
              </p14:nvContentPartPr>
              <p14:xfrm>
                <a:off x="5503233" y="595828"/>
                <a:ext cx="170640" cy="1656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5460FF5C-8875-4A75-BD32-3AEF220BBDF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94233" y="586828"/>
                  <a:ext cx="188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EA2E53D0-FA04-48CD-8E1D-C90025864974}"/>
                    </a:ext>
                  </a:extLst>
                </p14:cNvPr>
                <p14:cNvContentPartPr/>
                <p14:nvPr/>
              </p14:nvContentPartPr>
              <p14:xfrm>
                <a:off x="5789433" y="534628"/>
                <a:ext cx="241200" cy="2044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EA2E53D0-FA04-48CD-8E1D-C9002586497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80433" y="525628"/>
                  <a:ext cx="2588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D72DB3E-CCEC-4A25-92BB-B26B861607A9}"/>
              </a:ext>
            </a:extLst>
          </p:cNvPr>
          <p:cNvGrpSpPr/>
          <p:nvPr/>
        </p:nvGrpSpPr>
        <p:grpSpPr>
          <a:xfrm>
            <a:off x="6340953" y="633628"/>
            <a:ext cx="186120" cy="84960"/>
            <a:chOff x="6340953" y="633628"/>
            <a:chExt cx="18612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5FF9157-920C-4F4F-8303-405966AF4DA1}"/>
                    </a:ext>
                  </a:extLst>
                </p14:cNvPr>
                <p14:cNvContentPartPr/>
                <p14:nvPr/>
              </p14:nvContentPartPr>
              <p14:xfrm>
                <a:off x="6351753" y="633628"/>
                <a:ext cx="175320" cy="93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5FF9157-920C-4F4F-8303-405966AF4DA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43113" y="624988"/>
                  <a:ext cx="192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D217B82A-B692-4C36-A997-5169B65B89FB}"/>
                    </a:ext>
                  </a:extLst>
                </p14:cNvPr>
                <p14:cNvContentPartPr/>
                <p14:nvPr/>
              </p14:nvContentPartPr>
              <p14:xfrm>
                <a:off x="6340953" y="707428"/>
                <a:ext cx="160200" cy="111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D217B82A-B692-4C36-A997-5169B65B89F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31953" y="698428"/>
                  <a:ext cx="17784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7DAA542-7F92-4C13-A42A-9CBF49014EA0}"/>
              </a:ext>
            </a:extLst>
          </p:cNvPr>
          <p:cNvGrpSpPr/>
          <p:nvPr/>
        </p:nvGrpSpPr>
        <p:grpSpPr>
          <a:xfrm>
            <a:off x="6829473" y="490348"/>
            <a:ext cx="381600" cy="274680"/>
            <a:chOff x="6829473" y="490348"/>
            <a:chExt cx="38160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1E06813C-3ADB-422C-A42C-8872F57D59D9}"/>
                    </a:ext>
                  </a:extLst>
                </p14:cNvPr>
                <p14:cNvContentPartPr/>
                <p14:nvPr/>
              </p14:nvContentPartPr>
              <p14:xfrm>
                <a:off x="6829473" y="495388"/>
                <a:ext cx="129600" cy="26424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1E06813C-3ADB-422C-A42C-8872F57D59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20473" y="486748"/>
                  <a:ext cx="147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CF5835F-A65B-4E11-B32E-EDDD532FD19B}"/>
                    </a:ext>
                  </a:extLst>
                </p14:cNvPr>
                <p14:cNvContentPartPr/>
                <p14:nvPr/>
              </p14:nvContentPartPr>
              <p14:xfrm>
                <a:off x="7091913" y="490348"/>
                <a:ext cx="119160" cy="2746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CF5835F-A65B-4E11-B32E-EDDD532FD1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83273" y="481708"/>
                  <a:ext cx="13680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4D437255-7AFE-4BBB-9663-DCA86AF2ACFF}"/>
                  </a:ext>
                </a:extLst>
              </p14:cNvPr>
              <p14:cNvContentPartPr/>
              <p14:nvPr/>
            </p14:nvContentPartPr>
            <p14:xfrm>
              <a:off x="6858993" y="497188"/>
              <a:ext cx="26640" cy="16920"/>
            </p14:xfrm>
          </p:contentPart>
        </mc:Choice>
        <mc:Fallback xmlns=""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4D437255-7AFE-4BBB-9663-DCA86AF2ACF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849993" y="488188"/>
                <a:ext cx="442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18EBB8F5-F10C-4160-A6DF-907C95864AC6}"/>
                  </a:ext>
                </a:extLst>
              </p14:cNvPr>
              <p14:cNvContentPartPr/>
              <p14:nvPr/>
            </p14:nvContentPartPr>
            <p14:xfrm>
              <a:off x="8018193" y="522748"/>
              <a:ext cx="188640" cy="258840"/>
            </p14:xfrm>
          </p:contentPart>
        </mc:Choice>
        <mc:Fallback xmlns=""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18EBB8F5-F10C-4160-A6DF-907C95864AC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009553" y="513748"/>
                <a:ext cx="2062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84C55D64-6835-4F7B-B82D-E9B6951547B9}"/>
                  </a:ext>
                </a:extLst>
              </p14:cNvPr>
              <p14:cNvContentPartPr/>
              <p14:nvPr/>
            </p14:nvContentPartPr>
            <p14:xfrm>
              <a:off x="8225913" y="575668"/>
              <a:ext cx="230760" cy="18612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84C55D64-6835-4F7B-B82D-E9B6951547B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217273" y="567028"/>
                <a:ext cx="248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1" name="Entrada de lápiz 100">
                <a:extLst>
                  <a:ext uri="{FF2B5EF4-FFF2-40B4-BE49-F238E27FC236}">
                    <a16:creationId xmlns:a16="http://schemas.microsoft.com/office/drawing/2014/main" id="{5E8456F2-9E7A-49F6-A87C-AD487A0837D6}"/>
                  </a:ext>
                </a:extLst>
              </p14:cNvPr>
              <p14:cNvContentPartPr/>
              <p14:nvPr/>
            </p14:nvContentPartPr>
            <p14:xfrm>
              <a:off x="8510673" y="516988"/>
              <a:ext cx="178560" cy="250200"/>
            </p14:xfrm>
          </p:contentPart>
        </mc:Choice>
        <mc:Fallback xmlns="">
          <p:pic>
            <p:nvPicPr>
              <p:cNvPr id="101" name="Entrada de lápiz 100">
                <a:extLst>
                  <a:ext uri="{FF2B5EF4-FFF2-40B4-BE49-F238E27FC236}">
                    <a16:creationId xmlns:a16="http://schemas.microsoft.com/office/drawing/2014/main" id="{5E8456F2-9E7A-49F6-A87C-AD487A0837D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501673" y="507988"/>
                <a:ext cx="19620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upo 107">
            <a:extLst>
              <a:ext uri="{FF2B5EF4-FFF2-40B4-BE49-F238E27FC236}">
                <a16:creationId xmlns:a16="http://schemas.microsoft.com/office/drawing/2014/main" id="{2967FF35-D8A8-43F3-890B-6D8E6F22AFC9}"/>
              </a:ext>
            </a:extLst>
          </p:cNvPr>
          <p:cNvGrpSpPr/>
          <p:nvPr/>
        </p:nvGrpSpPr>
        <p:grpSpPr>
          <a:xfrm>
            <a:off x="8865993" y="485308"/>
            <a:ext cx="581040" cy="324000"/>
            <a:chOff x="8865993" y="485308"/>
            <a:chExt cx="58104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C86581F0-FC05-422D-A906-0C1B5EB42B54}"/>
                    </a:ext>
                  </a:extLst>
                </p14:cNvPr>
                <p14:cNvContentPartPr/>
                <p14:nvPr/>
              </p14:nvContentPartPr>
              <p14:xfrm>
                <a:off x="8865993" y="608788"/>
                <a:ext cx="156600" cy="50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C86581F0-FC05-422D-A906-0C1B5EB42B5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56993" y="600148"/>
                  <a:ext cx="174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18C02F93-908B-4F81-B430-69C52E2BC2E6}"/>
                    </a:ext>
                  </a:extLst>
                </p14:cNvPr>
                <p14:cNvContentPartPr/>
                <p14:nvPr/>
              </p14:nvContentPartPr>
              <p14:xfrm>
                <a:off x="8881833" y="682228"/>
                <a:ext cx="133920" cy="648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18C02F93-908B-4F81-B430-69C52E2BC2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72833" y="673228"/>
                  <a:ext cx="151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E7B06B7A-E70E-4EA4-83A7-C086C982C0F5}"/>
                    </a:ext>
                  </a:extLst>
                </p14:cNvPr>
                <p14:cNvContentPartPr/>
                <p14:nvPr/>
              </p14:nvContentPartPr>
              <p14:xfrm>
                <a:off x="9146793" y="485308"/>
                <a:ext cx="163800" cy="32400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E7B06B7A-E70E-4EA4-83A7-C086C982C0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37793" y="476668"/>
                  <a:ext cx="181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4E9BC129-0AE3-4164-8088-3098121C916E}"/>
                    </a:ext>
                  </a:extLst>
                </p14:cNvPr>
                <p14:cNvContentPartPr/>
                <p14:nvPr/>
              </p14:nvContentPartPr>
              <p14:xfrm>
                <a:off x="9366033" y="522748"/>
                <a:ext cx="1440" cy="8424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4E9BC129-0AE3-4164-8088-3098121C916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57393" y="514108"/>
                  <a:ext cx="19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4C6DBDA8-90A0-4D14-8706-A435E87F52D4}"/>
                    </a:ext>
                  </a:extLst>
                </p14:cNvPr>
                <p14:cNvContentPartPr/>
                <p14:nvPr/>
              </p14:nvContentPartPr>
              <p14:xfrm>
                <a:off x="9406353" y="515548"/>
                <a:ext cx="40680" cy="8820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4C6DBDA8-90A0-4D14-8706-A435E87F52D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97713" y="506908"/>
                  <a:ext cx="5832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150EE19-4C9E-4747-9552-90498BD8201D}"/>
              </a:ext>
            </a:extLst>
          </p:cNvPr>
          <p:cNvGrpSpPr/>
          <p:nvPr/>
        </p:nvGrpSpPr>
        <p:grpSpPr>
          <a:xfrm>
            <a:off x="9844833" y="469108"/>
            <a:ext cx="186840" cy="297000"/>
            <a:chOff x="9844833" y="469108"/>
            <a:chExt cx="18684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051097C5-C1A6-4355-B01B-89E1D405D59E}"/>
                    </a:ext>
                  </a:extLst>
                </p14:cNvPr>
                <p14:cNvContentPartPr/>
                <p14:nvPr/>
              </p14:nvContentPartPr>
              <p14:xfrm>
                <a:off x="9844833" y="508708"/>
                <a:ext cx="18360" cy="8712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051097C5-C1A6-4355-B01B-89E1D405D5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36193" y="499708"/>
                  <a:ext cx="36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F587B8B6-57D3-44D4-A28D-5AF831C63FEC}"/>
                    </a:ext>
                  </a:extLst>
                </p14:cNvPr>
                <p14:cNvContentPartPr/>
                <p14:nvPr/>
              </p14:nvContentPartPr>
              <p14:xfrm>
                <a:off x="9905313" y="507628"/>
                <a:ext cx="2520" cy="6984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F587B8B6-57D3-44D4-A28D-5AF831C63FE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96673" y="498628"/>
                  <a:ext cx="20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B7E0A27C-0173-4515-A121-38814B015B16}"/>
                    </a:ext>
                  </a:extLst>
                </p14:cNvPr>
                <p14:cNvContentPartPr/>
                <p14:nvPr/>
              </p14:nvContentPartPr>
              <p14:xfrm>
                <a:off x="9935913" y="469108"/>
                <a:ext cx="95760" cy="29700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B7E0A27C-0173-4515-A121-38814B015B1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26913" y="460468"/>
                  <a:ext cx="113400" cy="31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3" name="Entrada de lápiz 112">
                <a:extLst>
                  <a:ext uri="{FF2B5EF4-FFF2-40B4-BE49-F238E27FC236}">
                    <a16:creationId xmlns:a16="http://schemas.microsoft.com/office/drawing/2014/main" id="{13143E10-DE01-437F-9348-359E2E669637}"/>
                  </a:ext>
                </a:extLst>
              </p14:cNvPr>
              <p14:cNvContentPartPr/>
              <p14:nvPr/>
            </p14:nvContentPartPr>
            <p14:xfrm>
              <a:off x="1790553" y="4118428"/>
              <a:ext cx="19440" cy="97200"/>
            </p14:xfrm>
          </p:contentPart>
        </mc:Choice>
        <mc:Fallback xmlns="">
          <p:pic>
            <p:nvPicPr>
              <p:cNvPr id="113" name="Entrada de lápiz 112">
                <a:extLst>
                  <a:ext uri="{FF2B5EF4-FFF2-40B4-BE49-F238E27FC236}">
                    <a16:creationId xmlns:a16="http://schemas.microsoft.com/office/drawing/2014/main" id="{13143E10-DE01-437F-9348-359E2E66963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781553" y="4109428"/>
                <a:ext cx="3708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26C7AE9-F5A0-4538-8B07-6CCD5E5B8DF0}"/>
              </a:ext>
            </a:extLst>
          </p:cNvPr>
          <p:cNvGrpSpPr/>
          <p:nvPr/>
        </p:nvGrpSpPr>
        <p:grpSpPr>
          <a:xfrm>
            <a:off x="1787313" y="4302028"/>
            <a:ext cx="109080" cy="119520"/>
            <a:chOff x="1787313" y="4302028"/>
            <a:chExt cx="10908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0C3D1E1E-EC0E-468D-AC57-2D6D3B6CAB39}"/>
                    </a:ext>
                  </a:extLst>
                </p14:cNvPr>
                <p14:cNvContentPartPr/>
                <p14:nvPr/>
              </p14:nvContentPartPr>
              <p14:xfrm>
                <a:off x="1787313" y="4302028"/>
                <a:ext cx="16200" cy="11952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0C3D1E1E-EC0E-468D-AC57-2D6D3B6CAB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78313" y="4293028"/>
                  <a:ext cx="33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2ACE16A7-9AC4-47BD-BACF-6DBD2C2F940E}"/>
                    </a:ext>
                  </a:extLst>
                </p14:cNvPr>
                <p14:cNvContentPartPr/>
                <p14:nvPr/>
              </p14:nvContentPartPr>
              <p14:xfrm>
                <a:off x="1787313" y="4399948"/>
                <a:ext cx="109080" cy="324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2ACE16A7-9AC4-47BD-BACF-6DBD2C2F940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778313" y="4390948"/>
                  <a:ext cx="1267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32F4766D-437A-4738-A9EE-13D5E7917DDD}"/>
              </a:ext>
            </a:extLst>
          </p:cNvPr>
          <p:cNvGrpSpPr/>
          <p:nvPr/>
        </p:nvGrpSpPr>
        <p:grpSpPr>
          <a:xfrm>
            <a:off x="2057313" y="4188988"/>
            <a:ext cx="1965960" cy="209160"/>
            <a:chOff x="2057313" y="4188988"/>
            <a:chExt cx="196596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924A2E1A-D352-47FB-9647-F012C0041883}"/>
                    </a:ext>
                  </a:extLst>
                </p14:cNvPr>
                <p14:cNvContentPartPr/>
                <p14:nvPr/>
              </p14:nvContentPartPr>
              <p14:xfrm>
                <a:off x="2057313" y="4383748"/>
                <a:ext cx="717840" cy="1440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924A2E1A-D352-47FB-9647-F012C00418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48673" y="4374748"/>
                  <a:ext cx="735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0C9640EE-B81F-4A9D-832E-91A76C98A0A8}"/>
                    </a:ext>
                  </a:extLst>
                </p14:cNvPr>
                <p14:cNvContentPartPr/>
                <p14:nvPr/>
              </p14:nvContentPartPr>
              <p14:xfrm>
                <a:off x="2913033" y="4321108"/>
                <a:ext cx="336600" cy="4680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0C9640EE-B81F-4A9D-832E-91A76C98A0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04033" y="4312468"/>
                  <a:ext cx="354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64F78F6D-9BA4-493A-B8E5-A517622C42AC}"/>
                    </a:ext>
                  </a:extLst>
                </p14:cNvPr>
                <p14:cNvContentPartPr/>
                <p14:nvPr/>
              </p14:nvContentPartPr>
              <p14:xfrm>
                <a:off x="3380673" y="4279708"/>
                <a:ext cx="526320" cy="3672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64F78F6D-9BA4-493A-B8E5-A517622C42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71673" y="4271068"/>
                  <a:ext cx="543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3001EAB5-0795-470A-B6E3-1C046AEAFD03}"/>
                    </a:ext>
                  </a:extLst>
                </p14:cNvPr>
                <p14:cNvContentPartPr/>
                <p14:nvPr/>
              </p14:nvContentPartPr>
              <p14:xfrm>
                <a:off x="3923193" y="4188988"/>
                <a:ext cx="100080" cy="871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3001EAB5-0795-470A-B6E3-1C046AEAFD0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14553" y="4179988"/>
                  <a:ext cx="1177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0" name="Entrada de lápiz 119">
                <a:extLst>
                  <a:ext uri="{FF2B5EF4-FFF2-40B4-BE49-F238E27FC236}">
                    <a16:creationId xmlns:a16="http://schemas.microsoft.com/office/drawing/2014/main" id="{170EC97C-186D-46A5-8B42-E82D01EA4ED8}"/>
                  </a:ext>
                </a:extLst>
              </p14:cNvPr>
              <p14:cNvContentPartPr/>
              <p14:nvPr/>
            </p14:nvContentPartPr>
            <p14:xfrm>
              <a:off x="4052073" y="3975868"/>
              <a:ext cx="52920" cy="100440"/>
            </p14:xfrm>
          </p:contentPart>
        </mc:Choice>
        <mc:Fallback xmlns="">
          <p:pic>
            <p:nvPicPr>
              <p:cNvPr id="120" name="Entrada de lápiz 119">
                <a:extLst>
                  <a:ext uri="{FF2B5EF4-FFF2-40B4-BE49-F238E27FC236}">
                    <a16:creationId xmlns:a16="http://schemas.microsoft.com/office/drawing/2014/main" id="{170EC97C-186D-46A5-8B42-E82D01EA4ED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043433" y="3967228"/>
                <a:ext cx="7056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upo 136">
            <a:extLst>
              <a:ext uri="{FF2B5EF4-FFF2-40B4-BE49-F238E27FC236}">
                <a16:creationId xmlns:a16="http://schemas.microsoft.com/office/drawing/2014/main" id="{12E700D2-C4FA-4FC3-95A9-6D892D2BE9AC}"/>
              </a:ext>
            </a:extLst>
          </p:cNvPr>
          <p:cNvGrpSpPr/>
          <p:nvPr/>
        </p:nvGrpSpPr>
        <p:grpSpPr>
          <a:xfrm>
            <a:off x="1831953" y="4548268"/>
            <a:ext cx="389520" cy="402840"/>
            <a:chOff x="1831953" y="4548268"/>
            <a:chExt cx="38952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90E8C539-33DD-426F-A75F-8B630689B95D}"/>
                    </a:ext>
                  </a:extLst>
                </p14:cNvPr>
                <p14:cNvContentPartPr/>
                <p14:nvPr/>
              </p14:nvContentPartPr>
              <p14:xfrm>
                <a:off x="1840953" y="4548268"/>
                <a:ext cx="10440" cy="12636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90E8C539-33DD-426F-A75F-8B630689B95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832313" y="4539268"/>
                  <a:ext cx="28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0FD1E75B-91B5-446F-BDC2-62A62A3DCF2F}"/>
                    </a:ext>
                  </a:extLst>
                </p14:cNvPr>
                <p14:cNvContentPartPr/>
                <p14:nvPr/>
              </p14:nvContentPartPr>
              <p14:xfrm>
                <a:off x="1831953" y="4708828"/>
                <a:ext cx="38520" cy="23868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0FD1E75B-91B5-446F-BDC2-62A62A3DCF2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23313" y="4699828"/>
                  <a:ext cx="56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1266A4E3-CD37-4519-A115-8EEDC2EAF4B4}"/>
                    </a:ext>
                  </a:extLst>
                </p14:cNvPr>
                <p14:cNvContentPartPr/>
                <p14:nvPr/>
              </p14:nvContentPartPr>
              <p14:xfrm>
                <a:off x="1838793" y="4925548"/>
                <a:ext cx="382680" cy="2556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1266A4E3-CD37-4519-A115-8EEDC2EAF4B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29793" y="4916908"/>
                  <a:ext cx="40032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6" name="Entrada de lápiz 125">
                <a:extLst>
                  <a:ext uri="{FF2B5EF4-FFF2-40B4-BE49-F238E27FC236}">
                    <a16:creationId xmlns:a16="http://schemas.microsoft.com/office/drawing/2014/main" id="{35C6CE4F-D846-4AE8-859C-2B8F2C57EF6F}"/>
                  </a:ext>
                </a:extLst>
              </p14:cNvPr>
              <p14:cNvContentPartPr/>
              <p14:nvPr/>
            </p14:nvContentPartPr>
            <p14:xfrm>
              <a:off x="2453313" y="4894228"/>
              <a:ext cx="1033200" cy="30600"/>
            </p14:xfrm>
          </p:contentPart>
        </mc:Choice>
        <mc:Fallback xmlns="">
          <p:pic>
            <p:nvPicPr>
              <p:cNvPr id="126" name="Entrada de lápiz 125">
                <a:extLst>
                  <a:ext uri="{FF2B5EF4-FFF2-40B4-BE49-F238E27FC236}">
                    <a16:creationId xmlns:a16="http://schemas.microsoft.com/office/drawing/2014/main" id="{35C6CE4F-D846-4AE8-859C-2B8F2C57EF6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444313" y="4885588"/>
                <a:ext cx="10508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7" name="Entrada de lápiz 126">
                <a:extLst>
                  <a:ext uri="{FF2B5EF4-FFF2-40B4-BE49-F238E27FC236}">
                    <a16:creationId xmlns:a16="http://schemas.microsoft.com/office/drawing/2014/main" id="{FAF31042-C715-4E78-A87F-4CD9BBA290D1}"/>
                  </a:ext>
                </a:extLst>
              </p14:cNvPr>
              <p14:cNvContentPartPr/>
              <p14:nvPr/>
            </p14:nvContentPartPr>
            <p14:xfrm>
              <a:off x="3795393" y="4848868"/>
              <a:ext cx="147240" cy="32760"/>
            </p14:xfrm>
          </p:contentPart>
        </mc:Choice>
        <mc:Fallback xmlns="">
          <p:pic>
            <p:nvPicPr>
              <p:cNvPr id="127" name="Entrada de lápiz 126">
                <a:extLst>
                  <a:ext uri="{FF2B5EF4-FFF2-40B4-BE49-F238E27FC236}">
                    <a16:creationId xmlns:a16="http://schemas.microsoft.com/office/drawing/2014/main" id="{FAF31042-C715-4E78-A87F-4CD9BBA290D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786753" y="4840228"/>
                <a:ext cx="164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8" name="Entrada de lápiz 127">
                <a:extLst>
                  <a:ext uri="{FF2B5EF4-FFF2-40B4-BE49-F238E27FC236}">
                    <a16:creationId xmlns:a16="http://schemas.microsoft.com/office/drawing/2014/main" id="{75F7A28C-0984-4672-9F02-B4F253D32857}"/>
                  </a:ext>
                </a:extLst>
              </p14:cNvPr>
              <p14:cNvContentPartPr/>
              <p14:nvPr/>
            </p14:nvContentPartPr>
            <p14:xfrm>
              <a:off x="4221633" y="4768228"/>
              <a:ext cx="1440" cy="25560"/>
            </p14:xfrm>
          </p:contentPart>
        </mc:Choice>
        <mc:Fallback xmlns="">
          <p:pic>
            <p:nvPicPr>
              <p:cNvPr id="128" name="Entrada de lápiz 127">
                <a:extLst>
                  <a:ext uri="{FF2B5EF4-FFF2-40B4-BE49-F238E27FC236}">
                    <a16:creationId xmlns:a16="http://schemas.microsoft.com/office/drawing/2014/main" id="{75F7A28C-0984-4672-9F02-B4F253D3285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212633" y="4759228"/>
                <a:ext cx="19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9" name="Entrada de lápiz 128">
                <a:extLst>
                  <a:ext uri="{FF2B5EF4-FFF2-40B4-BE49-F238E27FC236}">
                    <a16:creationId xmlns:a16="http://schemas.microsoft.com/office/drawing/2014/main" id="{94EFEDE4-B5E3-4D4B-BACC-5E9E4E04E109}"/>
                  </a:ext>
                </a:extLst>
              </p14:cNvPr>
              <p14:cNvContentPartPr/>
              <p14:nvPr/>
            </p14:nvContentPartPr>
            <p14:xfrm>
              <a:off x="4154313" y="4431268"/>
              <a:ext cx="72000" cy="118440"/>
            </p14:xfrm>
          </p:contentPart>
        </mc:Choice>
        <mc:Fallback xmlns="">
          <p:pic>
            <p:nvPicPr>
              <p:cNvPr id="129" name="Entrada de lápiz 128">
                <a:extLst>
                  <a:ext uri="{FF2B5EF4-FFF2-40B4-BE49-F238E27FC236}">
                    <a16:creationId xmlns:a16="http://schemas.microsoft.com/office/drawing/2014/main" id="{94EFEDE4-B5E3-4D4B-BACC-5E9E4E04E10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145313" y="4422268"/>
                <a:ext cx="8964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upo 135">
            <a:extLst>
              <a:ext uri="{FF2B5EF4-FFF2-40B4-BE49-F238E27FC236}">
                <a16:creationId xmlns:a16="http://schemas.microsoft.com/office/drawing/2014/main" id="{13F769D6-E178-4375-B3C3-C6DF48CA610E}"/>
              </a:ext>
            </a:extLst>
          </p:cNvPr>
          <p:cNvGrpSpPr/>
          <p:nvPr/>
        </p:nvGrpSpPr>
        <p:grpSpPr>
          <a:xfrm>
            <a:off x="1780833" y="5195188"/>
            <a:ext cx="506880" cy="221040"/>
            <a:chOff x="1780833" y="5195188"/>
            <a:chExt cx="50688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16C6032C-B4A3-4BF8-A089-60AA13CCE5D2}"/>
                    </a:ext>
                  </a:extLst>
                </p14:cNvPr>
                <p14:cNvContentPartPr/>
                <p14:nvPr/>
              </p14:nvContentPartPr>
              <p14:xfrm>
                <a:off x="1780833" y="5195188"/>
                <a:ext cx="64800" cy="20808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16C6032C-B4A3-4BF8-A089-60AA13CCE5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72193" y="5186188"/>
                  <a:ext cx="82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E50CAA2B-98A7-4B16-ADE8-8E9B3FC287F1}"/>
                    </a:ext>
                  </a:extLst>
                </p14:cNvPr>
                <p14:cNvContentPartPr/>
                <p14:nvPr/>
              </p14:nvContentPartPr>
              <p14:xfrm>
                <a:off x="1926273" y="5402908"/>
                <a:ext cx="361440" cy="1332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E50CAA2B-98A7-4B16-ADE8-8E9B3FC287F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17273" y="5394268"/>
                  <a:ext cx="3790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2" name="Entrada de lápiz 131">
                <a:extLst>
                  <a:ext uri="{FF2B5EF4-FFF2-40B4-BE49-F238E27FC236}">
                    <a16:creationId xmlns:a16="http://schemas.microsoft.com/office/drawing/2014/main" id="{C8222636-41C0-43D1-B871-49CF9DE0267E}"/>
                  </a:ext>
                </a:extLst>
              </p14:cNvPr>
              <p14:cNvContentPartPr/>
              <p14:nvPr/>
            </p14:nvContentPartPr>
            <p14:xfrm>
              <a:off x="2490033" y="5369788"/>
              <a:ext cx="962280" cy="38880"/>
            </p14:xfrm>
          </p:contentPart>
        </mc:Choice>
        <mc:Fallback xmlns="">
          <p:pic>
            <p:nvPicPr>
              <p:cNvPr id="132" name="Entrada de lápiz 131">
                <a:extLst>
                  <a:ext uri="{FF2B5EF4-FFF2-40B4-BE49-F238E27FC236}">
                    <a16:creationId xmlns:a16="http://schemas.microsoft.com/office/drawing/2014/main" id="{C8222636-41C0-43D1-B871-49CF9DE0267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481393" y="5360788"/>
                <a:ext cx="97992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upo 134">
            <a:extLst>
              <a:ext uri="{FF2B5EF4-FFF2-40B4-BE49-F238E27FC236}">
                <a16:creationId xmlns:a16="http://schemas.microsoft.com/office/drawing/2014/main" id="{D0E47E27-3312-40F8-BD31-B8DEA96ADA73}"/>
              </a:ext>
            </a:extLst>
          </p:cNvPr>
          <p:cNvGrpSpPr/>
          <p:nvPr/>
        </p:nvGrpSpPr>
        <p:grpSpPr>
          <a:xfrm>
            <a:off x="3606033" y="5060908"/>
            <a:ext cx="490680" cy="305280"/>
            <a:chOff x="3606033" y="5060908"/>
            <a:chExt cx="49068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8DF4D876-32EC-426A-989C-9664FCCA15DC}"/>
                    </a:ext>
                  </a:extLst>
                </p14:cNvPr>
                <p14:cNvContentPartPr/>
                <p14:nvPr/>
              </p14:nvContentPartPr>
              <p14:xfrm>
                <a:off x="3606033" y="5339548"/>
                <a:ext cx="257040" cy="2664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8DF4D876-32EC-426A-989C-9664FCCA15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97033" y="5330548"/>
                  <a:ext cx="274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ECEA3BEB-F028-4A44-9C47-D31DB23D5DC1}"/>
                    </a:ext>
                  </a:extLst>
                </p14:cNvPr>
                <p14:cNvContentPartPr/>
                <p14:nvPr/>
              </p14:nvContentPartPr>
              <p14:xfrm>
                <a:off x="3926793" y="5060908"/>
                <a:ext cx="169920" cy="28836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ECEA3BEB-F028-4A44-9C47-D31DB23D5D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17793" y="5051908"/>
                  <a:ext cx="18756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1B06E7D5-F2FC-4C08-9DCD-A1A92F9816AD}"/>
              </a:ext>
            </a:extLst>
          </p:cNvPr>
          <p:cNvGrpSpPr/>
          <p:nvPr/>
        </p:nvGrpSpPr>
        <p:grpSpPr>
          <a:xfrm>
            <a:off x="1853193" y="5663188"/>
            <a:ext cx="545400" cy="276840"/>
            <a:chOff x="1853193" y="5663188"/>
            <a:chExt cx="54540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09B381D2-0EB0-49B3-BB54-598B18C12104}"/>
                    </a:ext>
                  </a:extLst>
                </p14:cNvPr>
                <p14:cNvContentPartPr/>
                <p14:nvPr/>
              </p14:nvContentPartPr>
              <p14:xfrm>
                <a:off x="1892433" y="5663188"/>
                <a:ext cx="46440" cy="21744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09B381D2-0EB0-49B3-BB54-598B18C1210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83793" y="5654548"/>
                  <a:ext cx="64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CB27F578-084E-476C-BE30-F34F91EFBCAE}"/>
                    </a:ext>
                  </a:extLst>
                </p14:cNvPr>
                <p14:cNvContentPartPr/>
                <p14:nvPr/>
              </p14:nvContentPartPr>
              <p14:xfrm>
                <a:off x="1853193" y="5909428"/>
                <a:ext cx="545400" cy="3060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CB27F578-084E-476C-BE30-F34F91EFBCA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44553" y="5900788"/>
                  <a:ext cx="5630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4854CE19-67DE-4B0B-BA22-D2AEE1E79AD6}"/>
                  </a:ext>
                </a:extLst>
              </p14:cNvPr>
              <p14:cNvContentPartPr/>
              <p14:nvPr/>
            </p14:nvContentPartPr>
            <p14:xfrm>
              <a:off x="2592273" y="5879188"/>
              <a:ext cx="221400" cy="20520"/>
            </p14:xfrm>
          </p:contentPart>
        </mc:Choice>
        <mc:Fallback xmlns=""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4854CE19-67DE-4B0B-BA22-D2AEE1E79AD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583273" y="5870548"/>
                <a:ext cx="239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68962DAC-515E-4147-9567-2C4BC27A2504}"/>
                  </a:ext>
                </a:extLst>
              </p14:cNvPr>
              <p14:cNvContentPartPr/>
              <p14:nvPr/>
            </p14:nvContentPartPr>
            <p14:xfrm>
              <a:off x="3230193" y="5691628"/>
              <a:ext cx="1082520" cy="19008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68962DAC-515E-4147-9567-2C4BC27A250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221553" y="5682628"/>
                <a:ext cx="110016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upo 157">
            <a:extLst>
              <a:ext uri="{FF2B5EF4-FFF2-40B4-BE49-F238E27FC236}">
                <a16:creationId xmlns:a16="http://schemas.microsoft.com/office/drawing/2014/main" id="{927A1651-6BB9-4877-8EFA-C6024A23FFA8}"/>
              </a:ext>
            </a:extLst>
          </p:cNvPr>
          <p:cNvGrpSpPr/>
          <p:nvPr/>
        </p:nvGrpSpPr>
        <p:grpSpPr>
          <a:xfrm>
            <a:off x="507873" y="3675268"/>
            <a:ext cx="874800" cy="262080"/>
            <a:chOff x="507873" y="3675268"/>
            <a:chExt cx="87480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C8A17092-4A87-445B-AD91-70DAFA9B8ECA}"/>
                    </a:ext>
                  </a:extLst>
                </p14:cNvPr>
                <p14:cNvContentPartPr/>
                <p14:nvPr/>
              </p14:nvContentPartPr>
              <p14:xfrm>
                <a:off x="507873" y="3763108"/>
                <a:ext cx="160560" cy="17424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C8A17092-4A87-445B-AD91-70DAFA9B8EC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8873" y="3754108"/>
                  <a:ext cx="178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D75CC0FB-15E5-4B7E-B329-D4C499EC60E8}"/>
                    </a:ext>
                  </a:extLst>
                </p14:cNvPr>
                <p14:cNvContentPartPr/>
                <p14:nvPr/>
              </p14:nvContentPartPr>
              <p14:xfrm>
                <a:off x="683553" y="3785068"/>
                <a:ext cx="110520" cy="9720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D75CC0FB-15E5-4B7E-B329-D4C499EC60E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4913" y="3776068"/>
                  <a:ext cx="12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A6AF8896-887D-4081-9FD0-9BB64D4F5F74}"/>
                    </a:ext>
                  </a:extLst>
                </p14:cNvPr>
                <p14:cNvContentPartPr/>
                <p14:nvPr/>
              </p14:nvContentPartPr>
              <p14:xfrm>
                <a:off x="932673" y="3735748"/>
                <a:ext cx="9360" cy="1260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A6AF8896-887D-4081-9FD0-9BB64D4F5F7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4033" y="3727108"/>
                  <a:ext cx="27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1188D1F9-F44E-4D88-A7BF-0E2BB9ED2B2A}"/>
                    </a:ext>
                  </a:extLst>
                </p14:cNvPr>
                <p14:cNvContentPartPr/>
                <p14:nvPr/>
              </p14:nvContentPartPr>
              <p14:xfrm>
                <a:off x="857433" y="3735748"/>
                <a:ext cx="148320" cy="16380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1188D1F9-F44E-4D88-A7BF-0E2BB9ED2B2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8793" y="3727108"/>
                  <a:ext cx="165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E619C52D-3C8F-4560-9838-8C3FE0D70AA4}"/>
                    </a:ext>
                  </a:extLst>
                </p14:cNvPr>
                <p14:cNvContentPartPr/>
                <p14:nvPr/>
              </p14:nvContentPartPr>
              <p14:xfrm>
                <a:off x="1062633" y="3709468"/>
                <a:ext cx="112320" cy="17280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E619C52D-3C8F-4560-9838-8C3FE0D70AA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3993" y="3700828"/>
                  <a:ext cx="129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2631A4FF-9629-41D9-B4A6-2AEC96D53728}"/>
                    </a:ext>
                  </a:extLst>
                </p14:cNvPr>
                <p14:cNvContentPartPr/>
                <p14:nvPr/>
              </p14:nvContentPartPr>
              <p14:xfrm>
                <a:off x="1187193" y="3751948"/>
                <a:ext cx="82440" cy="12888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2631A4FF-9629-41D9-B4A6-2AEC96D5372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78193" y="3743308"/>
                  <a:ext cx="100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13FB7709-FC1A-4BCC-9268-5C038ECB35A4}"/>
                    </a:ext>
                  </a:extLst>
                </p14:cNvPr>
                <p14:cNvContentPartPr/>
                <p14:nvPr/>
              </p14:nvContentPartPr>
              <p14:xfrm>
                <a:off x="1305993" y="3675268"/>
                <a:ext cx="76680" cy="23220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13FB7709-FC1A-4BCC-9268-5C038ECB35A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97353" y="3666628"/>
                  <a:ext cx="9432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07A9F72A-1CDD-493D-A3D5-7948802812E4}"/>
              </a:ext>
            </a:extLst>
          </p:cNvPr>
          <p:cNvGrpSpPr/>
          <p:nvPr/>
        </p:nvGrpSpPr>
        <p:grpSpPr>
          <a:xfrm>
            <a:off x="520473" y="4138588"/>
            <a:ext cx="900720" cy="217800"/>
            <a:chOff x="520473" y="4138588"/>
            <a:chExt cx="90072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0D1F2756-444D-4EB6-8D8A-FF0ED2681FC8}"/>
                    </a:ext>
                  </a:extLst>
                </p14:cNvPr>
                <p14:cNvContentPartPr/>
                <p14:nvPr/>
              </p14:nvContentPartPr>
              <p14:xfrm>
                <a:off x="520473" y="4171708"/>
                <a:ext cx="185400" cy="18468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0D1F2756-444D-4EB6-8D8A-FF0ED2681FC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11473" y="4163068"/>
                  <a:ext cx="203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3CF00780-5EF0-49FB-AAB2-96333478E23B}"/>
                    </a:ext>
                  </a:extLst>
                </p14:cNvPr>
                <p14:cNvContentPartPr/>
                <p14:nvPr/>
              </p14:nvContentPartPr>
              <p14:xfrm>
                <a:off x="734313" y="4191508"/>
                <a:ext cx="118080" cy="9540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3CF00780-5EF0-49FB-AAB2-96333478E2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5313" y="4182868"/>
                  <a:ext cx="135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F1537DF2-442F-465D-877D-90859FD77896}"/>
                    </a:ext>
                  </a:extLst>
                </p14:cNvPr>
                <p14:cNvContentPartPr/>
                <p14:nvPr/>
              </p14:nvContentPartPr>
              <p14:xfrm>
                <a:off x="879393" y="4190068"/>
                <a:ext cx="131040" cy="10980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F1537DF2-442F-465D-877D-90859FD7789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70753" y="4181428"/>
                  <a:ext cx="148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CC45DFCB-AA6E-4CF8-AB95-A1C9B5A5A80F}"/>
                    </a:ext>
                  </a:extLst>
                </p14:cNvPr>
                <p14:cNvContentPartPr/>
                <p14:nvPr/>
              </p14:nvContentPartPr>
              <p14:xfrm>
                <a:off x="1067313" y="4158748"/>
                <a:ext cx="96840" cy="14940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CC45DFCB-AA6E-4CF8-AB95-A1C9B5A5A80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8313" y="4149748"/>
                  <a:ext cx="114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67AA9455-ADFD-4F0B-A1DA-AD44E444C002}"/>
                    </a:ext>
                  </a:extLst>
                </p14:cNvPr>
                <p14:cNvContentPartPr/>
                <p14:nvPr/>
              </p14:nvContentPartPr>
              <p14:xfrm>
                <a:off x="1205193" y="4206988"/>
                <a:ext cx="63720" cy="11952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67AA9455-ADFD-4F0B-A1DA-AD44E444C00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96193" y="4198348"/>
                  <a:ext cx="81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6E33498B-B633-4C2F-B416-9DF88F779F65}"/>
                    </a:ext>
                  </a:extLst>
                </p14:cNvPr>
                <p14:cNvContentPartPr/>
                <p14:nvPr/>
              </p14:nvContentPartPr>
              <p14:xfrm>
                <a:off x="1208433" y="4194028"/>
                <a:ext cx="69840" cy="1332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6E33498B-B633-4C2F-B416-9DF88F779F6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99793" y="4185028"/>
                  <a:ext cx="87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38F695C9-AE9B-4A3A-835B-C96126B425B3}"/>
                    </a:ext>
                  </a:extLst>
                </p14:cNvPr>
                <p14:cNvContentPartPr/>
                <p14:nvPr/>
              </p14:nvContentPartPr>
              <p14:xfrm>
                <a:off x="1299513" y="4138588"/>
                <a:ext cx="121680" cy="17064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38F695C9-AE9B-4A3A-835B-C96126B425B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290513" y="4129948"/>
                  <a:ext cx="139320" cy="18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330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10AFF519-1259-408E-BBCC-689ECA273B23}"/>
              </a:ext>
            </a:extLst>
          </p:cNvPr>
          <p:cNvGrpSpPr/>
          <p:nvPr/>
        </p:nvGrpSpPr>
        <p:grpSpPr>
          <a:xfrm>
            <a:off x="368901" y="378026"/>
            <a:ext cx="5987880" cy="547920"/>
            <a:chOff x="368901" y="378026"/>
            <a:chExt cx="598788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C0E0A53D-0664-4A5B-BCBE-5A2216CEEA9C}"/>
                    </a:ext>
                  </a:extLst>
                </p14:cNvPr>
                <p14:cNvContentPartPr/>
                <p14:nvPr/>
              </p14:nvContentPartPr>
              <p14:xfrm>
                <a:off x="430821" y="482426"/>
                <a:ext cx="93240" cy="31032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C0E0A53D-0664-4A5B-BCBE-5A2216CEEA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2181" y="473786"/>
                  <a:ext cx="110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81EFC8A7-6AEB-4B2C-AB7C-B8EC299F0C74}"/>
                    </a:ext>
                  </a:extLst>
                </p14:cNvPr>
                <p14:cNvContentPartPr/>
                <p14:nvPr/>
              </p14:nvContentPartPr>
              <p14:xfrm>
                <a:off x="545301" y="434906"/>
                <a:ext cx="88560" cy="4179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81EFC8A7-6AEB-4B2C-AB7C-B8EC299F0C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301" y="426266"/>
                  <a:ext cx="1062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59A60FB6-A6D5-4574-96FA-F78151C2FADA}"/>
                    </a:ext>
                  </a:extLst>
                </p14:cNvPr>
                <p14:cNvContentPartPr/>
                <p14:nvPr/>
              </p14:nvContentPartPr>
              <p14:xfrm>
                <a:off x="368901" y="551546"/>
                <a:ext cx="388800" cy="4104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59A60FB6-A6D5-4574-96FA-F78151C2FA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261" y="542906"/>
                  <a:ext cx="406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8677FB7-9B7A-4348-9F8F-7A09BEBA0812}"/>
                    </a:ext>
                  </a:extLst>
                </p14:cNvPr>
                <p14:cNvContentPartPr/>
                <p14:nvPr/>
              </p14:nvContentPartPr>
              <p14:xfrm>
                <a:off x="392661" y="721106"/>
                <a:ext cx="349200" cy="154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8677FB7-9B7A-4348-9F8F-7A09BEBA08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4021" y="712106"/>
                  <a:ext cx="366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9AECFBF4-ED29-45A2-BE68-3AAB4B582561}"/>
                    </a:ext>
                  </a:extLst>
                </p14:cNvPr>
                <p14:cNvContentPartPr/>
                <p14:nvPr/>
              </p14:nvContentPartPr>
              <p14:xfrm>
                <a:off x="1018701" y="495746"/>
                <a:ext cx="503280" cy="2959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9AECFBF4-ED29-45A2-BE68-3AAB4B5825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0061" y="487106"/>
                  <a:ext cx="520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8A16A72-8B22-40EC-80E0-B03D024F67D7}"/>
                    </a:ext>
                  </a:extLst>
                </p14:cNvPr>
                <p14:cNvContentPartPr/>
                <p14:nvPr/>
              </p14:nvContentPartPr>
              <p14:xfrm>
                <a:off x="1793421" y="546506"/>
                <a:ext cx="1639080" cy="1857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8A16A72-8B22-40EC-80E0-B03D024F67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4421" y="537506"/>
                  <a:ext cx="1656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1ED2D270-E6EC-4CC2-9F60-989C23CA8C63}"/>
                    </a:ext>
                  </a:extLst>
                </p14:cNvPr>
                <p14:cNvContentPartPr/>
                <p14:nvPr/>
              </p14:nvContentPartPr>
              <p14:xfrm>
                <a:off x="3216501" y="382346"/>
                <a:ext cx="76680" cy="561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1ED2D270-E6EC-4CC2-9F60-989C23CA8C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07501" y="373706"/>
                  <a:ext cx="94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F1D85BB6-356D-4258-98A0-179203A4D64A}"/>
                    </a:ext>
                  </a:extLst>
                </p14:cNvPr>
                <p14:cNvContentPartPr/>
                <p14:nvPr/>
              </p14:nvContentPartPr>
              <p14:xfrm>
                <a:off x="3760461" y="417626"/>
                <a:ext cx="231480" cy="3240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F1D85BB6-356D-4258-98A0-179203A4D6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51821" y="408986"/>
                  <a:ext cx="249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6D0CD6D9-2454-425C-BAA7-0C7495F538B2}"/>
                    </a:ext>
                  </a:extLst>
                </p14:cNvPr>
                <p14:cNvContentPartPr/>
                <p14:nvPr/>
              </p14:nvContentPartPr>
              <p14:xfrm>
                <a:off x="4240701" y="406826"/>
                <a:ext cx="1581480" cy="5191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6D0CD6D9-2454-425C-BAA7-0C7495F538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32061" y="397826"/>
                  <a:ext cx="15991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0103FDD6-372E-417E-A4B7-49DF51B7D302}"/>
                    </a:ext>
                  </a:extLst>
                </p14:cNvPr>
                <p14:cNvContentPartPr/>
                <p14:nvPr/>
              </p14:nvContentPartPr>
              <p14:xfrm>
                <a:off x="6142221" y="378026"/>
                <a:ext cx="214560" cy="4651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0103FDD6-372E-417E-A4B7-49DF51B7D3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33581" y="369386"/>
                  <a:ext cx="232200" cy="48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CF88D3D-08DB-4EA2-B7E8-9B8E8D611583}"/>
              </a:ext>
            </a:extLst>
          </p:cNvPr>
          <p:cNvGrpSpPr/>
          <p:nvPr/>
        </p:nvGrpSpPr>
        <p:grpSpPr>
          <a:xfrm>
            <a:off x="6608061" y="472346"/>
            <a:ext cx="1097280" cy="365760"/>
            <a:chOff x="6608061" y="472346"/>
            <a:chExt cx="109728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26529BB2-BBC1-41F6-8E0A-8340A8B9F2FB}"/>
                    </a:ext>
                  </a:extLst>
                </p14:cNvPr>
                <p14:cNvContentPartPr/>
                <p14:nvPr/>
              </p14:nvContentPartPr>
              <p14:xfrm>
                <a:off x="6608061" y="499706"/>
                <a:ext cx="185760" cy="2106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26529BB2-BBC1-41F6-8E0A-8340A8B9F2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9061" y="491066"/>
                  <a:ext cx="203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E96D61C1-7D04-4076-A357-A2E8294D0E39}"/>
                    </a:ext>
                  </a:extLst>
                </p14:cNvPr>
                <p14:cNvContentPartPr/>
                <p14:nvPr/>
              </p14:nvContentPartPr>
              <p14:xfrm>
                <a:off x="6718581" y="472346"/>
                <a:ext cx="34920" cy="2408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E96D61C1-7D04-4076-A357-A2E8294D0E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9941" y="463706"/>
                  <a:ext cx="52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75B8B1C8-B4C6-4DEB-A3FA-32B50C4B19BB}"/>
                    </a:ext>
                  </a:extLst>
                </p14:cNvPr>
                <p14:cNvContentPartPr/>
                <p14:nvPr/>
              </p14:nvContentPartPr>
              <p14:xfrm>
                <a:off x="6868701" y="546506"/>
                <a:ext cx="155160" cy="1519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75B8B1C8-B4C6-4DEB-A3FA-32B50C4B19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59701" y="537506"/>
                  <a:ext cx="172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96A39631-F50F-4C3D-B538-BAF99E893584}"/>
                    </a:ext>
                  </a:extLst>
                </p14:cNvPr>
                <p14:cNvContentPartPr/>
                <p14:nvPr/>
              </p14:nvContentPartPr>
              <p14:xfrm>
                <a:off x="7085421" y="515186"/>
                <a:ext cx="250560" cy="1922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96A39631-F50F-4C3D-B538-BAF99E8935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6781" y="506546"/>
                  <a:ext cx="268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604574A1-5C35-44E4-B1BC-28DCDCF6B8EA}"/>
                    </a:ext>
                  </a:extLst>
                </p14:cNvPr>
                <p14:cNvContentPartPr/>
                <p14:nvPr/>
              </p14:nvContentPartPr>
              <p14:xfrm>
                <a:off x="7635861" y="696266"/>
                <a:ext cx="69480" cy="1418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604574A1-5C35-44E4-B1BC-28DCDCF6B8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26861" y="687626"/>
                  <a:ext cx="871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8AB6558-34C1-4028-990B-D780B619A2E5}"/>
              </a:ext>
            </a:extLst>
          </p:cNvPr>
          <p:cNvGrpSpPr/>
          <p:nvPr/>
        </p:nvGrpSpPr>
        <p:grpSpPr>
          <a:xfrm>
            <a:off x="7897581" y="462626"/>
            <a:ext cx="602640" cy="249120"/>
            <a:chOff x="7897581" y="462626"/>
            <a:chExt cx="6026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6190293A-6866-402B-86DF-5D2C19163133}"/>
                    </a:ext>
                  </a:extLst>
                </p14:cNvPr>
                <p14:cNvContentPartPr/>
                <p14:nvPr/>
              </p14:nvContentPartPr>
              <p14:xfrm>
                <a:off x="7897581" y="474506"/>
                <a:ext cx="45720" cy="2296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6190293A-6866-402B-86DF-5D2C191631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88581" y="465866"/>
                  <a:ext cx="63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C244E163-8679-42B0-8821-04A0038B4FEE}"/>
                    </a:ext>
                  </a:extLst>
                </p14:cNvPr>
                <p14:cNvContentPartPr/>
                <p14:nvPr/>
              </p14:nvContentPartPr>
              <p14:xfrm>
                <a:off x="7958421" y="462626"/>
                <a:ext cx="127800" cy="122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C244E163-8679-42B0-8821-04A0038B4F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49781" y="453626"/>
                  <a:ext cx="145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D3EBF33B-96FE-4A18-91DF-B93A94756F22}"/>
                    </a:ext>
                  </a:extLst>
                </p14:cNvPr>
                <p14:cNvContentPartPr/>
                <p14:nvPr/>
              </p14:nvContentPartPr>
              <p14:xfrm>
                <a:off x="7933581" y="561266"/>
                <a:ext cx="228960" cy="1245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D3EBF33B-96FE-4A18-91DF-B93A94756F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24581" y="552626"/>
                  <a:ext cx="246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7E4F9336-42D9-4907-A1B0-8021678817AA}"/>
                    </a:ext>
                  </a:extLst>
                </p14:cNvPr>
                <p14:cNvContentPartPr/>
                <p14:nvPr/>
              </p14:nvContentPartPr>
              <p14:xfrm>
                <a:off x="8260821" y="485306"/>
                <a:ext cx="15840" cy="1857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7E4F9336-42D9-4907-A1B0-8021678817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52181" y="476306"/>
                  <a:ext cx="33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BB297B4-2313-4425-846E-A4080FC988BF}"/>
                    </a:ext>
                  </a:extLst>
                </p14:cNvPr>
                <p14:cNvContentPartPr/>
                <p14:nvPr/>
              </p14:nvContentPartPr>
              <p14:xfrm>
                <a:off x="8258661" y="475586"/>
                <a:ext cx="241560" cy="23616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BB297B4-2313-4425-846E-A4080FC988B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9661" y="466946"/>
                  <a:ext cx="25920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D04AEE9A-EEAF-4224-80FD-28DB3C2DA95B}"/>
                  </a:ext>
                </a:extLst>
              </p14:cNvPr>
              <p14:cNvContentPartPr/>
              <p14:nvPr/>
            </p14:nvContentPartPr>
            <p14:xfrm>
              <a:off x="8703981" y="651266"/>
              <a:ext cx="127800" cy="14940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D04AEE9A-EEAF-4224-80FD-28DB3C2DA9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94981" y="642626"/>
                <a:ext cx="14544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47760570-5AFB-4F08-AF4E-9F018FA95479}"/>
              </a:ext>
            </a:extLst>
          </p:cNvPr>
          <p:cNvGrpSpPr/>
          <p:nvPr/>
        </p:nvGrpSpPr>
        <p:grpSpPr>
          <a:xfrm>
            <a:off x="9072621" y="386666"/>
            <a:ext cx="882360" cy="429840"/>
            <a:chOff x="9072621" y="386666"/>
            <a:chExt cx="88236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388C7EBB-CE48-4D38-B0CB-5111882C8838}"/>
                    </a:ext>
                  </a:extLst>
                </p14:cNvPr>
                <p14:cNvContentPartPr/>
                <p14:nvPr/>
              </p14:nvContentPartPr>
              <p14:xfrm>
                <a:off x="9072621" y="487826"/>
                <a:ext cx="289800" cy="20448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388C7EBB-CE48-4D38-B0CB-5111882C88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63621" y="478826"/>
                  <a:ext cx="307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678262F-A2B6-4250-929C-FA5705D5B916}"/>
                    </a:ext>
                  </a:extLst>
                </p14:cNvPr>
                <p14:cNvContentPartPr/>
                <p14:nvPr/>
              </p14:nvContentPartPr>
              <p14:xfrm>
                <a:off x="9484101" y="531386"/>
                <a:ext cx="219600" cy="19944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678262F-A2B6-4250-929C-FA5705D5B9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75101" y="522386"/>
                  <a:ext cx="237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71FF4A9F-4936-499C-A7D0-ADE992952B9D}"/>
                    </a:ext>
                  </a:extLst>
                </p14:cNvPr>
                <p14:cNvContentPartPr/>
                <p14:nvPr/>
              </p14:nvContentPartPr>
              <p14:xfrm>
                <a:off x="9521901" y="525986"/>
                <a:ext cx="186120" cy="1609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71FF4A9F-4936-499C-A7D0-ADE992952B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13261" y="516986"/>
                  <a:ext cx="203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D48CE360-9A95-47BC-8A1C-A82856F252F2}"/>
                    </a:ext>
                  </a:extLst>
                </p14:cNvPr>
                <p14:cNvContentPartPr/>
                <p14:nvPr/>
              </p14:nvContentPartPr>
              <p14:xfrm>
                <a:off x="9790101" y="386666"/>
                <a:ext cx="164880" cy="4298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D48CE360-9A95-47BC-8A1C-A82856F252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81101" y="378026"/>
                  <a:ext cx="182520" cy="44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21BBBD1B-B900-49D4-94A6-EC5A7EF0DBFA}"/>
                  </a:ext>
                </a:extLst>
              </p14:cNvPr>
              <p14:cNvContentPartPr/>
              <p14:nvPr/>
            </p14:nvContentPartPr>
            <p14:xfrm>
              <a:off x="520101" y="1227626"/>
              <a:ext cx="20520" cy="900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21BBBD1B-B900-49D4-94A6-EC5A7EF0DB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1461" y="1218626"/>
                <a:ext cx="381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7825CC40-DE67-478E-8B42-1EEBC9CC2D37}"/>
                  </a:ext>
                </a:extLst>
              </p14:cNvPr>
              <p14:cNvContentPartPr/>
              <p14:nvPr/>
            </p14:nvContentPartPr>
            <p14:xfrm>
              <a:off x="522621" y="1190186"/>
              <a:ext cx="360" cy="684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7825CC40-DE67-478E-8B42-1EEBC9CC2D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3621" y="1181186"/>
                <a:ext cx="18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27BCD719-BDBF-4C49-BF5E-2B0752E2D50A}"/>
                  </a:ext>
                </a:extLst>
              </p14:cNvPr>
              <p14:cNvContentPartPr/>
              <p14:nvPr/>
            </p14:nvContentPartPr>
            <p14:xfrm>
              <a:off x="480861" y="1155986"/>
              <a:ext cx="76680" cy="35388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27BCD719-BDBF-4C49-BF5E-2B0752E2D5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2221" y="1146986"/>
                <a:ext cx="94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F5DD67AF-4732-48A3-9B2A-FC6D5BC62E1A}"/>
                  </a:ext>
                </a:extLst>
              </p14:cNvPr>
              <p14:cNvContentPartPr/>
              <p14:nvPr/>
            </p14:nvContentPartPr>
            <p14:xfrm>
              <a:off x="569061" y="1169666"/>
              <a:ext cx="181440" cy="27792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F5DD67AF-4732-48A3-9B2A-FC6D5BC62E1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0421" y="1161026"/>
                <a:ext cx="199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7999C173-0FCE-4356-8972-B134E8829AFE}"/>
                  </a:ext>
                </a:extLst>
              </p14:cNvPr>
              <p14:cNvContentPartPr/>
              <p14:nvPr/>
            </p14:nvContentPartPr>
            <p14:xfrm>
              <a:off x="766701" y="1119266"/>
              <a:ext cx="43200" cy="34956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7999C173-0FCE-4356-8972-B134E8829A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8061" y="1110626"/>
                <a:ext cx="608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B5578CCD-A06B-43FF-B80A-21AF0A8D4612}"/>
                  </a:ext>
                </a:extLst>
              </p14:cNvPr>
              <p14:cNvContentPartPr/>
              <p14:nvPr/>
            </p14:nvContentPartPr>
            <p14:xfrm>
              <a:off x="1052541" y="1272626"/>
              <a:ext cx="221760" cy="2592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B5578CCD-A06B-43FF-B80A-21AF0A8D461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3901" y="1263626"/>
                <a:ext cx="2394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FA268E7A-AAEB-4192-BCA8-255C88B89482}"/>
                  </a:ext>
                </a:extLst>
              </p14:cNvPr>
              <p14:cNvContentPartPr/>
              <p14:nvPr/>
            </p14:nvContentPartPr>
            <p14:xfrm>
              <a:off x="1051461" y="1358306"/>
              <a:ext cx="216000" cy="1368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FA268E7A-AAEB-4192-BCA8-255C88B894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42461" y="1349666"/>
                <a:ext cx="233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38248A01-AFD7-4E8A-A20F-43D137A084A7}"/>
                  </a:ext>
                </a:extLst>
              </p14:cNvPr>
              <p14:cNvContentPartPr/>
              <p14:nvPr/>
            </p14:nvContentPartPr>
            <p14:xfrm>
              <a:off x="1637181" y="1036826"/>
              <a:ext cx="661320" cy="35496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38248A01-AFD7-4E8A-A20F-43D137A084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28541" y="1027826"/>
                <a:ext cx="6789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B09E2475-08D8-41C9-A8F2-DDDB35C8C9D8}"/>
                  </a:ext>
                </a:extLst>
              </p14:cNvPr>
              <p14:cNvContentPartPr/>
              <p14:nvPr/>
            </p14:nvContentPartPr>
            <p14:xfrm>
              <a:off x="2123181" y="1194506"/>
              <a:ext cx="242280" cy="252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B09E2475-08D8-41C9-A8F2-DDDB35C8C9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14181" y="1185506"/>
                <a:ext cx="259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754D9DCE-D7E5-4034-B64B-3E22CED538C9}"/>
                  </a:ext>
                </a:extLst>
              </p14:cNvPr>
              <p14:cNvContentPartPr/>
              <p14:nvPr/>
            </p14:nvContentPartPr>
            <p14:xfrm>
              <a:off x="1829061" y="1110986"/>
              <a:ext cx="62280" cy="1764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754D9DCE-D7E5-4034-B64B-3E22CED538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20061" y="1101986"/>
                <a:ext cx="79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572E0315-5977-426D-9A0F-65A3D4094761}"/>
                  </a:ext>
                </a:extLst>
              </p14:cNvPr>
              <p14:cNvContentPartPr/>
              <p14:nvPr/>
            </p14:nvContentPartPr>
            <p14:xfrm>
              <a:off x="2510181" y="966266"/>
              <a:ext cx="150480" cy="51876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572E0315-5977-426D-9A0F-65A3D40947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01541" y="957266"/>
                <a:ext cx="168120" cy="53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708C5479-9898-4188-AF5B-AB93E5FDB3A3}"/>
              </a:ext>
            </a:extLst>
          </p:cNvPr>
          <p:cNvGrpSpPr/>
          <p:nvPr/>
        </p:nvGrpSpPr>
        <p:grpSpPr>
          <a:xfrm>
            <a:off x="2774421" y="1018826"/>
            <a:ext cx="6082200" cy="665640"/>
            <a:chOff x="2774421" y="1018826"/>
            <a:chExt cx="6082200" cy="66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B910B037-30FD-42E0-95F8-DE5D80421562}"/>
                    </a:ext>
                  </a:extLst>
                </p14:cNvPr>
                <p14:cNvContentPartPr/>
                <p14:nvPr/>
              </p14:nvContentPartPr>
              <p14:xfrm>
                <a:off x="2774421" y="1018826"/>
                <a:ext cx="1128240" cy="6656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B910B037-30FD-42E0-95F8-DE5D804215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65781" y="1009826"/>
                  <a:ext cx="11458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D6AB15CF-7AA4-4C51-A3DF-1418D0BC1ABE}"/>
                    </a:ext>
                  </a:extLst>
                </p14:cNvPr>
                <p14:cNvContentPartPr/>
                <p14:nvPr/>
              </p14:nvContentPartPr>
              <p14:xfrm>
                <a:off x="3758301" y="1136546"/>
                <a:ext cx="216000" cy="684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D6AB15CF-7AA4-4C51-A3DF-1418D0BC1A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49301" y="1127906"/>
                  <a:ext cx="233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E2890DF9-80AB-4C15-8853-02ABA79F8F43}"/>
                    </a:ext>
                  </a:extLst>
                </p14:cNvPr>
                <p14:cNvContentPartPr/>
                <p14:nvPr/>
              </p14:nvContentPartPr>
              <p14:xfrm>
                <a:off x="2955501" y="1026386"/>
                <a:ext cx="37440" cy="154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E2890DF9-80AB-4C15-8853-02ABA79F8F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46861" y="1017386"/>
                  <a:ext cx="55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1D60C7A5-1439-4078-AFD6-9A033DD93557}"/>
                    </a:ext>
                  </a:extLst>
                </p14:cNvPr>
                <p14:cNvContentPartPr/>
                <p14:nvPr/>
              </p14:nvContentPartPr>
              <p14:xfrm>
                <a:off x="4190661" y="1037906"/>
                <a:ext cx="122760" cy="32724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1D60C7A5-1439-4078-AFD6-9A033DD935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82021" y="1029266"/>
                  <a:ext cx="1404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17A99DAD-236A-49B7-9679-565BED8F75A6}"/>
                    </a:ext>
                  </a:extLst>
                </p14:cNvPr>
                <p14:cNvContentPartPr/>
                <p14:nvPr/>
              </p14:nvContentPartPr>
              <p14:xfrm>
                <a:off x="4469301" y="1038986"/>
                <a:ext cx="360" cy="734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17A99DAD-236A-49B7-9679-565BED8F75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60301" y="1030346"/>
                  <a:ext cx="18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A4C20A97-30C0-4EC9-85C9-613C570756F7}"/>
                    </a:ext>
                  </a:extLst>
                </p14:cNvPr>
                <p14:cNvContentPartPr/>
                <p14:nvPr/>
              </p14:nvContentPartPr>
              <p14:xfrm>
                <a:off x="4469301" y="1038986"/>
                <a:ext cx="62280" cy="8928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A4C20A97-30C0-4EC9-85C9-613C570756F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60301" y="1030346"/>
                  <a:ext cx="79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E2CA2595-6B0B-467F-B075-EE12D12D5803}"/>
                    </a:ext>
                  </a:extLst>
                </p14:cNvPr>
                <p14:cNvContentPartPr/>
                <p14:nvPr/>
              </p14:nvContentPartPr>
              <p14:xfrm>
                <a:off x="4676301" y="1088666"/>
                <a:ext cx="249480" cy="2721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E2CA2595-6B0B-467F-B075-EE12D12D58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67661" y="1079666"/>
                  <a:ext cx="267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094808A1-120B-4B60-8B1B-1D07F68D9A0A}"/>
                    </a:ext>
                  </a:extLst>
                </p14:cNvPr>
                <p14:cNvContentPartPr/>
                <p14:nvPr/>
              </p14:nvContentPartPr>
              <p14:xfrm>
                <a:off x="4744341" y="1154906"/>
                <a:ext cx="142200" cy="111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094808A1-120B-4B60-8B1B-1D07F68D9A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35341" y="1145906"/>
                  <a:ext cx="159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CDD9D7CB-F719-4EE8-895A-50A2119C00B1}"/>
                    </a:ext>
                  </a:extLst>
                </p14:cNvPr>
                <p14:cNvContentPartPr/>
                <p14:nvPr/>
              </p14:nvContentPartPr>
              <p14:xfrm>
                <a:off x="4937301" y="1237346"/>
                <a:ext cx="1293480" cy="38700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CDD9D7CB-F719-4EE8-895A-50A2119C00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28301" y="1228346"/>
                  <a:ext cx="13111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D645AE6A-4C76-4031-8A54-415AE0B1F4AD}"/>
                    </a:ext>
                  </a:extLst>
                </p14:cNvPr>
                <p14:cNvContentPartPr/>
                <p14:nvPr/>
              </p14:nvContentPartPr>
              <p14:xfrm>
                <a:off x="6445701" y="1022786"/>
                <a:ext cx="830880" cy="31572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D645AE6A-4C76-4031-8A54-415AE0B1F4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37061" y="1014146"/>
                  <a:ext cx="848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579CB2B-C311-4D5C-A2F8-9DE5CCEA61D4}"/>
                    </a:ext>
                  </a:extLst>
                </p14:cNvPr>
                <p14:cNvContentPartPr/>
                <p14:nvPr/>
              </p14:nvContentPartPr>
              <p14:xfrm>
                <a:off x="7027101" y="1118186"/>
                <a:ext cx="318240" cy="144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579CB2B-C311-4D5C-A2F8-9DE5CCEA61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18461" y="1109546"/>
                  <a:ext cx="335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A52BDE43-CECA-4BE1-8C35-41FCFC8B73D6}"/>
                    </a:ext>
                  </a:extLst>
                </p14:cNvPr>
                <p14:cNvContentPartPr/>
                <p14:nvPr/>
              </p14:nvContentPartPr>
              <p14:xfrm>
                <a:off x="7334541" y="1169666"/>
                <a:ext cx="14760" cy="8172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A52BDE43-CECA-4BE1-8C35-41FCFC8B73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25541" y="1161026"/>
                  <a:ext cx="32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752E3CDF-22FB-4BED-B345-AA3A31611230}"/>
                    </a:ext>
                  </a:extLst>
                </p14:cNvPr>
                <p14:cNvContentPartPr/>
                <p14:nvPr/>
              </p14:nvContentPartPr>
              <p14:xfrm>
                <a:off x="7508421" y="1040066"/>
                <a:ext cx="700560" cy="2552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752E3CDF-22FB-4BED-B345-AA3A3161123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99421" y="1031426"/>
                  <a:ext cx="718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5F3223D1-DE20-428B-ABB2-73562A1A323F}"/>
                    </a:ext>
                  </a:extLst>
                </p14:cNvPr>
                <p14:cNvContentPartPr/>
                <p14:nvPr/>
              </p14:nvContentPartPr>
              <p14:xfrm>
                <a:off x="7369101" y="1258586"/>
                <a:ext cx="105120" cy="100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5F3223D1-DE20-428B-ABB2-73562A1A32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60101" y="1249946"/>
                  <a:ext cx="122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E4B4422E-2148-4CB5-9D3D-76DEA1BF114F}"/>
                    </a:ext>
                  </a:extLst>
                </p14:cNvPr>
                <p14:cNvContentPartPr/>
                <p14:nvPr/>
              </p14:nvContentPartPr>
              <p14:xfrm>
                <a:off x="8431101" y="1062026"/>
                <a:ext cx="425520" cy="21960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E4B4422E-2148-4CB5-9D3D-76DEA1BF11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22461" y="1053026"/>
                  <a:ext cx="44316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ACBEEA1B-1450-4A53-B1B7-0A04F94AE052}"/>
                  </a:ext>
                </a:extLst>
              </p14:cNvPr>
              <p14:cNvContentPartPr/>
              <p14:nvPr/>
            </p14:nvContentPartPr>
            <p14:xfrm>
              <a:off x="9087381" y="1092626"/>
              <a:ext cx="1654920" cy="506520"/>
            </p14:xfrm>
          </p:contentPart>
        </mc:Choice>
        <mc:Fallback xmlns=""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ACBEEA1B-1450-4A53-B1B7-0A04F94AE05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078741" y="1083986"/>
                <a:ext cx="1672560" cy="52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upo 71">
            <a:extLst>
              <a:ext uri="{FF2B5EF4-FFF2-40B4-BE49-F238E27FC236}">
                <a16:creationId xmlns:a16="http://schemas.microsoft.com/office/drawing/2014/main" id="{83099DCB-F6E9-4846-A387-A247530FCAC2}"/>
              </a:ext>
            </a:extLst>
          </p:cNvPr>
          <p:cNvGrpSpPr/>
          <p:nvPr/>
        </p:nvGrpSpPr>
        <p:grpSpPr>
          <a:xfrm>
            <a:off x="10904661" y="1151666"/>
            <a:ext cx="99000" cy="135000"/>
            <a:chOff x="10904661" y="1151666"/>
            <a:chExt cx="990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D0F1C4B7-3DED-499D-840B-B480BCE6F86E}"/>
                    </a:ext>
                  </a:extLst>
                </p14:cNvPr>
                <p14:cNvContentPartPr/>
                <p14:nvPr/>
              </p14:nvContentPartPr>
              <p14:xfrm>
                <a:off x="10904661" y="1151666"/>
                <a:ext cx="40320" cy="442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D0F1C4B7-3DED-499D-840B-B480BCE6F86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96021" y="1142666"/>
                  <a:ext cx="57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64AD87FE-838A-4879-BB0A-1CB3C11BC443}"/>
                    </a:ext>
                  </a:extLst>
                </p14:cNvPr>
                <p14:cNvContentPartPr/>
                <p14:nvPr/>
              </p14:nvContentPartPr>
              <p14:xfrm>
                <a:off x="10910421" y="1262906"/>
                <a:ext cx="93240" cy="2376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64AD87FE-838A-4879-BB0A-1CB3C11BC44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01781" y="1254266"/>
                  <a:ext cx="1108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18F8C60C-BC91-4182-B2C6-8B4B924B6631}"/>
              </a:ext>
            </a:extLst>
          </p:cNvPr>
          <p:cNvGrpSpPr/>
          <p:nvPr/>
        </p:nvGrpSpPr>
        <p:grpSpPr>
          <a:xfrm>
            <a:off x="11347821" y="975986"/>
            <a:ext cx="412200" cy="354960"/>
            <a:chOff x="11347821" y="975986"/>
            <a:chExt cx="41220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1A8153E5-C176-4213-958F-DD7BA97414EF}"/>
                    </a:ext>
                  </a:extLst>
                </p14:cNvPr>
                <p14:cNvContentPartPr/>
                <p14:nvPr/>
              </p14:nvContentPartPr>
              <p14:xfrm>
                <a:off x="11347821" y="1030346"/>
                <a:ext cx="19440" cy="7848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1A8153E5-C176-4213-958F-DD7BA97414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38821" y="1021706"/>
                  <a:ext cx="37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E2CAC000-68EE-42BD-AC63-E032E6385D80}"/>
                    </a:ext>
                  </a:extLst>
                </p14:cNvPr>
                <p14:cNvContentPartPr/>
                <p14:nvPr/>
              </p14:nvContentPartPr>
              <p14:xfrm>
                <a:off x="11347821" y="1030346"/>
                <a:ext cx="83880" cy="849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E2CAC000-68EE-42BD-AC63-E032E6385D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38821" y="1021706"/>
                  <a:ext cx="101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8FFB02D7-3132-4F0E-97CC-C2A5B2DED585}"/>
                    </a:ext>
                  </a:extLst>
                </p14:cNvPr>
                <p14:cNvContentPartPr/>
                <p14:nvPr/>
              </p14:nvContentPartPr>
              <p14:xfrm>
                <a:off x="11444301" y="975986"/>
                <a:ext cx="155520" cy="33984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8FFB02D7-3132-4F0E-97CC-C2A5B2DED5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35301" y="966986"/>
                  <a:ext cx="173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C5B06064-1AB7-4CDA-94E7-2B43BAB9D350}"/>
                    </a:ext>
                  </a:extLst>
                </p14:cNvPr>
                <p14:cNvContentPartPr/>
                <p14:nvPr/>
              </p14:nvContentPartPr>
              <p14:xfrm>
                <a:off x="11649861" y="983546"/>
                <a:ext cx="110160" cy="3474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C5B06064-1AB7-4CDA-94E7-2B43BAB9D3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640861" y="974546"/>
                  <a:ext cx="12780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6B6A1FB0-A985-40AA-A16F-A98E3D5103E7}"/>
              </a:ext>
            </a:extLst>
          </p:cNvPr>
          <p:cNvGrpSpPr/>
          <p:nvPr/>
        </p:nvGrpSpPr>
        <p:grpSpPr>
          <a:xfrm>
            <a:off x="593181" y="1695626"/>
            <a:ext cx="293040" cy="317520"/>
            <a:chOff x="593181" y="1695626"/>
            <a:chExt cx="29304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15F18476-6CE9-4314-B231-6AB00B164572}"/>
                    </a:ext>
                  </a:extLst>
                </p14:cNvPr>
                <p14:cNvContentPartPr/>
                <p14:nvPr/>
              </p14:nvContentPartPr>
              <p14:xfrm>
                <a:off x="647541" y="1920626"/>
                <a:ext cx="31320" cy="453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15F18476-6CE9-4314-B231-6AB00B1645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8901" y="1911986"/>
                  <a:ext cx="48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92F02E0A-2367-463D-A778-3EDBCE471B28}"/>
                    </a:ext>
                  </a:extLst>
                </p14:cNvPr>
                <p14:cNvContentPartPr/>
                <p14:nvPr/>
              </p14:nvContentPartPr>
              <p14:xfrm>
                <a:off x="593181" y="1832786"/>
                <a:ext cx="293040" cy="1803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92F02E0A-2367-463D-A778-3EDBCE471B2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4181" y="1824146"/>
                  <a:ext cx="310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665BF2FE-8F30-4ABA-80DD-587CCB285A26}"/>
                    </a:ext>
                  </a:extLst>
                </p14:cNvPr>
                <p14:cNvContentPartPr/>
                <p14:nvPr/>
              </p14:nvContentPartPr>
              <p14:xfrm>
                <a:off x="784701" y="1695626"/>
                <a:ext cx="55080" cy="3132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665BF2FE-8F30-4ABA-80DD-587CCB285A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6061" y="1686986"/>
                  <a:ext cx="727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F99FE118-D42F-4C02-A994-44DC8FF3D9DF}"/>
              </a:ext>
            </a:extLst>
          </p:cNvPr>
          <p:cNvGrpSpPr/>
          <p:nvPr/>
        </p:nvGrpSpPr>
        <p:grpSpPr>
          <a:xfrm>
            <a:off x="1190781" y="1767626"/>
            <a:ext cx="176400" cy="81720"/>
            <a:chOff x="1190781" y="1767626"/>
            <a:chExt cx="17640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6AB6DD8E-9EF6-4FFB-ADE6-BF24133DA71E}"/>
                    </a:ext>
                  </a:extLst>
                </p14:cNvPr>
                <p14:cNvContentPartPr/>
                <p14:nvPr/>
              </p14:nvContentPartPr>
              <p14:xfrm>
                <a:off x="1190781" y="1767626"/>
                <a:ext cx="158040" cy="684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6AB6DD8E-9EF6-4FFB-ADE6-BF24133DA7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2141" y="1758626"/>
                  <a:ext cx="175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26D6785-FC66-4713-AE88-BF9D1FC0079A}"/>
                    </a:ext>
                  </a:extLst>
                </p14:cNvPr>
                <p14:cNvContentPartPr/>
                <p14:nvPr/>
              </p14:nvContentPartPr>
              <p14:xfrm>
                <a:off x="1206261" y="1848986"/>
                <a:ext cx="160920" cy="3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26D6785-FC66-4713-AE88-BF9D1FC007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97261" y="1839986"/>
                  <a:ext cx="178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25989B8D-6585-480B-97DB-93D54BC86EA9}"/>
                  </a:ext>
                </a:extLst>
              </p14:cNvPr>
              <p14:cNvContentPartPr/>
              <p14:nvPr/>
            </p14:nvContentPartPr>
            <p14:xfrm>
              <a:off x="799101" y="1692386"/>
              <a:ext cx="59760" cy="21960"/>
            </p14:xfrm>
          </p:contentPart>
        </mc:Choice>
        <mc:Fallback xmlns=""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25989B8D-6585-480B-97DB-93D54BC86EA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0101" y="1683746"/>
                <a:ext cx="774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o 84">
            <a:extLst>
              <a:ext uri="{FF2B5EF4-FFF2-40B4-BE49-F238E27FC236}">
                <a16:creationId xmlns:a16="http://schemas.microsoft.com/office/drawing/2014/main" id="{C2837FC9-DD55-4E26-A01E-8A82273E75E2}"/>
              </a:ext>
            </a:extLst>
          </p:cNvPr>
          <p:cNvGrpSpPr/>
          <p:nvPr/>
        </p:nvGrpSpPr>
        <p:grpSpPr>
          <a:xfrm>
            <a:off x="1682541" y="1625066"/>
            <a:ext cx="190080" cy="284760"/>
            <a:chOff x="1682541" y="1625066"/>
            <a:chExt cx="19008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26020F5-18D2-4991-B4DA-A59A1AD7D150}"/>
                    </a:ext>
                  </a:extLst>
                </p14:cNvPr>
                <p14:cNvContentPartPr/>
                <p14:nvPr/>
              </p14:nvContentPartPr>
              <p14:xfrm>
                <a:off x="1682541" y="1643066"/>
                <a:ext cx="190080" cy="2667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26020F5-18D2-4991-B4DA-A59A1AD7D1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73541" y="1634426"/>
                  <a:ext cx="207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BD6AD386-2217-438C-B4DD-36C27DE29A99}"/>
                    </a:ext>
                  </a:extLst>
                </p14:cNvPr>
                <p14:cNvContentPartPr/>
                <p14:nvPr/>
              </p14:nvContentPartPr>
              <p14:xfrm>
                <a:off x="1700541" y="1625066"/>
                <a:ext cx="126720" cy="8820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BD6AD386-2217-438C-B4DD-36C27DE29A9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91541" y="1616066"/>
                  <a:ext cx="1443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BF3F47F9-30B1-4FA9-B959-A40C96BE5177}"/>
                  </a:ext>
                </a:extLst>
              </p14:cNvPr>
              <p14:cNvContentPartPr/>
              <p14:nvPr/>
            </p14:nvContentPartPr>
            <p14:xfrm>
              <a:off x="2553021" y="2230586"/>
              <a:ext cx="249840" cy="153360"/>
            </p14:xfrm>
          </p:contentPart>
        </mc:Choice>
        <mc:Fallback xmlns=""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BF3F47F9-30B1-4FA9-B959-A40C96BE517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544381" y="2221946"/>
                <a:ext cx="267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85F716E5-E6A8-4634-A396-E334926971C6}"/>
                  </a:ext>
                </a:extLst>
              </p14:cNvPr>
              <p14:cNvContentPartPr/>
              <p14:nvPr/>
            </p14:nvContentPartPr>
            <p14:xfrm>
              <a:off x="2589381" y="2075066"/>
              <a:ext cx="70920" cy="31680"/>
            </p14:xfrm>
          </p:contentPart>
        </mc:Choice>
        <mc:Fallback xmlns=""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85F716E5-E6A8-4634-A396-E334926971C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580741" y="2066066"/>
                <a:ext cx="8856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upo 94">
            <a:extLst>
              <a:ext uri="{FF2B5EF4-FFF2-40B4-BE49-F238E27FC236}">
                <a16:creationId xmlns:a16="http://schemas.microsoft.com/office/drawing/2014/main" id="{B6296162-4F3A-4492-BE8B-83FD2BCAFF72}"/>
              </a:ext>
            </a:extLst>
          </p:cNvPr>
          <p:cNvGrpSpPr/>
          <p:nvPr/>
        </p:nvGrpSpPr>
        <p:grpSpPr>
          <a:xfrm>
            <a:off x="3063861" y="2147786"/>
            <a:ext cx="779400" cy="315360"/>
            <a:chOff x="3063861" y="2147786"/>
            <a:chExt cx="77940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6B100964-2932-420B-9F82-A9367120C601}"/>
                    </a:ext>
                  </a:extLst>
                </p14:cNvPr>
                <p14:cNvContentPartPr/>
                <p14:nvPr/>
              </p14:nvContentPartPr>
              <p14:xfrm>
                <a:off x="3063861" y="2206826"/>
                <a:ext cx="204120" cy="1879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6B100964-2932-420B-9F82-A9367120C6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55221" y="2198186"/>
                  <a:ext cx="221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5AD24C88-D9F0-44CD-A894-7DFA0548B8BC}"/>
                    </a:ext>
                  </a:extLst>
                </p14:cNvPr>
                <p14:cNvContentPartPr/>
                <p14:nvPr/>
              </p14:nvContentPartPr>
              <p14:xfrm>
                <a:off x="3584421" y="2149586"/>
                <a:ext cx="68760" cy="29736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5AD24C88-D9F0-44CD-A894-7DFA0548B8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75781" y="2140586"/>
                  <a:ext cx="864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8E00361C-5068-4035-BC9D-D162E67A3A5D}"/>
                    </a:ext>
                  </a:extLst>
                </p14:cNvPr>
                <p14:cNvContentPartPr/>
                <p14:nvPr/>
              </p14:nvContentPartPr>
              <p14:xfrm>
                <a:off x="3643821" y="2161826"/>
                <a:ext cx="137160" cy="29268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8E00361C-5068-4035-BC9D-D162E67A3A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35181" y="2152826"/>
                  <a:ext cx="154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02C4B7D5-07A3-4108-AED0-B938473B106D}"/>
                    </a:ext>
                  </a:extLst>
                </p14:cNvPr>
                <p14:cNvContentPartPr/>
                <p14:nvPr/>
              </p14:nvContentPartPr>
              <p14:xfrm>
                <a:off x="3752181" y="2147786"/>
                <a:ext cx="91080" cy="3153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02C4B7D5-07A3-4108-AED0-B938473B106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43541" y="2139146"/>
                  <a:ext cx="10872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54246F15-8F46-4EF9-B3C0-ED7220BD41CC}"/>
              </a:ext>
            </a:extLst>
          </p:cNvPr>
          <p:cNvGrpSpPr/>
          <p:nvPr/>
        </p:nvGrpSpPr>
        <p:grpSpPr>
          <a:xfrm>
            <a:off x="4355181" y="2181986"/>
            <a:ext cx="111240" cy="180000"/>
            <a:chOff x="4355181" y="2181986"/>
            <a:chExt cx="11124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54176321-0583-485F-B335-FCADB730CBEC}"/>
                    </a:ext>
                  </a:extLst>
                </p14:cNvPr>
                <p14:cNvContentPartPr/>
                <p14:nvPr/>
              </p14:nvContentPartPr>
              <p14:xfrm>
                <a:off x="4355181" y="2181986"/>
                <a:ext cx="90000" cy="7992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54176321-0583-485F-B335-FCADB730CB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46181" y="2173346"/>
                  <a:ext cx="107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BFC4C6F0-8CC6-4E40-8F1A-215E09C473C7}"/>
                    </a:ext>
                  </a:extLst>
                </p14:cNvPr>
                <p14:cNvContentPartPr/>
                <p14:nvPr/>
              </p14:nvContentPartPr>
              <p14:xfrm>
                <a:off x="4370301" y="2315546"/>
                <a:ext cx="96120" cy="464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BFC4C6F0-8CC6-4E40-8F1A-215E09C473C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61661" y="2306546"/>
                  <a:ext cx="1137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6C2D675E-4FA3-409B-8FF3-A0CF7A34C6A6}"/>
              </a:ext>
            </a:extLst>
          </p:cNvPr>
          <p:cNvGrpSpPr/>
          <p:nvPr/>
        </p:nvGrpSpPr>
        <p:grpSpPr>
          <a:xfrm>
            <a:off x="684621" y="2078666"/>
            <a:ext cx="1346040" cy="397800"/>
            <a:chOff x="684621" y="2078666"/>
            <a:chExt cx="134604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32A55FA0-8E22-4676-9686-4A4C17937A47}"/>
                    </a:ext>
                  </a:extLst>
                </p14:cNvPr>
                <p14:cNvContentPartPr/>
                <p14:nvPr/>
              </p14:nvContentPartPr>
              <p14:xfrm>
                <a:off x="684621" y="2078666"/>
                <a:ext cx="1346040" cy="39780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32A55FA0-8E22-4676-9686-4A4C17937A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5621" y="2069666"/>
                  <a:ext cx="13636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9DF72B8-0DD1-47EF-9780-3A36D52DA9A7}"/>
                    </a:ext>
                  </a:extLst>
                </p14:cNvPr>
                <p14:cNvContentPartPr/>
                <p14:nvPr/>
              </p14:nvContentPartPr>
              <p14:xfrm>
                <a:off x="1422981" y="2216186"/>
                <a:ext cx="9720" cy="792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9DF72B8-0DD1-47EF-9780-3A36D52DA9A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13981" y="2207546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E03F0C55-0FA8-4172-8E3F-4A47ED6C0EB9}"/>
                    </a:ext>
                  </a:extLst>
                </p14:cNvPr>
                <p14:cNvContentPartPr/>
                <p14:nvPr/>
              </p14:nvContentPartPr>
              <p14:xfrm>
                <a:off x="1453941" y="2151746"/>
                <a:ext cx="36000" cy="6156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E03F0C55-0FA8-4172-8E3F-4A47ED6C0EB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45301" y="2143106"/>
                  <a:ext cx="536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2E44BF78-EA25-4E02-B17A-C007B57E5B3D}"/>
              </a:ext>
            </a:extLst>
          </p:cNvPr>
          <p:cNvGrpSpPr/>
          <p:nvPr/>
        </p:nvGrpSpPr>
        <p:grpSpPr>
          <a:xfrm>
            <a:off x="1571661" y="2584826"/>
            <a:ext cx="3350520" cy="607680"/>
            <a:chOff x="1571661" y="2584826"/>
            <a:chExt cx="335052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AE138509-2614-4A0F-A65C-0555E4E21189}"/>
                    </a:ext>
                  </a:extLst>
                </p14:cNvPr>
                <p14:cNvContentPartPr/>
                <p14:nvPr/>
              </p14:nvContentPartPr>
              <p14:xfrm>
                <a:off x="1571661" y="2638466"/>
                <a:ext cx="1229400" cy="55404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AE138509-2614-4A0F-A65C-0555E4E211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63021" y="2629466"/>
                  <a:ext cx="12470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EF46D92F-DB14-4C98-B32A-C321AC04E165}"/>
                    </a:ext>
                  </a:extLst>
                </p14:cNvPr>
                <p14:cNvContentPartPr/>
                <p14:nvPr/>
              </p14:nvContentPartPr>
              <p14:xfrm>
                <a:off x="2623221" y="2718746"/>
                <a:ext cx="163080" cy="122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EF46D92F-DB14-4C98-B32A-C321AC04E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14581" y="2710106"/>
                  <a:ext cx="180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F2890127-8AF9-4673-9007-327D37855C8B}"/>
                    </a:ext>
                  </a:extLst>
                </p14:cNvPr>
                <p14:cNvContentPartPr/>
                <p14:nvPr/>
              </p14:nvContentPartPr>
              <p14:xfrm>
                <a:off x="2261421" y="2674826"/>
                <a:ext cx="50400" cy="133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F2890127-8AF9-4673-9007-327D37855C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52421" y="2666186"/>
                  <a:ext cx="68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CC8A6CD4-743F-4377-94A5-3F77DE1263F2}"/>
                    </a:ext>
                  </a:extLst>
                </p14:cNvPr>
                <p14:cNvContentPartPr/>
                <p14:nvPr/>
              </p14:nvContentPartPr>
              <p14:xfrm>
                <a:off x="3046941" y="2584826"/>
                <a:ext cx="84240" cy="3355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CC8A6CD4-743F-4377-94A5-3F77DE1263F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37941" y="2576186"/>
                  <a:ext cx="1018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2652ACD9-1E12-4082-8DA9-8128820B662A}"/>
                    </a:ext>
                  </a:extLst>
                </p14:cNvPr>
                <p14:cNvContentPartPr/>
                <p14:nvPr/>
              </p14:nvContentPartPr>
              <p14:xfrm>
                <a:off x="3230541" y="2629826"/>
                <a:ext cx="2880" cy="6804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2652ACD9-1E12-4082-8DA9-8128820B66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21901" y="2621186"/>
                  <a:ext cx="20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686CA307-FE2B-461F-8BC6-B38911B0F555}"/>
                    </a:ext>
                  </a:extLst>
                </p14:cNvPr>
                <p14:cNvContentPartPr/>
                <p14:nvPr/>
              </p14:nvContentPartPr>
              <p14:xfrm>
                <a:off x="3233061" y="2608586"/>
                <a:ext cx="44280" cy="7740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686CA307-FE2B-461F-8BC6-B38911B0F55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24061" y="2599586"/>
                  <a:ext cx="61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9333111A-9B9F-4578-88BC-4D550F8F446A}"/>
                    </a:ext>
                  </a:extLst>
                </p14:cNvPr>
                <p14:cNvContentPartPr/>
                <p14:nvPr/>
              </p14:nvContentPartPr>
              <p14:xfrm>
                <a:off x="3433221" y="2638466"/>
                <a:ext cx="146880" cy="23364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9333111A-9B9F-4578-88BC-4D550F8F446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24221" y="2629466"/>
                  <a:ext cx="164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ABFE74AE-B2FB-4C1F-82A1-A1E4C2475BEB}"/>
                    </a:ext>
                  </a:extLst>
                </p14:cNvPr>
                <p14:cNvContentPartPr/>
                <p14:nvPr/>
              </p14:nvContentPartPr>
              <p14:xfrm>
                <a:off x="3456981" y="2668346"/>
                <a:ext cx="100440" cy="1764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ABFE74AE-B2FB-4C1F-82A1-A1E4C2475B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47981" y="2659706"/>
                  <a:ext cx="118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4A360E41-0254-40CB-87A8-8E97BABC1C00}"/>
                    </a:ext>
                  </a:extLst>
                </p14:cNvPr>
                <p14:cNvContentPartPr/>
                <p14:nvPr/>
              </p14:nvContentPartPr>
              <p14:xfrm>
                <a:off x="3665781" y="2720546"/>
                <a:ext cx="1256400" cy="37656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4A360E41-0254-40CB-87A8-8E97BABC1C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56781" y="2711546"/>
                  <a:ext cx="127404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3C5BE8FF-7D83-4F59-946C-62DA26DD9578}"/>
              </a:ext>
            </a:extLst>
          </p:cNvPr>
          <p:cNvGrpSpPr/>
          <p:nvPr/>
        </p:nvGrpSpPr>
        <p:grpSpPr>
          <a:xfrm>
            <a:off x="5150421" y="2503106"/>
            <a:ext cx="3901680" cy="511560"/>
            <a:chOff x="5150421" y="2503106"/>
            <a:chExt cx="390168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4C2CE17A-4D92-476C-91A1-2C2B089DAFB8}"/>
                    </a:ext>
                  </a:extLst>
                </p14:cNvPr>
                <p14:cNvContentPartPr/>
                <p14:nvPr/>
              </p14:nvContentPartPr>
              <p14:xfrm>
                <a:off x="5150421" y="2512106"/>
                <a:ext cx="1524600" cy="30240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4C2CE17A-4D92-476C-91A1-2C2B089DAFB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41421" y="2503466"/>
                  <a:ext cx="1542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EAFEF2C5-56AD-4C3E-8693-F9D27ADAC58B}"/>
                    </a:ext>
                  </a:extLst>
                </p14:cNvPr>
                <p14:cNvContentPartPr/>
                <p14:nvPr/>
              </p14:nvContentPartPr>
              <p14:xfrm>
                <a:off x="6894981" y="2503106"/>
                <a:ext cx="459000" cy="24588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EAFEF2C5-56AD-4C3E-8693-F9D27ADAC5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86341" y="2494106"/>
                  <a:ext cx="476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241B549F-747E-4AE0-AF7D-5A34BB003AE2}"/>
                    </a:ext>
                  </a:extLst>
                </p14:cNvPr>
                <p14:cNvContentPartPr/>
                <p14:nvPr/>
              </p14:nvContentPartPr>
              <p14:xfrm>
                <a:off x="7513821" y="2534066"/>
                <a:ext cx="1538280" cy="48060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241B549F-747E-4AE0-AF7D-5A34BB003AE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505181" y="2525426"/>
                  <a:ext cx="1555920" cy="49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2844D42D-6628-4FB8-8D9D-5F8879D5B963}"/>
              </a:ext>
            </a:extLst>
          </p:cNvPr>
          <p:cNvGrpSpPr/>
          <p:nvPr/>
        </p:nvGrpSpPr>
        <p:grpSpPr>
          <a:xfrm>
            <a:off x="9395181" y="2473586"/>
            <a:ext cx="1673280" cy="329040"/>
            <a:chOff x="9395181" y="2473586"/>
            <a:chExt cx="167328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86886D71-458F-4889-8C03-F3EBA9941F85}"/>
                    </a:ext>
                  </a:extLst>
                </p14:cNvPr>
                <p14:cNvContentPartPr/>
                <p14:nvPr/>
              </p14:nvContentPartPr>
              <p14:xfrm>
                <a:off x="9395181" y="2488346"/>
                <a:ext cx="23760" cy="7668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86886D71-458F-4889-8C03-F3EBA9941F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86181" y="2479346"/>
                  <a:ext cx="4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15CB3D1B-2D1C-484E-B744-44FC0BDA0043}"/>
                    </a:ext>
                  </a:extLst>
                </p14:cNvPr>
                <p14:cNvContentPartPr/>
                <p14:nvPr/>
              </p14:nvContentPartPr>
              <p14:xfrm>
                <a:off x="9473301" y="2493746"/>
                <a:ext cx="6840" cy="7092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15CB3D1B-2D1C-484E-B744-44FC0BDA004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464301" y="2485106"/>
                  <a:ext cx="24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D22DC206-19AC-4B70-8BFE-872672548AAA}"/>
                    </a:ext>
                  </a:extLst>
                </p14:cNvPr>
                <p14:cNvContentPartPr/>
                <p14:nvPr/>
              </p14:nvContentPartPr>
              <p14:xfrm>
                <a:off x="9663741" y="2692106"/>
                <a:ext cx="91440" cy="11052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D22DC206-19AC-4B70-8BFE-872672548AA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55101" y="2683106"/>
                  <a:ext cx="109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FED521BA-08D8-4D96-87F7-DE8A8E531FB9}"/>
                    </a:ext>
                  </a:extLst>
                </p14:cNvPr>
                <p14:cNvContentPartPr/>
                <p14:nvPr/>
              </p14:nvContentPartPr>
              <p14:xfrm>
                <a:off x="9957861" y="2604266"/>
                <a:ext cx="186120" cy="12132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FED521BA-08D8-4D96-87F7-DE8A8E531F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49221" y="2595266"/>
                  <a:ext cx="203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1058FDBA-CDE4-4EDF-AFF2-E3103E111611}"/>
                    </a:ext>
                  </a:extLst>
                </p14:cNvPr>
                <p14:cNvContentPartPr/>
                <p14:nvPr/>
              </p14:nvContentPartPr>
              <p14:xfrm>
                <a:off x="10012581" y="2505626"/>
                <a:ext cx="19440" cy="1512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1058FDBA-CDE4-4EDF-AFF2-E3103E11161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03941" y="2496986"/>
                  <a:ext cx="37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DEA4C5B8-5B72-4B2D-9ED4-5CCE16926A60}"/>
                    </a:ext>
                  </a:extLst>
                </p14:cNvPr>
                <p14:cNvContentPartPr/>
                <p14:nvPr/>
              </p14:nvContentPartPr>
              <p14:xfrm>
                <a:off x="10309221" y="2563586"/>
                <a:ext cx="31320" cy="16524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DEA4C5B8-5B72-4B2D-9ED4-5CCE16926A6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00221" y="2554586"/>
                  <a:ext cx="48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6F6743B5-CB18-432D-A182-17D4C21E924F}"/>
                    </a:ext>
                  </a:extLst>
                </p14:cNvPr>
                <p14:cNvContentPartPr/>
                <p14:nvPr/>
              </p14:nvContentPartPr>
              <p14:xfrm>
                <a:off x="10223541" y="2633066"/>
                <a:ext cx="237240" cy="122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6F6743B5-CB18-432D-A182-17D4C21E924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14541" y="2624066"/>
                  <a:ext cx="254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39A08955-D18E-4EE7-B9BE-1156B3D1C004}"/>
                    </a:ext>
                  </a:extLst>
                </p14:cNvPr>
                <p14:cNvContentPartPr/>
                <p14:nvPr/>
              </p14:nvContentPartPr>
              <p14:xfrm>
                <a:off x="10528461" y="2544146"/>
                <a:ext cx="115920" cy="18144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39A08955-D18E-4EE7-B9BE-1156B3D1C0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19461" y="2535506"/>
                  <a:ext cx="133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38BD0FFF-8448-4302-9626-66D646ACEB24}"/>
                    </a:ext>
                  </a:extLst>
                </p14:cNvPr>
                <p14:cNvContentPartPr/>
                <p14:nvPr/>
              </p14:nvContentPartPr>
              <p14:xfrm>
                <a:off x="10795221" y="2672666"/>
                <a:ext cx="91440" cy="1022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38BD0FFF-8448-4302-9626-66D646ACEB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86221" y="2664026"/>
                  <a:ext cx="109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C8AB6AFE-B172-4C25-B4C0-17E6818DBBE7}"/>
                    </a:ext>
                  </a:extLst>
                </p14:cNvPr>
                <p14:cNvContentPartPr/>
                <p14:nvPr/>
              </p14:nvContentPartPr>
              <p14:xfrm>
                <a:off x="10996461" y="2476466"/>
                <a:ext cx="360" cy="7128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C8AB6AFE-B172-4C25-B4C0-17E6818DBBE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87461" y="2467826"/>
                  <a:ext cx="18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FFBED996-FF20-4BCC-9873-F2AA11AEED1B}"/>
                    </a:ext>
                  </a:extLst>
                </p14:cNvPr>
                <p14:cNvContentPartPr/>
                <p14:nvPr/>
              </p14:nvContentPartPr>
              <p14:xfrm>
                <a:off x="11065581" y="2473586"/>
                <a:ext cx="2880" cy="8604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FFBED996-FF20-4BCC-9873-F2AA11AEED1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56581" y="2464586"/>
                  <a:ext cx="2052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5989D01C-8BD4-47A9-92F0-A46017D8FAC3}"/>
              </a:ext>
            </a:extLst>
          </p:cNvPr>
          <p:cNvGrpSpPr/>
          <p:nvPr/>
        </p:nvGrpSpPr>
        <p:grpSpPr>
          <a:xfrm>
            <a:off x="11327301" y="2553866"/>
            <a:ext cx="83880" cy="123840"/>
            <a:chOff x="11327301" y="2553866"/>
            <a:chExt cx="8388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D53B0CE0-5F73-487F-A366-8E833941EF40}"/>
                    </a:ext>
                  </a:extLst>
                </p14:cNvPr>
                <p14:cNvContentPartPr/>
                <p14:nvPr/>
              </p14:nvContentPartPr>
              <p14:xfrm>
                <a:off x="11327301" y="2553866"/>
                <a:ext cx="45000" cy="399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D53B0CE0-5F73-487F-A366-8E833941EF4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18301" y="2545226"/>
                  <a:ext cx="62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A1E9A76E-4F21-4565-82C9-FB98E2831C2A}"/>
                    </a:ext>
                  </a:extLst>
                </p14:cNvPr>
                <p14:cNvContentPartPr/>
                <p14:nvPr/>
              </p14:nvContentPartPr>
              <p14:xfrm>
                <a:off x="11336661" y="2654306"/>
                <a:ext cx="74520" cy="2340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A1E9A76E-4F21-4565-82C9-FB98E2831C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28021" y="2645306"/>
                  <a:ext cx="921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DB00CF6E-63E2-4F16-93D5-55732E3CEA38}"/>
              </a:ext>
            </a:extLst>
          </p:cNvPr>
          <p:cNvGrpSpPr/>
          <p:nvPr/>
        </p:nvGrpSpPr>
        <p:grpSpPr>
          <a:xfrm>
            <a:off x="11640501" y="2410226"/>
            <a:ext cx="235800" cy="398880"/>
            <a:chOff x="11640501" y="2410226"/>
            <a:chExt cx="23580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4576298C-3A5A-4672-8567-8048E3875C8E}"/>
                    </a:ext>
                  </a:extLst>
                </p14:cNvPr>
                <p14:cNvContentPartPr/>
                <p14:nvPr/>
              </p14:nvContentPartPr>
              <p14:xfrm>
                <a:off x="11640501" y="2486186"/>
                <a:ext cx="18360" cy="8064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4576298C-3A5A-4672-8567-8048E3875C8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31861" y="2477546"/>
                  <a:ext cx="36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34B0DC05-1E7E-4F21-A7B4-DBAD8582BBE2}"/>
                    </a:ext>
                  </a:extLst>
                </p14:cNvPr>
                <p14:cNvContentPartPr/>
                <p14:nvPr/>
              </p14:nvContentPartPr>
              <p14:xfrm>
                <a:off x="11735541" y="2471426"/>
                <a:ext cx="10080" cy="7740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34B0DC05-1E7E-4F21-A7B4-DBAD8582BBE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26901" y="2462426"/>
                  <a:ext cx="27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69C2D389-0643-4012-BB6E-E3E2420E40F5}"/>
                    </a:ext>
                  </a:extLst>
                </p14:cNvPr>
                <p14:cNvContentPartPr/>
                <p14:nvPr/>
              </p14:nvContentPartPr>
              <p14:xfrm>
                <a:off x="11682261" y="2410226"/>
                <a:ext cx="194040" cy="3988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69C2D389-0643-4012-BB6E-E3E2420E40F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73621" y="2401586"/>
                  <a:ext cx="21168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9D05BDB3-0004-4F66-9B9F-0C18B21768A6}"/>
              </a:ext>
            </a:extLst>
          </p:cNvPr>
          <p:cNvGrpSpPr/>
          <p:nvPr/>
        </p:nvGrpSpPr>
        <p:grpSpPr>
          <a:xfrm>
            <a:off x="10077021" y="3476186"/>
            <a:ext cx="559800" cy="335520"/>
            <a:chOff x="10077021" y="3476186"/>
            <a:chExt cx="55980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61EE1766-9B88-4FBF-93FB-A181317B20BE}"/>
                    </a:ext>
                  </a:extLst>
                </p14:cNvPr>
                <p14:cNvContentPartPr/>
                <p14:nvPr/>
              </p14:nvContentPartPr>
              <p14:xfrm>
                <a:off x="10077021" y="3546746"/>
                <a:ext cx="360" cy="8064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61EE1766-9B88-4FBF-93FB-A181317B20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068021" y="3538106"/>
                  <a:ext cx="18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557A7CAD-804B-477A-911A-3B396B644212}"/>
                    </a:ext>
                  </a:extLst>
                </p14:cNvPr>
                <p14:cNvContentPartPr/>
                <p14:nvPr/>
              </p14:nvContentPartPr>
              <p14:xfrm>
                <a:off x="10077021" y="3541346"/>
                <a:ext cx="76680" cy="7200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557A7CAD-804B-477A-911A-3B396B64421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68021" y="3532706"/>
                  <a:ext cx="94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7FB45828-AC2F-4B48-9AE7-21381E6CE24E}"/>
                    </a:ext>
                  </a:extLst>
                </p14:cNvPr>
                <p14:cNvContentPartPr/>
                <p14:nvPr/>
              </p14:nvContentPartPr>
              <p14:xfrm>
                <a:off x="10289061" y="3490946"/>
                <a:ext cx="117000" cy="31644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7FB45828-AC2F-4B48-9AE7-21381E6CE24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280061" y="3482306"/>
                  <a:ext cx="134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D0193E7B-F299-490C-A90D-1660DBA60DD6}"/>
                    </a:ext>
                  </a:extLst>
                </p14:cNvPr>
                <p14:cNvContentPartPr/>
                <p14:nvPr/>
              </p14:nvContentPartPr>
              <p14:xfrm>
                <a:off x="10492461" y="3476186"/>
                <a:ext cx="144360" cy="33552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D0193E7B-F299-490C-A90D-1660DBA60DD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83821" y="3467186"/>
                  <a:ext cx="1620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75C9E990-EA8E-4F5C-89E3-9F941C9E6855}"/>
              </a:ext>
            </a:extLst>
          </p:cNvPr>
          <p:cNvGrpSpPr/>
          <p:nvPr/>
        </p:nvGrpSpPr>
        <p:grpSpPr>
          <a:xfrm>
            <a:off x="1685061" y="3111866"/>
            <a:ext cx="7986240" cy="1514880"/>
            <a:chOff x="1685061" y="3111866"/>
            <a:chExt cx="7986240" cy="15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048C6D5C-7C48-427E-9BDD-480AB9BE9F8B}"/>
                    </a:ext>
                  </a:extLst>
                </p14:cNvPr>
                <p14:cNvContentPartPr/>
                <p14:nvPr/>
              </p14:nvContentPartPr>
              <p14:xfrm>
                <a:off x="1685061" y="3354146"/>
                <a:ext cx="255240" cy="3189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048C6D5C-7C48-427E-9BDD-480AB9BE9F8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76061" y="3345146"/>
                  <a:ext cx="2728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6580F652-69A5-4DEE-8094-F1BD6F621AF6}"/>
                    </a:ext>
                  </a:extLst>
                </p14:cNvPr>
                <p14:cNvContentPartPr/>
                <p14:nvPr/>
              </p14:nvContentPartPr>
              <p14:xfrm>
                <a:off x="2004021" y="3423626"/>
                <a:ext cx="126720" cy="17532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6580F652-69A5-4DEE-8094-F1BD6F621AF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95381" y="3414986"/>
                  <a:ext cx="144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6F6AF811-601E-4E6A-A701-06AADEAC65AA}"/>
                    </a:ext>
                  </a:extLst>
                </p14:cNvPr>
                <p14:cNvContentPartPr/>
                <p14:nvPr/>
              </p14:nvContentPartPr>
              <p14:xfrm>
                <a:off x="2204541" y="3390866"/>
                <a:ext cx="255960" cy="22500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6F6AF811-601E-4E6A-A701-06AADEAC65A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95541" y="3382226"/>
                  <a:ext cx="273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67F5D4F4-51E5-438E-AAA4-90A72D8FE009}"/>
                    </a:ext>
                  </a:extLst>
                </p14:cNvPr>
                <p14:cNvContentPartPr/>
                <p14:nvPr/>
              </p14:nvContentPartPr>
              <p14:xfrm>
                <a:off x="2672901" y="3300506"/>
                <a:ext cx="164880" cy="33120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67F5D4F4-51E5-438E-AAA4-90A72D8FE00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64261" y="3291506"/>
                  <a:ext cx="182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D793339F-C156-41FC-ABBD-7AB1C8714760}"/>
                    </a:ext>
                  </a:extLst>
                </p14:cNvPr>
                <p14:cNvContentPartPr/>
                <p14:nvPr/>
              </p14:nvContentPartPr>
              <p14:xfrm>
                <a:off x="2970981" y="3501026"/>
                <a:ext cx="161280" cy="11916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D793339F-C156-41FC-ABBD-7AB1C871476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62341" y="3492026"/>
                  <a:ext cx="178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062E65FD-47D5-4AA7-B194-F257A7AE4E9D}"/>
                    </a:ext>
                  </a:extLst>
                </p14:cNvPr>
                <p14:cNvContentPartPr/>
                <p14:nvPr/>
              </p14:nvContentPartPr>
              <p14:xfrm>
                <a:off x="2929221" y="3367826"/>
                <a:ext cx="73080" cy="2844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062E65FD-47D5-4AA7-B194-F257A7AE4E9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920581" y="3359186"/>
                  <a:ext cx="90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E056158E-E276-451D-A28A-671F013A6FD2}"/>
                    </a:ext>
                  </a:extLst>
                </p14:cNvPr>
                <p14:cNvContentPartPr/>
                <p14:nvPr/>
              </p14:nvContentPartPr>
              <p14:xfrm>
                <a:off x="3102021" y="3285386"/>
                <a:ext cx="228240" cy="32184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E056158E-E276-451D-A28A-671F013A6FD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93381" y="3276746"/>
                  <a:ext cx="245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EC6C6190-339E-4AD5-8915-F406FB9D71E0}"/>
                    </a:ext>
                  </a:extLst>
                </p14:cNvPr>
                <p14:cNvContentPartPr/>
                <p14:nvPr/>
              </p14:nvContentPartPr>
              <p14:xfrm>
                <a:off x="3589821" y="3395906"/>
                <a:ext cx="136800" cy="144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EC6C6190-339E-4AD5-8915-F406FB9D71E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80821" y="3386906"/>
                  <a:ext cx="154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30E27170-B3CC-4752-AFCF-734C8952271C}"/>
                    </a:ext>
                  </a:extLst>
                </p14:cNvPr>
                <p14:cNvContentPartPr/>
                <p14:nvPr/>
              </p14:nvContentPartPr>
              <p14:xfrm>
                <a:off x="3620061" y="3461066"/>
                <a:ext cx="154440" cy="396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30E27170-B3CC-4752-AFCF-734C8952271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11061" y="3452426"/>
                  <a:ext cx="172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86F03A5C-F28B-4292-8680-241A5BF23260}"/>
                    </a:ext>
                  </a:extLst>
                </p14:cNvPr>
                <p14:cNvContentPartPr/>
                <p14:nvPr/>
              </p14:nvContentPartPr>
              <p14:xfrm>
                <a:off x="4096341" y="3111866"/>
                <a:ext cx="1245960" cy="57456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86F03A5C-F28B-4292-8680-241A5BF2326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87701" y="3103226"/>
                  <a:ext cx="12636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29736851-AEBF-4A21-9EA2-7D9A0BB7C728}"/>
                    </a:ext>
                  </a:extLst>
                </p14:cNvPr>
                <p14:cNvContentPartPr/>
                <p14:nvPr/>
              </p14:nvContentPartPr>
              <p14:xfrm>
                <a:off x="4981221" y="3284306"/>
                <a:ext cx="298080" cy="576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29736851-AEBF-4A21-9EA2-7D9A0BB7C72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72581" y="3275666"/>
                  <a:ext cx="315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DEE65AAB-2F30-41D5-BF38-994989E17C90}"/>
                    </a:ext>
                  </a:extLst>
                </p14:cNvPr>
                <p14:cNvContentPartPr/>
                <p14:nvPr/>
              </p14:nvContentPartPr>
              <p14:xfrm>
                <a:off x="4322781" y="3181706"/>
                <a:ext cx="86040" cy="4212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DEE65AAB-2F30-41D5-BF38-994989E17C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13781" y="3172706"/>
                  <a:ext cx="103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184C414C-B287-4D7B-A20B-2EC51007C153}"/>
                    </a:ext>
                  </a:extLst>
                </p14:cNvPr>
                <p14:cNvContentPartPr/>
                <p14:nvPr/>
              </p14:nvContentPartPr>
              <p14:xfrm>
                <a:off x="5465781" y="3146066"/>
                <a:ext cx="114840" cy="25416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184C414C-B287-4D7B-A20B-2EC51007C15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57141" y="3137426"/>
                  <a:ext cx="132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D443B469-C555-4FE2-9546-0E840912E683}"/>
                    </a:ext>
                  </a:extLst>
                </p14:cNvPr>
                <p14:cNvContentPartPr/>
                <p14:nvPr/>
              </p14:nvContentPartPr>
              <p14:xfrm>
                <a:off x="5730381" y="3137786"/>
                <a:ext cx="119160" cy="29700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D443B469-C555-4FE2-9546-0E840912E68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21381" y="3128786"/>
                  <a:ext cx="136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F235556B-739A-40EA-8B6D-790C88EC8B9D}"/>
                    </a:ext>
                  </a:extLst>
                </p14:cNvPr>
                <p14:cNvContentPartPr/>
                <p14:nvPr/>
              </p14:nvContentPartPr>
              <p14:xfrm>
                <a:off x="1718541" y="3807386"/>
                <a:ext cx="10800" cy="26532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F235556B-739A-40EA-8B6D-790C88EC8B9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709901" y="3798386"/>
                  <a:ext cx="28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8514311D-620F-41DA-8034-E84062CF6757}"/>
                    </a:ext>
                  </a:extLst>
                </p14:cNvPr>
                <p14:cNvContentPartPr/>
                <p14:nvPr/>
              </p14:nvContentPartPr>
              <p14:xfrm>
                <a:off x="1708821" y="3805946"/>
                <a:ext cx="138600" cy="756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8514311D-620F-41DA-8034-E84062CF675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699821" y="3797306"/>
                  <a:ext cx="156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9F73BF24-FDEB-4F11-B5A0-A6122AD8ACB2}"/>
                    </a:ext>
                  </a:extLst>
                </p14:cNvPr>
                <p14:cNvContentPartPr/>
                <p14:nvPr/>
              </p14:nvContentPartPr>
              <p14:xfrm>
                <a:off x="1727901" y="3913226"/>
                <a:ext cx="119520" cy="3348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9F73BF24-FDEB-4F11-B5A0-A6122AD8ACB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718901" y="3904226"/>
                  <a:ext cx="137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37B1E1EF-B6C1-4738-9CBF-63F242A76F9D}"/>
                    </a:ext>
                  </a:extLst>
                </p14:cNvPr>
                <p14:cNvContentPartPr/>
                <p14:nvPr/>
              </p14:nvContentPartPr>
              <p14:xfrm>
                <a:off x="1716021" y="4027706"/>
                <a:ext cx="213480" cy="1332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37B1E1EF-B6C1-4738-9CBF-63F242A76F9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07021" y="4019066"/>
                  <a:ext cx="231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6F69EDA2-E024-4D79-8851-959F41C7AB82}"/>
                    </a:ext>
                  </a:extLst>
                </p14:cNvPr>
                <p14:cNvContentPartPr/>
                <p14:nvPr/>
              </p14:nvContentPartPr>
              <p14:xfrm>
                <a:off x="1983861" y="3835106"/>
                <a:ext cx="15840" cy="21348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6F69EDA2-E024-4D79-8851-959F41C7AB8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74861" y="3826106"/>
                  <a:ext cx="33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1123171A-23E7-4749-BC8F-DEE7AEC0D56B}"/>
                    </a:ext>
                  </a:extLst>
                </p14:cNvPr>
                <p14:cNvContentPartPr/>
                <p14:nvPr/>
              </p14:nvContentPartPr>
              <p14:xfrm>
                <a:off x="1991061" y="3807746"/>
                <a:ext cx="190080" cy="25272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1123171A-23E7-4749-BC8F-DEE7AEC0D56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82061" y="3798746"/>
                  <a:ext cx="207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A2701D57-370D-4394-8FAB-882955B8F77E}"/>
                    </a:ext>
                  </a:extLst>
                </p14:cNvPr>
                <p14:cNvContentPartPr/>
                <p14:nvPr/>
              </p14:nvContentPartPr>
              <p14:xfrm>
                <a:off x="2415501" y="3787946"/>
                <a:ext cx="174960" cy="25524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A2701D57-370D-4394-8FAB-882955B8F77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06861" y="3778946"/>
                  <a:ext cx="1926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F157D3DA-4957-4E41-B42F-FDE29E516F4B}"/>
                    </a:ext>
                  </a:extLst>
                </p14:cNvPr>
                <p14:cNvContentPartPr/>
                <p14:nvPr/>
              </p14:nvContentPartPr>
              <p14:xfrm>
                <a:off x="2660301" y="3906386"/>
                <a:ext cx="211320" cy="16128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F157D3DA-4957-4E41-B42F-FDE29E516F4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51301" y="3897746"/>
                  <a:ext cx="228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F6EB3BAB-5783-40EE-9EE7-9C2C512A4B9C}"/>
                    </a:ext>
                  </a:extLst>
                </p14:cNvPr>
                <p14:cNvContentPartPr/>
                <p14:nvPr/>
              </p14:nvContentPartPr>
              <p14:xfrm>
                <a:off x="2732301" y="3857066"/>
                <a:ext cx="35280" cy="1584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F6EB3BAB-5783-40EE-9EE7-9C2C512A4B9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723661" y="3848066"/>
                  <a:ext cx="5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C1C59144-9C11-4A33-B14F-885B7D15F226}"/>
                    </a:ext>
                  </a:extLst>
                </p14:cNvPr>
                <p14:cNvContentPartPr/>
                <p14:nvPr/>
              </p14:nvContentPartPr>
              <p14:xfrm>
                <a:off x="2956941" y="3762026"/>
                <a:ext cx="163440" cy="26208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C1C59144-9C11-4A33-B14F-885B7D15F22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947941" y="3753386"/>
                  <a:ext cx="181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737F9FED-DCE0-4F07-8403-723979CE7F9E}"/>
                    </a:ext>
                  </a:extLst>
                </p14:cNvPr>
                <p14:cNvContentPartPr/>
                <p14:nvPr/>
              </p14:nvContentPartPr>
              <p14:xfrm>
                <a:off x="3368781" y="3848786"/>
                <a:ext cx="133560" cy="792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737F9FED-DCE0-4F07-8403-723979CE7F9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60141" y="3840146"/>
                  <a:ext cx="151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75A46FD0-7D34-4348-A12A-91F4E6167F97}"/>
                    </a:ext>
                  </a:extLst>
                </p14:cNvPr>
                <p14:cNvContentPartPr/>
                <p14:nvPr/>
              </p14:nvContentPartPr>
              <p14:xfrm>
                <a:off x="3402261" y="3922946"/>
                <a:ext cx="111240" cy="684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75A46FD0-7D34-4348-A12A-91F4E6167F9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393261" y="3913946"/>
                  <a:ext cx="128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8FB3D1E3-07EF-4DA3-AC8D-EF7C067F2156}"/>
                    </a:ext>
                  </a:extLst>
                </p14:cNvPr>
                <p14:cNvContentPartPr/>
                <p14:nvPr/>
              </p14:nvContentPartPr>
              <p14:xfrm>
                <a:off x="3774861" y="3673466"/>
                <a:ext cx="612360" cy="29700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8FB3D1E3-07EF-4DA3-AC8D-EF7C067F215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766221" y="3664466"/>
                  <a:ext cx="630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F9E88F57-481A-40C2-971E-1D8138DEB0FD}"/>
                    </a:ext>
                  </a:extLst>
                </p14:cNvPr>
                <p14:cNvContentPartPr/>
                <p14:nvPr/>
              </p14:nvContentPartPr>
              <p14:xfrm>
                <a:off x="4210821" y="3765266"/>
                <a:ext cx="178920" cy="792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F9E88F57-481A-40C2-971E-1D8138DEB0F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01821" y="3756626"/>
                  <a:ext cx="196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E092DEBF-5D7D-4F36-AD90-B4056B42CBBD}"/>
                    </a:ext>
                  </a:extLst>
                </p14:cNvPr>
                <p14:cNvContentPartPr/>
                <p14:nvPr/>
              </p14:nvContentPartPr>
              <p14:xfrm>
                <a:off x="3890421" y="3690386"/>
                <a:ext cx="83880" cy="1548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E092DEBF-5D7D-4F36-AD90-B4056B42CBB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81421" y="3681386"/>
                  <a:ext cx="101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F6750138-4378-4373-9B4B-281A93A8E068}"/>
                    </a:ext>
                  </a:extLst>
                </p14:cNvPr>
                <p14:cNvContentPartPr/>
                <p14:nvPr/>
              </p14:nvContentPartPr>
              <p14:xfrm>
                <a:off x="4565781" y="3631346"/>
                <a:ext cx="142200" cy="36468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F6750138-4378-4373-9B4B-281A93A8E0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556781" y="3622706"/>
                  <a:ext cx="1598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789C8B11-8FA2-4B4D-BCB1-27FB412BF9A0}"/>
                    </a:ext>
                  </a:extLst>
                </p14:cNvPr>
                <p14:cNvContentPartPr/>
                <p14:nvPr/>
              </p14:nvContentPartPr>
              <p14:xfrm>
                <a:off x="4812021" y="3768506"/>
                <a:ext cx="370800" cy="14940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789C8B11-8FA2-4B4D-BCB1-27FB412BF9A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803381" y="3759506"/>
                  <a:ext cx="388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5F249B46-6C74-4EB9-BA89-A5B9A66C3E91}"/>
                    </a:ext>
                  </a:extLst>
                </p14:cNvPr>
                <p14:cNvContentPartPr/>
                <p14:nvPr/>
              </p14:nvContentPartPr>
              <p14:xfrm>
                <a:off x="4994181" y="3673106"/>
                <a:ext cx="112320" cy="1224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5F249B46-6C74-4EB9-BA89-A5B9A66C3E9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985541" y="3664466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8C7F3A65-4DA2-4A93-B3B8-A982ABD8F6A8}"/>
                    </a:ext>
                  </a:extLst>
                </p14:cNvPr>
                <p14:cNvContentPartPr/>
                <p14:nvPr/>
              </p14:nvContentPartPr>
              <p14:xfrm>
                <a:off x="5229981" y="3675266"/>
                <a:ext cx="628200" cy="50616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8C7F3A65-4DA2-4A93-B3B8-A982ABD8F6A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220981" y="3666626"/>
                  <a:ext cx="6458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54B4EC9A-817A-469F-91BF-ED6D5DE4ADCF}"/>
                    </a:ext>
                  </a:extLst>
                </p14:cNvPr>
                <p14:cNvContentPartPr/>
                <p14:nvPr/>
              </p14:nvContentPartPr>
              <p14:xfrm>
                <a:off x="5676741" y="3755546"/>
                <a:ext cx="257760" cy="576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54B4EC9A-817A-469F-91BF-ED6D5DE4ADC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67741" y="3746906"/>
                  <a:ext cx="275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1FBE8BEE-4882-417B-95CF-EE7A94AB24E3}"/>
                    </a:ext>
                  </a:extLst>
                </p14:cNvPr>
                <p14:cNvContentPartPr/>
                <p14:nvPr/>
              </p14:nvContentPartPr>
              <p14:xfrm>
                <a:off x="6076701" y="3611186"/>
                <a:ext cx="88560" cy="34740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1FBE8BEE-4882-417B-95CF-EE7A94AB24E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68061" y="3602186"/>
                  <a:ext cx="106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8A9B4F92-3788-4A01-928D-54CF5A8E19F1}"/>
                    </a:ext>
                  </a:extLst>
                </p14:cNvPr>
                <p14:cNvContentPartPr/>
                <p14:nvPr/>
              </p14:nvContentPartPr>
              <p14:xfrm>
                <a:off x="6335181" y="3600386"/>
                <a:ext cx="1800" cy="8892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8A9B4F92-3788-4A01-928D-54CF5A8E19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26181" y="3591386"/>
                  <a:ext cx="19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546AAAF1-F088-4E3E-AD57-D886C07B9C69}"/>
                    </a:ext>
                  </a:extLst>
                </p14:cNvPr>
                <p14:cNvContentPartPr/>
                <p14:nvPr/>
              </p14:nvContentPartPr>
              <p14:xfrm>
                <a:off x="6336621" y="3593906"/>
                <a:ext cx="90720" cy="8172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546AAAF1-F088-4E3E-AD57-D886C07B9C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27621" y="3585266"/>
                  <a:ext cx="108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D23A56BE-25D8-45B7-9505-EB6CE90FFC4A}"/>
                    </a:ext>
                  </a:extLst>
                </p14:cNvPr>
                <p14:cNvContentPartPr/>
                <p14:nvPr/>
              </p14:nvContentPartPr>
              <p14:xfrm>
                <a:off x="6667461" y="3639986"/>
                <a:ext cx="173880" cy="25128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D23A56BE-25D8-45B7-9505-EB6CE90FFC4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58821" y="3631346"/>
                  <a:ext cx="191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07510CCB-F0BE-4BD0-8162-7103D7248ACC}"/>
                    </a:ext>
                  </a:extLst>
                </p14:cNvPr>
                <p14:cNvContentPartPr/>
                <p14:nvPr/>
              </p14:nvContentPartPr>
              <p14:xfrm>
                <a:off x="6653061" y="3696866"/>
                <a:ext cx="162360" cy="1008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07510CCB-F0BE-4BD0-8162-7103D7248AC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44421" y="3687866"/>
                  <a:ext cx="180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894DF033-73E6-4621-9C86-60F93ECCFAF1}"/>
                    </a:ext>
                  </a:extLst>
                </p14:cNvPr>
                <p14:cNvContentPartPr/>
                <p14:nvPr/>
              </p14:nvContentPartPr>
              <p14:xfrm>
                <a:off x="6854661" y="3741506"/>
                <a:ext cx="1109160" cy="34884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894DF033-73E6-4621-9C86-60F93ECCFAF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45661" y="3732866"/>
                  <a:ext cx="1126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B330F004-6DDB-4794-AF53-702AE82C100F}"/>
                    </a:ext>
                  </a:extLst>
                </p14:cNvPr>
                <p14:cNvContentPartPr/>
                <p14:nvPr/>
              </p14:nvContentPartPr>
              <p14:xfrm>
                <a:off x="8181261" y="3568346"/>
                <a:ext cx="1101960" cy="27468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B330F004-6DDB-4794-AF53-702AE82C100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72261" y="3559346"/>
                  <a:ext cx="1119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E6640BB4-F022-475F-BCEA-6FFB0BB196AA}"/>
                    </a:ext>
                  </a:extLst>
                </p14:cNvPr>
                <p14:cNvContentPartPr/>
                <p14:nvPr/>
              </p14:nvContentPartPr>
              <p14:xfrm>
                <a:off x="9565101" y="3695786"/>
                <a:ext cx="26640" cy="2268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E6640BB4-F022-475F-BCEA-6FFB0BB196A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6101" y="3686786"/>
                  <a:ext cx="44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32DD7E71-B1BD-4FE0-A8D6-83AE8C2C97B9}"/>
                    </a:ext>
                  </a:extLst>
                </p14:cNvPr>
                <p14:cNvContentPartPr/>
                <p14:nvPr/>
              </p14:nvContentPartPr>
              <p14:xfrm>
                <a:off x="9621981" y="3801626"/>
                <a:ext cx="49320" cy="792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32DD7E71-B1BD-4FE0-A8D6-83AE8C2C97B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613341" y="3792986"/>
                  <a:ext cx="66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095B772B-CEB5-4A0C-95DA-E2AE78F7107A}"/>
                    </a:ext>
                  </a:extLst>
                </p14:cNvPr>
                <p14:cNvContentPartPr/>
                <p14:nvPr/>
              </p14:nvContentPartPr>
              <p14:xfrm>
                <a:off x="9617301" y="3667706"/>
                <a:ext cx="3960" cy="468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095B772B-CEB5-4A0C-95DA-E2AE78F7107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08661" y="3659066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1AE726EA-A947-4191-AB42-52C375CD487A}"/>
                    </a:ext>
                  </a:extLst>
                </p14:cNvPr>
                <p14:cNvContentPartPr/>
                <p14:nvPr/>
              </p14:nvContentPartPr>
              <p14:xfrm>
                <a:off x="1721061" y="4236506"/>
                <a:ext cx="234720" cy="22356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1AE726EA-A947-4191-AB42-52C375CD487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712061" y="4227866"/>
                  <a:ext cx="25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5E2C0760-12FD-4A75-B90F-E95B8AFE37E4}"/>
                    </a:ext>
                  </a:extLst>
                </p14:cNvPr>
                <p14:cNvContentPartPr/>
                <p14:nvPr/>
              </p14:nvContentPartPr>
              <p14:xfrm>
                <a:off x="2026701" y="4263506"/>
                <a:ext cx="244440" cy="20160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5E2C0760-12FD-4A75-B90F-E95B8AFE37E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017701" y="4254506"/>
                  <a:ext cx="262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8A2AD12C-939B-4E2E-ACEC-843076C3428F}"/>
                    </a:ext>
                  </a:extLst>
                </p14:cNvPr>
                <p14:cNvContentPartPr/>
                <p14:nvPr/>
              </p14:nvContentPartPr>
              <p14:xfrm>
                <a:off x="2071341" y="4239746"/>
                <a:ext cx="195120" cy="17856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8A2AD12C-939B-4E2E-ACEC-843076C3428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062341" y="4231106"/>
                  <a:ext cx="212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8023B993-23F7-4E48-8852-578B3DE26844}"/>
                    </a:ext>
                  </a:extLst>
                </p14:cNvPr>
                <p14:cNvContentPartPr/>
                <p14:nvPr/>
              </p14:nvContentPartPr>
              <p14:xfrm>
                <a:off x="2462661" y="4205906"/>
                <a:ext cx="149040" cy="27576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8023B993-23F7-4E48-8852-578B3DE268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453661" y="4196906"/>
                  <a:ext cx="166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96B4FC82-7A38-4911-93C7-80164A1DEBF2}"/>
                    </a:ext>
                  </a:extLst>
                </p14:cNvPr>
                <p14:cNvContentPartPr/>
                <p14:nvPr/>
              </p14:nvContentPartPr>
              <p14:xfrm>
                <a:off x="2684061" y="4328306"/>
                <a:ext cx="213480" cy="13680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96B4FC82-7A38-4911-93C7-80164A1DEBF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75061" y="4319666"/>
                  <a:ext cx="231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B1EFB0EB-2510-4D45-B8A1-5CD2EDB67F01}"/>
                    </a:ext>
                  </a:extLst>
                </p14:cNvPr>
                <p14:cNvContentPartPr/>
                <p14:nvPr/>
              </p14:nvContentPartPr>
              <p14:xfrm>
                <a:off x="2815101" y="4244786"/>
                <a:ext cx="55080" cy="1116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B1EFB0EB-2510-4D45-B8A1-5CD2EDB67F0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806101" y="4236146"/>
                  <a:ext cx="72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E825EF3D-1422-4710-9EC0-52AA056BECE4}"/>
                    </a:ext>
                  </a:extLst>
                </p14:cNvPr>
                <p14:cNvContentPartPr/>
                <p14:nvPr/>
              </p14:nvContentPartPr>
              <p14:xfrm>
                <a:off x="3006621" y="4185386"/>
                <a:ext cx="127800" cy="27252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E825EF3D-1422-4710-9EC0-52AA056BECE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97981" y="4176386"/>
                  <a:ext cx="14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4CE056BB-0806-4B44-9F35-4867FA92654B}"/>
                    </a:ext>
                  </a:extLst>
                </p14:cNvPr>
                <p14:cNvContentPartPr/>
                <p14:nvPr/>
              </p14:nvContentPartPr>
              <p14:xfrm>
                <a:off x="3373461" y="4306346"/>
                <a:ext cx="159840" cy="1224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4CE056BB-0806-4B44-9F35-4867FA92654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64821" y="4297346"/>
                  <a:ext cx="177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2B0B05E0-997F-4CE0-8345-3436A9ED683E}"/>
                    </a:ext>
                  </a:extLst>
                </p14:cNvPr>
                <p14:cNvContentPartPr/>
                <p14:nvPr/>
              </p14:nvContentPartPr>
              <p14:xfrm>
                <a:off x="3369861" y="4354586"/>
                <a:ext cx="158760" cy="252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2B0B05E0-997F-4CE0-8345-3436A9ED683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61221" y="4345586"/>
                  <a:ext cx="176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7157A998-7F77-4E1D-872E-5A1FBAB2EE0D}"/>
                    </a:ext>
                  </a:extLst>
                </p14:cNvPr>
                <p14:cNvContentPartPr/>
                <p14:nvPr/>
              </p14:nvContentPartPr>
              <p14:xfrm>
                <a:off x="3863061" y="4261346"/>
                <a:ext cx="463680" cy="16956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7157A998-7F77-4E1D-872E-5A1FBAB2EE0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854061" y="4252346"/>
                  <a:ext cx="481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352E5684-9027-4A77-AD78-D0981E33F76E}"/>
                    </a:ext>
                  </a:extLst>
                </p14:cNvPr>
                <p14:cNvContentPartPr/>
                <p14:nvPr/>
              </p14:nvContentPartPr>
              <p14:xfrm>
                <a:off x="4133421" y="4164866"/>
                <a:ext cx="82440" cy="900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352E5684-9027-4A77-AD78-D0981E33F76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124421" y="4156226"/>
                  <a:ext cx="100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74A9013D-F270-4156-A8F6-733A3AAA3669}"/>
                    </a:ext>
                  </a:extLst>
                </p14:cNvPr>
                <p14:cNvContentPartPr/>
                <p14:nvPr/>
              </p14:nvContentPartPr>
              <p14:xfrm>
                <a:off x="4382181" y="4169186"/>
                <a:ext cx="656640" cy="42336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74A9013D-F270-4156-A8F6-733A3AAA366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373541" y="4160546"/>
                  <a:ext cx="6742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22D32BFD-65E8-4638-81F0-A4DA96CAC8F2}"/>
                    </a:ext>
                  </a:extLst>
                </p14:cNvPr>
                <p14:cNvContentPartPr/>
                <p14:nvPr/>
              </p14:nvContentPartPr>
              <p14:xfrm>
                <a:off x="4852701" y="4258106"/>
                <a:ext cx="250560" cy="1656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22D32BFD-65E8-4638-81F0-A4DA96CAC8F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843701" y="4249466"/>
                  <a:ext cx="268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7AF2B5DA-6FC7-4AC4-88FB-70A046DDBF4F}"/>
                    </a:ext>
                  </a:extLst>
                </p14:cNvPr>
                <p14:cNvContentPartPr/>
                <p14:nvPr/>
              </p14:nvContentPartPr>
              <p14:xfrm>
                <a:off x="5284341" y="4099706"/>
                <a:ext cx="118800" cy="37224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7AF2B5DA-6FC7-4AC4-88FB-70A046DDBF4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275701" y="4090706"/>
                  <a:ext cx="136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9D0BA490-439A-49D8-846D-8BF320293C17}"/>
                    </a:ext>
                  </a:extLst>
                </p14:cNvPr>
                <p14:cNvContentPartPr/>
                <p14:nvPr/>
              </p14:nvContentPartPr>
              <p14:xfrm>
                <a:off x="5653341" y="4165586"/>
                <a:ext cx="19080" cy="5436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9D0BA490-439A-49D8-846D-8BF320293C1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644341" y="4156946"/>
                  <a:ext cx="36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39B41E83-3507-4192-BCAD-236AFEEFDF49}"/>
                    </a:ext>
                  </a:extLst>
                </p14:cNvPr>
                <p14:cNvContentPartPr/>
                <p14:nvPr/>
              </p14:nvContentPartPr>
              <p14:xfrm>
                <a:off x="5672061" y="4156226"/>
                <a:ext cx="75240" cy="6156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39B41E83-3507-4192-BCAD-236AFEEFDF4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663061" y="4147586"/>
                  <a:ext cx="92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13335AFE-D1F0-4773-AB51-10F3233BE241}"/>
                    </a:ext>
                  </a:extLst>
                </p14:cNvPr>
                <p14:cNvContentPartPr/>
                <p14:nvPr/>
              </p14:nvContentPartPr>
              <p14:xfrm>
                <a:off x="5891661" y="4171346"/>
                <a:ext cx="171360" cy="24516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13335AFE-D1F0-4773-AB51-10F3233BE24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883021" y="4162346"/>
                  <a:ext cx="189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38798251-550D-461E-B788-FA51932E6CB1}"/>
                    </a:ext>
                  </a:extLst>
                </p14:cNvPr>
                <p14:cNvContentPartPr/>
                <p14:nvPr/>
              </p14:nvContentPartPr>
              <p14:xfrm>
                <a:off x="5919741" y="4199066"/>
                <a:ext cx="143280" cy="1116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38798251-550D-461E-B788-FA51932E6CB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10741" y="4190426"/>
                  <a:ext cx="160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F1CF4851-7E6D-4E0C-BDD4-BA1B18892DDF}"/>
                    </a:ext>
                  </a:extLst>
                </p14:cNvPr>
                <p14:cNvContentPartPr/>
                <p14:nvPr/>
              </p14:nvContentPartPr>
              <p14:xfrm>
                <a:off x="6076701" y="4246226"/>
                <a:ext cx="1149480" cy="38052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F1CF4851-7E6D-4E0C-BDD4-BA1B18892DD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068061" y="4237586"/>
                  <a:ext cx="11671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790DBAAC-462D-4CE7-A2D8-39E70CBF8A0D}"/>
                    </a:ext>
                  </a:extLst>
                </p14:cNvPr>
                <p14:cNvContentPartPr/>
                <p14:nvPr/>
              </p14:nvContentPartPr>
              <p14:xfrm>
                <a:off x="7517781" y="4207706"/>
                <a:ext cx="725760" cy="17496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790DBAAC-462D-4CE7-A2D8-39E70CBF8A0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509141" y="4199066"/>
                  <a:ext cx="743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1D8B4621-0B22-485F-B0A0-1E0BB2D46E43}"/>
                    </a:ext>
                  </a:extLst>
                </p14:cNvPr>
                <p14:cNvContentPartPr/>
                <p14:nvPr/>
              </p14:nvContentPartPr>
              <p14:xfrm>
                <a:off x="8086941" y="4206626"/>
                <a:ext cx="488520" cy="12744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1D8B4621-0B22-485F-B0A0-1E0BB2D46E4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077941" y="4197986"/>
                  <a:ext cx="5061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0EC35C3E-33E9-434A-A984-E0386CCEFF08}"/>
              </a:ext>
            </a:extLst>
          </p:cNvPr>
          <p:cNvGrpSpPr/>
          <p:nvPr/>
        </p:nvGrpSpPr>
        <p:grpSpPr>
          <a:xfrm>
            <a:off x="8856981" y="4008626"/>
            <a:ext cx="1736640" cy="359280"/>
            <a:chOff x="8856981" y="4008626"/>
            <a:chExt cx="173664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697BEA46-36BB-47A7-95CE-BD263E0271BF}"/>
                    </a:ext>
                  </a:extLst>
                </p14:cNvPr>
                <p14:cNvContentPartPr/>
                <p14:nvPr/>
              </p14:nvContentPartPr>
              <p14:xfrm>
                <a:off x="8856981" y="4089986"/>
                <a:ext cx="131760" cy="27792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697BEA46-36BB-47A7-95CE-BD263E0271B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48341" y="4080986"/>
                  <a:ext cx="149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B35B393A-DF62-451A-A3D3-CBB84C2C9DEB}"/>
                    </a:ext>
                  </a:extLst>
                </p14:cNvPr>
                <p14:cNvContentPartPr/>
                <p14:nvPr/>
              </p14:nvContentPartPr>
              <p14:xfrm>
                <a:off x="9020421" y="4149746"/>
                <a:ext cx="279360" cy="19764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B35B393A-DF62-451A-A3D3-CBB84C2C9DE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11781" y="4141106"/>
                  <a:ext cx="297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EF80AE7B-82B7-450A-B8F3-DACB532A59DF}"/>
                    </a:ext>
                  </a:extLst>
                </p14:cNvPr>
                <p14:cNvContentPartPr/>
                <p14:nvPr/>
              </p14:nvContentPartPr>
              <p14:xfrm>
                <a:off x="9539181" y="4251266"/>
                <a:ext cx="140040" cy="8856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EF80AE7B-82B7-450A-B8F3-DACB532A59D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530181" y="4242266"/>
                  <a:ext cx="157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3AA2F465-5EA4-4746-8A6E-ABB9CA1467DF}"/>
                    </a:ext>
                  </a:extLst>
                </p14:cNvPr>
                <p14:cNvContentPartPr/>
                <p14:nvPr/>
              </p14:nvContentPartPr>
              <p14:xfrm>
                <a:off x="9917541" y="4085666"/>
                <a:ext cx="47880" cy="24444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3AA2F465-5EA4-4746-8A6E-ABB9CA146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908541" y="4076666"/>
                  <a:ext cx="65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3D38B485-C79A-4A04-B512-A70BF278B84C}"/>
                    </a:ext>
                  </a:extLst>
                </p14:cNvPr>
                <p14:cNvContentPartPr/>
                <p14:nvPr/>
              </p14:nvContentPartPr>
              <p14:xfrm>
                <a:off x="9912501" y="4100786"/>
                <a:ext cx="138600" cy="468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3D38B485-C79A-4A04-B512-A70BF278B84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03861" y="4091786"/>
                  <a:ext cx="156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17C7CF1B-9586-42A5-BB3E-4924C3C38C37}"/>
                    </a:ext>
                  </a:extLst>
                </p14:cNvPr>
                <p14:cNvContentPartPr/>
                <p14:nvPr/>
              </p14:nvContentPartPr>
              <p14:xfrm>
                <a:off x="9893781" y="4192586"/>
                <a:ext cx="185040" cy="1224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17C7CF1B-9586-42A5-BB3E-4924C3C38C3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884781" y="4183946"/>
                  <a:ext cx="202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33214A62-2D5B-4361-9472-E44850974C30}"/>
                    </a:ext>
                  </a:extLst>
                </p14:cNvPr>
                <p14:cNvContentPartPr/>
                <p14:nvPr/>
              </p14:nvContentPartPr>
              <p14:xfrm>
                <a:off x="10206621" y="4008626"/>
                <a:ext cx="101880" cy="32508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33214A62-2D5B-4361-9472-E44850974C3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97621" y="3999626"/>
                  <a:ext cx="119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DE3E68E7-3A6D-41A1-8EEC-ADF4F69A71E1}"/>
                    </a:ext>
                  </a:extLst>
                </p14:cNvPr>
                <p14:cNvContentPartPr/>
                <p14:nvPr/>
              </p14:nvContentPartPr>
              <p14:xfrm>
                <a:off x="10530981" y="4115546"/>
                <a:ext cx="28800" cy="2808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DE3E68E7-3A6D-41A1-8EEC-ADF4F69A71E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522341" y="4106906"/>
                  <a:ext cx="46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0AD4873D-460B-4B0C-ABBE-9C932B21BB93}"/>
                    </a:ext>
                  </a:extLst>
                </p14:cNvPr>
                <p14:cNvContentPartPr/>
                <p14:nvPr/>
              </p14:nvContentPartPr>
              <p14:xfrm>
                <a:off x="10557981" y="4223906"/>
                <a:ext cx="35640" cy="468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0AD4873D-460B-4B0C-ABBE-9C932B21BB9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49341" y="4214906"/>
                  <a:ext cx="532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D2D2487D-2577-4E6B-9DAE-BED1D45FAD29}"/>
              </a:ext>
            </a:extLst>
          </p:cNvPr>
          <p:cNvGrpSpPr/>
          <p:nvPr/>
        </p:nvGrpSpPr>
        <p:grpSpPr>
          <a:xfrm>
            <a:off x="10952181" y="3977306"/>
            <a:ext cx="306360" cy="422280"/>
            <a:chOff x="10952181" y="3977306"/>
            <a:chExt cx="306360" cy="42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1C1BCE19-EF5C-4953-AD6C-5B444DCA7671}"/>
                    </a:ext>
                  </a:extLst>
                </p14:cNvPr>
                <p14:cNvContentPartPr/>
                <p14:nvPr/>
              </p14:nvContentPartPr>
              <p14:xfrm>
                <a:off x="10952181" y="4003226"/>
                <a:ext cx="9720" cy="10764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1C1BCE19-EF5C-4953-AD6C-5B444DCA767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943541" y="3994226"/>
                  <a:ext cx="27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B7E8EBA5-EC6A-4A67-8B09-48B272D1E1CC}"/>
                    </a:ext>
                  </a:extLst>
                </p14:cNvPr>
                <p14:cNvContentPartPr/>
                <p14:nvPr/>
              </p14:nvContentPartPr>
              <p14:xfrm>
                <a:off x="11021301" y="4024466"/>
                <a:ext cx="360" cy="10548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B7E8EBA5-EC6A-4A67-8B09-48B272D1E1C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012661" y="4015826"/>
                  <a:ext cx="18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DDA4F877-3EA2-4D1D-B5EB-8C563364DA88}"/>
                    </a:ext>
                  </a:extLst>
                </p14:cNvPr>
                <p14:cNvContentPartPr/>
                <p14:nvPr/>
              </p14:nvContentPartPr>
              <p14:xfrm>
                <a:off x="11037861" y="3977306"/>
                <a:ext cx="220680" cy="42228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DDA4F877-3EA2-4D1D-B5EB-8C563364DA8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029221" y="3968666"/>
                  <a:ext cx="238320" cy="43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44" name="Entrada de lápiz 243">
                <a:extLst>
                  <a:ext uri="{FF2B5EF4-FFF2-40B4-BE49-F238E27FC236}">
                    <a16:creationId xmlns:a16="http://schemas.microsoft.com/office/drawing/2014/main" id="{9F378CDC-8DC7-4FBC-9F54-9008E23C297A}"/>
                  </a:ext>
                </a:extLst>
              </p14:cNvPr>
              <p14:cNvContentPartPr/>
              <p14:nvPr/>
            </p14:nvContentPartPr>
            <p14:xfrm>
              <a:off x="1798101" y="4702706"/>
              <a:ext cx="63360" cy="18360"/>
            </p14:xfrm>
          </p:contentPart>
        </mc:Choice>
        <mc:Fallback xmlns="">
          <p:pic>
            <p:nvPicPr>
              <p:cNvPr id="244" name="Entrada de lápiz 243">
                <a:extLst>
                  <a:ext uri="{FF2B5EF4-FFF2-40B4-BE49-F238E27FC236}">
                    <a16:creationId xmlns:a16="http://schemas.microsoft.com/office/drawing/2014/main" id="{9F378CDC-8DC7-4FBC-9F54-9008E23C297A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789461" y="4694066"/>
                <a:ext cx="81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upo 246">
            <a:extLst>
              <a:ext uri="{FF2B5EF4-FFF2-40B4-BE49-F238E27FC236}">
                <a16:creationId xmlns:a16="http://schemas.microsoft.com/office/drawing/2014/main" id="{5582A113-29F5-422F-96E5-01DE6A4A2999}"/>
              </a:ext>
            </a:extLst>
          </p:cNvPr>
          <p:cNvGrpSpPr/>
          <p:nvPr/>
        </p:nvGrpSpPr>
        <p:grpSpPr>
          <a:xfrm>
            <a:off x="1710981" y="4845266"/>
            <a:ext cx="777600" cy="209160"/>
            <a:chOff x="1710981" y="4845266"/>
            <a:chExt cx="7776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5C9FE683-4697-4158-968E-B9F611E1C325}"/>
                    </a:ext>
                  </a:extLst>
                </p14:cNvPr>
                <p14:cNvContentPartPr/>
                <p14:nvPr/>
              </p14:nvContentPartPr>
              <p14:xfrm>
                <a:off x="1710981" y="4845266"/>
                <a:ext cx="354600" cy="20916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5C9FE683-4697-4158-968E-B9F611E1C32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702341" y="4836266"/>
                  <a:ext cx="372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CAFAFD26-9374-4912-B820-6D0DAA808625}"/>
                    </a:ext>
                  </a:extLst>
                </p14:cNvPr>
                <p14:cNvContentPartPr/>
                <p14:nvPr/>
              </p14:nvContentPartPr>
              <p14:xfrm>
                <a:off x="2318301" y="4866506"/>
                <a:ext cx="170280" cy="2088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CAFAFD26-9374-4912-B820-6D0DAA80862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309661" y="4857866"/>
                  <a:ext cx="187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586AD39C-0D2B-4746-B968-E8FEB7EDF66D}"/>
                    </a:ext>
                  </a:extLst>
                </p14:cNvPr>
                <p14:cNvContentPartPr/>
                <p14:nvPr/>
              </p14:nvContentPartPr>
              <p14:xfrm>
                <a:off x="2332701" y="4953266"/>
                <a:ext cx="145800" cy="1116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586AD39C-0D2B-4746-B968-E8FEB7EDF66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324061" y="4944626"/>
                  <a:ext cx="16344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1882DFAB-360F-462C-8BE2-EFAD30B5A596}"/>
              </a:ext>
            </a:extLst>
          </p:cNvPr>
          <p:cNvGrpSpPr/>
          <p:nvPr/>
        </p:nvGrpSpPr>
        <p:grpSpPr>
          <a:xfrm>
            <a:off x="2802141" y="4684346"/>
            <a:ext cx="1059840" cy="332280"/>
            <a:chOff x="2802141" y="4684346"/>
            <a:chExt cx="105984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D93B5F0E-96DB-4123-BAA3-9FC0CE978015}"/>
                    </a:ext>
                  </a:extLst>
                </p14:cNvPr>
                <p14:cNvContentPartPr/>
                <p14:nvPr/>
              </p14:nvContentPartPr>
              <p14:xfrm>
                <a:off x="2802141" y="4824746"/>
                <a:ext cx="296640" cy="19188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D93B5F0E-96DB-4123-BAA3-9FC0CE97801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793141" y="4815746"/>
                  <a:ext cx="314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861977E7-8C44-474E-B5D0-84F068873B75}"/>
                    </a:ext>
                  </a:extLst>
                </p14:cNvPr>
                <p14:cNvContentPartPr/>
                <p14:nvPr/>
              </p14:nvContentPartPr>
              <p14:xfrm>
                <a:off x="2916621" y="4745546"/>
                <a:ext cx="36000" cy="1872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861977E7-8C44-474E-B5D0-84F068873B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907621" y="4736546"/>
                  <a:ext cx="53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97514936-A3DD-4C69-80B3-4A21E1A6434F}"/>
                    </a:ext>
                  </a:extLst>
                </p14:cNvPr>
                <p14:cNvContentPartPr/>
                <p14:nvPr/>
              </p14:nvContentPartPr>
              <p14:xfrm>
                <a:off x="3386781" y="4785866"/>
                <a:ext cx="39600" cy="20232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97514936-A3DD-4C69-80B3-4A21E1A6434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377781" y="4776866"/>
                  <a:ext cx="57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2062F1C0-FEB2-47A8-9221-F4E782FF3E3C}"/>
                    </a:ext>
                  </a:extLst>
                </p14:cNvPr>
                <p14:cNvContentPartPr/>
                <p14:nvPr/>
              </p14:nvContentPartPr>
              <p14:xfrm>
                <a:off x="3246021" y="4892426"/>
                <a:ext cx="263520" cy="2160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2062F1C0-FEB2-47A8-9221-F4E782FF3E3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237381" y="4883786"/>
                  <a:ext cx="281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DCCA2963-015E-4F95-AD6D-B4E8C438B578}"/>
                    </a:ext>
                  </a:extLst>
                </p14:cNvPr>
                <p14:cNvContentPartPr/>
                <p14:nvPr/>
              </p14:nvContentPartPr>
              <p14:xfrm>
                <a:off x="3729501" y="4684346"/>
                <a:ext cx="132480" cy="32508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DCCA2963-015E-4F95-AD6D-B4E8C438B57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720861" y="4675706"/>
                  <a:ext cx="150120" cy="34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332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0D85EC-B6B8-4B25-A8BC-650C11ED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" y="0"/>
            <a:ext cx="7060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8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E9F8A61-BC70-45E5-8CEE-158DF433CC68}"/>
              </a:ext>
            </a:extLst>
          </p:cNvPr>
          <p:cNvSpPr txBox="1"/>
          <p:nvPr/>
        </p:nvSpPr>
        <p:spPr>
          <a:xfrm>
            <a:off x="1269507" y="941033"/>
            <a:ext cx="104845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EJERCICIO A DESARROLLAR: </a:t>
            </a:r>
          </a:p>
          <a:p>
            <a:endParaRPr lang="es-CL" dirty="0"/>
          </a:p>
          <a:p>
            <a:r>
              <a:rPr lang="es-CL" dirty="0"/>
              <a:t>Aprovechando que los datos se mantienen almacenados en los arreglos, se pide agregar instrucciones al programa, para: </a:t>
            </a:r>
          </a:p>
          <a:p>
            <a:pPr marL="285750" indent="-285750">
              <a:buFontTx/>
              <a:buChar char="-"/>
            </a:pPr>
            <a:r>
              <a:rPr lang="es-CL" dirty="0"/>
              <a:t>Obtener la edad mayor y los nombres de las personas que tienen esa edad mayor (pueden ser varias). </a:t>
            </a:r>
          </a:p>
          <a:p>
            <a:pPr marL="285750" indent="-285750">
              <a:buFontTx/>
              <a:buChar char="-"/>
            </a:pPr>
            <a:r>
              <a:rPr lang="es-CL" dirty="0"/>
              <a:t>Obtener el promedio de edad solo entre hombres y el promedio de edad solo entre mujeres. </a:t>
            </a:r>
          </a:p>
          <a:p>
            <a:pPr marL="285750" indent="-285750">
              <a:buFontTx/>
              <a:buChar char="-"/>
            </a:pPr>
            <a:r>
              <a:rPr lang="es-CL" dirty="0"/>
              <a:t>Obtener listados de nombres de personas para cada edad, ejemplo: 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r>
              <a:rPr lang="es-CL" dirty="0"/>
              <a:t>	EDAD		NOMBRE</a:t>
            </a:r>
          </a:p>
          <a:p>
            <a:r>
              <a:rPr lang="es-CL" dirty="0"/>
              <a:t>	====		=======</a:t>
            </a:r>
          </a:p>
          <a:p>
            <a:r>
              <a:rPr lang="es-CL" dirty="0"/>
              <a:t>	18		ANA</a:t>
            </a:r>
          </a:p>
          <a:p>
            <a:r>
              <a:rPr lang="es-CL" dirty="0"/>
              <a:t>	25		CARLA</a:t>
            </a:r>
          </a:p>
          <a:p>
            <a:r>
              <a:rPr lang="es-CL" dirty="0"/>
              <a:t>	31		RAMON</a:t>
            </a:r>
          </a:p>
          <a:p>
            <a:r>
              <a:rPr lang="es-CL" dirty="0"/>
              <a:t>	40 		JUAN</a:t>
            </a:r>
          </a:p>
          <a:p>
            <a:r>
              <a:rPr lang="es-CL" dirty="0"/>
              <a:t>	40		LUISA</a:t>
            </a:r>
          </a:p>
          <a:p>
            <a:r>
              <a:rPr lang="es-CL" dirty="0"/>
              <a:t>	45		HECTOR</a:t>
            </a:r>
          </a:p>
          <a:p>
            <a:endParaRPr lang="es-CL" dirty="0"/>
          </a:p>
          <a:p>
            <a:pPr marL="285750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136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19D4CD1-2D5D-44D0-B179-513FDB3D1936}"/>
              </a:ext>
            </a:extLst>
          </p:cNvPr>
          <p:cNvSpPr txBox="1"/>
          <p:nvPr/>
        </p:nvSpPr>
        <p:spPr>
          <a:xfrm>
            <a:off x="462747" y="566322"/>
            <a:ext cx="11391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u="sng" dirty="0"/>
              <a:t>PROBLEMA A RESOLVER </a:t>
            </a:r>
            <a:r>
              <a:rPr lang="es-CL" sz="2800" dirty="0"/>
              <a:t>(en Python): </a:t>
            </a:r>
          </a:p>
          <a:p>
            <a:pPr marL="285750" indent="-285750">
              <a:buFontTx/>
              <a:buChar char="-"/>
            </a:pPr>
            <a:r>
              <a:rPr lang="es-CL" sz="2800" dirty="0"/>
              <a:t>Se debe leer N (cantidad de personas). </a:t>
            </a:r>
          </a:p>
          <a:p>
            <a:pPr marL="285750" indent="-285750">
              <a:buFontTx/>
              <a:buChar char="-"/>
            </a:pPr>
            <a:r>
              <a:rPr lang="es-CL" sz="2800" dirty="0"/>
              <a:t>Después, para cada persona se debe leer: Nombre, Edad, Sexo (“M” o “F”). </a:t>
            </a:r>
          </a:p>
          <a:p>
            <a:pPr marL="285750" indent="-285750">
              <a:buFontTx/>
              <a:buChar char="-"/>
            </a:pPr>
            <a:r>
              <a:rPr lang="es-CL" sz="2800" dirty="0"/>
              <a:t>Se deben procesar los datos y obtener: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800" dirty="0"/>
              <a:t>Cantidad de hombres y cantidad de mujeres.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800" dirty="0"/>
              <a:t>Promedio de edad general.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sz="2800" dirty="0"/>
              <a:t>Cantidad de personas que tienen edad menor que el promedio de edad. </a:t>
            </a:r>
          </a:p>
          <a:p>
            <a:pPr marL="285750" indent="-285750">
              <a:buFontTx/>
              <a:buChar char="-"/>
            </a:pPr>
            <a:endParaRPr lang="es-CL" sz="2800" dirty="0"/>
          </a:p>
          <a:p>
            <a:r>
              <a:rPr lang="es-CL" sz="2800" dirty="0"/>
              <a:t> 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97C1AC0-ACBB-4572-B973-CCE8A33B294B}"/>
              </a:ext>
            </a:extLst>
          </p:cNvPr>
          <p:cNvGrpSpPr/>
          <p:nvPr/>
        </p:nvGrpSpPr>
        <p:grpSpPr>
          <a:xfrm>
            <a:off x="6892113" y="163108"/>
            <a:ext cx="4137120" cy="931320"/>
            <a:chOff x="6892113" y="163108"/>
            <a:chExt cx="4137120" cy="9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C53CC2A0-8E7D-48FA-B40E-0321CE960138}"/>
                    </a:ext>
                  </a:extLst>
                </p14:cNvPr>
                <p14:cNvContentPartPr/>
                <p14:nvPr/>
              </p14:nvContentPartPr>
              <p14:xfrm>
                <a:off x="6907953" y="163108"/>
                <a:ext cx="1558080" cy="37908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C53CC2A0-8E7D-48FA-B40E-0321CE9601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99313" y="154108"/>
                  <a:ext cx="1575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1B264CAA-AC42-404A-A414-7485DE3EE985}"/>
                    </a:ext>
                  </a:extLst>
                </p14:cNvPr>
                <p14:cNvContentPartPr/>
                <p14:nvPr/>
              </p14:nvContentPartPr>
              <p14:xfrm>
                <a:off x="8623713" y="334468"/>
                <a:ext cx="910800" cy="2055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1B264CAA-AC42-404A-A414-7485DE3EE9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15073" y="325828"/>
                  <a:ext cx="928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73C1068A-CDDD-4890-8FDE-2E9921D6BBDF}"/>
                    </a:ext>
                  </a:extLst>
                </p14:cNvPr>
                <p14:cNvContentPartPr/>
                <p14:nvPr/>
              </p14:nvContentPartPr>
              <p14:xfrm>
                <a:off x="9669873" y="390628"/>
                <a:ext cx="661680" cy="1324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73C1068A-CDDD-4890-8FDE-2E9921D6BB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61233" y="381628"/>
                  <a:ext cx="679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A267F6A-1DA7-4600-802C-BF140B68C35E}"/>
                    </a:ext>
                  </a:extLst>
                </p14:cNvPr>
                <p14:cNvContentPartPr/>
                <p14:nvPr/>
              </p14:nvContentPartPr>
              <p14:xfrm>
                <a:off x="10470513" y="396028"/>
                <a:ext cx="558720" cy="1159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A267F6A-1DA7-4600-802C-BF140B68C3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61873" y="387388"/>
                  <a:ext cx="576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4F52B73-A52B-4987-8A2E-1E4C6D0A1ED8}"/>
                    </a:ext>
                  </a:extLst>
                </p14:cNvPr>
                <p14:cNvContentPartPr/>
                <p14:nvPr/>
              </p14:nvContentPartPr>
              <p14:xfrm>
                <a:off x="6892113" y="654868"/>
                <a:ext cx="235440" cy="3236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4F52B73-A52B-4987-8A2E-1E4C6D0A1E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3113" y="646228"/>
                  <a:ext cx="253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D3B75BEC-A753-47C8-B1FA-7037E5A6ED6D}"/>
                    </a:ext>
                  </a:extLst>
                </p14:cNvPr>
                <p14:cNvContentPartPr/>
                <p14:nvPr/>
              </p14:nvContentPartPr>
              <p14:xfrm>
                <a:off x="7085073" y="823348"/>
                <a:ext cx="123840" cy="2710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D3B75BEC-A753-47C8-B1FA-7037E5A6ED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76073" y="814708"/>
                  <a:ext cx="141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5972FC27-47DC-40E6-AB6A-EABA9733802D}"/>
                    </a:ext>
                  </a:extLst>
                </p14:cNvPr>
                <p14:cNvContentPartPr/>
                <p14:nvPr/>
              </p14:nvContentPartPr>
              <p14:xfrm>
                <a:off x="7381353" y="619588"/>
                <a:ext cx="63000" cy="3268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5972FC27-47DC-40E6-AB6A-EABA973380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2713" y="610948"/>
                  <a:ext cx="80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3C5471C5-B923-4D7F-9CDE-C915B6F2C46A}"/>
                    </a:ext>
                  </a:extLst>
                </p14:cNvPr>
                <p14:cNvContentPartPr/>
                <p14:nvPr/>
              </p14:nvContentPartPr>
              <p14:xfrm>
                <a:off x="7276953" y="794188"/>
                <a:ext cx="228960" cy="126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3C5471C5-B923-4D7F-9CDE-C915B6F2C4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68313" y="785548"/>
                  <a:ext cx="246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1EA82C3-9CD1-4682-86E7-C15E5DF96348}"/>
                    </a:ext>
                  </a:extLst>
                </p14:cNvPr>
                <p14:cNvContentPartPr/>
                <p14:nvPr/>
              </p14:nvContentPartPr>
              <p14:xfrm>
                <a:off x="7514913" y="635788"/>
                <a:ext cx="611640" cy="3513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1EA82C3-9CD1-4682-86E7-C15E5DF963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05913" y="626788"/>
                  <a:ext cx="6292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F1A4A11-C37A-42E3-AFDE-00FFD8699594}"/>
                    </a:ext>
                  </a:extLst>
                </p14:cNvPr>
                <p14:cNvContentPartPr/>
                <p14:nvPr/>
              </p14:nvContentPartPr>
              <p14:xfrm>
                <a:off x="8233473" y="929548"/>
                <a:ext cx="21240" cy="2088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F1A4A11-C37A-42E3-AFDE-00FFD86995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4833" y="920548"/>
                  <a:ext cx="38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94038247-9D6B-4A23-BFFF-596B1F807AEE}"/>
                    </a:ext>
                  </a:extLst>
                </p14:cNvPr>
                <p14:cNvContentPartPr/>
                <p14:nvPr/>
              </p14:nvContentPartPr>
              <p14:xfrm>
                <a:off x="8520753" y="638668"/>
                <a:ext cx="234720" cy="3927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94038247-9D6B-4A23-BFFF-596B1F807A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11753" y="630028"/>
                  <a:ext cx="2523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8D88C6F5-6431-4E8F-B811-A9310FF09C7F}"/>
                    </a:ext>
                  </a:extLst>
                </p14:cNvPr>
                <p14:cNvContentPartPr/>
                <p14:nvPr/>
              </p14:nvContentPartPr>
              <p14:xfrm>
                <a:off x="8689953" y="666028"/>
                <a:ext cx="1063440" cy="3481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8D88C6F5-6431-4E8F-B811-A9310FF09C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80953" y="657028"/>
                  <a:ext cx="1081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627E4AE5-E1C0-4E62-A8A6-956D5100791B}"/>
                    </a:ext>
                  </a:extLst>
                </p14:cNvPr>
                <p14:cNvContentPartPr/>
                <p14:nvPr/>
              </p14:nvContentPartPr>
              <p14:xfrm>
                <a:off x="9922233" y="884188"/>
                <a:ext cx="209880" cy="1213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627E4AE5-E1C0-4E62-A8A6-956D510079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3593" y="875548"/>
                  <a:ext cx="227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1DAEF178-B4CF-4FA7-969D-DC968D66FBDD}"/>
                    </a:ext>
                  </a:extLst>
                </p14:cNvPr>
                <p14:cNvContentPartPr/>
                <p14:nvPr/>
              </p14:nvContentPartPr>
              <p14:xfrm>
                <a:off x="10263153" y="700948"/>
                <a:ext cx="447840" cy="3135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1DAEF178-B4CF-4FA7-969D-DC968D66FB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54513" y="692308"/>
                  <a:ext cx="46548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27C1DF1-802B-4C8B-8A16-4BC78A4018CF}"/>
              </a:ext>
            </a:extLst>
          </p:cNvPr>
          <p:cNvGrpSpPr/>
          <p:nvPr/>
        </p:nvGrpSpPr>
        <p:grpSpPr>
          <a:xfrm>
            <a:off x="10938153" y="705268"/>
            <a:ext cx="986040" cy="268920"/>
            <a:chOff x="10938153" y="705268"/>
            <a:chExt cx="98604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F22E52D-F766-499B-A79B-CB55872F8AED}"/>
                    </a:ext>
                  </a:extLst>
                </p14:cNvPr>
                <p14:cNvContentPartPr/>
                <p14:nvPr/>
              </p14:nvContentPartPr>
              <p14:xfrm>
                <a:off x="10938153" y="729748"/>
                <a:ext cx="92520" cy="2264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F22E52D-F766-499B-A79B-CB55872F8A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29513" y="721108"/>
                  <a:ext cx="110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7A8A9F66-5650-4F59-87DA-9EF35F4CFBC2}"/>
                    </a:ext>
                  </a:extLst>
                </p14:cNvPr>
                <p14:cNvContentPartPr/>
                <p14:nvPr/>
              </p14:nvContentPartPr>
              <p14:xfrm>
                <a:off x="11140113" y="705268"/>
                <a:ext cx="151560" cy="2343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7A8A9F66-5650-4F59-87DA-9EF35F4CFB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31473" y="696628"/>
                  <a:ext cx="169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DCEEA3A5-5CAC-40E7-89AC-904FCFFD33E8}"/>
                    </a:ext>
                  </a:extLst>
                </p14:cNvPr>
                <p14:cNvContentPartPr/>
                <p14:nvPr/>
              </p14:nvContentPartPr>
              <p14:xfrm>
                <a:off x="11389953" y="804628"/>
                <a:ext cx="25920" cy="2736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DCEEA3A5-5CAC-40E7-89AC-904FCFFD33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81313" y="795988"/>
                  <a:ext cx="43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0F4784B-7A21-47C5-AE41-AB8837F7E4ED}"/>
                    </a:ext>
                  </a:extLst>
                </p14:cNvPr>
                <p14:cNvContentPartPr/>
                <p14:nvPr/>
              </p14:nvContentPartPr>
              <p14:xfrm>
                <a:off x="11419113" y="879868"/>
                <a:ext cx="18360" cy="2448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0F4784B-7A21-47C5-AE41-AB8837F7E4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10113" y="871228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AA4372D4-69A5-4B81-BDC1-99A17FAF7D38}"/>
                    </a:ext>
                  </a:extLst>
                </p14:cNvPr>
                <p14:cNvContentPartPr/>
                <p14:nvPr/>
              </p14:nvContentPartPr>
              <p14:xfrm>
                <a:off x="11493273" y="740548"/>
                <a:ext cx="138240" cy="2336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AA4372D4-69A5-4B81-BDC1-99A17FAF7D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84273" y="731908"/>
                  <a:ext cx="155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C6A98339-08F7-4F6C-8663-2B85ED4D5F93}"/>
                    </a:ext>
                  </a:extLst>
                </p14:cNvPr>
                <p14:cNvContentPartPr/>
                <p14:nvPr/>
              </p14:nvContentPartPr>
              <p14:xfrm>
                <a:off x="11657433" y="751708"/>
                <a:ext cx="168480" cy="2142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C6A98339-08F7-4F6C-8663-2B85ED4D5F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48793" y="743068"/>
                  <a:ext cx="186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BF58A46-095A-42C2-B3E4-D12DDB14BD86}"/>
                    </a:ext>
                  </a:extLst>
                </p14:cNvPr>
                <p14:cNvContentPartPr/>
                <p14:nvPr/>
              </p14:nvContentPartPr>
              <p14:xfrm>
                <a:off x="11716473" y="734788"/>
                <a:ext cx="175680" cy="82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BF58A46-095A-42C2-B3E4-D12DDB14BD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07473" y="725788"/>
                  <a:ext cx="193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EB320617-6E50-4830-B1F7-01BFDA0C935C}"/>
                    </a:ext>
                  </a:extLst>
                </p14:cNvPr>
                <p14:cNvContentPartPr/>
                <p14:nvPr/>
              </p14:nvContentPartPr>
              <p14:xfrm>
                <a:off x="11906913" y="948988"/>
                <a:ext cx="17280" cy="129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EB320617-6E50-4830-B1F7-01BFDA0C93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98273" y="940348"/>
                  <a:ext cx="34920" cy="3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086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34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FF3D2C-3DD7-4784-B2B9-FA9E660D3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" y="502420"/>
            <a:ext cx="7305675" cy="5657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A1081E-AF77-4541-ABD6-83B53F75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135" y="697730"/>
            <a:ext cx="5057775" cy="52482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04CA7A-FBEE-4F6C-8ED9-A86DE606A7D3}"/>
              </a:ext>
            </a:extLst>
          </p:cNvPr>
          <p:cNvSpPr txBox="1"/>
          <p:nvPr/>
        </p:nvSpPr>
        <p:spPr>
          <a:xfrm>
            <a:off x="3125818" y="133088"/>
            <a:ext cx="430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PROGRAMA ESCRITO EN PYTHON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6943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>
            <a:extLst>
              <a:ext uri="{FF2B5EF4-FFF2-40B4-BE49-F238E27FC236}">
                <a16:creationId xmlns:a16="http://schemas.microsoft.com/office/drawing/2014/main" id="{52E4390F-120B-454F-80DB-09D7CF604CB3}"/>
              </a:ext>
            </a:extLst>
          </p:cNvPr>
          <p:cNvGrpSpPr/>
          <p:nvPr/>
        </p:nvGrpSpPr>
        <p:grpSpPr>
          <a:xfrm>
            <a:off x="1540701" y="212066"/>
            <a:ext cx="9781560" cy="626760"/>
            <a:chOff x="1540701" y="212066"/>
            <a:chExt cx="978156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B6BFE22F-45C7-4BFB-887B-4E659BF34CB5}"/>
                    </a:ext>
                  </a:extLst>
                </p14:cNvPr>
                <p14:cNvContentPartPr/>
                <p14:nvPr/>
              </p14:nvContentPartPr>
              <p14:xfrm>
                <a:off x="1751661" y="340226"/>
                <a:ext cx="245880" cy="34272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B6BFE22F-45C7-4BFB-887B-4E659BF34C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42661" y="331226"/>
                  <a:ext cx="263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743F01CD-34C4-4212-A9FA-A1DD031633FA}"/>
                    </a:ext>
                  </a:extLst>
                </p14:cNvPr>
                <p14:cNvContentPartPr/>
                <p14:nvPr/>
              </p14:nvContentPartPr>
              <p14:xfrm>
                <a:off x="2130381" y="380186"/>
                <a:ext cx="303120" cy="1872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743F01CD-34C4-4212-A9FA-A1DD03163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1741" y="371546"/>
                  <a:ext cx="320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B1841FFB-A36E-4CE1-B5FC-AEF72ED6919A}"/>
                    </a:ext>
                  </a:extLst>
                </p14:cNvPr>
                <p14:cNvContentPartPr/>
                <p14:nvPr/>
              </p14:nvContentPartPr>
              <p14:xfrm>
                <a:off x="2285181" y="378026"/>
                <a:ext cx="20520" cy="2656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B1841FFB-A36E-4CE1-B5FC-AEF72ED691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6181" y="369386"/>
                  <a:ext cx="38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CB978D1-46FD-4A76-A57B-9058CAD5C7D6}"/>
                    </a:ext>
                  </a:extLst>
                </p14:cNvPr>
                <p14:cNvContentPartPr/>
                <p14:nvPr/>
              </p14:nvContentPartPr>
              <p14:xfrm>
                <a:off x="2534661" y="335186"/>
                <a:ext cx="31680" cy="2649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CB978D1-46FD-4A76-A57B-9058CAD5C7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6021" y="326546"/>
                  <a:ext cx="49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B4C5394C-931F-4388-9B35-6A26846E5EFD}"/>
                    </a:ext>
                  </a:extLst>
                </p14:cNvPr>
                <p14:cNvContentPartPr/>
                <p14:nvPr/>
              </p14:nvContentPartPr>
              <p14:xfrm>
                <a:off x="2726901" y="341666"/>
                <a:ext cx="212400" cy="29808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B4C5394C-931F-4388-9B35-6A26846E5E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8261" y="333026"/>
                  <a:ext cx="230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2EF0B7D-B647-4197-98FF-4EE3F315F7E4}"/>
                    </a:ext>
                  </a:extLst>
                </p14:cNvPr>
                <p14:cNvContentPartPr/>
                <p14:nvPr/>
              </p14:nvContentPartPr>
              <p14:xfrm>
                <a:off x="3059181" y="381266"/>
                <a:ext cx="27000" cy="2509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2EF0B7D-B647-4197-98FF-4EE3F315F7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50181" y="372626"/>
                  <a:ext cx="44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25096EA-C988-40FF-8089-14EF91F1D2C5}"/>
                    </a:ext>
                  </a:extLst>
                </p14:cNvPr>
                <p14:cNvContentPartPr/>
                <p14:nvPr/>
              </p14:nvContentPartPr>
              <p14:xfrm>
                <a:off x="3267621" y="336266"/>
                <a:ext cx="196920" cy="27396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25096EA-C988-40FF-8089-14EF91F1D2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8621" y="327626"/>
                  <a:ext cx="214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DC3A3573-36E0-4CE3-9D1F-DEC22443ED0F}"/>
                    </a:ext>
                  </a:extLst>
                </p14:cNvPr>
                <p14:cNvContentPartPr/>
                <p14:nvPr/>
              </p14:nvContentPartPr>
              <p14:xfrm>
                <a:off x="3270141" y="483146"/>
                <a:ext cx="258840" cy="100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DC3A3573-36E0-4CE3-9D1F-DEC22443ED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1141" y="474146"/>
                  <a:ext cx="276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8AFB270-23FF-44B9-B429-1E9A8B058546}"/>
                    </a:ext>
                  </a:extLst>
                </p14:cNvPr>
                <p14:cNvContentPartPr/>
                <p14:nvPr/>
              </p14:nvContentPartPr>
              <p14:xfrm>
                <a:off x="3561741" y="338426"/>
                <a:ext cx="248040" cy="2448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8AFB270-23FF-44B9-B429-1E9A8B0585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52741" y="329426"/>
                  <a:ext cx="265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ABBEA0A-42AE-49E6-8392-48C9EE41839E}"/>
                    </a:ext>
                  </a:extLst>
                </p14:cNvPr>
                <p14:cNvContentPartPr/>
                <p14:nvPr/>
              </p14:nvContentPartPr>
              <p14:xfrm>
                <a:off x="3584421" y="491786"/>
                <a:ext cx="231480" cy="154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ABBEA0A-42AE-49E6-8392-48C9EE4183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75421" y="482786"/>
                  <a:ext cx="249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F61BCC7-F8B5-4993-A116-EA34E7614840}"/>
                    </a:ext>
                  </a:extLst>
                </p14:cNvPr>
                <p14:cNvContentPartPr/>
                <p14:nvPr/>
              </p14:nvContentPartPr>
              <p14:xfrm>
                <a:off x="3877101" y="358226"/>
                <a:ext cx="211320" cy="22284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F61BCC7-F8B5-4993-A116-EA34E76148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101" y="349226"/>
                  <a:ext cx="228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CD4FE8FD-6A0D-49F7-BABE-8380B888E856}"/>
                    </a:ext>
                  </a:extLst>
                </p14:cNvPr>
                <p14:cNvContentPartPr/>
                <p14:nvPr/>
              </p14:nvContentPartPr>
              <p14:xfrm>
                <a:off x="4239261" y="328706"/>
                <a:ext cx="20520" cy="2368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CD4FE8FD-6A0D-49F7-BABE-8380B888E8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0621" y="320066"/>
                  <a:ext cx="38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8D6F3C3-1065-493A-BDF4-60D00DA0E70C}"/>
                    </a:ext>
                  </a:extLst>
                </p14:cNvPr>
                <p14:cNvContentPartPr/>
                <p14:nvPr/>
              </p14:nvContentPartPr>
              <p14:xfrm>
                <a:off x="4346541" y="386666"/>
                <a:ext cx="198720" cy="2037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8D6F3C3-1065-493A-BDF4-60D00DA0E7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37901" y="378026"/>
                  <a:ext cx="216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A6CB6E1-6741-4087-8385-4B086F37AC6B}"/>
                    </a:ext>
                  </a:extLst>
                </p14:cNvPr>
                <p14:cNvContentPartPr/>
                <p14:nvPr/>
              </p14:nvContentPartPr>
              <p14:xfrm>
                <a:off x="4619061" y="279746"/>
                <a:ext cx="243360" cy="26964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A6CB6E1-6741-4087-8385-4B086F37AC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10421" y="270746"/>
                  <a:ext cx="261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A6D3528-62EE-4B4D-ABDF-372CC761B6A2}"/>
                    </a:ext>
                  </a:extLst>
                </p14:cNvPr>
                <p14:cNvContentPartPr/>
                <p14:nvPr/>
              </p14:nvContentPartPr>
              <p14:xfrm>
                <a:off x="4531221" y="212066"/>
                <a:ext cx="70560" cy="666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A6D3528-62EE-4B4D-ABDF-372CC761B6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22221" y="203426"/>
                  <a:ext cx="88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C15DCB9-370B-4E4C-B312-B5EE01AB8163}"/>
                    </a:ext>
                  </a:extLst>
                </p14:cNvPr>
                <p14:cNvContentPartPr/>
                <p14:nvPr/>
              </p14:nvContentPartPr>
              <p14:xfrm>
                <a:off x="5314581" y="293066"/>
                <a:ext cx="93240" cy="2376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C15DCB9-370B-4E4C-B312-B5EE01AB81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05941" y="284066"/>
                  <a:ext cx="110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C06A986C-8B4F-4C40-9908-43F9E8A9D469}"/>
                    </a:ext>
                  </a:extLst>
                </p14:cNvPr>
                <p14:cNvContentPartPr/>
                <p14:nvPr/>
              </p14:nvContentPartPr>
              <p14:xfrm>
                <a:off x="5314581" y="316466"/>
                <a:ext cx="176760" cy="2646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C06A986C-8B4F-4C40-9908-43F9E8A9D4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05941" y="307466"/>
                  <a:ext cx="194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88B50F35-6FDC-4C1C-A4D6-8313A3021B8D}"/>
                    </a:ext>
                  </a:extLst>
                </p14:cNvPr>
                <p14:cNvContentPartPr/>
                <p14:nvPr/>
              </p14:nvContentPartPr>
              <p14:xfrm>
                <a:off x="5546781" y="360026"/>
                <a:ext cx="81720" cy="2473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88B50F35-6FDC-4C1C-A4D6-8313A3021B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37781" y="351026"/>
                  <a:ext cx="99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4AA3704-2C48-4341-BB3A-B0AD380875FA}"/>
                    </a:ext>
                  </a:extLst>
                </p14:cNvPr>
                <p14:cNvContentPartPr/>
                <p14:nvPr/>
              </p14:nvContentPartPr>
              <p14:xfrm>
                <a:off x="5665941" y="350306"/>
                <a:ext cx="124920" cy="144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4AA3704-2C48-4341-BB3A-B0AD380875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57301" y="341306"/>
                  <a:ext cx="142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6F2C2F40-61BB-4FF6-97F5-AD295E1D0AD6}"/>
                    </a:ext>
                  </a:extLst>
                </p14:cNvPr>
                <p14:cNvContentPartPr/>
                <p14:nvPr/>
              </p14:nvContentPartPr>
              <p14:xfrm>
                <a:off x="5513661" y="473426"/>
                <a:ext cx="329040" cy="11664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6F2C2F40-61BB-4FF6-97F5-AD295E1D0A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04661" y="464786"/>
                  <a:ext cx="346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5FD1BAD-B2DA-41DE-938C-05AD461B4732}"/>
                    </a:ext>
                  </a:extLst>
                </p14:cNvPr>
                <p14:cNvContentPartPr/>
                <p14:nvPr/>
              </p14:nvContentPartPr>
              <p14:xfrm>
                <a:off x="6247701" y="282626"/>
                <a:ext cx="242280" cy="3387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5FD1BAD-B2DA-41DE-938C-05AD461B47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38701" y="273986"/>
                  <a:ext cx="259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54290237-9398-4DD4-AEA7-F28642A7CF9D}"/>
                    </a:ext>
                  </a:extLst>
                </p14:cNvPr>
                <p14:cNvContentPartPr/>
                <p14:nvPr/>
              </p14:nvContentPartPr>
              <p14:xfrm>
                <a:off x="6262461" y="483146"/>
                <a:ext cx="266040" cy="111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54290237-9398-4DD4-AEA7-F28642A7CF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53821" y="474146"/>
                  <a:ext cx="283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B36EC67E-E49A-42CE-BFD3-7BB670473ACE}"/>
                    </a:ext>
                  </a:extLst>
                </p14:cNvPr>
                <p14:cNvContentPartPr/>
                <p14:nvPr/>
              </p14:nvContentPartPr>
              <p14:xfrm>
                <a:off x="6592941" y="283706"/>
                <a:ext cx="259560" cy="3060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B36EC67E-E49A-42CE-BFD3-7BB670473A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84301" y="275066"/>
                  <a:ext cx="2772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9EE970A1-5D48-4157-B07F-DD1589C6F161}"/>
                    </a:ext>
                  </a:extLst>
                </p14:cNvPr>
                <p14:cNvContentPartPr/>
                <p14:nvPr/>
              </p14:nvContentPartPr>
              <p14:xfrm>
                <a:off x="6902181" y="317546"/>
                <a:ext cx="258840" cy="2696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9EE970A1-5D48-4157-B07F-DD1589C6F1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93541" y="308546"/>
                  <a:ext cx="276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E3098A01-1E71-43B7-A27D-34B3E69E4341}"/>
                    </a:ext>
                  </a:extLst>
                </p14:cNvPr>
                <p14:cNvContentPartPr/>
                <p14:nvPr/>
              </p14:nvContentPartPr>
              <p14:xfrm>
                <a:off x="7254621" y="296666"/>
                <a:ext cx="50400" cy="2516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E3098A01-1E71-43B7-A27D-34B3E69E43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5981" y="288026"/>
                  <a:ext cx="680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FA145832-37FB-4A98-B3EB-3CB6BF8E00F6}"/>
                    </a:ext>
                  </a:extLst>
                </p14:cNvPr>
                <p14:cNvContentPartPr/>
                <p14:nvPr/>
              </p14:nvContentPartPr>
              <p14:xfrm>
                <a:off x="7327341" y="306386"/>
                <a:ext cx="156240" cy="144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FA145832-37FB-4A98-B3EB-3CB6BF8E00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8341" y="297386"/>
                  <a:ext cx="173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2C7EA69C-47D0-4F9F-8D8E-CA772E523788}"/>
                    </a:ext>
                  </a:extLst>
                </p14:cNvPr>
                <p14:cNvContentPartPr/>
                <p14:nvPr/>
              </p14:nvContentPartPr>
              <p14:xfrm>
                <a:off x="7265421" y="398546"/>
                <a:ext cx="121680" cy="345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2C7EA69C-47D0-4F9F-8D8E-CA772E5237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6421" y="389546"/>
                  <a:ext cx="139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A40519E8-A766-4B2E-B8FB-D8154E91399E}"/>
                    </a:ext>
                  </a:extLst>
                </p14:cNvPr>
                <p14:cNvContentPartPr/>
                <p14:nvPr/>
              </p14:nvContentPartPr>
              <p14:xfrm>
                <a:off x="7298541" y="484226"/>
                <a:ext cx="212400" cy="453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A40519E8-A766-4B2E-B8FB-D8154E9139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89901" y="475226"/>
                  <a:ext cx="230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26E8FCF0-EFEC-47E8-8F90-AB8B23B2248D}"/>
                    </a:ext>
                  </a:extLst>
                </p14:cNvPr>
                <p14:cNvContentPartPr/>
                <p14:nvPr/>
              </p14:nvContentPartPr>
              <p14:xfrm>
                <a:off x="7536501" y="330506"/>
                <a:ext cx="249840" cy="2631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26E8FCF0-EFEC-47E8-8F90-AB8B23B224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27861" y="321506"/>
                  <a:ext cx="267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65B49BA1-4070-40D6-B894-208CCF0A6E3F}"/>
                    </a:ext>
                  </a:extLst>
                </p14:cNvPr>
                <p14:cNvContentPartPr/>
                <p14:nvPr/>
              </p14:nvContentPartPr>
              <p14:xfrm>
                <a:off x="7876341" y="345626"/>
                <a:ext cx="186840" cy="25164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65B49BA1-4070-40D6-B894-208CCF0A6E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67341" y="336986"/>
                  <a:ext cx="204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4ED027CC-2E59-4281-9A5F-7668D6D4E0AA}"/>
                    </a:ext>
                  </a:extLst>
                </p14:cNvPr>
                <p14:cNvContentPartPr/>
                <p14:nvPr/>
              </p14:nvContentPartPr>
              <p14:xfrm>
                <a:off x="8158221" y="363266"/>
                <a:ext cx="213120" cy="21348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4ED027CC-2E59-4281-9A5F-7668D6D4E0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9221" y="354266"/>
                  <a:ext cx="230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CC7700C9-C7DA-41E1-A727-B42B0321D7C8}"/>
                    </a:ext>
                  </a:extLst>
                </p14:cNvPr>
                <p14:cNvContentPartPr/>
                <p14:nvPr/>
              </p14:nvContentPartPr>
              <p14:xfrm>
                <a:off x="8489061" y="331586"/>
                <a:ext cx="139680" cy="1969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CC7700C9-C7DA-41E1-A727-B42B0321D7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80421" y="322946"/>
                  <a:ext cx="157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5A766A7E-A60A-4B8D-8803-CFBDC79D069F}"/>
                    </a:ext>
                  </a:extLst>
                </p14:cNvPr>
                <p14:cNvContentPartPr/>
                <p14:nvPr/>
              </p14:nvContentPartPr>
              <p14:xfrm>
                <a:off x="9021141" y="229346"/>
                <a:ext cx="312120" cy="4449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5A766A7E-A60A-4B8D-8803-CFBDC79D06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12141" y="220346"/>
                  <a:ext cx="3297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B6648316-A45A-454D-9C82-A42ADF55C09D}"/>
                    </a:ext>
                  </a:extLst>
                </p14:cNvPr>
                <p14:cNvContentPartPr/>
                <p14:nvPr/>
              </p14:nvContentPartPr>
              <p14:xfrm>
                <a:off x="9276021" y="309626"/>
                <a:ext cx="263880" cy="2703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B6648316-A45A-454D-9C82-A42ADF55C0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67381" y="300626"/>
                  <a:ext cx="281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EFBD3694-85C0-4799-A564-438BC9B496E6}"/>
                    </a:ext>
                  </a:extLst>
                </p14:cNvPr>
                <p14:cNvContentPartPr/>
                <p14:nvPr/>
              </p14:nvContentPartPr>
              <p14:xfrm>
                <a:off x="9280341" y="452186"/>
                <a:ext cx="350640" cy="280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EFBD3694-85C0-4799-A564-438BC9B496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1341" y="443186"/>
                  <a:ext cx="368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91271741-A896-416E-86D4-A5083F433D21}"/>
                    </a:ext>
                  </a:extLst>
                </p14:cNvPr>
                <p14:cNvContentPartPr/>
                <p14:nvPr/>
              </p14:nvContentPartPr>
              <p14:xfrm>
                <a:off x="9624501" y="276146"/>
                <a:ext cx="240120" cy="26892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91271741-A896-416E-86D4-A5083F433D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15501" y="267506"/>
                  <a:ext cx="257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5F59E1C8-2199-43C7-8B82-F6762EAE2114}"/>
                    </a:ext>
                  </a:extLst>
                </p14:cNvPr>
                <p14:cNvContentPartPr/>
                <p14:nvPr/>
              </p14:nvContentPartPr>
              <p14:xfrm>
                <a:off x="9895581" y="265346"/>
                <a:ext cx="183960" cy="24912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5F59E1C8-2199-43C7-8B82-F6762EAE21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86941" y="256346"/>
                  <a:ext cx="201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B7F159A-BD4B-4068-8FE3-E850FCD4C63F}"/>
                    </a:ext>
                  </a:extLst>
                </p14:cNvPr>
                <p14:cNvContentPartPr/>
                <p14:nvPr/>
              </p14:nvContentPartPr>
              <p14:xfrm>
                <a:off x="10175661" y="268946"/>
                <a:ext cx="232920" cy="2566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B7F159A-BD4B-4068-8FE3-E850FCD4C6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66661" y="259946"/>
                  <a:ext cx="250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40530D6E-3FB7-4908-AFC5-4D00340E8E7D}"/>
                    </a:ext>
                  </a:extLst>
                </p14:cNvPr>
                <p14:cNvContentPartPr/>
                <p14:nvPr/>
              </p14:nvContentPartPr>
              <p14:xfrm>
                <a:off x="10188981" y="379106"/>
                <a:ext cx="204120" cy="176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40530D6E-3FB7-4908-AFC5-4D00340E8E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79981" y="370466"/>
                  <a:ext cx="221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0D2AB54-23E9-4FB0-8CC5-7CC4A050C41E}"/>
                    </a:ext>
                  </a:extLst>
                </p14:cNvPr>
                <p14:cNvContentPartPr/>
                <p14:nvPr/>
              </p14:nvContentPartPr>
              <p14:xfrm>
                <a:off x="10484181" y="277586"/>
                <a:ext cx="226800" cy="11844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0D2AB54-23E9-4FB0-8CC5-7CC4A050C4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75541" y="268586"/>
                  <a:ext cx="244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A7F5DB8-D395-4CB0-89C7-095D07CBA8DB}"/>
                    </a:ext>
                  </a:extLst>
                </p14:cNvPr>
                <p14:cNvContentPartPr/>
                <p14:nvPr/>
              </p14:nvContentPartPr>
              <p14:xfrm>
                <a:off x="10602621" y="382346"/>
                <a:ext cx="41760" cy="1558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A7F5DB8-D395-4CB0-89C7-095D07CBA8D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93621" y="373706"/>
                  <a:ext cx="59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4E5E337F-B274-41C3-92D0-439B4F895BAF}"/>
                    </a:ext>
                  </a:extLst>
                </p14:cNvPr>
                <p14:cNvContentPartPr/>
                <p14:nvPr/>
              </p14:nvContentPartPr>
              <p14:xfrm>
                <a:off x="10848861" y="404666"/>
                <a:ext cx="114120" cy="928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4E5E337F-B274-41C3-92D0-439B4F895B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39861" y="396026"/>
                  <a:ext cx="131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2645D233-0A38-4271-B537-3043BC9839E5}"/>
                    </a:ext>
                  </a:extLst>
                </p14:cNvPr>
                <p14:cNvContentPartPr/>
                <p14:nvPr/>
              </p14:nvContentPartPr>
              <p14:xfrm>
                <a:off x="10904661" y="218546"/>
                <a:ext cx="241560" cy="4824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2645D233-0A38-4271-B537-3043BC9839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95661" y="209546"/>
                  <a:ext cx="2592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54F61E36-6AE7-44AA-94D2-851E97FA9536}"/>
                    </a:ext>
                  </a:extLst>
                </p14:cNvPr>
                <p14:cNvContentPartPr/>
                <p14:nvPr/>
              </p14:nvContentPartPr>
              <p14:xfrm>
                <a:off x="1540701" y="730106"/>
                <a:ext cx="9781560" cy="10872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54F61E36-6AE7-44AA-94D2-851E97FA953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32061" y="721466"/>
                  <a:ext cx="97992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06EB33DA-122A-4471-9D53-86BD3045D6B0}"/>
              </a:ext>
            </a:extLst>
          </p:cNvPr>
          <p:cNvGrpSpPr/>
          <p:nvPr/>
        </p:nvGrpSpPr>
        <p:grpSpPr>
          <a:xfrm>
            <a:off x="632061" y="4521626"/>
            <a:ext cx="11005200" cy="1982160"/>
            <a:chOff x="632061" y="4521626"/>
            <a:chExt cx="11005200" cy="19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5D460F4A-2BE4-4787-8BCC-3E9DD74B6921}"/>
                    </a:ext>
                  </a:extLst>
                </p14:cNvPr>
                <p14:cNvContentPartPr/>
                <p14:nvPr/>
              </p14:nvContentPartPr>
              <p14:xfrm>
                <a:off x="632061" y="4819346"/>
                <a:ext cx="156240" cy="684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5D460F4A-2BE4-4787-8BCC-3E9DD74B69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3421" y="4810706"/>
                  <a:ext cx="173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BA6BB1C8-BC92-4FFF-88E3-81AF9A6C98B2}"/>
                    </a:ext>
                  </a:extLst>
                </p14:cNvPr>
                <p14:cNvContentPartPr/>
                <p14:nvPr/>
              </p14:nvContentPartPr>
              <p14:xfrm>
                <a:off x="1182501" y="4675706"/>
                <a:ext cx="298080" cy="32256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BA6BB1C8-BC92-4FFF-88E3-81AF9A6C98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73501" y="4666706"/>
                  <a:ext cx="315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C20D4055-AABD-43F1-99A5-C5825C77B2B8}"/>
                    </a:ext>
                  </a:extLst>
                </p14:cNvPr>
                <p14:cNvContentPartPr/>
                <p14:nvPr/>
              </p14:nvContentPartPr>
              <p14:xfrm>
                <a:off x="1461141" y="4855346"/>
                <a:ext cx="583920" cy="15624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C20D4055-AABD-43F1-99A5-C5825C77B2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52141" y="4846346"/>
                  <a:ext cx="601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0C3AD0C8-8707-44E6-90DB-402B56138005}"/>
                    </a:ext>
                  </a:extLst>
                </p14:cNvPr>
                <p14:cNvContentPartPr/>
                <p14:nvPr/>
              </p14:nvContentPartPr>
              <p14:xfrm>
                <a:off x="2346381" y="4812146"/>
                <a:ext cx="1065600" cy="54864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0C3AD0C8-8707-44E6-90DB-402B561380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37381" y="4803146"/>
                  <a:ext cx="10832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B984B3D4-4A17-47B7-BD93-B7935133BEB1}"/>
                    </a:ext>
                  </a:extLst>
                </p14:cNvPr>
                <p14:cNvContentPartPr/>
                <p14:nvPr/>
              </p14:nvContentPartPr>
              <p14:xfrm>
                <a:off x="3719061" y="4612346"/>
                <a:ext cx="1464480" cy="61776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B984B3D4-4A17-47B7-BD93-B7935133BE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10061" y="4603706"/>
                  <a:ext cx="148212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E92F69F4-9B85-4AFD-9971-BAA56EC38F4D}"/>
                    </a:ext>
                  </a:extLst>
                </p14:cNvPr>
                <p14:cNvContentPartPr/>
                <p14:nvPr/>
              </p14:nvContentPartPr>
              <p14:xfrm>
                <a:off x="4157181" y="4669586"/>
                <a:ext cx="459000" cy="5292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E92F69F4-9B85-4AFD-9971-BAA56EC38F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48181" y="4660586"/>
                  <a:ext cx="476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8F19D20A-C55B-4E45-A826-9EF19F1E5416}"/>
                    </a:ext>
                  </a:extLst>
                </p14:cNvPr>
                <p14:cNvContentPartPr/>
                <p14:nvPr/>
              </p14:nvContentPartPr>
              <p14:xfrm>
                <a:off x="4716981" y="4672826"/>
                <a:ext cx="360" cy="36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8F19D20A-C55B-4E45-A826-9EF19F1E54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07981" y="46638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33D6C982-88C2-464D-9042-386FDD4D6768}"/>
                    </a:ext>
                  </a:extLst>
                </p14:cNvPr>
                <p14:cNvContentPartPr/>
                <p14:nvPr/>
              </p14:nvContentPartPr>
              <p14:xfrm>
                <a:off x="5422941" y="4664186"/>
                <a:ext cx="439920" cy="29520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33D6C982-88C2-464D-9042-386FDD4D67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14301" y="4655546"/>
                  <a:ext cx="457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DB703981-8634-4BDB-B8AA-CB396A1867A7}"/>
                    </a:ext>
                  </a:extLst>
                </p14:cNvPr>
                <p14:cNvContentPartPr/>
                <p14:nvPr/>
              </p14:nvContentPartPr>
              <p14:xfrm>
                <a:off x="6091101" y="4735466"/>
                <a:ext cx="631800" cy="20844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DB703981-8634-4BDB-B8AA-CB396A1867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82461" y="4726826"/>
                  <a:ext cx="649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7C2B5E59-3476-4108-8450-49FF322BD711}"/>
                    </a:ext>
                  </a:extLst>
                </p14:cNvPr>
                <p14:cNvContentPartPr/>
                <p14:nvPr/>
              </p14:nvContentPartPr>
              <p14:xfrm>
                <a:off x="6587901" y="4797026"/>
                <a:ext cx="214560" cy="10116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7C2B5E59-3476-4108-8450-49FF322BD71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78901" y="4788026"/>
                  <a:ext cx="232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9BB06B48-66DB-4362-8384-89D416CB507F}"/>
                    </a:ext>
                  </a:extLst>
                </p14:cNvPr>
                <p14:cNvContentPartPr/>
                <p14:nvPr/>
              </p14:nvContentPartPr>
              <p14:xfrm>
                <a:off x="7117461" y="4550786"/>
                <a:ext cx="1495800" cy="50472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9BB06B48-66DB-4362-8384-89D416CB507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08821" y="4541786"/>
                  <a:ext cx="15134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870B3D87-8E27-4523-BFD4-7FB387F4D014}"/>
                    </a:ext>
                  </a:extLst>
                </p14:cNvPr>
                <p14:cNvContentPartPr/>
                <p14:nvPr/>
              </p14:nvContentPartPr>
              <p14:xfrm>
                <a:off x="8849061" y="4703786"/>
                <a:ext cx="369000" cy="16092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870B3D87-8E27-4523-BFD4-7FB387F4D0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40421" y="4695146"/>
                  <a:ext cx="386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7747FBEE-D68B-4848-9A4D-64FB0DB88A30}"/>
                    </a:ext>
                  </a:extLst>
                </p14:cNvPr>
                <p14:cNvContentPartPr/>
                <p14:nvPr/>
              </p14:nvContentPartPr>
              <p14:xfrm>
                <a:off x="9406701" y="4691906"/>
                <a:ext cx="176760" cy="37404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7747FBEE-D68B-4848-9A4D-64FB0DB88A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98061" y="4683266"/>
                  <a:ext cx="1944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AA9F55AA-D3E4-4487-A78A-93B6F9372F3C}"/>
                    </a:ext>
                  </a:extLst>
                </p14:cNvPr>
                <p14:cNvContentPartPr/>
                <p14:nvPr/>
              </p14:nvContentPartPr>
              <p14:xfrm>
                <a:off x="9310221" y="4712786"/>
                <a:ext cx="857520" cy="41652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AA9F55AA-D3E4-4487-A78A-93B6F9372F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01221" y="4703786"/>
                  <a:ext cx="875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E493F5D6-3A59-43DB-ADFA-1F2BE39B6EA7}"/>
                    </a:ext>
                  </a:extLst>
                </p14:cNvPr>
                <p14:cNvContentPartPr/>
                <p14:nvPr/>
              </p14:nvContentPartPr>
              <p14:xfrm>
                <a:off x="10394541" y="4521626"/>
                <a:ext cx="1242720" cy="58212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E493F5D6-3A59-43DB-ADFA-1F2BE39B6E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85901" y="4512986"/>
                  <a:ext cx="12603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703F430F-4AC4-4A90-AA8B-F37307109C59}"/>
                    </a:ext>
                  </a:extLst>
                </p14:cNvPr>
                <p14:cNvContentPartPr/>
                <p14:nvPr/>
              </p14:nvContentPartPr>
              <p14:xfrm>
                <a:off x="1267821" y="5341346"/>
                <a:ext cx="1443960" cy="33408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703F430F-4AC4-4A90-AA8B-F37307109C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59181" y="5332706"/>
                  <a:ext cx="1461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F3052FF4-6746-421C-82A8-B2E878073B81}"/>
                    </a:ext>
                  </a:extLst>
                </p14:cNvPr>
                <p14:cNvContentPartPr/>
                <p14:nvPr/>
              </p14:nvContentPartPr>
              <p14:xfrm>
                <a:off x="1849221" y="5445026"/>
                <a:ext cx="279000" cy="1224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F3052FF4-6746-421C-82A8-B2E878073B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40581" y="5436026"/>
                  <a:ext cx="296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8A681C13-5CFF-4950-A692-C84C664562F0}"/>
                    </a:ext>
                  </a:extLst>
                </p14:cNvPr>
                <p14:cNvContentPartPr/>
                <p14:nvPr/>
              </p14:nvContentPartPr>
              <p14:xfrm>
                <a:off x="3022821" y="5441426"/>
                <a:ext cx="565560" cy="17208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8A681C13-5CFF-4950-A692-C84C664562F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13821" y="5432786"/>
                  <a:ext cx="583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840D3FFE-846A-4B00-B11A-7BB02B6F5932}"/>
                    </a:ext>
                  </a:extLst>
                </p14:cNvPr>
                <p14:cNvContentPartPr/>
                <p14:nvPr/>
              </p14:nvContentPartPr>
              <p14:xfrm>
                <a:off x="3642381" y="5436386"/>
                <a:ext cx="192600" cy="1346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840D3FFE-846A-4B00-B11A-7BB02B6F59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33741" y="5427746"/>
                  <a:ext cx="210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993220FC-A1F9-4A7C-9B61-CACFC06AF361}"/>
                    </a:ext>
                  </a:extLst>
                </p14:cNvPr>
                <p14:cNvContentPartPr/>
                <p14:nvPr/>
              </p14:nvContentPartPr>
              <p14:xfrm>
                <a:off x="3593781" y="5491826"/>
                <a:ext cx="25200" cy="6696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993220FC-A1F9-4A7C-9B61-CACFC06AF3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85141" y="5482826"/>
                  <a:ext cx="42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1D57D76C-1996-41C6-85FF-4EEB0861ED99}"/>
                    </a:ext>
                  </a:extLst>
                </p14:cNvPr>
                <p14:cNvContentPartPr/>
                <p14:nvPr/>
              </p14:nvContentPartPr>
              <p14:xfrm>
                <a:off x="3865581" y="5276546"/>
                <a:ext cx="651240" cy="30492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1D57D76C-1996-41C6-85FF-4EEB0861ED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56581" y="5267546"/>
                  <a:ext cx="668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A48915E8-B863-4D4E-A4C7-63FD1DAA3477}"/>
                    </a:ext>
                  </a:extLst>
                </p14:cNvPr>
                <p14:cNvContentPartPr/>
                <p14:nvPr/>
              </p14:nvContentPartPr>
              <p14:xfrm>
                <a:off x="4837221" y="5199866"/>
                <a:ext cx="886320" cy="36432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A48915E8-B863-4D4E-A4C7-63FD1DAA34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28221" y="5191226"/>
                  <a:ext cx="903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4C0E398D-E7D0-419E-AB6F-DA99D2E075A5}"/>
                    </a:ext>
                  </a:extLst>
                </p14:cNvPr>
                <p14:cNvContentPartPr/>
                <p14:nvPr/>
              </p14:nvContentPartPr>
              <p14:xfrm>
                <a:off x="5188581" y="5279066"/>
                <a:ext cx="347040" cy="2700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4C0E398D-E7D0-419E-AB6F-DA99D2E075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79581" y="5270066"/>
                  <a:ext cx="364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26341559-5267-4221-94B6-DB31B4AC5DB0}"/>
                    </a:ext>
                  </a:extLst>
                </p14:cNvPr>
                <p14:cNvContentPartPr/>
                <p14:nvPr/>
              </p14:nvContentPartPr>
              <p14:xfrm>
                <a:off x="6030621" y="5362586"/>
                <a:ext cx="151200" cy="45900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26341559-5267-4221-94B6-DB31B4AC5D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21621" y="5353586"/>
                  <a:ext cx="1688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5BC309A4-D20D-4AE6-B7F3-A827F295A1D7}"/>
                    </a:ext>
                  </a:extLst>
                </p14:cNvPr>
                <p14:cNvContentPartPr/>
                <p14:nvPr/>
              </p14:nvContentPartPr>
              <p14:xfrm>
                <a:off x="5877981" y="5371946"/>
                <a:ext cx="944640" cy="53100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5BC309A4-D20D-4AE6-B7F3-A827F295A1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68981" y="5362946"/>
                  <a:ext cx="9622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9531DF40-4541-432D-A787-A68CD5CB6EDA}"/>
                    </a:ext>
                  </a:extLst>
                </p14:cNvPr>
                <p14:cNvContentPartPr/>
                <p14:nvPr/>
              </p14:nvContentPartPr>
              <p14:xfrm>
                <a:off x="6511581" y="5389226"/>
                <a:ext cx="9720" cy="5832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9531DF40-4541-432D-A787-A68CD5CB6E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02581" y="5380586"/>
                  <a:ext cx="27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F31EEE6A-6E58-406C-92B3-2F41DB006BF9}"/>
                    </a:ext>
                  </a:extLst>
                </p14:cNvPr>
                <p14:cNvContentPartPr/>
                <p14:nvPr/>
              </p14:nvContentPartPr>
              <p14:xfrm>
                <a:off x="6995781" y="5209226"/>
                <a:ext cx="1385640" cy="61452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F31EEE6A-6E58-406C-92B3-2F41DB006BF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87141" y="5200586"/>
                  <a:ext cx="140328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BF6BA5D6-630A-499E-8476-A364BB0CC7E9}"/>
                    </a:ext>
                  </a:extLst>
                </p14:cNvPr>
                <p14:cNvContentPartPr/>
                <p14:nvPr/>
              </p14:nvContentPartPr>
              <p14:xfrm>
                <a:off x="6665301" y="5338466"/>
                <a:ext cx="118440" cy="13176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BF6BA5D6-630A-499E-8476-A364BB0CC7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56301" y="5329466"/>
                  <a:ext cx="136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65136E86-DACE-4947-A21F-026A26DAD8C8}"/>
                    </a:ext>
                  </a:extLst>
                </p14:cNvPr>
                <p14:cNvContentPartPr/>
                <p14:nvPr/>
              </p14:nvContentPartPr>
              <p14:xfrm>
                <a:off x="8512821" y="5271506"/>
                <a:ext cx="1408320" cy="53820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65136E86-DACE-4947-A21F-026A26DAD8C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04181" y="5262506"/>
                  <a:ext cx="14259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1E65FF1B-B76E-4C34-A273-ADA5F6C4FE82}"/>
                    </a:ext>
                  </a:extLst>
                </p14:cNvPr>
                <p14:cNvContentPartPr/>
                <p14:nvPr/>
              </p14:nvContentPartPr>
              <p14:xfrm>
                <a:off x="9997101" y="5325146"/>
                <a:ext cx="495720" cy="15084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1E65FF1B-B76E-4C34-A273-ADA5F6C4FE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8461" y="5316146"/>
                  <a:ext cx="513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80FDA903-79CC-4C3F-ADA2-278B7BBABDA4}"/>
                    </a:ext>
                  </a:extLst>
                </p14:cNvPr>
                <p14:cNvContentPartPr/>
                <p14:nvPr/>
              </p14:nvContentPartPr>
              <p14:xfrm>
                <a:off x="1386981" y="5817266"/>
                <a:ext cx="1711440" cy="41904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80FDA903-79CC-4C3F-ADA2-278B7BBABD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77981" y="5808266"/>
                  <a:ext cx="17290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6F11555C-076B-4D51-9593-19B5284058E7}"/>
                    </a:ext>
                  </a:extLst>
                </p14:cNvPr>
                <p14:cNvContentPartPr/>
                <p14:nvPr/>
              </p14:nvContentPartPr>
              <p14:xfrm>
                <a:off x="2649501" y="5954786"/>
                <a:ext cx="384840" cy="2376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6F11555C-076B-4D51-9593-19B5284058E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40861" y="5946146"/>
                  <a:ext cx="40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AFA54D94-29E2-4C26-BAF7-261621F42A83}"/>
                    </a:ext>
                  </a:extLst>
                </p14:cNvPr>
                <p14:cNvContentPartPr/>
                <p14:nvPr/>
              </p14:nvContentPartPr>
              <p14:xfrm>
                <a:off x="3331701" y="5885306"/>
                <a:ext cx="436320" cy="2973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AFA54D94-29E2-4C26-BAF7-261621F42A8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22701" y="5876306"/>
                  <a:ext cx="453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BE400EEF-DABD-4022-A6F6-2B50B3A9A7C8}"/>
                    </a:ext>
                  </a:extLst>
                </p14:cNvPr>
                <p14:cNvContentPartPr/>
                <p14:nvPr/>
              </p14:nvContentPartPr>
              <p14:xfrm>
                <a:off x="3989421" y="6006626"/>
                <a:ext cx="719640" cy="45468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BE400EEF-DABD-4022-A6F6-2B50B3A9A7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80421" y="5997986"/>
                  <a:ext cx="7372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B94C7288-8401-409E-A9F1-2AB1B3F056F7}"/>
                    </a:ext>
                  </a:extLst>
                </p14:cNvPr>
                <p14:cNvContentPartPr/>
                <p14:nvPr/>
              </p14:nvContentPartPr>
              <p14:xfrm>
                <a:off x="4326381" y="5902586"/>
                <a:ext cx="112320" cy="36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B94C7288-8401-409E-A9F1-2AB1B3F056F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17381" y="5893586"/>
                  <a:ext cx="12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CD9ACC50-57BF-427C-A5BD-427B9195EFCA}"/>
                    </a:ext>
                  </a:extLst>
                </p14:cNvPr>
                <p14:cNvContentPartPr/>
                <p14:nvPr/>
              </p14:nvContentPartPr>
              <p14:xfrm>
                <a:off x="4741821" y="5991506"/>
                <a:ext cx="483840" cy="13788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CD9ACC50-57BF-427C-A5BD-427B9195EF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3181" y="5982506"/>
                  <a:ext cx="501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9A49686A-FBB6-40ED-9E23-D12516FB2217}"/>
                    </a:ext>
                  </a:extLst>
                </p14:cNvPr>
                <p14:cNvContentPartPr/>
                <p14:nvPr/>
              </p14:nvContentPartPr>
              <p14:xfrm>
                <a:off x="5245101" y="5993306"/>
                <a:ext cx="738720" cy="17640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9A49686A-FBB6-40ED-9E23-D12516FB221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36101" y="5984666"/>
                  <a:ext cx="756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12E7B7C2-E196-4EC3-BD6E-8F1B6FADD43E}"/>
                    </a:ext>
                  </a:extLst>
                </p14:cNvPr>
                <p14:cNvContentPartPr/>
                <p14:nvPr/>
              </p14:nvContentPartPr>
              <p14:xfrm>
                <a:off x="5793381" y="5906546"/>
                <a:ext cx="112320" cy="5292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12E7B7C2-E196-4EC3-BD6E-8F1B6FADD4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84741" y="5897906"/>
                  <a:ext cx="129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055DFDB1-38C8-48CC-8B45-091334B4D898}"/>
                    </a:ext>
                  </a:extLst>
                </p14:cNvPr>
                <p14:cNvContentPartPr/>
                <p14:nvPr/>
              </p14:nvContentPartPr>
              <p14:xfrm>
                <a:off x="5364621" y="5895026"/>
                <a:ext cx="109800" cy="792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055DFDB1-38C8-48CC-8B45-091334B4D8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55981" y="5886026"/>
                  <a:ext cx="127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AC2256A5-6863-453D-849C-D4A40F6F3DD4}"/>
                    </a:ext>
                  </a:extLst>
                </p14:cNvPr>
                <p14:cNvContentPartPr/>
                <p14:nvPr/>
              </p14:nvContentPartPr>
              <p14:xfrm>
                <a:off x="6291261" y="5889626"/>
                <a:ext cx="515880" cy="27000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AC2256A5-6863-453D-849C-D4A40F6F3DD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82261" y="5880986"/>
                  <a:ext cx="533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A7D18130-DDBB-49D0-97D6-286F8A89B7B1}"/>
                    </a:ext>
                  </a:extLst>
                </p14:cNvPr>
                <p14:cNvContentPartPr/>
                <p14:nvPr/>
              </p14:nvContentPartPr>
              <p14:xfrm>
                <a:off x="6953301" y="5982866"/>
                <a:ext cx="606600" cy="15192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A7D18130-DDBB-49D0-97D6-286F8A89B7B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44661" y="5974226"/>
                  <a:ext cx="624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4705285F-9617-4834-A631-A77D4687D28F}"/>
                    </a:ext>
                  </a:extLst>
                </p14:cNvPr>
                <p14:cNvContentPartPr/>
                <p14:nvPr/>
              </p14:nvContentPartPr>
              <p14:xfrm>
                <a:off x="7766901" y="5916626"/>
                <a:ext cx="2336760" cy="58716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4705285F-9617-4834-A631-A77D4687D28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57901" y="5907626"/>
                  <a:ext cx="23544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653D5355-CA03-4FEA-AB91-645DF9DB08AE}"/>
                    </a:ext>
                  </a:extLst>
                </p14:cNvPr>
                <p14:cNvContentPartPr/>
                <p14:nvPr/>
              </p14:nvContentPartPr>
              <p14:xfrm>
                <a:off x="10268901" y="6090866"/>
                <a:ext cx="16920" cy="252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653D5355-CA03-4FEA-AB91-645DF9DB08A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59901" y="6082226"/>
                  <a:ext cx="345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2" name="Entrada de lápiz 211">
                <a:extLst>
                  <a:ext uri="{FF2B5EF4-FFF2-40B4-BE49-F238E27FC236}">
                    <a16:creationId xmlns:a16="http://schemas.microsoft.com/office/drawing/2014/main" id="{C4E426D5-671D-4EC2-A0D4-6ADDE6096BC9}"/>
                  </a:ext>
                </a:extLst>
              </p14:cNvPr>
              <p14:cNvContentPartPr/>
              <p14:nvPr/>
            </p14:nvContentPartPr>
            <p14:xfrm>
              <a:off x="7414101" y="1930346"/>
              <a:ext cx="7560" cy="21960"/>
            </p14:xfrm>
          </p:contentPart>
        </mc:Choice>
        <mc:Fallback xmlns="">
          <p:pic>
            <p:nvPicPr>
              <p:cNvPr id="212" name="Entrada de lápiz 211">
                <a:extLst>
                  <a:ext uri="{FF2B5EF4-FFF2-40B4-BE49-F238E27FC236}">
                    <a16:creationId xmlns:a16="http://schemas.microsoft.com/office/drawing/2014/main" id="{C4E426D5-671D-4EC2-A0D4-6ADDE6096BC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405461" y="1921346"/>
                <a:ext cx="25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4A18BD49-AD51-487C-B5E6-3FA0CCA70130}"/>
                  </a:ext>
                </a:extLst>
              </p14:cNvPr>
              <p14:cNvContentPartPr/>
              <p14:nvPr/>
            </p14:nvContentPartPr>
            <p14:xfrm>
              <a:off x="471501" y="1480346"/>
              <a:ext cx="151560" cy="1872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4A18BD49-AD51-487C-B5E6-3FA0CCA7013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62501" y="1471706"/>
                <a:ext cx="169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41C2E9B7-6FCD-4225-B703-FF3A1AB7B298}"/>
                  </a:ext>
                </a:extLst>
              </p14:cNvPr>
              <p14:cNvContentPartPr/>
              <p14:nvPr/>
            </p14:nvContentPartPr>
            <p14:xfrm>
              <a:off x="1025901" y="1209266"/>
              <a:ext cx="263160" cy="409680"/>
            </p14:xfrm>
          </p:contentPart>
        </mc:Choice>
        <mc:Fallback xmlns=""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41C2E9B7-6FCD-4225-B703-FF3A1AB7B29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16901" y="1200626"/>
                <a:ext cx="2808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CB0F5A98-854B-4A73-A2EC-917F030C1C58}"/>
                  </a:ext>
                </a:extLst>
              </p14:cNvPr>
              <p14:cNvContentPartPr/>
              <p14:nvPr/>
            </p14:nvContentPartPr>
            <p14:xfrm>
              <a:off x="1374021" y="1465586"/>
              <a:ext cx="395640" cy="133920"/>
            </p14:xfrm>
          </p:contentPart>
        </mc:Choice>
        <mc:Fallback xmlns=""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CB0F5A98-854B-4A73-A2EC-917F030C1C5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365381" y="1456946"/>
                <a:ext cx="4132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335BED26-CE27-4729-B4BF-46209D2E3346}"/>
                  </a:ext>
                </a:extLst>
              </p14:cNvPr>
              <p14:cNvContentPartPr/>
              <p14:nvPr/>
            </p14:nvContentPartPr>
            <p14:xfrm>
              <a:off x="2077461" y="1189466"/>
              <a:ext cx="1618920" cy="614520"/>
            </p14:xfrm>
          </p:contentPart>
        </mc:Choice>
        <mc:Fallback xmlns=""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335BED26-CE27-4729-B4BF-46209D2E334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068461" y="1180826"/>
                <a:ext cx="16365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75B7B4D4-AC98-4BD4-8AF4-DAB9C3C01387}"/>
                  </a:ext>
                </a:extLst>
              </p14:cNvPr>
              <p14:cNvContentPartPr/>
              <p14:nvPr/>
            </p14:nvContentPartPr>
            <p14:xfrm>
              <a:off x="3967821" y="1343546"/>
              <a:ext cx="289440" cy="193320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75B7B4D4-AC98-4BD4-8AF4-DAB9C3C0138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958821" y="1334546"/>
                <a:ext cx="3070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50555805-D5D7-4CD2-943F-6927F5F50830}"/>
                  </a:ext>
                </a:extLst>
              </p14:cNvPr>
              <p14:cNvContentPartPr/>
              <p14:nvPr/>
            </p14:nvContentPartPr>
            <p14:xfrm>
              <a:off x="4564341" y="1326266"/>
              <a:ext cx="672120" cy="14184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50555805-D5D7-4CD2-943F-6927F5F5083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555701" y="1317266"/>
                <a:ext cx="689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1" name="Entrada de lápiz 60">
                <a:extLst>
                  <a:ext uri="{FF2B5EF4-FFF2-40B4-BE49-F238E27FC236}">
                    <a16:creationId xmlns:a16="http://schemas.microsoft.com/office/drawing/2014/main" id="{5E5982FE-3553-46CE-BE5F-00ACCE015F04}"/>
                  </a:ext>
                </a:extLst>
              </p14:cNvPr>
              <p14:cNvContentPartPr/>
              <p14:nvPr/>
            </p14:nvContentPartPr>
            <p14:xfrm>
              <a:off x="5400261" y="1342106"/>
              <a:ext cx="2880" cy="4680"/>
            </p14:xfrm>
          </p:contentPart>
        </mc:Choice>
        <mc:Fallback xmlns="">
          <p:pic>
            <p:nvPicPr>
              <p:cNvPr id="61" name="Entrada de lápiz 60">
                <a:extLst>
                  <a:ext uri="{FF2B5EF4-FFF2-40B4-BE49-F238E27FC236}">
                    <a16:creationId xmlns:a16="http://schemas.microsoft.com/office/drawing/2014/main" id="{5E5982FE-3553-46CE-BE5F-00ACCE015F0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391621" y="1333466"/>
                <a:ext cx="205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1E51D578-18C3-485C-9C73-4C814644DAE9}"/>
                  </a:ext>
                </a:extLst>
              </p14:cNvPr>
              <p14:cNvContentPartPr/>
              <p14:nvPr/>
            </p14:nvContentPartPr>
            <p14:xfrm>
              <a:off x="5213781" y="1325186"/>
              <a:ext cx="353880" cy="10980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1E51D578-18C3-485C-9C73-4C814644DAE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204781" y="1316186"/>
                <a:ext cx="3715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4F887CA9-8FB5-44E8-AADE-CC50AA292B94}"/>
                  </a:ext>
                </a:extLst>
              </p14:cNvPr>
              <p14:cNvContentPartPr/>
              <p14:nvPr/>
            </p14:nvContentPartPr>
            <p14:xfrm>
              <a:off x="5867181" y="1118546"/>
              <a:ext cx="1062720" cy="360360"/>
            </p14:xfrm>
          </p:contentPart>
        </mc:Choice>
        <mc:Fallback xmlns=""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4F887CA9-8FB5-44E8-AADE-CC50AA292B9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58541" y="1109546"/>
                <a:ext cx="10803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7E6FE390-60B7-4E04-8D60-6692332B167D}"/>
                  </a:ext>
                </a:extLst>
              </p14:cNvPr>
              <p14:cNvContentPartPr/>
              <p14:nvPr/>
            </p14:nvContentPartPr>
            <p14:xfrm>
              <a:off x="6138621" y="1169666"/>
              <a:ext cx="439920" cy="1440"/>
            </p14:xfrm>
          </p:contentPart>
        </mc:Choice>
        <mc:Fallback xmlns=""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7E6FE390-60B7-4E04-8D60-6692332B167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129981" y="1161026"/>
                <a:ext cx="4575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93A0DAAD-1F2C-4340-B0DD-577D42897F4E}"/>
                  </a:ext>
                </a:extLst>
              </p14:cNvPr>
              <p14:cNvContentPartPr/>
              <p14:nvPr/>
            </p14:nvContentPartPr>
            <p14:xfrm>
              <a:off x="6956181" y="1086506"/>
              <a:ext cx="1313280" cy="35388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93A0DAAD-1F2C-4340-B0DD-577D42897F4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947181" y="1077506"/>
                <a:ext cx="13309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CFCAF844-A6F0-4090-8800-7CC344C901D0}"/>
                  </a:ext>
                </a:extLst>
              </p14:cNvPr>
              <p14:cNvContentPartPr/>
              <p14:nvPr/>
            </p14:nvContentPartPr>
            <p14:xfrm>
              <a:off x="7195221" y="1191266"/>
              <a:ext cx="277920" cy="18720"/>
            </p14:xfrm>
          </p:contentPart>
        </mc:Choice>
        <mc:Fallback xmlns=""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CFCAF844-A6F0-4090-8800-7CC344C901D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186221" y="1182266"/>
                <a:ext cx="295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9FC5A86A-84BD-4E9F-BDA0-530356518F20}"/>
                  </a:ext>
                </a:extLst>
              </p14:cNvPr>
              <p14:cNvContentPartPr/>
              <p14:nvPr/>
            </p14:nvContentPartPr>
            <p14:xfrm>
              <a:off x="8411661" y="1121786"/>
              <a:ext cx="523800" cy="25956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9FC5A86A-84BD-4E9F-BDA0-530356518F2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402661" y="1113146"/>
                <a:ext cx="5414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B5D5376C-B562-4780-8DD4-3F943A2FE31E}"/>
                  </a:ext>
                </a:extLst>
              </p14:cNvPr>
              <p14:cNvContentPartPr/>
              <p14:nvPr/>
            </p14:nvContentPartPr>
            <p14:xfrm>
              <a:off x="9148581" y="1075346"/>
              <a:ext cx="1076400" cy="308160"/>
            </p14:xfrm>
          </p:contentPart>
        </mc:Choice>
        <mc:Fallback xmlns=""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B5D5376C-B562-4780-8DD4-3F943A2FE31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139941" y="1066706"/>
                <a:ext cx="10940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8A3E22A9-A57A-4AC1-A54C-F1DDFF4B5FA6}"/>
                  </a:ext>
                </a:extLst>
              </p14:cNvPr>
              <p14:cNvContentPartPr/>
              <p14:nvPr/>
            </p14:nvContentPartPr>
            <p14:xfrm>
              <a:off x="9738621" y="1134386"/>
              <a:ext cx="243360" cy="17640"/>
            </p14:xfrm>
          </p:contentPart>
        </mc:Choice>
        <mc:Fallback xmlns=""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8A3E22A9-A57A-4AC1-A54C-F1DDFF4B5FA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729981" y="1125746"/>
                <a:ext cx="261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02769940-99CD-43C9-A898-B2D7FA123F01}"/>
                  </a:ext>
                </a:extLst>
              </p14:cNvPr>
              <p14:cNvContentPartPr/>
              <p14:nvPr/>
            </p14:nvContentPartPr>
            <p14:xfrm>
              <a:off x="1218501" y="1777706"/>
              <a:ext cx="2264040" cy="543960"/>
            </p14:xfrm>
          </p:contentPart>
        </mc:Choice>
        <mc:Fallback xmlns=""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02769940-99CD-43C9-A898-B2D7FA123F0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209501" y="1768706"/>
                <a:ext cx="22816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30825B5D-7CEC-452C-92F8-1D726843C8C8}"/>
                  </a:ext>
                </a:extLst>
              </p14:cNvPr>
              <p14:cNvContentPartPr/>
              <p14:nvPr/>
            </p14:nvContentPartPr>
            <p14:xfrm>
              <a:off x="2932821" y="1845746"/>
              <a:ext cx="329040" cy="360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30825B5D-7CEC-452C-92F8-1D726843C8C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924181" y="1836746"/>
                <a:ext cx="3466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E5247720-A5D2-4008-8DD4-29622561F3DB}"/>
                  </a:ext>
                </a:extLst>
              </p14:cNvPr>
              <p14:cNvContentPartPr/>
              <p14:nvPr/>
            </p14:nvContentPartPr>
            <p14:xfrm>
              <a:off x="3643101" y="1872746"/>
              <a:ext cx="727560" cy="415800"/>
            </p14:xfrm>
          </p:contentPart>
        </mc:Choice>
        <mc:Fallback xmlns=""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E5247720-A5D2-4008-8DD4-29622561F3D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34461" y="1863746"/>
                <a:ext cx="7452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75" name="Entrada de lápiz 74">
                <a:extLst>
                  <a:ext uri="{FF2B5EF4-FFF2-40B4-BE49-F238E27FC236}">
                    <a16:creationId xmlns:a16="http://schemas.microsoft.com/office/drawing/2014/main" id="{B0A799C6-3227-49C8-8786-CADA935AF7AA}"/>
                  </a:ext>
                </a:extLst>
              </p14:cNvPr>
              <p14:cNvContentPartPr/>
              <p14:nvPr/>
            </p14:nvContentPartPr>
            <p14:xfrm>
              <a:off x="4235661" y="1874546"/>
              <a:ext cx="26640" cy="12240"/>
            </p14:xfrm>
          </p:contentPart>
        </mc:Choice>
        <mc:Fallback xmlns="">
          <p:pic>
            <p:nvPicPr>
              <p:cNvPr id="75" name="Entrada de lápiz 74">
                <a:extLst>
                  <a:ext uri="{FF2B5EF4-FFF2-40B4-BE49-F238E27FC236}">
                    <a16:creationId xmlns:a16="http://schemas.microsoft.com/office/drawing/2014/main" id="{B0A799C6-3227-49C8-8786-CADA935AF7A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227021" y="1865906"/>
                <a:ext cx="442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7F2235D2-FF31-42D1-AE95-5665B8F957AB}"/>
                  </a:ext>
                </a:extLst>
              </p14:cNvPr>
              <p14:cNvContentPartPr/>
              <p14:nvPr/>
            </p14:nvContentPartPr>
            <p14:xfrm>
              <a:off x="4806261" y="1711826"/>
              <a:ext cx="20520" cy="66600"/>
            </p14:xfrm>
          </p:contentPart>
        </mc:Choice>
        <mc:Fallback xmlns=""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7F2235D2-FF31-42D1-AE95-5665B8F957A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797261" y="1703186"/>
                <a:ext cx="381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67DE5C7D-0676-497A-9B44-51348DB88BD0}"/>
                  </a:ext>
                </a:extLst>
              </p14:cNvPr>
              <p14:cNvContentPartPr/>
              <p14:nvPr/>
            </p14:nvContentPartPr>
            <p14:xfrm>
              <a:off x="4883661" y="1684106"/>
              <a:ext cx="44280" cy="93600"/>
            </p14:xfrm>
          </p:contentPart>
        </mc:Choice>
        <mc:Fallback xmlns=""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67DE5C7D-0676-497A-9B44-51348DB88BD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74661" y="1675106"/>
                <a:ext cx="619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1114D84A-AA55-4B14-BFB3-53A5199C05B2}"/>
                  </a:ext>
                </a:extLst>
              </p14:cNvPr>
              <p14:cNvContentPartPr/>
              <p14:nvPr/>
            </p14:nvContentPartPr>
            <p14:xfrm>
              <a:off x="4988421" y="1695266"/>
              <a:ext cx="1822320" cy="372240"/>
            </p14:xfrm>
          </p:contentPart>
        </mc:Choice>
        <mc:Fallback xmlns=""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1114D84A-AA55-4B14-BFB3-53A5199C05B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979421" y="1686626"/>
                <a:ext cx="18399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AC31BA53-B5AD-4A6D-8760-1A16861ECA19}"/>
                  </a:ext>
                </a:extLst>
              </p14:cNvPr>
              <p14:cNvContentPartPr/>
              <p14:nvPr/>
            </p14:nvContentPartPr>
            <p14:xfrm>
              <a:off x="6325821" y="1763306"/>
              <a:ext cx="126720" cy="1980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AC31BA53-B5AD-4A6D-8760-1A16861ECA1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316821" y="1754306"/>
                <a:ext cx="144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BC108E86-F032-40A3-8D9B-75519B18BC38}"/>
                  </a:ext>
                </a:extLst>
              </p14:cNvPr>
              <p14:cNvContentPartPr/>
              <p14:nvPr/>
            </p14:nvContentPartPr>
            <p14:xfrm>
              <a:off x="6113781" y="1935386"/>
              <a:ext cx="19440" cy="47520"/>
            </p14:xfrm>
          </p:contentPart>
        </mc:Choice>
        <mc:Fallback xmlns=""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BC108E86-F032-40A3-8D9B-75519B18BC3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104781" y="1926386"/>
                <a:ext cx="370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8AE8227B-7E96-4041-B629-A05B55145611}"/>
                  </a:ext>
                </a:extLst>
              </p14:cNvPr>
              <p14:cNvContentPartPr/>
              <p14:nvPr/>
            </p14:nvContentPartPr>
            <p14:xfrm>
              <a:off x="6229341" y="1755746"/>
              <a:ext cx="195840" cy="1224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8AE8227B-7E96-4041-B629-A05B5514561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220341" y="1746746"/>
                <a:ext cx="213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3BAF9401-C812-47AD-8724-BE8978CA0CEA}"/>
                  </a:ext>
                </a:extLst>
              </p14:cNvPr>
              <p14:cNvContentPartPr/>
              <p14:nvPr/>
            </p14:nvContentPartPr>
            <p14:xfrm>
              <a:off x="6955821" y="1675466"/>
              <a:ext cx="45720" cy="78480"/>
            </p14:xfrm>
          </p:contentPart>
        </mc:Choice>
        <mc:Fallback xmlns=""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3BAF9401-C812-47AD-8724-BE8978CA0CE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946821" y="1666466"/>
                <a:ext cx="633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84" name="Entrada de lápiz 83">
                <a:extLst>
                  <a:ext uri="{FF2B5EF4-FFF2-40B4-BE49-F238E27FC236}">
                    <a16:creationId xmlns:a16="http://schemas.microsoft.com/office/drawing/2014/main" id="{6340A2DB-6F9E-4341-9D65-B66E8B7D946F}"/>
                  </a:ext>
                </a:extLst>
              </p14:cNvPr>
              <p14:cNvContentPartPr/>
              <p14:nvPr/>
            </p14:nvContentPartPr>
            <p14:xfrm>
              <a:off x="6973461" y="1675466"/>
              <a:ext cx="83880" cy="79560"/>
            </p14:xfrm>
          </p:contentPart>
        </mc:Choice>
        <mc:Fallback xmlns="">
          <p:pic>
            <p:nvPicPr>
              <p:cNvPr id="84" name="Entrada de lápiz 83">
                <a:extLst>
                  <a:ext uri="{FF2B5EF4-FFF2-40B4-BE49-F238E27FC236}">
                    <a16:creationId xmlns:a16="http://schemas.microsoft.com/office/drawing/2014/main" id="{6340A2DB-6F9E-4341-9D65-B66E8B7D946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964821" y="1666466"/>
                <a:ext cx="1015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85" name="Entrada de lápiz 84">
                <a:extLst>
                  <a:ext uri="{FF2B5EF4-FFF2-40B4-BE49-F238E27FC236}">
                    <a16:creationId xmlns:a16="http://schemas.microsoft.com/office/drawing/2014/main" id="{6FD39E98-B443-41EF-A7B7-A133E515C11C}"/>
                  </a:ext>
                </a:extLst>
              </p14:cNvPr>
              <p14:cNvContentPartPr/>
              <p14:nvPr/>
            </p14:nvContentPartPr>
            <p14:xfrm>
              <a:off x="7308261" y="1987226"/>
              <a:ext cx="29160" cy="29520"/>
            </p14:xfrm>
          </p:contentPart>
        </mc:Choice>
        <mc:Fallback xmlns="">
          <p:pic>
            <p:nvPicPr>
              <p:cNvPr id="85" name="Entrada de lápiz 84">
                <a:extLst>
                  <a:ext uri="{FF2B5EF4-FFF2-40B4-BE49-F238E27FC236}">
                    <a16:creationId xmlns:a16="http://schemas.microsoft.com/office/drawing/2014/main" id="{6FD39E98-B443-41EF-A7B7-A133E515C11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299261" y="1978226"/>
                <a:ext cx="46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C1EE90EE-0AE7-450A-A488-85B455D48E43}"/>
                  </a:ext>
                </a:extLst>
              </p14:cNvPr>
              <p14:cNvContentPartPr/>
              <p14:nvPr/>
            </p14:nvContentPartPr>
            <p14:xfrm>
              <a:off x="616941" y="2584826"/>
              <a:ext cx="240840" cy="37800"/>
            </p14:xfrm>
          </p:contentPart>
        </mc:Choice>
        <mc:Fallback xmlns=""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C1EE90EE-0AE7-450A-A488-85B455D48E4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07941" y="2576186"/>
                <a:ext cx="258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88" name="Entrada de lápiz 87">
                <a:extLst>
                  <a:ext uri="{FF2B5EF4-FFF2-40B4-BE49-F238E27FC236}">
                    <a16:creationId xmlns:a16="http://schemas.microsoft.com/office/drawing/2014/main" id="{FC5E9801-844B-4B90-A63B-E22A1C6E2265}"/>
                  </a:ext>
                </a:extLst>
              </p14:cNvPr>
              <p14:cNvContentPartPr/>
              <p14:nvPr/>
            </p14:nvContentPartPr>
            <p14:xfrm>
              <a:off x="1250901" y="2389346"/>
              <a:ext cx="1350000" cy="390960"/>
            </p14:xfrm>
          </p:contentPart>
        </mc:Choice>
        <mc:Fallback xmlns="">
          <p:pic>
            <p:nvPicPr>
              <p:cNvPr id="88" name="Entrada de lápiz 87">
                <a:extLst>
                  <a:ext uri="{FF2B5EF4-FFF2-40B4-BE49-F238E27FC236}">
                    <a16:creationId xmlns:a16="http://schemas.microsoft.com/office/drawing/2014/main" id="{FC5E9801-844B-4B90-A63B-E22A1C6E226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242261" y="2380346"/>
                <a:ext cx="13676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5529F980-8026-4607-A891-0AAD7994FAFD}"/>
                  </a:ext>
                </a:extLst>
              </p14:cNvPr>
              <p14:cNvContentPartPr/>
              <p14:nvPr/>
            </p14:nvContentPartPr>
            <p14:xfrm>
              <a:off x="2834181" y="2328866"/>
              <a:ext cx="1837800" cy="398880"/>
            </p14:xfrm>
          </p:contentPart>
        </mc:Choice>
        <mc:Fallback xmlns=""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5529F980-8026-4607-A891-0AAD7994FAF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825181" y="2320226"/>
                <a:ext cx="1855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341B3A13-7C22-442B-846B-76CC19CBA681}"/>
                  </a:ext>
                </a:extLst>
              </p14:cNvPr>
              <p14:cNvContentPartPr/>
              <p14:nvPr/>
            </p14:nvContentPartPr>
            <p14:xfrm>
              <a:off x="4184541" y="2459546"/>
              <a:ext cx="370800" cy="30240"/>
            </p14:xfrm>
          </p:contentPart>
        </mc:Choice>
        <mc:Fallback xmlns=""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341B3A13-7C22-442B-846B-76CC19CBA68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175901" y="2450546"/>
                <a:ext cx="3884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91" name="Entrada de lápiz 90">
                <a:extLst>
                  <a:ext uri="{FF2B5EF4-FFF2-40B4-BE49-F238E27FC236}">
                    <a16:creationId xmlns:a16="http://schemas.microsoft.com/office/drawing/2014/main" id="{20A19274-8A20-4CD1-A9C8-CAF51EF8D355}"/>
                  </a:ext>
                </a:extLst>
              </p14:cNvPr>
              <p14:cNvContentPartPr/>
              <p14:nvPr/>
            </p14:nvContentPartPr>
            <p14:xfrm>
              <a:off x="4895541" y="2469266"/>
              <a:ext cx="347760" cy="408600"/>
            </p14:xfrm>
          </p:contentPart>
        </mc:Choice>
        <mc:Fallback xmlns="">
          <p:pic>
            <p:nvPicPr>
              <p:cNvPr id="91" name="Entrada de lápiz 90">
                <a:extLst>
                  <a:ext uri="{FF2B5EF4-FFF2-40B4-BE49-F238E27FC236}">
                    <a16:creationId xmlns:a16="http://schemas.microsoft.com/office/drawing/2014/main" id="{20A19274-8A20-4CD1-A9C8-CAF51EF8D35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886541" y="2460266"/>
                <a:ext cx="3654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92" name="Entrada de lápiz 91">
                <a:extLst>
                  <a:ext uri="{FF2B5EF4-FFF2-40B4-BE49-F238E27FC236}">
                    <a16:creationId xmlns:a16="http://schemas.microsoft.com/office/drawing/2014/main" id="{D10A5846-188D-4F50-B03F-5A9DDB66BED8}"/>
                  </a:ext>
                </a:extLst>
              </p14:cNvPr>
              <p14:cNvContentPartPr/>
              <p14:nvPr/>
            </p14:nvContentPartPr>
            <p14:xfrm>
              <a:off x="5047821" y="2214386"/>
              <a:ext cx="1803240" cy="673920"/>
            </p14:xfrm>
          </p:contentPart>
        </mc:Choice>
        <mc:Fallback xmlns="">
          <p:pic>
            <p:nvPicPr>
              <p:cNvPr id="92" name="Entrada de lápiz 91">
                <a:extLst>
                  <a:ext uri="{FF2B5EF4-FFF2-40B4-BE49-F238E27FC236}">
                    <a16:creationId xmlns:a16="http://schemas.microsoft.com/office/drawing/2014/main" id="{D10A5846-188D-4F50-B03F-5A9DDB66BED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039181" y="2205386"/>
                <a:ext cx="182088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F33EE0A8-0C2B-4BC5-AA61-A48C875FC654}"/>
                  </a:ext>
                </a:extLst>
              </p14:cNvPr>
              <p14:cNvContentPartPr/>
              <p14:nvPr/>
            </p14:nvContentPartPr>
            <p14:xfrm>
              <a:off x="5758821" y="2261186"/>
              <a:ext cx="42120" cy="9000"/>
            </p14:xfrm>
          </p:contentPart>
        </mc:Choice>
        <mc:Fallback xmlns=""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F33EE0A8-0C2B-4BC5-AA61-A48C875FC65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750181" y="2252546"/>
                <a:ext cx="59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94" name="Entrada de lápiz 93">
                <a:extLst>
                  <a:ext uri="{FF2B5EF4-FFF2-40B4-BE49-F238E27FC236}">
                    <a16:creationId xmlns:a16="http://schemas.microsoft.com/office/drawing/2014/main" id="{FC86EF99-957B-48BE-BCAB-23E438CAF7C9}"/>
                  </a:ext>
                </a:extLst>
              </p14:cNvPr>
              <p14:cNvContentPartPr/>
              <p14:nvPr/>
            </p14:nvContentPartPr>
            <p14:xfrm>
              <a:off x="7073541" y="2471066"/>
              <a:ext cx="313560" cy="87120"/>
            </p14:xfrm>
          </p:contentPart>
        </mc:Choice>
        <mc:Fallback xmlns="">
          <p:pic>
            <p:nvPicPr>
              <p:cNvPr id="94" name="Entrada de lápiz 93">
                <a:extLst>
                  <a:ext uri="{FF2B5EF4-FFF2-40B4-BE49-F238E27FC236}">
                    <a16:creationId xmlns:a16="http://schemas.microsoft.com/office/drawing/2014/main" id="{FC86EF99-957B-48BE-BCAB-23E438CAF7C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064901" y="2462426"/>
                <a:ext cx="3312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7ADA1CE6-07EA-4662-B29B-B7240044A1EC}"/>
                  </a:ext>
                </a:extLst>
              </p14:cNvPr>
              <p14:cNvContentPartPr/>
              <p14:nvPr/>
            </p14:nvContentPartPr>
            <p14:xfrm>
              <a:off x="7608141" y="2385386"/>
              <a:ext cx="860040" cy="174600"/>
            </p14:xfrm>
          </p:contentPart>
        </mc:Choice>
        <mc:Fallback xmlns=""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7ADA1CE6-07EA-4662-B29B-B7240044A1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99501" y="2376386"/>
                <a:ext cx="8776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97" name="Entrada de lápiz 96">
                <a:extLst>
                  <a:ext uri="{FF2B5EF4-FFF2-40B4-BE49-F238E27FC236}">
                    <a16:creationId xmlns:a16="http://schemas.microsoft.com/office/drawing/2014/main" id="{FAE6874B-8318-4CB4-90A4-CEF472A6360D}"/>
                  </a:ext>
                </a:extLst>
              </p14:cNvPr>
              <p14:cNvContentPartPr/>
              <p14:nvPr/>
            </p14:nvContentPartPr>
            <p14:xfrm>
              <a:off x="8544501" y="2186306"/>
              <a:ext cx="1607040" cy="379800"/>
            </p14:xfrm>
          </p:contentPart>
        </mc:Choice>
        <mc:Fallback xmlns="">
          <p:pic>
            <p:nvPicPr>
              <p:cNvPr id="97" name="Entrada de lápiz 96">
                <a:extLst>
                  <a:ext uri="{FF2B5EF4-FFF2-40B4-BE49-F238E27FC236}">
                    <a16:creationId xmlns:a16="http://schemas.microsoft.com/office/drawing/2014/main" id="{FAE6874B-8318-4CB4-90A4-CEF472A6360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535501" y="2177666"/>
                <a:ext cx="16246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98" name="Entrada de lápiz 97">
                <a:extLst>
                  <a:ext uri="{FF2B5EF4-FFF2-40B4-BE49-F238E27FC236}">
                    <a16:creationId xmlns:a16="http://schemas.microsoft.com/office/drawing/2014/main" id="{2B7AD1E8-C261-4D43-89A8-82399F8E71B6}"/>
                  </a:ext>
                </a:extLst>
              </p14:cNvPr>
              <p14:cNvContentPartPr/>
              <p14:nvPr/>
            </p14:nvContentPartPr>
            <p14:xfrm>
              <a:off x="9272061" y="2263346"/>
              <a:ext cx="87120" cy="15480"/>
            </p14:xfrm>
          </p:contentPart>
        </mc:Choice>
        <mc:Fallback xmlns="">
          <p:pic>
            <p:nvPicPr>
              <p:cNvPr id="98" name="Entrada de lápiz 97">
                <a:extLst>
                  <a:ext uri="{FF2B5EF4-FFF2-40B4-BE49-F238E27FC236}">
                    <a16:creationId xmlns:a16="http://schemas.microsoft.com/office/drawing/2014/main" id="{2B7AD1E8-C261-4D43-89A8-82399F8E71B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263061" y="2254706"/>
                <a:ext cx="1047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5E8C5A6B-BA3D-447C-85AC-3515BB199529}"/>
                  </a:ext>
                </a:extLst>
              </p14:cNvPr>
              <p14:cNvContentPartPr/>
              <p14:nvPr/>
            </p14:nvContentPartPr>
            <p14:xfrm>
              <a:off x="10271061" y="2287466"/>
              <a:ext cx="1438920" cy="522720"/>
            </p14:xfrm>
          </p:contentPart>
        </mc:Choice>
        <mc:Fallback xmlns=""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5E8C5A6B-BA3D-447C-85AC-3515BB19952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262421" y="2278466"/>
                <a:ext cx="14565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8F32A143-3F25-48C2-95E7-34E30F06F54E}"/>
                  </a:ext>
                </a:extLst>
              </p14:cNvPr>
              <p14:cNvContentPartPr/>
              <p14:nvPr/>
            </p14:nvContentPartPr>
            <p14:xfrm>
              <a:off x="10641501" y="2231306"/>
              <a:ext cx="360" cy="36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8F32A143-3F25-48C2-95E7-34E30F06F54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32501" y="22226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6E45012F-9866-48DC-A3F5-B3915AB95D0D}"/>
                  </a:ext>
                </a:extLst>
              </p14:cNvPr>
              <p14:cNvContentPartPr/>
              <p14:nvPr/>
            </p14:nvContentPartPr>
            <p14:xfrm>
              <a:off x="1449261" y="3053546"/>
              <a:ext cx="266040" cy="303840"/>
            </p14:xfrm>
          </p:contentPart>
        </mc:Choice>
        <mc:Fallback xmlns=""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6E45012F-9866-48DC-A3F5-B3915AB95D0D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440261" y="3044906"/>
                <a:ext cx="283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2CCF4652-72BF-47DC-83A5-30AF94655559}"/>
                  </a:ext>
                </a:extLst>
              </p14:cNvPr>
              <p14:cNvContentPartPr/>
              <p14:nvPr/>
            </p14:nvContentPartPr>
            <p14:xfrm>
              <a:off x="2050461" y="2932586"/>
              <a:ext cx="961200" cy="291240"/>
            </p14:xfrm>
          </p:contentPart>
        </mc:Choice>
        <mc:Fallback xmlns=""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2CCF4652-72BF-47DC-83A5-30AF9465555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041821" y="2923586"/>
                <a:ext cx="978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05" name="Entrada de lápiz 104">
                <a:extLst>
                  <a:ext uri="{FF2B5EF4-FFF2-40B4-BE49-F238E27FC236}">
                    <a16:creationId xmlns:a16="http://schemas.microsoft.com/office/drawing/2014/main" id="{2A71A992-EB14-4868-8B9E-5CF7C346B131}"/>
                  </a:ext>
                </a:extLst>
              </p14:cNvPr>
              <p14:cNvContentPartPr/>
              <p14:nvPr/>
            </p14:nvContentPartPr>
            <p14:xfrm>
              <a:off x="3234501" y="3026186"/>
              <a:ext cx="602640" cy="209520"/>
            </p14:xfrm>
          </p:contentPart>
        </mc:Choice>
        <mc:Fallback xmlns="">
          <p:pic>
            <p:nvPicPr>
              <p:cNvPr id="105" name="Entrada de lápiz 104">
                <a:extLst>
                  <a:ext uri="{FF2B5EF4-FFF2-40B4-BE49-F238E27FC236}">
                    <a16:creationId xmlns:a16="http://schemas.microsoft.com/office/drawing/2014/main" id="{2A71A992-EB14-4868-8B9E-5CF7C346B131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225861" y="3017186"/>
                <a:ext cx="620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06" name="Entrada de lápiz 105">
                <a:extLst>
                  <a:ext uri="{FF2B5EF4-FFF2-40B4-BE49-F238E27FC236}">
                    <a16:creationId xmlns:a16="http://schemas.microsoft.com/office/drawing/2014/main" id="{20201509-070D-4716-B9C6-917F35317E1D}"/>
                  </a:ext>
                </a:extLst>
              </p14:cNvPr>
              <p14:cNvContentPartPr/>
              <p14:nvPr/>
            </p14:nvContentPartPr>
            <p14:xfrm>
              <a:off x="4122621" y="2842226"/>
              <a:ext cx="1429560" cy="656640"/>
            </p14:xfrm>
          </p:contentPart>
        </mc:Choice>
        <mc:Fallback xmlns="">
          <p:pic>
            <p:nvPicPr>
              <p:cNvPr id="106" name="Entrada de lápiz 105">
                <a:extLst>
                  <a:ext uri="{FF2B5EF4-FFF2-40B4-BE49-F238E27FC236}">
                    <a16:creationId xmlns:a16="http://schemas.microsoft.com/office/drawing/2014/main" id="{20201509-070D-4716-B9C6-917F35317E1D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113981" y="2833586"/>
                <a:ext cx="144720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08" name="Entrada de lápiz 107">
                <a:extLst>
                  <a:ext uri="{FF2B5EF4-FFF2-40B4-BE49-F238E27FC236}">
                    <a16:creationId xmlns:a16="http://schemas.microsoft.com/office/drawing/2014/main" id="{BEB7BC63-A6BA-4623-9B08-980A68B5E5D4}"/>
                  </a:ext>
                </a:extLst>
              </p14:cNvPr>
              <p14:cNvContentPartPr/>
              <p14:nvPr/>
            </p14:nvContentPartPr>
            <p14:xfrm>
              <a:off x="5577381" y="2930786"/>
              <a:ext cx="1089360" cy="287640"/>
            </p14:xfrm>
          </p:contentPart>
        </mc:Choice>
        <mc:Fallback xmlns="">
          <p:pic>
            <p:nvPicPr>
              <p:cNvPr id="108" name="Entrada de lápiz 107">
                <a:extLst>
                  <a:ext uri="{FF2B5EF4-FFF2-40B4-BE49-F238E27FC236}">
                    <a16:creationId xmlns:a16="http://schemas.microsoft.com/office/drawing/2014/main" id="{BEB7BC63-A6BA-4623-9B08-980A68B5E5D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568381" y="2921786"/>
                <a:ext cx="11070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09" name="Entrada de lápiz 108">
                <a:extLst>
                  <a:ext uri="{FF2B5EF4-FFF2-40B4-BE49-F238E27FC236}">
                    <a16:creationId xmlns:a16="http://schemas.microsoft.com/office/drawing/2014/main" id="{40A54D66-0D93-4C13-8E2C-E434BC598790}"/>
                  </a:ext>
                </a:extLst>
              </p14:cNvPr>
              <p14:cNvContentPartPr/>
              <p14:nvPr/>
            </p14:nvContentPartPr>
            <p14:xfrm>
              <a:off x="5822181" y="2882546"/>
              <a:ext cx="139680" cy="12240"/>
            </p14:xfrm>
          </p:contentPart>
        </mc:Choice>
        <mc:Fallback xmlns="">
          <p:pic>
            <p:nvPicPr>
              <p:cNvPr id="109" name="Entrada de lápiz 108">
                <a:extLst>
                  <a:ext uri="{FF2B5EF4-FFF2-40B4-BE49-F238E27FC236}">
                    <a16:creationId xmlns:a16="http://schemas.microsoft.com/office/drawing/2014/main" id="{40A54D66-0D93-4C13-8E2C-E434BC598790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813181" y="2873906"/>
                <a:ext cx="157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11" name="Entrada de lápiz 110">
                <a:extLst>
                  <a:ext uri="{FF2B5EF4-FFF2-40B4-BE49-F238E27FC236}">
                    <a16:creationId xmlns:a16="http://schemas.microsoft.com/office/drawing/2014/main" id="{E65730AF-2EA2-4128-BF3D-E4717706B574}"/>
                  </a:ext>
                </a:extLst>
              </p14:cNvPr>
              <p14:cNvContentPartPr/>
              <p14:nvPr/>
            </p14:nvContentPartPr>
            <p14:xfrm>
              <a:off x="6837021" y="2859866"/>
              <a:ext cx="1914840" cy="331200"/>
            </p14:xfrm>
          </p:contentPart>
        </mc:Choice>
        <mc:Fallback xmlns="">
          <p:pic>
            <p:nvPicPr>
              <p:cNvPr id="111" name="Entrada de lápiz 110">
                <a:extLst>
                  <a:ext uri="{FF2B5EF4-FFF2-40B4-BE49-F238E27FC236}">
                    <a16:creationId xmlns:a16="http://schemas.microsoft.com/office/drawing/2014/main" id="{E65730AF-2EA2-4128-BF3D-E4717706B574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828021" y="2851226"/>
                <a:ext cx="19324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12" name="Entrada de lápiz 111">
                <a:extLst>
                  <a:ext uri="{FF2B5EF4-FFF2-40B4-BE49-F238E27FC236}">
                    <a16:creationId xmlns:a16="http://schemas.microsoft.com/office/drawing/2014/main" id="{B9ADDEF3-A98A-419E-83F9-28802CEA7F1B}"/>
                  </a:ext>
                </a:extLst>
              </p14:cNvPr>
              <p14:cNvContentPartPr/>
              <p14:nvPr/>
            </p14:nvContentPartPr>
            <p14:xfrm>
              <a:off x="8358741" y="2982266"/>
              <a:ext cx="251640" cy="9000"/>
            </p14:xfrm>
          </p:contentPart>
        </mc:Choice>
        <mc:Fallback xmlns="">
          <p:pic>
            <p:nvPicPr>
              <p:cNvPr id="112" name="Entrada de lápiz 111">
                <a:extLst>
                  <a:ext uri="{FF2B5EF4-FFF2-40B4-BE49-F238E27FC236}">
                    <a16:creationId xmlns:a16="http://schemas.microsoft.com/office/drawing/2014/main" id="{B9ADDEF3-A98A-419E-83F9-28802CEA7F1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349741" y="2973626"/>
                <a:ext cx="269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13" name="Entrada de lápiz 112">
                <a:extLst>
                  <a:ext uri="{FF2B5EF4-FFF2-40B4-BE49-F238E27FC236}">
                    <a16:creationId xmlns:a16="http://schemas.microsoft.com/office/drawing/2014/main" id="{0FD48303-5AF1-4B37-B7E7-35239B95C618}"/>
                  </a:ext>
                </a:extLst>
              </p14:cNvPr>
              <p14:cNvContentPartPr/>
              <p14:nvPr/>
            </p14:nvContentPartPr>
            <p14:xfrm>
              <a:off x="7929981" y="2934026"/>
              <a:ext cx="8640" cy="25920"/>
            </p14:xfrm>
          </p:contentPart>
        </mc:Choice>
        <mc:Fallback xmlns="">
          <p:pic>
            <p:nvPicPr>
              <p:cNvPr id="113" name="Entrada de lápiz 112">
                <a:extLst>
                  <a:ext uri="{FF2B5EF4-FFF2-40B4-BE49-F238E27FC236}">
                    <a16:creationId xmlns:a16="http://schemas.microsoft.com/office/drawing/2014/main" id="{0FD48303-5AF1-4B37-B7E7-35239B95C61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920981" y="2925386"/>
                <a:ext cx="26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14" name="Entrada de lápiz 113">
                <a:extLst>
                  <a:ext uri="{FF2B5EF4-FFF2-40B4-BE49-F238E27FC236}">
                    <a16:creationId xmlns:a16="http://schemas.microsoft.com/office/drawing/2014/main" id="{34C882C8-76F7-42FE-B85A-61994EF783A3}"/>
                  </a:ext>
                </a:extLst>
              </p14:cNvPr>
              <p14:cNvContentPartPr/>
              <p14:nvPr/>
            </p14:nvContentPartPr>
            <p14:xfrm>
              <a:off x="8917101" y="3009986"/>
              <a:ext cx="560160" cy="140760"/>
            </p14:xfrm>
          </p:contentPart>
        </mc:Choice>
        <mc:Fallback xmlns="">
          <p:pic>
            <p:nvPicPr>
              <p:cNvPr id="114" name="Entrada de lápiz 113">
                <a:extLst>
                  <a:ext uri="{FF2B5EF4-FFF2-40B4-BE49-F238E27FC236}">
                    <a16:creationId xmlns:a16="http://schemas.microsoft.com/office/drawing/2014/main" id="{34C882C8-76F7-42FE-B85A-61994EF783A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8908101" y="3001346"/>
                <a:ext cx="577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15" name="Entrada de lápiz 114">
                <a:extLst>
                  <a:ext uri="{FF2B5EF4-FFF2-40B4-BE49-F238E27FC236}">
                    <a16:creationId xmlns:a16="http://schemas.microsoft.com/office/drawing/2014/main" id="{90CEF6BF-2EF5-4D30-8237-B5DB6608961F}"/>
                  </a:ext>
                </a:extLst>
              </p14:cNvPr>
              <p14:cNvContentPartPr/>
              <p14:nvPr/>
            </p14:nvContentPartPr>
            <p14:xfrm>
              <a:off x="9753021" y="2918906"/>
              <a:ext cx="801720" cy="261720"/>
            </p14:xfrm>
          </p:contentPart>
        </mc:Choice>
        <mc:Fallback xmlns="">
          <p:pic>
            <p:nvPicPr>
              <p:cNvPr id="115" name="Entrada de lápiz 114">
                <a:extLst>
                  <a:ext uri="{FF2B5EF4-FFF2-40B4-BE49-F238E27FC236}">
                    <a16:creationId xmlns:a16="http://schemas.microsoft.com/office/drawing/2014/main" id="{90CEF6BF-2EF5-4D30-8237-B5DB6608961F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744381" y="2910266"/>
                <a:ext cx="819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16" name="Entrada de lápiz 115">
                <a:extLst>
                  <a:ext uri="{FF2B5EF4-FFF2-40B4-BE49-F238E27FC236}">
                    <a16:creationId xmlns:a16="http://schemas.microsoft.com/office/drawing/2014/main" id="{0134B383-0726-49D6-86A8-0D1E5B6CD832}"/>
                  </a:ext>
                </a:extLst>
              </p14:cNvPr>
              <p14:cNvContentPartPr/>
              <p14:nvPr/>
            </p14:nvContentPartPr>
            <p14:xfrm>
              <a:off x="10534221" y="2977946"/>
              <a:ext cx="81360" cy="35640"/>
            </p14:xfrm>
          </p:contentPart>
        </mc:Choice>
        <mc:Fallback xmlns="">
          <p:pic>
            <p:nvPicPr>
              <p:cNvPr id="116" name="Entrada de lápiz 115">
                <a:extLst>
                  <a:ext uri="{FF2B5EF4-FFF2-40B4-BE49-F238E27FC236}">
                    <a16:creationId xmlns:a16="http://schemas.microsoft.com/office/drawing/2014/main" id="{0134B383-0726-49D6-86A8-0D1E5B6CD83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0525581" y="2969306"/>
                <a:ext cx="99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17" name="Entrada de lápiz 116">
                <a:extLst>
                  <a:ext uri="{FF2B5EF4-FFF2-40B4-BE49-F238E27FC236}">
                    <a16:creationId xmlns:a16="http://schemas.microsoft.com/office/drawing/2014/main" id="{8A91763D-6F62-45BE-8B05-7AE24B12D864}"/>
                  </a:ext>
                </a:extLst>
              </p14:cNvPr>
              <p14:cNvContentPartPr/>
              <p14:nvPr/>
            </p14:nvContentPartPr>
            <p14:xfrm>
              <a:off x="10650861" y="3036986"/>
              <a:ext cx="417240" cy="164160"/>
            </p14:xfrm>
          </p:contentPart>
        </mc:Choice>
        <mc:Fallback xmlns="">
          <p:pic>
            <p:nvPicPr>
              <p:cNvPr id="117" name="Entrada de lápiz 116">
                <a:extLst>
                  <a:ext uri="{FF2B5EF4-FFF2-40B4-BE49-F238E27FC236}">
                    <a16:creationId xmlns:a16="http://schemas.microsoft.com/office/drawing/2014/main" id="{8A91763D-6F62-45BE-8B05-7AE24B12D864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642221" y="3027986"/>
                <a:ext cx="4348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18" name="Entrada de lápiz 117">
                <a:extLst>
                  <a:ext uri="{FF2B5EF4-FFF2-40B4-BE49-F238E27FC236}">
                    <a16:creationId xmlns:a16="http://schemas.microsoft.com/office/drawing/2014/main" id="{2F50AFF2-C109-4718-A029-7D64287772FE}"/>
                  </a:ext>
                </a:extLst>
              </p14:cNvPr>
              <p14:cNvContentPartPr/>
              <p14:nvPr/>
            </p14:nvContentPartPr>
            <p14:xfrm>
              <a:off x="9909261" y="2817386"/>
              <a:ext cx="82440" cy="97920"/>
            </p14:xfrm>
          </p:contentPart>
        </mc:Choice>
        <mc:Fallback xmlns="">
          <p:pic>
            <p:nvPicPr>
              <p:cNvPr id="118" name="Entrada de lápiz 117">
                <a:extLst>
                  <a:ext uri="{FF2B5EF4-FFF2-40B4-BE49-F238E27FC236}">
                    <a16:creationId xmlns:a16="http://schemas.microsoft.com/office/drawing/2014/main" id="{2F50AFF2-C109-4718-A029-7D64287772FE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9900261" y="2808386"/>
                <a:ext cx="100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20" name="Entrada de lápiz 119">
                <a:extLst>
                  <a:ext uri="{FF2B5EF4-FFF2-40B4-BE49-F238E27FC236}">
                    <a16:creationId xmlns:a16="http://schemas.microsoft.com/office/drawing/2014/main" id="{B2E59627-48C5-4C85-B8A5-FD1BEDA626D3}"/>
                  </a:ext>
                </a:extLst>
              </p14:cNvPr>
              <p14:cNvContentPartPr/>
              <p14:nvPr/>
            </p14:nvContentPartPr>
            <p14:xfrm>
              <a:off x="1396701" y="3524426"/>
              <a:ext cx="167040" cy="310680"/>
            </p14:xfrm>
          </p:contentPart>
        </mc:Choice>
        <mc:Fallback xmlns="">
          <p:pic>
            <p:nvPicPr>
              <p:cNvPr id="120" name="Entrada de lápiz 119">
                <a:extLst>
                  <a:ext uri="{FF2B5EF4-FFF2-40B4-BE49-F238E27FC236}">
                    <a16:creationId xmlns:a16="http://schemas.microsoft.com/office/drawing/2014/main" id="{B2E59627-48C5-4C85-B8A5-FD1BEDA626D3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388061" y="3515786"/>
                <a:ext cx="1846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13" name="Entrada de lápiz 212">
                <a:extLst>
                  <a:ext uri="{FF2B5EF4-FFF2-40B4-BE49-F238E27FC236}">
                    <a16:creationId xmlns:a16="http://schemas.microsoft.com/office/drawing/2014/main" id="{6FE4DE6A-76FA-41B1-83BB-2A81122646F5}"/>
                  </a:ext>
                </a:extLst>
              </p14:cNvPr>
              <p14:cNvContentPartPr/>
              <p14:nvPr/>
            </p14:nvContentPartPr>
            <p14:xfrm>
              <a:off x="7682661" y="1657826"/>
              <a:ext cx="309240" cy="56880"/>
            </p14:xfrm>
          </p:contentPart>
        </mc:Choice>
        <mc:Fallback xmlns="">
          <p:pic>
            <p:nvPicPr>
              <p:cNvPr id="213" name="Entrada de lápiz 212">
                <a:extLst>
                  <a:ext uri="{FF2B5EF4-FFF2-40B4-BE49-F238E27FC236}">
                    <a16:creationId xmlns:a16="http://schemas.microsoft.com/office/drawing/2014/main" id="{6FE4DE6A-76FA-41B1-83BB-2A81122646F5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674021" y="1649186"/>
                <a:ext cx="3268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14" name="Entrada de lápiz 213">
                <a:extLst>
                  <a:ext uri="{FF2B5EF4-FFF2-40B4-BE49-F238E27FC236}">
                    <a16:creationId xmlns:a16="http://schemas.microsoft.com/office/drawing/2014/main" id="{C0AC7DC5-0094-46A5-8BBA-868ABA53987D}"/>
                  </a:ext>
                </a:extLst>
              </p14:cNvPr>
              <p14:cNvContentPartPr/>
              <p14:nvPr/>
            </p14:nvContentPartPr>
            <p14:xfrm>
              <a:off x="7799661" y="1698866"/>
              <a:ext cx="81720" cy="258840"/>
            </p14:xfrm>
          </p:contentPart>
        </mc:Choice>
        <mc:Fallback xmlns="">
          <p:pic>
            <p:nvPicPr>
              <p:cNvPr id="214" name="Entrada de lápiz 213">
                <a:extLst>
                  <a:ext uri="{FF2B5EF4-FFF2-40B4-BE49-F238E27FC236}">
                    <a16:creationId xmlns:a16="http://schemas.microsoft.com/office/drawing/2014/main" id="{C0AC7DC5-0094-46A5-8BBA-868ABA53987D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791021" y="1689866"/>
                <a:ext cx="993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15" name="Entrada de lápiz 214">
                <a:extLst>
                  <a:ext uri="{FF2B5EF4-FFF2-40B4-BE49-F238E27FC236}">
                    <a16:creationId xmlns:a16="http://schemas.microsoft.com/office/drawing/2014/main" id="{DFC53CB9-D3F7-4B08-B713-E9D81DB8BC72}"/>
                  </a:ext>
                </a:extLst>
              </p14:cNvPr>
              <p14:cNvContentPartPr/>
              <p14:nvPr/>
            </p14:nvContentPartPr>
            <p14:xfrm>
              <a:off x="7977861" y="1808666"/>
              <a:ext cx="603000" cy="160560"/>
            </p14:xfrm>
          </p:contentPart>
        </mc:Choice>
        <mc:Fallback xmlns="">
          <p:pic>
            <p:nvPicPr>
              <p:cNvPr id="215" name="Entrada de lápiz 214">
                <a:extLst>
                  <a:ext uri="{FF2B5EF4-FFF2-40B4-BE49-F238E27FC236}">
                    <a16:creationId xmlns:a16="http://schemas.microsoft.com/office/drawing/2014/main" id="{DFC53CB9-D3F7-4B08-B713-E9D81DB8BC7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968861" y="1799666"/>
                <a:ext cx="6206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16" name="Entrada de lápiz 215">
                <a:extLst>
                  <a:ext uri="{FF2B5EF4-FFF2-40B4-BE49-F238E27FC236}">
                    <a16:creationId xmlns:a16="http://schemas.microsoft.com/office/drawing/2014/main" id="{CC699FE3-3C33-4B36-B5FF-7EC06F81BF30}"/>
                  </a:ext>
                </a:extLst>
              </p14:cNvPr>
              <p14:cNvContentPartPr/>
              <p14:nvPr/>
            </p14:nvContentPartPr>
            <p14:xfrm>
              <a:off x="8318061" y="1609946"/>
              <a:ext cx="76680" cy="20880"/>
            </p14:xfrm>
          </p:contentPart>
        </mc:Choice>
        <mc:Fallback xmlns="">
          <p:pic>
            <p:nvPicPr>
              <p:cNvPr id="216" name="Entrada de lápiz 215">
                <a:extLst>
                  <a:ext uri="{FF2B5EF4-FFF2-40B4-BE49-F238E27FC236}">
                    <a16:creationId xmlns:a16="http://schemas.microsoft.com/office/drawing/2014/main" id="{CC699FE3-3C33-4B36-B5FF-7EC06F81BF3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309421" y="1601306"/>
                <a:ext cx="94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17" name="Entrada de lápiz 216">
                <a:extLst>
                  <a:ext uri="{FF2B5EF4-FFF2-40B4-BE49-F238E27FC236}">
                    <a16:creationId xmlns:a16="http://schemas.microsoft.com/office/drawing/2014/main" id="{E547BDB1-DE99-4252-B9F6-B9B1B00A014E}"/>
                  </a:ext>
                </a:extLst>
              </p14:cNvPr>
              <p14:cNvContentPartPr/>
              <p14:nvPr/>
            </p14:nvContentPartPr>
            <p14:xfrm>
              <a:off x="8817021" y="1755386"/>
              <a:ext cx="601920" cy="162720"/>
            </p14:xfrm>
          </p:contentPart>
        </mc:Choice>
        <mc:Fallback xmlns="">
          <p:pic>
            <p:nvPicPr>
              <p:cNvPr id="217" name="Entrada de lápiz 216">
                <a:extLst>
                  <a:ext uri="{FF2B5EF4-FFF2-40B4-BE49-F238E27FC236}">
                    <a16:creationId xmlns:a16="http://schemas.microsoft.com/office/drawing/2014/main" id="{E547BDB1-DE99-4252-B9F6-B9B1B00A014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808381" y="1746386"/>
                <a:ext cx="6195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18" name="Entrada de lápiz 217">
                <a:extLst>
                  <a:ext uri="{FF2B5EF4-FFF2-40B4-BE49-F238E27FC236}">
                    <a16:creationId xmlns:a16="http://schemas.microsoft.com/office/drawing/2014/main" id="{1F46E4C0-1CBA-48CB-A53C-AA817668A76B}"/>
                  </a:ext>
                </a:extLst>
              </p14:cNvPr>
              <p14:cNvContentPartPr/>
              <p14:nvPr/>
            </p14:nvContentPartPr>
            <p14:xfrm>
              <a:off x="9555381" y="1563866"/>
              <a:ext cx="1486440" cy="321840"/>
            </p14:xfrm>
          </p:contentPart>
        </mc:Choice>
        <mc:Fallback xmlns="">
          <p:pic>
            <p:nvPicPr>
              <p:cNvPr id="218" name="Entrada de lápiz 217">
                <a:extLst>
                  <a:ext uri="{FF2B5EF4-FFF2-40B4-BE49-F238E27FC236}">
                    <a16:creationId xmlns:a16="http://schemas.microsoft.com/office/drawing/2014/main" id="{1F46E4C0-1CBA-48CB-A53C-AA817668A76B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546741" y="1555226"/>
                <a:ext cx="15040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19" name="Entrada de lápiz 218">
                <a:extLst>
                  <a:ext uri="{FF2B5EF4-FFF2-40B4-BE49-F238E27FC236}">
                    <a16:creationId xmlns:a16="http://schemas.microsoft.com/office/drawing/2014/main" id="{1537AD1F-4EDE-487F-BE22-4358EBBB283B}"/>
                  </a:ext>
                </a:extLst>
              </p14:cNvPr>
              <p14:cNvContentPartPr/>
              <p14:nvPr/>
            </p14:nvContentPartPr>
            <p14:xfrm>
              <a:off x="10647261" y="1655306"/>
              <a:ext cx="25200" cy="38880"/>
            </p14:xfrm>
          </p:contentPart>
        </mc:Choice>
        <mc:Fallback xmlns="">
          <p:pic>
            <p:nvPicPr>
              <p:cNvPr id="219" name="Entrada de lápiz 218">
                <a:extLst>
                  <a:ext uri="{FF2B5EF4-FFF2-40B4-BE49-F238E27FC236}">
                    <a16:creationId xmlns:a16="http://schemas.microsoft.com/office/drawing/2014/main" id="{1537AD1F-4EDE-487F-BE22-4358EBBB283B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0638621" y="1646306"/>
                <a:ext cx="428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21" name="Entrada de lápiz 220">
                <a:extLst>
                  <a:ext uri="{FF2B5EF4-FFF2-40B4-BE49-F238E27FC236}">
                    <a16:creationId xmlns:a16="http://schemas.microsoft.com/office/drawing/2014/main" id="{E5A3B26E-0660-4626-9BEF-FA6C2B8B1192}"/>
                  </a:ext>
                </a:extLst>
              </p14:cNvPr>
              <p14:cNvContentPartPr/>
              <p14:nvPr/>
            </p14:nvContentPartPr>
            <p14:xfrm>
              <a:off x="9046341" y="1965266"/>
              <a:ext cx="198360" cy="187200"/>
            </p14:xfrm>
          </p:contentPart>
        </mc:Choice>
        <mc:Fallback xmlns="">
          <p:pic>
            <p:nvPicPr>
              <p:cNvPr id="221" name="Entrada de lápiz 220">
                <a:extLst>
                  <a:ext uri="{FF2B5EF4-FFF2-40B4-BE49-F238E27FC236}">
                    <a16:creationId xmlns:a16="http://schemas.microsoft.com/office/drawing/2014/main" id="{E5A3B26E-0660-4626-9BEF-FA6C2B8B1192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037341" y="1956266"/>
                <a:ext cx="2160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22" name="Entrada de lápiz 221">
                <a:extLst>
                  <a:ext uri="{FF2B5EF4-FFF2-40B4-BE49-F238E27FC236}">
                    <a16:creationId xmlns:a16="http://schemas.microsoft.com/office/drawing/2014/main" id="{F41D1C8E-8002-431D-A5D3-757A5963E4A6}"/>
                  </a:ext>
                </a:extLst>
              </p14:cNvPr>
              <p14:cNvContentPartPr/>
              <p14:nvPr/>
            </p14:nvContentPartPr>
            <p14:xfrm>
              <a:off x="9292221" y="2080826"/>
              <a:ext cx="250560" cy="90000"/>
            </p14:xfrm>
          </p:contentPart>
        </mc:Choice>
        <mc:Fallback xmlns="">
          <p:pic>
            <p:nvPicPr>
              <p:cNvPr id="222" name="Entrada de lápiz 221">
                <a:extLst>
                  <a:ext uri="{FF2B5EF4-FFF2-40B4-BE49-F238E27FC236}">
                    <a16:creationId xmlns:a16="http://schemas.microsoft.com/office/drawing/2014/main" id="{F41D1C8E-8002-431D-A5D3-757A5963E4A6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9283221" y="2071826"/>
                <a:ext cx="268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23" name="Entrada de lápiz 222">
                <a:extLst>
                  <a:ext uri="{FF2B5EF4-FFF2-40B4-BE49-F238E27FC236}">
                    <a16:creationId xmlns:a16="http://schemas.microsoft.com/office/drawing/2014/main" id="{05E46B8B-5305-4B7F-A27A-5777BDB8D4BE}"/>
                  </a:ext>
                </a:extLst>
              </p14:cNvPr>
              <p14:cNvContentPartPr/>
              <p14:nvPr/>
            </p14:nvContentPartPr>
            <p14:xfrm>
              <a:off x="9449541" y="1997666"/>
              <a:ext cx="36000" cy="10080"/>
            </p14:xfrm>
          </p:contentPart>
        </mc:Choice>
        <mc:Fallback xmlns="">
          <p:pic>
            <p:nvPicPr>
              <p:cNvPr id="223" name="Entrada de lápiz 222">
                <a:extLst>
                  <a:ext uri="{FF2B5EF4-FFF2-40B4-BE49-F238E27FC236}">
                    <a16:creationId xmlns:a16="http://schemas.microsoft.com/office/drawing/2014/main" id="{05E46B8B-5305-4B7F-A27A-5777BDB8D4B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440541" y="1989026"/>
                <a:ext cx="536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24" name="Entrada de lápiz 223">
                <a:extLst>
                  <a:ext uri="{FF2B5EF4-FFF2-40B4-BE49-F238E27FC236}">
                    <a16:creationId xmlns:a16="http://schemas.microsoft.com/office/drawing/2014/main" id="{DA505D4D-5F86-4BFF-A3DE-97BE004CF383}"/>
                  </a:ext>
                </a:extLst>
              </p14:cNvPr>
              <p14:cNvContentPartPr/>
              <p14:nvPr/>
            </p14:nvContentPartPr>
            <p14:xfrm>
              <a:off x="9569421" y="1950146"/>
              <a:ext cx="854280" cy="232920"/>
            </p14:xfrm>
          </p:contentPart>
        </mc:Choice>
        <mc:Fallback xmlns="">
          <p:pic>
            <p:nvPicPr>
              <p:cNvPr id="224" name="Entrada de lápiz 223">
                <a:extLst>
                  <a:ext uri="{FF2B5EF4-FFF2-40B4-BE49-F238E27FC236}">
                    <a16:creationId xmlns:a16="http://schemas.microsoft.com/office/drawing/2014/main" id="{DA505D4D-5F86-4BFF-A3DE-97BE004CF383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9560781" y="1941146"/>
                <a:ext cx="8719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25" name="Entrada de lápiz 224">
                <a:extLst>
                  <a:ext uri="{FF2B5EF4-FFF2-40B4-BE49-F238E27FC236}">
                    <a16:creationId xmlns:a16="http://schemas.microsoft.com/office/drawing/2014/main" id="{48D4A9BE-E1A9-4F66-85D3-D18A6D89507F}"/>
                  </a:ext>
                </a:extLst>
              </p14:cNvPr>
              <p14:cNvContentPartPr/>
              <p14:nvPr/>
            </p14:nvContentPartPr>
            <p14:xfrm>
              <a:off x="10109061" y="1989386"/>
              <a:ext cx="235080" cy="14400"/>
            </p14:xfrm>
          </p:contentPart>
        </mc:Choice>
        <mc:Fallback xmlns="">
          <p:pic>
            <p:nvPicPr>
              <p:cNvPr id="225" name="Entrada de lápiz 224">
                <a:extLst>
                  <a:ext uri="{FF2B5EF4-FFF2-40B4-BE49-F238E27FC236}">
                    <a16:creationId xmlns:a16="http://schemas.microsoft.com/office/drawing/2014/main" id="{48D4A9BE-E1A9-4F66-85D3-D18A6D89507F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0100421" y="1980386"/>
                <a:ext cx="252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26" name="Entrada de lápiz 225">
                <a:extLst>
                  <a:ext uri="{FF2B5EF4-FFF2-40B4-BE49-F238E27FC236}">
                    <a16:creationId xmlns:a16="http://schemas.microsoft.com/office/drawing/2014/main" id="{DECA48F0-2431-43BB-BED3-0C058CE3B782}"/>
                  </a:ext>
                </a:extLst>
              </p14:cNvPr>
              <p14:cNvContentPartPr/>
              <p14:nvPr/>
            </p14:nvContentPartPr>
            <p14:xfrm>
              <a:off x="10406781" y="1976426"/>
              <a:ext cx="49320" cy="7920"/>
            </p14:xfrm>
          </p:contentPart>
        </mc:Choice>
        <mc:Fallback xmlns="">
          <p:pic>
            <p:nvPicPr>
              <p:cNvPr id="226" name="Entrada de lápiz 225">
                <a:extLst>
                  <a:ext uri="{FF2B5EF4-FFF2-40B4-BE49-F238E27FC236}">
                    <a16:creationId xmlns:a16="http://schemas.microsoft.com/office/drawing/2014/main" id="{DECA48F0-2431-43BB-BED3-0C058CE3B782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398141" y="1967426"/>
                <a:ext cx="66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27" name="Entrada de lápiz 226">
                <a:extLst>
                  <a:ext uri="{FF2B5EF4-FFF2-40B4-BE49-F238E27FC236}">
                    <a16:creationId xmlns:a16="http://schemas.microsoft.com/office/drawing/2014/main" id="{7103CDDF-68C6-421F-A010-976BD423BEE4}"/>
                  </a:ext>
                </a:extLst>
              </p14:cNvPr>
              <p14:cNvContentPartPr/>
              <p14:nvPr/>
            </p14:nvContentPartPr>
            <p14:xfrm>
              <a:off x="10423701" y="1916666"/>
              <a:ext cx="279000" cy="327960"/>
            </p14:xfrm>
          </p:contentPart>
        </mc:Choice>
        <mc:Fallback xmlns="">
          <p:pic>
            <p:nvPicPr>
              <p:cNvPr id="227" name="Entrada de lápiz 226">
                <a:extLst>
                  <a:ext uri="{FF2B5EF4-FFF2-40B4-BE49-F238E27FC236}">
                    <a16:creationId xmlns:a16="http://schemas.microsoft.com/office/drawing/2014/main" id="{7103CDDF-68C6-421F-A010-976BD423BEE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0414701" y="1907666"/>
                <a:ext cx="2966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28" name="Entrada de lápiz 227">
                <a:extLst>
                  <a:ext uri="{FF2B5EF4-FFF2-40B4-BE49-F238E27FC236}">
                    <a16:creationId xmlns:a16="http://schemas.microsoft.com/office/drawing/2014/main" id="{6F302BD9-2F38-4F4D-9F4B-5ABFFFAF9DD6}"/>
                  </a:ext>
                </a:extLst>
              </p14:cNvPr>
              <p14:cNvContentPartPr/>
              <p14:nvPr/>
            </p14:nvContentPartPr>
            <p14:xfrm>
              <a:off x="10677141" y="2012786"/>
              <a:ext cx="47880" cy="7920"/>
            </p14:xfrm>
          </p:contentPart>
        </mc:Choice>
        <mc:Fallback xmlns="">
          <p:pic>
            <p:nvPicPr>
              <p:cNvPr id="228" name="Entrada de lápiz 227">
                <a:extLst>
                  <a:ext uri="{FF2B5EF4-FFF2-40B4-BE49-F238E27FC236}">
                    <a16:creationId xmlns:a16="http://schemas.microsoft.com/office/drawing/2014/main" id="{6F302BD9-2F38-4F4D-9F4B-5ABFFFAF9DD6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0668501" y="2004146"/>
                <a:ext cx="65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29" name="Entrada de lápiz 228">
                <a:extLst>
                  <a:ext uri="{FF2B5EF4-FFF2-40B4-BE49-F238E27FC236}">
                    <a16:creationId xmlns:a16="http://schemas.microsoft.com/office/drawing/2014/main" id="{1C495510-9113-4E5D-814D-D49D672806D0}"/>
                  </a:ext>
                </a:extLst>
              </p14:cNvPr>
              <p14:cNvContentPartPr/>
              <p14:nvPr/>
            </p14:nvContentPartPr>
            <p14:xfrm>
              <a:off x="10738341" y="1968866"/>
              <a:ext cx="844200" cy="156240"/>
            </p14:xfrm>
          </p:contentPart>
        </mc:Choice>
        <mc:Fallback xmlns="">
          <p:pic>
            <p:nvPicPr>
              <p:cNvPr id="229" name="Entrada de lápiz 228">
                <a:extLst>
                  <a:ext uri="{FF2B5EF4-FFF2-40B4-BE49-F238E27FC236}">
                    <a16:creationId xmlns:a16="http://schemas.microsoft.com/office/drawing/2014/main" id="{1C495510-9113-4E5D-814D-D49D672806D0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0729701" y="1960226"/>
                <a:ext cx="8618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30" name="Entrada de lápiz 229">
                <a:extLst>
                  <a:ext uri="{FF2B5EF4-FFF2-40B4-BE49-F238E27FC236}">
                    <a16:creationId xmlns:a16="http://schemas.microsoft.com/office/drawing/2014/main" id="{B0E3DD60-78B8-4155-99B7-51CDDC1EB9F9}"/>
                  </a:ext>
                </a:extLst>
              </p14:cNvPr>
              <p14:cNvContentPartPr/>
              <p14:nvPr/>
            </p14:nvContentPartPr>
            <p14:xfrm>
              <a:off x="11648781" y="1844666"/>
              <a:ext cx="146880" cy="359280"/>
            </p14:xfrm>
          </p:contentPart>
        </mc:Choice>
        <mc:Fallback xmlns="">
          <p:pic>
            <p:nvPicPr>
              <p:cNvPr id="230" name="Entrada de lápiz 229">
                <a:extLst>
                  <a:ext uri="{FF2B5EF4-FFF2-40B4-BE49-F238E27FC236}">
                    <a16:creationId xmlns:a16="http://schemas.microsoft.com/office/drawing/2014/main" id="{B0E3DD60-78B8-4155-99B7-51CDDC1EB9F9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1640141" y="1835666"/>
                <a:ext cx="1645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32" name="Entrada de lápiz 231">
                <a:extLst>
                  <a:ext uri="{FF2B5EF4-FFF2-40B4-BE49-F238E27FC236}">
                    <a16:creationId xmlns:a16="http://schemas.microsoft.com/office/drawing/2014/main" id="{BA15623D-E3AC-431E-8B85-C0BCDDF13247}"/>
                  </a:ext>
                </a:extLst>
              </p14:cNvPr>
              <p14:cNvContentPartPr/>
              <p14:nvPr/>
            </p14:nvContentPartPr>
            <p14:xfrm>
              <a:off x="11915541" y="2148866"/>
              <a:ext cx="360" cy="2520"/>
            </p14:xfrm>
          </p:contentPart>
        </mc:Choice>
        <mc:Fallback xmlns="">
          <p:pic>
            <p:nvPicPr>
              <p:cNvPr id="232" name="Entrada de lápiz 231">
                <a:extLst>
                  <a:ext uri="{FF2B5EF4-FFF2-40B4-BE49-F238E27FC236}">
                    <a16:creationId xmlns:a16="http://schemas.microsoft.com/office/drawing/2014/main" id="{BA15623D-E3AC-431E-8B85-C0BCDDF13247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1906901" y="2140226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21" name="Entrada de lápiz 120">
                <a:extLst>
                  <a:ext uri="{FF2B5EF4-FFF2-40B4-BE49-F238E27FC236}">
                    <a16:creationId xmlns:a16="http://schemas.microsoft.com/office/drawing/2014/main" id="{7E47667E-8B63-4CC7-8FD7-47521016D84A}"/>
                  </a:ext>
                </a:extLst>
              </p14:cNvPr>
              <p14:cNvContentPartPr/>
              <p14:nvPr/>
            </p14:nvContentPartPr>
            <p14:xfrm>
              <a:off x="1682541" y="3627026"/>
              <a:ext cx="1404720" cy="183600"/>
            </p14:xfrm>
          </p:contentPart>
        </mc:Choice>
        <mc:Fallback xmlns="">
          <p:pic>
            <p:nvPicPr>
              <p:cNvPr id="121" name="Entrada de lápiz 120">
                <a:extLst>
                  <a:ext uri="{FF2B5EF4-FFF2-40B4-BE49-F238E27FC236}">
                    <a16:creationId xmlns:a16="http://schemas.microsoft.com/office/drawing/2014/main" id="{7E47667E-8B63-4CC7-8FD7-47521016D84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673541" y="3618386"/>
                <a:ext cx="14223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22" name="Entrada de lápiz 121">
                <a:extLst>
                  <a:ext uri="{FF2B5EF4-FFF2-40B4-BE49-F238E27FC236}">
                    <a16:creationId xmlns:a16="http://schemas.microsoft.com/office/drawing/2014/main" id="{1496ECE2-4BB4-49A8-8442-3647DEEB4CBD}"/>
                  </a:ext>
                </a:extLst>
              </p14:cNvPr>
              <p14:cNvContentPartPr/>
              <p14:nvPr/>
            </p14:nvContentPartPr>
            <p14:xfrm>
              <a:off x="2257821" y="3540266"/>
              <a:ext cx="107640" cy="88200"/>
            </p14:xfrm>
          </p:contentPart>
        </mc:Choice>
        <mc:Fallback xmlns="">
          <p:pic>
            <p:nvPicPr>
              <p:cNvPr id="122" name="Entrada de lápiz 121">
                <a:extLst>
                  <a:ext uri="{FF2B5EF4-FFF2-40B4-BE49-F238E27FC236}">
                    <a16:creationId xmlns:a16="http://schemas.microsoft.com/office/drawing/2014/main" id="{1496ECE2-4BB4-49A8-8442-3647DEEB4CBD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2248821" y="3531626"/>
                <a:ext cx="1252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23" name="Entrada de lápiz 122">
                <a:extLst>
                  <a:ext uri="{FF2B5EF4-FFF2-40B4-BE49-F238E27FC236}">
                    <a16:creationId xmlns:a16="http://schemas.microsoft.com/office/drawing/2014/main" id="{B72085AF-5F18-4987-829B-DEF8B92255D7}"/>
                  </a:ext>
                </a:extLst>
              </p14:cNvPr>
              <p14:cNvContentPartPr/>
              <p14:nvPr/>
            </p14:nvContentPartPr>
            <p14:xfrm>
              <a:off x="3365181" y="3474026"/>
              <a:ext cx="1120680" cy="267120"/>
            </p14:xfrm>
          </p:contentPart>
        </mc:Choice>
        <mc:Fallback xmlns="">
          <p:pic>
            <p:nvPicPr>
              <p:cNvPr id="123" name="Entrada de lápiz 122">
                <a:extLst>
                  <a:ext uri="{FF2B5EF4-FFF2-40B4-BE49-F238E27FC236}">
                    <a16:creationId xmlns:a16="http://schemas.microsoft.com/office/drawing/2014/main" id="{B72085AF-5F18-4987-829B-DEF8B92255D7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356541" y="3465386"/>
                <a:ext cx="11383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24" name="Entrada de lápiz 123">
                <a:extLst>
                  <a:ext uri="{FF2B5EF4-FFF2-40B4-BE49-F238E27FC236}">
                    <a16:creationId xmlns:a16="http://schemas.microsoft.com/office/drawing/2014/main" id="{20CCED49-58BD-46BA-86FA-BCA8A841B185}"/>
                  </a:ext>
                </a:extLst>
              </p14:cNvPr>
              <p14:cNvContentPartPr/>
              <p14:nvPr/>
            </p14:nvContentPartPr>
            <p14:xfrm>
              <a:off x="3621141" y="3569426"/>
              <a:ext cx="318240" cy="31320"/>
            </p14:xfrm>
          </p:contentPart>
        </mc:Choice>
        <mc:Fallback xmlns="">
          <p:pic>
            <p:nvPicPr>
              <p:cNvPr id="124" name="Entrada de lápiz 123">
                <a:extLst>
                  <a:ext uri="{FF2B5EF4-FFF2-40B4-BE49-F238E27FC236}">
                    <a16:creationId xmlns:a16="http://schemas.microsoft.com/office/drawing/2014/main" id="{20CCED49-58BD-46BA-86FA-BCA8A841B185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3612501" y="3560426"/>
                <a:ext cx="335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25" name="Entrada de lápiz 124">
                <a:extLst>
                  <a:ext uri="{FF2B5EF4-FFF2-40B4-BE49-F238E27FC236}">
                    <a16:creationId xmlns:a16="http://schemas.microsoft.com/office/drawing/2014/main" id="{A698433C-828B-4EAD-840C-4DC8246F4EA9}"/>
                  </a:ext>
                </a:extLst>
              </p14:cNvPr>
              <p14:cNvContentPartPr/>
              <p14:nvPr/>
            </p14:nvContentPartPr>
            <p14:xfrm>
              <a:off x="4803741" y="3598586"/>
              <a:ext cx="267120" cy="87120"/>
            </p14:xfrm>
          </p:contentPart>
        </mc:Choice>
        <mc:Fallback xmlns="">
          <p:pic>
            <p:nvPicPr>
              <p:cNvPr id="125" name="Entrada de lápiz 124">
                <a:extLst>
                  <a:ext uri="{FF2B5EF4-FFF2-40B4-BE49-F238E27FC236}">
                    <a16:creationId xmlns:a16="http://schemas.microsoft.com/office/drawing/2014/main" id="{A698433C-828B-4EAD-840C-4DC8246F4EA9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4795101" y="3589586"/>
                <a:ext cx="2847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26" name="Entrada de lápiz 125">
                <a:extLst>
                  <a:ext uri="{FF2B5EF4-FFF2-40B4-BE49-F238E27FC236}">
                    <a16:creationId xmlns:a16="http://schemas.microsoft.com/office/drawing/2014/main" id="{6AACA488-3195-4354-BC56-3639E6FF4016}"/>
                  </a:ext>
                </a:extLst>
              </p14:cNvPr>
              <p14:cNvContentPartPr/>
              <p14:nvPr/>
            </p14:nvContentPartPr>
            <p14:xfrm>
              <a:off x="5281461" y="3449546"/>
              <a:ext cx="1211400" cy="540000"/>
            </p14:xfrm>
          </p:contentPart>
        </mc:Choice>
        <mc:Fallback xmlns="">
          <p:pic>
            <p:nvPicPr>
              <p:cNvPr id="126" name="Entrada de lápiz 125">
                <a:extLst>
                  <a:ext uri="{FF2B5EF4-FFF2-40B4-BE49-F238E27FC236}">
                    <a16:creationId xmlns:a16="http://schemas.microsoft.com/office/drawing/2014/main" id="{6AACA488-3195-4354-BC56-3639E6FF4016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272461" y="3440906"/>
                <a:ext cx="12290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27" name="Entrada de lápiz 126">
                <a:extLst>
                  <a:ext uri="{FF2B5EF4-FFF2-40B4-BE49-F238E27FC236}">
                    <a16:creationId xmlns:a16="http://schemas.microsoft.com/office/drawing/2014/main" id="{D08EF90D-194A-4BE8-A159-EAEE0CCC487D}"/>
                  </a:ext>
                </a:extLst>
              </p14:cNvPr>
              <p14:cNvContentPartPr/>
              <p14:nvPr/>
            </p14:nvContentPartPr>
            <p14:xfrm>
              <a:off x="5880501" y="3482666"/>
              <a:ext cx="300600" cy="30240"/>
            </p14:xfrm>
          </p:contentPart>
        </mc:Choice>
        <mc:Fallback xmlns="">
          <p:pic>
            <p:nvPicPr>
              <p:cNvPr id="127" name="Entrada de lápiz 126">
                <a:extLst>
                  <a:ext uri="{FF2B5EF4-FFF2-40B4-BE49-F238E27FC236}">
                    <a16:creationId xmlns:a16="http://schemas.microsoft.com/office/drawing/2014/main" id="{D08EF90D-194A-4BE8-A159-EAEE0CCC487D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871501" y="3473666"/>
                <a:ext cx="3182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28" name="Entrada de lápiz 127">
                <a:extLst>
                  <a:ext uri="{FF2B5EF4-FFF2-40B4-BE49-F238E27FC236}">
                    <a16:creationId xmlns:a16="http://schemas.microsoft.com/office/drawing/2014/main" id="{C1E719FC-877C-40FF-ACF3-48E4C97390DF}"/>
                  </a:ext>
                </a:extLst>
              </p14:cNvPr>
              <p14:cNvContentPartPr/>
              <p14:nvPr/>
            </p14:nvContentPartPr>
            <p14:xfrm>
              <a:off x="6217461" y="3490946"/>
              <a:ext cx="360" cy="360"/>
            </p14:xfrm>
          </p:contentPart>
        </mc:Choice>
        <mc:Fallback xmlns="">
          <p:pic>
            <p:nvPicPr>
              <p:cNvPr id="128" name="Entrada de lápiz 127">
                <a:extLst>
                  <a:ext uri="{FF2B5EF4-FFF2-40B4-BE49-F238E27FC236}">
                    <a16:creationId xmlns:a16="http://schemas.microsoft.com/office/drawing/2014/main" id="{C1E719FC-877C-40FF-ACF3-48E4C97390D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208461" y="34823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29" name="Entrada de lápiz 128">
                <a:extLst>
                  <a:ext uri="{FF2B5EF4-FFF2-40B4-BE49-F238E27FC236}">
                    <a16:creationId xmlns:a16="http://schemas.microsoft.com/office/drawing/2014/main" id="{2707208F-C399-404B-9372-44D199851CC6}"/>
                  </a:ext>
                </a:extLst>
              </p14:cNvPr>
              <p14:cNvContentPartPr/>
              <p14:nvPr/>
            </p14:nvContentPartPr>
            <p14:xfrm>
              <a:off x="6693741" y="3474026"/>
              <a:ext cx="442080" cy="194040"/>
            </p14:xfrm>
          </p:contentPart>
        </mc:Choice>
        <mc:Fallback xmlns="">
          <p:pic>
            <p:nvPicPr>
              <p:cNvPr id="129" name="Entrada de lápiz 128">
                <a:extLst>
                  <a:ext uri="{FF2B5EF4-FFF2-40B4-BE49-F238E27FC236}">
                    <a16:creationId xmlns:a16="http://schemas.microsoft.com/office/drawing/2014/main" id="{2707208F-C399-404B-9372-44D199851CC6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684741" y="3465026"/>
                <a:ext cx="4597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32" name="Entrada de lápiz 131">
                <a:extLst>
                  <a:ext uri="{FF2B5EF4-FFF2-40B4-BE49-F238E27FC236}">
                    <a16:creationId xmlns:a16="http://schemas.microsoft.com/office/drawing/2014/main" id="{9974A2D4-C0B7-4CF8-819F-E36E1EF48318}"/>
                  </a:ext>
                </a:extLst>
              </p14:cNvPr>
              <p14:cNvContentPartPr/>
              <p14:nvPr/>
            </p14:nvContentPartPr>
            <p14:xfrm>
              <a:off x="7527141" y="3456746"/>
              <a:ext cx="140040" cy="177480"/>
            </p14:xfrm>
          </p:contentPart>
        </mc:Choice>
        <mc:Fallback xmlns="">
          <p:pic>
            <p:nvPicPr>
              <p:cNvPr id="132" name="Entrada de lápiz 131">
                <a:extLst>
                  <a:ext uri="{FF2B5EF4-FFF2-40B4-BE49-F238E27FC236}">
                    <a16:creationId xmlns:a16="http://schemas.microsoft.com/office/drawing/2014/main" id="{9974A2D4-C0B7-4CF8-819F-E36E1EF4831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518501" y="3448106"/>
                <a:ext cx="157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33" name="Entrada de lápiz 132">
                <a:extLst>
                  <a:ext uri="{FF2B5EF4-FFF2-40B4-BE49-F238E27FC236}">
                    <a16:creationId xmlns:a16="http://schemas.microsoft.com/office/drawing/2014/main" id="{B8F2AE7B-82A9-4569-A4CF-30F16B2BE9EC}"/>
                  </a:ext>
                </a:extLst>
              </p14:cNvPr>
              <p14:cNvContentPartPr/>
              <p14:nvPr/>
            </p14:nvContentPartPr>
            <p14:xfrm>
              <a:off x="7791741" y="3372146"/>
              <a:ext cx="108720" cy="337680"/>
            </p14:xfrm>
          </p:contentPart>
        </mc:Choice>
        <mc:Fallback xmlns="">
          <p:pic>
            <p:nvPicPr>
              <p:cNvPr id="133" name="Entrada de lápiz 132">
                <a:extLst>
                  <a:ext uri="{FF2B5EF4-FFF2-40B4-BE49-F238E27FC236}">
                    <a16:creationId xmlns:a16="http://schemas.microsoft.com/office/drawing/2014/main" id="{B8F2AE7B-82A9-4569-A4CF-30F16B2BE9E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7782741" y="3363506"/>
                <a:ext cx="1263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34" name="Entrada de lápiz 133">
                <a:extLst>
                  <a:ext uri="{FF2B5EF4-FFF2-40B4-BE49-F238E27FC236}">
                    <a16:creationId xmlns:a16="http://schemas.microsoft.com/office/drawing/2014/main" id="{5A293FC3-ED5C-40F5-BBFD-9C58675E4656}"/>
                  </a:ext>
                </a:extLst>
              </p14:cNvPr>
              <p14:cNvContentPartPr/>
              <p14:nvPr/>
            </p14:nvContentPartPr>
            <p14:xfrm>
              <a:off x="8117541" y="3650786"/>
              <a:ext cx="7920" cy="17640"/>
            </p14:xfrm>
          </p:contentPart>
        </mc:Choice>
        <mc:Fallback xmlns="">
          <p:pic>
            <p:nvPicPr>
              <p:cNvPr id="134" name="Entrada de lápiz 133">
                <a:extLst>
                  <a:ext uri="{FF2B5EF4-FFF2-40B4-BE49-F238E27FC236}">
                    <a16:creationId xmlns:a16="http://schemas.microsoft.com/office/drawing/2014/main" id="{5A293FC3-ED5C-40F5-BBFD-9C58675E4656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108901" y="3641786"/>
                <a:ext cx="255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5F3743AF-BCAC-44E2-9D03-7AF453EB59B0}"/>
                  </a:ext>
                </a:extLst>
              </p14:cNvPr>
              <p14:cNvContentPartPr/>
              <p14:nvPr/>
            </p14:nvContentPartPr>
            <p14:xfrm>
              <a:off x="646461" y="4118786"/>
              <a:ext cx="181440" cy="56160"/>
            </p14:xfrm>
          </p:contentPart>
        </mc:Choice>
        <mc:Fallback xmlns=""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5F3743AF-BCAC-44E2-9D03-7AF453EB59B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37461" y="4110146"/>
                <a:ext cx="1990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37" name="Entrada de lápiz 136">
                <a:extLst>
                  <a:ext uri="{FF2B5EF4-FFF2-40B4-BE49-F238E27FC236}">
                    <a16:creationId xmlns:a16="http://schemas.microsoft.com/office/drawing/2014/main" id="{2A69D3D3-FC92-4E36-9AA6-919AF6B77F2B}"/>
                  </a:ext>
                </a:extLst>
              </p14:cNvPr>
              <p14:cNvContentPartPr/>
              <p14:nvPr/>
            </p14:nvContentPartPr>
            <p14:xfrm>
              <a:off x="1178901" y="3991706"/>
              <a:ext cx="63360" cy="254160"/>
            </p14:xfrm>
          </p:contentPart>
        </mc:Choice>
        <mc:Fallback xmlns="">
          <p:pic>
            <p:nvPicPr>
              <p:cNvPr id="137" name="Entrada de lápiz 136">
                <a:extLst>
                  <a:ext uri="{FF2B5EF4-FFF2-40B4-BE49-F238E27FC236}">
                    <a16:creationId xmlns:a16="http://schemas.microsoft.com/office/drawing/2014/main" id="{2A69D3D3-FC92-4E36-9AA6-919AF6B77F2B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169901" y="3982706"/>
                <a:ext cx="810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38" name="Entrada de lápiz 137">
                <a:extLst>
                  <a:ext uri="{FF2B5EF4-FFF2-40B4-BE49-F238E27FC236}">
                    <a16:creationId xmlns:a16="http://schemas.microsoft.com/office/drawing/2014/main" id="{ECEB1EC0-C5AC-49BC-AA7C-260AE4154B5D}"/>
                  </a:ext>
                </a:extLst>
              </p14:cNvPr>
              <p14:cNvContentPartPr/>
              <p14:nvPr/>
            </p14:nvContentPartPr>
            <p14:xfrm>
              <a:off x="1171701" y="4023386"/>
              <a:ext cx="149040" cy="41040"/>
            </p14:xfrm>
          </p:contentPart>
        </mc:Choice>
        <mc:Fallback xmlns="">
          <p:pic>
            <p:nvPicPr>
              <p:cNvPr id="138" name="Entrada de lápiz 137">
                <a:extLst>
                  <a:ext uri="{FF2B5EF4-FFF2-40B4-BE49-F238E27FC236}">
                    <a16:creationId xmlns:a16="http://schemas.microsoft.com/office/drawing/2014/main" id="{ECEB1EC0-C5AC-49BC-AA7C-260AE4154B5D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62701" y="4014746"/>
                <a:ext cx="166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39" name="Entrada de lápiz 138">
                <a:extLst>
                  <a:ext uri="{FF2B5EF4-FFF2-40B4-BE49-F238E27FC236}">
                    <a16:creationId xmlns:a16="http://schemas.microsoft.com/office/drawing/2014/main" id="{60E95615-ED86-4F5F-A4D2-4C6D233C229F}"/>
                  </a:ext>
                </a:extLst>
              </p14:cNvPr>
              <p14:cNvContentPartPr/>
              <p14:nvPr/>
            </p14:nvContentPartPr>
            <p14:xfrm>
              <a:off x="1108701" y="3997826"/>
              <a:ext cx="666000" cy="301320"/>
            </p14:xfrm>
          </p:contentPart>
        </mc:Choice>
        <mc:Fallback xmlns="">
          <p:pic>
            <p:nvPicPr>
              <p:cNvPr id="139" name="Entrada de lápiz 138">
                <a:extLst>
                  <a:ext uri="{FF2B5EF4-FFF2-40B4-BE49-F238E27FC236}">
                    <a16:creationId xmlns:a16="http://schemas.microsoft.com/office/drawing/2014/main" id="{60E95615-ED86-4F5F-A4D2-4C6D233C229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099701" y="3988826"/>
                <a:ext cx="683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883A602B-4E9A-4F15-8350-F99752FCBFD7}"/>
                  </a:ext>
                </a:extLst>
              </p14:cNvPr>
              <p14:cNvContentPartPr/>
              <p14:nvPr/>
            </p14:nvContentPartPr>
            <p14:xfrm>
              <a:off x="2122101" y="4010426"/>
              <a:ext cx="1045800" cy="313560"/>
            </p14:xfrm>
          </p:contentPart>
        </mc:Choice>
        <mc:Fallback xmlns=""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883A602B-4E9A-4F15-8350-F99752FCBFD7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113101" y="4001426"/>
                <a:ext cx="10634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59B8B402-306F-45CB-8E48-74A388D73E8D}"/>
                  </a:ext>
                </a:extLst>
              </p14:cNvPr>
              <p14:cNvContentPartPr/>
              <p14:nvPr/>
            </p14:nvContentPartPr>
            <p14:xfrm>
              <a:off x="3203541" y="4122026"/>
              <a:ext cx="279720" cy="11520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59B8B402-306F-45CB-8E48-74A388D73E8D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194901" y="4113386"/>
                <a:ext cx="2973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42" name="Entrada de lápiz 141">
                <a:extLst>
                  <a:ext uri="{FF2B5EF4-FFF2-40B4-BE49-F238E27FC236}">
                    <a16:creationId xmlns:a16="http://schemas.microsoft.com/office/drawing/2014/main" id="{209C865C-F55E-4FB3-A356-A59553E64B24}"/>
                  </a:ext>
                </a:extLst>
              </p14:cNvPr>
              <p14:cNvContentPartPr/>
              <p14:nvPr/>
            </p14:nvContentPartPr>
            <p14:xfrm>
              <a:off x="2965221" y="4081346"/>
              <a:ext cx="42120" cy="23760"/>
            </p14:xfrm>
          </p:contentPart>
        </mc:Choice>
        <mc:Fallback xmlns="">
          <p:pic>
            <p:nvPicPr>
              <p:cNvPr id="142" name="Entrada de lápiz 141">
                <a:extLst>
                  <a:ext uri="{FF2B5EF4-FFF2-40B4-BE49-F238E27FC236}">
                    <a16:creationId xmlns:a16="http://schemas.microsoft.com/office/drawing/2014/main" id="{209C865C-F55E-4FB3-A356-A59553E64B24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956221" y="4072706"/>
                <a:ext cx="597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43" name="Entrada de lápiz 142">
                <a:extLst>
                  <a:ext uri="{FF2B5EF4-FFF2-40B4-BE49-F238E27FC236}">
                    <a16:creationId xmlns:a16="http://schemas.microsoft.com/office/drawing/2014/main" id="{7638E7AC-7962-4EE5-ACBC-15C6CE523574}"/>
                  </a:ext>
                </a:extLst>
              </p14:cNvPr>
              <p14:cNvContentPartPr/>
              <p14:nvPr/>
            </p14:nvContentPartPr>
            <p14:xfrm>
              <a:off x="2266101" y="3995666"/>
              <a:ext cx="151560" cy="107640"/>
            </p14:xfrm>
          </p:contentPart>
        </mc:Choice>
        <mc:Fallback xmlns="">
          <p:pic>
            <p:nvPicPr>
              <p:cNvPr id="143" name="Entrada de lápiz 142">
                <a:extLst>
                  <a:ext uri="{FF2B5EF4-FFF2-40B4-BE49-F238E27FC236}">
                    <a16:creationId xmlns:a16="http://schemas.microsoft.com/office/drawing/2014/main" id="{7638E7AC-7962-4EE5-ACBC-15C6CE5235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257101" y="3986666"/>
                <a:ext cx="1692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44" name="Entrada de lápiz 143">
                <a:extLst>
                  <a:ext uri="{FF2B5EF4-FFF2-40B4-BE49-F238E27FC236}">
                    <a16:creationId xmlns:a16="http://schemas.microsoft.com/office/drawing/2014/main" id="{B370C76D-32DD-4ADE-9228-075580595986}"/>
                  </a:ext>
                </a:extLst>
              </p14:cNvPr>
              <p14:cNvContentPartPr/>
              <p14:nvPr/>
            </p14:nvContentPartPr>
            <p14:xfrm>
              <a:off x="3748221" y="3951746"/>
              <a:ext cx="1165320" cy="513000"/>
            </p14:xfrm>
          </p:contentPart>
        </mc:Choice>
        <mc:Fallback xmlns="">
          <p:pic>
            <p:nvPicPr>
              <p:cNvPr id="144" name="Entrada de lápiz 143">
                <a:extLst>
                  <a:ext uri="{FF2B5EF4-FFF2-40B4-BE49-F238E27FC236}">
                    <a16:creationId xmlns:a16="http://schemas.microsoft.com/office/drawing/2014/main" id="{B370C76D-32DD-4ADE-9228-075580595986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3739581" y="3942746"/>
                <a:ext cx="118296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45" name="Entrada de lápiz 144">
                <a:extLst>
                  <a:ext uri="{FF2B5EF4-FFF2-40B4-BE49-F238E27FC236}">
                    <a16:creationId xmlns:a16="http://schemas.microsoft.com/office/drawing/2014/main" id="{87A07102-615E-4F26-B4D7-9BCCC43C4CF5}"/>
                  </a:ext>
                </a:extLst>
              </p14:cNvPr>
              <p14:cNvContentPartPr/>
              <p14:nvPr/>
            </p14:nvContentPartPr>
            <p14:xfrm>
              <a:off x="4552461" y="4065146"/>
              <a:ext cx="82440" cy="95760"/>
            </p14:xfrm>
          </p:contentPart>
        </mc:Choice>
        <mc:Fallback xmlns="">
          <p:pic>
            <p:nvPicPr>
              <p:cNvPr id="145" name="Entrada de lápiz 144">
                <a:extLst>
                  <a:ext uri="{FF2B5EF4-FFF2-40B4-BE49-F238E27FC236}">
                    <a16:creationId xmlns:a16="http://schemas.microsoft.com/office/drawing/2014/main" id="{87A07102-615E-4F26-B4D7-9BCCC43C4CF5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543821" y="4056506"/>
                <a:ext cx="1000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46" name="Entrada de lápiz 145">
                <a:extLst>
                  <a:ext uri="{FF2B5EF4-FFF2-40B4-BE49-F238E27FC236}">
                    <a16:creationId xmlns:a16="http://schemas.microsoft.com/office/drawing/2014/main" id="{9FCD3C90-DBE9-4801-AA92-A03CC86A36FC}"/>
                  </a:ext>
                </a:extLst>
              </p14:cNvPr>
              <p14:cNvContentPartPr/>
              <p14:nvPr/>
            </p14:nvContentPartPr>
            <p14:xfrm>
              <a:off x="4841901" y="4036706"/>
              <a:ext cx="227880" cy="149040"/>
            </p14:xfrm>
          </p:contentPart>
        </mc:Choice>
        <mc:Fallback xmlns="">
          <p:pic>
            <p:nvPicPr>
              <p:cNvPr id="146" name="Entrada de lápiz 145">
                <a:extLst>
                  <a:ext uri="{FF2B5EF4-FFF2-40B4-BE49-F238E27FC236}">
                    <a16:creationId xmlns:a16="http://schemas.microsoft.com/office/drawing/2014/main" id="{9FCD3C90-DBE9-4801-AA92-A03CC86A36FC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833261" y="4028066"/>
                <a:ext cx="245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3632D328-4281-40B9-8C7E-1F6FB704F9A1}"/>
                  </a:ext>
                </a:extLst>
              </p14:cNvPr>
              <p14:cNvContentPartPr/>
              <p14:nvPr/>
            </p14:nvContentPartPr>
            <p14:xfrm>
              <a:off x="5305221" y="4020866"/>
              <a:ext cx="594720" cy="17208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3632D328-4281-40B9-8C7E-1F6FB704F9A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296221" y="4011866"/>
                <a:ext cx="6123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48" name="Entrada de lápiz 147">
                <a:extLst>
                  <a:ext uri="{FF2B5EF4-FFF2-40B4-BE49-F238E27FC236}">
                    <a16:creationId xmlns:a16="http://schemas.microsoft.com/office/drawing/2014/main" id="{6A7ADEA4-F00E-4B87-ABB2-FF6D518F49D4}"/>
                  </a:ext>
                </a:extLst>
              </p14:cNvPr>
              <p14:cNvContentPartPr/>
              <p14:nvPr/>
            </p14:nvContentPartPr>
            <p14:xfrm>
              <a:off x="6097221" y="3823226"/>
              <a:ext cx="1671120" cy="336960"/>
            </p14:xfrm>
          </p:contentPart>
        </mc:Choice>
        <mc:Fallback xmlns="">
          <p:pic>
            <p:nvPicPr>
              <p:cNvPr id="148" name="Entrada de lápiz 147">
                <a:extLst>
                  <a:ext uri="{FF2B5EF4-FFF2-40B4-BE49-F238E27FC236}">
                    <a16:creationId xmlns:a16="http://schemas.microsoft.com/office/drawing/2014/main" id="{6A7ADEA4-F00E-4B87-ABB2-FF6D518F49D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088221" y="3814226"/>
                <a:ext cx="16887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99AC3928-B844-4E3D-9345-6F4F6A1D899B}"/>
                  </a:ext>
                </a:extLst>
              </p14:cNvPr>
              <p14:cNvContentPartPr/>
              <p14:nvPr/>
            </p14:nvContentPartPr>
            <p14:xfrm>
              <a:off x="6716421" y="3848786"/>
              <a:ext cx="71640" cy="2196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99AC3928-B844-4E3D-9345-6F4F6A1D899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707421" y="3840146"/>
                <a:ext cx="89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5DB0CB19-F42F-4F43-B018-F0ED203ADB39}"/>
                  </a:ext>
                </a:extLst>
              </p14:cNvPr>
              <p14:cNvContentPartPr/>
              <p14:nvPr/>
            </p14:nvContentPartPr>
            <p14:xfrm>
              <a:off x="7346421" y="3805226"/>
              <a:ext cx="152640" cy="171720"/>
            </p14:xfrm>
          </p:contentPart>
        </mc:Choice>
        <mc:Fallback xmlns=""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5DB0CB19-F42F-4F43-B018-F0ED203ADB39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337421" y="3796226"/>
                <a:ext cx="170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51" name="Entrada de lápiz 150">
                <a:extLst>
                  <a:ext uri="{FF2B5EF4-FFF2-40B4-BE49-F238E27FC236}">
                    <a16:creationId xmlns:a16="http://schemas.microsoft.com/office/drawing/2014/main" id="{8EFCD178-AF40-4715-BA0C-729A2458DAB8}"/>
                  </a:ext>
                </a:extLst>
              </p14:cNvPr>
              <p14:cNvContentPartPr/>
              <p14:nvPr/>
            </p14:nvContentPartPr>
            <p14:xfrm>
              <a:off x="7978581" y="3932666"/>
              <a:ext cx="353880" cy="200520"/>
            </p14:xfrm>
          </p:contentPart>
        </mc:Choice>
        <mc:Fallback xmlns="">
          <p:pic>
            <p:nvPicPr>
              <p:cNvPr id="151" name="Entrada de lápiz 150">
                <a:extLst>
                  <a:ext uri="{FF2B5EF4-FFF2-40B4-BE49-F238E27FC236}">
                    <a16:creationId xmlns:a16="http://schemas.microsoft.com/office/drawing/2014/main" id="{8EFCD178-AF40-4715-BA0C-729A2458DAB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7969941" y="3924026"/>
                <a:ext cx="3715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52" name="Entrada de lápiz 151">
                <a:extLst>
                  <a:ext uri="{FF2B5EF4-FFF2-40B4-BE49-F238E27FC236}">
                    <a16:creationId xmlns:a16="http://schemas.microsoft.com/office/drawing/2014/main" id="{42F835B8-66AC-4CB7-AE9F-03E6AB14AF12}"/>
                  </a:ext>
                </a:extLst>
              </p14:cNvPr>
              <p14:cNvContentPartPr/>
              <p14:nvPr/>
            </p14:nvContentPartPr>
            <p14:xfrm>
              <a:off x="8452701" y="3764546"/>
              <a:ext cx="563760" cy="348120"/>
            </p14:xfrm>
          </p:contentPart>
        </mc:Choice>
        <mc:Fallback xmlns="">
          <p:pic>
            <p:nvPicPr>
              <p:cNvPr id="152" name="Entrada de lápiz 151">
                <a:extLst>
                  <a:ext uri="{FF2B5EF4-FFF2-40B4-BE49-F238E27FC236}">
                    <a16:creationId xmlns:a16="http://schemas.microsoft.com/office/drawing/2014/main" id="{42F835B8-66AC-4CB7-AE9F-03E6AB14AF12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443701" y="3755906"/>
                <a:ext cx="5814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53" name="Entrada de lápiz 152">
                <a:extLst>
                  <a:ext uri="{FF2B5EF4-FFF2-40B4-BE49-F238E27FC236}">
                    <a16:creationId xmlns:a16="http://schemas.microsoft.com/office/drawing/2014/main" id="{4C74425E-0CC9-47B6-9296-AC57C213428A}"/>
                  </a:ext>
                </a:extLst>
              </p14:cNvPr>
              <p14:cNvContentPartPr/>
              <p14:nvPr/>
            </p14:nvContentPartPr>
            <p14:xfrm>
              <a:off x="9260181" y="3717026"/>
              <a:ext cx="928440" cy="392760"/>
            </p14:xfrm>
          </p:contentPart>
        </mc:Choice>
        <mc:Fallback xmlns="">
          <p:pic>
            <p:nvPicPr>
              <p:cNvPr id="153" name="Entrada de lápiz 152">
                <a:extLst>
                  <a:ext uri="{FF2B5EF4-FFF2-40B4-BE49-F238E27FC236}">
                    <a16:creationId xmlns:a16="http://schemas.microsoft.com/office/drawing/2014/main" id="{4C74425E-0CC9-47B6-9296-AC57C213428A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9251181" y="3708386"/>
                <a:ext cx="9460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54" name="Entrada de lápiz 153">
                <a:extLst>
                  <a:ext uri="{FF2B5EF4-FFF2-40B4-BE49-F238E27FC236}">
                    <a16:creationId xmlns:a16="http://schemas.microsoft.com/office/drawing/2014/main" id="{AEEE2590-74ED-4265-885C-A8ED3D972CFE}"/>
                  </a:ext>
                </a:extLst>
              </p14:cNvPr>
              <p14:cNvContentPartPr/>
              <p14:nvPr/>
            </p14:nvContentPartPr>
            <p14:xfrm>
              <a:off x="9723141" y="3824306"/>
              <a:ext cx="254160" cy="28080"/>
            </p14:xfrm>
          </p:contentPart>
        </mc:Choice>
        <mc:Fallback xmlns="">
          <p:pic>
            <p:nvPicPr>
              <p:cNvPr id="154" name="Entrada de lápiz 153">
                <a:extLst>
                  <a:ext uri="{FF2B5EF4-FFF2-40B4-BE49-F238E27FC236}">
                    <a16:creationId xmlns:a16="http://schemas.microsoft.com/office/drawing/2014/main" id="{AEEE2590-74ED-4265-885C-A8ED3D972CFE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714501" y="3815306"/>
                <a:ext cx="2718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55" name="Entrada de lápiz 154">
                <a:extLst>
                  <a:ext uri="{FF2B5EF4-FFF2-40B4-BE49-F238E27FC236}">
                    <a16:creationId xmlns:a16="http://schemas.microsoft.com/office/drawing/2014/main" id="{A22D8661-F39D-4E5D-9F5C-0C8E4B7AD409}"/>
                  </a:ext>
                </a:extLst>
              </p14:cNvPr>
              <p14:cNvContentPartPr/>
              <p14:nvPr/>
            </p14:nvContentPartPr>
            <p14:xfrm>
              <a:off x="10165221" y="3922946"/>
              <a:ext cx="73080" cy="82080"/>
            </p14:xfrm>
          </p:contentPart>
        </mc:Choice>
        <mc:Fallback xmlns="">
          <p:pic>
            <p:nvPicPr>
              <p:cNvPr id="155" name="Entrada de lápiz 154">
                <a:extLst>
                  <a:ext uri="{FF2B5EF4-FFF2-40B4-BE49-F238E27FC236}">
                    <a16:creationId xmlns:a16="http://schemas.microsoft.com/office/drawing/2014/main" id="{A22D8661-F39D-4E5D-9F5C-0C8E4B7AD409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0156221" y="3913946"/>
                <a:ext cx="90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156" name="Entrada de lápiz 155">
                <a:extLst>
                  <a:ext uri="{FF2B5EF4-FFF2-40B4-BE49-F238E27FC236}">
                    <a16:creationId xmlns:a16="http://schemas.microsoft.com/office/drawing/2014/main" id="{63BD0DCA-138B-4C51-A6D7-A1F19D1DEAF2}"/>
                  </a:ext>
                </a:extLst>
              </p14:cNvPr>
              <p14:cNvContentPartPr/>
              <p14:nvPr/>
            </p14:nvContentPartPr>
            <p14:xfrm>
              <a:off x="10106901" y="3933386"/>
              <a:ext cx="5040" cy="7920"/>
            </p14:xfrm>
          </p:contentPart>
        </mc:Choice>
        <mc:Fallback xmlns="">
          <p:pic>
            <p:nvPicPr>
              <p:cNvPr id="156" name="Entrada de lápiz 155">
                <a:extLst>
                  <a:ext uri="{FF2B5EF4-FFF2-40B4-BE49-F238E27FC236}">
                    <a16:creationId xmlns:a16="http://schemas.microsoft.com/office/drawing/2014/main" id="{63BD0DCA-138B-4C51-A6D7-A1F19D1DEAF2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0097901" y="3924746"/>
                <a:ext cx="22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157" name="Entrada de lápiz 156">
                <a:extLst>
                  <a:ext uri="{FF2B5EF4-FFF2-40B4-BE49-F238E27FC236}">
                    <a16:creationId xmlns:a16="http://schemas.microsoft.com/office/drawing/2014/main" id="{0C7A7E28-726C-42DA-91DD-82B419FF658A}"/>
                  </a:ext>
                </a:extLst>
              </p14:cNvPr>
              <p14:cNvContentPartPr/>
              <p14:nvPr/>
            </p14:nvContentPartPr>
            <p14:xfrm>
              <a:off x="10334781" y="3892706"/>
              <a:ext cx="154440" cy="106560"/>
            </p14:xfrm>
          </p:contentPart>
        </mc:Choice>
        <mc:Fallback xmlns="">
          <p:pic>
            <p:nvPicPr>
              <p:cNvPr id="157" name="Entrada de lápiz 156">
                <a:extLst>
                  <a:ext uri="{FF2B5EF4-FFF2-40B4-BE49-F238E27FC236}">
                    <a16:creationId xmlns:a16="http://schemas.microsoft.com/office/drawing/2014/main" id="{0C7A7E28-726C-42DA-91DD-82B419FF658A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326141" y="3884066"/>
                <a:ext cx="1720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158" name="Entrada de lápiz 157">
                <a:extLst>
                  <a:ext uri="{FF2B5EF4-FFF2-40B4-BE49-F238E27FC236}">
                    <a16:creationId xmlns:a16="http://schemas.microsoft.com/office/drawing/2014/main" id="{F2130A03-0199-437F-BEC8-08E2AA6FC120}"/>
                  </a:ext>
                </a:extLst>
              </p14:cNvPr>
              <p14:cNvContentPartPr/>
              <p14:nvPr/>
            </p14:nvContentPartPr>
            <p14:xfrm>
              <a:off x="10532781" y="3856346"/>
              <a:ext cx="1109880" cy="172800"/>
            </p14:xfrm>
          </p:contentPart>
        </mc:Choice>
        <mc:Fallback xmlns="">
          <p:pic>
            <p:nvPicPr>
              <p:cNvPr id="158" name="Entrada de lápiz 157">
                <a:extLst>
                  <a:ext uri="{FF2B5EF4-FFF2-40B4-BE49-F238E27FC236}">
                    <a16:creationId xmlns:a16="http://schemas.microsoft.com/office/drawing/2014/main" id="{F2130A03-0199-437F-BEC8-08E2AA6FC120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0524141" y="3847706"/>
                <a:ext cx="11275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159" name="Entrada de lápiz 158">
                <a:extLst>
                  <a:ext uri="{FF2B5EF4-FFF2-40B4-BE49-F238E27FC236}">
                    <a16:creationId xmlns:a16="http://schemas.microsoft.com/office/drawing/2014/main" id="{DE1A1A0E-BD91-4AEA-AB6F-B652C47AC7DD}"/>
                  </a:ext>
                </a:extLst>
              </p14:cNvPr>
              <p14:cNvContentPartPr/>
              <p14:nvPr/>
            </p14:nvContentPartPr>
            <p14:xfrm>
              <a:off x="10912941" y="3745106"/>
              <a:ext cx="360" cy="360"/>
            </p14:xfrm>
          </p:contentPart>
        </mc:Choice>
        <mc:Fallback xmlns="">
          <p:pic>
            <p:nvPicPr>
              <p:cNvPr id="159" name="Entrada de lápiz 158">
                <a:extLst>
                  <a:ext uri="{FF2B5EF4-FFF2-40B4-BE49-F238E27FC236}">
                    <a16:creationId xmlns:a16="http://schemas.microsoft.com/office/drawing/2014/main" id="{DE1A1A0E-BD91-4AEA-AB6F-B652C47AC7D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904301" y="37361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160" name="Entrada de lápiz 159">
                <a:extLst>
                  <a:ext uri="{FF2B5EF4-FFF2-40B4-BE49-F238E27FC236}">
                    <a16:creationId xmlns:a16="http://schemas.microsoft.com/office/drawing/2014/main" id="{CCA7C82A-2EB2-4DCF-A2D6-BC5D9E7E7F08}"/>
                  </a:ext>
                </a:extLst>
              </p14:cNvPr>
              <p14:cNvContentPartPr/>
              <p14:nvPr/>
            </p14:nvContentPartPr>
            <p14:xfrm>
              <a:off x="9324261" y="3738626"/>
              <a:ext cx="11160" cy="15480"/>
            </p14:xfrm>
          </p:contentPart>
        </mc:Choice>
        <mc:Fallback xmlns="">
          <p:pic>
            <p:nvPicPr>
              <p:cNvPr id="160" name="Entrada de lápiz 159">
                <a:extLst>
                  <a:ext uri="{FF2B5EF4-FFF2-40B4-BE49-F238E27FC236}">
                    <a16:creationId xmlns:a16="http://schemas.microsoft.com/office/drawing/2014/main" id="{CCA7C82A-2EB2-4DCF-A2D6-BC5D9E7E7F08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9315621" y="3729626"/>
                <a:ext cx="288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upo 245">
            <a:extLst>
              <a:ext uri="{FF2B5EF4-FFF2-40B4-BE49-F238E27FC236}">
                <a16:creationId xmlns:a16="http://schemas.microsoft.com/office/drawing/2014/main" id="{F835E38D-4F51-4E52-86D4-08ED2AB4C6DB}"/>
              </a:ext>
            </a:extLst>
          </p:cNvPr>
          <p:cNvGrpSpPr/>
          <p:nvPr/>
        </p:nvGrpSpPr>
        <p:grpSpPr>
          <a:xfrm>
            <a:off x="8305101" y="3349826"/>
            <a:ext cx="3246480" cy="286200"/>
            <a:chOff x="8305101" y="3349826"/>
            <a:chExt cx="32464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7C860D15-1881-4770-9240-6E461C8B792F}"/>
                    </a:ext>
                  </a:extLst>
                </p14:cNvPr>
                <p14:cNvContentPartPr/>
                <p14:nvPr/>
              </p14:nvContentPartPr>
              <p14:xfrm>
                <a:off x="8305101" y="3364226"/>
                <a:ext cx="78840" cy="27180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7C860D15-1881-4770-9240-6E461C8B792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296101" y="3355586"/>
                  <a:ext cx="96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40433BF3-D14F-454C-9C4A-3C02CFBBFC5E}"/>
                    </a:ext>
                  </a:extLst>
                </p14:cNvPr>
                <p14:cNvContentPartPr/>
                <p14:nvPr/>
              </p14:nvContentPartPr>
              <p14:xfrm>
                <a:off x="8349021" y="3410666"/>
                <a:ext cx="144360" cy="2592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40433BF3-D14F-454C-9C4A-3C02CFBBFC5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340381" y="3402026"/>
                  <a:ext cx="162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BB2DAC0D-7EF5-4614-BD5D-C821DB257594}"/>
                    </a:ext>
                  </a:extLst>
                </p14:cNvPr>
                <p14:cNvContentPartPr/>
                <p14:nvPr/>
              </p14:nvContentPartPr>
              <p14:xfrm>
                <a:off x="8370621" y="3492026"/>
                <a:ext cx="113400" cy="2268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BB2DAC0D-7EF5-4614-BD5D-C821DB25759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361621" y="3483386"/>
                  <a:ext cx="131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6485524C-8E98-4B17-80E2-101B25F55317}"/>
                    </a:ext>
                  </a:extLst>
                </p14:cNvPr>
                <p14:cNvContentPartPr/>
                <p14:nvPr/>
              </p14:nvContentPartPr>
              <p14:xfrm>
                <a:off x="8332461" y="3533426"/>
                <a:ext cx="428040" cy="8820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6485524C-8E98-4B17-80E2-101B25F5531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323461" y="3524426"/>
                  <a:ext cx="445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F39EC2E9-2873-4C1D-A44C-1666214A7712}"/>
                    </a:ext>
                  </a:extLst>
                </p14:cNvPr>
                <p14:cNvContentPartPr/>
                <p14:nvPr/>
              </p14:nvContentPartPr>
              <p14:xfrm>
                <a:off x="8782461" y="3369266"/>
                <a:ext cx="1218960" cy="25668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F39EC2E9-2873-4C1D-A44C-1666214A771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73821" y="3360266"/>
                  <a:ext cx="1236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DE56241D-E6EF-41B2-9EDA-E622D144302C}"/>
                    </a:ext>
                  </a:extLst>
                </p14:cNvPr>
                <p14:cNvContentPartPr/>
                <p14:nvPr/>
              </p14:nvContentPartPr>
              <p14:xfrm>
                <a:off x="10342701" y="3456746"/>
                <a:ext cx="9720" cy="468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DE56241D-E6EF-41B2-9EDA-E622D144302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333701" y="3448106"/>
                  <a:ext cx="27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7950C009-DB85-4A97-9566-82802DD948F1}"/>
                    </a:ext>
                  </a:extLst>
                </p14:cNvPr>
                <p14:cNvContentPartPr/>
                <p14:nvPr/>
              </p14:nvContentPartPr>
              <p14:xfrm>
                <a:off x="10222461" y="3463226"/>
                <a:ext cx="520920" cy="11304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7950C009-DB85-4A97-9566-82802DD948F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213461" y="3454586"/>
                  <a:ext cx="538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81D31E83-39B9-4FA0-B7E9-00789016EE4C}"/>
                    </a:ext>
                  </a:extLst>
                </p14:cNvPr>
                <p14:cNvContentPartPr/>
                <p14:nvPr/>
              </p14:nvContentPartPr>
              <p14:xfrm>
                <a:off x="10933101" y="3364226"/>
                <a:ext cx="136080" cy="21960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81D31E83-39B9-4FA0-B7E9-00789016EE4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924461" y="3355226"/>
                  <a:ext cx="153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CC567E74-B9C9-4B9E-BB9F-81C26B49D31B}"/>
                    </a:ext>
                  </a:extLst>
                </p14:cNvPr>
                <p14:cNvContentPartPr/>
                <p14:nvPr/>
              </p14:nvContentPartPr>
              <p14:xfrm>
                <a:off x="11423781" y="3350906"/>
                <a:ext cx="360" cy="36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CC567E74-B9C9-4B9E-BB9F-81C26B49D3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15141" y="33419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953DAC31-53BF-4B9B-92B4-B24A6C0F3657}"/>
                    </a:ext>
                  </a:extLst>
                </p14:cNvPr>
                <p14:cNvContentPartPr/>
                <p14:nvPr/>
              </p14:nvContentPartPr>
              <p14:xfrm>
                <a:off x="11423781" y="3350906"/>
                <a:ext cx="360" cy="36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953DAC31-53BF-4B9B-92B4-B24A6C0F36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15141" y="33419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716F262D-D001-443B-8A45-5A81439BDB55}"/>
                    </a:ext>
                  </a:extLst>
                </p14:cNvPr>
                <p14:cNvContentPartPr/>
                <p14:nvPr/>
              </p14:nvContentPartPr>
              <p14:xfrm>
                <a:off x="11423781" y="3349826"/>
                <a:ext cx="127800" cy="19836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716F262D-D001-443B-8A45-5A81439BDB5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415141" y="3340826"/>
                  <a:ext cx="14544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240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8466F2AC-FF78-4DD8-BA6B-B122F9CD28FE}"/>
              </a:ext>
            </a:extLst>
          </p:cNvPr>
          <p:cNvGrpSpPr/>
          <p:nvPr/>
        </p:nvGrpSpPr>
        <p:grpSpPr>
          <a:xfrm>
            <a:off x="885861" y="438506"/>
            <a:ext cx="4987440" cy="666720"/>
            <a:chOff x="885861" y="438506"/>
            <a:chExt cx="498744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90189A19-8FCB-4C72-B185-14EA16A61842}"/>
                    </a:ext>
                  </a:extLst>
                </p14:cNvPr>
                <p14:cNvContentPartPr/>
                <p14:nvPr/>
              </p14:nvContentPartPr>
              <p14:xfrm>
                <a:off x="885861" y="446426"/>
                <a:ext cx="203760" cy="45900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90189A19-8FCB-4C72-B185-14EA16A618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6861" y="437786"/>
                  <a:ext cx="2214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A17C1C13-76D5-48A1-A1EA-38A999A2A9CE}"/>
                    </a:ext>
                  </a:extLst>
                </p14:cNvPr>
                <p14:cNvContentPartPr/>
                <p14:nvPr/>
              </p14:nvContentPartPr>
              <p14:xfrm>
                <a:off x="984501" y="533546"/>
                <a:ext cx="206280" cy="3132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A17C1C13-76D5-48A1-A1EA-38A999A2A9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5861" y="524546"/>
                  <a:ext cx="223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15D0EC2A-0E7E-4F34-9E9A-64D7F16575FF}"/>
                    </a:ext>
                  </a:extLst>
                </p14:cNvPr>
                <p14:cNvContentPartPr/>
                <p14:nvPr/>
              </p14:nvContentPartPr>
              <p14:xfrm>
                <a:off x="974061" y="689786"/>
                <a:ext cx="185400" cy="133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15D0EC2A-0E7E-4F34-9E9A-64D7F16575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5061" y="681146"/>
                  <a:ext cx="203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C13480C1-04B2-4816-9A1C-8AAE715C28AC}"/>
                    </a:ext>
                  </a:extLst>
                </p14:cNvPr>
                <p14:cNvContentPartPr/>
                <p14:nvPr/>
              </p14:nvContentPartPr>
              <p14:xfrm>
                <a:off x="929061" y="831266"/>
                <a:ext cx="304920" cy="4176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C13480C1-04B2-4816-9A1C-8AAE715C28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0061" y="822626"/>
                  <a:ext cx="322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295FDC7-A142-4CEA-A95C-8CBC013C4611}"/>
                    </a:ext>
                  </a:extLst>
                </p14:cNvPr>
                <p14:cNvContentPartPr/>
                <p14:nvPr/>
              </p14:nvContentPartPr>
              <p14:xfrm>
                <a:off x="1240821" y="545426"/>
                <a:ext cx="1263960" cy="5598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295FDC7-A142-4CEA-A95C-8CBC013C46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1821" y="536786"/>
                  <a:ext cx="12816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DE3BDAE-797D-4337-ABDB-098B28632F20}"/>
                    </a:ext>
                  </a:extLst>
                </p14:cNvPr>
                <p14:cNvContentPartPr/>
                <p14:nvPr/>
              </p14:nvContentPartPr>
              <p14:xfrm>
                <a:off x="1635021" y="583946"/>
                <a:ext cx="132480" cy="46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DE3BDAE-797D-4337-ABDB-098B28632F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6021" y="574946"/>
                  <a:ext cx="150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4573D46-2526-4508-9974-A38E43C2AD78}"/>
                    </a:ext>
                  </a:extLst>
                </p14:cNvPr>
                <p14:cNvContentPartPr/>
                <p14:nvPr/>
              </p14:nvContentPartPr>
              <p14:xfrm>
                <a:off x="2784141" y="515906"/>
                <a:ext cx="513720" cy="3085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4573D46-2526-4508-9974-A38E43C2AD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5141" y="507266"/>
                  <a:ext cx="531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5B4197BB-6BB1-42F9-B2C0-269DFF627C08}"/>
                    </a:ext>
                  </a:extLst>
                </p14:cNvPr>
                <p14:cNvContentPartPr/>
                <p14:nvPr/>
              </p14:nvContentPartPr>
              <p14:xfrm>
                <a:off x="3433221" y="603026"/>
                <a:ext cx="716040" cy="1994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5B4197BB-6BB1-42F9-B2C0-269DFF627C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24221" y="594386"/>
                  <a:ext cx="733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A652409-DB6C-403E-8610-96240D5F69E7}"/>
                    </a:ext>
                  </a:extLst>
                </p14:cNvPr>
                <p14:cNvContentPartPr/>
                <p14:nvPr/>
              </p14:nvContentPartPr>
              <p14:xfrm>
                <a:off x="4268061" y="438506"/>
                <a:ext cx="1605240" cy="576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A652409-DB6C-403E-8610-96240D5F69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9061" y="429866"/>
                  <a:ext cx="16228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3E69845-B6C5-469F-92CF-D02601CFDEB3}"/>
                    </a:ext>
                  </a:extLst>
                </p14:cNvPr>
                <p14:cNvContentPartPr/>
                <p14:nvPr/>
              </p14:nvContentPartPr>
              <p14:xfrm>
                <a:off x="5165541" y="630026"/>
                <a:ext cx="62640" cy="1386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3E69845-B6C5-469F-92CF-D02601CFDE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56541" y="621026"/>
                  <a:ext cx="802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8816276-9F7D-4762-99C6-3AC49E42CC8E}"/>
              </a:ext>
            </a:extLst>
          </p:cNvPr>
          <p:cNvGrpSpPr/>
          <p:nvPr/>
        </p:nvGrpSpPr>
        <p:grpSpPr>
          <a:xfrm>
            <a:off x="6135381" y="420866"/>
            <a:ext cx="1720800" cy="347400"/>
            <a:chOff x="6135381" y="420866"/>
            <a:chExt cx="1720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79DB280-85B4-4CBD-9126-FE9B797B55A0}"/>
                    </a:ext>
                  </a:extLst>
                </p14:cNvPr>
                <p14:cNvContentPartPr/>
                <p14:nvPr/>
              </p14:nvContentPartPr>
              <p14:xfrm>
                <a:off x="6135381" y="555146"/>
                <a:ext cx="1325880" cy="21312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79DB280-85B4-4CBD-9126-FE9B797B55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26381" y="546506"/>
                  <a:ext cx="1343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8ADC88E-DC88-4C1E-A183-213123B649EF}"/>
                    </a:ext>
                  </a:extLst>
                </p14:cNvPr>
                <p14:cNvContentPartPr/>
                <p14:nvPr/>
              </p14:nvContentPartPr>
              <p14:xfrm>
                <a:off x="7402221" y="548306"/>
                <a:ext cx="360" cy="3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8ADC88E-DC88-4C1E-A183-213123B649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93581" y="539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49AD795-03F6-47F3-AE28-8B2FB116E2C8}"/>
                    </a:ext>
                  </a:extLst>
                </p14:cNvPr>
                <p14:cNvContentPartPr/>
                <p14:nvPr/>
              </p14:nvContentPartPr>
              <p14:xfrm>
                <a:off x="7498341" y="592226"/>
                <a:ext cx="357840" cy="1504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49AD795-03F6-47F3-AE28-8B2FB116E2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89701" y="583586"/>
                  <a:ext cx="375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B3CD013-7131-4894-A668-CE26F04E8EBA}"/>
                    </a:ext>
                  </a:extLst>
                </p14:cNvPr>
                <p14:cNvContentPartPr/>
                <p14:nvPr/>
              </p14:nvContentPartPr>
              <p14:xfrm>
                <a:off x="7090461" y="420866"/>
                <a:ext cx="36000" cy="572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B3CD013-7131-4894-A668-CE26F04E8E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81461" y="412226"/>
                  <a:ext cx="5364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1E015D8-1D67-4054-B5CF-FBA3E606A561}"/>
              </a:ext>
            </a:extLst>
          </p:cNvPr>
          <p:cNvGrpSpPr/>
          <p:nvPr/>
        </p:nvGrpSpPr>
        <p:grpSpPr>
          <a:xfrm>
            <a:off x="2357181" y="1317626"/>
            <a:ext cx="407160" cy="398880"/>
            <a:chOff x="2357181" y="1317626"/>
            <a:chExt cx="40716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0C7770F-DFBF-4C4E-96F1-6380A71E5272}"/>
                    </a:ext>
                  </a:extLst>
                </p14:cNvPr>
                <p14:cNvContentPartPr/>
                <p14:nvPr/>
              </p14:nvContentPartPr>
              <p14:xfrm>
                <a:off x="2357181" y="1317626"/>
                <a:ext cx="407160" cy="3988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0C7770F-DFBF-4C4E-96F1-6380A71E52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48181" y="1308986"/>
                  <a:ext cx="4248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A6E8A2BF-DA6D-4BCF-9D5B-2522E25F945E}"/>
                    </a:ext>
                  </a:extLst>
                </p14:cNvPr>
                <p14:cNvContentPartPr/>
                <p14:nvPr/>
              </p14:nvContentPartPr>
              <p14:xfrm>
                <a:off x="2475261" y="1503026"/>
                <a:ext cx="169920" cy="356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A6E8A2BF-DA6D-4BCF-9D5B-2522E25F94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6621" y="1494386"/>
                  <a:ext cx="18756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DB5A1067-CB5E-44DE-B21A-0CA985AE1B95}"/>
                  </a:ext>
                </a:extLst>
              </p14:cNvPr>
              <p14:cNvContentPartPr/>
              <p14:nvPr/>
            </p14:nvContentPartPr>
            <p14:xfrm>
              <a:off x="2089701" y="2048066"/>
              <a:ext cx="338400" cy="379044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DB5A1067-CB5E-44DE-B21A-0CA985AE1B9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1061" y="2039426"/>
                <a:ext cx="356040" cy="38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1FAFB241-B11D-4A41-8C6F-7C9CC6EE8D63}"/>
                  </a:ext>
                </a:extLst>
              </p14:cNvPr>
              <p14:cNvContentPartPr/>
              <p14:nvPr/>
            </p14:nvContentPartPr>
            <p14:xfrm>
              <a:off x="3933261" y="1993706"/>
              <a:ext cx="542880" cy="3871800"/>
            </p14:xfrm>
          </p:contentPart>
        </mc:Choice>
        <mc:Fallback xmlns=""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1FAFB241-B11D-4A41-8C6F-7C9CC6EE8D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24621" y="1984706"/>
                <a:ext cx="560520" cy="38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upo 159">
            <a:extLst>
              <a:ext uri="{FF2B5EF4-FFF2-40B4-BE49-F238E27FC236}">
                <a16:creationId xmlns:a16="http://schemas.microsoft.com/office/drawing/2014/main" id="{9B3EF406-A208-4F81-B4DC-6955749A7EC2}"/>
              </a:ext>
            </a:extLst>
          </p:cNvPr>
          <p:cNvGrpSpPr/>
          <p:nvPr/>
        </p:nvGrpSpPr>
        <p:grpSpPr>
          <a:xfrm>
            <a:off x="1091781" y="2065346"/>
            <a:ext cx="2734920" cy="4209480"/>
            <a:chOff x="1091781" y="2065346"/>
            <a:chExt cx="2734920" cy="42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D1456EF-2B8E-4599-83E2-05EC5688CB6E}"/>
                    </a:ext>
                  </a:extLst>
                </p14:cNvPr>
                <p14:cNvContentPartPr/>
                <p14:nvPr/>
              </p14:nvContentPartPr>
              <p14:xfrm>
                <a:off x="2131461" y="2065346"/>
                <a:ext cx="1638000" cy="35697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D1456EF-2B8E-4599-83E2-05EC5688CB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22821" y="2056346"/>
                  <a:ext cx="1655640" cy="35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D34BA09E-99F2-40EE-9EA6-9F7E6F3891C0}"/>
                    </a:ext>
                  </a:extLst>
                </p14:cNvPr>
                <p14:cNvContentPartPr/>
                <p14:nvPr/>
              </p14:nvContentPartPr>
              <p14:xfrm>
                <a:off x="2123181" y="2474666"/>
                <a:ext cx="1174680" cy="3888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D34BA09E-99F2-40EE-9EA6-9F7E6F3891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14181" y="2465666"/>
                  <a:ext cx="1192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350F7789-08CC-4838-A0EB-4B31EAB02E77}"/>
                    </a:ext>
                  </a:extLst>
                </p14:cNvPr>
                <p14:cNvContentPartPr/>
                <p14:nvPr/>
              </p14:nvContentPartPr>
              <p14:xfrm>
                <a:off x="2094741" y="2816306"/>
                <a:ext cx="1274760" cy="550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350F7789-08CC-4838-A0EB-4B31EAB02E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85741" y="2807306"/>
                  <a:ext cx="1292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5A88C807-B2EC-4E4C-81AA-D4762197E93C}"/>
                    </a:ext>
                  </a:extLst>
                </p14:cNvPr>
                <p14:cNvContentPartPr/>
                <p14:nvPr/>
              </p14:nvContentPartPr>
              <p14:xfrm>
                <a:off x="2313621" y="4133186"/>
                <a:ext cx="1283400" cy="684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5A88C807-B2EC-4E4C-81AA-D4762197E9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04981" y="4124186"/>
                  <a:ext cx="1301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7F9D063F-8793-4659-825E-0B1247FBA5A9}"/>
                    </a:ext>
                  </a:extLst>
                </p14:cNvPr>
                <p14:cNvContentPartPr/>
                <p14:nvPr/>
              </p14:nvContentPartPr>
              <p14:xfrm>
                <a:off x="2348181" y="4610546"/>
                <a:ext cx="1350720" cy="561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7F9D063F-8793-4659-825E-0B1247FBA5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39541" y="4601546"/>
                  <a:ext cx="1368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E54214B-0152-49C6-BE4F-A7624BDD2D52}"/>
                    </a:ext>
                  </a:extLst>
                </p14:cNvPr>
                <p14:cNvContentPartPr/>
                <p14:nvPr/>
              </p14:nvContentPartPr>
              <p14:xfrm>
                <a:off x="2429181" y="5011226"/>
                <a:ext cx="1314000" cy="421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E54214B-0152-49C6-BE4F-A7624BDD2D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20541" y="5002226"/>
                  <a:ext cx="1331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0BCF145-B570-4384-86EE-8ED89F24A91D}"/>
                    </a:ext>
                  </a:extLst>
                </p14:cNvPr>
                <p14:cNvContentPartPr/>
                <p14:nvPr/>
              </p14:nvContentPartPr>
              <p14:xfrm>
                <a:off x="2370861" y="5417306"/>
                <a:ext cx="1448640" cy="518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0BCF145-B570-4384-86EE-8ED89F24A9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61861" y="5408306"/>
                  <a:ext cx="1466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CD9B6564-2E7B-418A-8E94-B47134D8D01A}"/>
                    </a:ext>
                  </a:extLst>
                </p14:cNvPr>
                <p14:cNvContentPartPr/>
                <p14:nvPr/>
              </p14:nvContentPartPr>
              <p14:xfrm>
                <a:off x="1091781" y="2139866"/>
                <a:ext cx="209880" cy="2235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CD9B6564-2E7B-418A-8E94-B47134D8D0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3141" y="2130866"/>
                  <a:ext cx="227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02FF5CAF-F3FB-46B9-9A91-8BD7014F131B}"/>
                    </a:ext>
                  </a:extLst>
                </p14:cNvPr>
                <p14:cNvContentPartPr/>
                <p14:nvPr/>
              </p14:nvContentPartPr>
              <p14:xfrm>
                <a:off x="1118061" y="2261186"/>
                <a:ext cx="150480" cy="122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02FF5CAF-F3FB-46B9-9A91-8BD7014F13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9061" y="2252546"/>
                  <a:ext cx="168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8E9845F-006C-48BE-BC84-53CAE6D5E153}"/>
                    </a:ext>
                  </a:extLst>
                </p14:cNvPr>
                <p14:cNvContentPartPr/>
                <p14:nvPr/>
              </p14:nvContentPartPr>
              <p14:xfrm>
                <a:off x="1415781" y="2123306"/>
                <a:ext cx="110160" cy="23400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8E9845F-006C-48BE-BC84-53CAE6D5E1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06781" y="2114306"/>
                  <a:ext cx="127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EAD2A7A4-E5FB-425E-AAAD-D47DBF18C0A4}"/>
                    </a:ext>
                  </a:extLst>
                </p14:cNvPr>
                <p14:cNvContentPartPr/>
                <p14:nvPr/>
              </p14:nvContentPartPr>
              <p14:xfrm>
                <a:off x="1569861" y="2199626"/>
                <a:ext cx="92160" cy="1299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EAD2A7A4-E5FB-425E-AAAD-D47DBF18C0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60861" y="2190626"/>
                  <a:ext cx="109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AB6C1048-D8B5-4134-8CA1-75B402922A47}"/>
                    </a:ext>
                  </a:extLst>
                </p14:cNvPr>
                <p14:cNvContentPartPr/>
                <p14:nvPr/>
              </p14:nvContentPartPr>
              <p14:xfrm>
                <a:off x="1702701" y="2109266"/>
                <a:ext cx="127080" cy="24660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AB6C1048-D8B5-4134-8CA1-75B402922A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94061" y="2100266"/>
                  <a:ext cx="144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266686CF-1906-43BA-9408-804984C3660A}"/>
                    </a:ext>
                  </a:extLst>
                </p14:cNvPr>
                <p14:cNvContentPartPr/>
                <p14:nvPr/>
              </p14:nvContentPartPr>
              <p14:xfrm>
                <a:off x="1146141" y="2561066"/>
                <a:ext cx="199800" cy="2048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266686CF-1906-43BA-9408-804984C366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7141" y="2552426"/>
                  <a:ext cx="217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B37A70FC-7677-49CA-9517-8ACE58102730}"/>
                    </a:ext>
                  </a:extLst>
                </p14:cNvPr>
                <p14:cNvContentPartPr/>
                <p14:nvPr/>
              </p14:nvContentPartPr>
              <p14:xfrm>
                <a:off x="1160901" y="2689946"/>
                <a:ext cx="201600" cy="1980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B37A70FC-7677-49CA-9517-8ACE581027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2261" y="2680946"/>
                  <a:ext cx="219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1660CBD0-28EF-4198-A7A8-EB38A55EB960}"/>
                    </a:ext>
                  </a:extLst>
                </p14:cNvPr>
                <p14:cNvContentPartPr/>
                <p14:nvPr/>
              </p14:nvContentPartPr>
              <p14:xfrm>
                <a:off x="1440621" y="2573666"/>
                <a:ext cx="130320" cy="2098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1660CBD0-28EF-4198-A7A8-EB38A55EB9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31981" y="2564666"/>
                  <a:ext cx="147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2F7016D8-FB6F-4E00-A554-90E1170A1BD0}"/>
                    </a:ext>
                  </a:extLst>
                </p14:cNvPr>
                <p14:cNvContentPartPr/>
                <p14:nvPr/>
              </p14:nvContentPartPr>
              <p14:xfrm>
                <a:off x="1602621" y="2627666"/>
                <a:ext cx="80640" cy="12672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2F7016D8-FB6F-4E00-A554-90E1170A1B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93621" y="2619026"/>
                  <a:ext cx="98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87D7A0B7-8186-4025-B2BE-F80192293A55}"/>
                    </a:ext>
                  </a:extLst>
                </p14:cNvPr>
                <p14:cNvContentPartPr/>
                <p14:nvPr/>
              </p14:nvContentPartPr>
              <p14:xfrm>
                <a:off x="1724661" y="2525786"/>
                <a:ext cx="130320" cy="27900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87D7A0B7-8186-4025-B2BE-F80192293A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15661" y="2517146"/>
                  <a:ext cx="147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8282EE15-9062-4818-BAE5-F52E9196EE13}"/>
                    </a:ext>
                  </a:extLst>
                </p14:cNvPr>
                <p14:cNvContentPartPr/>
                <p14:nvPr/>
              </p14:nvContentPartPr>
              <p14:xfrm>
                <a:off x="1216341" y="2927186"/>
                <a:ext cx="169920" cy="19044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8282EE15-9062-4818-BAE5-F52E9196EE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07701" y="2918546"/>
                  <a:ext cx="187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21584855-A67D-48E0-841F-58BE6A0DBEDB}"/>
                    </a:ext>
                  </a:extLst>
                </p14:cNvPr>
                <p14:cNvContentPartPr/>
                <p14:nvPr/>
              </p14:nvContentPartPr>
              <p14:xfrm>
                <a:off x="1116981" y="3045626"/>
                <a:ext cx="169560" cy="111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21584855-A67D-48E0-841F-58BE6A0DBE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7981" y="3036626"/>
                  <a:ext cx="187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9631426C-6243-4CFD-8ABE-545CB0AF53D7}"/>
                    </a:ext>
                  </a:extLst>
                </p14:cNvPr>
                <p14:cNvContentPartPr/>
                <p14:nvPr/>
              </p14:nvContentPartPr>
              <p14:xfrm>
                <a:off x="1439541" y="2973626"/>
                <a:ext cx="125280" cy="22572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9631426C-6243-4CFD-8ABE-545CB0AF53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30901" y="2964986"/>
                  <a:ext cx="142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541C45A-D5CB-453B-9C68-CE582707C42A}"/>
                    </a:ext>
                  </a:extLst>
                </p14:cNvPr>
                <p14:cNvContentPartPr/>
                <p14:nvPr/>
              </p14:nvContentPartPr>
              <p14:xfrm>
                <a:off x="1602621" y="3047426"/>
                <a:ext cx="144360" cy="11196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541C45A-D5CB-453B-9C68-CE582707C4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93981" y="3038426"/>
                  <a:ext cx="162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BB12D60-5BB2-40A7-9725-BDE8732F0896}"/>
                    </a:ext>
                  </a:extLst>
                </p14:cNvPr>
                <p14:cNvContentPartPr/>
                <p14:nvPr/>
              </p14:nvContentPartPr>
              <p14:xfrm>
                <a:off x="1735101" y="2945906"/>
                <a:ext cx="132480" cy="2883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BB12D60-5BB2-40A7-9725-BDE8732F08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26101" y="2936906"/>
                  <a:ext cx="150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D9749F64-958C-417A-9F2A-0894B6B44BF5}"/>
                    </a:ext>
                  </a:extLst>
                </p14:cNvPr>
                <p14:cNvContentPartPr/>
                <p14:nvPr/>
              </p14:nvContentPartPr>
              <p14:xfrm>
                <a:off x="1207701" y="3386186"/>
                <a:ext cx="175680" cy="20124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D9749F64-958C-417A-9F2A-0894B6B44B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98701" y="3377186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A4D27488-5612-4BD2-8723-7CCAAB51412C}"/>
                    </a:ext>
                  </a:extLst>
                </p14:cNvPr>
                <p14:cNvContentPartPr/>
                <p14:nvPr/>
              </p14:nvContentPartPr>
              <p14:xfrm>
                <a:off x="1210941" y="3451346"/>
                <a:ext cx="151560" cy="2592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A4D27488-5612-4BD2-8723-7CCAAB5141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02301" y="3442706"/>
                  <a:ext cx="169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9C55AA99-12DB-4F73-85EF-5CD0707F1528}"/>
                    </a:ext>
                  </a:extLst>
                </p14:cNvPr>
                <p14:cNvContentPartPr/>
                <p14:nvPr/>
              </p14:nvContentPartPr>
              <p14:xfrm>
                <a:off x="1256301" y="3039146"/>
                <a:ext cx="100440" cy="165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9C55AA99-12DB-4F73-85EF-5CD0707F15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7301" y="3030146"/>
                  <a:ext cx="118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0CD4C1D-0DD9-416C-A4F0-E535397BBE61}"/>
                    </a:ext>
                  </a:extLst>
                </p14:cNvPr>
                <p14:cNvContentPartPr/>
                <p14:nvPr/>
              </p14:nvContentPartPr>
              <p14:xfrm>
                <a:off x="1502181" y="3380426"/>
                <a:ext cx="94320" cy="20448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0CD4C1D-0DD9-416C-A4F0-E535397BBE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93541" y="3371426"/>
                  <a:ext cx="111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D1ED4BAB-0653-4CC0-BBA1-5414A97B9FDE}"/>
                    </a:ext>
                  </a:extLst>
                </p14:cNvPr>
                <p14:cNvContentPartPr/>
                <p14:nvPr/>
              </p14:nvContentPartPr>
              <p14:xfrm>
                <a:off x="1658781" y="3430106"/>
                <a:ext cx="94320" cy="1278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D1ED4BAB-0653-4CC0-BBA1-5414A97B9F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49781" y="3421106"/>
                  <a:ext cx="111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840B5732-E636-4BC6-BE9B-AE05D2E16155}"/>
                    </a:ext>
                  </a:extLst>
                </p14:cNvPr>
                <p14:cNvContentPartPr/>
                <p14:nvPr/>
              </p14:nvContentPartPr>
              <p14:xfrm>
                <a:off x="1814661" y="3328226"/>
                <a:ext cx="107640" cy="24552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840B5732-E636-4BC6-BE9B-AE05D2E161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06021" y="3319586"/>
                  <a:ext cx="125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822507C8-55E2-4832-B34B-462E2BD9FCA8}"/>
                    </a:ext>
                  </a:extLst>
                </p14:cNvPr>
                <p14:cNvContentPartPr/>
                <p14:nvPr/>
              </p14:nvContentPartPr>
              <p14:xfrm>
                <a:off x="1234701" y="3839426"/>
                <a:ext cx="194040" cy="30348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822507C8-55E2-4832-B34B-462E2BD9FC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26061" y="3830426"/>
                  <a:ext cx="211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9BCC699B-9DEF-4F7A-A36C-171AAB72FA6C}"/>
                    </a:ext>
                  </a:extLst>
                </p14:cNvPr>
                <p14:cNvContentPartPr/>
                <p14:nvPr/>
              </p14:nvContentPartPr>
              <p14:xfrm>
                <a:off x="1220301" y="4014026"/>
                <a:ext cx="170640" cy="360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9BCC699B-9DEF-4F7A-A36C-171AAB72FA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11661" y="4005026"/>
                  <a:ext cx="188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68486AB-F4A6-4B1C-A8A0-F6B29556594F}"/>
                    </a:ext>
                  </a:extLst>
                </p14:cNvPr>
                <p14:cNvContentPartPr/>
                <p14:nvPr/>
              </p14:nvContentPartPr>
              <p14:xfrm>
                <a:off x="1526661" y="3866066"/>
                <a:ext cx="130320" cy="2444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68486AB-F4A6-4B1C-A8A0-F6B2955659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17661" y="3857066"/>
                  <a:ext cx="147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FE917FB9-FE8B-4E4C-A26F-C2BFF3C30A42}"/>
                    </a:ext>
                  </a:extLst>
                </p14:cNvPr>
                <p14:cNvContentPartPr/>
                <p14:nvPr/>
              </p14:nvContentPartPr>
              <p14:xfrm>
                <a:off x="1698381" y="3860666"/>
                <a:ext cx="192960" cy="1854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FE917FB9-FE8B-4E4C-A26F-C2BFF3C30A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89381" y="3852026"/>
                  <a:ext cx="210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2F30F716-8407-4FB9-958D-CFC3CA2A85E2}"/>
                    </a:ext>
                  </a:extLst>
                </p14:cNvPr>
                <p14:cNvContentPartPr/>
                <p14:nvPr/>
              </p14:nvContentPartPr>
              <p14:xfrm>
                <a:off x="1892061" y="3769586"/>
                <a:ext cx="132480" cy="35820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2F30F716-8407-4FB9-958D-CFC3CA2A85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83421" y="3760946"/>
                  <a:ext cx="1501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3F54DBAE-F43B-49DA-A3FB-9401FE040969}"/>
                    </a:ext>
                  </a:extLst>
                </p14:cNvPr>
                <p14:cNvContentPartPr/>
                <p14:nvPr/>
              </p14:nvContentPartPr>
              <p14:xfrm>
                <a:off x="1264581" y="4372226"/>
                <a:ext cx="230040" cy="22464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3F54DBAE-F43B-49DA-A3FB-9401FE0409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55581" y="4363586"/>
                  <a:ext cx="247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897C13CE-0651-4E50-A6BB-B62CD36429BD}"/>
                    </a:ext>
                  </a:extLst>
                </p14:cNvPr>
                <p14:cNvContentPartPr/>
                <p14:nvPr/>
              </p14:nvContentPartPr>
              <p14:xfrm>
                <a:off x="1311021" y="4479866"/>
                <a:ext cx="155160" cy="259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897C13CE-0651-4E50-A6BB-B62CD36429B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02021" y="4470866"/>
                  <a:ext cx="172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EE2484CB-003C-4AFF-9262-30986A017A7F}"/>
                    </a:ext>
                  </a:extLst>
                </p14:cNvPr>
                <p14:cNvContentPartPr/>
                <p14:nvPr/>
              </p14:nvContentPartPr>
              <p14:xfrm>
                <a:off x="1568061" y="4342706"/>
                <a:ext cx="126720" cy="21780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EE2484CB-003C-4AFF-9262-30986A017A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59421" y="4334066"/>
                  <a:ext cx="144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934060B2-B0AF-4726-A6D3-04AB368C0FC6}"/>
                    </a:ext>
                  </a:extLst>
                </p14:cNvPr>
                <p14:cNvContentPartPr/>
                <p14:nvPr/>
              </p14:nvContentPartPr>
              <p14:xfrm>
                <a:off x="1708821" y="4403906"/>
                <a:ext cx="118440" cy="1368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934060B2-B0AF-4726-A6D3-04AB368C0F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9821" y="4394906"/>
                  <a:ext cx="136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481A805E-1E0B-4247-B235-528272BA8C09}"/>
                    </a:ext>
                  </a:extLst>
                </p14:cNvPr>
                <p14:cNvContentPartPr/>
                <p14:nvPr/>
              </p14:nvContentPartPr>
              <p14:xfrm>
                <a:off x="1706301" y="4373666"/>
                <a:ext cx="86040" cy="1548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481A805E-1E0B-4247-B235-528272BA8C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97661" y="4365026"/>
                  <a:ext cx="103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2EBAF317-B309-40BE-8C2C-6EE643CBB25D}"/>
                    </a:ext>
                  </a:extLst>
                </p14:cNvPr>
                <p14:cNvContentPartPr/>
                <p14:nvPr/>
              </p14:nvContentPartPr>
              <p14:xfrm>
                <a:off x="1861101" y="4322546"/>
                <a:ext cx="177840" cy="28116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2EBAF317-B309-40BE-8C2C-6EE643CBB25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52461" y="4313546"/>
                  <a:ext cx="1954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9E28C088-A4D1-454D-8440-191FC6B2F038}"/>
                    </a:ext>
                  </a:extLst>
                </p14:cNvPr>
                <p14:cNvContentPartPr/>
                <p14:nvPr/>
              </p14:nvContentPartPr>
              <p14:xfrm>
                <a:off x="1363221" y="4779746"/>
                <a:ext cx="256320" cy="2800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9E28C088-A4D1-454D-8440-191FC6B2F0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54581" y="4771106"/>
                  <a:ext cx="273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FC738F55-967A-46B9-849C-F9F3DFF36B68}"/>
                    </a:ext>
                  </a:extLst>
                </p14:cNvPr>
                <p14:cNvContentPartPr/>
                <p14:nvPr/>
              </p14:nvContentPartPr>
              <p14:xfrm>
                <a:off x="1341981" y="4959746"/>
                <a:ext cx="245520" cy="1980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FC738F55-967A-46B9-849C-F9F3DFF36B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32981" y="4951106"/>
                  <a:ext cx="263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17813D70-9475-4896-9899-900653C50109}"/>
                    </a:ext>
                  </a:extLst>
                </p14:cNvPr>
                <p14:cNvContentPartPr/>
                <p14:nvPr/>
              </p14:nvContentPartPr>
              <p14:xfrm>
                <a:off x="1653021" y="4797026"/>
                <a:ext cx="132480" cy="2520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17813D70-9475-4896-9899-900653C501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44021" y="4788026"/>
                  <a:ext cx="150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F7DA8A91-D30B-44C6-BB29-34A0E719B778}"/>
                    </a:ext>
                  </a:extLst>
                </p14:cNvPr>
                <p14:cNvContentPartPr/>
                <p14:nvPr/>
              </p14:nvContentPartPr>
              <p14:xfrm>
                <a:off x="1820781" y="4826186"/>
                <a:ext cx="107280" cy="18432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F7DA8A91-D30B-44C6-BB29-34A0E719B7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12141" y="4817546"/>
                  <a:ext cx="124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3E6B8AE8-7B3F-493A-AFD6-7E22621C55D6}"/>
                    </a:ext>
                  </a:extLst>
                </p14:cNvPr>
                <p14:cNvContentPartPr/>
                <p14:nvPr/>
              </p14:nvContentPartPr>
              <p14:xfrm>
                <a:off x="2000421" y="4733666"/>
                <a:ext cx="125280" cy="32292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3E6B8AE8-7B3F-493A-AFD6-7E22621C55D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91781" y="4725026"/>
                  <a:ext cx="142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5279265B-68FD-409F-91BE-AFCA035A111A}"/>
                    </a:ext>
                  </a:extLst>
                </p14:cNvPr>
                <p14:cNvContentPartPr/>
                <p14:nvPr/>
              </p14:nvContentPartPr>
              <p14:xfrm>
                <a:off x="1362501" y="5206706"/>
                <a:ext cx="246240" cy="2073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5279265B-68FD-409F-91BE-AFCA035A111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53501" y="5198066"/>
                  <a:ext cx="263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130F0F70-2081-422A-A33C-0B8AA717D66C}"/>
                    </a:ext>
                  </a:extLst>
                </p14:cNvPr>
                <p14:cNvContentPartPr/>
                <p14:nvPr/>
              </p14:nvContentPartPr>
              <p14:xfrm>
                <a:off x="1434861" y="5295986"/>
                <a:ext cx="178920" cy="2484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130F0F70-2081-422A-A33C-0B8AA717D6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25861" y="5287346"/>
                  <a:ext cx="196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0125C2CC-669C-49CF-9E68-B9464B4EAC23}"/>
                    </a:ext>
                  </a:extLst>
                </p14:cNvPr>
                <p14:cNvContentPartPr/>
                <p14:nvPr/>
              </p14:nvContentPartPr>
              <p14:xfrm>
                <a:off x="1690821" y="5197706"/>
                <a:ext cx="140040" cy="2066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0125C2CC-669C-49CF-9E68-B9464B4EAC2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81821" y="5188706"/>
                  <a:ext cx="157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9AE21FD6-AE9D-4F96-8126-95686FADE0A4}"/>
                    </a:ext>
                  </a:extLst>
                </p14:cNvPr>
                <p14:cNvContentPartPr/>
                <p14:nvPr/>
              </p14:nvContentPartPr>
              <p14:xfrm>
                <a:off x="1820781" y="5272226"/>
                <a:ext cx="133920" cy="12168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9AE21FD6-AE9D-4F96-8126-95686FADE0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11781" y="5263586"/>
                  <a:ext cx="151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7DAC72E7-72FF-4BE4-8324-F4081B9FBFE1}"/>
                    </a:ext>
                  </a:extLst>
                </p14:cNvPr>
                <p14:cNvContentPartPr/>
                <p14:nvPr/>
              </p14:nvContentPartPr>
              <p14:xfrm>
                <a:off x="1884861" y="5310026"/>
                <a:ext cx="127800" cy="1980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7DAC72E7-72FF-4BE4-8324-F4081B9FBF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76221" y="5301386"/>
                  <a:ext cx="145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697F5016-1722-4885-91CF-E434AE703D66}"/>
                    </a:ext>
                  </a:extLst>
                </p14:cNvPr>
                <p14:cNvContentPartPr/>
                <p14:nvPr/>
              </p14:nvContentPartPr>
              <p14:xfrm>
                <a:off x="2024181" y="5183666"/>
                <a:ext cx="100800" cy="2350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697F5016-1722-4885-91CF-E434AE703D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15541" y="5174666"/>
                  <a:ext cx="118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BF83E7A-0962-4257-90A7-41E974FE0D5B}"/>
                    </a:ext>
                  </a:extLst>
                </p14:cNvPr>
                <p14:cNvContentPartPr/>
                <p14:nvPr/>
              </p14:nvContentPartPr>
              <p14:xfrm>
                <a:off x="2438901" y="5727986"/>
                <a:ext cx="1328040" cy="10872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BF83E7A-0962-4257-90A7-41E974FE0D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29901" y="5718986"/>
                  <a:ext cx="13456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5B77199D-3BD7-452E-AE9A-C40DB87C7764}"/>
                    </a:ext>
                  </a:extLst>
                </p14:cNvPr>
                <p14:cNvContentPartPr/>
                <p14:nvPr/>
              </p14:nvContentPartPr>
              <p14:xfrm>
                <a:off x="3746061" y="5516306"/>
                <a:ext cx="80640" cy="70128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5B77199D-3BD7-452E-AE9A-C40DB87C77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37061" y="5507306"/>
                  <a:ext cx="9828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613C6AD8-34D0-4A06-88BF-7D0CEF4AF959}"/>
                    </a:ext>
                  </a:extLst>
                </p14:cNvPr>
                <p14:cNvContentPartPr/>
                <p14:nvPr/>
              </p14:nvContentPartPr>
              <p14:xfrm>
                <a:off x="1402821" y="5604506"/>
                <a:ext cx="248400" cy="24768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613C6AD8-34D0-4A06-88BF-7D0CEF4AF9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93821" y="5595866"/>
                  <a:ext cx="266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F10853FA-209A-4A1C-80C8-A134D450F6A3}"/>
                    </a:ext>
                  </a:extLst>
                </p14:cNvPr>
                <p14:cNvContentPartPr/>
                <p14:nvPr/>
              </p14:nvContentPartPr>
              <p14:xfrm>
                <a:off x="1494261" y="5727986"/>
                <a:ext cx="161280" cy="576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F10853FA-209A-4A1C-80C8-A134D450F6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85621" y="5718986"/>
                  <a:ext cx="178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F720EFF0-44CA-4D2C-837A-B27F03740D5C}"/>
                    </a:ext>
                  </a:extLst>
                </p14:cNvPr>
                <p14:cNvContentPartPr/>
                <p14:nvPr/>
              </p14:nvContentPartPr>
              <p14:xfrm>
                <a:off x="1735101" y="5573546"/>
                <a:ext cx="144360" cy="24156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F720EFF0-44CA-4D2C-837A-B27F03740D5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26101" y="5564906"/>
                  <a:ext cx="162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A1FBF12C-041B-4D93-A9A2-4E7424112179}"/>
                    </a:ext>
                  </a:extLst>
                </p14:cNvPr>
                <p14:cNvContentPartPr/>
                <p14:nvPr/>
              </p14:nvContentPartPr>
              <p14:xfrm>
                <a:off x="1906101" y="5655986"/>
                <a:ext cx="151560" cy="16128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A1FBF12C-041B-4D93-A9A2-4E742411217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97461" y="5647346"/>
                  <a:ext cx="169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7D480146-8F48-4F02-8016-9C94A2011828}"/>
                    </a:ext>
                  </a:extLst>
                </p14:cNvPr>
                <p14:cNvContentPartPr/>
                <p14:nvPr/>
              </p14:nvContentPartPr>
              <p14:xfrm>
                <a:off x="2094741" y="5571386"/>
                <a:ext cx="118080" cy="27144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7D480146-8F48-4F02-8016-9C94A20118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85741" y="5562746"/>
                  <a:ext cx="135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D0DD29D3-C748-4566-9706-B5E75F0341F9}"/>
                    </a:ext>
                  </a:extLst>
                </p14:cNvPr>
                <p14:cNvContentPartPr/>
                <p14:nvPr/>
              </p14:nvContentPartPr>
              <p14:xfrm>
                <a:off x="1589661" y="6027866"/>
                <a:ext cx="231480" cy="2469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D0DD29D3-C748-4566-9706-B5E75F0341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80661" y="6018866"/>
                  <a:ext cx="249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86E720E0-6710-45AA-82F5-4B945FD616FC}"/>
                    </a:ext>
                  </a:extLst>
                </p14:cNvPr>
                <p14:cNvContentPartPr/>
                <p14:nvPr/>
              </p14:nvContentPartPr>
              <p14:xfrm>
                <a:off x="1629981" y="6140186"/>
                <a:ext cx="223200" cy="3132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86E720E0-6710-45AA-82F5-4B945FD616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21341" y="6131546"/>
                  <a:ext cx="240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422621B2-F20E-493F-AAA0-C400239A6182}"/>
                    </a:ext>
                  </a:extLst>
                </p14:cNvPr>
                <p14:cNvContentPartPr/>
                <p14:nvPr/>
              </p14:nvContentPartPr>
              <p14:xfrm>
                <a:off x="1856061" y="6014906"/>
                <a:ext cx="127080" cy="23616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422621B2-F20E-493F-AAA0-C400239A618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47061" y="6006266"/>
                  <a:ext cx="1447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68436AA6-B2C4-4219-A297-167D88736AFF}"/>
                    </a:ext>
                  </a:extLst>
                </p14:cNvPr>
                <p14:cNvContentPartPr/>
                <p14:nvPr/>
              </p14:nvContentPartPr>
              <p14:xfrm>
                <a:off x="2032101" y="6062066"/>
                <a:ext cx="135360" cy="1504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68436AA6-B2C4-4219-A297-167D88736A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23461" y="6053066"/>
                  <a:ext cx="153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FAB98CD8-8D2C-45D6-9775-0DD524F83E20}"/>
                    </a:ext>
                  </a:extLst>
                </p14:cNvPr>
                <p14:cNvContentPartPr/>
                <p14:nvPr/>
              </p14:nvContentPartPr>
              <p14:xfrm>
                <a:off x="2122101" y="5972066"/>
                <a:ext cx="144000" cy="24156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FAB98CD8-8D2C-45D6-9775-0DD524F83E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13101" y="5963066"/>
                  <a:ext cx="161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A0E28FD2-EAB5-4DF1-8930-7A75970AF322}"/>
                    </a:ext>
                  </a:extLst>
                </p14:cNvPr>
                <p14:cNvContentPartPr/>
                <p14:nvPr/>
              </p14:nvContentPartPr>
              <p14:xfrm>
                <a:off x="2364741" y="5751386"/>
                <a:ext cx="1456920" cy="5090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A0E28FD2-EAB5-4DF1-8930-7A75970AF32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56101" y="5742746"/>
                  <a:ext cx="14745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900725C0-FF14-4303-9ECF-FD14B1CDA23E}"/>
                    </a:ext>
                  </a:extLst>
                </p14:cNvPr>
                <p14:cNvContentPartPr/>
                <p14:nvPr/>
              </p14:nvContentPartPr>
              <p14:xfrm>
                <a:off x="2125701" y="6042266"/>
                <a:ext cx="97920" cy="3492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900725C0-FF14-4303-9ECF-FD14B1CDA2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16701" y="6033626"/>
                  <a:ext cx="115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6B642B6-4A77-4375-A58B-E49F4DBF6E45}"/>
                    </a:ext>
                  </a:extLst>
                </p14:cNvPr>
                <p14:cNvContentPartPr/>
                <p14:nvPr/>
              </p14:nvContentPartPr>
              <p14:xfrm>
                <a:off x="2199861" y="3222746"/>
                <a:ext cx="1169280" cy="781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6B642B6-4A77-4375-A58B-E49F4DBF6E4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91221" y="3214106"/>
                  <a:ext cx="1186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AD6106E2-CC08-4C38-9876-3428FF0602E3}"/>
                    </a:ext>
                  </a:extLst>
                </p14:cNvPr>
                <p14:cNvContentPartPr/>
                <p14:nvPr/>
              </p14:nvContentPartPr>
              <p14:xfrm>
                <a:off x="2212461" y="3665906"/>
                <a:ext cx="1244880" cy="241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AD6106E2-CC08-4C38-9876-3428FF0602E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03821" y="3656906"/>
                  <a:ext cx="1262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5C146105-B28E-4D3E-9916-3BF92087E76D}"/>
                    </a:ext>
                  </a:extLst>
                </p14:cNvPr>
                <p14:cNvContentPartPr/>
                <p14:nvPr/>
              </p14:nvContentPartPr>
              <p14:xfrm>
                <a:off x="2644101" y="3375746"/>
                <a:ext cx="147960" cy="14796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5C146105-B28E-4D3E-9916-3BF92087E76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35101" y="3367106"/>
                  <a:ext cx="165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41E7287A-17C8-4AB6-B8EC-1C6A01811CF8}"/>
                    </a:ext>
                  </a:extLst>
                </p14:cNvPr>
                <p14:cNvContentPartPr/>
                <p14:nvPr/>
              </p14:nvContentPartPr>
              <p14:xfrm>
                <a:off x="2722221" y="3368906"/>
                <a:ext cx="146880" cy="684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41E7287A-17C8-4AB6-B8EC-1C6A01811CF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13221" y="3360266"/>
                  <a:ext cx="164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E506A28B-9CDF-4364-848D-129F0F9C5DC7}"/>
                    </a:ext>
                  </a:extLst>
                </p14:cNvPr>
                <p14:cNvContentPartPr/>
                <p14:nvPr/>
              </p14:nvContentPartPr>
              <p14:xfrm>
                <a:off x="2900781" y="3495266"/>
                <a:ext cx="39600" cy="1980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E506A28B-9CDF-4364-848D-129F0F9C5D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91781" y="3486266"/>
                  <a:ext cx="57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E1AA04C9-07D8-44AD-95E6-EECD9D59BC83}"/>
                    </a:ext>
                  </a:extLst>
                </p14:cNvPr>
                <p14:cNvContentPartPr/>
                <p14:nvPr/>
              </p14:nvContentPartPr>
              <p14:xfrm>
                <a:off x="3050901" y="3378626"/>
                <a:ext cx="164880" cy="13536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E1AA04C9-07D8-44AD-95E6-EECD9D59BC8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41901" y="3369986"/>
                  <a:ext cx="182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65CC23F0-323B-46C3-9D81-B4CC18165035}"/>
                    </a:ext>
                  </a:extLst>
                </p14:cNvPr>
                <p14:cNvContentPartPr/>
                <p14:nvPr/>
              </p14:nvContentPartPr>
              <p14:xfrm>
                <a:off x="3064581" y="3354146"/>
                <a:ext cx="150840" cy="1332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65CC23F0-323B-46C3-9D81-B4CC1816503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55581" y="3345146"/>
                  <a:ext cx="168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37E9BCFD-9E55-47C1-A271-F9F61B16D562}"/>
                    </a:ext>
                  </a:extLst>
                </p14:cNvPr>
                <p14:cNvContentPartPr/>
                <p14:nvPr/>
              </p14:nvContentPartPr>
              <p14:xfrm>
                <a:off x="2703141" y="5133626"/>
                <a:ext cx="169920" cy="20880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37E9BCFD-9E55-47C1-A271-F9F61B16D56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94141" y="5124986"/>
                  <a:ext cx="187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1EA98B2F-CD45-473D-8079-2865FCE71C2A}"/>
                    </a:ext>
                  </a:extLst>
                </p14:cNvPr>
                <p14:cNvContentPartPr/>
                <p14:nvPr/>
              </p14:nvContentPartPr>
              <p14:xfrm>
                <a:off x="2734101" y="5238386"/>
                <a:ext cx="232560" cy="1656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1EA98B2F-CD45-473D-8079-2865FCE71C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25101" y="5229386"/>
                  <a:ext cx="250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80774BEB-DF17-4092-9C85-E56F40184180}"/>
                    </a:ext>
                  </a:extLst>
                </p14:cNvPr>
                <p14:cNvContentPartPr/>
                <p14:nvPr/>
              </p14:nvContentPartPr>
              <p14:xfrm>
                <a:off x="2984301" y="5330546"/>
                <a:ext cx="62280" cy="2916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80774BEB-DF17-4092-9C85-E56F4018418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75301" y="5321546"/>
                  <a:ext cx="79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F54A4144-9609-462B-B213-4727FE22C38C}"/>
                    </a:ext>
                  </a:extLst>
                </p14:cNvPr>
                <p14:cNvContentPartPr/>
                <p14:nvPr/>
              </p14:nvContentPartPr>
              <p14:xfrm>
                <a:off x="3127941" y="5114186"/>
                <a:ext cx="166320" cy="21744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F54A4144-9609-462B-B213-4727FE22C38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19301" y="5105186"/>
                  <a:ext cx="183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F19AF22F-ECEF-4A9B-A20C-6E09D2C31CFA}"/>
                    </a:ext>
                  </a:extLst>
                </p14:cNvPr>
                <p14:cNvContentPartPr/>
                <p14:nvPr/>
              </p14:nvContentPartPr>
              <p14:xfrm>
                <a:off x="3010221" y="5317586"/>
                <a:ext cx="18360" cy="3132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F19AF22F-ECEF-4A9B-A20C-6E09D2C31CF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01581" y="5308586"/>
                  <a:ext cx="360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B57CCDA1-2A8F-49EE-90F6-3E56C040EEFD}"/>
              </a:ext>
            </a:extLst>
          </p:cNvPr>
          <p:cNvGrpSpPr/>
          <p:nvPr/>
        </p:nvGrpSpPr>
        <p:grpSpPr>
          <a:xfrm>
            <a:off x="4331061" y="1251026"/>
            <a:ext cx="4584960" cy="5092920"/>
            <a:chOff x="4331061" y="1251026"/>
            <a:chExt cx="4584960" cy="509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4420325F-8A18-459E-ABDD-852576EA6831}"/>
                    </a:ext>
                  </a:extLst>
                </p14:cNvPr>
                <p14:cNvContentPartPr/>
                <p14:nvPr/>
              </p14:nvContentPartPr>
              <p14:xfrm>
                <a:off x="4331061" y="3165506"/>
                <a:ext cx="1801080" cy="44784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4420325F-8A18-459E-ABDD-852576EA68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22061" y="3156506"/>
                  <a:ext cx="18187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B0980FF4-20C7-4B80-B150-DD4EDFE173F7}"/>
                    </a:ext>
                  </a:extLst>
                </p14:cNvPr>
                <p14:cNvContentPartPr/>
                <p14:nvPr/>
              </p14:nvContentPartPr>
              <p14:xfrm>
                <a:off x="5517261" y="3400226"/>
                <a:ext cx="216000" cy="1332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B0980FF4-20C7-4B80-B150-DD4EDFE173F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08261" y="3391226"/>
                  <a:ext cx="233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127FB531-9098-42F6-B5A0-BD547E3F88DD}"/>
                    </a:ext>
                  </a:extLst>
                </p14:cNvPr>
                <p14:cNvContentPartPr/>
                <p14:nvPr/>
              </p14:nvContentPartPr>
              <p14:xfrm>
                <a:off x="5425101" y="3572666"/>
                <a:ext cx="23400" cy="4860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127FB531-9098-42F6-B5A0-BD547E3F88D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16461" y="3563666"/>
                  <a:ext cx="41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D8E3BED0-52C1-455E-8992-6B1B3CD1BF52}"/>
                    </a:ext>
                  </a:extLst>
                </p14:cNvPr>
                <p14:cNvContentPartPr/>
                <p14:nvPr/>
              </p14:nvContentPartPr>
              <p14:xfrm>
                <a:off x="4592781" y="3859226"/>
                <a:ext cx="560520" cy="32004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D8E3BED0-52C1-455E-8992-6B1B3CD1BF5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84141" y="3850586"/>
                  <a:ext cx="5781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C1176290-3769-4E5A-966C-695D7C1C29A0}"/>
                    </a:ext>
                  </a:extLst>
                </p14:cNvPr>
                <p14:cNvContentPartPr/>
                <p14:nvPr/>
              </p14:nvContentPartPr>
              <p14:xfrm>
                <a:off x="4414221" y="4442426"/>
                <a:ext cx="1260000" cy="5536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C1176290-3769-4E5A-966C-695D7C1C29A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05581" y="4433786"/>
                  <a:ext cx="12776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9186C2FB-4AE8-487B-B29B-A6C36026F0A7}"/>
                    </a:ext>
                  </a:extLst>
                </p14:cNvPr>
                <p14:cNvContentPartPr/>
                <p14:nvPr/>
              </p14:nvContentPartPr>
              <p14:xfrm>
                <a:off x="6416901" y="1444346"/>
                <a:ext cx="355680" cy="39456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9186C2FB-4AE8-487B-B29B-A6C36026F0A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07901" y="1435706"/>
                  <a:ext cx="37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3CA38ED8-952E-479A-8D4A-875E02D739F1}"/>
                    </a:ext>
                  </a:extLst>
                </p14:cNvPr>
                <p14:cNvContentPartPr/>
                <p14:nvPr/>
              </p14:nvContentPartPr>
              <p14:xfrm>
                <a:off x="6442461" y="1668986"/>
                <a:ext cx="252720" cy="1980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3CA38ED8-952E-479A-8D4A-875E02D739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33461" y="1659986"/>
                  <a:ext cx="270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99486B39-82DE-424B-A163-1CF287EBF489}"/>
                    </a:ext>
                  </a:extLst>
                </p14:cNvPr>
                <p14:cNvContentPartPr/>
                <p14:nvPr/>
              </p14:nvContentPartPr>
              <p14:xfrm>
                <a:off x="6905781" y="1395746"/>
                <a:ext cx="169560" cy="4215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99486B39-82DE-424B-A163-1CF287EBF4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96781" y="1387106"/>
                  <a:ext cx="1872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C8D77E47-C657-4EDA-AC18-088B75068928}"/>
                    </a:ext>
                  </a:extLst>
                </p14:cNvPr>
                <p14:cNvContentPartPr/>
                <p14:nvPr/>
              </p14:nvContentPartPr>
              <p14:xfrm>
                <a:off x="7079661" y="1528586"/>
                <a:ext cx="156600" cy="18252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C8D77E47-C657-4EDA-AC18-088B7506892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70661" y="1519946"/>
                  <a:ext cx="174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A200452A-0B2B-4EB9-92CE-8673D113D4D4}"/>
                    </a:ext>
                  </a:extLst>
                </p14:cNvPr>
                <p14:cNvContentPartPr/>
                <p14:nvPr/>
              </p14:nvContentPartPr>
              <p14:xfrm>
                <a:off x="7353621" y="1360466"/>
                <a:ext cx="164880" cy="3999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A200452A-0B2B-4EB9-92CE-8673D113D4D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44621" y="1351826"/>
                  <a:ext cx="1825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8874B9A2-BBEA-4C5B-8849-9D720165CC71}"/>
                    </a:ext>
                  </a:extLst>
                </p14:cNvPr>
                <p14:cNvContentPartPr/>
                <p14:nvPr/>
              </p14:nvContentPartPr>
              <p14:xfrm>
                <a:off x="7746381" y="1518866"/>
                <a:ext cx="154080" cy="1116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8874B9A2-BBEA-4C5B-8849-9D720165CC7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37741" y="1510226"/>
                  <a:ext cx="171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9D57DA4E-D5AF-4694-9D27-07C2E9443D48}"/>
                    </a:ext>
                  </a:extLst>
                </p14:cNvPr>
                <p14:cNvContentPartPr/>
                <p14:nvPr/>
              </p14:nvContentPartPr>
              <p14:xfrm>
                <a:off x="7778781" y="1619666"/>
                <a:ext cx="154080" cy="792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9D57DA4E-D5AF-4694-9D27-07C2E9443D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69781" y="1611026"/>
                  <a:ext cx="171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47C2B3E8-141C-444E-A10A-BD4AD417FB58}"/>
                    </a:ext>
                  </a:extLst>
                </p14:cNvPr>
                <p14:cNvContentPartPr/>
                <p14:nvPr/>
              </p14:nvContentPartPr>
              <p14:xfrm>
                <a:off x="8198901" y="1393946"/>
                <a:ext cx="192240" cy="24120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47C2B3E8-141C-444E-A10A-BD4AD417FB5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89901" y="1384946"/>
                  <a:ext cx="209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382D7FBF-E949-4FEC-9AE0-A003258D41CD}"/>
                    </a:ext>
                  </a:extLst>
                </p14:cNvPr>
                <p14:cNvContentPartPr/>
                <p14:nvPr/>
              </p14:nvContentPartPr>
              <p14:xfrm>
                <a:off x="8343261" y="1397906"/>
                <a:ext cx="124200" cy="2088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382D7FBF-E949-4FEC-9AE0-A003258D41C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34261" y="1389266"/>
                  <a:ext cx="141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86A0E96B-1E9F-46E5-B6B8-5E6B912B4F50}"/>
                    </a:ext>
                  </a:extLst>
                </p14:cNvPr>
                <p14:cNvContentPartPr/>
                <p14:nvPr/>
              </p14:nvContentPartPr>
              <p14:xfrm>
                <a:off x="8504901" y="1611026"/>
                <a:ext cx="60480" cy="2268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86A0E96B-1E9F-46E5-B6B8-5E6B912B4F5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96261" y="1602386"/>
                  <a:ext cx="78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ABA71954-3F00-4DAC-875C-51C0339F8649}"/>
                    </a:ext>
                  </a:extLst>
                </p14:cNvPr>
                <p14:cNvContentPartPr/>
                <p14:nvPr/>
              </p14:nvContentPartPr>
              <p14:xfrm>
                <a:off x="8676621" y="1407626"/>
                <a:ext cx="147240" cy="22212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ABA71954-3F00-4DAC-875C-51C0339F864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67621" y="1398626"/>
                  <a:ext cx="164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9DFD45EF-D167-4D2E-A3CB-F4BA8FAC4317}"/>
                    </a:ext>
                  </a:extLst>
                </p14:cNvPr>
                <p14:cNvContentPartPr/>
                <p14:nvPr/>
              </p14:nvContentPartPr>
              <p14:xfrm>
                <a:off x="8759781" y="1390346"/>
                <a:ext cx="156240" cy="1224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9DFD45EF-D167-4D2E-A3CB-F4BA8FAC43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50781" y="1381706"/>
                  <a:ext cx="173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B74AAE76-C704-4C13-96F5-7786D2F46C95}"/>
                    </a:ext>
                  </a:extLst>
                </p14:cNvPr>
                <p14:cNvContentPartPr/>
                <p14:nvPr/>
              </p14:nvContentPartPr>
              <p14:xfrm>
                <a:off x="6489261" y="2073266"/>
                <a:ext cx="261000" cy="28800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B74AAE76-C704-4C13-96F5-7786D2F46C9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80261" y="2064266"/>
                  <a:ext cx="278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BB025B2E-FCC7-4100-9D1B-561F57584B28}"/>
                    </a:ext>
                  </a:extLst>
                </p14:cNvPr>
                <p14:cNvContentPartPr/>
                <p14:nvPr/>
              </p14:nvContentPartPr>
              <p14:xfrm>
                <a:off x="6482781" y="2205746"/>
                <a:ext cx="213480" cy="165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BB025B2E-FCC7-4100-9D1B-561F57584B2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74141" y="2196746"/>
                  <a:ext cx="231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3E04D38B-8F13-4B8C-A607-7C7C76A2311C}"/>
                    </a:ext>
                  </a:extLst>
                </p14:cNvPr>
                <p14:cNvContentPartPr/>
                <p14:nvPr/>
              </p14:nvContentPartPr>
              <p14:xfrm>
                <a:off x="6897501" y="2053466"/>
                <a:ext cx="139680" cy="28836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3E04D38B-8F13-4B8C-A607-7C7C76A2311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88501" y="2044826"/>
                  <a:ext cx="157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524EDC08-E3F1-4A8E-83B4-232345C65039}"/>
                    </a:ext>
                  </a:extLst>
                </p14:cNvPr>
                <p14:cNvContentPartPr/>
                <p14:nvPr/>
              </p14:nvContentPartPr>
              <p14:xfrm>
                <a:off x="7195221" y="2120066"/>
                <a:ext cx="117000" cy="18180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524EDC08-E3F1-4A8E-83B4-232345C6503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86221" y="2111066"/>
                  <a:ext cx="134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A77AED31-6482-4042-840C-9B1EF9661496}"/>
                    </a:ext>
                  </a:extLst>
                </p14:cNvPr>
                <p14:cNvContentPartPr/>
                <p14:nvPr/>
              </p14:nvContentPartPr>
              <p14:xfrm>
                <a:off x="7123581" y="2220506"/>
                <a:ext cx="181440" cy="468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A77AED31-6482-4042-840C-9B1EF966149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14941" y="2211866"/>
                  <a:ext cx="19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17FA957D-C7CA-4D46-9EBA-C4D3AF247E21}"/>
                    </a:ext>
                  </a:extLst>
                </p14:cNvPr>
                <p14:cNvContentPartPr/>
                <p14:nvPr/>
              </p14:nvContentPartPr>
              <p14:xfrm>
                <a:off x="7386741" y="2035106"/>
                <a:ext cx="206280" cy="30420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17FA957D-C7CA-4D46-9EBA-C4D3AF247E2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78101" y="2026466"/>
                  <a:ext cx="223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0B65CDC0-3312-4963-8476-E64332FF46C3}"/>
                    </a:ext>
                  </a:extLst>
                </p14:cNvPr>
                <p14:cNvContentPartPr/>
                <p14:nvPr/>
              </p14:nvContentPartPr>
              <p14:xfrm>
                <a:off x="7735581" y="2130506"/>
                <a:ext cx="180360" cy="1116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0B65CDC0-3312-4963-8476-E64332FF46C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26941" y="2121866"/>
                  <a:ext cx="19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BD8C3A03-E5A1-4BC4-974C-0E204E1D4F1E}"/>
                    </a:ext>
                  </a:extLst>
                </p14:cNvPr>
                <p14:cNvContentPartPr/>
                <p14:nvPr/>
              </p14:nvContentPartPr>
              <p14:xfrm>
                <a:off x="7748901" y="2232386"/>
                <a:ext cx="140760" cy="468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BD8C3A03-E5A1-4BC4-974C-0E204E1D4F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39901" y="2223746"/>
                  <a:ext cx="158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0BBCABBE-CBC2-43A9-86B9-923C89FAC98E}"/>
                    </a:ext>
                  </a:extLst>
                </p14:cNvPr>
                <p14:cNvContentPartPr/>
                <p14:nvPr/>
              </p14:nvContentPartPr>
              <p14:xfrm>
                <a:off x="8170461" y="2010626"/>
                <a:ext cx="132480" cy="24516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0BBCABBE-CBC2-43A9-86B9-923C89FAC98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61461" y="2001986"/>
                  <a:ext cx="150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B65086C3-4387-4AC1-9261-59FA3B84E8DE}"/>
                    </a:ext>
                  </a:extLst>
                </p14:cNvPr>
                <p14:cNvContentPartPr/>
                <p14:nvPr/>
              </p14:nvContentPartPr>
              <p14:xfrm>
                <a:off x="8139501" y="2134826"/>
                <a:ext cx="186120" cy="2700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B65086C3-4387-4AC1-9261-59FA3B84E8D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30501" y="2126186"/>
                  <a:ext cx="203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532EBBE4-13F0-4281-BCC6-D51A67AD58D1}"/>
                    </a:ext>
                  </a:extLst>
                </p14:cNvPr>
                <p14:cNvContentPartPr/>
                <p14:nvPr/>
              </p14:nvContentPartPr>
              <p14:xfrm>
                <a:off x="8386101" y="2244266"/>
                <a:ext cx="38520" cy="1296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532EBBE4-13F0-4281-BCC6-D51A67AD58D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77101" y="2235266"/>
                  <a:ext cx="56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87F17656-041D-45CC-B060-83D0491C9252}"/>
                    </a:ext>
                  </a:extLst>
                </p14:cNvPr>
                <p14:cNvContentPartPr/>
                <p14:nvPr/>
              </p14:nvContentPartPr>
              <p14:xfrm>
                <a:off x="8533701" y="2022146"/>
                <a:ext cx="174240" cy="21708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87F17656-041D-45CC-B060-83D0491C925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25061" y="2013506"/>
                  <a:ext cx="191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531DD190-E55C-4843-A4CF-152E96E2CFD6}"/>
                    </a:ext>
                  </a:extLst>
                </p14:cNvPr>
                <p14:cNvContentPartPr/>
                <p14:nvPr/>
              </p14:nvContentPartPr>
              <p14:xfrm>
                <a:off x="8421741" y="2216186"/>
                <a:ext cx="360" cy="1224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531DD190-E55C-4843-A4CF-152E96E2CFD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12741" y="2207546"/>
                  <a:ext cx="18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FAA5B1DA-24C2-4033-BCFD-D71976D53B29}"/>
                    </a:ext>
                  </a:extLst>
                </p14:cNvPr>
                <p14:cNvContentPartPr/>
                <p14:nvPr/>
              </p14:nvContentPartPr>
              <p14:xfrm>
                <a:off x="6011181" y="1251026"/>
                <a:ext cx="258840" cy="509292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FAA5B1DA-24C2-4033-BCFD-D71976D53B2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02541" y="1242386"/>
                  <a:ext cx="276480" cy="511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15" name="Entrada de lápiz 214">
                <a:extLst>
                  <a:ext uri="{FF2B5EF4-FFF2-40B4-BE49-F238E27FC236}">
                    <a16:creationId xmlns:a16="http://schemas.microsoft.com/office/drawing/2014/main" id="{C3DDB667-DDEA-416A-A8D4-10E7B2EB4A7A}"/>
                  </a:ext>
                </a:extLst>
              </p14:cNvPr>
              <p14:cNvContentPartPr/>
              <p14:nvPr/>
            </p14:nvContentPartPr>
            <p14:xfrm>
              <a:off x="6189741" y="2580506"/>
              <a:ext cx="5590440" cy="335520"/>
            </p14:xfrm>
          </p:contentPart>
        </mc:Choice>
        <mc:Fallback xmlns="">
          <p:pic>
            <p:nvPicPr>
              <p:cNvPr id="215" name="Entrada de lápiz 214">
                <a:extLst>
                  <a:ext uri="{FF2B5EF4-FFF2-40B4-BE49-F238E27FC236}">
                    <a16:creationId xmlns:a16="http://schemas.microsoft.com/office/drawing/2014/main" id="{C3DDB667-DDEA-416A-A8D4-10E7B2EB4A7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181101" y="2571866"/>
                <a:ext cx="56080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90" name="Entrada de lápiz 289">
                <a:extLst>
                  <a:ext uri="{FF2B5EF4-FFF2-40B4-BE49-F238E27FC236}">
                    <a16:creationId xmlns:a16="http://schemas.microsoft.com/office/drawing/2014/main" id="{89147B6E-3BF9-4DE9-9337-81BDE796FC46}"/>
                  </a:ext>
                </a:extLst>
              </p14:cNvPr>
              <p14:cNvContentPartPr/>
              <p14:nvPr/>
            </p14:nvContentPartPr>
            <p14:xfrm>
              <a:off x="7840341" y="5068106"/>
              <a:ext cx="1257120" cy="436320"/>
            </p14:xfrm>
          </p:contentPart>
        </mc:Choice>
        <mc:Fallback xmlns="">
          <p:pic>
            <p:nvPicPr>
              <p:cNvPr id="290" name="Entrada de lápiz 289">
                <a:extLst>
                  <a:ext uri="{FF2B5EF4-FFF2-40B4-BE49-F238E27FC236}">
                    <a16:creationId xmlns:a16="http://schemas.microsoft.com/office/drawing/2014/main" id="{89147B6E-3BF9-4DE9-9337-81BDE796FC4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831341" y="5059106"/>
                <a:ext cx="1274760" cy="45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upo 291">
            <a:extLst>
              <a:ext uri="{FF2B5EF4-FFF2-40B4-BE49-F238E27FC236}">
                <a16:creationId xmlns:a16="http://schemas.microsoft.com/office/drawing/2014/main" id="{CC650438-9D30-486C-871D-836306C8B95F}"/>
              </a:ext>
            </a:extLst>
          </p:cNvPr>
          <p:cNvGrpSpPr/>
          <p:nvPr/>
        </p:nvGrpSpPr>
        <p:grpSpPr>
          <a:xfrm>
            <a:off x="6632901" y="3086306"/>
            <a:ext cx="2862000" cy="1893960"/>
            <a:chOff x="6632901" y="3086306"/>
            <a:chExt cx="2862000" cy="18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DA270351-2BAE-42CE-B535-41171588E0EE}"/>
                    </a:ext>
                  </a:extLst>
                </p14:cNvPr>
                <p14:cNvContentPartPr/>
                <p14:nvPr/>
              </p14:nvContentPartPr>
              <p14:xfrm>
                <a:off x="6632901" y="3338306"/>
                <a:ext cx="401760" cy="15984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DA270351-2BAE-42CE-B535-41171588E0E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24261" y="3329666"/>
                  <a:ext cx="419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F7A18F8F-6A07-4714-B02E-0FD5F02158ED}"/>
                    </a:ext>
                  </a:extLst>
                </p14:cNvPr>
                <p14:cNvContentPartPr/>
                <p14:nvPr/>
              </p14:nvContentPartPr>
              <p14:xfrm>
                <a:off x="6841341" y="3104306"/>
                <a:ext cx="18360" cy="2700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F7A18F8F-6A07-4714-B02E-0FD5F02158E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32701" y="3095666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A8299193-C600-46ED-942F-6B80E14A8482}"/>
                    </a:ext>
                  </a:extLst>
                </p14:cNvPr>
                <p14:cNvContentPartPr/>
                <p14:nvPr/>
              </p14:nvContentPartPr>
              <p14:xfrm>
                <a:off x="7136541" y="3303746"/>
                <a:ext cx="157680" cy="1008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A8299193-C600-46ED-942F-6B80E14A84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27901" y="3294746"/>
                  <a:ext cx="175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F3461432-C333-4C99-BC6B-3C190DEA5997}"/>
                    </a:ext>
                  </a:extLst>
                </p14:cNvPr>
                <p14:cNvContentPartPr/>
                <p14:nvPr/>
              </p14:nvContentPartPr>
              <p14:xfrm>
                <a:off x="7133301" y="3373226"/>
                <a:ext cx="167760" cy="360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F3461432-C333-4C99-BC6B-3C190DEA599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24301" y="3364226"/>
                  <a:ext cx="185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A2C7AF45-3DD7-49DD-BF12-8974BA764375}"/>
                    </a:ext>
                  </a:extLst>
                </p14:cNvPr>
                <p14:cNvContentPartPr/>
                <p14:nvPr/>
              </p14:nvContentPartPr>
              <p14:xfrm>
                <a:off x="7454421" y="3169466"/>
                <a:ext cx="206280" cy="29448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A2C7AF45-3DD7-49DD-BF12-8974BA76437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45781" y="3160466"/>
                  <a:ext cx="223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A65F141C-E7E8-4385-B745-2E0E82786176}"/>
                    </a:ext>
                  </a:extLst>
                </p14:cNvPr>
                <p14:cNvContentPartPr/>
                <p14:nvPr/>
              </p14:nvContentPartPr>
              <p14:xfrm>
                <a:off x="6824781" y="3086306"/>
                <a:ext cx="18360" cy="4212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A65F141C-E7E8-4385-B745-2E0E8278617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15781" y="3077306"/>
                  <a:ext cx="36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DF1DB9BE-FD76-4C38-872F-D9B898BB48DD}"/>
                    </a:ext>
                  </a:extLst>
                </p14:cNvPr>
                <p14:cNvContentPartPr/>
                <p14:nvPr/>
              </p14:nvContentPartPr>
              <p14:xfrm>
                <a:off x="6737661" y="3607586"/>
                <a:ext cx="1105560" cy="40968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DF1DB9BE-FD76-4C38-872F-D9B898BB48D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29021" y="3598586"/>
                  <a:ext cx="11232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973A9858-4B5F-4079-804D-8C7FB9ECB455}"/>
                    </a:ext>
                  </a:extLst>
                </p14:cNvPr>
                <p14:cNvContentPartPr/>
                <p14:nvPr/>
              </p14:nvContentPartPr>
              <p14:xfrm>
                <a:off x="7309341" y="3724586"/>
                <a:ext cx="360" cy="36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973A9858-4B5F-4079-804D-8C7FB9ECB4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00701" y="37159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45086699-70ED-4299-A26C-4A64B42EBAA3}"/>
                    </a:ext>
                  </a:extLst>
                </p14:cNvPr>
                <p14:cNvContentPartPr/>
                <p14:nvPr/>
              </p14:nvContentPartPr>
              <p14:xfrm>
                <a:off x="8051301" y="3781466"/>
                <a:ext cx="219600" cy="17208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45086699-70ED-4299-A26C-4A64B42EBAA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42661" y="3772466"/>
                  <a:ext cx="237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8900B003-D157-42A6-9564-200496D7FE0C}"/>
                    </a:ext>
                  </a:extLst>
                </p14:cNvPr>
                <p14:cNvContentPartPr/>
                <p14:nvPr/>
              </p14:nvContentPartPr>
              <p14:xfrm>
                <a:off x="8165781" y="3651506"/>
                <a:ext cx="32400" cy="1980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8900B003-D157-42A6-9564-200496D7FE0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56781" y="3642866"/>
                  <a:ext cx="50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755FC8E5-4357-4B58-A257-78260126003E}"/>
                    </a:ext>
                  </a:extLst>
                </p14:cNvPr>
                <p14:cNvContentPartPr/>
                <p14:nvPr/>
              </p14:nvContentPartPr>
              <p14:xfrm>
                <a:off x="8418861" y="3742946"/>
                <a:ext cx="133200" cy="11412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755FC8E5-4357-4B58-A257-78260126003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409861" y="3733946"/>
                  <a:ext cx="150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8983BDC9-B87E-4EAF-AEF9-3130EC2F0CE3}"/>
                    </a:ext>
                  </a:extLst>
                </p14:cNvPr>
                <p14:cNvContentPartPr/>
                <p14:nvPr/>
              </p14:nvContentPartPr>
              <p14:xfrm>
                <a:off x="8657541" y="3750506"/>
                <a:ext cx="74160" cy="468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8983BDC9-B87E-4EAF-AEF9-3130EC2F0CE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648541" y="3741506"/>
                  <a:ext cx="91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2FD1C793-2277-45C2-9BDE-4FA6AC15E4A3}"/>
                    </a:ext>
                  </a:extLst>
                </p14:cNvPr>
                <p14:cNvContentPartPr/>
                <p14:nvPr/>
              </p14:nvContentPartPr>
              <p14:xfrm>
                <a:off x="8657541" y="3801626"/>
                <a:ext cx="89640" cy="144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2FD1C793-2277-45C2-9BDE-4FA6AC15E4A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48541" y="3792986"/>
                  <a:ext cx="107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3A66AAB7-3982-4F41-9C07-763560FF9F5C}"/>
                    </a:ext>
                  </a:extLst>
                </p14:cNvPr>
                <p14:cNvContentPartPr/>
                <p14:nvPr/>
              </p14:nvContentPartPr>
              <p14:xfrm>
                <a:off x="8892261" y="3673466"/>
                <a:ext cx="246240" cy="26136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3A66AAB7-3982-4F41-9C07-763560FF9F5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83621" y="3664826"/>
                  <a:ext cx="263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63B42B43-CEAE-43E4-B395-A29407DE0343}"/>
                    </a:ext>
                  </a:extLst>
                </p14:cNvPr>
                <p14:cNvContentPartPr/>
                <p14:nvPr/>
              </p14:nvContentPartPr>
              <p14:xfrm>
                <a:off x="9288621" y="3734306"/>
                <a:ext cx="59760" cy="4608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63B42B43-CEAE-43E4-B395-A29407DE034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279981" y="3725306"/>
                  <a:ext cx="77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6C3CC774-773F-4BDB-8FEC-AB6573565606}"/>
                    </a:ext>
                  </a:extLst>
                </p14:cNvPr>
                <p14:cNvContentPartPr/>
                <p14:nvPr/>
              </p14:nvContentPartPr>
              <p14:xfrm>
                <a:off x="9314541" y="3855266"/>
                <a:ext cx="43920" cy="2268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6C3CC774-773F-4BDB-8FEC-AB657356560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05541" y="3846626"/>
                  <a:ext cx="61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C756E3DF-E38D-4F3E-BEBE-75F9F014C3B7}"/>
                    </a:ext>
                  </a:extLst>
                </p14:cNvPr>
                <p14:cNvContentPartPr/>
                <p14:nvPr/>
              </p14:nvContentPartPr>
              <p14:xfrm>
                <a:off x="7176141" y="4203746"/>
                <a:ext cx="303840" cy="34488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C756E3DF-E38D-4F3E-BEBE-75F9F014C3B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67501" y="4194746"/>
                  <a:ext cx="3214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A5907416-76FC-4EB1-8B0A-9ABC311EE153}"/>
                    </a:ext>
                  </a:extLst>
                </p14:cNvPr>
                <p14:cNvContentPartPr/>
                <p14:nvPr/>
              </p14:nvContentPartPr>
              <p14:xfrm>
                <a:off x="7271181" y="4389866"/>
                <a:ext cx="168120" cy="360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A5907416-76FC-4EB1-8B0A-9ABC311EE15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262541" y="4381226"/>
                  <a:ext cx="185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2A320AC6-2D67-4395-B6B6-40AD9865E026}"/>
                    </a:ext>
                  </a:extLst>
                </p14:cNvPr>
                <p14:cNvContentPartPr/>
                <p14:nvPr/>
              </p14:nvContentPartPr>
              <p14:xfrm>
                <a:off x="7617861" y="4178906"/>
                <a:ext cx="144360" cy="30456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2A320AC6-2D67-4395-B6B6-40AD9865E02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608861" y="4169906"/>
                  <a:ext cx="162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490C9A2C-4523-4C74-AF0D-66330EC12529}"/>
                    </a:ext>
                  </a:extLst>
                </p14:cNvPr>
                <p14:cNvContentPartPr/>
                <p14:nvPr/>
              </p14:nvContentPartPr>
              <p14:xfrm>
                <a:off x="7829541" y="4263866"/>
                <a:ext cx="157680" cy="15552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490C9A2C-4523-4C74-AF0D-66330EC1252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820901" y="4255226"/>
                  <a:ext cx="175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A0B197B4-4E06-40F6-AE61-C4D80C1FE72B}"/>
                    </a:ext>
                  </a:extLst>
                </p14:cNvPr>
                <p14:cNvContentPartPr/>
                <p14:nvPr/>
              </p14:nvContentPartPr>
              <p14:xfrm>
                <a:off x="7902621" y="4169186"/>
                <a:ext cx="66240" cy="2952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A0B197B4-4E06-40F6-AE61-C4D80C1FE72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93621" y="4160546"/>
                  <a:ext cx="83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6842A964-5EA3-434C-9D0B-C23E2F9D5055}"/>
                    </a:ext>
                  </a:extLst>
                </p14:cNvPr>
                <p14:cNvContentPartPr/>
                <p14:nvPr/>
              </p14:nvContentPartPr>
              <p14:xfrm>
                <a:off x="8059581" y="4061546"/>
                <a:ext cx="114480" cy="37512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6842A964-5EA3-434C-9D0B-C23E2F9D505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50941" y="4052906"/>
                  <a:ext cx="132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5E77EAA3-10E0-4025-A4C1-12FCE2958088}"/>
                    </a:ext>
                  </a:extLst>
                </p14:cNvPr>
                <p14:cNvContentPartPr/>
                <p14:nvPr/>
              </p14:nvContentPartPr>
              <p14:xfrm>
                <a:off x="8307261" y="4251986"/>
                <a:ext cx="153360" cy="324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5E77EAA3-10E0-4025-A4C1-12FCE295808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298621" y="4243346"/>
                  <a:ext cx="171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CAB4C20C-1593-4715-B4D7-30598A07A923}"/>
                    </a:ext>
                  </a:extLst>
                </p14:cNvPr>
                <p14:cNvContentPartPr/>
                <p14:nvPr/>
              </p14:nvContentPartPr>
              <p14:xfrm>
                <a:off x="8294301" y="4312826"/>
                <a:ext cx="170640" cy="576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CAB4C20C-1593-4715-B4D7-30598A07A92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85301" y="4303826"/>
                  <a:ext cx="188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ECDFFF93-CA24-4AE2-800D-F52EA562854B}"/>
                    </a:ext>
                  </a:extLst>
                </p14:cNvPr>
                <p14:cNvContentPartPr/>
                <p14:nvPr/>
              </p14:nvContentPartPr>
              <p14:xfrm>
                <a:off x="8628741" y="4231826"/>
                <a:ext cx="293760" cy="13860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ECDFFF93-CA24-4AE2-800D-F52EA562854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620101" y="4222826"/>
                  <a:ext cx="311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BBE085A7-9602-4328-8773-54C26597D2E9}"/>
                    </a:ext>
                  </a:extLst>
                </p14:cNvPr>
                <p14:cNvContentPartPr/>
                <p14:nvPr/>
              </p14:nvContentPartPr>
              <p14:xfrm>
                <a:off x="8792541" y="4079186"/>
                <a:ext cx="12960" cy="2592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BBE085A7-9602-4328-8773-54C26597D2E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783901" y="4070546"/>
                  <a:ext cx="30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A8199BFC-4E71-46D6-92BE-204667E28527}"/>
                    </a:ext>
                  </a:extLst>
                </p14:cNvPr>
                <p14:cNvContentPartPr/>
                <p14:nvPr/>
              </p14:nvContentPartPr>
              <p14:xfrm>
                <a:off x="9042741" y="4201226"/>
                <a:ext cx="123120" cy="5940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A8199BFC-4E71-46D6-92BE-204667E2852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033741" y="4192586"/>
                  <a:ext cx="140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3F7E1FF5-C00F-428F-83C9-B11B54CEDE36}"/>
                    </a:ext>
                  </a:extLst>
                </p14:cNvPr>
                <p14:cNvContentPartPr/>
                <p14:nvPr/>
              </p14:nvContentPartPr>
              <p14:xfrm>
                <a:off x="9057861" y="4174586"/>
                <a:ext cx="115560" cy="6876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3F7E1FF5-C00F-428F-83C9-B11B54CEDE3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048861" y="4165586"/>
                  <a:ext cx="133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DCF499F5-C958-4BD5-8D1D-75900B18A421}"/>
                    </a:ext>
                  </a:extLst>
                </p14:cNvPr>
                <p14:cNvContentPartPr/>
                <p14:nvPr/>
              </p14:nvContentPartPr>
              <p14:xfrm>
                <a:off x="9105381" y="4134986"/>
                <a:ext cx="15840" cy="12672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DCF499F5-C958-4BD5-8D1D-75900B18A42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96381" y="4125986"/>
                  <a:ext cx="33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4EB347BB-AE0A-4C5B-B13B-1F7E1D2749F1}"/>
                    </a:ext>
                  </a:extLst>
                </p14:cNvPr>
                <p14:cNvContentPartPr/>
                <p14:nvPr/>
              </p14:nvContentPartPr>
              <p14:xfrm>
                <a:off x="9243261" y="4128506"/>
                <a:ext cx="184320" cy="22392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4EB347BB-AE0A-4C5B-B13B-1F7E1D2749F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234261" y="4119506"/>
                  <a:ext cx="201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1F5FABD4-B240-468C-9552-94FEA55B18CB}"/>
                    </a:ext>
                  </a:extLst>
                </p14:cNvPr>
                <p14:cNvContentPartPr/>
                <p14:nvPr/>
              </p14:nvContentPartPr>
              <p14:xfrm>
                <a:off x="9355221" y="4129586"/>
                <a:ext cx="139680" cy="1188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1F5FABD4-B240-468C-9552-94FEA55B18C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346581" y="4120946"/>
                  <a:ext cx="157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31D75B1E-D6D0-4D22-8771-318F3322B221}"/>
                    </a:ext>
                  </a:extLst>
                </p14:cNvPr>
                <p14:cNvContentPartPr/>
                <p14:nvPr/>
              </p14:nvContentPartPr>
              <p14:xfrm>
                <a:off x="8805141" y="4088906"/>
                <a:ext cx="26640" cy="3456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31D75B1E-D6D0-4D22-8771-318F3322B22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96501" y="4079906"/>
                  <a:ext cx="44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F8B7E41E-BB54-42D7-A477-EFC2198A14F0}"/>
                    </a:ext>
                  </a:extLst>
                </p14:cNvPr>
                <p14:cNvContentPartPr/>
                <p14:nvPr/>
              </p14:nvContentPartPr>
              <p14:xfrm>
                <a:off x="7223301" y="4791626"/>
                <a:ext cx="330480" cy="18864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F8B7E41E-BB54-42D7-A477-EFC2198A14F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214301" y="4782626"/>
                  <a:ext cx="348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1D4DCA57-3D07-4501-95B1-2E22500F6BFF}"/>
                    </a:ext>
                  </a:extLst>
                </p14:cNvPr>
                <p14:cNvContentPartPr/>
                <p14:nvPr/>
              </p14:nvContentPartPr>
              <p14:xfrm>
                <a:off x="7445061" y="4621346"/>
                <a:ext cx="45360" cy="2196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1D4DCA57-3D07-4501-95B1-2E22500F6BF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436421" y="4612346"/>
                  <a:ext cx="63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8BA1B56A-BAF6-4C2B-8A75-9E4DB03960A6}"/>
                    </a:ext>
                  </a:extLst>
                </p14:cNvPr>
                <p14:cNvContentPartPr/>
                <p14:nvPr/>
              </p14:nvContentPartPr>
              <p14:xfrm>
                <a:off x="7729821" y="4754186"/>
                <a:ext cx="140760" cy="360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8BA1B56A-BAF6-4C2B-8A75-9E4DB03960A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720821" y="4745186"/>
                  <a:ext cx="15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BDBA75F0-6CAF-4CF1-9FD4-97AD94456BFB}"/>
                    </a:ext>
                  </a:extLst>
                </p14:cNvPr>
                <p14:cNvContentPartPr/>
                <p14:nvPr/>
              </p14:nvContentPartPr>
              <p14:xfrm>
                <a:off x="7749981" y="4830146"/>
                <a:ext cx="154080" cy="684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BDBA75F0-6CAF-4CF1-9FD4-97AD94456BF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741341" y="4821146"/>
                  <a:ext cx="171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472AB957-88B8-466E-85BC-793B45F16F33}"/>
                    </a:ext>
                  </a:extLst>
                </p14:cNvPr>
                <p14:cNvContentPartPr/>
                <p14:nvPr/>
              </p14:nvContentPartPr>
              <p14:xfrm>
                <a:off x="8003781" y="4740146"/>
                <a:ext cx="267120" cy="14328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472AB957-88B8-466E-85BC-793B45F16F3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994781" y="4731146"/>
                  <a:ext cx="284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25BB20D2-EFF7-49A4-A7A9-7C2C16984F3F}"/>
                    </a:ext>
                  </a:extLst>
                </p14:cNvPr>
                <p14:cNvContentPartPr/>
                <p14:nvPr/>
              </p14:nvContentPartPr>
              <p14:xfrm>
                <a:off x="8143101" y="4600826"/>
                <a:ext cx="76680" cy="2196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25BB20D2-EFF7-49A4-A7A9-7C2C16984F3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134101" y="4592186"/>
                  <a:ext cx="94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89EA1F6D-AC49-4B72-B225-4D9679B8FA4B}"/>
                    </a:ext>
                  </a:extLst>
                </p14:cNvPr>
                <p14:cNvContentPartPr/>
                <p14:nvPr/>
              </p14:nvContentPartPr>
              <p14:xfrm>
                <a:off x="8537301" y="4673906"/>
                <a:ext cx="18360" cy="21672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89EA1F6D-AC49-4B72-B225-4D9679B8FA4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528301" y="4665266"/>
                  <a:ext cx="36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CB7B9437-55F6-4AF8-8E9A-0CF6B9D640ED}"/>
                    </a:ext>
                  </a:extLst>
                </p14:cNvPr>
                <p14:cNvContentPartPr/>
                <p14:nvPr/>
              </p14:nvContentPartPr>
              <p14:xfrm>
                <a:off x="8422821" y="4782986"/>
                <a:ext cx="219600" cy="792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CB7B9437-55F6-4AF8-8E9A-0CF6B9D640E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414181" y="4774346"/>
                  <a:ext cx="237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2B3516AE-6033-45D5-B7E6-BE817A14813B}"/>
                    </a:ext>
                  </a:extLst>
                </p14:cNvPr>
                <p14:cNvContentPartPr/>
                <p14:nvPr/>
              </p14:nvContentPartPr>
              <p14:xfrm>
                <a:off x="8814861" y="4593626"/>
                <a:ext cx="128520" cy="29592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2B3516AE-6033-45D5-B7E6-BE817A14813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806221" y="4584626"/>
                  <a:ext cx="146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8C5C6148-1E9A-4BEA-A7F0-5C51B6795171}"/>
                    </a:ext>
                  </a:extLst>
                </p14:cNvPr>
                <p14:cNvContentPartPr/>
                <p14:nvPr/>
              </p14:nvContentPartPr>
              <p14:xfrm>
                <a:off x="7446501" y="3808106"/>
                <a:ext cx="360" cy="1116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8C5C6148-1E9A-4BEA-A7F0-5C51B679517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437501" y="3799466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93" name="Entrada de lápiz 292">
                <a:extLst>
                  <a:ext uri="{FF2B5EF4-FFF2-40B4-BE49-F238E27FC236}">
                    <a16:creationId xmlns:a16="http://schemas.microsoft.com/office/drawing/2014/main" id="{6FF59ADA-6CF7-45FB-B695-BF576777C7BF}"/>
                  </a:ext>
                </a:extLst>
              </p14:cNvPr>
              <p14:cNvContentPartPr/>
              <p14:nvPr/>
            </p14:nvContentPartPr>
            <p14:xfrm>
              <a:off x="10877301" y="3177026"/>
              <a:ext cx="93240" cy="190440"/>
            </p14:xfrm>
          </p:contentPart>
        </mc:Choice>
        <mc:Fallback xmlns="">
          <p:pic>
            <p:nvPicPr>
              <p:cNvPr id="293" name="Entrada de lápiz 292">
                <a:extLst>
                  <a:ext uri="{FF2B5EF4-FFF2-40B4-BE49-F238E27FC236}">
                    <a16:creationId xmlns:a16="http://schemas.microsoft.com/office/drawing/2014/main" id="{6FF59ADA-6CF7-45FB-B695-BF576777C7BF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0868301" y="3168026"/>
                <a:ext cx="11088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upo 298">
            <a:extLst>
              <a:ext uri="{FF2B5EF4-FFF2-40B4-BE49-F238E27FC236}">
                <a16:creationId xmlns:a16="http://schemas.microsoft.com/office/drawing/2014/main" id="{4F27FE34-699C-4B48-92BB-3CC9C8F7CB3B}"/>
              </a:ext>
            </a:extLst>
          </p:cNvPr>
          <p:cNvGrpSpPr/>
          <p:nvPr/>
        </p:nvGrpSpPr>
        <p:grpSpPr>
          <a:xfrm>
            <a:off x="10122381" y="2797946"/>
            <a:ext cx="1562040" cy="3138120"/>
            <a:chOff x="10122381" y="2797946"/>
            <a:chExt cx="1562040" cy="31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40D5734E-AB26-469F-9973-CF2223A8CCEB}"/>
                    </a:ext>
                  </a:extLst>
                </p14:cNvPr>
                <p14:cNvContentPartPr/>
                <p14:nvPr/>
              </p14:nvContentPartPr>
              <p14:xfrm>
                <a:off x="10401021" y="3224186"/>
                <a:ext cx="190440" cy="270576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40D5734E-AB26-469F-9973-CF2223A8CCE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392021" y="3215186"/>
                  <a:ext cx="208080" cy="27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BACCFB0C-F453-4800-AE86-A8B5352B4779}"/>
                    </a:ext>
                  </a:extLst>
                </p14:cNvPr>
                <p14:cNvContentPartPr/>
                <p14:nvPr/>
              </p14:nvContentPartPr>
              <p14:xfrm>
                <a:off x="10491381" y="3046706"/>
                <a:ext cx="46800" cy="24876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BACCFB0C-F453-4800-AE86-A8B5352B477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482741" y="3037706"/>
                  <a:ext cx="64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536319A1-5C1A-4B96-8856-961E7CC76B7F}"/>
                    </a:ext>
                  </a:extLst>
                </p14:cNvPr>
                <p14:cNvContentPartPr/>
                <p14:nvPr/>
              </p14:nvContentPartPr>
              <p14:xfrm>
                <a:off x="10423701" y="3087386"/>
                <a:ext cx="1229040" cy="284868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536319A1-5C1A-4B96-8856-961E7CC76B7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415061" y="3078386"/>
                  <a:ext cx="1246680" cy="28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35E41744-8FD1-4BE0-8CB9-8F6141D81C2E}"/>
                    </a:ext>
                  </a:extLst>
                </p14:cNvPr>
                <p14:cNvContentPartPr/>
                <p14:nvPr/>
              </p14:nvContentPartPr>
              <p14:xfrm>
                <a:off x="10772541" y="2797946"/>
                <a:ext cx="221760" cy="20844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35E41744-8FD1-4BE0-8CB9-8F6141D81C2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763541" y="2788946"/>
                  <a:ext cx="239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27A82925-2915-4858-A8DD-46096D626B1C}"/>
                    </a:ext>
                  </a:extLst>
                </p14:cNvPr>
                <p14:cNvContentPartPr/>
                <p14:nvPr/>
              </p14:nvContentPartPr>
              <p14:xfrm>
                <a:off x="10816461" y="2892266"/>
                <a:ext cx="144360" cy="4644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27A82925-2915-4858-A8DD-46096D626B1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807821" y="2883626"/>
                  <a:ext cx="162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FF725C6E-3846-459D-A251-2D339AE7D058}"/>
                    </a:ext>
                  </a:extLst>
                </p14:cNvPr>
                <p14:cNvContentPartPr/>
                <p14:nvPr/>
              </p14:nvContentPartPr>
              <p14:xfrm>
                <a:off x="10368621" y="3441986"/>
                <a:ext cx="1167840" cy="2916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FF725C6E-3846-459D-A251-2D339AE7D05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359981" y="3432986"/>
                  <a:ext cx="1185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DC6B67C1-038C-4600-A7A6-05A4D8E701AE}"/>
                    </a:ext>
                  </a:extLst>
                </p14:cNvPr>
                <p14:cNvContentPartPr/>
                <p14:nvPr/>
              </p14:nvContentPartPr>
              <p14:xfrm>
                <a:off x="10444221" y="3804866"/>
                <a:ext cx="1092960" cy="3456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DC6B67C1-038C-4600-A7A6-05A4D8E701A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435581" y="3796226"/>
                  <a:ext cx="1110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877BD4D8-ADB6-41A7-BC37-A56C0F104927}"/>
                    </a:ext>
                  </a:extLst>
                </p14:cNvPr>
                <p14:cNvContentPartPr/>
                <p14:nvPr/>
              </p14:nvContentPartPr>
              <p14:xfrm>
                <a:off x="10422261" y="4188626"/>
                <a:ext cx="1244160" cy="3672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877BD4D8-ADB6-41A7-BC37-A56C0F10492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413621" y="4179626"/>
                  <a:ext cx="1261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E9782A12-EA15-4F7B-880B-4C5DE6EA1A9C}"/>
                    </a:ext>
                  </a:extLst>
                </p14:cNvPr>
                <p14:cNvContentPartPr/>
                <p14:nvPr/>
              </p14:nvContentPartPr>
              <p14:xfrm>
                <a:off x="10142181" y="3285026"/>
                <a:ext cx="117360" cy="10116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E9782A12-EA15-4F7B-880B-4C5DE6EA1A9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133541" y="3276026"/>
                  <a:ext cx="135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124C80CD-8E18-42A5-900C-6025770B54C2}"/>
                    </a:ext>
                  </a:extLst>
                </p14:cNvPr>
                <p14:cNvContentPartPr/>
                <p14:nvPr/>
              </p14:nvContentPartPr>
              <p14:xfrm>
                <a:off x="10122381" y="3592106"/>
                <a:ext cx="94320" cy="13932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124C80CD-8E18-42A5-900C-6025770B54C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13381" y="3583466"/>
                  <a:ext cx="111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9B4F206C-F475-4B1D-BF66-672216A325C7}"/>
                    </a:ext>
                  </a:extLst>
                </p14:cNvPr>
                <p14:cNvContentPartPr/>
                <p14:nvPr/>
              </p14:nvContentPartPr>
              <p14:xfrm>
                <a:off x="10165221" y="3921866"/>
                <a:ext cx="96840" cy="9684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9B4F206C-F475-4B1D-BF66-672216A325C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156221" y="3912866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3C7707C3-72D4-4AD0-B858-664159CC6794}"/>
                    </a:ext>
                  </a:extLst>
                </p14:cNvPr>
                <p14:cNvContentPartPr/>
                <p14:nvPr/>
              </p14:nvContentPartPr>
              <p14:xfrm>
                <a:off x="10144701" y="4439186"/>
                <a:ext cx="147240" cy="17712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3C7707C3-72D4-4AD0-B858-664159CC679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136061" y="4430546"/>
                  <a:ext cx="164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4F7BC2C8-1E89-4EC2-8E85-426F601B0E9D}"/>
                    </a:ext>
                  </a:extLst>
                </p14:cNvPr>
                <p14:cNvContentPartPr/>
                <p14:nvPr/>
              </p14:nvContentPartPr>
              <p14:xfrm>
                <a:off x="10426941" y="4584986"/>
                <a:ext cx="1187640" cy="3348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4F7BC2C8-1E89-4EC2-8E85-426F601B0E9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418301" y="4575986"/>
                  <a:ext cx="1205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3" name="Entrada de lápiz 282">
                  <a:extLst>
                    <a:ext uri="{FF2B5EF4-FFF2-40B4-BE49-F238E27FC236}">
                      <a16:creationId xmlns:a16="http://schemas.microsoft.com/office/drawing/2014/main" id="{04555C20-E81F-4F59-BB25-683AC80B57E9}"/>
                    </a:ext>
                  </a:extLst>
                </p14:cNvPr>
                <p14:cNvContentPartPr/>
                <p14:nvPr/>
              </p14:nvContentPartPr>
              <p14:xfrm>
                <a:off x="10143621" y="4825826"/>
                <a:ext cx="117720" cy="156600"/>
              </p14:xfrm>
            </p:contentPart>
          </mc:Choice>
          <mc:Fallback xmlns="">
            <p:pic>
              <p:nvPicPr>
                <p:cNvPr id="283" name="Entrada de lápiz 282">
                  <a:extLst>
                    <a:ext uri="{FF2B5EF4-FFF2-40B4-BE49-F238E27FC236}">
                      <a16:creationId xmlns:a16="http://schemas.microsoft.com/office/drawing/2014/main" id="{04555C20-E81F-4F59-BB25-683AC80B57E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134621" y="4817186"/>
                  <a:ext cx="135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13AE294C-8803-48FC-BA0A-96C1485B669F}"/>
                    </a:ext>
                  </a:extLst>
                </p14:cNvPr>
                <p14:cNvContentPartPr/>
                <p14:nvPr/>
              </p14:nvContentPartPr>
              <p14:xfrm>
                <a:off x="10453221" y="5020946"/>
                <a:ext cx="1231200" cy="756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13AE294C-8803-48FC-BA0A-96C1485B669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444581" y="5012306"/>
                  <a:ext cx="1248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4B7F74D8-9F84-4228-9E75-9E2A7FB73BBD}"/>
                    </a:ext>
                  </a:extLst>
                </p14:cNvPr>
                <p14:cNvContentPartPr/>
                <p14:nvPr/>
              </p14:nvContentPartPr>
              <p14:xfrm>
                <a:off x="10190061" y="5250266"/>
                <a:ext cx="105480" cy="12888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4B7F74D8-9F84-4228-9E75-9E2A7FB73BB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181421" y="5241626"/>
                  <a:ext cx="123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8E0B3D81-8864-4F04-9045-0E6D461BE048}"/>
                    </a:ext>
                  </a:extLst>
                </p14:cNvPr>
                <p14:cNvContentPartPr/>
                <p14:nvPr/>
              </p14:nvContentPartPr>
              <p14:xfrm>
                <a:off x="10256661" y="5239466"/>
                <a:ext cx="56160" cy="1440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8E0B3D81-8864-4F04-9045-0E6D461BE04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248021" y="5230466"/>
                  <a:ext cx="73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DD9907B9-96F2-4366-BA53-DC86BE706A55}"/>
                    </a:ext>
                  </a:extLst>
                </p14:cNvPr>
                <p14:cNvContentPartPr/>
                <p14:nvPr/>
              </p14:nvContentPartPr>
              <p14:xfrm>
                <a:off x="10507941" y="5396786"/>
                <a:ext cx="1169640" cy="3060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DD9907B9-96F2-4366-BA53-DC86BE706A5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499301" y="5388146"/>
                  <a:ext cx="1187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4" name="Entrada de lápiz 293">
                  <a:extLst>
                    <a:ext uri="{FF2B5EF4-FFF2-40B4-BE49-F238E27FC236}">
                      <a16:creationId xmlns:a16="http://schemas.microsoft.com/office/drawing/2014/main" id="{AAB8C324-E8C9-4CEB-BF02-40ACE1A8BDC3}"/>
                    </a:ext>
                  </a:extLst>
                </p14:cNvPr>
                <p14:cNvContentPartPr/>
                <p14:nvPr/>
              </p14:nvContentPartPr>
              <p14:xfrm>
                <a:off x="10747341" y="3537386"/>
                <a:ext cx="198720" cy="182520"/>
              </p14:xfrm>
            </p:contentPart>
          </mc:Choice>
          <mc:Fallback xmlns="">
            <p:pic>
              <p:nvPicPr>
                <p:cNvPr id="294" name="Entrada de lápiz 293">
                  <a:extLst>
                    <a:ext uri="{FF2B5EF4-FFF2-40B4-BE49-F238E27FC236}">
                      <a16:creationId xmlns:a16="http://schemas.microsoft.com/office/drawing/2014/main" id="{AAB8C324-E8C9-4CEB-BF02-40ACE1A8BDC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738701" y="3528386"/>
                  <a:ext cx="216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2E2420A8-E512-4857-A3A9-E2804C974B7E}"/>
                    </a:ext>
                  </a:extLst>
                </p14:cNvPr>
                <p14:cNvContentPartPr/>
                <p14:nvPr/>
              </p14:nvContentPartPr>
              <p14:xfrm>
                <a:off x="10881621" y="3540266"/>
                <a:ext cx="169920" cy="1980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2E2420A8-E512-4857-A3A9-E2804C974B7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872621" y="3531626"/>
                  <a:ext cx="187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2F59F3F2-8480-418B-9D48-276015CCE6B1}"/>
                    </a:ext>
                  </a:extLst>
                </p14:cNvPr>
                <p14:cNvContentPartPr/>
                <p14:nvPr/>
              </p14:nvContentPartPr>
              <p14:xfrm>
                <a:off x="10723581" y="3925106"/>
                <a:ext cx="134640" cy="19944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2F59F3F2-8480-418B-9D48-276015CCE6B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714941" y="3916106"/>
                  <a:ext cx="152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3C92A904-78AE-4206-B07A-2260867D7052}"/>
                    </a:ext>
                  </a:extLst>
                </p14:cNvPr>
                <p14:cNvContentPartPr/>
                <p14:nvPr/>
              </p14:nvContentPartPr>
              <p14:xfrm>
                <a:off x="10984221" y="3919346"/>
                <a:ext cx="167040" cy="19152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3C92A904-78AE-4206-B07A-2260867D705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975581" y="3910706"/>
                  <a:ext cx="18468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A285B945-0207-4A9C-AA20-CEB047319BC2}"/>
              </a:ext>
            </a:extLst>
          </p:cNvPr>
          <p:cNvGrpSpPr/>
          <p:nvPr/>
        </p:nvGrpSpPr>
        <p:grpSpPr>
          <a:xfrm>
            <a:off x="10816461" y="4280426"/>
            <a:ext cx="382680" cy="203400"/>
            <a:chOff x="10816461" y="4280426"/>
            <a:chExt cx="3826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00" name="Entrada de lápiz 299">
                  <a:extLst>
                    <a:ext uri="{FF2B5EF4-FFF2-40B4-BE49-F238E27FC236}">
                      <a16:creationId xmlns:a16="http://schemas.microsoft.com/office/drawing/2014/main" id="{1963D163-8B03-49A3-8028-2F44F91EE803}"/>
                    </a:ext>
                  </a:extLst>
                </p14:cNvPr>
                <p14:cNvContentPartPr/>
                <p14:nvPr/>
              </p14:nvContentPartPr>
              <p14:xfrm>
                <a:off x="10816461" y="4295906"/>
                <a:ext cx="124560" cy="178200"/>
              </p14:xfrm>
            </p:contentPart>
          </mc:Choice>
          <mc:Fallback xmlns="">
            <p:pic>
              <p:nvPicPr>
                <p:cNvPr id="300" name="Entrada de lápiz 299">
                  <a:extLst>
                    <a:ext uri="{FF2B5EF4-FFF2-40B4-BE49-F238E27FC236}">
                      <a16:creationId xmlns:a16="http://schemas.microsoft.com/office/drawing/2014/main" id="{1963D163-8B03-49A3-8028-2F44F91EE80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807821" y="4287266"/>
                  <a:ext cx="142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01" name="Entrada de lápiz 300">
                  <a:extLst>
                    <a:ext uri="{FF2B5EF4-FFF2-40B4-BE49-F238E27FC236}">
                      <a16:creationId xmlns:a16="http://schemas.microsoft.com/office/drawing/2014/main" id="{724CBA32-D5FA-4302-9656-9C18857662B3}"/>
                    </a:ext>
                  </a:extLst>
                </p14:cNvPr>
                <p14:cNvContentPartPr/>
                <p14:nvPr/>
              </p14:nvContentPartPr>
              <p14:xfrm>
                <a:off x="10996461" y="4313906"/>
                <a:ext cx="176760" cy="169920"/>
              </p14:xfrm>
            </p:contentPart>
          </mc:Choice>
          <mc:Fallback xmlns="">
            <p:pic>
              <p:nvPicPr>
                <p:cNvPr id="301" name="Entrada de lápiz 300">
                  <a:extLst>
                    <a:ext uri="{FF2B5EF4-FFF2-40B4-BE49-F238E27FC236}">
                      <a16:creationId xmlns:a16="http://schemas.microsoft.com/office/drawing/2014/main" id="{724CBA32-D5FA-4302-9656-9C18857662B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987461" y="4304906"/>
                  <a:ext cx="194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2" name="Entrada de lápiz 301">
                  <a:extLst>
                    <a:ext uri="{FF2B5EF4-FFF2-40B4-BE49-F238E27FC236}">
                      <a16:creationId xmlns:a16="http://schemas.microsoft.com/office/drawing/2014/main" id="{0194FBE1-7353-4006-82A8-3A72D3F66A75}"/>
                    </a:ext>
                  </a:extLst>
                </p14:cNvPr>
                <p14:cNvContentPartPr/>
                <p14:nvPr/>
              </p14:nvContentPartPr>
              <p14:xfrm>
                <a:off x="11090421" y="4280426"/>
                <a:ext cx="108720" cy="11160"/>
              </p14:xfrm>
            </p:contentPart>
          </mc:Choice>
          <mc:Fallback xmlns="">
            <p:pic>
              <p:nvPicPr>
                <p:cNvPr id="302" name="Entrada de lápiz 301">
                  <a:extLst>
                    <a:ext uri="{FF2B5EF4-FFF2-40B4-BE49-F238E27FC236}">
                      <a16:creationId xmlns:a16="http://schemas.microsoft.com/office/drawing/2014/main" id="{0194FBE1-7353-4006-82A8-3A72D3F66A7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081421" y="4271786"/>
                  <a:ext cx="1263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upo 312">
            <a:extLst>
              <a:ext uri="{FF2B5EF4-FFF2-40B4-BE49-F238E27FC236}">
                <a16:creationId xmlns:a16="http://schemas.microsoft.com/office/drawing/2014/main" id="{105CBF04-3EC9-43DD-BA66-E07DB80045BC}"/>
              </a:ext>
            </a:extLst>
          </p:cNvPr>
          <p:cNvGrpSpPr/>
          <p:nvPr/>
        </p:nvGrpSpPr>
        <p:grpSpPr>
          <a:xfrm>
            <a:off x="10762821" y="4707026"/>
            <a:ext cx="390600" cy="192960"/>
            <a:chOff x="10762821" y="4707026"/>
            <a:chExt cx="39060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3" name="Entrada de lápiz 302">
                  <a:extLst>
                    <a:ext uri="{FF2B5EF4-FFF2-40B4-BE49-F238E27FC236}">
                      <a16:creationId xmlns:a16="http://schemas.microsoft.com/office/drawing/2014/main" id="{E4152A0F-746B-45C4-9270-C5B590870098}"/>
                    </a:ext>
                  </a:extLst>
                </p14:cNvPr>
                <p14:cNvContentPartPr/>
                <p14:nvPr/>
              </p14:nvContentPartPr>
              <p14:xfrm>
                <a:off x="10762821" y="4707026"/>
                <a:ext cx="176760" cy="190080"/>
              </p14:xfrm>
            </p:contentPart>
          </mc:Choice>
          <mc:Fallback xmlns="">
            <p:pic>
              <p:nvPicPr>
                <p:cNvPr id="303" name="Entrada de lápiz 302">
                  <a:extLst>
                    <a:ext uri="{FF2B5EF4-FFF2-40B4-BE49-F238E27FC236}">
                      <a16:creationId xmlns:a16="http://schemas.microsoft.com/office/drawing/2014/main" id="{E4152A0F-746B-45C4-9270-C5B59087009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754181" y="4698026"/>
                  <a:ext cx="194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6A8ED1CA-D931-4631-918B-18D9CCCD2F8B}"/>
                    </a:ext>
                  </a:extLst>
                </p14:cNvPr>
                <p14:cNvContentPartPr/>
                <p14:nvPr/>
              </p14:nvContentPartPr>
              <p14:xfrm>
                <a:off x="11009421" y="4719986"/>
                <a:ext cx="144000" cy="180000"/>
              </p14:xfrm>
            </p:contentPart>
          </mc:Choice>
          <mc:Fallback xmlns=""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6A8ED1CA-D931-4631-918B-18D9CCCD2F8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000781" y="4711346"/>
                  <a:ext cx="1616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0FF6AC45-3A7D-4AF7-B16D-5511B5434D2B}"/>
              </a:ext>
            </a:extLst>
          </p:cNvPr>
          <p:cNvGrpSpPr/>
          <p:nvPr/>
        </p:nvGrpSpPr>
        <p:grpSpPr>
          <a:xfrm>
            <a:off x="10802061" y="5113106"/>
            <a:ext cx="353160" cy="155160"/>
            <a:chOff x="10802061" y="5113106"/>
            <a:chExt cx="35316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5" name="Entrada de lápiz 304">
                  <a:extLst>
                    <a:ext uri="{FF2B5EF4-FFF2-40B4-BE49-F238E27FC236}">
                      <a16:creationId xmlns:a16="http://schemas.microsoft.com/office/drawing/2014/main" id="{8C354086-2346-4BD8-AE31-AD9F19265505}"/>
                    </a:ext>
                  </a:extLst>
                </p14:cNvPr>
                <p14:cNvContentPartPr/>
                <p14:nvPr/>
              </p14:nvContentPartPr>
              <p14:xfrm>
                <a:off x="10802061" y="5113106"/>
                <a:ext cx="167040" cy="132120"/>
              </p14:xfrm>
            </p:contentPart>
          </mc:Choice>
          <mc:Fallback xmlns="">
            <p:pic>
              <p:nvPicPr>
                <p:cNvPr id="305" name="Entrada de lápiz 304">
                  <a:extLst>
                    <a:ext uri="{FF2B5EF4-FFF2-40B4-BE49-F238E27FC236}">
                      <a16:creationId xmlns:a16="http://schemas.microsoft.com/office/drawing/2014/main" id="{8C354086-2346-4BD8-AE31-AD9F1926550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793421" y="5104106"/>
                  <a:ext cx="184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593C1590-204F-4F80-8BAC-02BCF7AA226D}"/>
                    </a:ext>
                  </a:extLst>
                </p14:cNvPr>
                <p14:cNvContentPartPr/>
                <p14:nvPr/>
              </p14:nvContentPartPr>
              <p14:xfrm>
                <a:off x="11005821" y="5126786"/>
                <a:ext cx="148320" cy="141480"/>
              </p14:xfrm>
            </p:contentPart>
          </mc:Choice>
          <mc:Fallback xmlns=""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593C1590-204F-4F80-8BAC-02BCF7AA226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997181" y="5118146"/>
                  <a:ext cx="165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05AEB017-836E-45F4-9A01-57280239596C}"/>
                    </a:ext>
                  </a:extLst>
                </p14:cNvPr>
                <p14:cNvContentPartPr/>
                <p14:nvPr/>
              </p14:nvContentPartPr>
              <p14:xfrm>
                <a:off x="11065581" y="5128946"/>
                <a:ext cx="89640" cy="1548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05AEB017-836E-45F4-9A01-57280239596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056581" y="5120306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308" name="Entrada de lápiz 307">
                <a:extLst>
                  <a:ext uri="{FF2B5EF4-FFF2-40B4-BE49-F238E27FC236}">
                    <a16:creationId xmlns:a16="http://schemas.microsoft.com/office/drawing/2014/main" id="{B16EEE0B-8CF7-4389-BDE8-DE298370C073}"/>
                  </a:ext>
                </a:extLst>
              </p14:cNvPr>
              <p14:cNvContentPartPr/>
              <p14:nvPr/>
            </p14:nvContentPartPr>
            <p14:xfrm>
              <a:off x="10939221" y="5556266"/>
              <a:ext cx="59760" cy="37080"/>
            </p14:xfrm>
          </p:contentPart>
        </mc:Choice>
        <mc:Fallback xmlns="">
          <p:pic>
            <p:nvPicPr>
              <p:cNvPr id="308" name="Entrada de lápiz 307">
                <a:extLst>
                  <a:ext uri="{FF2B5EF4-FFF2-40B4-BE49-F238E27FC236}">
                    <a16:creationId xmlns:a16="http://schemas.microsoft.com/office/drawing/2014/main" id="{B16EEE0B-8CF7-4389-BDE8-DE298370C073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10930581" y="5547266"/>
                <a:ext cx="77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309" name="Entrada de lápiz 308">
                <a:extLst>
                  <a:ext uri="{FF2B5EF4-FFF2-40B4-BE49-F238E27FC236}">
                    <a16:creationId xmlns:a16="http://schemas.microsoft.com/office/drawing/2014/main" id="{8F126E4D-976A-46B4-8B7D-2D534A0C9974}"/>
                  </a:ext>
                </a:extLst>
              </p14:cNvPr>
              <p14:cNvContentPartPr/>
              <p14:nvPr/>
            </p14:nvContentPartPr>
            <p14:xfrm>
              <a:off x="10925901" y="5685866"/>
              <a:ext cx="53280" cy="24840"/>
            </p14:xfrm>
          </p:contentPart>
        </mc:Choice>
        <mc:Fallback xmlns="">
          <p:pic>
            <p:nvPicPr>
              <p:cNvPr id="309" name="Entrada de lápiz 308">
                <a:extLst>
                  <a:ext uri="{FF2B5EF4-FFF2-40B4-BE49-F238E27FC236}">
                    <a16:creationId xmlns:a16="http://schemas.microsoft.com/office/drawing/2014/main" id="{8F126E4D-976A-46B4-8B7D-2D534A0C9974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10916901" y="5677226"/>
                <a:ext cx="709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upo 321">
            <a:extLst>
              <a:ext uri="{FF2B5EF4-FFF2-40B4-BE49-F238E27FC236}">
                <a16:creationId xmlns:a16="http://schemas.microsoft.com/office/drawing/2014/main" id="{8B7C4E20-7BFB-41E9-B72A-CF8042B5E0A1}"/>
              </a:ext>
            </a:extLst>
          </p:cNvPr>
          <p:cNvGrpSpPr/>
          <p:nvPr/>
        </p:nvGrpSpPr>
        <p:grpSpPr>
          <a:xfrm>
            <a:off x="10191501" y="5823026"/>
            <a:ext cx="1569240" cy="506880"/>
            <a:chOff x="10191501" y="5823026"/>
            <a:chExt cx="156924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62CE4EBA-0423-46A4-8B0A-8471C65EC8BA}"/>
                    </a:ext>
                  </a:extLst>
                </p14:cNvPr>
                <p14:cNvContentPartPr/>
                <p14:nvPr/>
              </p14:nvContentPartPr>
              <p14:xfrm>
                <a:off x="10948941" y="5823026"/>
                <a:ext cx="50760" cy="27000"/>
              </p14:xfrm>
            </p:contentPart>
          </mc:Choice>
          <mc:Fallback xmlns=""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62CE4EBA-0423-46A4-8B0A-8471C65EC8B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940301" y="5814386"/>
                  <a:ext cx="68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5" name="Entrada de lápiz 314">
                  <a:extLst>
                    <a:ext uri="{FF2B5EF4-FFF2-40B4-BE49-F238E27FC236}">
                      <a16:creationId xmlns:a16="http://schemas.microsoft.com/office/drawing/2014/main" id="{C39E5E1D-11C7-4F20-AA2D-93D9D3DF74EC}"/>
                    </a:ext>
                  </a:extLst>
                </p14:cNvPr>
                <p14:cNvContentPartPr/>
                <p14:nvPr/>
              </p14:nvContentPartPr>
              <p14:xfrm>
                <a:off x="10579581" y="5862266"/>
                <a:ext cx="1181160" cy="467640"/>
              </p14:xfrm>
            </p:contentPart>
          </mc:Choice>
          <mc:Fallback xmlns="">
            <p:pic>
              <p:nvPicPr>
                <p:cNvPr id="315" name="Entrada de lápiz 314">
                  <a:extLst>
                    <a:ext uri="{FF2B5EF4-FFF2-40B4-BE49-F238E27FC236}">
                      <a16:creationId xmlns:a16="http://schemas.microsoft.com/office/drawing/2014/main" id="{C39E5E1D-11C7-4F20-AA2D-93D9D3DF74E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570581" y="5853626"/>
                  <a:ext cx="11988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879C7CD1-852F-406B-B03A-C888B3B2162F}"/>
                    </a:ext>
                  </a:extLst>
                </p14:cNvPr>
                <p14:cNvContentPartPr/>
                <p14:nvPr/>
              </p14:nvContentPartPr>
              <p14:xfrm>
                <a:off x="10623501" y="5943266"/>
                <a:ext cx="1066320" cy="3636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879C7CD1-852F-406B-B03A-C888B3B2162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614861" y="5934266"/>
                  <a:ext cx="1083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8" name="Entrada de lápiz 317">
                  <a:extLst>
                    <a:ext uri="{FF2B5EF4-FFF2-40B4-BE49-F238E27FC236}">
                      <a16:creationId xmlns:a16="http://schemas.microsoft.com/office/drawing/2014/main" id="{DCAFE0B4-A29C-474D-980C-850264D9A1A2}"/>
                    </a:ext>
                  </a:extLst>
                </p14:cNvPr>
                <p14:cNvContentPartPr/>
                <p14:nvPr/>
              </p14:nvContentPartPr>
              <p14:xfrm>
                <a:off x="10191501" y="6038306"/>
                <a:ext cx="145800" cy="181800"/>
              </p14:xfrm>
            </p:contentPart>
          </mc:Choice>
          <mc:Fallback xmlns="">
            <p:pic>
              <p:nvPicPr>
                <p:cNvPr id="318" name="Entrada de lápiz 317">
                  <a:extLst>
                    <a:ext uri="{FF2B5EF4-FFF2-40B4-BE49-F238E27FC236}">
                      <a16:creationId xmlns:a16="http://schemas.microsoft.com/office/drawing/2014/main" id="{DCAFE0B4-A29C-474D-980C-850264D9A1A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182861" y="6029306"/>
                  <a:ext cx="163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9" name="Entrada de lápiz 318">
                  <a:extLst>
                    <a:ext uri="{FF2B5EF4-FFF2-40B4-BE49-F238E27FC236}">
                      <a16:creationId xmlns:a16="http://schemas.microsoft.com/office/drawing/2014/main" id="{3C398F19-6B9C-47F9-ADE8-9E08A505D979}"/>
                    </a:ext>
                  </a:extLst>
                </p14:cNvPr>
                <p14:cNvContentPartPr/>
                <p14:nvPr/>
              </p14:nvContentPartPr>
              <p14:xfrm>
                <a:off x="10942821" y="6060626"/>
                <a:ext cx="140760" cy="178560"/>
              </p14:xfrm>
            </p:contentPart>
          </mc:Choice>
          <mc:Fallback xmlns="">
            <p:pic>
              <p:nvPicPr>
                <p:cNvPr id="319" name="Entrada de lápiz 318">
                  <a:extLst>
                    <a:ext uri="{FF2B5EF4-FFF2-40B4-BE49-F238E27FC236}">
                      <a16:creationId xmlns:a16="http://schemas.microsoft.com/office/drawing/2014/main" id="{3C398F19-6B9C-47F9-ADE8-9E08A505D97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934181" y="6051626"/>
                  <a:ext cx="158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20" name="Entrada de lápiz 319">
                  <a:extLst>
                    <a:ext uri="{FF2B5EF4-FFF2-40B4-BE49-F238E27FC236}">
                      <a16:creationId xmlns:a16="http://schemas.microsoft.com/office/drawing/2014/main" id="{0BD907BF-0F0F-4876-BA78-CB4A6CAB8B34}"/>
                    </a:ext>
                  </a:extLst>
                </p14:cNvPr>
                <p14:cNvContentPartPr/>
                <p14:nvPr/>
              </p14:nvContentPartPr>
              <p14:xfrm>
                <a:off x="11173941" y="6098426"/>
                <a:ext cx="145800" cy="122760"/>
              </p14:xfrm>
            </p:contentPart>
          </mc:Choice>
          <mc:Fallback xmlns="">
            <p:pic>
              <p:nvPicPr>
                <p:cNvPr id="320" name="Entrada de lápiz 319">
                  <a:extLst>
                    <a:ext uri="{FF2B5EF4-FFF2-40B4-BE49-F238E27FC236}">
                      <a16:creationId xmlns:a16="http://schemas.microsoft.com/office/drawing/2014/main" id="{0BD907BF-0F0F-4876-BA78-CB4A6CAB8B3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164941" y="6089786"/>
                  <a:ext cx="163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21" name="Entrada de lápiz 320">
                  <a:extLst>
                    <a:ext uri="{FF2B5EF4-FFF2-40B4-BE49-F238E27FC236}">
                      <a16:creationId xmlns:a16="http://schemas.microsoft.com/office/drawing/2014/main" id="{FF80B649-5BBF-498C-AB4C-18D0CF8E55A9}"/>
                    </a:ext>
                  </a:extLst>
                </p14:cNvPr>
                <p14:cNvContentPartPr/>
                <p14:nvPr/>
              </p14:nvContentPartPr>
              <p14:xfrm>
                <a:off x="11272581" y="6075026"/>
                <a:ext cx="127800" cy="1440"/>
              </p14:xfrm>
            </p:contentPart>
          </mc:Choice>
          <mc:Fallback xmlns="">
            <p:pic>
              <p:nvPicPr>
                <p:cNvPr id="321" name="Entrada de lápiz 320">
                  <a:extLst>
                    <a:ext uri="{FF2B5EF4-FFF2-40B4-BE49-F238E27FC236}">
                      <a16:creationId xmlns:a16="http://schemas.microsoft.com/office/drawing/2014/main" id="{FF80B649-5BBF-498C-AB4C-18D0CF8E55A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263941" y="6066026"/>
                  <a:ext cx="1454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5CA906B0-D449-43E4-81E7-B209221A3131}"/>
              </a:ext>
            </a:extLst>
          </p:cNvPr>
          <p:cNvGrpSpPr/>
          <p:nvPr/>
        </p:nvGrpSpPr>
        <p:grpSpPr>
          <a:xfrm>
            <a:off x="9854913" y="615628"/>
            <a:ext cx="1361520" cy="404280"/>
            <a:chOff x="9854913" y="615628"/>
            <a:chExt cx="136152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AFDE5C8-01C8-4718-8298-2FBC8C026681}"/>
                    </a:ext>
                  </a:extLst>
                </p14:cNvPr>
                <p14:cNvContentPartPr/>
                <p14:nvPr/>
              </p14:nvContentPartPr>
              <p14:xfrm>
                <a:off x="10139673" y="637948"/>
                <a:ext cx="62280" cy="3070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AFDE5C8-01C8-4718-8298-2FBC8C02668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130673" y="628948"/>
                  <a:ext cx="79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878799D3-607C-4EEE-9ADE-EDF2F857C515}"/>
                    </a:ext>
                  </a:extLst>
                </p14:cNvPr>
                <p14:cNvContentPartPr/>
                <p14:nvPr/>
              </p14:nvContentPartPr>
              <p14:xfrm>
                <a:off x="10160193" y="615628"/>
                <a:ext cx="1056240" cy="40428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878799D3-607C-4EEE-9ADE-EDF2F857C51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151553" y="606628"/>
                  <a:ext cx="10738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33A2DF0C-10C2-4DFD-A3C6-0F54B6A586D9}"/>
                    </a:ext>
                  </a:extLst>
                </p14:cNvPr>
                <p14:cNvContentPartPr/>
                <p14:nvPr/>
              </p14:nvContentPartPr>
              <p14:xfrm>
                <a:off x="9854913" y="634348"/>
                <a:ext cx="179640" cy="10692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33A2DF0C-10C2-4DFD-A3C6-0F54B6A586D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846273" y="625348"/>
                  <a:ext cx="197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9147686B-D601-496B-B5C3-EA3D88C84899}"/>
                    </a:ext>
                  </a:extLst>
                </p14:cNvPr>
                <p14:cNvContentPartPr/>
                <p14:nvPr/>
              </p14:nvContentPartPr>
              <p14:xfrm>
                <a:off x="9902073" y="713548"/>
                <a:ext cx="29520" cy="15372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9147686B-D601-496B-B5C3-EA3D88C8489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893433" y="704548"/>
                  <a:ext cx="47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CF805857-8FE6-482E-9AC7-A7B37BE9F3A0}"/>
                    </a:ext>
                  </a:extLst>
                </p14:cNvPr>
                <p14:cNvContentPartPr/>
                <p14:nvPr/>
              </p14:nvContentPartPr>
              <p14:xfrm>
                <a:off x="10486713" y="703468"/>
                <a:ext cx="134280" cy="1249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CF805857-8FE6-482E-9AC7-A7B37BE9F3A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477713" y="694468"/>
                  <a:ext cx="151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632FEEF8-1A83-4CF3-BBD8-D22BEA269193}"/>
                    </a:ext>
                  </a:extLst>
                </p14:cNvPr>
                <p14:cNvContentPartPr/>
                <p14:nvPr/>
              </p14:nvContentPartPr>
              <p14:xfrm>
                <a:off x="10552593" y="706348"/>
                <a:ext cx="148320" cy="1548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632FEEF8-1A83-4CF3-BBD8-D22BEA26919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543593" y="697708"/>
                  <a:ext cx="165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91B0AB24-2051-4395-A400-C14C96AABBBF}"/>
                    </a:ext>
                  </a:extLst>
                </p14:cNvPr>
                <p14:cNvContentPartPr/>
                <p14:nvPr/>
              </p14:nvContentPartPr>
              <p14:xfrm>
                <a:off x="10717473" y="838468"/>
                <a:ext cx="33840" cy="1260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91B0AB24-2051-4395-A400-C14C96AABBB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708473" y="829828"/>
                  <a:ext cx="51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987EB6C-833E-43EF-9C72-6E9EF77ABD16}"/>
                    </a:ext>
                  </a:extLst>
                </p14:cNvPr>
                <p14:cNvContentPartPr/>
                <p14:nvPr/>
              </p14:nvContentPartPr>
              <p14:xfrm>
                <a:off x="10860753" y="737668"/>
                <a:ext cx="109080" cy="13104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987EB6C-833E-43EF-9C72-6E9EF77ABD1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851753" y="729028"/>
                  <a:ext cx="126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E194113A-56B4-40A4-9052-9AC869F9AD7F}"/>
                    </a:ext>
                  </a:extLst>
                </p14:cNvPr>
                <p14:cNvContentPartPr/>
                <p14:nvPr/>
              </p14:nvContentPartPr>
              <p14:xfrm>
                <a:off x="10898913" y="738748"/>
                <a:ext cx="156240" cy="540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E194113A-56B4-40A4-9052-9AC869F9AD7F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890273" y="729748"/>
                  <a:ext cx="1738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02DFFADC-B7E7-47DB-9A96-90623484B604}"/>
              </a:ext>
            </a:extLst>
          </p:cNvPr>
          <p:cNvGrpSpPr/>
          <p:nvPr/>
        </p:nvGrpSpPr>
        <p:grpSpPr>
          <a:xfrm>
            <a:off x="10024473" y="1404748"/>
            <a:ext cx="536040" cy="252720"/>
            <a:chOff x="10024473" y="1404748"/>
            <a:chExt cx="5360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B5C03F5E-EA25-4BF2-A5C6-8D1D78017E87}"/>
                    </a:ext>
                  </a:extLst>
                </p14:cNvPr>
                <p14:cNvContentPartPr/>
                <p14:nvPr/>
              </p14:nvContentPartPr>
              <p14:xfrm>
                <a:off x="10024473" y="1404748"/>
                <a:ext cx="262440" cy="9504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B5C03F5E-EA25-4BF2-A5C6-8D1D78017E87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015473" y="1396108"/>
                  <a:ext cx="280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306A4019-4034-486B-8A36-6BCBD38076BA}"/>
                    </a:ext>
                  </a:extLst>
                </p14:cNvPr>
                <p14:cNvContentPartPr/>
                <p14:nvPr/>
              </p14:nvContentPartPr>
              <p14:xfrm>
                <a:off x="10143273" y="1494388"/>
                <a:ext cx="29520" cy="16308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306A4019-4034-486B-8A36-6BCBD38076B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134273" y="1485748"/>
                  <a:ext cx="47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3EA8D41A-4DB2-41CB-AF5B-36C9E7FCD2E0}"/>
                    </a:ext>
                  </a:extLst>
                </p14:cNvPr>
                <p14:cNvContentPartPr/>
                <p14:nvPr/>
              </p14:nvContentPartPr>
              <p14:xfrm>
                <a:off x="10389873" y="1535068"/>
                <a:ext cx="154080" cy="252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3EA8D41A-4DB2-41CB-AF5B-36C9E7FCD2E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381233" y="1526068"/>
                  <a:ext cx="171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31A52F32-360B-47B1-9923-FAB0C1CEE4D6}"/>
                    </a:ext>
                  </a:extLst>
                </p14:cNvPr>
                <p14:cNvContentPartPr/>
                <p14:nvPr/>
              </p14:nvContentPartPr>
              <p14:xfrm>
                <a:off x="10430193" y="1595548"/>
                <a:ext cx="130320" cy="540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31A52F32-360B-47B1-9923-FAB0C1CEE4D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421553" y="1586548"/>
                  <a:ext cx="1479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3911D436-4BFF-46C8-A19D-68C2500BE497}"/>
              </a:ext>
            </a:extLst>
          </p:cNvPr>
          <p:cNvGrpSpPr/>
          <p:nvPr/>
        </p:nvGrpSpPr>
        <p:grpSpPr>
          <a:xfrm>
            <a:off x="10771833" y="1437868"/>
            <a:ext cx="652320" cy="176040"/>
            <a:chOff x="10771833" y="1437868"/>
            <a:chExt cx="6523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71FCF846-F0AF-4EF6-B8DD-F9E66492C7A1}"/>
                    </a:ext>
                  </a:extLst>
                </p14:cNvPr>
                <p14:cNvContentPartPr/>
                <p14:nvPr/>
              </p14:nvContentPartPr>
              <p14:xfrm>
                <a:off x="10771833" y="1446148"/>
                <a:ext cx="137520" cy="16416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71FCF846-F0AF-4EF6-B8DD-F9E66492C7A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763193" y="1437148"/>
                  <a:ext cx="155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61E0BC35-1275-4982-82C8-7219B7B8FF3F}"/>
                    </a:ext>
                  </a:extLst>
                </p14:cNvPr>
                <p14:cNvContentPartPr/>
                <p14:nvPr/>
              </p14:nvContentPartPr>
              <p14:xfrm>
                <a:off x="10848513" y="1437868"/>
                <a:ext cx="160560" cy="2268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61E0BC35-1275-4982-82C8-7219B7B8FF3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839513" y="1429228"/>
                  <a:ext cx="178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46D87FE3-0A75-4091-9F7C-B63745C9CC57}"/>
                    </a:ext>
                  </a:extLst>
                </p14:cNvPr>
                <p14:cNvContentPartPr/>
                <p14:nvPr/>
              </p14:nvContentPartPr>
              <p14:xfrm>
                <a:off x="11008713" y="1598428"/>
                <a:ext cx="8280" cy="1548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46D87FE3-0A75-4091-9F7C-B63745C9CC5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1000073" y="1589788"/>
                  <a:ext cx="25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9C598385-3D18-430A-BF0B-CA6282AB1E83}"/>
                    </a:ext>
                  </a:extLst>
                </p14:cNvPr>
                <p14:cNvContentPartPr/>
                <p14:nvPr/>
              </p14:nvContentPartPr>
              <p14:xfrm>
                <a:off x="11139033" y="1447228"/>
                <a:ext cx="134640" cy="15552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9C598385-3D18-430A-BF0B-CA6282AB1E83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1130033" y="1438228"/>
                  <a:ext cx="152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8DA1A5D9-5DD5-4D67-916E-AB92B362E998}"/>
                    </a:ext>
                  </a:extLst>
                </p14:cNvPr>
                <p14:cNvContentPartPr/>
                <p14:nvPr/>
              </p14:nvContentPartPr>
              <p14:xfrm>
                <a:off x="11268993" y="1446148"/>
                <a:ext cx="155160" cy="540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8DA1A5D9-5DD5-4D67-916E-AB92B362E99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260353" y="1437148"/>
                  <a:ext cx="1728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3F13D66A-0B0B-4618-A01D-DA200AB2F072}"/>
              </a:ext>
            </a:extLst>
          </p:cNvPr>
          <p:cNvGrpSpPr/>
          <p:nvPr/>
        </p:nvGrpSpPr>
        <p:grpSpPr>
          <a:xfrm>
            <a:off x="9992793" y="1778428"/>
            <a:ext cx="1278720" cy="230040"/>
            <a:chOff x="9992793" y="1778428"/>
            <a:chExt cx="127872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AC55CF9D-026E-4EC2-A0FD-5D51858CA7C4}"/>
                    </a:ext>
                  </a:extLst>
                </p14:cNvPr>
                <p14:cNvContentPartPr/>
                <p14:nvPr/>
              </p14:nvContentPartPr>
              <p14:xfrm>
                <a:off x="10042113" y="1778428"/>
                <a:ext cx="178560" cy="1868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AC55CF9D-026E-4EC2-A0FD-5D51858CA7C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033473" y="1769428"/>
                  <a:ext cx="196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8DA45A0F-E809-443D-BB3E-41AC43CF4DB7}"/>
                    </a:ext>
                  </a:extLst>
                </p14:cNvPr>
                <p14:cNvContentPartPr/>
                <p14:nvPr/>
              </p14:nvContentPartPr>
              <p14:xfrm>
                <a:off x="9992793" y="1889308"/>
                <a:ext cx="348120" cy="648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8DA45A0F-E809-443D-BB3E-41AC43CF4DB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984153" y="1880308"/>
                  <a:ext cx="365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0C90223F-4DA1-4769-BEE6-6D1DCD044709}"/>
                    </a:ext>
                  </a:extLst>
                </p14:cNvPr>
                <p14:cNvContentPartPr/>
                <p14:nvPr/>
              </p14:nvContentPartPr>
              <p14:xfrm>
                <a:off x="10776873" y="1806508"/>
                <a:ext cx="119880" cy="19512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0C90223F-4DA1-4769-BEE6-6D1DCD04470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767873" y="1797508"/>
                  <a:ext cx="137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E0574F74-3F31-49DF-AA11-2EAC157FD5DE}"/>
                    </a:ext>
                  </a:extLst>
                </p14:cNvPr>
                <p14:cNvContentPartPr/>
                <p14:nvPr/>
              </p14:nvContentPartPr>
              <p14:xfrm>
                <a:off x="10753113" y="1921348"/>
                <a:ext cx="194400" cy="1044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E0574F74-3F31-49DF-AA11-2EAC157FD5D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744473" y="1912708"/>
                  <a:ext cx="212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A2A2A229-8797-4BCE-A42A-0C9A8D02832B}"/>
                    </a:ext>
                  </a:extLst>
                </p14:cNvPr>
                <p14:cNvContentPartPr/>
                <p14:nvPr/>
              </p14:nvContentPartPr>
              <p14:xfrm>
                <a:off x="10979553" y="1992988"/>
                <a:ext cx="30600" cy="1548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A2A2A229-8797-4BCE-A42A-0C9A8D02832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970913" y="1984348"/>
                  <a:ext cx="48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914009AA-C371-4B13-827E-7CD0D2588E8D}"/>
                    </a:ext>
                  </a:extLst>
                </p14:cNvPr>
                <p14:cNvContentPartPr/>
                <p14:nvPr/>
              </p14:nvContentPartPr>
              <p14:xfrm>
                <a:off x="11117793" y="1811188"/>
                <a:ext cx="153720" cy="16920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914009AA-C371-4B13-827E-7CD0D2588E8D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109153" y="1802548"/>
                  <a:ext cx="1713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38437FEE-23BB-4790-840C-0F1C87349B93}"/>
              </a:ext>
            </a:extLst>
          </p:cNvPr>
          <p:cNvGrpSpPr/>
          <p:nvPr/>
        </p:nvGrpSpPr>
        <p:grpSpPr>
          <a:xfrm>
            <a:off x="10411113" y="1861948"/>
            <a:ext cx="133920" cy="58680"/>
            <a:chOff x="10411113" y="1861948"/>
            <a:chExt cx="13392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F5B42527-1715-4585-AF0D-A747EEF4C165}"/>
                    </a:ext>
                  </a:extLst>
                </p14:cNvPr>
                <p14:cNvContentPartPr/>
                <p14:nvPr/>
              </p14:nvContentPartPr>
              <p14:xfrm>
                <a:off x="10411113" y="1861948"/>
                <a:ext cx="133920" cy="1764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F5B42527-1715-4585-AF0D-A747EEF4C16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402473" y="1852948"/>
                  <a:ext cx="151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3963BE7C-6D18-4E76-9A8D-9E519E2E2DFA}"/>
                    </a:ext>
                  </a:extLst>
                </p14:cNvPr>
                <p14:cNvContentPartPr/>
                <p14:nvPr/>
              </p14:nvContentPartPr>
              <p14:xfrm>
                <a:off x="10425873" y="1909108"/>
                <a:ext cx="113760" cy="1152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3963BE7C-6D18-4E76-9A8D-9E519E2E2DF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416873" y="1900468"/>
                  <a:ext cx="1314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upo 179">
            <a:extLst>
              <a:ext uri="{FF2B5EF4-FFF2-40B4-BE49-F238E27FC236}">
                <a16:creationId xmlns:a16="http://schemas.microsoft.com/office/drawing/2014/main" id="{350AE544-1517-4593-92A7-EFE64497F620}"/>
              </a:ext>
            </a:extLst>
          </p:cNvPr>
          <p:cNvGrpSpPr/>
          <p:nvPr/>
        </p:nvGrpSpPr>
        <p:grpSpPr>
          <a:xfrm>
            <a:off x="9759873" y="223948"/>
            <a:ext cx="1438560" cy="312120"/>
            <a:chOff x="9759873" y="223948"/>
            <a:chExt cx="143856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0BD45BEA-D419-4B63-B931-7A6E860E2838}"/>
                    </a:ext>
                  </a:extLst>
                </p14:cNvPr>
                <p14:cNvContentPartPr/>
                <p14:nvPr/>
              </p14:nvContentPartPr>
              <p14:xfrm>
                <a:off x="10074873" y="227188"/>
                <a:ext cx="34200" cy="25560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0BD45BEA-D419-4B63-B931-7A6E860E2838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065873" y="218188"/>
                  <a:ext cx="51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A49AE1B5-ACC2-4DF6-A2EF-C8E007FC1B57}"/>
                    </a:ext>
                  </a:extLst>
                </p14:cNvPr>
                <p14:cNvContentPartPr/>
                <p14:nvPr/>
              </p14:nvContentPartPr>
              <p14:xfrm>
                <a:off x="10081353" y="223948"/>
                <a:ext cx="1117080" cy="31212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A49AE1B5-ACC2-4DF6-A2EF-C8E007FC1B57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072713" y="215308"/>
                  <a:ext cx="1134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094F3BF6-ED9C-4855-A2B6-EFA2ECD8AA8E}"/>
                    </a:ext>
                  </a:extLst>
                </p14:cNvPr>
                <p14:cNvContentPartPr/>
                <p14:nvPr/>
              </p14:nvContentPartPr>
              <p14:xfrm>
                <a:off x="9759873" y="307828"/>
                <a:ext cx="150480" cy="11988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094F3BF6-ED9C-4855-A2B6-EFA2ECD8AA8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750873" y="298828"/>
                  <a:ext cx="168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9969AD40-4C02-4B69-B54A-12C15762DC30}"/>
                    </a:ext>
                  </a:extLst>
                </p14:cNvPr>
                <p14:cNvContentPartPr/>
                <p14:nvPr/>
              </p14:nvContentPartPr>
              <p14:xfrm>
                <a:off x="9775353" y="369388"/>
                <a:ext cx="176400" cy="2664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9969AD40-4C02-4B69-B54A-12C15762DC3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766713" y="360388"/>
                  <a:ext cx="1940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B2954F7-1DB6-4E68-B19D-F631A5CC8EF5}"/>
              </a:ext>
            </a:extLst>
          </p:cNvPr>
          <p:cNvGrpSpPr/>
          <p:nvPr/>
        </p:nvGrpSpPr>
        <p:grpSpPr>
          <a:xfrm>
            <a:off x="10413273" y="313948"/>
            <a:ext cx="481320" cy="174960"/>
            <a:chOff x="10413273" y="313948"/>
            <a:chExt cx="48132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556029CA-A781-4FB7-AB9A-08A6469E3318}"/>
                    </a:ext>
                  </a:extLst>
                </p14:cNvPr>
                <p14:cNvContentPartPr/>
                <p14:nvPr/>
              </p14:nvContentPartPr>
              <p14:xfrm>
                <a:off x="10413273" y="313948"/>
                <a:ext cx="188280" cy="1562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556029CA-A781-4FB7-AB9A-08A6469E3318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404633" y="304948"/>
                  <a:ext cx="205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63D0E0CA-4B71-4E77-8AAE-3948893B5975}"/>
                    </a:ext>
                  </a:extLst>
                </p14:cNvPr>
                <p14:cNvContentPartPr/>
                <p14:nvPr/>
              </p14:nvContentPartPr>
              <p14:xfrm>
                <a:off x="10507593" y="387388"/>
                <a:ext cx="127080" cy="2556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63D0E0CA-4B71-4E77-8AAE-3948893B597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498953" y="378748"/>
                  <a:ext cx="144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7AE29B98-5A43-4FA3-98DD-1E659D676F09}"/>
                    </a:ext>
                  </a:extLst>
                </p14:cNvPr>
                <p14:cNvContentPartPr/>
                <p14:nvPr/>
              </p14:nvContentPartPr>
              <p14:xfrm>
                <a:off x="10694793" y="455068"/>
                <a:ext cx="6120" cy="756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7AE29B98-5A43-4FA3-98DD-1E659D676F0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686153" y="446428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E0F269CF-2BD8-45DC-B194-060AEE4981F0}"/>
                    </a:ext>
                  </a:extLst>
                </p14:cNvPr>
                <p14:cNvContentPartPr/>
                <p14:nvPr/>
              </p14:nvContentPartPr>
              <p14:xfrm>
                <a:off x="10790193" y="366148"/>
                <a:ext cx="104400" cy="12276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E0F269CF-2BD8-45DC-B194-060AEE4981F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781193" y="357508"/>
                  <a:ext cx="122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2BCDA8F2-9473-468E-A8F3-D1BF1CA7D642}"/>
                    </a:ext>
                  </a:extLst>
                </p14:cNvPr>
                <p14:cNvContentPartPr/>
                <p14:nvPr/>
              </p14:nvContentPartPr>
              <p14:xfrm>
                <a:off x="10692273" y="448948"/>
                <a:ext cx="1800" cy="792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2BCDA8F2-9473-468E-A8F3-D1BF1CA7D64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683633" y="440308"/>
                  <a:ext cx="1944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191" name="Entrada de lápiz 190">
                <a:extLst>
                  <a:ext uri="{FF2B5EF4-FFF2-40B4-BE49-F238E27FC236}">
                    <a16:creationId xmlns:a16="http://schemas.microsoft.com/office/drawing/2014/main" id="{B5F2062A-72AD-4FC0-A45D-E6A1309B6425}"/>
                  </a:ext>
                </a:extLst>
              </p14:cNvPr>
              <p14:cNvContentPartPr/>
              <p14:nvPr/>
            </p14:nvContentPartPr>
            <p14:xfrm>
              <a:off x="6559473" y="5498668"/>
              <a:ext cx="173160" cy="133560"/>
            </p14:xfrm>
          </p:contentPart>
        </mc:Choice>
        <mc:Fallback xmlns="">
          <p:pic>
            <p:nvPicPr>
              <p:cNvPr id="191" name="Entrada de lápiz 190">
                <a:extLst>
                  <a:ext uri="{FF2B5EF4-FFF2-40B4-BE49-F238E27FC236}">
                    <a16:creationId xmlns:a16="http://schemas.microsoft.com/office/drawing/2014/main" id="{B5F2062A-72AD-4FC0-A45D-E6A1309B642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6550473" y="5489668"/>
                <a:ext cx="19080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upo 202">
            <a:extLst>
              <a:ext uri="{FF2B5EF4-FFF2-40B4-BE49-F238E27FC236}">
                <a16:creationId xmlns:a16="http://schemas.microsoft.com/office/drawing/2014/main" id="{6FC188CF-52CC-4A60-94F7-D60D2010BE3C}"/>
              </a:ext>
            </a:extLst>
          </p:cNvPr>
          <p:cNvGrpSpPr/>
          <p:nvPr/>
        </p:nvGrpSpPr>
        <p:grpSpPr>
          <a:xfrm>
            <a:off x="6528513" y="5722948"/>
            <a:ext cx="181440" cy="163800"/>
            <a:chOff x="6528513" y="5722948"/>
            <a:chExt cx="18144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1CF564D9-8FA1-4531-ACAA-D6AA5366B1C0}"/>
                    </a:ext>
                  </a:extLst>
                </p14:cNvPr>
                <p14:cNvContentPartPr/>
                <p14:nvPr/>
              </p14:nvContentPartPr>
              <p14:xfrm>
                <a:off x="6561633" y="5722948"/>
                <a:ext cx="60120" cy="12960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1CF564D9-8FA1-4531-ACAA-D6AA5366B1C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552993" y="5713948"/>
                  <a:ext cx="77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81909208-0F13-4090-BCA8-BCCCB9F85A24}"/>
                    </a:ext>
                  </a:extLst>
                </p14:cNvPr>
                <p14:cNvContentPartPr/>
                <p14:nvPr/>
              </p14:nvContentPartPr>
              <p14:xfrm>
                <a:off x="6528513" y="5735908"/>
                <a:ext cx="181440" cy="15084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81909208-0F13-4090-BCA8-BCCCB9F85A2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519873" y="5726908"/>
                  <a:ext cx="1990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8C6E882-7CA0-4C07-B17B-7BA46496435D}"/>
              </a:ext>
            </a:extLst>
          </p:cNvPr>
          <p:cNvGrpSpPr/>
          <p:nvPr/>
        </p:nvGrpSpPr>
        <p:grpSpPr>
          <a:xfrm>
            <a:off x="6514473" y="6241708"/>
            <a:ext cx="118080" cy="189000"/>
            <a:chOff x="6514473" y="6241708"/>
            <a:chExt cx="11808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FC2BDF6B-7D13-49F6-AE95-21950F20DFAC}"/>
                    </a:ext>
                  </a:extLst>
                </p14:cNvPr>
                <p14:cNvContentPartPr/>
                <p14:nvPr/>
              </p14:nvContentPartPr>
              <p14:xfrm>
                <a:off x="6518073" y="6248548"/>
                <a:ext cx="46440" cy="18216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FC2BDF6B-7D13-49F6-AE95-21950F20DFAC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509073" y="6239908"/>
                  <a:ext cx="64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12193C19-799E-4202-BD66-88839B00E491}"/>
                    </a:ext>
                  </a:extLst>
                </p14:cNvPr>
                <p14:cNvContentPartPr/>
                <p14:nvPr/>
              </p14:nvContentPartPr>
              <p14:xfrm>
                <a:off x="6540393" y="6241708"/>
                <a:ext cx="91080" cy="1152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12193C19-799E-4202-BD66-88839B00E491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531753" y="6232708"/>
                  <a:ext cx="108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3272980A-E69E-4AE1-806B-28075E74AAFD}"/>
                    </a:ext>
                  </a:extLst>
                </p14:cNvPr>
                <p14:cNvContentPartPr/>
                <p14:nvPr/>
              </p14:nvContentPartPr>
              <p14:xfrm>
                <a:off x="6514473" y="6335308"/>
                <a:ext cx="118080" cy="1656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3272980A-E69E-4AE1-806B-28075E74AAF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505833" y="6326668"/>
                  <a:ext cx="13572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200" name="Entrada de lápiz 199">
                <a:extLst>
                  <a:ext uri="{FF2B5EF4-FFF2-40B4-BE49-F238E27FC236}">
                    <a16:creationId xmlns:a16="http://schemas.microsoft.com/office/drawing/2014/main" id="{C7F7B0A4-5B39-4165-93DD-3C39A14791DA}"/>
                  </a:ext>
                </a:extLst>
              </p14:cNvPr>
              <p14:cNvContentPartPr/>
              <p14:nvPr/>
            </p14:nvContentPartPr>
            <p14:xfrm>
              <a:off x="6488913" y="6522148"/>
              <a:ext cx="148320" cy="138240"/>
            </p14:xfrm>
          </p:contentPart>
        </mc:Choice>
        <mc:Fallback xmlns="">
          <p:pic>
            <p:nvPicPr>
              <p:cNvPr id="200" name="Entrada de lápiz 199">
                <a:extLst>
                  <a:ext uri="{FF2B5EF4-FFF2-40B4-BE49-F238E27FC236}">
                    <a16:creationId xmlns:a16="http://schemas.microsoft.com/office/drawing/2014/main" id="{C7F7B0A4-5B39-4165-93DD-3C39A14791DA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6479913" y="6513148"/>
                <a:ext cx="16596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upo 210">
            <a:extLst>
              <a:ext uri="{FF2B5EF4-FFF2-40B4-BE49-F238E27FC236}">
                <a16:creationId xmlns:a16="http://schemas.microsoft.com/office/drawing/2014/main" id="{2ED60473-7509-4EF9-9B3D-785EFF473564}"/>
              </a:ext>
            </a:extLst>
          </p:cNvPr>
          <p:cNvGrpSpPr/>
          <p:nvPr/>
        </p:nvGrpSpPr>
        <p:grpSpPr>
          <a:xfrm>
            <a:off x="6869433" y="5472028"/>
            <a:ext cx="296640" cy="137880"/>
            <a:chOff x="6869433" y="5472028"/>
            <a:chExt cx="2966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BE51EA3B-CECF-4908-A41A-4A0451B67F68}"/>
                    </a:ext>
                  </a:extLst>
                </p14:cNvPr>
                <p14:cNvContentPartPr/>
                <p14:nvPr/>
              </p14:nvContentPartPr>
              <p14:xfrm>
                <a:off x="6869433" y="5524948"/>
                <a:ext cx="108360" cy="1764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BE51EA3B-CECF-4908-A41A-4A0451B67F6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860793" y="5516308"/>
                  <a:ext cx="126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2A127DFB-A41C-400C-88B5-85A0893E70F4}"/>
                    </a:ext>
                  </a:extLst>
                </p14:cNvPr>
                <p14:cNvContentPartPr/>
                <p14:nvPr/>
              </p14:nvContentPartPr>
              <p14:xfrm>
                <a:off x="6879153" y="5589748"/>
                <a:ext cx="56520" cy="36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2A127DFB-A41C-400C-88B5-85A0893E70F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870153" y="5580748"/>
                  <a:ext cx="74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E121E81C-0724-43DE-8F4C-F8C085F7C54A}"/>
                    </a:ext>
                  </a:extLst>
                </p14:cNvPr>
                <p14:cNvContentPartPr/>
                <p14:nvPr/>
              </p14:nvContentPartPr>
              <p14:xfrm>
                <a:off x="7059513" y="5472028"/>
                <a:ext cx="106560" cy="13788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E121E81C-0724-43DE-8F4C-F8C085F7C54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050513" y="5463388"/>
                  <a:ext cx="1242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5C74E1D5-4685-4D42-81C2-F2E1FBDFB3DC}"/>
              </a:ext>
            </a:extLst>
          </p:cNvPr>
          <p:cNvGrpSpPr/>
          <p:nvPr/>
        </p:nvGrpSpPr>
        <p:grpSpPr>
          <a:xfrm>
            <a:off x="6883473" y="5730868"/>
            <a:ext cx="311040" cy="124560"/>
            <a:chOff x="6883473" y="5730868"/>
            <a:chExt cx="31104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12952244-671F-487E-8BAD-4BD243A8D804}"/>
                    </a:ext>
                  </a:extLst>
                </p14:cNvPr>
                <p14:cNvContentPartPr/>
                <p14:nvPr/>
              </p14:nvContentPartPr>
              <p14:xfrm>
                <a:off x="6883473" y="5762188"/>
                <a:ext cx="92880" cy="612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12952244-671F-487E-8BAD-4BD243A8D80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874833" y="5753548"/>
                  <a:ext cx="110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4E6CE50F-0B1E-4788-9F4D-24FC3EE3F6CA}"/>
                    </a:ext>
                  </a:extLst>
                </p14:cNvPr>
                <p14:cNvContentPartPr/>
                <p14:nvPr/>
              </p14:nvContentPartPr>
              <p14:xfrm>
                <a:off x="6898233" y="5814748"/>
                <a:ext cx="65520" cy="36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4E6CE50F-0B1E-4788-9F4D-24FC3EE3F6CA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6889233" y="5805748"/>
                  <a:ext cx="8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11F8949C-4F71-45A6-B491-16762F1841C4}"/>
                    </a:ext>
                  </a:extLst>
                </p14:cNvPr>
                <p14:cNvContentPartPr/>
                <p14:nvPr/>
              </p14:nvContentPartPr>
              <p14:xfrm>
                <a:off x="7038273" y="5730868"/>
                <a:ext cx="129960" cy="12456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11F8949C-4F71-45A6-B491-16762F1841C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029273" y="5722228"/>
                  <a:ext cx="147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C2C189F4-5BA5-4A8E-9724-3FCF593729E1}"/>
                    </a:ext>
                  </a:extLst>
                </p14:cNvPr>
                <p14:cNvContentPartPr/>
                <p14:nvPr/>
              </p14:nvContentPartPr>
              <p14:xfrm>
                <a:off x="7094433" y="5743108"/>
                <a:ext cx="100080" cy="1152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C2C189F4-5BA5-4A8E-9724-3FCF593729E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085433" y="5734108"/>
                  <a:ext cx="1177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E151919B-1CD1-4DA3-BB32-B466EEAFA518}"/>
              </a:ext>
            </a:extLst>
          </p:cNvPr>
          <p:cNvGrpSpPr/>
          <p:nvPr/>
        </p:nvGrpSpPr>
        <p:grpSpPr>
          <a:xfrm>
            <a:off x="6519153" y="5972068"/>
            <a:ext cx="788400" cy="175680"/>
            <a:chOff x="6519153" y="5972068"/>
            <a:chExt cx="78840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06F3030A-DA2A-4A1E-80E0-CA6C8136E0F0}"/>
                    </a:ext>
                  </a:extLst>
                </p14:cNvPr>
                <p14:cNvContentPartPr/>
                <p14:nvPr/>
              </p14:nvContentPartPr>
              <p14:xfrm>
                <a:off x="6519153" y="5991148"/>
                <a:ext cx="70920" cy="15660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06F3030A-DA2A-4A1E-80E0-CA6C8136E0F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6510153" y="5982508"/>
                  <a:ext cx="88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AF680BCE-E923-440A-8B94-6EF848A279C8}"/>
                    </a:ext>
                  </a:extLst>
                </p14:cNvPr>
                <p14:cNvContentPartPr/>
                <p14:nvPr/>
              </p14:nvContentPartPr>
              <p14:xfrm>
                <a:off x="6582873" y="5994388"/>
                <a:ext cx="96840" cy="432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AF680BCE-E923-440A-8B94-6EF848A279C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6574233" y="5985388"/>
                  <a:ext cx="114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0C7E1FF6-6B4E-4AFF-A7DD-6AF29D5274BC}"/>
                    </a:ext>
                  </a:extLst>
                </p14:cNvPr>
                <p14:cNvContentPartPr/>
                <p14:nvPr/>
              </p14:nvContentPartPr>
              <p14:xfrm>
                <a:off x="6539313" y="5994388"/>
                <a:ext cx="154080" cy="14148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0C7E1FF6-6B4E-4AFF-A7DD-6AF29D5274B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530313" y="5985388"/>
                  <a:ext cx="171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D8368194-11DA-4A45-8165-535AF4A61D37}"/>
                    </a:ext>
                  </a:extLst>
                </p14:cNvPr>
                <p14:cNvContentPartPr/>
                <p14:nvPr/>
              </p14:nvContentPartPr>
              <p14:xfrm>
                <a:off x="6829833" y="6005548"/>
                <a:ext cx="81000" cy="252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D8368194-11DA-4A45-8165-535AF4A61D3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820833" y="5996548"/>
                  <a:ext cx="98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53A4EA2D-07FA-4E5E-AE57-F763DF913D20}"/>
                    </a:ext>
                  </a:extLst>
                </p14:cNvPr>
                <p14:cNvContentPartPr/>
                <p14:nvPr/>
              </p14:nvContentPartPr>
              <p14:xfrm>
                <a:off x="6829833" y="6007348"/>
                <a:ext cx="91080" cy="3888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53A4EA2D-07FA-4E5E-AE57-F763DF913D2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820833" y="5998708"/>
                  <a:ext cx="108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6DDF9B49-659A-454B-BB04-C68E65D9B35D}"/>
                    </a:ext>
                  </a:extLst>
                </p14:cNvPr>
                <p14:cNvContentPartPr/>
                <p14:nvPr/>
              </p14:nvContentPartPr>
              <p14:xfrm>
                <a:off x="7037193" y="5972068"/>
                <a:ext cx="78840" cy="16740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6DDF9B49-659A-454B-BB04-C68E65D9B35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028193" y="5963428"/>
                  <a:ext cx="96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2F1BF101-0F1E-4C1F-9A08-5E6AC6C401E8}"/>
                    </a:ext>
                  </a:extLst>
                </p14:cNvPr>
                <p14:cNvContentPartPr/>
                <p14:nvPr/>
              </p14:nvContentPartPr>
              <p14:xfrm>
                <a:off x="7178313" y="6010588"/>
                <a:ext cx="129240" cy="10368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2F1BF101-0F1E-4C1F-9A08-5E6AC6C401E8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169673" y="6001948"/>
                  <a:ext cx="1468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BF393BD4-55BF-4CF1-826E-B67E7694D156}"/>
              </a:ext>
            </a:extLst>
          </p:cNvPr>
          <p:cNvGrpSpPr/>
          <p:nvPr/>
        </p:nvGrpSpPr>
        <p:grpSpPr>
          <a:xfrm>
            <a:off x="6812913" y="6247828"/>
            <a:ext cx="487080" cy="160920"/>
            <a:chOff x="6812913" y="6247828"/>
            <a:chExt cx="48708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6A5898C9-4D03-4F1C-946C-E377ACC792B0}"/>
                    </a:ext>
                  </a:extLst>
                </p14:cNvPr>
                <p14:cNvContentPartPr/>
                <p14:nvPr/>
              </p14:nvContentPartPr>
              <p14:xfrm>
                <a:off x="6839913" y="6282028"/>
                <a:ext cx="67680" cy="540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6A5898C9-4D03-4F1C-946C-E377ACC792B0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830913" y="6273028"/>
                  <a:ext cx="85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B224838D-63DB-4C7D-9B59-A82BB3A39859}"/>
                    </a:ext>
                  </a:extLst>
                </p14:cNvPr>
                <p14:cNvContentPartPr/>
                <p14:nvPr/>
              </p14:nvContentPartPr>
              <p14:xfrm>
                <a:off x="6812913" y="6362668"/>
                <a:ext cx="100080" cy="36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B224838D-63DB-4C7D-9B59-A82BB3A39859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803913" y="6354028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C86A5927-F28B-4FD8-89CC-EC78F5B85CE7}"/>
                    </a:ext>
                  </a:extLst>
                </p14:cNvPr>
                <p14:cNvContentPartPr/>
                <p14:nvPr/>
              </p14:nvContentPartPr>
              <p14:xfrm>
                <a:off x="7059513" y="6247828"/>
                <a:ext cx="68040" cy="16092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C86A5927-F28B-4FD8-89CC-EC78F5B85CE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050873" y="6239188"/>
                  <a:ext cx="85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E8E2F65E-340B-4E0F-BB00-1EBC5DADDC8F}"/>
                    </a:ext>
                  </a:extLst>
                </p14:cNvPr>
                <p14:cNvContentPartPr/>
                <p14:nvPr/>
              </p14:nvContentPartPr>
              <p14:xfrm>
                <a:off x="7193073" y="6261868"/>
                <a:ext cx="104760" cy="13572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E8E2F65E-340B-4E0F-BB00-1EBC5DADDC8F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184073" y="6252868"/>
                  <a:ext cx="122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5F77AF15-625F-43A6-92AC-8B89D7932652}"/>
                    </a:ext>
                  </a:extLst>
                </p14:cNvPr>
                <p14:cNvContentPartPr/>
                <p14:nvPr/>
              </p14:nvContentPartPr>
              <p14:xfrm>
                <a:off x="7200993" y="6256828"/>
                <a:ext cx="99000" cy="1044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5F77AF15-625F-43A6-92AC-8B89D793265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191993" y="6247828"/>
                  <a:ext cx="1166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B3BFA3DC-6959-4C7B-9E54-E4E6ACBF78BC}"/>
              </a:ext>
            </a:extLst>
          </p:cNvPr>
          <p:cNvGrpSpPr/>
          <p:nvPr/>
        </p:nvGrpSpPr>
        <p:grpSpPr>
          <a:xfrm>
            <a:off x="6810753" y="6497668"/>
            <a:ext cx="562320" cy="122400"/>
            <a:chOff x="6810753" y="6497668"/>
            <a:chExt cx="5623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D3D24069-42E5-490C-AD01-807C11442D61}"/>
                    </a:ext>
                  </a:extLst>
                </p14:cNvPr>
                <p14:cNvContentPartPr/>
                <p14:nvPr/>
              </p14:nvContentPartPr>
              <p14:xfrm>
                <a:off x="6810753" y="6525028"/>
                <a:ext cx="79920" cy="648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D3D24069-42E5-490C-AD01-807C11442D6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801753" y="6516388"/>
                  <a:ext cx="97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285" name="Entrada de lápiz 284">
                  <a:extLst>
                    <a:ext uri="{FF2B5EF4-FFF2-40B4-BE49-F238E27FC236}">
                      <a16:creationId xmlns:a16="http://schemas.microsoft.com/office/drawing/2014/main" id="{C9CEB320-51B0-4BAE-8F52-2583A3CA867C}"/>
                    </a:ext>
                  </a:extLst>
                </p14:cNvPr>
                <p14:cNvContentPartPr/>
                <p14:nvPr/>
              </p14:nvContentPartPr>
              <p14:xfrm>
                <a:off x="6810753" y="6531148"/>
                <a:ext cx="109080" cy="45720"/>
              </p14:xfrm>
            </p:contentPart>
          </mc:Choice>
          <mc:Fallback xmlns="">
            <p:pic>
              <p:nvPicPr>
                <p:cNvPr id="285" name="Entrada de lápiz 284">
                  <a:extLst>
                    <a:ext uri="{FF2B5EF4-FFF2-40B4-BE49-F238E27FC236}">
                      <a16:creationId xmlns:a16="http://schemas.microsoft.com/office/drawing/2014/main" id="{C9CEB320-51B0-4BAE-8F52-2583A3CA867C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801753" y="6522508"/>
                  <a:ext cx="126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41D29DE9-49AA-49F8-9F74-8EA805A21A7D}"/>
                    </a:ext>
                  </a:extLst>
                </p14:cNvPr>
                <p14:cNvContentPartPr/>
                <p14:nvPr/>
              </p14:nvContentPartPr>
              <p14:xfrm>
                <a:off x="7055193" y="6497668"/>
                <a:ext cx="317880" cy="12240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41D29DE9-49AA-49F8-9F74-8EA805A21A7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046553" y="6489028"/>
                  <a:ext cx="335520" cy="1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335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7ED03FC4-1EF6-4F0A-A1FC-21A9AF37C6CC}"/>
                  </a:ext>
                </a:extLst>
              </p14:cNvPr>
              <p14:cNvContentPartPr/>
              <p14:nvPr/>
            </p14:nvContentPartPr>
            <p14:xfrm>
              <a:off x="8067861" y="487466"/>
              <a:ext cx="449280" cy="32184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7ED03FC4-1EF6-4F0A-A1FC-21A9AF37C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9221" y="478466"/>
                <a:ext cx="46692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09A941FC-08E0-4FF1-9911-046E66C59546}"/>
              </a:ext>
            </a:extLst>
          </p:cNvPr>
          <p:cNvGrpSpPr/>
          <p:nvPr/>
        </p:nvGrpSpPr>
        <p:grpSpPr>
          <a:xfrm>
            <a:off x="8839701" y="473426"/>
            <a:ext cx="2838240" cy="434520"/>
            <a:chOff x="8839701" y="473426"/>
            <a:chExt cx="283824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A4C332FC-B05A-48B9-96E3-85EFC2996A98}"/>
                    </a:ext>
                  </a:extLst>
                </p14:cNvPr>
                <p14:cNvContentPartPr/>
                <p14:nvPr/>
              </p14:nvContentPartPr>
              <p14:xfrm>
                <a:off x="8839701" y="485306"/>
                <a:ext cx="114480" cy="3099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A4C332FC-B05A-48B9-96E3-85EFC2996A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0701" y="476306"/>
                  <a:ext cx="132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CC7C931F-5996-40BF-A8D8-5163D9956EB9}"/>
                    </a:ext>
                  </a:extLst>
                </p14:cNvPr>
                <p14:cNvContentPartPr/>
                <p14:nvPr/>
              </p14:nvContentPartPr>
              <p14:xfrm>
                <a:off x="9087381" y="498266"/>
                <a:ext cx="182160" cy="2854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CC7C931F-5996-40BF-A8D8-5163D9956E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78741" y="489266"/>
                  <a:ext cx="1998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F008BB5-C944-47BA-B712-186E6F61B035}"/>
                    </a:ext>
                  </a:extLst>
                </p14:cNvPr>
                <p14:cNvContentPartPr/>
                <p14:nvPr/>
              </p14:nvContentPartPr>
              <p14:xfrm>
                <a:off x="9179181" y="473426"/>
                <a:ext cx="223200" cy="356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F008BB5-C944-47BA-B712-186E6F61B0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70181" y="464786"/>
                  <a:ext cx="240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E0926C9-13DF-4F51-8505-E72B6CDC1751}"/>
                    </a:ext>
                  </a:extLst>
                </p14:cNvPr>
                <p14:cNvContentPartPr/>
                <p14:nvPr/>
              </p14:nvContentPartPr>
              <p14:xfrm>
                <a:off x="9566181" y="481346"/>
                <a:ext cx="1923120" cy="3787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E0926C9-13DF-4F51-8505-E72B6CDC17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57181" y="472706"/>
                  <a:ext cx="19407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02EA31C6-AFF9-4B97-A40E-2F9AB8A34865}"/>
                    </a:ext>
                  </a:extLst>
                </p14:cNvPr>
                <p14:cNvContentPartPr/>
                <p14:nvPr/>
              </p14:nvContentPartPr>
              <p14:xfrm>
                <a:off x="10883061" y="589346"/>
                <a:ext cx="291960" cy="3780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02EA31C6-AFF9-4B97-A40E-2F9AB8A348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74421" y="580346"/>
                  <a:ext cx="309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E5EEA02-A4E8-4E1D-AC33-B9F265524CFD}"/>
                    </a:ext>
                  </a:extLst>
                </p14:cNvPr>
                <p14:cNvContentPartPr/>
                <p14:nvPr/>
              </p14:nvContentPartPr>
              <p14:xfrm>
                <a:off x="11597661" y="798146"/>
                <a:ext cx="80280" cy="10980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E5EEA02-A4E8-4E1D-AC33-B9F265524C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89021" y="789146"/>
                  <a:ext cx="9792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9DA4E40-FD91-44F9-9C34-7C86B64E2604}"/>
                  </a:ext>
                </a:extLst>
              </p14:cNvPr>
              <p14:cNvContentPartPr/>
              <p14:nvPr/>
            </p14:nvContentPartPr>
            <p14:xfrm>
              <a:off x="582021" y="500426"/>
              <a:ext cx="1889280" cy="7275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9DA4E40-FD91-44F9-9C34-7C86B64E26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021" y="491786"/>
                <a:ext cx="190692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A7AC8B61-3888-4212-B023-F088E9E20534}"/>
                  </a:ext>
                </a:extLst>
              </p14:cNvPr>
              <p14:cNvContentPartPr/>
              <p14:nvPr/>
            </p14:nvContentPartPr>
            <p14:xfrm>
              <a:off x="2721861" y="462626"/>
              <a:ext cx="354240" cy="3711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A7AC8B61-3888-4212-B023-F088E9E205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3221" y="453986"/>
                <a:ext cx="3718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3197A6D-547B-4523-AB75-19B5AD8BA06C}"/>
                  </a:ext>
                </a:extLst>
              </p14:cNvPr>
              <p14:cNvContentPartPr/>
              <p14:nvPr/>
            </p14:nvContentPartPr>
            <p14:xfrm>
              <a:off x="3300741" y="420146"/>
              <a:ext cx="1512360" cy="6069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3197A6D-547B-4523-AB75-19B5AD8BA0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92101" y="411506"/>
                <a:ext cx="153000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C191D2C-81F4-4F05-86A2-11F8B838DD20}"/>
                  </a:ext>
                </a:extLst>
              </p14:cNvPr>
              <p14:cNvContentPartPr/>
              <p14:nvPr/>
            </p14:nvContentPartPr>
            <p14:xfrm>
              <a:off x="5108661" y="585026"/>
              <a:ext cx="1248120" cy="2282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C191D2C-81F4-4F05-86A2-11F8B838DD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00021" y="576386"/>
                <a:ext cx="12657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120AE9C-B965-4548-9202-ECC4BBBCD9BA}"/>
                  </a:ext>
                </a:extLst>
              </p14:cNvPr>
              <p14:cNvContentPartPr/>
              <p14:nvPr/>
            </p14:nvContentPartPr>
            <p14:xfrm>
              <a:off x="6153021" y="442466"/>
              <a:ext cx="52920" cy="687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120AE9C-B965-4548-9202-ECC4BBBCD9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44381" y="433466"/>
                <a:ext cx="705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25D9993-EB77-4244-82F3-143947C43792}"/>
                  </a:ext>
                </a:extLst>
              </p14:cNvPr>
              <p14:cNvContentPartPr/>
              <p14:nvPr/>
            </p14:nvContentPartPr>
            <p14:xfrm>
              <a:off x="6372261" y="622466"/>
              <a:ext cx="51480" cy="1836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25D9993-EB77-4244-82F3-143947C437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3261" y="613466"/>
                <a:ext cx="691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8B04F77-EC90-45AA-8C61-56DA724A8CC1}"/>
                  </a:ext>
                </a:extLst>
              </p14:cNvPr>
              <p14:cNvContentPartPr/>
              <p14:nvPr/>
            </p14:nvContentPartPr>
            <p14:xfrm>
              <a:off x="6448581" y="521666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8B04F77-EC90-45AA-8C61-56DA724A8C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39581" y="5130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02406094-5CD0-4F8B-AA01-1667CA2E0012}"/>
                  </a:ext>
                </a:extLst>
              </p14:cNvPr>
              <p14:cNvContentPartPr/>
              <p14:nvPr/>
            </p14:nvContentPartPr>
            <p14:xfrm>
              <a:off x="6534261" y="600866"/>
              <a:ext cx="318240" cy="2080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02406094-5CD0-4F8B-AA01-1667CA2E00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25261" y="592226"/>
                <a:ext cx="335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469F4CAA-8693-4653-B0E3-99138899B22E}"/>
                  </a:ext>
                </a:extLst>
              </p14:cNvPr>
              <p14:cNvContentPartPr/>
              <p14:nvPr/>
            </p14:nvContentPartPr>
            <p14:xfrm>
              <a:off x="7342821" y="488906"/>
              <a:ext cx="6480" cy="3423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469F4CAA-8693-4653-B0E3-99138899B2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3821" y="480266"/>
                <a:ext cx="24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D412ACA4-62FB-4F4F-BA58-7B574AE9711A}"/>
                  </a:ext>
                </a:extLst>
              </p14:cNvPr>
              <p14:cNvContentPartPr/>
              <p14:nvPr/>
            </p14:nvContentPartPr>
            <p14:xfrm>
              <a:off x="7311141" y="511226"/>
              <a:ext cx="368640" cy="2991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D412ACA4-62FB-4F4F-BA58-7B574AE971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02141" y="502226"/>
                <a:ext cx="3862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153F537A-00A2-4A68-821F-E7B55723C76F}"/>
                  </a:ext>
                </a:extLst>
              </p14:cNvPr>
              <p14:cNvContentPartPr/>
              <p14:nvPr/>
            </p14:nvContentPartPr>
            <p14:xfrm>
              <a:off x="552861" y="1262546"/>
              <a:ext cx="181080" cy="36900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153F537A-00A2-4A68-821F-E7B55723C7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3861" y="1253906"/>
                <a:ext cx="1987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2CEDB1DF-D4FB-4C18-8C84-18B0FBAC2D38}"/>
                  </a:ext>
                </a:extLst>
              </p14:cNvPr>
              <p14:cNvContentPartPr/>
              <p14:nvPr/>
            </p14:nvContentPartPr>
            <p14:xfrm>
              <a:off x="496341" y="1302146"/>
              <a:ext cx="735120" cy="3801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2CEDB1DF-D4FB-4C18-8C84-18B0FBAC2D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7701" y="1293506"/>
                <a:ext cx="7527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4ADD01C7-0355-4162-A3CB-653F618A2161}"/>
                  </a:ext>
                </a:extLst>
              </p14:cNvPr>
              <p14:cNvContentPartPr/>
              <p14:nvPr/>
            </p14:nvContentPartPr>
            <p14:xfrm>
              <a:off x="1461141" y="1318346"/>
              <a:ext cx="316800" cy="35820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4ADD01C7-0355-4162-A3CB-653F618A21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52141" y="1309346"/>
                <a:ext cx="3344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065FAD26-C1BD-4A7D-A381-A0BF4DE9774E}"/>
                  </a:ext>
                </a:extLst>
              </p14:cNvPr>
              <p14:cNvContentPartPr/>
              <p14:nvPr/>
            </p14:nvContentPartPr>
            <p14:xfrm>
              <a:off x="1787301" y="1356146"/>
              <a:ext cx="279000" cy="9144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065FAD26-C1BD-4A7D-A381-A0BF4DE977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78661" y="1347506"/>
                <a:ext cx="2966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95298EE5-5F9F-454B-83FF-BA4879EE376F}"/>
                  </a:ext>
                </a:extLst>
              </p14:cNvPr>
              <p14:cNvContentPartPr/>
              <p14:nvPr/>
            </p14:nvContentPartPr>
            <p14:xfrm>
              <a:off x="2351781" y="1125746"/>
              <a:ext cx="1054440" cy="3430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95298EE5-5F9F-454B-83FF-BA4879EE37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43141" y="1117106"/>
                <a:ext cx="10720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C5AA73A7-6FA8-4CED-94AC-F3A831F39600}"/>
                  </a:ext>
                </a:extLst>
              </p14:cNvPr>
              <p14:cNvContentPartPr/>
              <p14:nvPr/>
            </p14:nvContentPartPr>
            <p14:xfrm>
              <a:off x="2762541" y="1179386"/>
              <a:ext cx="18360" cy="684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C5AA73A7-6FA8-4CED-94AC-F3A831F396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53901" y="1170746"/>
                <a:ext cx="36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DCEADA38-4FE7-4D06-AC20-C78D1C39D797}"/>
                  </a:ext>
                </a:extLst>
              </p14:cNvPr>
              <p14:cNvContentPartPr/>
              <p14:nvPr/>
            </p14:nvContentPartPr>
            <p14:xfrm>
              <a:off x="2324421" y="1233026"/>
              <a:ext cx="274320" cy="252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DCEADA38-4FE7-4D06-AC20-C78D1C39D7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15421" y="1224026"/>
                <a:ext cx="291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6CEDA116-9B28-4B68-8008-B786ACAFB365}"/>
                  </a:ext>
                </a:extLst>
              </p14:cNvPr>
              <p14:cNvContentPartPr/>
              <p14:nvPr/>
            </p14:nvContentPartPr>
            <p14:xfrm>
              <a:off x="3618621" y="1079306"/>
              <a:ext cx="1256760" cy="35352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6CEDA116-9B28-4B68-8008-B786ACAFB3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09981" y="1070666"/>
                <a:ext cx="12744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B14B8D7C-19B7-4637-875F-6A53A0CC23FF}"/>
                  </a:ext>
                </a:extLst>
              </p14:cNvPr>
              <p14:cNvContentPartPr/>
              <p14:nvPr/>
            </p14:nvContentPartPr>
            <p14:xfrm>
              <a:off x="4165461" y="1193426"/>
              <a:ext cx="319680" cy="1764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B14B8D7C-19B7-4637-875F-6A53A0CC23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56821" y="1184426"/>
                <a:ext cx="337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944B89D3-F0D7-4F4A-8A65-75E691240AF9}"/>
                  </a:ext>
                </a:extLst>
              </p14:cNvPr>
              <p14:cNvContentPartPr/>
              <p14:nvPr/>
            </p14:nvContentPartPr>
            <p14:xfrm>
              <a:off x="5131341" y="1169666"/>
              <a:ext cx="19440" cy="36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944B89D3-F0D7-4F4A-8A65-75E691240AF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22341" y="1161026"/>
                <a:ext cx="37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6BD8147C-DD2F-4472-8F41-AC6EF5294B42}"/>
                  </a:ext>
                </a:extLst>
              </p14:cNvPr>
              <p14:cNvContentPartPr/>
              <p14:nvPr/>
            </p14:nvContentPartPr>
            <p14:xfrm>
              <a:off x="5151501" y="1318706"/>
              <a:ext cx="15840" cy="684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6BD8147C-DD2F-4472-8F41-AC6EF5294B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42861" y="1309706"/>
                <a:ext cx="33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6D5444BF-E411-4C9A-821D-15D4148505B6}"/>
                  </a:ext>
                </a:extLst>
              </p14:cNvPr>
              <p14:cNvContentPartPr/>
              <p14:nvPr/>
            </p14:nvContentPartPr>
            <p14:xfrm>
              <a:off x="2311461" y="1875626"/>
              <a:ext cx="32400" cy="30168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6D5444BF-E411-4C9A-821D-15D4148505B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02461" y="1866986"/>
                <a:ext cx="50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EB5F8E55-2A52-465C-80D0-B7825D15A1FF}"/>
                  </a:ext>
                </a:extLst>
              </p14:cNvPr>
              <p14:cNvContentPartPr/>
              <p14:nvPr/>
            </p14:nvContentPartPr>
            <p14:xfrm>
              <a:off x="2295981" y="1884266"/>
              <a:ext cx="338760" cy="24660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EB5F8E55-2A52-465C-80D0-B7825D15A1F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87341" y="1875266"/>
                <a:ext cx="3564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E75D07DE-3AA2-4907-942C-D739D7FD2E87}"/>
                  </a:ext>
                </a:extLst>
              </p14:cNvPr>
              <p14:cNvContentPartPr/>
              <p14:nvPr/>
            </p14:nvContentPartPr>
            <p14:xfrm>
              <a:off x="1899261" y="2440826"/>
              <a:ext cx="178920" cy="376956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E75D07DE-3AA2-4907-942C-D739D7FD2E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90621" y="2431826"/>
                <a:ext cx="196560" cy="37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03532F70-9F62-4C7C-B7AE-4D8237B3B3A6}"/>
                  </a:ext>
                </a:extLst>
              </p14:cNvPr>
              <p14:cNvContentPartPr/>
              <p14:nvPr/>
            </p14:nvContentPartPr>
            <p14:xfrm>
              <a:off x="1911141" y="2384666"/>
              <a:ext cx="1617120" cy="384444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03532F70-9F62-4C7C-B7AE-4D8237B3B3A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02501" y="2376026"/>
                <a:ext cx="1634760" cy="38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E2D57F17-A5D3-4757-9A52-D93E212A7676}"/>
                  </a:ext>
                </a:extLst>
              </p14:cNvPr>
              <p14:cNvContentPartPr/>
              <p14:nvPr/>
            </p14:nvContentPartPr>
            <p14:xfrm>
              <a:off x="1937421" y="2750786"/>
              <a:ext cx="1365120" cy="11916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E2D57F17-A5D3-4757-9A52-D93E212A767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28421" y="2742146"/>
                <a:ext cx="13827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AE54FE65-3450-45BE-BB98-55EB0875D5B1}"/>
                  </a:ext>
                </a:extLst>
              </p14:cNvPr>
              <p14:cNvContentPartPr/>
              <p14:nvPr/>
            </p14:nvContentPartPr>
            <p14:xfrm>
              <a:off x="1889181" y="3173066"/>
              <a:ext cx="1454040" cy="6732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AE54FE65-3450-45BE-BB98-55EB0875D5B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80181" y="3164066"/>
                <a:ext cx="1471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43199008-CFD7-434A-8AE0-587250C779E1}"/>
                  </a:ext>
                </a:extLst>
              </p14:cNvPr>
              <p14:cNvContentPartPr/>
              <p14:nvPr/>
            </p14:nvContentPartPr>
            <p14:xfrm>
              <a:off x="1925541" y="3679586"/>
              <a:ext cx="1380240" cy="5832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43199008-CFD7-434A-8AE0-587250C779E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16541" y="3670946"/>
                <a:ext cx="13978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C06229B-43AB-4F96-B29A-126D5FBDCB07}"/>
                  </a:ext>
                </a:extLst>
              </p14:cNvPr>
              <p14:cNvContentPartPr/>
              <p14:nvPr/>
            </p14:nvContentPartPr>
            <p14:xfrm>
              <a:off x="938421" y="2549906"/>
              <a:ext cx="140760" cy="208800"/>
            </p14:xfrm>
          </p:contentPart>
        </mc:Choice>
        <mc:Fallback xmlns=""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C06229B-43AB-4F96-B29A-126D5FBDCB0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9781" y="2541266"/>
                <a:ext cx="1584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7DB6881C-B8F7-4A09-BE4D-EEB6FB91B0C8}"/>
                  </a:ext>
                </a:extLst>
              </p14:cNvPr>
              <p14:cNvContentPartPr/>
              <p14:nvPr/>
            </p14:nvContentPartPr>
            <p14:xfrm>
              <a:off x="1142901" y="2524706"/>
              <a:ext cx="143280" cy="225360"/>
            </p14:xfrm>
          </p:contentPart>
        </mc:Choice>
        <mc:Fallback xmlns=""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7DB6881C-B8F7-4A09-BE4D-EEB6FB91B0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34261" y="2516066"/>
                <a:ext cx="160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0924102B-5CA3-462B-9B33-DB019A13635B}"/>
                  </a:ext>
                </a:extLst>
              </p14:cNvPr>
              <p14:cNvContentPartPr/>
              <p14:nvPr/>
            </p14:nvContentPartPr>
            <p14:xfrm>
              <a:off x="1333341" y="2602106"/>
              <a:ext cx="76680" cy="111960"/>
            </p14:xfrm>
          </p:contentPart>
        </mc:Choice>
        <mc:Fallback xmlns=""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0924102B-5CA3-462B-9B33-DB019A1363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24701" y="2593466"/>
                <a:ext cx="943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A07EAF08-A96E-470A-A234-8853531A8A2C}"/>
                  </a:ext>
                </a:extLst>
              </p14:cNvPr>
              <p14:cNvContentPartPr/>
              <p14:nvPr/>
            </p14:nvContentPartPr>
            <p14:xfrm>
              <a:off x="1484901" y="2515346"/>
              <a:ext cx="123840" cy="220680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A07EAF08-A96E-470A-A234-8853531A8A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75901" y="2506346"/>
                <a:ext cx="1414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DC6A9266-29AD-4AC6-A2DD-D91C814246AA}"/>
                  </a:ext>
                </a:extLst>
              </p14:cNvPr>
              <p14:cNvContentPartPr/>
              <p14:nvPr/>
            </p14:nvContentPartPr>
            <p14:xfrm>
              <a:off x="987021" y="2982266"/>
              <a:ext cx="120600" cy="21600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DC6A9266-29AD-4AC6-A2DD-D91C814246A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8381" y="2973626"/>
                <a:ext cx="138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753DDB51-4F9B-49A5-A818-2846A8F97D6B}"/>
                  </a:ext>
                </a:extLst>
              </p14:cNvPr>
              <p14:cNvContentPartPr/>
              <p14:nvPr/>
            </p14:nvContentPartPr>
            <p14:xfrm>
              <a:off x="1206261" y="2991986"/>
              <a:ext cx="131400" cy="193320"/>
            </p14:xfrm>
          </p:contentPart>
        </mc:Choice>
        <mc:Fallback xmlns=""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753DDB51-4F9B-49A5-A818-2846A8F97D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97261" y="2982986"/>
                <a:ext cx="1490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81825A77-22CD-4A8B-B466-3603BE76239F}"/>
                  </a:ext>
                </a:extLst>
              </p14:cNvPr>
              <p14:cNvContentPartPr/>
              <p14:nvPr/>
            </p14:nvContentPartPr>
            <p14:xfrm>
              <a:off x="1383741" y="3032666"/>
              <a:ext cx="99360" cy="109080"/>
            </p14:xfrm>
          </p:contentPart>
        </mc:Choice>
        <mc:Fallback xmlns=""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81825A77-22CD-4A8B-B466-3603BE7623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74741" y="3024026"/>
                <a:ext cx="1170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495486E0-9520-4205-A2D4-C61704634F05}"/>
                  </a:ext>
                </a:extLst>
              </p14:cNvPr>
              <p14:cNvContentPartPr/>
              <p14:nvPr/>
            </p14:nvContentPartPr>
            <p14:xfrm>
              <a:off x="1511181" y="2916026"/>
              <a:ext cx="163440" cy="303120"/>
            </p14:xfrm>
          </p:contentPart>
        </mc:Choice>
        <mc:Fallback xmlns=""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495486E0-9520-4205-A2D4-C61704634F0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02181" y="2907026"/>
                <a:ext cx="1810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Entrada de lápiz 57">
                <a:extLst>
                  <a:ext uri="{FF2B5EF4-FFF2-40B4-BE49-F238E27FC236}">
                    <a16:creationId xmlns:a16="http://schemas.microsoft.com/office/drawing/2014/main" id="{E63225A8-99BD-4432-A1E4-E545DB748B79}"/>
                  </a:ext>
                </a:extLst>
              </p14:cNvPr>
              <p14:cNvContentPartPr/>
              <p14:nvPr/>
            </p14:nvContentPartPr>
            <p14:xfrm>
              <a:off x="1020501" y="3452426"/>
              <a:ext cx="39600" cy="178200"/>
            </p14:xfrm>
          </p:contentPart>
        </mc:Choice>
        <mc:Fallback xmlns="">
          <p:pic>
            <p:nvPicPr>
              <p:cNvPr id="58" name="Entrada de lápiz 57">
                <a:extLst>
                  <a:ext uri="{FF2B5EF4-FFF2-40B4-BE49-F238E27FC236}">
                    <a16:creationId xmlns:a16="http://schemas.microsoft.com/office/drawing/2014/main" id="{E63225A8-99BD-4432-A1E4-E545DB748B7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1501" y="3443786"/>
                <a:ext cx="572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BB632DF7-1AE3-4DF4-B5A4-C85ECFB0A734}"/>
                  </a:ext>
                </a:extLst>
              </p14:cNvPr>
              <p14:cNvContentPartPr/>
              <p14:nvPr/>
            </p14:nvContentPartPr>
            <p14:xfrm>
              <a:off x="1046781" y="3434426"/>
              <a:ext cx="104760" cy="174960"/>
            </p14:xfrm>
          </p:contentPart>
        </mc:Choice>
        <mc:Fallback xmlns=""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BB632DF7-1AE3-4DF4-B5A4-C85ECFB0A73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7781" y="3425426"/>
                <a:ext cx="122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BC4BE1C0-C48C-4F43-853E-EBE1754A0B98}"/>
                  </a:ext>
                </a:extLst>
              </p14:cNvPr>
              <p14:cNvContentPartPr/>
              <p14:nvPr/>
            </p14:nvContentPartPr>
            <p14:xfrm>
              <a:off x="1258461" y="3420386"/>
              <a:ext cx="101880" cy="26712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BC4BE1C0-C48C-4F43-853E-EBE1754A0B9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49461" y="3411746"/>
                <a:ext cx="1195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Entrada de lápiz 60">
                <a:extLst>
                  <a:ext uri="{FF2B5EF4-FFF2-40B4-BE49-F238E27FC236}">
                    <a16:creationId xmlns:a16="http://schemas.microsoft.com/office/drawing/2014/main" id="{91D30EFE-7D25-4206-9734-93A2C2DE7CE6}"/>
                  </a:ext>
                </a:extLst>
              </p14:cNvPr>
              <p14:cNvContentPartPr/>
              <p14:nvPr/>
            </p14:nvContentPartPr>
            <p14:xfrm>
              <a:off x="1385901" y="3502106"/>
              <a:ext cx="128880" cy="122400"/>
            </p14:xfrm>
          </p:contentPart>
        </mc:Choice>
        <mc:Fallback xmlns="">
          <p:pic>
            <p:nvPicPr>
              <p:cNvPr id="61" name="Entrada de lápiz 60">
                <a:extLst>
                  <a:ext uri="{FF2B5EF4-FFF2-40B4-BE49-F238E27FC236}">
                    <a16:creationId xmlns:a16="http://schemas.microsoft.com/office/drawing/2014/main" id="{91D30EFE-7D25-4206-9734-93A2C2DE7CE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77261" y="3493106"/>
                <a:ext cx="146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26A18451-2148-48AE-87F6-2C6FF97F273A}"/>
                  </a:ext>
                </a:extLst>
              </p14:cNvPr>
              <p14:cNvContentPartPr/>
              <p14:nvPr/>
            </p14:nvContentPartPr>
            <p14:xfrm>
              <a:off x="1500381" y="3400226"/>
              <a:ext cx="133560" cy="262800"/>
            </p14:xfrm>
          </p:contentPart>
        </mc:Choice>
        <mc:Fallback xmlns=""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26A18451-2148-48AE-87F6-2C6FF97F273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91381" y="3391226"/>
                <a:ext cx="1512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2AC1E75C-5231-43BC-9608-1196506AFA0F}"/>
                  </a:ext>
                </a:extLst>
              </p14:cNvPr>
              <p14:cNvContentPartPr/>
              <p14:nvPr/>
            </p14:nvContentPartPr>
            <p14:xfrm>
              <a:off x="1316781" y="4006466"/>
              <a:ext cx="360" cy="91440"/>
            </p14:xfrm>
          </p:contentPart>
        </mc:Choice>
        <mc:Fallback xmlns=""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2AC1E75C-5231-43BC-9608-1196506AFA0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308141" y="3997466"/>
                <a:ext cx="180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EC5CE3E7-AB2C-4CF6-B611-FFA8B2DFBD74}"/>
                  </a:ext>
                </a:extLst>
              </p14:cNvPr>
              <p14:cNvContentPartPr/>
              <p14:nvPr/>
            </p14:nvContentPartPr>
            <p14:xfrm>
              <a:off x="1301301" y="4287986"/>
              <a:ext cx="12240" cy="142920"/>
            </p14:xfrm>
          </p:contentPart>
        </mc:Choice>
        <mc:Fallback xmlns=""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EC5CE3E7-AB2C-4CF6-B611-FFA8B2DFBD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92661" y="4279346"/>
                <a:ext cx="29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A6FEBC5A-2D7A-4C32-AAD8-60EA422DB9F7}"/>
                  </a:ext>
                </a:extLst>
              </p14:cNvPr>
              <p14:cNvContentPartPr/>
              <p14:nvPr/>
            </p14:nvContentPartPr>
            <p14:xfrm>
              <a:off x="1287261" y="4592186"/>
              <a:ext cx="51840" cy="42012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A6FEBC5A-2D7A-4C32-AAD8-60EA422DB9F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78261" y="4583546"/>
                <a:ext cx="694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8" name="Entrada de lápiz 77">
                <a:extLst>
                  <a:ext uri="{FF2B5EF4-FFF2-40B4-BE49-F238E27FC236}">
                    <a16:creationId xmlns:a16="http://schemas.microsoft.com/office/drawing/2014/main" id="{2034E502-DE95-44D3-AB27-2C0A9126771B}"/>
                  </a:ext>
                </a:extLst>
              </p14:cNvPr>
              <p14:cNvContentPartPr/>
              <p14:nvPr/>
            </p14:nvContentPartPr>
            <p14:xfrm>
              <a:off x="2433861" y="2556026"/>
              <a:ext cx="218520" cy="165600"/>
            </p14:xfrm>
          </p:contentPart>
        </mc:Choice>
        <mc:Fallback xmlns="">
          <p:pic>
            <p:nvPicPr>
              <p:cNvPr id="78" name="Entrada de lápiz 77">
                <a:extLst>
                  <a:ext uri="{FF2B5EF4-FFF2-40B4-BE49-F238E27FC236}">
                    <a16:creationId xmlns:a16="http://schemas.microsoft.com/office/drawing/2014/main" id="{2034E502-DE95-44D3-AB27-2C0A9126771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425221" y="2547026"/>
                <a:ext cx="236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9" name="Entrada de lápiz 78">
                <a:extLst>
                  <a:ext uri="{FF2B5EF4-FFF2-40B4-BE49-F238E27FC236}">
                    <a16:creationId xmlns:a16="http://schemas.microsoft.com/office/drawing/2014/main" id="{C5F61B3D-EF23-4EEA-A800-C4D4B012191E}"/>
                  </a:ext>
                </a:extLst>
              </p14:cNvPr>
              <p14:cNvContentPartPr/>
              <p14:nvPr/>
            </p14:nvContentPartPr>
            <p14:xfrm>
              <a:off x="2707101" y="2579426"/>
              <a:ext cx="154080" cy="135000"/>
            </p14:xfrm>
          </p:contentPart>
        </mc:Choice>
        <mc:Fallback xmlns="">
          <p:pic>
            <p:nvPicPr>
              <p:cNvPr id="79" name="Entrada de lápiz 78">
                <a:extLst>
                  <a:ext uri="{FF2B5EF4-FFF2-40B4-BE49-F238E27FC236}">
                    <a16:creationId xmlns:a16="http://schemas.microsoft.com/office/drawing/2014/main" id="{C5F61B3D-EF23-4EEA-A800-C4D4B012191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98101" y="2570786"/>
                <a:ext cx="1717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1CA76B7E-DBEC-4783-ABB9-60E33225C4CE}"/>
                  </a:ext>
                </a:extLst>
              </p14:cNvPr>
              <p14:cNvContentPartPr/>
              <p14:nvPr/>
            </p14:nvContentPartPr>
            <p14:xfrm>
              <a:off x="2765061" y="2540906"/>
              <a:ext cx="99360" cy="1872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1CA76B7E-DBEC-4783-ABB9-60E33225C4C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56061" y="2532266"/>
                <a:ext cx="1170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Entrada de lápiz 80">
                <a:extLst>
                  <a:ext uri="{FF2B5EF4-FFF2-40B4-BE49-F238E27FC236}">
                    <a16:creationId xmlns:a16="http://schemas.microsoft.com/office/drawing/2014/main" id="{FD7DE87F-776F-4FC9-B96E-F57B79CE26DA}"/>
                  </a:ext>
                </a:extLst>
              </p14:cNvPr>
              <p14:cNvContentPartPr/>
              <p14:nvPr/>
            </p14:nvContentPartPr>
            <p14:xfrm>
              <a:off x="2410821" y="2906306"/>
              <a:ext cx="211680" cy="208080"/>
            </p14:xfrm>
          </p:contentPart>
        </mc:Choice>
        <mc:Fallback xmlns="">
          <p:pic>
            <p:nvPicPr>
              <p:cNvPr id="81" name="Entrada de lápiz 80">
                <a:extLst>
                  <a:ext uri="{FF2B5EF4-FFF2-40B4-BE49-F238E27FC236}">
                    <a16:creationId xmlns:a16="http://schemas.microsoft.com/office/drawing/2014/main" id="{FD7DE87F-776F-4FC9-B96E-F57B79CE26D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01821" y="2897306"/>
                <a:ext cx="229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019B5B26-1B68-4014-9DE8-B257B33B52F3}"/>
                  </a:ext>
                </a:extLst>
              </p14:cNvPr>
              <p14:cNvContentPartPr/>
              <p14:nvPr/>
            </p14:nvContentPartPr>
            <p14:xfrm>
              <a:off x="2713581" y="2929706"/>
              <a:ext cx="216360" cy="15696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019B5B26-1B68-4014-9DE8-B257B33B52F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04581" y="2921066"/>
                <a:ext cx="234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4" name="Entrada de lápiz 83">
                <a:extLst>
                  <a:ext uri="{FF2B5EF4-FFF2-40B4-BE49-F238E27FC236}">
                    <a16:creationId xmlns:a16="http://schemas.microsoft.com/office/drawing/2014/main" id="{528C702B-BE61-4C22-AAD5-1CAC86B08ADC}"/>
                  </a:ext>
                </a:extLst>
              </p14:cNvPr>
              <p14:cNvContentPartPr/>
              <p14:nvPr/>
            </p14:nvContentPartPr>
            <p14:xfrm>
              <a:off x="2389941" y="3361346"/>
              <a:ext cx="189720" cy="201960"/>
            </p14:xfrm>
          </p:contentPart>
        </mc:Choice>
        <mc:Fallback xmlns="">
          <p:pic>
            <p:nvPicPr>
              <p:cNvPr id="84" name="Entrada de lápiz 83">
                <a:extLst>
                  <a:ext uri="{FF2B5EF4-FFF2-40B4-BE49-F238E27FC236}">
                    <a16:creationId xmlns:a16="http://schemas.microsoft.com/office/drawing/2014/main" id="{528C702B-BE61-4C22-AAD5-1CAC86B08AD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80941" y="3352706"/>
                <a:ext cx="2073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5" name="Entrada de lápiz 84">
                <a:extLst>
                  <a:ext uri="{FF2B5EF4-FFF2-40B4-BE49-F238E27FC236}">
                    <a16:creationId xmlns:a16="http://schemas.microsoft.com/office/drawing/2014/main" id="{9E017E92-52B8-471D-A80D-3943B5D461F1}"/>
                  </a:ext>
                </a:extLst>
              </p14:cNvPr>
              <p14:cNvContentPartPr/>
              <p14:nvPr/>
            </p14:nvContentPartPr>
            <p14:xfrm>
              <a:off x="2717901" y="3322826"/>
              <a:ext cx="205920" cy="284400"/>
            </p14:xfrm>
          </p:contentPart>
        </mc:Choice>
        <mc:Fallback xmlns="">
          <p:pic>
            <p:nvPicPr>
              <p:cNvPr id="85" name="Entrada de lápiz 84">
                <a:extLst>
                  <a:ext uri="{FF2B5EF4-FFF2-40B4-BE49-F238E27FC236}">
                    <a16:creationId xmlns:a16="http://schemas.microsoft.com/office/drawing/2014/main" id="{9E017E92-52B8-471D-A80D-3943B5D461F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08901" y="3314186"/>
                <a:ext cx="22356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o 89">
            <a:extLst>
              <a:ext uri="{FF2B5EF4-FFF2-40B4-BE49-F238E27FC236}">
                <a16:creationId xmlns:a16="http://schemas.microsoft.com/office/drawing/2014/main" id="{A3F8B256-6239-4608-B717-1DC312A89A2F}"/>
              </a:ext>
            </a:extLst>
          </p:cNvPr>
          <p:cNvGrpSpPr/>
          <p:nvPr/>
        </p:nvGrpSpPr>
        <p:grpSpPr>
          <a:xfrm>
            <a:off x="1041381" y="5719346"/>
            <a:ext cx="2386080" cy="490320"/>
            <a:chOff x="1041381" y="5719346"/>
            <a:chExt cx="238608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88D092A8-5B7E-4D27-AA22-8D2D3A9B6380}"/>
                    </a:ext>
                  </a:extLst>
                </p14:cNvPr>
                <p14:cNvContentPartPr/>
                <p14:nvPr/>
              </p14:nvContentPartPr>
              <p14:xfrm>
                <a:off x="2080341" y="5790986"/>
                <a:ext cx="44280" cy="1087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88D092A8-5B7E-4D27-AA22-8D2D3A9B63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71341" y="5782346"/>
                  <a:ext cx="61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1F6C4A45-1731-43F2-8BC1-7E1B042C0657}"/>
                    </a:ext>
                  </a:extLst>
                </p14:cNvPr>
                <p14:cNvContentPartPr/>
                <p14:nvPr/>
              </p14:nvContentPartPr>
              <p14:xfrm>
                <a:off x="2115261" y="5719346"/>
                <a:ext cx="1257480" cy="7128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1F6C4A45-1731-43F2-8BC1-7E1B042C06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06261" y="5710346"/>
                  <a:ext cx="1275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F1F1ED32-17D6-4EA8-9017-BD28692B1D84}"/>
                    </a:ext>
                  </a:extLst>
                </p14:cNvPr>
                <p14:cNvContentPartPr/>
                <p14:nvPr/>
              </p14:nvContentPartPr>
              <p14:xfrm>
                <a:off x="2026701" y="6129386"/>
                <a:ext cx="1400760" cy="8028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F1F1ED32-17D6-4EA8-9017-BD28692B1D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7701" y="6120746"/>
                  <a:ext cx="1418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F16A976F-EE15-4741-B291-1780DAF9BBA0}"/>
                    </a:ext>
                  </a:extLst>
                </p14:cNvPr>
                <p14:cNvContentPartPr/>
                <p14:nvPr/>
              </p14:nvContentPartPr>
              <p14:xfrm>
                <a:off x="1041381" y="5837786"/>
                <a:ext cx="112680" cy="2077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F16A976F-EE15-4741-B291-1780DAF9BBA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2381" y="5829146"/>
                  <a:ext cx="130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632AE00C-178E-4259-AD27-D6F01A9A662C}"/>
                    </a:ext>
                  </a:extLst>
                </p14:cNvPr>
                <p14:cNvContentPartPr/>
                <p14:nvPr/>
              </p14:nvContentPartPr>
              <p14:xfrm>
                <a:off x="1314621" y="5818706"/>
                <a:ext cx="78840" cy="26280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632AE00C-178E-4259-AD27-D6F01A9A66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05621" y="5810066"/>
                  <a:ext cx="96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F742AA83-9640-4720-ADA5-FFF82977FD8D}"/>
                    </a:ext>
                  </a:extLst>
                </p14:cNvPr>
                <p14:cNvContentPartPr/>
                <p14:nvPr/>
              </p14:nvContentPartPr>
              <p14:xfrm>
                <a:off x="1442061" y="5916266"/>
                <a:ext cx="96840" cy="1461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F742AA83-9640-4720-ADA5-FFF82977FD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33061" y="5907626"/>
                  <a:ext cx="11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7FD53CC5-3A7E-441A-A929-3EEF3A2B01AF}"/>
                    </a:ext>
                  </a:extLst>
                </p14:cNvPr>
                <p14:cNvContentPartPr/>
                <p14:nvPr/>
              </p14:nvContentPartPr>
              <p14:xfrm>
                <a:off x="1592181" y="5875226"/>
                <a:ext cx="133560" cy="22032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7FD53CC5-3A7E-441A-A929-3EEF3A2B01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83541" y="5866226"/>
                  <a:ext cx="151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049902BC-09E0-4FE7-AA69-9B2CD4056F89}"/>
                    </a:ext>
                  </a:extLst>
                </p14:cNvPr>
                <p14:cNvContentPartPr/>
                <p14:nvPr/>
              </p14:nvContentPartPr>
              <p14:xfrm>
                <a:off x="1782621" y="5766506"/>
                <a:ext cx="176760" cy="28728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049902BC-09E0-4FE7-AA69-9B2CD4056F8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73621" y="5757506"/>
                  <a:ext cx="194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EB00D18E-45F0-4EF5-89BB-32B208C4DCE5}"/>
                    </a:ext>
                  </a:extLst>
                </p14:cNvPr>
                <p14:cNvContentPartPr/>
                <p14:nvPr/>
              </p14:nvContentPartPr>
              <p14:xfrm>
                <a:off x="2519541" y="5890706"/>
                <a:ext cx="113040" cy="2163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EB00D18E-45F0-4EF5-89BB-32B208C4DC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10901" y="5881706"/>
                  <a:ext cx="130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7913F1C1-BAFF-44ED-868C-E0655B324B59}"/>
                    </a:ext>
                  </a:extLst>
                </p14:cNvPr>
                <p14:cNvContentPartPr/>
                <p14:nvPr/>
              </p14:nvContentPartPr>
              <p14:xfrm>
                <a:off x="2481741" y="6015986"/>
                <a:ext cx="187200" cy="1764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7913F1C1-BAFF-44ED-868C-E0655B324B5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72741" y="6006986"/>
                  <a:ext cx="204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D50F37E7-A199-4F8F-9179-164E7F858524}"/>
                    </a:ext>
                  </a:extLst>
                </p14:cNvPr>
                <p14:cNvContentPartPr/>
                <p14:nvPr/>
              </p14:nvContentPartPr>
              <p14:xfrm>
                <a:off x="2776941" y="5897906"/>
                <a:ext cx="190800" cy="19368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D50F37E7-A199-4F8F-9179-164E7F8585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68301" y="5888906"/>
                  <a:ext cx="20844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38D14FE1-BE9F-4F86-B6F3-362E220D2332}"/>
              </a:ext>
            </a:extLst>
          </p:cNvPr>
          <p:cNvGrpSpPr/>
          <p:nvPr/>
        </p:nvGrpSpPr>
        <p:grpSpPr>
          <a:xfrm>
            <a:off x="4562181" y="1497626"/>
            <a:ext cx="6532200" cy="455040"/>
            <a:chOff x="4562181" y="1497626"/>
            <a:chExt cx="653220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5D338C3A-57C5-4B35-8D5D-6B80053A6571}"/>
                    </a:ext>
                  </a:extLst>
                </p14:cNvPr>
                <p14:cNvContentPartPr/>
                <p14:nvPr/>
              </p14:nvContentPartPr>
              <p14:xfrm>
                <a:off x="4576221" y="1813706"/>
                <a:ext cx="50400" cy="1872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5D338C3A-57C5-4B35-8D5D-6B80053A657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67581" y="1804706"/>
                  <a:ext cx="68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ECA70FC1-123B-4FAC-907D-B5E27348CAA1}"/>
                    </a:ext>
                  </a:extLst>
                </p14:cNvPr>
                <p14:cNvContentPartPr/>
                <p14:nvPr/>
              </p14:nvContentPartPr>
              <p14:xfrm>
                <a:off x="4562181" y="1691306"/>
                <a:ext cx="282600" cy="26136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ECA70FC1-123B-4FAC-907D-B5E27348CA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53541" y="1682666"/>
                  <a:ext cx="300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ABE32B3E-AC47-47A5-B144-6335EB2B9397}"/>
                    </a:ext>
                  </a:extLst>
                </p14:cNvPr>
                <p14:cNvContentPartPr/>
                <p14:nvPr/>
              </p14:nvContentPartPr>
              <p14:xfrm>
                <a:off x="4958541" y="1612106"/>
                <a:ext cx="217440" cy="32688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ABE32B3E-AC47-47A5-B144-6335EB2B93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49901" y="1603466"/>
                  <a:ext cx="235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F84D1D2A-240A-49A1-A72E-CBF10771E035}"/>
                    </a:ext>
                  </a:extLst>
                </p14:cNvPr>
                <p14:cNvContentPartPr/>
                <p14:nvPr/>
              </p14:nvContentPartPr>
              <p14:xfrm>
                <a:off x="5338701" y="1545866"/>
                <a:ext cx="1044720" cy="37548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F84D1D2A-240A-49A1-A72E-CBF10771E0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30061" y="1536866"/>
                  <a:ext cx="1062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87646FC2-0082-4FBA-92A8-8613BD0768AB}"/>
                    </a:ext>
                  </a:extLst>
                </p14:cNvPr>
                <p14:cNvContentPartPr/>
                <p14:nvPr/>
              </p14:nvContentPartPr>
              <p14:xfrm>
                <a:off x="5281461" y="1694546"/>
                <a:ext cx="515880" cy="291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87646FC2-0082-4FBA-92A8-8613BD0768A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72461" y="1685906"/>
                  <a:ext cx="533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3EC8B47F-BABF-4706-8DAA-0023AAB123DC}"/>
                    </a:ext>
                  </a:extLst>
                </p14:cNvPr>
                <p14:cNvContentPartPr/>
                <p14:nvPr/>
              </p14:nvContentPartPr>
              <p14:xfrm>
                <a:off x="6754941" y="1499426"/>
                <a:ext cx="572760" cy="40428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3EC8B47F-BABF-4706-8DAA-0023AAB123D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45941" y="1490786"/>
                  <a:ext cx="5904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3DDF20D0-2791-4AF0-A706-31E18E4C5024}"/>
                    </a:ext>
                  </a:extLst>
                </p14:cNvPr>
                <p14:cNvContentPartPr/>
                <p14:nvPr/>
              </p14:nvContentPartPr>
              <p14:xfrm>
                <a:off x="7429221" y="1713626"/>
                <a:ext cx="1391760" cy="18684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3DDF20D0-2791-4AF0-A706-31E18E4C50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20581" y="1704986"/>
                  <a:ext cx="1409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6D24A680-38FB-4DAE-BD54-A3DE58B84B80}"/>
                    </a:ext>
                  </a:extLst>
                </p14:cNvPr>
                <p14:cNvContentPartPr/>
                <p14:nvPr/>
              </p14:nvContentPartPr>
              <p14:xfrm>
                <a:off x="8981541" y="1653146"/>
                <a:ext cx="453960" cy="20808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6D24A680-38FB-4DAE-BD54-A3DE58B84B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72541" y="1644506"/>
                  <a:ext cx="471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0478BCC0-BE8B-497F-8439-BE82774F4C43}"/>
                    </a:ext>
                  </a:extLst>
                </p14:cNvPr>
                <p14:cNvContentPartPr/>
                <p14:nvPr/>
              </p14:nvContentPartPr>
              <p14:xfrm>
                <a:off x="9787581" y="1497626"/>
                <a:ext cx="71640" cy="3560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0478BCC0-BE8B-497F-8439-BE82774F4C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78941" y="1488626"/>
                  <a:ext cx="89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96784E58-97D7-4B32-ABD3-B8A70EFA83DA}"/>
                    </a:ext>
                  </a:extLst>
                </p14:cNvPr>
                <p14:cNvContentPartPr/>
                <p14:nvPr/>
              </p14:nvContentPartPr>
              <p14:xfrm>
                <a:off x="9606501" y="1713986"/>
                <a:ext cx="417240" cy="3564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96784E58-97D7-4B32-ABD3-B8A70EFA83D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97861" y="1704986"/>
                  <a:ext cx="434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ACC125FA-21B1-44E3-9B39-C652428EF843}"/>
                    </a:ext>
                  </a:extLst>
                </p14:cNvPr>
                <p14:cNvContentPartPr/>
                <p14:nvPr/>
              </p14:nvContentPartPr>
              <p14:xfrm>
                <a:off x="10038141" y="1558466"/>
                <a:ext cx="1056240" cy="34308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ACC125FA-21B1-44E3-9B39-C652428EF8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29501" y="1549826"/>
                  <a:ext cx="1073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24D8569C-5FFE-4688-B4D2-2BAF825D5A32}"/>
                    </a:ext>
                  </a:extLst>
                </p14:cNvPr>
                <p14:cNvContentPartPr/>
                <p14:nvPr/>
              </p14:nvContentPartPr>
              <p14:xfrm>
                <a:off x="9328581" y="1685186"/>
                <a:ext cx="242640" cy="22644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24D8569C-5FFE-4688-B4D2-2BAF825D5A3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19941" y="1676186"/>
                  <a:ext cx="2602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79C19E8B-F88A-44BE-9D09-D9737BFAE1E7}"/>
              </a:ext>
            </a:extLst>
          </p:cNvPr>
          <p:cNvGrpSpPr/>
          <p:nvPr/>
        </p:nvGrpSpPr>
        <p:grpSpPr>
          <a:xfrm>
            <a:off x="4302621" y="2072906"/>
            <a:ext cx="6721560" cy="568080"/>
            <a:chOff x="4302621" y="2072906"/>
            <a:chExt cx="6721560" cy="5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57C5FC35-0D2F-40AD-86AF-094E9D727CCB}"/>
                    </a:ext>
                  </a:extLst>
                </p14:cNvPr>
                <p14:cNvContentPartPr/>
                <p14:nvPr/>
              </p14:nvContentPartPr>
              <p14:xfrm>
                <a:off x="4685661" y="2217266"/>
                <a:ext cx="964440" cy="23580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57C5FC35-0D2F-40AD-86AF-094E9D727C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77021" y="2208626"/>
                  <a:ext cx="982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5A1CF4E9-B742-4B51-8594-47F48E06F086}"/>
                    </a:ext>
                  </a:extLst>
                </p14:cNvPr>
                <p14:cNvContentPartPr/>
                <p14:nvPr/>
              </p14:nvContentPartPr>
              <p14:xfrm>
                <a:off x="5987061" y="2072906"/>
                <a:ext cx="1179360" cy="36468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5A1CF4E9-B742-4B51-8594-47F48E06F08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78061" y="2063906"/>
                  <a:ext cx="11970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665D8C8C-137F-4ABC-BCF8-A8EC2A6081F1}"/>
                    </a:ext>
                  </a:extLst>
                </p14:cNvPr>
                <p14:cNvContentPartPr/>
                <p14:nvPr/>
              </p14:nvContentPartPr>
              <p14:xfrm>
                <a:off x="6566301" y="2200346"/>
                <a:ext cx="375480" cy="1008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665D8C8C-137F-4ABC-BCF8-A8EC2A6081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57661" y="2191346"/>
                  <a:ext cx="393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EEE679CB-8DE5-4D17-A49A-FBA8B196BD0D}"/>
                    </a:ext>
                  </a:extLst>
                </p14:cNvPr>
                <p14:cNvContentPartPr/>
                <p14:nvPr/>
              </p14:nvContentPartPr>
              <p14:xfrm>
                <a:off x="7431021" y="2429666"/>
                <a:ext cx="18360" cy="1008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EEE679CB-8DE5-4D17-A49A-FBA8B196BD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22021" y="2420666"/>
                  <a:ext cx="36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C376DAFC-FA91-409F-891E-7CFA00A3E2D7}"/>
                    </a:ext>
                  </a:extLst>
                </p14:cNvPr>
                <p14:cNvContentPartPr/>
                <p14:nvPr/>
              </p14:nvContentPartPr>
              <p14:xfrm>
                <a:off x="4302621" y="2416706"/>
                <a:ext cx="6721560" cy="22428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C376DAFC-FA91-409F-891E-7CFA00A3E2D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93621" y="2407706"/>
                  <a:ext cx="673920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33" name="Entrada de lápiz 332">
                <a:extLst>
                  <a:ext uri="{FF2B5EF4-FFF2-40B4-BE49-F238E27FC236}">
                    <a16:creationId xmlns:a16="http://schemas.microsoft.com/office/drawing/2014/main" id="{621D9B10-C2CB-47B1-AE78-5BF1C7468AC2}"/>
                  </a:ext>
                </a:extLst>
              </p14:cNvPr>
              <p14:cNvContentPartPr/>
              <p14:nvPr/>
            </p14:nvContentPartPr>
            <p14:xfrm>
              <a:off x="7323741" y="4975586"/>
              <a:ext cx="360" cy="360"/>
            </p14:xfrm>
          </p:contentPart>
        </mc:Choice>
        <mc:Fallback xmlns="">
          <p:pic>
            <p:nvPicPr>
              <p:cNvPr id="333" name="Entrada de lápiz 332">
                <a:extLst>
                  <a:ext uri="{FF2B5EF4-FFF2-40B4-BE49-F238E27FC236}">
                    <a16:creationId xmlns:a16="http://schemas.microsoft.com/office/drawing/2014/main" id="{621D9B10-C2CB-47B1-AE78-5BF1C7468AC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314741" y="496658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0F8E4E05-193F-4DF1-A53D-07DC9050D837}"/>
              </a:ext>
            </a:extLst>
          </p:cNvPr>
          <p:cNvGrpSpPr/>
          <p:nvPr/>
        </p:nvGrpSpPr>
        <p:grpSpPr>
          <a:xfrm>
            <a:off x="3877833" y="2864908"/>
            <a:ext cx="1208520" cy="199440"/>
            <a:chOff x="3877833" y="2864908"/>
            <a:chExt cx="120852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15CB7B17-6A0B-4B3E-98F3-D73E7139E438}"/>
                    </a:ext>
                  </a:extLst>
                </p14:cNvPr>
                <p14:cNvContentPartPr/>
                <p14:nvPr/>
              </p14:nvContentPartPr>
              <p14:xfrm>
                <a:off x="3877833" y="2896228"/>
                <a:ext cx="193680" cy="1681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15CB7B17-6A0B-4B3E-98F3-D73E7139E4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68833" y="2887228"/>
                  <a:ext cx="211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543DF06-79C9-4328-975C-94490980F31E}"/>
                    </a:ext>
                  </a:extLst>
                </p14:cNvPr>
                <p14:cNvContentPartPr/>
                <p14:nvPr/>
              </p14:nvContentPartPr>
              <p14:xfrm>
                <a:off x="4101033" y="2904508"/>
                <a:ext cx="188280" cy="1490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543DF06-79C9-4328-975C-94490980F31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92033" y="2895508"/>
                  <a:ext cx="205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877BF2BE-2D8C-48DF-A6E9-9A9794FFE197}"/>
                    </a:ext>
                  </a:extLst>
                </p14:cNvPr>
                <p14:cNvContentPartPr/>
                <p14:nvPr/>
              </p14:nvContentPartPr>
              <p14:xfrm>
                <a:off x="4314513" y="2883268"/>
                <a:ext cx="232560" cy="1774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877BF2BE-2D8C-48DF-A6E9-9A9794FFE1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05873" y="2874628"/>
                  <a:ext cx="250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F225012B-9138-4EB9-A071-CC1F9790134D}"/>
                    </a:ext>
                  </a:extLst>
                </p14:cNvPr>
                <p14:cNvContentPartPr/>
                <p14:nvPr/>
              </p14:nvContentPartPr>
              <p14:xfrm>
                <a:off x="4583793" y="2864908"/>
                <a:ext cx="148320" cy="19008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F225012B-9138-4EB9-A071-CC1F9790134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74793" y="2856268"/>
                  <a:ext cx="165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129780A-93A8-4918-831D-235A18DCF07C}"/>
                    </a:ext>
                  </a:extLst>
                </p14:cNvPr>
                <p14:cNvContentPartPr/>
                <p14:nvPr/>
              </p14:nvContentPartPr>
              <p14:xfrm>
                <a:off x="4626273" y="2973988"/>
                <a:ext cx="155160" cy="14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129780A-93A8-4918-831D-235A18DCF0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17633" y="2964988"/>
                  <a:ext cx="172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7A3B6BAB-F6C8-4C19-9E5C-F6148491410B}"/>
                    </a:ext>
                  </a:extLst>
                </p14:cNvPr>
                <p14:cNvContentPartPr/>
                <p14:nvPr/>
              </p14:nvContentPartPr>
              <p14:xfrm>
                <a:off x="4912833" y="2915308"/>
                <a:ext cx="124560" cy="828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7A3B6BAB-F6C8-4C19-9E5C-F6148491410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04193" y="2906668"/>
                  <a:ext cx="142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ADDAED9-B0A8-4C74-B5C0-E6DCC28964F0}"/>
                    </a:ext>
                  </a:extLst>
                </p14:cNvPr>
                <p14:cNvContentPartPr/>
                <p14:nvPr/>
              </p14:nvContentPartPr>
              <p14:xfrm>
                <a:off x="4939113" y="2939788"/>
                <a:ext cx="147240" cy="169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ADDAED9-B0A8-4C74-B5C0-E6DCC28964F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30473" y="2930788"/>
                  <a:ext cx="1648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25D1969B-2FC1-41B3-857C-75E40BDE3CCF}"/>
              </a:ext>
            </a:extLst>
          </p:cNvPr>
          <p:cNvGrpSpPr/>
          <p:nvPr/>
        </p:nvGrpSpPr>
        <p:grpSpPr>
          <a:xfrm>
            <a:off x="9201153" y="2954908"/>
            <a:ext cx="285480" cy="20520"/>
            <a:chOff x="9201153" y="2954908"/>
            <a:chExt cx="285480" cy="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24029759-1B5D-4512-B5A9-0FAB28D71BAE}"/>
                    </a:ext>
                  </a:extLst>
                </p14:cNvPr>
                <p14:cNvContentPartPr/>
                <p14:nvPr/>
              </p14:nvContentPartPr>
              <p14:xfrm>
                <a:off x="9201153" y="2961748"/>
                <a:ext cx="16200" cy="252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24029759-1B5D-4512-B5A9-0FAB28D71B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92513" y="2953108"/>
                  <a:ext cx="33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8AFB42B7-0513-4F3F-B7B1-B8A8BA80D45D}"/>
                    </a:ext>
                  </a:extLst>
                </p14:cNvPr>
                <p14:cNvContentPartPr/>
                <p14:nvPr/>
              </p14:nvContentPartPr>
              <p14:xfrm>
                <a:off x="9311313" y="2954908"/>
                <a:ext cx="175320" cy="2052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8AFB42B7-0513-4F3F-B7B1-B8A8BA80D4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02313" y="2945908"/>
                  <a:ext cx="1929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C4F0CA53-0E0F-455D-9B6C-4DCF68AA6AD5}"/>
              </a:ext>
            </a:extLst>
          </p:cNvPr>
          <p:cNvGrpSpPr/>
          <p:nvPr/>
        </p:nvGrpSpPr>
        <p:grpSpPr>
          <a:xfrm>
            <a:off x="9713793" y="2793268"/>
            <a:ext cx="183240" cy="128880"/>
            <a:chOff x="9713793" y="2793268"/>
            <a:chExt cx="18324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31679006-33A2-4C49-911E-46F77B178624}"/>
                    </a:ext>
                  </a:extLst>
                </p14:cNvPr>
                <p14:cNvContentPartPr/>
                <p14:nvPr/>
              </p14:nvContentPartPr>
              <p14:xfrm>
                <a:off x="9821433" y="2793268"/>
                <a:ext cx="2520" cy="12888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31679006-33A2-4C49-911E-46F77B17862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12433" y="2784628"/>
                  <a:ext cx="20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2976B695-CA67-459C-908F-44BAA80FEC01}"/>
                    </a:ext>
                  </a:extLst>
                </p14:cNvPr>
                <p14:cNvContentPartPr/>
                <p14:nvPr/>
              </p14:nvContentPartPr>
              <p14:xfrm>
                <a:off x="9713793" y="2845828"/>
                <a:ext cx="183240" cy="3960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2976B695-CA67-459C-908F-44BAA80FEC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04793" y="2836828"/>
                  <a:ext cx="20088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14430990-53B6-4978-8904-00313C647925}"/>
              </a:ext>
            </a:extLst>
          </p:cNvPr>
          <p:cNvGrpSpPr/>
          <p:nvPr/>
        </p:nvGrpSpPr>
        <p:grpSpPr>
          <a:xfrm>
            <a:off x="10042113" y="2662228"/>
            <a:ext cx="911160" cy="287280"/>
            <a:chOff x="10042113" y="2662228"/>
            <a:chExt cx="9111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2E2BAD71-3FA9-4F81-B213-9836ADF468B6}"/>
                    </a:ext>
                  </a:extLst>
                </p14:cNvPr>
                <p14:cNvContentPartPr/>
                <p14:nvPr/>
              </p14:nvContentPartPr>
              <p14:xfrm>
                <a:off x="10042113" y="2759068"/>
                <a:ext cx="176040" cy="15588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2E2BAD71-3FA9-4F81-B213-9836ADF468B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33113" y="2750068"/>
                  <a:ext cx="193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BBA4D1DE-8C04-4D81-971D-49945D1522B6}"/>
                    </a:ext>
                  </a:extLst>
                </p14:cNvPr>
                <p14:cNvContentPartPr/>
                <p14:nvPr/>
              </p14:nvContentPartPr>
              <p14:xfrm>
                <a:off x="10343793" y="2724868"/>
                <a:ext cx="89280" cy="22464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BBA4D1DE-8C04-4D81-971D-49945D1522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34793" y="2715868"/>
                  <a:ext cx="106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80D6024A-4743-478A-A8C5-7218645087DB}"/>
                    </a:ext>
                  </a:extLst>
                </p14:cNvPr>
                <p14:cNvContentPartPr/>
                <p14:nvPr/>
              </p14:nvContentPartPr>
              <p14:xfrm>
                <a:off x="10471593" y="2775628"/>
                <a:ext cx="101160" cy="10980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80D6024A-4743-478A-A8C5-7218645087D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62953" y="2766988"/>
                  <a:ext cx="118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78C96A29-AC05-4730-A598-AEB47A1A3752}"/>
                    </a:ext>
                  </a:extLst>
                </p14:cNvPr>
                <p14:cNvContentPartPr/>
                <p14:nvPr/>
              </p14:nvContentPartPr>
              <p14:xfrm>
                <a:off x="10650153" y="2736748"/>
                <a:ext cx="113760" cy="16272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78C96A29-AC05-4730-A598-AEB47A1A375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41153" y="2728108"/>
                  <a:ext cx="13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E932DDE3-52B8-4088-A951-AB9C9919C69C}"/>
                    </a:ext>
                  </a:extLst>
                </p14:cNvPr>
                <p14:cNvContentPartPr/>
                <p14:nvPr/>
              </p14:nvContentPartPr>
              <p14:xfrm>
                <a:off x="10816113" y="2662228"/>
                <a:ext cx="137160" cy="23976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E932DDE3-52B8-4088-A951-AB9C9919C6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07113" y="2653228"/>
                  <a:ext cx="1548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AAA83DCE-C343-4DAC-8677-1A9FA452E8D4}"/>
              </a:ext>
            </a:extLst>
          </p:cNvPr>
          <p:cNvGrpSpPr/>
          <p:nvPr/>
        </p:nvGrpSpPr>
        <p:grpSpPr>
          <a:xfrm>
            <a:off x="5258793" y="2750068"/>
            <a:ext cx="3774600" cy="273600"/>
            <a:chOff x="5258793" y="2750068"/>
            <a:chExt cx="37746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8594FB6-4421-4EE1-8459-7B428A27495F}"/>
                    </a:ext>
                  </a:extLst>
                </p14:cNvPr>
                <p14:cNvContentPartPr/>
                <p14:nvPr/>
              </p14:nvContentPartPr>
              <p14:xfrm>
                <a:off x="5258793" y="2821708"/>
                <a:ext cx="158400" cy="1828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8594FB6-4421-4EE1-8459-7B428A27495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50153" y="2813068"/>
                  <a:ext cx="176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81C0689-045F-4D33-A775-4AB731B9BB09}"/>
                    </a:ext>
                  </a:extLst>
                </p14:cNvPr>
                <p14:cNvContentPartPr/>
                <p14:nvPr/>
              </p14:nvContentPartPr>
              <p14:xfrm>
                <a:off x="5458233" y="2802268"/>
                <a:ext cx="87840" cy="1738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81C0689-045F-4D33-A775-4AB731B9BB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49593" y="2793628"/>
                  <a:ext cx="105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54D668C2-7B34-44C1-9BEC-619415FAE0ED}"/>
                    </a:ext>
                  </a:extLst>
                </p14:cNvPr>
                <p14:cNvContentPartPr/>
                <p14:nvPr/>
              </p14:nvContentPartPr>
              <p14:xfrm>
                <a:off x="5549313" y="2856988"/>
                <a:ext cx="87120" cy="11160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54D668C2-7B34-44C1-9BEC-619415FAE0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40313" y="2847988"/>
                  <a:ext cx="104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F5C42AFD-9E1B-4D08-AC8D-1952879E3375}"/>
                    </a:ext>
                  </a:extLst>
                </p14:cNvPr>
                <p14:cNvContentPartPr/>
                <p14:nvPr/>
              </p14:nvContentPartPr>
              <p14:xfrm>
                <a:off x="5645793" y="2830708"/>
                <a:ext cx="86400" cy="1850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F5C42AFD-9E1B-4D08-AC8D-1952879E337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37153" y="2821708"/>
                  <a:ext cx="104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6060E7AE-3588-44D7-ADD2-9A511FDC36EA}"/>
                    </a:ext>
                  </a:extLst>
                </p14:cNvPr>
                <p14:cNvContentPartPr/>
                <p14:nvPr/>
              </p14:nvContentPartPr>
              <p14:xfrm>
                <a:off x="5847393" y="2887228"/>
                <a:ext cx="11520" cy="12456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6060E7AE-3588-44D7-ADD2-9A511FDC36E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38753" y="2878228"/>
                  <a:ext cx="29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4E4E9F3D-EDC4-454C-BD00-06FE5B59A3EE}"/>
                    </a:ext>
                  </a:extLst>
                </p14:cNvPr>
                <p14:cNvContentPartPr/>
                <p14:nvPr/>
              </p14:nvContentPartPr>
              <p14:xfrm>
                <a:off x="5766753" y="2968948"/>
                <a:ext cx="165240" cy="144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4E4E9F3D-EDC4-454C-BD00-06FE5B59A3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57753" y="2959948"/>
                  <a:ext cx="182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794ABECD-485C-442D-9C18-B88E3BE4611E}"/>
                    </a:ext>
                  </a:extLst>
                </p14:cNvPr>
                <p14:cNvContentPartPr/>
                <p14:nvPr/>
              </p14:nvContentPartPr>
              <p14:xfrm>
                <a:off x="6050793" y="2859868"/>
                <a:ext cx="171000" cy="1357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794ABECD-485C-442D-9C18-B88E3BE4611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41793" y="2851228"/>
                  <a:ext cx="188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E18DDF74-8227-4A9B-A595-E764D897F7F5}"/>
                    </a:ext>
                  </a:extLst>
                </p14:cNvPr>
                <p14:cNvContentPartPr/>
                <p14:nvPr/>
              </p14:nvContentPartPr>
              <p14:xfrm>
                <a:off x="6294873" y="2820988"/>
                <a:ext cx="131400" cy="17856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E18DDF74-8227-4A9B-A595-E764D897F7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86233" y="2812348"/>
                  <a:ext cx="149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C7098CBE-68D2-4F83-9E64-71B5A50464D0}"/>
                    </a:ext>
                  </a:extLst>
                </p14:cNvPr>
                <p14:cNvContentPartPr/>
                <p14:nvPr/>
              </p14:nvContentPartPr>
              <p14:xfrm>
                <a:off x="6487833" y="2906308"/>
                <a:ext cx="86760" cy="824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C7098CBE-68D2-4F83-9E64-71B5A50464D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78833" y="2897668"/>
                  <a:ext cx="104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69A0763C-8ABE-4EF2-ACE5-38075EEB3CF3}"/>
                    </a:ext>
                  </a:extLst>
                </p14:cNvPr>
                <p14:cNvContentPartPr/>
                <p14:nvPr/>
              </p14:nvContentPartPr>
              <p14:xfrm>
                <a:off x="6624633" y="2823508"/>
                <a:ext cx="128160" cy="20016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69A0763C-8ABE-4EF2-ACE5-38075EEB3CF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15633" y="2814868"/>
                  <a:ext cx="145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B3F673DF-6F00-47C7-A918-A33611EE1029}"/>
                    </a:ext>
                  </a:extLst>
                </p14:cNvPr>
                <p14:cNvContentPartPr/>
                <p14:nvPr/>
              </p14:nvContentPartPr>
              <p14:xfrm>
                <a:off x="6874473" y="2872108"/>
                <a:ext cx="12600" cy="1364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B3F673DF-6F00-47C7-A918-A33611EE102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65833" y="2863108"/>
                  <a:ext cx="3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4601E43D-1668-4FCE-BA5C-93A92B0F1001}"/>
                    </a:ext>
                  </a:extLst>
                </p14:cNvPr>
                <p14:cNvContentPartPr/>
                <p14:nvPr/>
              </p14:nvContentPartPr>
              <p14:xfrm>
                <a:off x="6837393" y="2953828"/>
                <a:ext cx="131400" cy="36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4601E43D-1668-4FCE-BA5C-93A92B0F100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28753" y="2944828"/>
                  <a:ext cx="14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14097634-7063-4667-8D2A-307339292D7C}"/>
                    </a:ext>
                  </a:extLst>
                </p14:cNvPr>
                <p14:cNvContentPartPr/>
                <p14:nvPr/>
              </p14:nvContentPartPr>
              <p14:xfrm>
                <a:off x="7087593" y="2835748"/>
                <a:ext cx="162720" cy="17172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14097634-7063-4667-8D2A-307339292D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78953" y="2826748"/>
                  <a:ext cx="180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5768C8E0-ACCE-431D-A5FA-50A3517D4528}"/>
                    </a:ext>
                  </a:extLst>
                </p14:cNvPr>
                <p14:cNvContentPartPr/>
                <p14:nvPr/>
              </p14:nvContentPartPr>
              <p14:xfrm>
                <a:off x="7328793" y="2813428"/>
                <a:ext cx="120240" cy="1897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5768C8E0-ACCE-431D-A5FA-50A3517D452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19793" y="2804428"/>
                  <a:ext cx="137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01466FA6-47C6-434B-9E2F-9E1F9FE465EC}"/>
                    </a:ext>
                  </a:extLst>
                </p14:cNvPr>
                <p14:cNvContentPartPr/>
                <p14:nvPr/>
              </p14:nvContentPartPr>
              <p14:xfrm>
                <a:off x="7470993" y="2900188"/>
                <a:ext cx="128160" cy="7704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01466FA6-47C6-434B-9E2F-9E1F9FE465E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62353" y="2891188"/>
                  <a:ext cx="145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81373026-053E-453A-880D-B5BEDED279B3}"/>
                    </a:ext>
                  </a:extLst>
                </p14:cNvPr>
                <p14:cNvContentPartPr/>
                <p14:nvPr/>
              </p14:nvContentPartPr>
              <p14:xfrm>
                <a:off x="7588713" y="2801548"/>
                <a:ext cx="163080" cy="19944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81373026-053E-453A-880D-B5BEDED279B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80073" y="2792548"/>
                  <a:ext cx="180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F53CD710-7FFC-4EF4-AA59-1B38CBFF0EEA}"/>
                    </a:ext>
                  </a:extLst>
                </p14:cNvPr>
                <p14:cNvContentPartPr/>
                <p14:nvPr/>
              </p14:nvContentPartPr>
              <p14:xfrm>
                <a:off x="7927473" y="2835748"/>
                <a:ext cx="31680" cy="14868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F53CD710-7FFC-4EF4-AA59-1B38CBFF0EE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18473" y="2826748"/>
                  <a:ext cx="49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4A633196-5CD0-4F6D-8776-55B2E8B4CF4A}"/>
                    </a:ext>
                  </a:extLst>
                </p14:cNvPr>
                <p14:cNvContentPartPr/>
                <p14:nvPr/>
              </p14:nvContentPartPr>
              <p14:xfrm>
                <a:off x="7836753" y="2900188"/>
                <a:ext cx="188640" cy="828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4A633196-5CD0-4F6D-8776-55B2E8B4CF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27753" y="2891548"/>
                  <a:ext cx="20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AF005A2F-DB5F-46D0-A8DC-1E19822D58D4}"/>
                    </a:ext>
                  </a:extLst>
                </p14:cNvPr>
                <p14:cNvContentPartPr/>
                <p14:nvPr/>
              </p14:nvContentPartPr>
              <p14:xfrm>
                <a:off x="8110353" y="2786428"/>
                <a:ext cx="174600" cy="19008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AF005A2F-DB5F-46D0-A8DC-1E19822D58D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01353" y="2777788"/>
                  <a:ext cx="192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62ECCFEC-9C66-4222-85E1-2E6B722E21FF}"/>
                    </a:ext>
                  </a:extLst>
                </p14:cNvPr>
                <p14:cNvContentPartPr/>
                <p14:nvPr/>
              </p14:nvContentPartPr>
              <p14:xfrm>
                <a:off x="8338953" y="2784268"/>
                <a:ext cx="123840" cy="18900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62ECCFEC-9C66-4222-85E1-2E6B722E21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30313" y="2775268"/>
                  <a:ext cx="141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CD60CF1F-1315-49AA-A620-8A9F347F07EF}"/>
                    </a:ext>
                  </a:extLst>
                </p14:cNvPr>
                <p14:cNvContentPartPr/>
                <p14:nvPr/>
              </p14:nvContentPartPr>
              <p14:xfrm>
                <a:off x="8489433" y="2840788"/>
                <a:ext cx="94680" cy="1137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CD60CF1F-1315-49AA-A620-8A9F347F07E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80433" y="2831788"/>
                  <a:ext cx="112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D8B04C18-C577-4D9F-B135-5C079337DB7D}"/>
                    </a:ext>
                  </a:extLst>
                </p14:cNvPr>
                <p14:cNvContentPartPr/>
                <p14:nvPr/>
              </p14:nvContentPartPr>
              <p14:xfrm>
                <a:off x="8631633" y="2750068"/>
                <a:ext cx="120240" cy="23148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D8B04C18-C577-4D9F-B135-5C079337DB7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622993" y="2741068"/>
                  <a:ext cx="137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33BA50A0-314A-4A50-AA83-4169A6C5460F}"/>
                    </a:ext>
                  </a:extLst>
                </p14:cNvPr>
                <p14:cNvContentPartPr/>
                <p14:nvPr/>
              </p14:nvContentPartPr>
              <p14:xfrm>
                <a:off x="8927553" y="2804788"/>
                <a:ext cx="17280" cy="12132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33BA50A0-314A-4A50-AA83-4169A6C5460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18913" y="2796148"/>
                  <a:ext cx="34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FA7E648-2301-44B6-BE37-8BAD4F6E15D5}"/>
                    </a:ext>
                  </a:extLst>
                </p14:cNvPr>
                <p14:cNvContentPartPr/>
                <p14:nvPr/>
              </p14:nvContentPartPr>
              <p14:xfrm>
                <a:off x="8798673" y="2867068"/>
                <a:ext cx="234720" cy="2772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FA7E648-2301-44B6-BE37-8BAD4F6E15D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90033" y="2858068"/>
                  <a:ext cx="252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5010BCB7-211F-42BC-9CD5-160273DDE452}"/>
                    </a:ext>
                  </a:extLst>
                </p14:cNvPr>
                <p14:cNvContentPartPr/>
                <p14:nvPr/>
              </p14:nvContentPartPr>
              <p14:xfrm>
                <a:off x="6057273" y="2984068"/>
                <a:ext cx="112320" cy="2664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5010BCB7-211F-42BC-9CD5-160273DDE45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048273" y="2975068"/>
                  <a:ext cx="1299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BD8C4346-DAFB-45B5-9CC8-B1604E4596B9}"/>
                  </a:ext>
                </a:extLst>
              </p14:cNvPr>
              <p14:cNvContentPartPr/>
              <p14:nvPr/>
            </p14:nvContentPartPr>
            <p14:xfrm>
              <a:off x="3865953" y="3326068"/>
              <a:ext cx="6099120" cy="20124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BD8C4346-DAFB-45B5-9CC8-B1604E4596B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857313" y="3317068"/>
                <a:ext cx="611676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upo 150">
            <a:extLst>
              <a:ext uri="{FF2B5EF4-FFF2-40B4-BE49-F238E27FC236}">
                <a16:creationId xmlns:a16="http://schemas.microsoft.com/office/drawing/2014/main" id="{1A1C1E28-2C5C-455E-B1B7-653ED351F998}"/>
              </a:ext>
            </a:extLst>
          </p:cNvPr>
          <p:cNvGrpSpPr/>
          <p:nvPr/>
        </p:nvGrpSpPr>
        <p:grpSpPr>
          <a:xfrm>
            <a:off x="4036233" y="3680308"/>
            <a:ext cx="1019880" cy="207720"/>
            <a:chOff x="4036233" y="3680308"/>
            <a:chExt cx="101988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36902739-4214-47DF-803A-8390B29E9C36}"/>
                    </a:ext>
                  </a:extLst>
                </p14:cNvPr>
                <p14:cNvContentPartPr/>
                <p14:nvPr/>
              </p14:nvContentPartPr>
              <p14:xfrm>
                <a:off x="4036233" y="3753028"/>
                <a:ext cx="186840" cy="13068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36902739-4214-47DF-803A-8390B29E9C3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27593" y="3744028"/>
                  <a:ext cx="204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1B609955-55F8-4757-8F58-FB78043FBA9B}"/>
                    </a:ext>
                  </a:extLst>
                </p14:cNvPr>
                <p14:cNvContentPartPr/>
                <p14:nvPr/>
              </p14:nvContentPartPr>
              <p14:xfrm>
                <a:off x="4296873" y="3686428"/>
                <a:ext cx="122400" cy="17280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1B609955-55F8-4757-8F58-FB78043FBA9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87873" y="3677428"/>
                  <a:ext cx="140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B6AE441C-886C-4386-B111-22C4A64FC636}"/>
                    </a:ext>
                  </a:extLst>
                </p14:cNvPr>
                <p14:cNvContentPartPr/>
                <p14:nvPr/>
              </p14:nvContentPartPr>
              <p14:xfrm>
                <a:off x="4502073" y="3684268"/>
                <a:ext cx="228240" cy="19332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B6AE441C-886C-4386-B111-22C4A64FC63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93073" y="3675268"/>
                  <a:ext cx="245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8A206754-0032-439F-A36E-FD0262C54AD1}"/>
                    </a:ext>
                  </a:extLst>
                </p14:cNvPr>
                <p14:cNvContentPartPr/>
                <p14:nvPr/>
              </p14:nvContentPartPr>
              <p14:xfrm>
                <a:off x="4822473" y="3680308"/>
                <a:ext cx="233640" cy="20772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8A206754-0032-439F-A36E-FD0262C54A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13833" y="3671668"/>
                  <a:ext cx="251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58A1770F-E643-4569-851C-AEE0B88185A6}"/>
                    </a:ext>
                  </a:extLst>
                </p14:cNvPr>
                <p14:cNvContentPartPr/>
                <p14:nvPr/>
              </p14:nvContentPartPr>
              <p14:xfrm>
                <a:off x="4812393" y="3805588"/>
                <a:ext cx="182160" cy="324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58A1770F-E643-4569-851C-AEE0B88185A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03753" y="3796588"/>
                  <a:ext cx="1998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D62AD0A0-C5BE-4E1D-975C-7A5E44AD94EE}"/>
              </a:ext>
            </a:extLst>
          </p:cNvPr>
          <p:cNvGrpSpPr/>
          <p:nvPr/>
        </p:nvGrpSpPr>
        <p:grpSpPr>
          <a:xfrm>
            <a:off x="5301273" y="3730708"/>
            <a:ext cx="150480" cy="38880"/>
            <a:chOff x="5301273" y="3730708"/>
            <a:chExt cx="15048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7772C32D-197B-4169-86EC-A5EC3B999C48}"/>
                    </a:ext>
                  </a:extLst>
                </p14:cNvPr>
                <p14:cNvContentPartPr/>
                <p14:nvPr/>
              </p14:nvContentPartPr>
              <p14:xfrm>
                <a:off x="5302353" y="3730708"/>
                <a:ext cx="149400" cy="540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7772C32D-197B-4169-86EC-A5EC3B999C4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93353" y="3722068"/>
                  <a:ext cx="167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98597D1D-A1ED-43CD-B2F4-22B33B6180CC}"/>
                    </a:ext>
                  </a:extLst>
                </p14:cNvPr>
                <p14:cNvContentPartPr/>
                <p14:nvPr/>
              </p14:nvContentPartPr>
              <p14:xfrm>
                <a:off x="5301273" y="3767068"/>
                <a:ext cx="147240" cy="252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98597D1D-A1ED-43CD-B2F4-22B33B6180C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292633" y="3758428"/>
                  <a:ext cx="1648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163B57CD-BA17-402E-9CB7-B33C9E3795A5}"/>
              </a:ext>
            </a:extLst>
          </p:cNvPr>
          <p:cNvGrpSpPr/>
          <p:nvPr/>
        </p:nvGrpSpPr>
        <p:grpSpPr>
          <a:xfrm>
            <a:off x="5751993" y="3669508"/>
            <a:ext cx="112680" cy="168840"/>
            <a:chOff x="5751993" y="3669508"/>
            <a:chExt cx="11268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AEBF0E22-FA7A-4A6A-9D81-8381D05B1F8A}"/>
                    </a:ext>
                  </a:extLst>
                </p14:cNvPr>
                <p14:cNvContentPartPr/>
                <p14:nvPr/>
              </p14:nvContentPartPr>
              <p14:xfrm>
                <a:off x="5751993" y="3672388"/>
                <a:ext cx="112680" cy="16596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AEBF0E22-FA7A-4A6A-9D81-8381D05B1F8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43353" y="3663388"/>
                  <a:ext cx="130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631DD5DE-CE09-42FB-B6B7-860D319D6E54}"/>
                    </a:ext>
                  </a:extLst>
                </p14:cNvPr>
                <p14:cNvContentPartPr/>
                <p14:nvPr/>
              </p14:nvContentPartPr>
              <p14:xfrm>
                <a:off x="5758833" y="3669508"/>
                <a:ext cx="87840" cy="7380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631DD5DE-CE09-42FB-B6B7-860D319D6E5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50193" y="3660868"/>
                  <a:ext cx="10548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3C560184-A562-42A2-B283-51020C29C3BD}"/>
              </a:ext>
            </a:extLst>
          </p:cNvPr>
          <p:cNvGrpSpPr/>
          <p:nvPr/>
        </p:nvGrpSpPr>
        <p:grpSpPr>
          <a:xfrm>
            <a:off x="4036593" y="3962908"/>
            <a:ext cx="763920" cy="313200"/>
            <a:chOff x="4036593" y="3962908"/>
            <a:chExt cx="76392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D038F494-83FD-41B0-AE53-95F904AF36D3}"/>
                    </a:ext>
                  </a:extLst>
                </p14:cNvPr>
                <p14:cNvContentPartPr/>
                <p14:nvPr/>
              </p14:nvContentPartPr>
              <p14:xfrm>
                <a:off x="4369593" y="4087108"/>
                <a:ext cx="145080" cy="936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D038F494-83FD-41B0-AE53-95F904AF36D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60593" y="4078108"/>
                  <a:ext cx="162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AD48A66A-3E4A-4C0C-BCAF-F8184C24A5A3}"/>
                    </a:ext>
                  </a:extLst>
                </p14:cNvPr>
                <p14:cNvContentPartPr/>
                <p14:nvPr/>
              </p14:nvContentPartPr>
              <p14:xfrm>
                <a:off x="4371753" y="4156588"/>
                <a:ext cx="128160" cy="144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AD48A66A-3E4A-4C0C-BCAF-F8184C24A5A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63113" y="4147948"/>
                  <a:ext cx="145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A737B159-756B-4B18-9A97-34BE8A77FD52}"/>
                    </a:ext>
                  </a:extLst>
                </p14:cNvPr>
                <p14:cNvContentPartPr/>
                <p14:nvPr/>
              </p14:nvContentPartPr>
              <p14:xfrm>
                <a:off x="4674513" y="4001428"/>
                <a:ext cx="126000" cy="1922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A737B159-756B-4B18-9A97-34BE8A77FD5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65873" y="3992428"/>
                  <a:ext cx="143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6CBBD6A9-AFC4-4BD0-9CC9-002B85228DA1}"/>
                    </a:ext>
                  </a:extLst>
                </p14:cNvPr>
                <p14:cNvContentPartPr/>
                <p14:nvPr/>
              </p14:nvContentPartPr>
              <p14:xfrm>
                <a:off x="4036593" y="4128508"/>
                <a:ext cx="8280" cy="1656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6CBBD6A9-AFC4-4BD0-9CC9-002B85228DA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027593" y="4119508"/>
                  <a:ext cx="25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A6CBBACB-948C-4AA6-B9B1-5CA5FCD0E6D8}"/>
                    </a:ext>
                  </a:extLst>
                </p14:cNvPr>
                <p14:cNvContentPartPr/>
                <p14:nvPr/>
              </p14:nvContentPartPr>
              <p14:xfrm>
                <a:off x="4036593" y="3974068"/>
                <a:ext cx="228960" cy="30204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A6CBBACB-948C-4AA6-B9B1-5CA5FCD0E6D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27593" y="3965068"/>
                  <a:ext cx="246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B768E48A-2685-4BB7-9626-C92BE5884090}"/>
                    </a:ext>
                  </a:extLst>
                </p14:cNvPr>
                <p14:cNvContentPartPr/>
                <p14:nvPr/>
              </p14:nvContentPartPr>
              <p14:xfrm>
                <a:off x="4218033" y="3962908"/>
                <a:ext cx="23400" cy="1044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B768E48A-2685-4BB7-9626-C92BE588409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209393" y="3954268"/>
                  <a:ext cx="410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D42D689E-0C37-48DE-B29C-0E3E7FD02AAA}"/>
              </a:ext>
            </a:extLst>
          </p:cNvPr>
          <p:cNvGrpSpPr/>
          <p:nvPr/>
        </p:nvGrpSpPr>
        <p:grpSpPr>
          <a:xfrm>
            <a:off x="4054593" y="4302028"/>
            <a:ext cx="948960" cy="279000"/>
            <a:chOff x="4054593" y="4302028"/>
            <a:chExt cx="94896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D35AD9DA-47EF-402C-97D1-1B35E95FCE3B}"/>
                    </a:ext>
                  </a:extLst>
                </p14:cNvPr>
                <p14:cNvContentPartPr/>
                <p14:nvPr/>
              </p14:nvContentPartPr>
              <p14:xfrm>
                <a:off x="4054593" y="4302028"/>
                <a:ext cx="948960" cy="27900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D35AD9DA-47EF-402C-97D1-1B35E95FCE3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045593" y="4293028"/>
                  <a:ext cx="966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0553312D-6320-4BC3-A35C-9FC619A5771D}"/>
                    </a:ext>
                  </a:extLst>
                </p14:cNvPr>
                <p14:cNvContentPartPr/>
                <p14:nvPr/>
              </p14:nvContentPartPr>
              <p14:xfrm>
                <a:off x="4469313" y="4472668"/>
                <a:ext cx="8280" cy="324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0553312D-6320-4BC3-A35C-9FC619A5771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460673" y="4463668"/>
                  <a:ext cx="25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7B330EC1-2F29-4DD1-BEF0-33B063325487}"/>
                    </a:ext>
                  </a:extLst>
                </p14:cNvPr>
                <p14:cNvContentPartPr/>
                <p14:nvPr/>
              </p14:nvContentPartPr>
              <p14:xfrm>
                <a:off x="4683513" y="4337308"/>
                <a:ext cx="65520" cy="12852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7B330EC1-2F29-4DD1-BEF0-33B06332548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74513" y="4328308"/>
                  <a:ext cx="831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124AA85A-B575-4A2B-A477-43C682A1A250}"/>
              </a:ext>
            </a:extLst>
          </p:cNvPr>
          <p:cNvGrpSpPr/>
          <p:nvPr/>
        </p:nvGrpSpPr>
        <p:grpSpPr>
          <a:xfrm>
            <a:off x="5212713" y="4288708"/>
            <a:ext cx="842760" cy="385920"/>
            <a:chOff x="5212713" y="4288708"/>
            <a:chExt cx="84276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9FC19B45-6559-41FB-B2CC-AC80E36538AC}"/>
                    </a:ext>
                  </a:extLst>
                </p14:cNvPr>
                <p14:cNvContentPartPr/>
                <p14:nvPr/>
              </p14:nvContentPartPr>
              <p14:xfrm>
                <a:off x="5212713" y="4350628"/>
                <a:ext cx="148320" cy="32400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9FC19B45-6559-41FB-B2CC-AC80E36538A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04073" y="4341628"/>
                  <a:ext cx="1659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93634ABF-AB5B-4517-BB08-23254C80469F}"/>
                    </a:ext>
                  </a:extLst>
                </p14:cNvPr>
                <p14:cNvContentPartPr/>
                <p14:nvPr/>
              </p14:nvContentPartPr>
              <p14:xfrm>
                <a:off x="5242953" y="4288708"/>
                <a:ext cx="3600" cy="1764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93634ABF-AB5B-4517-BB08-23254C8046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234313" y="4280068"/>
                  <a:ext cx="21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898BAD51-B65F-4ADA-B1AF-277D2428A62A}"/>
                    </a:ext>
                  </a:extLst>
                </p14:cNvPr>
                <p14:cNvContentPartPr/>
                <p14:nvPr/>
              </p14:nvContentPartPr>
              <p14:xfrm>
                <a:off x="5510793" y="4360708"/>
                <a:ext cx="159840" cy="12060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898BAD51-B65F-4ADA-B1AF-277D2428A62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501793" y="4351708"/>
                  <a:ext cx="177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5D7092B8-F130-458D-8BCA-4B5FD11881CC}"/>
                    </a:ext>
                  </a:extLst>
                </p14:cNvPr>
                <p14:cNvContentPartPr/>
                <p14:nvPr/>
              </p14:nvContentPartPr>
              <p14:xfrm>
                <a:off x="5789073" y="4317508"/>
                <a:ext cx="44280" cy="19980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5D7092B8-F130-458D-8BCA-4B5FD11881C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780433" y="4308868"/>
                  <a:ext cx="61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81699B5A-BAF1-4F13-B848-7E7BD9415E06}"/>
                    </a:ext>
                  </a:extLst>
                </p14:cNvPr>
                <p14:cNvContentPartPr/>
                <p14:nvPr/>
              </p14:nvContentPartPr>
              <p14:xfrm>
                <a:off x="5903553" y="4326148"/>
                <a:ext cx="151920" cy="15912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81699B5A-BAF1-4F13-B848-7E7BD9415E0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94553" y="4317508"/>
                  <a:ext cx="169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9564732C-0159-4CEB-BD98-B8C4DA334FCD}"/>
                    </a:ext>
                  </a:extLst>
                </p14:cNvPr>
                <p14:cNvContentPartPr/>
                <p14:nvPr/>
              </p14:nvContentPartPr>
              <p14:xfrm>
                <a:off x="5932713" y="4312108"/>
                <a:ext cx="108000" cy="1764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9564732C-0159-4CEB-BD98-B8C4DA334FC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23713" y="4303108"/>
                  <a:ext cx="1256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9F22AAE3-AB9B-4B04-BE1A-BDD469FBA86C}"/>
              </a:ext>
            </a:extLst>
          </p:cNvPr>
          <p:cNvGrpSpPr/>
          <p:nvPr/>
        </p:nvGrpSpPr>
        <p:grpSpPr>
          <a:xfrm>
            <a:off x="6248433" y="4344508"/>
            <a:ext cx="70560" cy="105840"/>
            <a:chOff x="6248433" y="4344508"/>
            <a:chExt cx="7056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C7376182-8883-45F1-A160-751205D174E3}"/>
                    </a:ext>
                  </a:extLst>
                </p14:cNvPr>
                <p14:cNvContentPartPr/>
                <p14:nvPr/>
              </p14:nvContentPartPr>
              <p14:xfrm>
                <a:off x="6248433" y="4344508"/>
                <a:ext cx="46080" cy="3096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C7376182-8883-45F1-A160-751205D174E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39793" y="4335868"/>
                  <a:ext cx="63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256EBBD6-EF31-4C46-AF04-037F87ACBADD}"/>
                    </a:ext>
                  </a:extLst>
                </p14:cNvPr>
                <p14:cNvContentPartPr/>
                <p14:nvPr/>
              </p14:nvContentPartPr>
              <p14:xfrm>
                <a:off x="6268953" y="4420108"/>
                <a:ext cx="50040" cy="3024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256EBBD6-EF31-4C46-AF04-037F87ACBAD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260313" y="4411108"/>
                  <a:ext cx="676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upo 208">
            <a:extLst>
              <a:ext uri="{FF2B5EF4-FFF2-40B4-BE49-F238E27FC236}">
                <a16:creationId xmlns:a16="http://schemas.microsoft.com/office/drawing/2014/main" id="{8D16F6DB-B54C-45E9-A381-843A0C55F134}"/>
              </a:ext>
            </a:extLst>
          </p:cNvPr>
          <p:cNvGrpSpPr/>
          <p:nvPr/>
        </p:nvGrpSpPr>
        <p:grpSpPr>
          <a:xfrm>
            <a:off x="4436913" y="4725748"/>
            <a:ext cx="2549880" cy="294840"/>
            <a:chOff x="4436913" y="4725748"/>
            <a:chExt cx="254988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243EDBB2-B2A6-4E90-8931-DB9015EED5AC}"/>
                    </a:ext>
                  </a:extLst>
                </p14:cNvPr>
                <p14:cNvContentPartPr/>
                <p14:nvPr/>
              </p14:nvContentPartPr>
              <p14:xfrm>
                <a:off x="4436913" y="4791988"/>
                <a:ext cx="168480" cy="19080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243EDBB2-B2A6-4E90-8931-DB9015EED5A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427913" y="4782988"/>
                  <a:ext cx="186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775A9F66-2052-4454-808E-B552CE0E2BB5}"/>
                    </a:ext>
                  </a:extLst>
                </p14:cNvPr>
                <p14:cNvContentPartPr/>
                <p14:nvPr/>
              </p14:nvContentPartPr>
              <p14:xfrm>
                <a:off x="4696833" y="4808548"/>
                <a:ext cx="108000" cy="15984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775A9F66-2052-4454-808E-B552CE0E2BB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88193" y="4799908"/>
                  <a:ext cx="125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473FA721-CA03-42A8-9017-9F9713CE0C22}"/>
                    </a:ext>
                  </a:extLst>
                </p14:cNvPr>
                <p14:cNvContentPartPr/>
                <p14:nvPr/>
              </p14:nvContentPartPr>
              <p14:xfrm>
                <a:off x="4858473" y="4815748"/>
                <a:ext cx="124920" cy="16020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473FA721-CA03-42A8-9017-9F9713CE0C2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849473" y="4806748"/>
                  <a:ext cx="142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0DA3028C-2219-4C0E-B93F-1DCD3D0777C4}"/>
                    </a:ext>
                  </a:extLst>
                </p14:cNvPr>
                <p14:cNvContentPartPr/>
                <p14:nvPr/>
              </p14:nvContentPartPr>
              <p14:xfrm>
                <a:off x="5050353" y="4806748"/>
                <a:ext cx="117360" cy="17748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0DA3028C-2219-4C0E-B93F-1DCD3D0777C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041353" y="4797748"/>
                  <a:ext cx="135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F7E9CF79-347B-445D-892C-F62DADEE948B}"/>
                    </a:ext>
                  </a:extLst>
                </p14:cNvPr>
                <p14:cNvContentPartPr/>
                <p14:nvPr/>
              </p14:nvContentPartPr>
              <p14:xfrm>
                <a:off x="5009673" y="4924468"/>
                <a:ext cx="150480" cy="828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F7E9CF79-347B-445D-892C-F62DADEE948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01033" y="4915828"/>
                  <a:ext cx="168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90831E72-1816-4FD6-BDBB-C2297124EC3B}"/>
                    </a:ext>
                  </a:extLst>
                </p14:cNvPr>
                <p14:cNvContentPartPr/>
                <p14:nvPr/>
              </p14:nvContentPartPr>
              <p14:xfrm>
                <a:off x="5226393" y="4885228"/>
                <a:ext cx="91080" cy="540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90831E72-1816-4FD6-BDBB-C2297124EC3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217393" y="4876588"/>
                  <a:ext cx="108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2FB02C61-3EB9-4476-BD0E-492005C28928}"/>
                    </a:ext>
                  </a:extLst>
                </p14:cNvPr>
                <p14:cNvContentPartPr/>
                <p14:nvPr/>
              </p14:nvContentPartPr>
              <p14:xfrm>
                <a:off x="5226393" y="4889188"/>
                <a:ext cx="130320" cy="48960"/>
              </p14:xfrm>
            </p:contentPart>
          </mc:Choice>
          <mc:Fallback xmlns=""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2FB02C61-3EB9-4476-BD0E-492005C2892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17393" y="4880548"/>
                  <a:ext cx="147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E8FB7336-D1A7-443F-A8D5-00FABE06E9FF}"/>
                    </a:ext>
                  </a:extLst>
                </p14:cNvPr>
                <p14:cNvContentPartPr/>
                <p14:nvPr/>
              </p14:nvContentPartPr>
              <p14:xfrm>
                <a:off x="5418633" y="4826908"/>
                <a:ext cx="101520" cy="14724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E8FB7336-D1A7-443F-A8D5-00FABE06E9F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409993" y="4818268"/>
                  <a:ext cx="119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44EE9D6F-4BCD-45A9-A3E0-1F8C5D77297C}"/>
                    </a:ext>
                  </a:extLst>
                </p14:cNvPr>
                <p14:cNvContentPartPr/>
                <p14:nvPr/>
              </p14:nvContentPartPr>
              <p14:xfrm>
                <a:off x="5534913" y="4814668"/>
                <a:ext cx="131400" cy="14904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44EE9D6F-4BCD-45A9-A3E0-1F8C5D77297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526273" y="4805668"/>
                  <a:ext cx="149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B70159AF-9454-44A2-A170-2F8C9B57E585}"/>
                    </a:ext>
                  </a:extLst>
                </p14:cNvPr>
                <p14:cNvContentPartPr/>
                <p14:nvPr/>
              </p14:nvContentPartPr>
              <p14:xfrm>
                <a:off x="5709513" y="4818268"/>
                <a:ext cx="152640" cy="138960"/>
              </p14:xfrm>
            </p:contentPart>
          </mc:Choice>
          <mc:Fallback xmlns=""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B70159AF-9454-44A2-A170-2F8C9B57E58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700873" y="4809268"/>
                  <a:ext cx="170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46CA9329-0CBE-4BBE-ACBC-7C0BF72EA7F1}"/>
                    </a:ext>
                  </a:extLst>
                </p14:cNvPr>
                <p14:cNvContentPartPr/>
                <p14:nvPr/>
              </p14:nvContentPartPr>
              <p14:xfrm>
                <a:off x="5921553" y="4785868"/>
                <a:ext cx="136080" cy="17532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46CA9329-0CBE-4BBE-ACBC-7C0BF72EA7F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912553" y="4777228"/>
                  <a:ext cx="153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EED59F8D-6540-4785-BA81-70C2FBEA25D6}"/>
                    </a:ext>
                  </a:extLst>
                </p14:cNvPr>
                <p14:cNvContentPartPr/>
                <p14:nvPr/>
              </p14:nvContentPartPr>
              <p14:xfrm>
                <a:off x="5889873" y="4906468"/>
                <a:ext cx="146160" cy="540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EED59F8D-6540-4785-BA81-70C2FBEA25D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881233" y="4897828"/>
                  <a:ext cx="16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91ACECA3-96E7-4206-A306-ADFF8BD6D8C4}"/>
                    </a:ext>
                  </a:extLst>
                </p14:cNvPr>
                <p14:cNvContentPartPr/>
                <p14:nvPr/>
              </p14:nvContentPartPr>
              <p14:xfrm>
                <a:off x="6215313" y="4803868"/>
                <a:ext cx="21600" cy="15768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91ACECA3-96E7-4206-A306-ADFF8BD6D8C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206313" y="4794868"/>
                  <a:ext cx="39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1378E3EC-12BC-4989-A048-1B1C8EDA5B61}"/>
                    </a:ext>
                  </a:extLst>
                </p14:cNvPr>
                <p14:cNvContentPartPr/>
                <p14:nvPr/>
              </p14:nvContentPartPr>
              <p14:xfrm>
                <a:off x="6152313" y="4873348"/>
                <a:ext cx="223560" cy="1944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1378E3EC-12BC-4989-A048-1B1C8EDA5B6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43673" y="4864348"/>
                  <a:ext cx="241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B904CF61-BE1F-4AEC-BD26-B4AB230616E5}"/>
                    </a:ext>
                  </a:extLst>
                </p14:cNvPr>
                <p14:cNvContentPartPr/>
                <p14:nvPr/>
              </p14:nvContentPartPr>
              <p14:xfrm>
                <a:off x="6509073" y="4763188"/>
                <a:ext cx="14760" cy="18504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B904CF61-BE1F-4AEC-BD26-B4AB230616E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500073" y="4754188"/>
                  <a:ext cx="32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CE87C06E-82DA-4B2D-B288-50141EFA0D6F}"/>
                    </a:ext>
                  </a:extLst>
                </p14:cNvPr>
                <p14:cNvContentPartPr/>
                <p14:nvPr/>
              </p14:nvContentPartPr>
              <p14:xfrm>
                <a:off x="6514473" y="4761028"/>
                <a:ext cx="108000" cy="19044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CE87C06E-82DA-4B2D-B288-50141EFA0D6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505833" y="4752028"/>
                  <a:ext cx="125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EAFC1E80-1961-41E9-9263-9CCF93A113E5}"/>
                    </a:ext>
                  </a:extLst>
                </p14:cNvPr>
                <p14:cNvContentPartPr/>
                <p14:nvPr/>
              </p14:nvContentPartPr>
              <p14:xfrm>
                <a:off x="6664953" y="4750948"/>
                <a:ext cx="94680" cy="19008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EAFC1E80-1961-41E9-9263-9CCF93A113E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655953" y="4742308"/>
                  <a:ext cx="112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E1E170C8-E58C-4DDE-84DC-76310B3B2DFA}"/>
                    </a:ext>
                  </a:extLst>
                </p14:cNvPr>
                <p14:cNvContentPartPr/>
                <p14:nvPr/>
              </p14:nvContentPartPr>
              <p14:xfrm>
                <a:off x="6785913" y="4825108"/>
                <a:ext cx="105840" cy="19548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E1E170C8-E58C-4DDE-84DC-76310B3B2DF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777273" y="4816468"/>
                  <a:ext cx="123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B48A3B5A-B6FD-40A1-8204-64EEEC78FDBD}"/>
                    </a:ext>
                  </a:extLst>
                </p14:cNvPr>
                <p14:cNvContentPartPr/>
                <p14:nvPr/>
              </p14:nvContentPartPr>
              <p14:xfrm>
                <a:off x="6822633" y="4755268"/>
                <a:ext cx="23040" cy="1080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B48A3B5A-B6FD-40A1-8204-64EEEC78FDB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813633" y="4746268"/>
                  <a:ext cx="40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633658DB-5CFD-4A8D-A5AD-FDFFC9DA6F90}"/>
                    </a:ext>
                  </a:extLst>
                </p14:cNvPr>
                <p14:cNvContentPartPr/>
                <p14:nvPr/>
              </p14:nvContentPartPr>
              <p14:xfrm>
                <a:off x="6904713" y="4725748"/>
                <a:ext cx="82080" cy="22536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633658DB-5CFD-4A8D-A5AD-FDFFC9DA6F9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896073" y="4717108"/>
                  <a:ext cx="9972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6B144A86-9ADA-4A92-8494-27AF7A416A98}"/>
              </a:ext>
            </a:extLst>
          </p:cNvPr>
          <p:cNvGrpSpPr/>
          <p:nvPr/>
        </p:nvGrpSpPr>
        <p:grpSpPr>
          <a:xfrm>
            <a:off x="4496313" y="5182948"/>
            <a:ext cx="1268280" cy="413280"/>
            <a:chOff x="4496313" y="5182948"/>
            <a:chExt cx="126828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54668CAA-2EFB-485A-AE35-DAFE06D73C1B}"/>
                    </a:ext>
                  </a:extLst>
                </p14:cNvPr>
                <p14:cNvContentPartPr/>
                <p14:nvPr/>
              </p14:nvContentPartPr>
              <p14:xfrm>
                <a:off x="4496313" y="5262148"/>
                <a:ext cx="210960" cy="33408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54668CAA-2EFB-485A-AE35-DAFE06D73C1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487313" y="5253148"/>
                  <a:ext cx="228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11CE5E40-A3B2-4274-8110-57FB277E31AD}"/>
                    </a:ext>
                  </a:extLst>
                </p14:cNvPr>
                <p14:cNvContentPartPr/>
                <p14:nvPr/>
              </p14:nvContentPartPr>
              <p14:xfrm>
                <a:off x="4575873" y="5195188"/>
                <a:ext cx="9360" cy="828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11CE5E40-A3B2-4274-8110-57FB277E31A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566873" y="5186188"/>
                  <a:ext cx="27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7AB585D7-D332-4045-B92E-EA78DEDABFA8}"/>
                    </a:ext>
                  </a:extLst>
                </p14:cNvPr>
                <p14:cNvContentPartPr/>
                <p14:nvPr/>
              </p14:nvContentPartPr>
              <p14:xfrm>
                <a:off x="4801233" y="5280868"/>
                <a:ext cx="126360" cy="36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7AB585D7-D332-4045-B92E-EA78DEDABFA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792593" y="5271868"/>
                  <a:ext cx="14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8BC06534-6F89-44FA-BD0F-12A9A8552137}"/>
                    </a:ext>
                  </a:extLst>
                </p14:cNvPr>
                <p14:cNvContentPartPr/>
                <p14:nvPr/>
              </p14:nvContentPartPr>
              <p14:xfrm>
                <a:off x="4812393" y="5345308"/>
                <a:ext cx="115920" cy="540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8BC06534-6F89-44FA-BD0F-12A9A855213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803753" y="5336668"/>
                  <a:ext cx="13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ED4D7D79-3F33-4C66-8A1A-CBB6F5BE2FA8}"/>
                    </a:ext>
                  </a:extLst>
                </p14:cNvPr>
                <p14:cNvContentPartPr/>
                <p14:nvPr/>
              </p14:nvContentPartPr>
              <p14:xfrm>
                <a:off x="5072673" y="5249548"/>
                <a:ext cx="184320" cy="28620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ED4D7D79-3F33-4C66-8A1A-CBB6F5BE2FA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063673" y="5240908"/>
                  <a:ext cx="201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6EFA9798-9742-4B1B-9530-A7AF004AFDEE}"/>
                    </a:ext>
                  </a:extLst>
                </p14:cNvPr>
                <p14:cNvContentPartPr/>
                <p14:nvPr/>
              </p14:nvContentPartPr>
              <p14:xfrm>
                <a:off x="5162313" y="5182948"/>
                <a:ext cx="33840" cy="1332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6EFA9798-9742-4B1B-9530-A7AF004AFDE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153313" y="5174308"/>
                  <a:ext cx="5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DEDDA5C9-A117-47F9-B242-41122A823B56}"/>
                    </a:ext>
                  </a:extLst>
                </p14:cNvPr>
                <p14:cNvContentPartPr/>
                <p14:nvPr/>
              </p14:nvContentPartPr>
              <p14:xfrm>
                <a:off x="5424753" y="5238388"/>
                <a:ext cx="26280" cy="16488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DEDDA5C9-A117-47F9-B242-41122A823B5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415753" y="5229748"/>
                  <a:ext cx="43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C74C9445-72B7-4CD4-AF31-8CAF7B3E3D03}"/>
                    </a:ext>
                  </a:extLst>
                </p14:cNvPr>
                <p14:cNvContentPartPr/>
                <p14:nvPr/>
              </p14:nvContentPartPr>
              <p14:xfrm>
                <a:off x="5350593" y="5320108"/>
                <a:ext cx="166320" cy="36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C74C9445-72B7-4CD4-AF31-8CAF7B3E3D0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41953" y="5311468"/>
                  <a:ext cx="18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C48F7D8E-3237-41AD-B52C-A55D033C2065}"/>
                    </a:ext>
                  </a:extLst>
                </p14:cNvPr>
                <p14:cNvContentPartPr/>
                <p14:nvPr/>
              </p14:nvContentPartPr>
              <p14:xfrm>
                <a:off x="5650113" y="5206348"/>
                <a:ext cx="114480" cy="15948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C48F7D8E-3237-41AD-B52C-A55D033C206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641113" y="5197708"/>
                  <a:ext cx="1321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upo 290">
            <a:extLst>
              <a:ext uri="{FF2B5EF4-FFF2-40B4-BE49-F238E27FC236}">
                <a16:creationId xmlns:a16="http://schemas.microsoft.com/office/drawing/2014/main" id="{138F9283-8CC0-4E32-AB04-C16E2AFB8683}"/>
              </a:ext>
            </a:extLst>
          </p:cNvPr>
          <p:cNvGrpSpPr/>
          <p:nvPr/>
        </p:nvGrpSpPr>
        <p:grpSpPr>
          <a:xfrm>
            <a:off x="4108233" y="5694508"/>
            <a:ext cx="2972520" cy="514800"/>
            <a:chOff x="4108233" y="5694508"/>
            <a:chExt cx="297252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48EAA2E4-7E9A-48B0-9ADD-22A774D68BB6}"/>
                    </a:ext>
                  </a:extLst>
                </p14:cNvPr>
                <p14:cNvContentPartPr/>
                <p14:nvPr/>
              </p14:nvContentPartPr>
              <p14:xfrm>
                <a:off x="4108233" y="5785588"/>
                <a:ext cx="696600" cy="42372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48EAA2E4-7E9A-48B0-9ADD-22A774D68BB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099593" y="5776948"/>
                  <a:ext cx="7142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4A50A5E0-1FE3-49E5-BEB4-6A81B627CC1A}"/>
                    </a:ext>
                  </a:extLst>
                </p14:cNvPr>
                <p14:cNvContentPartPr/>
                <p14:nvPr/>
              </p14:nvContentPartPr>
              <p14:xfrm>
                <a:off x="4573713" y="5843908"/>
                <a:ext cx="295200" cy="5400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4A50A5E0-1FE3-49E5-BEB4-6A81B627CC1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564713" y="5835268"/>
                  <a:ext cx="312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2ACA2A49-1A61-4D01-A1B1-67FA22226FD8}"/>
                    </a:ext>
                  </a:extLst>
                </p14:cNvPr>
                <p14:cNvContentPartPr/>
                <p14:nvPr/>
              </p14:nvContentPartPr>
              <p14:xfrm>
                <a:off x="4953513" y="5762188"/>
                <a:ext cx="91440" cy="26964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2ACA2A49-1A61-4D01-A1B1-67FA22226FD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944873" y="5753548"/>
                  <a:ext cx="109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14B654A6-6F89-4ABC-91F8-0A78E4CC06AD}"/>
                    </a:ext>
                  </a:extLst>
                </p14:cNvPr>
                <p14:cNvContentPartPr/>
                <p14:nvPr/>
              </p14:nvContentPartPr>
              <p14:xfrm>
                <a:off x="5126313" y="5764348"/>
                <a:ext cx="8280" cy="6912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14B654A6-6F89-4ABC-91F8-0A78E4CC06A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117673" y="5755348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09A6762F-6AB6-4C77-9DC1-729664A2F795}"/>
                    </a:ext>
                  </a:extLst>
                </p14:cNvPr>
                <p14:cNvContentPartPr/>
                <p14:nvPr/>
              </p14:nvContentPartPr>
              <p14:xfrm>
                <a:off x="5126313" y="5764348"/>
                <a:ext cx="48600" cy="8424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09A6762F-6AB6-4C77-9DC1-729664A2F79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117673" y="5755348"/>
                  <a:ext cx="66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4935D8C4-F975-434B-856F-738F256F824C}"/>
                    </a:ext>
                  </a:extLst>
                </p14:cNvPr>
                <p14:cNvContentPartPr/>
                <p14:nvPr/>
              </p14:nvContentPartPr>
              <p14:xfrm>
                <a:off x="5198313" y="5792428"/>
                <a:ext cx="191160" cy="18432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4935D8C4-F975-434B-856F-738F256F824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89673" y="5783788"/>
                  <a:ext cx="208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51867E58-631A-4325-B5CA-7D53C5E15408}"/>
                    </a:ext>
                  </a:extLst>
                </p14:cNvPr>
                <p14:cNvContentPartPr/>
                <p14:nvPr/>
              </p14:nvContentPartPr>
              <p14:xfrm>
                <a:off x="5422953" y="5838868"/>
                <a:ext cx="82800" cy="11376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51867E58-631A-4325-B5CA-7D53C5E1540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414313" y="5830228"/>
                  <a:ext cx="100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F8053746-4AAA-470C-852F-05D9C5C8BB27}"/>
                    </a:ext>
                  </a:extLst>
                </p14:cNvPr>
                <p14:cNvContentPartPr/>
                <p14:nvPr/>
              </p14:nvContentPartPr>
              <p14:xfrm>
                <a:off x="5543553" y="5859748"/>
                <a:ext cx="334440" cy="8568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F8053746-4AAA-470C-852F-05D9C5C8BB2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534913" y="5850748"/>
                  <a:ext cx="35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B08B4C43-8044-4634-A87F-6272E6959B27}"/>
                    </a:ext>
                  </a:extLst>
                </p14:cNvPr>
                <p14:cNvContentPartPr/>
                <p14:nvPr/>
              </p14:nvContentPartPr>
              <p14:xfrm>
                <a:off x="5964033" y="5843908"/>
                <a:ext cx="108000" cy="612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B08B4C43-8044-4634-A87F-6272E6959B2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955393" y="5834908"/>
                  <a:ext cx="125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494CD9E4-CCF3-4115-897F-8F54D819CECB}"/>
                    </a:ext>
                  </a:extLst>
                </p14:cNvPr>
                <p14:cNvContentPartPr/>
                <p14:nvPr/>
              </p14:nvContentPartPr>
              <p14:xfrm>
                <a:off x="5959713" y="5895388"/>
                <a:ext cx="106920" cy="648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494CD9E4-CCF3-4115-897F-8F54D819CEC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950713" y="5886748"/>
                  <a:ext cx="124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0A2AFF71-F62A-406E-AC6B-3A17DC29C27E}"/>
                    </a:ext>
                  </a:extLst>
                </p14:cNvPr>
                <p14:cNvContentPartPr/>
                <p14:nvPr/>
              </p14:nvContentPartPr>
              <p14:xfrm>
                <a:off x="6233313" y="5754268"/>
                <a:ext cx="6120" cy="5976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0A2AFF71-F62A-406E-AC6B-3A17DC29C27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224313" y="5745268"/>
                  <a:ext cx="23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B9E11C74-B635-4573-A9B4-E9053CF0DDCE}"/>
                    </a:ext>
                  </a:extLst>
                </p14:cNvPr>
                <p14:cNvContentPartPr/>
                <p14:nvPr/>
              </p14:nvContentPartPr>
              <p14:xfrm>
                <a:off x="6238713" y="5752108"/>
                <a:ext cx="55440" cy="5580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B9E11C74-B635-4573-A9B4-E9053CF0DDC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30073" y="5743468"/>
                  <a:ext cx="730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023EF406-153E-4291-8655-743B8D5B47C2}"/>
                    </a:ext>
                  </a:extLst>
                </p14:cNvPr>
                <p14:cNvContentPartPr/>
                <p14:nvPr/>
              </p14:nvContentPartPr>
              <p14:xfrm>
                <a:off x="6340953" y="5932828"/>
                <a:ext cx="102240" cy="11556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023EF406-153E-4291-8655-743B8D5B47C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331953" y="5923828"/>
                  <a:ext cx="11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49A23988-C355-477E-AFE1-3DD38928FD08}"/>
                    </a:ext>
                  </a:extLst>
                </p14:cNvPr>
                <p14:cNvContentPartPr/>
                <p14:nvPr/>
              </p14:nvContentPartPr>
              <p14:xfrm>
                <a:off x="6430953" y="5776228"/>
                <a:ext cx="121320" cy="16560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49A23988-C355-477E-AFE1-3DD38928FD0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421953" y="5767588"/>
                  <a:ext cx="138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DFA49BB1-668C-44F7-8BF1-A2E76737FA36}"/>
                    </a:ext>
                  </a:extLst>
                </p14:cNvPr>
                <p14:cNvContentPartPr/>
                <p14:nvPr/>
              </p14:nvContentPartPr>
              <p14:xfrm>
                <a:off x="6587193" y="5842108"/>
                <a:ext cx="80280" cy="9072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DFA49BB1-668C-44F7-8BF1-A2E76737FA3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78553" y="5833108"/>
                  <a:ext cx="97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FFAEBE75-AE52-4FA5-96A6-A7DD37B9DE64}"/>
                    </a:ext>
                  </a:extLst>
                </p14:cNvPr>
                <p14:cNvContentPartPr/>
                <p14:nvPr/>
              </p14:nvContentPartPr>
              <p14:xfrm>
                <a:off x="6713193" y="5845348"/>
                <a:ext cx="213480" cy="7236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FFAEBE75-AE52-4FA5-96A6-A7DD37B9DE6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704193" y="5836348"/>
                  <a:ext cx="231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53D0697B-2CD5-4F44-81F3-53D26D248A8B}"/>
                    </a:ext>
                  </a:extLst>
                </p14:cNvPr>
                <p14:cNvContentPartPr/>
                <p14:nvPr/>
              </p14:nvContentPartPr>
              <p14:xfrm>
                <a:off x="6921633" y="5859028"/>
                <a:ext cx="67680" cy="5580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53D0697B-2CD5-4F44-81F3-53D26D248A8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912993" y="5850388"/>
                  <a:ext cx="85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73B0484D-DB32-4720-8049-4F6C5D9FB76B}"/>
                    </a:ext>
                  </a:extLst>
                </p14:cNvPr>
                <p14:cNvContentPartPr/>
                <p14:nvPr/>
              </p14:nvContentPartPr>
              <p14:xfrm>
                <a:off x="6986793" y="5694508"/>
                <a:ext cx="93960" cy="29700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73B0484D-DB32-4720-8049-4F6C5D9FB76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977793" y="5685868"/>
                  <a:ext cx="111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7649F6D7-85CA-4543-AC54-A388B3BD6836}"/>
                    </a:ext>
                  </a:extLst>
                </p14:cNvPr>
                <p14:cNvContentPartPr/>
                <p14:nvPr/>
              </p14:nvContentPartPr>
              <p14:xfrm>
                <a:off x="6417633" y="5928508"/>
                <a:ext cx="26640" cy="2808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7649F6D7-85CA-4543-AC54-A388B3BD683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408993" y="5919508"/>
                  <a:ext cx="44280" cy="4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973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BEE847F-2FD5-43E2-AF4F-21A1F8BA0425}"/>
              </a:ext>
            </a:extLst>
          </p:cNvPr>
          <p:cNvGrpSpPr/>
          <p:nvPr/>
        </p:nvGrpSpPr>
        <p:grpSpPr>
          <a:xfrm>
            <a:off x="857421" y="520586"/>
            <a:ext cx="9176760" cy="846720"/>
            <a:chOff x="857421" y="520586"/>
            <a:chExt cx="917676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3DE9019F-A0E8-4DE0-ABE8-5737D825ECFA}"/>
                    </a:ext>
                  </a:extLst>
                </p14:cNvPr>
                <p14:cNvContentPartPr/>
                <p14:nvPr/>
              </p14:nvContentPartPr>
              <p14:xfrm>
                <a:off x="857421" y="659906"/>
                <a:ext cx="657720" cy="37908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3DE9019F-A0E8-4DE0-ABE8-5737D825EC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8421" y="650906"/>
                  <a:ext cx="6753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5648B00C-443B-4560-AD23-56DB184876DD}"/>
                    </a:ext>
                  </a:extLst>
                </p14:cNvPr>
                <p14:cNvContentPartPr/>
                <p14:nvPr/>
              </p14:nvContentPartPr>
              <p14:xfrm>
                <a:off x="1430181" y="778706"/>
                <a:ext cx="99360" cy="2592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5648B00C-443B-4560-AD23-56DB184876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1181" y="770066"/>
                  <a:ext cx="117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5D37CA80-E0A1-4F55-957F-412A913D1358}"/>
                    </a:ext>
                  </a:extLst>
                </p14:cNvPr>
                <p14:cNvContentPartPr/>
                <p14:nvPr/>
              </p14:nvContentPartPr>
              <p14:xfrm>
                <a:off x="1917261" y="869786"/>
                <a:ext cx="625680" cy="1749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5D37CA80-E0A1-4F55-957F-412A913D13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8261" y="861146"/>
                  <a:ext cx="643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B6F41A4-53F7-4BBC-B02B-9EB2C18A29EA}"/>
                    </a:ext>
                  </a:extLst>
                </p14:cNvPr>
                <p14:cNvContentPartPr/>
                <p14:nvPr/>
              </p14:nvContentPartPr>
              <p14:xfrm>
                <a:off x="2862621" y="865826"/>
                <a:ext cx="543240" cy="1483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B6F41A4-53F7-4BBC-B02B-9EB2C18A29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3981" y="856826"/>
                  <a:ext cx="560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DD18A45D-C1A9-41D1-B339-4109B6A27E54}"/>
                    </a:ext>
                  </a:extLst>
                </p14:cNvPr>
                <p14:cNvContentPartPr/>
                <p14:nvPr/>
              </p14:nvContentPartPr>
              <p14:xfrm>
                <a:off x="3709701" y="520586"/>
                <a:ext cx="1818720" cy="5180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DD18A45D-C1A9-41D1-B339-4109B6A27E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0701" y="511946"/>
                  <a:ext cx="18363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C485B2E-C280-40F5-9DF4-D583F9EA492F}"/>
                    </a:ext>
                  </a:extLst>
                </p14:cNvPr>
                <p14:cNvContentPartPr/>
                <p14:nvPr/>
              </p14:nvContentPartPr>
              <p14:xfrm>
                <a:off x="5022981" y="721106"/>
                <a:ext cx="31320" cy="1008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C485B2E-C280-40F5-9DF4-D583F9EA49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3981" y="712106"/>
                  <a:ext cx="48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D10A92C-D045-4925-A8DC-9C27CA1E1621}"/>
                    </a:ext>
                  </a:extLst>
                </p14:cNvPr>
                <p14:cNvContentPartPr/>
                <p14:nvPr/>
              </p14:nvContentPartPr>
              <p14:xfrm>
                <a:off x="3884301" y="686546"/>
                <a:ext cx="307440" cy="550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D10A92C-D045-4925-A8DC-9C27CA1E1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75661" y="677906"/>
                  <a:ext cx="325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478DD60-F9E2-408C-9AA6-9A02170C93CF}"/>
                    </a:ext>
                  </a:extLst>
                </p14:cNvPr>
                <p14:cNvContentPartPr/>
                <p14:nvPr/>
              </p14:nvContentPartPr>
              <p14:xfrm>
                <a:off x="5792301" y="798146"/>
                <a:ext cx="624240" cy="1630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478DD60-F9E2-408C-9AA6-9A02170C93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83301" y="789146"/>
                  <a:ext cx="641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11B5C04-5A7C-4DF2-99E4-4E2CB2FD46EE}"/>
                    </a:ext>
                  </a:extLst>
                </p14:cNvPr>
                <p14:cNvContentPartPr/>
                <p14:nvPr/>
              </p14:nvContentPartPr>
              <p14:xfrm>
                <a:off x="6698421" y="605906"/>
                <a:ext cx="1512000" cy="5554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11B5C04-5A7C-4DF2-99E4-4E2CB2FD46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9781" y="596906"/>
                  <a:ext cx="15296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A558547-F452-4825-ABFC-7002268229C0}"/>
                    </a:ext>
                  </a:extLst>
                </p14:cNvPr>
                <p14:cNvContentPartPr/>
                <p14:nvPr/>
              </p14:nvContentPartPr>
              <p14:xfrm>
                <a:off x="8569341" y="956546"/>
                <a:ext cx="30240" cy="1537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A558547-F452-4825-ABFC-7002268229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0701" y="947906"/>
                  <a:ext cx="47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2D805558-E1A6-41D7-A7A1-B2D423EA1186}"/>
                    </a:ext>
                  </a:extLst>
                </p14:cNvPr>
                <p14:cNvContentPartPr/>
                <p14:nvPr/>
              </p14:nvContentPartPr>
              <p14:xfrm>
                <a:off x="8991981" y="810026"/>
                <a:ext cx="1042200" cy="5572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2D805558-E1A6-41D7-A7A1-B2D423EA11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3341" y="801026"/>
                  <a:ext cx="1059840" cy="57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450E8912-DEFE-4968-8749-06EF85F1787D}"/>
                  </a:ext>
                </a:extLst>
              </p14:cNvPr>
              <p14:cNvContentPartPr/>
              <p14:nvPr/>
            </p14:nvContentPartPr>
            <p14:xfrm>
              <a:off x="836901" y="1577186"/>
              <a:ext cx="1573560" cy="21312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450E8912-DEFE-4968-8749-06EF85F178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8261" y="1568546"/>
                <a:ext cx="1591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4FE50D1A-C6FE-4C19-8FB1-440EABDC9AD6}"/>
                  </a:ext>
                </a:extLst>
              </p14:cNvPr>
              <p14:cNvContentPartPr/>
              <p14:nvPr/>
            </p14:nvContentPartPr>
            <p14:xfrm>
              <a:off x="2808981" y="1421306"/>
              <a:ext cx="174240" cy="3243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4FE50D1A-C6FE-4C19-8FB1-440EABDC9A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00341" y="1412306"/>
                <a:ext cx="191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9754598E-2103-4E6C-B284-DB0BDC2B8C62}"/>
                  </a:ext>
                </a:extLst>
              </p14:cNvPr>
              <p14:cNvContentPartPr/>
              <p14:nvPr/>
            </p14:nvContentPartPr>
            <p14:xfrm>
              <a:off x="3118581" y="1407626"/>
              <a:ext cx="234720" cy="28260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9754598E-2103-4E6C-B284-DB0BDC2B8C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9941" y="1398626"/>
                <a:ext cx="2523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4E42864F-B46C-441D-819E-1880EDD19CEF}"/>
                  </a:ext>
                </a:extLst>
              </p14:cNvPr>
              <p14:cNvContentPartPr/>
              <p14:nvPr/>
            </p14:nvContentPartPr>
            <p14:xfrm>
              <a:off x="3206781" y="1410866"/>
              <a:ext cx="301680" cy="4644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4E42864F-B46C-441D-819E-1880EDD19C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98141" y="1401866"/>
                <a:ext cx="3193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51747EE1-4211-4073-B3B7-B84D41269B0A}"/>
                  </a:ext>
                </a:extLst>
              </p14:cNvPr>
              <p14:cNvContentPartPr/>
              <p14:nvPr/>
            </p14:nvContentPartPr>
            <p14:xfrm>
              <a:off x="3829941" y="1339946"/>
              <a:ext cx="1106640" cy="3801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51747EE1-4211-4073-B3B7-B84D41269B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1301" y="1330946"/>
                <a:ext cx="11242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2CAFEB7E-4446-4EBB-B218-77EB3667DC5F}"/>
                  </a:ext>
                </a:extLst>
              </p14:cNvPr>
              <p14:cNvContentPartPr/>
              <p14:nvPr/>
            </p14:nvContentPartPr>
            <p14:xfrm>
              <a:off x="4293981" y="1517786"/>
              <a:ext cx="381600" cy="1548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2CAFEB7E-4446-4EBB-B218-77EB3667DC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85341" y="1509146"/>
                <a:ext cx="39924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o 40">
            <a:extLst>
              <a:ext uri="{FF2B5EF4-FFF2-40B4-BE49-F238E27FC236}">
                <a16:creationId xmlns:a16="http://schemas.microsoft.com/office/drawing/2014/main" id="{B968B5F3-CEE7-46D4-807D-EC0C1998D1B7}"/>
              </a:ext>
            </a:extLst>
          </p:cNvPr>
          <p:cNvGrpSpPr/>
          <p:nvPr/>
        </p:nvGrpSpPr>
        <p:grpSpPr>
          <a:xfrm>
            <a:off x="5307381" y="1351826"/>
            <a:ext cx="5473800" cy="643320"/>
            <a:chOff x="5307381" y="1351826"/>
            <a:chExt cx="5473800" cy="64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AD1EC408-EA38-4464-A01F-C7472B8B558B}"/>
                    </a:ext>
                  </a:extLst>
                </p14:cNvPr>
                <p14:cNvContentPartPr/>
                <p14:nvPr/>
              </p14:nvContentPartPr>
              <p14:xfrm>
                <a:off x="5307381" y="1351826"/>
                <a:ext cx="2742840" cy="47700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AD1EC408-EA38-4464-A01F-C7472B8B55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8741" y="1342826"/>
                  <a:ext cx="27604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1DB6E65-5E77-41B6-8106-9FC345DBE861}"/>
                    </a:ext>
                  </a:extLst>
                </p14:cNvPr>
                <p14:cNvContentPartPr/>
                <p14:nvPr/>
              </p14:nvContentPartPr>
              <p14:xfrm>
                <a:off x="7261821" y="1410866"/>
                <a:ext cx="24120" cy="187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1DB6E65-5E77-41B6-8106-9FC345DBE8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52821" y="1401866"/>
                  <a:ext cx="41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D1EDA5FA-B067-4594-8249-EE4F92FC4EE7}"/>
                    </a:ext>
                  </a:extLst>
                </p14:cNvPr>
                <p14:cNvContentPartPr/>
                <p14:nvPr/>
              </p14:nvContentPartPr>
              <p14:xfrm>
                <a:off x="7095141" y="1407626"/>
                <a:ext cx="51480" cy="3996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D1EDA5FA-B067-4594-8249-EE4F92FC4E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86141" y="1398626"/>
                  <a:ext cx="69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1356887-1BE6-451D-A938-DCD6BA7CD98D}"/>
                    </a:ext>
                  </a:extLst>
                </p14:cNvPr>
                <p14:cNvContentPartPr/>
                <p14:nvPr/>
              </p14:nvContentPartPr>
              <p14:xfrm>
                <a:off x="5339781" y="1476026"/>
                <a:ext cx="333720" cy="36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1356887-1BE6-451D-A938-DCD6BA7CD9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0781" y="1467386"/>
                  <a:ext cx="351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C8E2DF9-F8D7-48A8-823A-AE674AF85AB7}"/>
                    </a:ext>
                  </a:extLst>
                </p14:cNvPr>
                <p14:cNvContentPartPr/>
                <p14:nvPr/>
              </p14:nvContentPartPr>
              <p14:xfrm>
                <a:off x="7100901" y="1411946"/>
                <a:ext cx="100440" cy="378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C8E2DF9-F8D7-48A8-823A-AE674AF85A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92261" y="1402946"/>
                  <a:ext cx="118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A2DE93FB-3442-4051-829C-B9E3E1192BB3}"/>
                    </a:ext>
                  </a:extLst>
                </p14:cNvPr>
                <p14:cNvContentPartPr/>
                <p14:nvPr/>
              </p14:nvContentPartPr>
              <p14:xfrm>
                <a:off x="8327421" y="1517786"/>
                <a:ext cx="187200" cy="4759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A2DE93FB-3442-4051-829C-B9E3E1192B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18781" y="1509146"/>
                  <a:ext cx="2048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B30C9E92-E756-4862-A402-485C48E0EAD2}"/>
                    </a:ext>
                  </a:extLst>
                </p14:cNvPr>
                <p14:cNvContentPartPr/>
                <p14:nvPr/>
              </p14:nvContentPartPr>
              <p14:xfrm>
                <a:off x="8259741" y="1539746"/>
                <a:ext cx="884160" cy="45540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B30C9E92-E756-4862-A402-485C48E0EA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50741" y="1530746"/>
                  <a:ext cx="9018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A9764B4E-8E70-405B-BC44-1D7A6B1D27DE}"/>
                    </a:ext>
                  </a:extLst>
                </p14:cNvPr>
                <p14:cNvContentPartPr/>
                <p14:nvPr/>
              </p14:nvContentPartPr>
              <p14:xfrm>
                <a:off x="9439821" y="1515626"/>
                <a:ext cx="1192680" cy="1677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A9764B4E-8E70-405B-BC44-1D7A6B1D27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31181" y="1506626"/>
                  <a:ext cx="1210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9DD3D01C-6135-4E2F-99F2-BC4439D0AFA2}"/>
                    </a:ext>
                  </a:extLst>
                </p14:cNvPr>
                <p14:cNvContentPartPr/>
                <p14:nvPr/>
              </p14:nvContentPartPr>
              <p14:xfrm>
                <a:off x="10534221" y="1515626"/>
                <a:ext cx="25200" cy="2592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9DD3D01C-6135-4E2F-99F2-BC4439D0AF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25581" y="1506986"/>
                  <a:ext cx="42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27737A67-972B-46C8-8520-235794867D30}"/>
                    </a:ext>
                  </a:extLst>
                </p14:cNvPr>
                <p14:cNvContentPartPr/>
                <p14:nvPr/>
              </p14:nvContentPartPr>
              <p14:xfrm>
                <a:off x="10661301" y="1553426"/>
                <a:ext cx="119880" cy="1130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27737A67-972B-46C8-8520-235794867D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52301" y="1544426"/>
                  <a:ext cx="1375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8379B1C-389F-4EF2-9532-F203108B106E}"/>
              </a:ext>
            </a:extLst>
          </p:cNvPr>
          <p:cNvGrpSpPr/>
          <p:nvPr/>
        </p:nvGrpSpPr>
        <p:grpSpPr>
          <a:xfrm>
            <a:off x="872901" y="2085146"/>
            <a:ext cx="2072160" cy="538560"/>
            <a:chOff x="872901" y="2085146"/>
            <a:chExt cx="2072160" cy="53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62AC900-58FF-4C85-A204-85C80C5A7CCB}"/>
                    </a:ext>
                  </a:extLst>
                </p14:cNvPr>
                <p14:cNvContentPartPr/>
                <p14:nvPr/>
              </p14:nvContentPartPr>
              <p14:xfrm>
                <a:off x="872901" y="2085146"/>
                <a:ext cx="1051920" cy="5385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62AC900-58FF-4C85-A204-85C80C5A7C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3901" y="2076506"/>
                  <a:ext cx="106956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EBF7634A-D1C8-42E6-A29A-089132CB8332}"/>
                    </a:ext>
                  </a:extLst>
                </p14:cNvPr>
                <p14:cNvContentPartPr/>
                <p14:nvPr/>
              </p14:nvContentPartPr>
              <p14:xfrm>
                <a:off x="2158821" y="2248586"/>
                <a:ext cx="710280" cy="18144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EBF7634A-D1C8-42E6-A29A-089132CB83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49821" y="2239586"/>
                  <a:ext cx="727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4C13E871-2C09-4357-8E15-E7A0EAC3D41C}"/>
                    </a:ext>
                  </a:extLst>
                </p14:cNvPr>
                <p14:cNvContentPartPr/>
                <p14:nvPr/>
              </p14:nvContentPartPr>
              <p14:xfrm>
                <a:off x="2805381" y="2090906"/>
                <a:ext cx="139680" cy="8064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4C13E871-2C09-4357-8E15-E7A0EAC3D4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6741" y="2082266"/>
                  <a:ext cx="15732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7CB54205-9A15-443C-BF60-A2225445F49C}"/>
              </a:ext>
            </a:extLst>
          </p:cNvPr>
          <p:cNvGrpSpPr/>
          <p:nvPr/>
        </p:nvGrpSpPr>
        <p:grpSpPr>
          <a:xfrm>
            <a:off x="1296621" y="2958866"/>
            <a:ext cx="1822320" cy="310680"/>
            <a:chOff x="1296621" y="2958866"/>
            <a:chExt cx="18223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CE7151C-E6FD-465A-8F0E-361A7035F037}"/>
                    </a:ext>
                  </a:extLst>
                </p14:cNvPr>
                <p14:cNvContentPartPr/>
                <p14:nvPr/>
              </p14:nvContentPartPr>
              <p14:xfrm>
                <a:off x="1296621" y="2988746"/>
                <a:ext cx="319320" cy="28080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CE7151C-E6FD-465A-8F0E-361A7035F0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87981" y="2979746"/>
                  <a:ext cx="3369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83BC71D7-EF70-42B8-9FEE-76EDDEB8BB98}"/>
                    </a:ext>
                  </a:extLst>
                </p14:cNvPr>
                <p14:cNvContentPartPr/>
                <p14:nvPr/>
              </p14:nvContentPartPr>
              <p14:xfrm>
                <a:off x="1667421" y="2958866"/>
                <a:ext cx="188280" cy="23292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83BC71D7-EF70-42B8-9FEE-76EDDEB8BB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58421" y="2949866"/>
                  <a:ext cx="205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E4E2697D-AB91-43D0-8F31-4A8027985D28}"/>
                    </a:ext>
                  </a:extLst>
                </p14:cNvPr>
                <p14:cNvContentPartPr/>
                <p14:nvPr/>
              </p14:nvContentPartPr>
              <p14:xfrm>
                <a:off x="1957581" y="3012506"/>
                <a:ext cx="658800" cy="15876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E4E2697D-AB91-43D0-8F31-4A8027985D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48941" y="3003506"/>
                  <a:ext cx="676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F6D34688-F885-4132-9FB6-A77F1796E8BB}"/>
                    </a:ext>
                  </a:extLst>
                </p14:cNvPr>
                <p14:cNvContentPartPr/>
                <p14:nvPr/>
              </p14:nvContentPartPr>
              <p14:xfrm>
                <a:off x="2462661" y="3067946"/>
                <a:ext cx="55080" cy="550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F6D34688-F885-4132-9FB6-A77F1796E8B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53661" y="3059306"/>
                  <a:ext cx="72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DD09EFEE-C98E-4DFC-9445-433EF1709296}"/>
                    </a:ext>
                  </a:extLst>
                </p14:cNvPr>
                <p14:cNvContentPartPr/>
                <p14:nvPr/>
              </p14:nvContentPartPr>
              <p14:xfrm>
                <a:off x="2420901" y="3017546"/>
                <a:ext cx="246960" cy="1321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DD09EFEE-C98E-4DFC-9445-433EF17092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1901" y="3008906"/>
                  <a:ext cx="264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3E7AF257-8F44-48CA-83AB-75D137A0F1F2}"/>
                    </a:ext>
                  </a:extLst>
                </p14:cNvPr>
                <p14:cNvContentPartPr/>
                <p14:nvPr/>
              </p14:nvContentPartPr>
              <p14:xfrm>
                <a:off x="2920941" y="2985146"/>
                <a:ext cx="198000" cy="828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3E7AF257-8F44-48CA-83AB-75D137A0F1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12301" y="2976506"/>
                  <a:ext cx="215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7FB9A38-3943-4E65-8B6B-57EDE73C9EC7}"/>
                    </a:ext>
                  </a:extLst>
                </p14:cNvPr>
                <p14:cNvContentPartPr/>
                <p14:nvPr/>
              </p14:nvContentPartPr>
              <p14:xfrm>
                <a:off x="2924541" y="3070106"/>
                <a:ext cx="169560" cy="3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7FB9A38-3943-4E65-8B6B-57EDE73C9E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15901" y="3061466"/>
                  <a:ext cx="1872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9B6DF5DC-1FC9-4448-900F-685A30E0FECB}"/>
              </a:ext>
            </a:extLst>
          </p:cNvPr>
          <p:cNvGrpSpPr/>
          <p:nvPr/>
        </p:nvGrpSpPr>
        <p:grpSpPr>
          <a:xfrm>
            <a:off x="11245221" y="3042386"/>
            <a:ext cx="659160" cy="338400"/>
            <a:chOff x="11245221" y="3042386"/>
            <a:chExt cx="65916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79A0CF7D-C8A7-44EA-8644-813BEDF297F5}"/>
                    </a:ext>
                  </a:extLst>
                </p14:cNvPr>
                <p14:cNvContentPartPr/>
                <p14:nvPr/>
              </p14:nvContentPartPr>
              <p14:xfrm>
                <a:off x="11300301" y="3135626"/>
                <a:ext cx="28440" cy="21348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79A0CF7D-C8A7-44EA-8644-813BEDF297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91661" y="3126626"/>
                  <a:ext cx="46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9AB4B186-520D-4C1B-B3EA-34B053C81C2C}"/>
                    </a:ext>
                  </a:extLst>
                </p14:cNvPr>
                <p14:cNvContentPartPr/>
                <p14:nvPr/>
              </p14:nvContentPartPr>
              <p14:xfrm>
                <a:off x="11245221" y="3254426"/>
                <a:ext cx="178920" cy="1440"/>
              </p14:xfrm>
            </p:contentPart>
          </mc:Choice>
          <mc:Fallback xmlns=""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9AB4B186-520D-4C1B-B3EA-34B053C81C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36581" y="3245426"/>
                  <a:ext cx="1965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C9CA6631-C5C5-4C60-9902-698807A5B987}"/>
                    </a:ext>
                  </a:extLst>
                </p14:cNvPr>
                <p14:cNvContentPartPr/>
                <p14:nvPr/>
              </p14:nvContentPartPr>
              <p14:xfrm>
                <a:off x="11629701" y="3042386"/>
                <a:ext cx="264600" cy="3384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C9CA6631-C5C5-4C60-9902-698807A5B9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621061" y="3033386"/>
                  <a:ext cx="282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100A6E04-119D-4824-A929-B9CEB82B9604}"/>
                    </a:ext>
                  </a:extLst>
                </p14:cNvPr>
                <p14:cNvContentPartPr/>
                <p14:nvPr/>
              </p14:nvContentPartPr>
              <p14:xfrm>
                <a:off x="11667861" y="3098186"/>
                <a:ext cx="236520" cy="133920"/>
              </p14:xfrm>
            </p:contentPart>
          </mc:Choice>
          <mc:Fallback xmlns=""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100A6E04-119D-4824-A929-B9CEB82B96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59221" y="3089546"/>
                  <a:ext cx="25416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FDB64480-11DC-4A62-88A7-86427DABA7D2}"/>
              </a:ext>
            </a:extLst>
          </p:cNvPr>
          <p:cNvGrpSpPr/>
          <p:nvPr/>
        </p:nvGrpSpPr>
        <p:grpSpPr>
          <a:xfrm>
            <a:off x="3412701" y="2652506"/>
            <a:ext cx="7572240" cy="819720"/>
            <a:chOff x="3412701" y="2652506"/>
            <a:chExt cx="7572240" cy="81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A6195BFA-E1C3-4DD9-B915-19DFC879FB98}"/>
                    </a:ext>
                  </a:extLst>
                </p14:cNvPr>
                <p14:cNvContentPartPr/>
                <p14:nvPr/>
              </p14:nvContentPartPr>
              <p14:xfrm>
                <a:off x="3412701" y="2844386"/>
                <a:ext cx="274320" cy="3603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A6195BFA-E1C3-4DD9-B915-19DFC879FB9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03701" y="2835386"/>
                  <a:ext cx="291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7446CB7B-8372-40F3-99B6-1961820DA8F5}"/>
                    </a:ext>
                  </a:extLst>
                </p14:cNvPr>
                <p14:cNvContentPartPr/>
                <p14:nvPr/>
              </p14:nvContentPartPr>
              <p14:xfrm>
                <a:off x="3446181" y="3064706"/>
                <a:ext cx="218160" cy="68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7446CB7B-8372-40F3-99B6-1961820DA8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37541" y="3056066"/>
                  <a:ext cx="235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68FD342E-325C-4A70-88C8-2896832C6CEB}"/>
                    </a:ext>
                  </a:extLst>
                </p14:cNvPr>
                <p14:cNvContentPartPr/>
                <p14:nvPr/>
              </p14:nvContentPartPr>
              <p14:xfrm>
                <a:off x="3909501" y="2941586"/>
                <a:ext cx="20880" cy="24048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68FD342E-325C-4A70-88C8-2896832C6C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00501" y="2932586"/>
                  <a:ext cx="38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1D76394B-9582-42A4-9CF9-E23D0171D82A}"/>
                    </a:ext>
                  </a:extLst>
                </p14:cNvPr>
                <p14:cNvContentPartPr/>
                <p14:nvPr/>
              </p14:nvContentPartPr>
              <p14:xfrm>
                <a:off x="3846501" y="3064706"/>
                <a:ext cx="218160" cy="14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1D76394B-9582-42A4-9CF9-E23D0171D8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37501" y="3056066"/>
                  <a:ext cx="235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7F09CBB-6A22-4B50-89C1-C18119074969}"/>
                    </a:ext>
                  </a:extLst>
                </p14:cNvPr>
                <p14:cNvContentPartPr/>
                <p14:nvPr/>
              </p14:nvContentPartPr>
              <p14:xfrm>
                <a:off x="4243221" y="2873186"/>
                <a:ext cx="214200" cy="2991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7F09CBB-6A22-4B50-89C1-C181190749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34221" y="2864186"/>
                  <a:ext cx="231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5A6B20F7-CD0E-4384-A231-11FF52CB3DBF}"/>
                    </a:ext>
                  </a:extLst>
                </p14:cNvPr>
                <p14:cNvContentPartPr/>
                <p14:nvPr/>
              </p14:nvContentPartPr>
              <p14:xfrm>
                <a:off x="4689621" y="2916026"/>
                <a:ext cx="21960" cy="2156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5A6B20F7-CD0E-4384-A231-11FF52CB3D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80621" y="2907026"/>
                  <a:ext cx="39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AFA6E952-CC3C-4E06-9916-394B6BFC2FB6}"/>
                    </a:ext>
                  </a:extLst>
                </p14:cNvPr>
                <p14:cNvContentPartPr/>
                <p14:nvPr/>
              </p14:nvContentPartPr>
              <p14:xfrm>
                <a:off x="4563261" y="3018626"/>
                <a:ext cx="256320" cy="46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AFA6E952-CC3C-4E06-9916-394B6BFC2F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54261" y="3009986"/>
                  <a:ext cx="273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AD3DB6AE-E149-40BE-9EAD-420241A23AA4}"/>
                    </a:ext>
                  </a:extLst>
                </p14:cNvPr>
                <p14:cNvContentPartPr/>
                <p14:nvPr/>
              </p14:nvContentPartPr>
              <p14:xfrm>
                <a:off x="4961781" y="2839706"/>
                <a:ext cx="150840" cy="26280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AD3DB6AE-E149-40BE-9EAD-420241A23A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53141" y="2831066"/>
                  <a:ext cx="168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BF89048D-5AC0-4DE6-A6C2-6F29DF58BB35}"/>
                    </a:ext>
                  </a:extLst>
                </p14:cNvPr>
                <p14:cNvContentPartPr/>
                <p14:nvPr/>
              </p14:nvContentPartPr>
              <p14:xfrm>
                <a:off x="5406381" y="2854826"/>
                <a:ext cx="28800" cy="21240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BF89048D-5AC0-4DE6-A6C2-6F29DF58BB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97741" y="2845826"/>
                  <a:ext cx="46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890DFB34-12BA-4E1A-A158-DFEFCDD1D9D6}"/>
                    </a:ext>
                  </a:extLst>
                </p14:cNvPr>
                <p14:cNvContentPartPr/>
                <p14:nvPr/>
              </p14:nvContentPartPr>
              <p14:xfrm>
                <a:off x="5349141" y="2961026"/>
                <a:ext cx="239760" cy="144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890DFB34-12BA-4E1A-A158-DFEFCDD1D9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40501" y="2952026"/>
                  <a:ext cx="257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9D7DB027-9271-428A-8A4B-7474A1058C69}"/>
                    </a:ext>
                  </a:extLst>
                </p14:cNvPr>
                <p14:cNvContentPartPr/>
                <p14:nvPr/>
              </p14:nvContentPartPr>
              <p14:xfrm>
                <a:off x="5736141" y="2807666"/>
                <a:ext cx="43200" cy="25632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9D7DB027-9271-428A-8A4B-7474A1058C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27501" y="2799026"/>
                  <a:ext cx="60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3A3ECCB0-017E-440B-8866-28981CC30670}"/>
                    </a:ext>
                  </a:extLst>
                </p14:cNvPr>
                <p14:cNvContentPartPr/>
                <p14:nvPr/>
              </p14:nvContentPartPr>
              <p14:xfrm>
                <a:off x="5767101" y="2807666"/>
                <a:ext cx="192600" cy="28944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3A3ECCB0-017E-440B-8866-28981CC306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58461" y="2799026"/>
                  <a:ext cx="210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C3F2BC92-BA78-41C9-89F7-2B9E89482207}"/>
                    </a:ext>
                  </a:extLst>
                </p14:cNvPr>
                <p14:cNvContentPartPr/>
                <p14:nvPr/>
              </p14:nvContentPartPr>
              <p14:xfrm>
                <a:off x="6210261" y="2833226"/>
                <a:ext cx="18720" cy="21348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C3F2BC92-BA78-41C9-89F7-2B9E894822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01261" y="2824586"/>
                  <a:ext cx="36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CB197B2-9B9F-483A-9368-D75B72E73DF6}"/>
                    </a:ext>
                  </a:extLst>
                </p14:cNvPr>
                <p14:cNvContentPartPr/>
                <p14:nvPr/>
              </p14:nvContentPartPr>
              <p14:xfrm>
                <a:off x="6110181" y="2907386"/>
                <a:ext cx="268200" cy="122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CB197B2-9B9F-483A-9368-D75B72E73D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01541" y="2898386"/>
                  <a:ext cx="285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646C8366-2ED6-45BA-8C8F-27134B9FA875}"/>
                    </a:ext>
                  </a:extLst>
                </p14:cNvPr>
                <p14:cNvContentPartPr/>
                <p14:nvPr/>
              </p14:nvContentPartPr>
              <p14:xfrm>
                <a:off x="6534261" y="2752946"/>
                <a:ext cx="1800" cy="3099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646C8366-2ED6-45BA-8C8F-27134B9FA8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25261" y="2744306"/>
                  <a:ext cx="19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F8DADDA1-6BD5-48D9-B001-9B7D53283728}"/>
                    </a:ext>
                  </a:extLst>
                </p14:cNvPr>
                <p14:cNvContentPartPr/>
                <p14:nvPr/>
              </p14:nvContentPartPr>
              <p14:xfrm>
                <a:off x="6562701" y="2783186"/>
                <a:ext cx="205200" cy="1656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F8DADDA1-6BD5-48D9-B001-9B7D532837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54061" y="2774186"/>
                  <a:ext cx="222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54B3FC94-EF65-4CA1-A806-88C913B5D594}"/>
                    </a:ext>
                  </a:extLst>
                </p14:cNvPr>
                <p14:cNvContentPartPr/>
                <p14:nvPr/>
              </p14:nvContentPartPr>
              <p14:xfrm>
                <a:off x="6540021" y="2887946"/>
                <a:ext cx="219600" cy="1537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54B3FC94-EF65-4CA1-A806-88C913B5D5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31381" y="2878946"/>
                  <a:ext cx="237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96923171-4C4D-4752-8A5A-ABC89536058B}"/>
                    </a:ext>
                  </a:extLst>
                </p14:cNvPr>
                <p14:cNvContentPartPr/>
                <p14:nvPr/>
              </p14:nvContentPartPr>
              <p14:xfrm>
                <a:off x="7035381" y="2820626"/>
                <a:ext cx="20520" cy="2037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96923171-4C4D-4752-8A5A-ABC8953605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26741" y="2811626"/>
                  <a:ext cx="38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777E85CB-3BE2-401A-A787-4E80C3FF4897}"/>
                    </a:ext>
                  </a:extLst>
                </p14:cNvPr>
                <p14:cNvContentPartPr/>
                <p14:nvPr/>
              </p14:nvContentPartPr>
              <p14:xfrm>
                <a:off x="6956901" y="2925386"/>
                <a:ext cx="235080" cy="25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777E85CB-3BE2-401A-A787-4E80C3FF48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8261" y="2916746"/>
                  <a:ext cx="252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A792FD39-7405-4B04-972C-696D70F96CBA}"/>
                    </a:ext>
                  </a:extLst>
                </p14:cNvPr>
                <p14:cNvContentPartPr/>
                <p14:nvPr/>
              </p14:nvContentPartPr>
              <p14:xfrm>
                <a:off x="7404741" y="2731706"/>
                <a:ext cx="19440" cy="27504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A792FD39-7405-4B04-972C-696D70F96C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95741" y="2722706"/>
                  <a:ext cx="370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DF083925-93B1-4090-9CC2-24B0DD5E00E7}"/>
                    </a:ext>
                  </a:extLst>
                </p14:cNvPr>
                <p14:cNvContentPartPr/>
                <p14:nvPr/>
              </p14:nvContentPartPr>
              <p14:xfrm>
                <a:off x="7385661" y="2725226"/>
                <a:ext cx="261000" cy="1375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DF083925-93B1-4090-9CC2-24B0DD5E00E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76661" y="2716226"/>
                  <a:ext cx="278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F763642F-EE7A-4BFA-B9C1-5E977E0B7195}"/>
                    </a:ext>
                  </a:extLst>
                </p14:cNvPr>
                <p14:cNvContentPartPr/>
                <p14:nvPr/>
              </p14:nvContentPartPr>
              <p14:xfrm>
                <a:off x="7910901" y="2732786"/>
                <a:ext cx="37440" cy="2199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F763642F-EE7A-4BFA-B9C1-5E977E0B719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01901" y="2723786"/>
                  <a:ext cx="5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89061B7D-83A9-4368-91F7-A5A227EF528B}"/>
                    </a:ext>
                  </a:extLst>
                </p14:cNvPr>
                <p14:cNvContentPartPr/>
                <p14:nvPr/>
              </p14:nvContentPartPr>
              <p14:xfrm>
                <a:off x="7853661" y="2834306"/>
                <a:ext cx="261000" cy="468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89061B7D-83A9-4368-91F7-A5A227EF52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44661" y="2825666"/>
                  <a:ext cx="278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E8B37B5C-8983-4B3F-9448-12A2BB823E30}"/>
                    </a:ext>
                  </a:extLst>
                </p14:cNvPr>
                <p14:cNvContentPartPr/>
                <p14:nvPr/>
              </p14:nvContentPartPr>
              <p14:xfrm>
                <a:off x="8195301" y="2691026"/>
                <a:ext cx="277920" cy="28224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E8B37B5C-8983-4B3F-9448-12A2BB823E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86661" y="2682026"/>
                  <a:ext cx="295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24D1183C-83F1-44C6-A1B9-947F00005F6F}"/>
                    </a:ext>
                  </a:extLst>
                </p14:cNvPr>
                <p14:cNvContentPartPr/>
                <p14:nvPr/>
              </p14:nvContentPartPr>
              <p14:xfrm>
                <a:off x="8707581" y="2764826"/>
                <a:ext cx="14760" cy="2070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24D1183C-83F1-44C6-A1B9-947F00005F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98581" y="2755826"/>
                  <a:ext cx="32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5EB48817-CB8B-4815-92DA-B02950513C2C}"/>
                    </a:ext>
                  </a:extLst>
                </p14:cNvPr>
                <p14:cNvContentPartPr/>
                <p14:nvPr/>
              </p14:nvContentPartPr>
              <p14:xfrm>
                <a:off x="8574021" y="2872106"/>
                <a:ext cx="269640" cy="1980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5EB48817-CB8B-4815-92DA-B02950513C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65381" y="2863106"/>
                  <a:ext cx="287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0B8B9F25-D509-45C5-AF72-8E2400D1E536}"/>
                    </a:ext>
                  </a:extLst>
                </p14:cNvPr>
                <p14:cNvContentPartPr/>
                <p14:nvPr/>
              </p14:nvContentPartPr>
              <p14:xfrm>
                <a:off x="9119421" y="2700386"/>
                <a:ext cx="15840" cy="27576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0B8B9F25-D509-45C5-AF72-8E2400D1E5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10781" y="2691746"/>
                  <a:ext cx="33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2497F88B-67CA-468A-87F4-D3135A2FF8C7}"/>
                    </a:ext>
                  </a:extLst>
                </p14:cNvPr>
                <p14:cNvContentPartPr/>
                <p14:nvPr/>
              </p14:nvContentPartPr>
              <p14:xfrm>
                <a:off x="9130221" y="2668346"/>
                <a:ext cx="254160" cy="2552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2497F88B-67CA-468A-87F4-D3135A2FF8C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21581" y="2659706"/>
                  <a:ext cx="271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AAE6E0D3-E5BE-48C4-8C51-99EAB48691E6}"/>
                    </a:ext>
                  </a:extLst>
                </p14:cNvPr>
                <p14:cNvContentPartPr/>
                <p14:nvPr/>
              </p14:nvContentPartPr>
              <p14:xfrm>
                <a:off x="9604341" y="2719826"/>
                <a:ext cx="18360" cy="1983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AAE6E0D3-E5BE-48C4-8C51-99EAB48691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95341" y="2711186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E8A5943A-E51B-4C3A-B764-DFBAA4290876}"/>
                    </a:ext>
                  </a:extLst>
                </p14:cNvPr>
                <p14:cNvContentPartPr/>
                <p14:nvPr/>
              </p14:nvContentPartPr>
              <p14:xfrm>
                <a:off x="9501741" y="2819546"/>
                <a:ext cx="236160" cy="1008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E8A5943A-E51B-4C3A-B764-DFBAA429087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93101" y="2810546"/>
                  <a:ext cx="253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B2ECBE43-5D03-41B9-9A55-FE308540F282}"/>
                    </a:ext>
                  </a:extLst>
                </p14:cNvPr>
                <p14:cNvContentPartPr/>
                <p14:nvPr/>
              </p14:nvContentPartPr>
              <p14:xfrm>
                <a:off x="9923661" y="2652506"/>
                <a:ext cx="185760" cy="28836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B2ECBE43-5D03-41B9-9A55-FE308540F28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15021" y="2643506"/>
                  <a:ext cx="203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3522FF8-A5BE-4CE5-9E22-705CAE450D71}"/>
                    </a:ext>
                  </a:extLst>
                </p14:cNvPr>
                <p14:cNvContentPartPr/>
                <p14:nvPr/>
              </p14:nvContentPartPr>
              <p14:xfrm>
                <a:off x="10035261" y="2687786"/>
                <a:ext cx="73080" cy="237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3522FF8-A5BE-4CE5-9E22-705CAE450D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26621" y="2678786"/>
                  <a:ext cx="90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DC69C3E2-7392-4ADD-A888-3634B735DA44}"/>
                    </a:ext>
                  </a:extLst>
                </p14:cNvPr>
                <p14:cNvContentPartPr/>
                <p14:nvPr/>
              </p14:nvContentPartPr>
              <p14:xfrm>
                <a:off x="10336581" y="2728826"/>
                <a:ext cx="16200" cy="15516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DC69C3E2-7392-4ADD-A888-3634B735DA4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27941" y="2720186"/>
                  <a:ext cx="33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CE73939E-B2CA-4F00-A7D8-C72080C24665}"/>
                    </a:ext>
                  </a:extLst>
                </p14:cNvPr>
                <p14:cNvContentPartPr/>
                <p14:nvPr/>
              </p14:nvContentPartPr>
              <p14:xfrm>
                <a:off x="10242621" y="2817026"/>
                <a:ext cx="242280" cy="1224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CE73939E-B2CA-4F00-A7D8-C72080C2466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33621" y="2808386"/>
                  <a:ext cx="259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12F3D25F-6509-4B83-A094-5CB48A261F30}"/>
                    </a:ext>
                  </a:extLst>
                </p14:cNvPr>
                <p14:cNvContentPartPr/>
                <p14:nvPr/>
              </p14:nvContentPartPr>
              <p14:xfrm>
                <a:off x="10590381" y="2681306"/>
                <a:ext cx="95760" cy="25020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12F3D25F-6509-4B83-A094-5CB48A261F3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81381" y="2672306"/>
                  <a:ext cx="113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FF0D1FF5-2F8F-45F4-BF8B-B0827944E81D}"/>
                    </a:ext>
                  </a:extLst>
                </p14:cNvPr>
                <p14:cNvContentPartPr/>
                <p14:nvPr/>
              </p14:nvContentPartPr>
              <p14:xfrm>
                <a:off x="10630701" y="2676266"/>
                <a:ext cx="108720" cy="291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FF0D1FF5-2F8F-45F4-BF8B-B0827944E81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22061" y="2667266"/>
                  <a:ext cx="12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9FB81A8D-7CD2-4271-B448-E8540D39AFC3}"/>
                    </a:ext>
                  </a:extLst>
                </p14:cNvPr>
                <p14:cNvContentPartPr/>
                <p14:nvPr/>
              </p14:nvContentPartPr>
              <p14:xfrm>
                <a:off x="8172621" y="3232826"/>
                <a:ext cx="34920" cy="22104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9FB81A8D-7CD2-4271-B448-E8540D39AFC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63981" y="3224186"/>
                  <a:ext cx="52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5170A029-9C98-436D-9090-1133FD95E6FF}"/>
                    </a:ext>
                  </a:extLst>
                </p14:cNvPr>
                <p14:cNvContentPartPr/>
                <p14:nvPr/>
              </p14:nvContentPartPr>
              <p14:xfrm>
                <a:off x="8036901" y="3374306"/>
                <a:ext cx="185040" cy="36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5170A029-9C98-436D-9090-1133FD95E6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28261" y="3365666"/>
                  <a:ext cx="20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AA3E668E-3F3E-4F02-8C9A-AF4FD7B2497A}"/>
                    </a:ext>
                  </a:extLst>
                </p14:cNvPr>
                <p14:cNvContentPartPr/>
                <p14:nvPr/>
              </p14:nvContentPartPr>
              <p14:xfrm>
                <a:off x="8403741" y="3204026"/>
                <a:ext cx="255240" cy="2304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AA3E668E-3F3E-4F02-8C9A-AF4FD7B249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95101" y="3195026"/>
                  <a:ext cx="272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84414CFD-D306-44CA-A3B1-08E9BFFBC6BB}"/>
                    </a:ext>
                  </a:extLst>
                </p14:cNvPr>
                <p14:cNvContentPartPr/>
                <p14:nvPr/>
              </p14:nvContentPartPr>
              <p14:xfrm>
                <a:off x="8546661" y="3311306"/>
                <a:ext cx="174240" cy="12888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84414CFD-D306-44CA-A3B1-08E9BFFBC6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38021" y="3302306"/>
                  <a:ext cx="191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82A8E3BF-BC36-4D9F-B6B7-64573D73DB0B}"/>
                    </a:ext>
                  </a:extLst>
                </p14:cNvPr>
                <p14:cNvContentPartPr/>
                <p14:nvPr/>
              </p14:nvContentPartPr>
              <p14:xfrm>
                <a:off x="8836101" y="3251186"/>
                <a:ext cx="248040" cy="22104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82A8E3BF-BC36-4D9F-B6B7-64573D73DB0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27461" y="3242186"/>
                  <a:ext cx="265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B24CF412-A7C4-4639-9ED0-AB19B7D93789}"/>
                    </a:ext>
                  </a:extLst>
                </p14:cNvPr>
                <p14:cNvContentPartPr/>
                <p14:nvPr/>
              </p14:nvContentPartPr>
              <p14:xfrm>
                <a:off x="9246861" y="3175226"/>
                <a:ext cx="360" cy="360"/>
              </p14:xfrm>
            </p:contentPart>
          </mc:Choice>
          <mc:Fallback xmlns=""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B24CF412-A7C4-4639-9ED0-AB19B7D9378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38221" y="31662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EF32F9CD-CA27-4CB7-A678-8BC8BCD069F5}"/>
                    </a:ext>
                  </a:extLst>
                </p14:cNvPr>
                <p14:cNvContentPartPr/>
                <p14:nvPr/>
              </p14:nvContentPartPr>
              <p14:xfrm>
                <a:off x="9246861" y="3175226"/>
                <a:ext cx="360" cy="36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EF32F9CD-CA27-4CB7-A678-8BC8BCD069F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38221" y="31662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5D19685C-A8DD-4ED5-90D0-3981C656BC04}"/>
                    </a:ext>
                  </a:extLst>
                </p14:cNvPr>
                <p14:cNvContentPartPr/>
                <p14:nvPr/>
              </p14:nvContentPartPr>
              <p14:xfrm>
                <a:off x="9238581" y="3166586"/>
                <a:ext cx="140760" cy="27936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5D19685C-A8DD-4ED5-90D0-3981C656BC0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29941" y="3157586"/>
                  <a:ext cx="158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C68226F3-136D-417B-92A1-D499498AC802}"/>
                    </a:ext>
                  </a:extLst>
                </p14:cNvPr>
                <p14:cNvContentPartPr/>
                <p14:nvPr/>
              </p14:nvContentPartPr>
              <p14:xfrm>
                <a:off x="9625581" y="3220226"/>
                <a:ext cx="41040" cy="19008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C68226F3-136D-417B-92A1-D499498AC80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616941" y="3211226"/>
                  <a:ext cx="58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62C42A43-A32F-4AE5-8985-EA1B91936EEE}"/>
                    </a:ext>
                  </a:extLst>
                </p14:cNvPr>
                <p14:cNvContentPartPr/>
                <p14:nvPr/>
              </p14:nvContentPartPr>
              <p14:xfrm>
                <a:off x="9571941" y="3324986"/>
                <a:ext cx="219600" cy="792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62C42A43-A32F-4AE5-8985-EA1B91936EE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563301" y="3316346"/>
                  <a:ext cx="237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81FD86CA-0952-462E-A59F-F2061B7D2B96}"/>
                    </a:ext>
                  </a:extLst>
                </p14:cNvPr>
                <p14:cNvContentPartPr/>
                <p14:nvPr/>
              </p14:nvContentPartPr>
              <p14:xfrm>
                <a:off x="9891261" y="3140666"/>
                <a:ext cx="259920" cy="264960"/>
              </p14:xfrm>
            </p:contentPart>
          </mc:Choice>
          <mc:Fallback xmlns=""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81FD86CA-0952-462E-A59F-F2061B7D2B9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82261" y="3132026"/>
                  <a:ext cx="277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0CD10880-A88C-44DE-B638-BCDFAB311D98}"/>
                    </a:ext>
                  </a:extLst>
                </p14:cNvPr>
                <p14:cNvContentPartPr/>
                <p14:nvPr/>
              </p14:nvContentPartPr>
              <p14:xfrm>
                <a:off x="10416501" y="3130226"/>
                <a:ext cx="29880" cy="21744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0CD10880-A88C-44DE-B638-BCDFAB311D9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07501" y="3121226"/>
                  <a:ext cx="47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C686D9C5-B55C-4B70-B807-944EA6771A20}"/>
                    </a:ext>
                  </a:extLst>
                </p14:cNvPr>
                <p14:cNvContentPartPr/>
                <p14:nvPr/>
              </p14:nvContentPartPr>
              <p14:xfrm>
                <a:off x="10334061" y="3254426"/>
                <a:ext cx="217080" cy="2196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C686D9C5-B55C-4B70-B807-944EA6771A2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25421" y="3245426"/>
                  <a:ext cx="234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343C044E-2582-47EB-AF9A-A27D5C368014}"/>
                    </a:ext>
                  </a:extLst>
                </p14:cNvPr>
                <p14:cNvContentPartPr/>
                <p14:nvPr/>
              </p14:nvContentPartPr>
              <p14:xfrm>
                <a:off x="10710621" y="3148226"/>
                <a:ext cx="51480" cy="22320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343C044E-2582-47EB-AF9A-A27D5C36801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701621" y="3139586"/>
                  <a:ext cx="69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BD8142FD-ECB6-4DA2-8595-539763807F13}"/>
                    </a:ext>
                  </a:extLst>
                </p14:cNvPr>
                <p14:cNvContentPartPr/>
                <p14:nvPr/>
              </p14:nvContentPartPr>
              <p14:xfrm>
                <a:off x="10729701" y="3170906"/>
                <a:ext cx="235440" cy="203760"/>
              </p14:xfrm>
            </p:contentPart>
          </mc:Choice>
          <mc:Fallback xmlns=""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BD8142FD-ECB6-4DA2-8595-539763807F1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720701" y="3161906"/>
                  <a:ext cx="253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3BE89500-1905-413C-9965-061F5186FC6B}"/>
                    </a:ext>
                  </a:extLst>
                </p14:cNvPr>
                <p14:cNvContentPartPr/>
                <p14:nvPr/>
              </p14:nvContentPartPr>
              <p14:xfrm>
                <a:off x="10938141" y="3076586"/>
                <a:ext cx="46800" cy="287280"/>
              </p14:xfrm>
            </p:contentPart>
          </mc:Choice>
          <mc:Fallback xmlns=""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3BE89500-1905-413C-9965-061F5186FC6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29141" y="3067586"/>
                  <a:ext cx="644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38C5CABC-669E-4D30-92BE-6747B03AEC7E}"/>
                    </a:ext>
                  </a:extLst>
                </p14:cNvPr>
                <p14:cNvContentPartPr/>
                <p14:nvPr/>
              </p14:nvContentPartPr>
              <p14:xfrm>
                <a:off x="8071821" y="3346586"/>
                <a:ext cx="191880" cy="165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38C5CABC-669E-4D30-92BE-6747B03AEC7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062821" y="3337586"/>
                  <a:ext cx="209520" cy="3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896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7553FC64-4E97-4328-BBE1-E4968941F7E4}"/>
                  </a:ext>
                </a:extLst>
              </p14:cNvPr>
              <p14:cNvContentPartPr/>
              <p14:nvPr/>
            </p14:nvContentPartPr>
            <p14:xfrm>
              <a:off x="1614501" y="2440106"/>
              <a:ext cx="200520" cy="349560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7553FC64-4E97-4328-BBE1-E4968941F7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861" y="2431466"/>
                <a:ext cx="218160" cy="35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E59B2E52-FF37-4FC0-BF80-79CA694905F7}"/>
                  </a:ext>
                </a:extLst>
              </p14:cNvPr>
              <p14:cNvContentPartPr/>
              <p14:nvPr/>
            </p14:nvContentPartPr>
            <p14:xfrm>
              <a:off x="1597941" y="2313026"/>
              <a:ext cx="1315080" cy="6048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E59B2E52-FF37-4FC0-BF80-79CA69490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8941" y="2304386"/>
                <a:ext cx="13327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9" name="Entrada de lápiz 188">
                <a:extLst>
                  <a:ext uri="{FF2B5EF4-FFF2-40B4-BE49-F238E27FC236}">
                    <a16:creationId xmlns:a16="http://schemas.microsoft.com/office/drawing/2014/main" id="{891A1085-36B2-4A4F-B060-CFA69C9A09B9}"/>
                  </a:ext>
                </a:extLst>
              </p14:cNvPr>
              <p14:cNvContentPartPr/>
              <p14:nvPr/>
            </p14:nvContentPartPr>
            <p14:xfrm>
              <a:off x="6260301" y="2302226"/>
              <a:ext cx="198720" cy="3559320"/>
            </p14:xfrm>
          </p:contentPart>
        </mc:Choice>
        <mc:Fallback xmlns="">
          <p:pic>
            <p:nvPicPr>
              <p:cNvPr id="189" name="Entrada de lápiz 188">
                <a:extLst>
                  <a:ext uri="{FF2B5EF4-FFF2-40B4-BE49-F238E27FC236}">
                    <a16:creationId xmlns:a16="http://schemas.microsoft.com/office/drawing/2014/main" id="{891A1085-36B2-4A4F-B060-CFA69C9A09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1301" y="2293226"/>
                <a:ext cx="216360" cy="357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9" name="Grupo 288">
            <a:extLst>
              <a:ext uri="{FF2B5EF4-FFF2-40B4-BE49-F238E27FC236}">
                <a16:creationId xmlns:a16="http://schemas.microsoft.com/office/drawing/2014/main" id="{9F2C8B89-8511-4E90-9CBC-A5B6CD32AD03}"/>
              </a:ext>
            </a:extLst>
          </p:cNvPr>
          <p:cNvGrpSpPr/>
          <p:nvPr/>
        </p:nvGrpSpPr>
        <p:grpSpPr>
          <a:xfrm>
            <a:off x="440541" y="239066"/>
            <a:ext cx="10168200" cy="5936040"/>
            <a:chOff x="440541" y="239066"/>
            <a:chExt cx="10168200" cy="59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ED48A07-EF0F-4871-8DF4-56941FB1F825}"/>
                    </a:ext>
                  </a:extLst>
                </p14:cNvPr>
                <p14:cNvContentPartPr/>
                <p14:nvPr/>
              </p14:nvContentPartPr>
              <p14:xfrm>
                <a:off x="4770621" y="249146"/>
                <a:ext cx="1885680" cy="69912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ED48A07-EF0F-4871-8DF4-56941FB1F8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61621" y="240506"/>
                  <a:ext cx="190332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3398B8C0-0FB3-491C-9BA3-A302A03B1B3F}"/>
                    </a:ext>
                  </a:extLst>
                </p14:cNvPr>
                <p14:cNvContentPartPr/>
                <p14:nvPr/>
              </p14:nvContentPartPr>
              <p14:xfrm>
                <a:off x="6966261" y="302066"/>
                <a:ext cx="515160" cy="2588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3398B8C0-0FB3-491C-9BA3-A302A03B1B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7261" y="293426"/>
                  <a:ext cx="532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0AEC2AF-8748-4039-8837-8635E9F3C71E}"/>
                    </a:ext>
                  </a:extLst>
                </p14:cNvPr>
                <p14:cNvContentPartPr/>
                <p14:nvPr/>
              </p14:nvContentPartPr>
              <p14:xfrm>
                <a:off x="7760781" y="239066"/>
                <a:ext cx="548640" cy="3708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0AEC2AF-8748-4039-8837-8635E9F3C7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1781" y="230066"/>
                  <a:ext cx="566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AE339A96-B1B5-4828-A37D-450280CBAED3}"/>
                    </a:ext>
                  </a:extLst>
                </p14:cNvPr>
                <p14:cNvContentPartPr/>
                <p14:nvPr/>
              </p14:nvContentPartPr>
              <p14:xfrm>
                <a:off x="8647821" y="339506"/>
                <a:ext cx="1616760" cy="4770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AE339A96-B1B5-4828-A37D-450280CBAE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39181" y="330866"/>
                  <a:ext cx="16344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77A5534-0712-4DD5-B573-4047B104EC3D}"/>
                    </a:ext>
                  </a:extLst>
                </p14:cNvPr>
                <p14:cNvContentPartPr/>
                <p14:nvPr/>
              </p14:nvContentPartPr>
              <p14:xfrm>
                <a:off x="10547541" y="566666"/>
                <a:ext cx="61200" cy="1396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77A5534-0712-4DD5-B573-4047B104EC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38541" y="558026"/>
                  <a:ext cx="78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8C92D976-4F7F-4F01-9A62-8F95453C94A9}"/>
                    </a:ext>
                  </a:extLst>
                </p14:cNvPr>
                <p14:cNvContentPartPr/>
                <p14:nvPr/>
              </p14:nvContentPartPr>
              <p14:xfrm>
                <a:off x="647541" y="278306"/>
                <a:ext cx="207360" cy="38268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8C92D976-4F7F-4F01-9A62-8F95453C94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8541" y="269666"/>
                  <a:ext cx="225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BA0E1417-B500-49DA-95F1-CCDFC8139013}"/>
                    </a:ext>
                  </a:extLst>
                </p14:cNvPr>
                <p14:cNvContentPartPr/>
                <p14:nvPr/>
              </p14:nvContentPartPr>
              <p14:xfrm>
                <a:off x="924021" y="487466"/>
                <a:ext cx="846360" cy="20736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BA0E1417-B500-49DA-95F1-CCDFC81390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5381" y="478466"/>
                  <a:ext cx="864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5DDE6FF9-07BC-4799-A8F9-A22B66CCAC34}"/>
                    </a:ext>
                  </a:extLst>
                </p14:cNvPr>
                <p14:cNvContentPartPr/>
                <p14:nvPr/>
              </p14:nvContentPartPr>
              <p14:xfrm>
                <a:off x="2077821" y="257066"/>
                <a:ext cx="1675800" cy="3754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5DDE6FF9-07BC-4799-A8F9-A22B66CCAC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9181" y="248066"/>
                  <a:ext cx="1693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2FBC78AF-3757-4523-9583-9B19E4301C93}"/>
                    </a:ext>
                  </a:extLst>
                </p14:cNvPr>
                <p14:cNvContentPartPr/>
                <p14:nvPr/>
              </p14:nvContentPartPr>
              <p14:xfrm>
                <a:off x="4034421" y="248786"/>
                <a:ext cx="487440" cy="3031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2FBC78AF-3757-4523-9583-9B19E4301C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5781" y="239786"/>
                  <a:ext cx="505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F056F57-B790-44E3-B6E7-EE5F678BCA17}"/>
                    </a:ext>
                  </a:extLst>
                </p14:cNvPr>
                <p14:cNvContentPartPr/>
                <p14:nvPr/>
              </p14:nvContentPartPr>
              <p14:xfrm>
                <a:off x="553941" y="907586"/>
                <a:ext cx="2135160" cy="5353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F056F57-B790-44E3-B6E7-EE5F678BCA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941" y="898586"/>
                  <a:ext cx="21528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2844296-E98A-4C84-AB35-9885B1A74746}"/>
                    </a:ext>
                  </a:extLst>
                </p14:cNvPr>
                <p14:cNvContentPartPr/>
                <p14:nvPr/>
              </p14:nvContentPartPr>
              <p14:xfrm>
                <a:off x="1763541" y="946826"/>
                <a:ext cx="144360" cy="871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2844296-E98A-4C84-AB35-9885B1A747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54541" y="938186"/>
                  <a:ext cx="162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53B9D2E-D40A-44A3-A6AD-13039337A6B4}"/>
                    </a:ext>
                  </a:extLst>
                </p14:cNvPr>
                <p14:cNvContentPartPr/>
                <p14:nvPr/>
              </p14:nvContentPartPr>
              <p14:xfrm>
                <a:off x="2963781" y="795626"/>
                <a:ext cx="1692720" cy="5720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53B9D2E-D40A-44A3-A6AD-13039337A6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5141" y="786626"/>
                  <a:ext cx="17103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F380A026-18B9-49E9-BA45-24861787B052}"/>
                    </a:ext>
                  </a:extLst>
                </p14:cNvPr>
                <p14:cNvContentPartPr/>
                <p14:nvPr/>
              </p14:nvContentPartPr>
              <p14:xfrm>
                <a:off x="4057101" y="920186"/>
                <a:ext cx="38520" cy="79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F380A026-18B9-49E9-BA45-24861787B0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48461" y="911186"/>
                  <a:ext cx="56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B72DE48-6B47-4570-897A-17E7A2DE8372}"/>
                    </a:ext>
                  </a:extLst>
                </p14:cNvPr>
                <p14:cNvContentPartPr/>
                <p14:nvPr/>
              </p14:nvContentPartPr>
              <p14:xfrm>
                <a:off x="3262941" y="900746"/>
                <a:ext cx="342000" cy="432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B72DE48-6B47-4570-897A-17E7A2DE83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53941" y="892106"/>
                  <a:ext cx="359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D9561B1-E456-48A1-8C8B-5B1BAD89DB47}"/>
                    </a:ext>
                  </a:extLst>
                </p14:cNvPr>
                <p14:cNvContentPartPr/>
                <p14:nvPr/>
              </p14:nvContentPartPr>
              <p14:xfrm>
                <a:off x="3626181" y="905066"/>
                <a:ext cx="24120" cy="1332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D9561B1-E456-48A1-8C8B-5B1BAD89DB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17181" y="896426"/>
                  <a:ext cx="41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C3BD0EA-F676-4678-82E3-920E5787103B}"/>
                    </a:ext>
                  </a:extLst>
                </p14:cNvPr>
                <p14:cNvContentPartPr/>
                <p14:nvPr/>
              </p14:nvContentPartPr>
              <p14:xfrm>
                <a:off x="4943061" y="870866"/>
                <a:ext cx="201600" cy="27792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C3BD0EA-F676-4678-82E3-920E578710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34421" y="862226"/>
                  <a:ext cx="219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A2C36D0-A826-4F79-A677-928CB4459338}"/>
                    </a:ext>
                  </a:extLst>
                </p14:cNvPr>
                <p14:cNvContentPartPr/>
                <p14:nvPr/>
              </p14:nvContentPartPr>
              <p14:xfrm>
                <a:off x="5346621" y="765026"/>
                <a:ext cx="1662120" cy="5115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A2C36D0-A826-4F79-A677-928CB44593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37981" y="756026"/>
                  <a:ext cx="16797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958C702-C424-4600-8D73-6C2550FA1DB2}"/>
                    </a:ext>
                  </a:extLst>
                </p14:cNvPr>
                <p14:cNvContentPartPr/>
                <p14:nvPr/>
              </p14:nvContentPartPr>
              <p14:xfrm>
                <a:off x="7280901" y="920186"/>
                <a:ext cx="878040" cy="4600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958C702-C424-4600-8D73-6C2550FA1D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71901" y="911186"/>
                  <a:ext cx="895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31866597-95A6-48D2-876A-7F69762F3E60}"/>
                    </a:ext>
                  </a:extLst>
                </p14:cNvPr>
                <p14:cNvContentPartPr/>
                <p14:nvPr/>
              </p14:nvContentPartPr>
              <p14:xfrm>
                <a:off x="8281341" y="779066"/>
                <a:ext cx="1058760" cy="3391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31866597-95A6-48D2-876A-7F69762F3E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72701" y="770066"/>
                  <a:ext cx="1076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7443B29E-6F20-42A4-B025-B9E07A8D9DDC}"/>
                    </a:ext>
                  </a:extLst>
                </p14:cNvPr>
                <p14:cNvContentPartPr/>
                <p14:nvPr/>
              </p14:nvContentPartPr>
              <p14:xfrm>
                <a:off x="9421461" y="908666"/>
                <a:ext cx="1139040" cy="1476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7443B29E-6F20-42A4-B025-B9E07A8D9D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12821" y="900026"/>
                  <a:ext cx="1156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61100B06-2069-4A42-9ED6-60E88292AAC8}"/>
                    </a:ext>
                  </a:extLst>
                </p14:cNvPr>
                <p14:cNvContentPartPr/>
                <p14:nvPr/>
              </p14:nvContentPartPr>
              <p14:xfrm>
                <a:off x="754821" y="1480346"/>
                <a:ext cx="54000" cy="3157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61100B06-2069-4A42-9ED6-60E88292AA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6181" y="1471706"/>
                  <a:ext cx="716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80C4879-A349-4712-9DD4-D74A1E8A182B}"/>
                    </a:ext>
                  </a:extLst>
                </p14:cNvPr>
                <p14:cNvContentPartPr/>
                <p14:nvPr/>
              </p14:nvContentPartPr>
              <p14:xfrm>
                <a:off x="642861" y="1639106"/>
                <a:ext cx="372960" cy="68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80C4879-A349-4712-9DD4-D74A1E8A18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4221" y="1630106"/>
                  <a:ext cx="390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228EB868-ED19-40A1-84D1-1026E845A756}"/>
                    </a:ext>
                  </a:extLst>
                </p14:cNvPr>
                <p14:cNvContentPartPr/>
                <p14:nvPr/>
              </p14:nvContentPartPr>
              <p14:xfrm>
                <a:off x="1000341" y="1490786"/>
                <a:ext cx="807480" cy="2664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228EB868-ED19-40A1-84D1-1026E845A7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1341" y="1482146"/>
                  <a:ext cx="825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7A7E8BED-5FEA-4CD8-A47B-0BD32B93CECA}"/>
                    </a:ext>
                  </a:extLst>
                </p14:cNvPr>
                <p14:cNvContentPartPr/>
                <p14:nvPr/>
              </p14:nvContentPartPr>
              <p14:xfrm>
                <a:off x="2114901" y="1478186"/>
                <a:ext cx="380160" cy="3258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7A7E8BED-5FEA-4CD8-A47B-0BD32B93CE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05901" y="1469546"/>
                  <a:ext cx="397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BD59560-2F34-4FE9-9381-FDBA83AD3E84}"/>
                    </a:ext>
                  </a:extLst>
                </p14:cNvPr>
                <p14:cNvContentPartPr/>
                <p14:nvPr/>
              </p14:nvContentPartPr>
              <p14:xfrm>
                <a:off x="2787381" y="1409426"/>
                <a:ext cx="1047960" cy="3884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BD59560-2F34-4FE9-9381-FDBA83AD3E8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78741" y="1400426"/>
                  <a:ext cx="10656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1AF7A07-4269-4869-8A1B-728FDE280210}"/>
                    </a:ext>
                  </a:extLst>
                </p14:cNvPr>
                <p14:cNvContentPartPr/>
                <p14:nvPr/>
              </p14:nvContentPartPr>
              <p14:xfrm>
                <a:off x="3152061" y="1522106"/>
                <a:ext cx="474480" cy="270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1AF7A07-4269-4869-8A1B-728FDE2802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43421" y="1513466"/>
                  <a:ext cx="492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094142CE-1444-4713-A1F6-2B493C2D9B89}"/>
                    </a:ext>
                  </a:extLst>
                </p14:cNvPr>
                <p14:cNvContentPartPr/>
                <p14:nvPr/>
              </p14:nvContentPartPr>
              <p14:xfrm>
                <a:off x="4134501" y="1514546"/>
                <a:ext cx="114840" cy="5400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094142CE-1444-4713-A1F6-2B493C2D9B8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25861" y="1505906"/>
                  <a:ext cx="132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828EFA65-4222-4896-8779-64780E8C4465}"/>
                    </a:ext>
                  </a:extLst>
                </p14:cNvPr>
                <p14:cNvContentPartPr/>
                <p14:nvPr/>
              </p14:nvContentPartPr>
              <p14:xfrm>
                <a:off x="4204701" y="1644866"/>
                <a:ext cx="94320" cy="468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828EFA65-4222-4896-8779-64780E8C446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96061" y="1636226"/>
                  <a:ext cx="111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5D482044-ED51-402A-9034-E74EA014B05D}"/>
                    </a:ext>
                  </a:extLst>
                </p14:cNvPr>
                <p14:cNvContentPartPr/>
                <p14:nvPr/>
              </p14:nvContentPartPr>
              <p14:xfrm>
                <a:off x="2896101" y="2322386"/>
                <a:ext cx="267120" cy="350856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5D482044-ED51-402A-9034-E74EA014B0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87101" y="2313746"/>
                  <a:ext cx="284760" cy="35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DCB65145-E974-47A7-8F9D-62484B52E526}"/>
                    </a:ext>
                  </a:extLst>
                </p14:cNvPr>
                <p14:cNvContentPartPr/>
                <p14:nvPr/>
              </p14:nvContentPartPr>
              <p14:xfrm>
                <a:off x="1619541" y="2648546"/>
                <a:ext cx="1317960" cy="1051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DCB65145-E974-47A7-8F9D-62484B52E5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10541" y="2639546"/>
                  <a:ext cx="1335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724F5590-8173-402C-9BCB-EADDC495A408}"/>
                    </a:ext>
                  </a:extLst>
                </p14:cNvPr>
                <p14:cNvContentPartPr/>
                <p14:nvPr/>
              </p14:nvContentPartPr>
              <p14:xfrm>
                <a:off x="1631421" y="3054266"/>
                <a:ext cx="1424160" cy="536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724F5590-8173-402C-9BCB-EADDC495A4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22421" y="3045266"/>
                  <a:ext cx="1441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C637F00F-012E-4AC3-A1A0-12D133550215}"/>
                    </a:ext>
                  </a:extLst>
                </p14:cNvPr>
                <p14:cNvContentPartPr/>
                <p14:nvPr/>
              </p14:nvContentPartPr>
              <p14:xfrm>
                <a:off x="1652661" y="3454586"/>
                <a:ext cx="1361520" cy="10872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C637F00F-012E-4AC3-A1A0-12D1335502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44021" y="3445946"/>
                  <a:ext cx="1379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0F82780E-39AA-47C3-B80F-2E8124D02B68}"/>
                    </a:ext>
                  </a:extLst>
                </p14:cNvPr>
                <p14:cNvContentPartPr/>
                <p14:nvPr/>
              </p14:nvContentPartPr>
              <p14:xfrm>
                <a:off x="1671741" y="3957146"/>
                <a:ext cx="1369080" cy="784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0F82780E-39AA-47C3-B80F-2E8124D02B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63101" y="3948146"/>
                  <a:ext cx="1386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1326BE4F-834D-4D56-9B1E-D86BED7421D1}"/>
                    </a:ext>
                  </a:extLst>
                </p14:cNvPr>
                <p14:cNvContentPartPr/>
                <p14:nvPr/>
              </p14:nvContentPartPr>
              <p14:xfrm>
                <a:off x="1892061" y="2059946"/>
                <a:ext cx="26640" cy="18900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1326BE4F-834D-4D56-9B1E-D86BED7421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83421" y="2050946"/>
                  <a:ext cx="44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14B6C9AA-B1AB-4909-A0CF-6B9D9ED06BB3}"/>
                    </a:ext>
                  </a:extLst>
                </p14:cNvPr>
                <p14:cNvContentPartPr/>
                <p14:nvPr/>
              </p14:nvContentPartPr>
              <p14:xfrm>
                <a:off x="1913661" y="2048066"/>
                <a:ext cx="127800" cy="16668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14B6C9AA-B1AB-4909-A0CF-6B9D9ED06B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04661" y="2039426"/>
                  <a:ext cx="145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3CAD4122-7589-45A0-8A50-8BC5C0EA85FA}"/>
                    </a:ext>
                  </a:extLst>
                </p14:cNvPr>
                <p14:cNvContentPartPr/>
                <p14:nvPr/>
              </p14:nvContentPartPr>
              <p14:xfrm>
                <a:off x="2038221" y="2028986"/>
                <a:ext cx="38880" cy="1760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3CAD4122-7589-45A0-8A50-8BC5C0EA85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29221" y="2019986"/>
                  <a:ext cx="56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696AE53-A3BD-4973-94E5-C2B285C2C240}"/>
                    </a:ext>
                  </a:extLst>
                </p14:cNvPr>
                <p14:cNvContentPartPr/>
                <p14:nvPr/>
              </p14:nvContentPartPr>
              <p14:xfrm>
                <a:off x="2160261" y="2073986"/>
                <a:ext cx="117360" cy="1533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696AE53-A3BD-4973-94E5-C2B285C2C2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51621" y="2064986"/>
                  <a:ext cx="135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4FEBE08-168F-46B6-8131-AC3C148522AE}"/>
                    </a:ext>
                  </a:extLst>
                </p14:cNvPr>
                <p14:cNvContentPartPr/>
                <p14:nvPr/>
              </p14:nvContentPartPr>
              <p14:xfrm>
                <a:off x="2337381" y="2057786"/>
                <a:ext cx="199800" cy="2134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4FEBE08-168F-46B6-8131-AC3C148522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28741" y="2049146"/>
                  <a:ext cx="217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A4E01892-1445-493C-8E1A-2BDFCA24A5C4}"/>
                    </a:ext>
                  </a:extLst>
                </p14:cNvPr>
                <p14:cNvContentPartPr/>
                <p14:nvPr/>
              </p14:nvContentPartPr>
              <p14:xfrm>
                <a:off x="503541" y="2517506"/>
                <a:ext cx="216000" cy="17460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A4E01892-1445-493C-8E1A-2BDFCA24A5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4541" y="2508506"/>
                  <a:ext cx="233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59A60AE6-311C-4738-84D5-F3A4BA1F0365}"/>
                    </a:ext>
                  </a:extLst>
                </p14:cNvPr>
                <p14:cNvContentPartPr/>
                <p14:nvPr/>
              </p14:nvContentPartPr>
              <p14:xfrm>
                <a:off x="755901" y="2565026"/>
                <a:ext cx="120960" cy="10440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59A60AE6-311C-4738-84D5-F3A4BA1F03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7261" y="2556386"/>
                  <a:ext cx="138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5E51FA41-B324-4DE0-9D27-E9B95DDB6AA6}"/>
                    </a:ext>
                  </a:extLst>
                </p14:cNvPr>
                <p14:cNvContentPartPr/>
                <p14:nvPr/>
              </p14:nvContentPartPr>
              <p14:xfrm>
                <a:off x="914301" y="2529026"/>
                <a:ext cx="186120" cy="1674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5E51FA41-B324-4DE0-9D27-E9B95DDB6A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5661" y="2520386"/>
                  <a:ext cx="203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2C6D04C-84C4-46DD-AF74-22FFD5369B12}"/>
                    </a:ext>
                  </a:extLst>
                </p14:cNvPr>
                <p14:cNvContentPartPr/>
                <p14:nvPr/>
              </p14:nvContentPartPr>
              <p14:xfrm>
                <a:off x="1192221" y="2491586"/>
                <a:ext cx="88200" cy="2134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2C6D04C-84C4-46DD-AF74-22FFD5369B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83221" y="2482946"/>
                  <a:ext cx="105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3AC2AB12-DAD5-4570-8BBA-239676F134B0}"/>
                    </a:ext>
                  </a:extLst>
                </p14:cNvPr>
                <p14:cNvContentPartPr/>
                <p14:nvPr/>
              </p14:nvContentPartPr>
              <p14:xfrm>
                <a:off x="1283661" y="2575466"/>
                <a:ext cx="51480" cy="950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3AC2AB12-DAD5-4570-8BBA-239676F134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4661" y="2566826"/>
                  <a:ext cx="69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3D8A28A4-41E3-4FCE-9A8F-31E67CC3B9EA}"/>
                    </a:ext>
                  </a:extLst>
                </p14:cNvPr>
                <p14:cNvContentPartPr/>
                <p14:nvPr/>
              </p14:nvContentPartPr>
              <p14:xfrm>
                <a:off x="1383741" y="2450906"/>
                <a:ext cx="125280" cy="2714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3D8A28A4-41E3-4FCE-9A8F-31E67CC3B9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74741" y="2442266"/>
                  <a:ext cx="142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928D72B1-B1D4-485D-BCF0-1B0390561C6F}"/>
                    </a:ext>
                  </a:extLst>
                </p14:cNvPr>
                <p14:cNvContentPartPr/>
                <p14:nvPr/>
              </p14:nvContentPartPr>
              <p14:xfrm>
                <a:off x="523701" y="2921786"/>
                <a:ext cx="16920" cy="16416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928D72B1-B1D4-485D-BCF0-1B0390561C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5061" y="2913146"/>
                  <a:ext cx="34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C6A86BC6-7208-4EEE-A98C-C1A5261451A2}"/>
                    </a:ext>
                  </a:extLst>
                </p14:cNvPr>
                <p14:cNvContentPartPr/>
                <p14:nvPr/>
              </p14:nvContentPartPr>
              <p14:xfrm>
                <a:off x="523701" y="2894066"/>
                <a:ext cx="174600" cy="18000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C6A86BC6-7208-4EEE-A98C-C1A5261451A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5061" y="2885426"/>
                  <a:ext cx="192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675DCEE-593E-4082-B97F-008011480EE8}"/>
                    </a:ext>
                  </a:extLst>
                </p14:cNvPr>
                <p14:cNvContentPartPr/>
                <p14:nvPr/>
              </p14:nvContentPartPr>
              <p14:xfrm>
                <a:off x="710541" y="2898746"/>
                <a:ext cx="181800" cy="17064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675DCEE-593E-4082-B97F-008011480E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1541" y="2889746"/>
                  <a:ext cx="199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B6F3A3E5-F24F-4176-A74A-AF32445753A5}"/>
                    </a:ext>
                  </a:extLst>
                </p14:cNvPr>
                <p14:cNvContentPartPr/>
                <p14:nvPr/>
              </p14:nvContentPartPr>
              <p14:xfrm>
                <a:off x="954621" y="2922146"/>
                <a:ext cx="166320" cy="14364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B6F3A3E5-F24F-4176-A74A-AF32445753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5621" y="2913506"/>
                  <a:ext cx="183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10522B7-DE7F-45F1-B8EA-056AAD37F84E}"/>
                    </a:ext>
                  </a:extLst>
                </p14:cNvPr>
                <p14:cNvContentPartPr/>
                <p14:nvPr/>
              </p14:nvContentPartPr>
              <p14:xfrm>
                <a:off x="1195101" y="2858066"/>
                <a:ext cx="85320" cy="24480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10522B7-DE7F-45F1-B8EA-056AAD37F8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86461" y="2849066"/>
                  <a:ext cx="102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88470DA-D86C-40BD-B951-BFAB56B4B689}"/>
                    </a:ext>
                  </a:extLst>
                </p14:cNvPr>
                <p14:cNvContentPartPr/>
                <p14:nvPr/>
              </p14:nvContentPartPr>
              <p14:xfrm>
                <a:off x="1270341" y="2943386"/>
                <a:ext cx="139680" cy="1195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88470DA-D86C-40BD-B951-BFAB56B4B6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61701" y="2934746"/>
                  <a:ext cx="157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54D80E15-C08F-447B-BAFF-2004546249FA}"/>
                    </a:ext>
                  </a:extLst>
                </p14:cNvPr>
                <p14:cNvContentPartPr/>
                <p14:nvPr/>
              </p14:nvContentPartPr>
              <p14:xfrm>
                <a:off x="1387341" y="2869946"/>
                <a:ext cx="114840" cy="23400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54D80E15-C08F-447B-BAFF-2004546249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78341" y="2860946"/>
                  <a:ext cx="132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2DF57E1F-6072-4F56-B745-89F6A6086ED0}"/>
                    </a:ext>
                  </a:extLst>
                </p14:cNvPr>
                <p14:cNvContentPartPr/>
                <p14:nvPr/>
              </p14:nvContentPartPr>
              <p14:xfrm>
                <a:off x="525141" y="3263066"/>
                <a:ext cx="156240" cy="1918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2DF57E1F-6072-4F56-B745-89F6A6086E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6141" y="3254066"/>
                  <a:ext cx="173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E5C6D932-81AE-4761-9AE2-7FDA445DBD03}"/>
                    </a:ext>
                  </a:extLst>
                </p14:cNvPr>
                <p14:cNvContentPartPr/>
                <p14:nvPr/>
              </p14:nvContentPartPr>
              <p14:xfrm>
                <a:off x="689301" y="3345506"/>
                <a:ext cx="130320" cy="1094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E5C6D932-81AE-4761-9AE2-7FDA445DBD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0661" y="3336506"/>
                  <a:ext cx="147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8CF67000-3C1A-4A83-BB22-41367C99CEBC}"/>
                    </a:ext>
                  </a:extLst>
                </p14:cNvPr>
                <p14:cNvContentPartPr/>
                <p14:nvPr/>
              </p14:nvContentPartPr>
              <p14:xfrm>
                <a:off x="866781" y="3313466"/>
                <a:ext cx="174600" cy="1339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8CF67000-3C1A-4A83-BB22-41367C99CE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8141" y="3304826"/>
                  <a:ext cx="192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70EC8120-6FEA-4EE3-9BC3-EAC87C0DF10C}"/>
                    </a:ext>
                  </a:extLst>
                </p14:cNvPr>
                <p14:cNvContentPartPr/>
                <p14:nvPr/>
              </p14:nvContentPartPr>
              <p14:xfrm>
                <a:off x="1115901" y="3252266"/>
                <a:ext cx="102600" cy="2221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70EC8120-6FEA-4EE3-9BC3-EAC87C0DF1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6901" y="3243266"/>
                  <a:ext cx="120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191CC346-44C6-466F-9035-8B05E7FAB76D}"/>
                    </a:ext>
                  </a:extLst>
                </p14:cNvPr>
                <p14:cNvContentPartPr/>
                <p14:nvPr/>
              </p14:nvContentPartPr>
              <p14:xfrm>
                <a:off x="1246581" y="3303746"/>
                <a:ext cx="109080" cy="14076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191CC346-44C6-466F-9035-8B05E7FAB7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37941" y="3294746"/>
                  <a:ext cx="126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FCB1298A-62D1-496C-86AD-0A7E551EC25C}"/>
                    </a:ext>
                  </a:extLst>
                </p14:cNvPr>
                <p14:cNvContentPartPr/>
                <p14:nvPr/>
              </p14:nvContentPartPr>
              <p14:xfrm>
                <a:off x="1385901" y="3147146"/>
                <a:ext cx="146880" cy="3078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FCB1298A-62D1-496C-86AD-0A7E551EC25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77261" y="3138506"/>
                  <a:ext cx="164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F500DFC3-1C3F-463B-8174-73095A93FFFF}"/>
                    </a:ext>
                  </a:extLst>
                </p14:cNvPr>
                <p14:cNvContentPartPr/>
                <p14:nvPr/>
              </p14:nvContentPartPr>
              <p14:xfrm>
                <a:off x="531981" y="3751586"/>
                <a:ext cx="187920" cy="22968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F500DFC3-1C3F-463B-8174-73095A93FF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3341" y="3742586"/>
                  <a:ext cx="205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3769E00D-B75A-4F0C-9F73-6E20B27E8C6C}"/>
                    </a:ext>
                  </a:extLst>
                </p14:cNvPr>
                <p14:cNvContentPartPr/>
                <p14:nvPr/>
              </p14:nvContentPartPr>
              <p14:xfrm>
                <a:off x="753741" y="3803066"/>
                <a:ext cx="133920" cy="12384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3769E00D-B75A-4F0C-9F73-6E20B27E8C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741" y="3794066"/>
                  <a:ext cx="15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CC868486-1733-4054-B0C7-53C3271D93FB}"/>
                    </a:ext>
                  </a:extLst>
                </p14:cNvPr>
                <p14:cNvContentPartPr/>
                <p14:nvPr/>
              </p14:nvContentPartPr>
              <p14:xfrm>
                <a:off x="904581" y="3771746"/>
                <a:ext cx="144720" cy="16056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CC868486-1733-4054-B0C7-53C3271D93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5941" y="3763106"/>
                  <a:ext cx="162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0F4A8986-A081-4FD8-9870-EEB563FFF073}"/>
                    </a:ext>
                  </a:extLst>
                </p14:cNvPr>
                <p14:cNvContentPartPr/>
                <p14:nvPr/>
              </p14:nvContentPartPr>
              <p14:xfrm>
                <a:off x="1118781" y="3746186"/>
                <a:ext cx="95040" cy="2397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0F4A8986-A081-4FD8-9870-EEB563FFF0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9781" y="3737186"/>
                  <a:ext cx="112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4D16A741-48E5-42D2-80A1-5CE9917449CE}"/>
                    </a:ext>
                  </a:extLst>
                </p14:cNvPr>
                <p14:cNvContentPartPr/>
                <p14:nvPr/>
              </p14:nvContentPartPr>
              <p14:xfrm>
                <a:off x="1230741" y="3784706"/>
                <a:ext cx="134280" cy="1900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4D16A741-48E5-42D2-80A1-5CE9917449C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21741" y="3775706"/>
                  <a:ext cx="151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B5C3418E-2C06-49BD-BFB1-9650AADEC6E1}"/>
                    </a:ext>
                  </a:extLst>
                </p14:cNvPr>
                <p14:cNvContentPartPr/>
                <p14:nvPr/>
              </p14:nvContentPartPr>
              <p14:xfrm>
                <a:off x="1372941" y="3706586"/>
                <a:ext cx="155160" cy="28908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B5C3418E-2C06-49BD-BFB1-9650AADEC6E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63941" y="3697586"/>
                  <a:ext cx="172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84E5E3BC-F75D-42AB-9248-987EA0B082ED}"/>
                    </a:ext>
                  </a:extLst>
                </p14:cNvPr>
                <p14:cNvContentPartPr/>
                <p14:nvPr/>
              </p14:nvContentPartPr>
              <p14:xfrm>
                <a:off x="870021" y="4362866"/>
                <a:ext cx="60120" cy="6804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84E5E3BC-F75D-42AB-9248-987EA0B082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1381" y="4353866"/>
                  <a:ext cx="77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86222FEB-A131-4AAD-9C80-DE65BACD5FEC}"/>
                    </a:ext>
                  </a:extLst>
                </p14:cNvPr>
                <p14:cNvContentPartPr/>
                <p14:nvPr/>
              </p14:nvContentPartPr>
              <p14:xfrm>
                <a:off x="885861" y="4572746"/>
                <a:ext cx="67320" cy="4428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86222FEB-A131-4AAD-9C80-DE65BACD5F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6861" y="4564106"/>
                  <a:ext cx="84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E1AACC4-049A-44DD-A947-4A98FAEB656F}"/>
                    </a:ext>
                  </a:extLst>
                </p14:cNvPr>
                <p14:cNvContentPartPr/>
                <p14:nvPr/>
              </p14:nvContentPartPr>
              <p14:xfrm>
                <a:off x="948861" y="4809626"/>
                <a:ext cx="55440" cy="3060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E1AACC4-049A-44DD-A947-4A98FAEB656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0221" y="4800626"/>
                  <a:ext cx="73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ED93B24B-8299-4CC6-81DF-CAC0D398A57F}"/>
                    </a:ext>
                  </a:extLst>
                </p14:cNvPr>
                <p14:cNvContentPartPr/>
                <p14:nvPr/>
              </p14:nvContentPartPr>
              <p14:xfrm>
                <a:off x="1827981" y="5849306"/>
                <a:ext cx="20520" cy="32580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ED93B24B-8299-4CC6-81DF-CAC0D398A5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18981" y="5840306"/>
                  <a:ext cx="38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09064AED-64D0-4E6E-8E4C-BE09C38EC002}"/>
                    </a:ext>
                  </a:extLst>
                </p14:cNvPr>
                <p14:cNvContentPartPr/>
                <p14:nvPr/>
              </p14:nvContentPartPr>
              <p14:xfrm>
                <a:off x="1768221" y="5707466"/>
                <a:ext cx="1476720" cy="4582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09064AED-64D0-4E6E-8E4C-BE09C38EC0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59581" y="5698826"/>
                  <a:ext cx="14943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088C53D0-97F9-49B3-9FE9-8EC96005A197}"/>
                    </a:ext>
                  </a:extLst>
                </p14:cNvPr>
                <p14:cNvContentPartPr/>
                <p14:nvPr/>
              </p14:nvContentPartPr>
              <p14:xfrm>
                <a:off x="1806381" y="5640146"/>
                <a:ext cx="1336680" cy="6048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088C53D0-97F9-49B3-9FE9-8EC96005A1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97381" y="5631146"/>
                  <a:ext cx="1354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77D44896-598F-4B86-99C7-650C45CBD7DD}"/>
                    </a:ext>
                  </a:extLst>
                </p14:cNvPr>
                <p14:cNvContentPartPr/>
                <p14:nvPr/>
              </p14:nvContentPartPr>
              <p14:xfrm>
                <a:off x="440541" y="5751026"/>
                <a:ext cx="185400" cy="2307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77D44896-598F-4B86-99C7-650C45CBD7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1541" y="5742386"/>
                  <a:ext cx="203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97449125-3278-4897-A921-F9B52CCC058B}"/>
                    </a:ext>
                  </a:extLst>
                </p14:cNvPr>
                <p14:cNvContentPartPr/>
                <p14:nvPr/>
              </p14:nvContentPartPr>
              <p14:xfrm>
                <a:off x="610821" y="5797466"/>
                <a:ext cx="32400" cy="18000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97449125-3278-4897-A921-F9B52CCC05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2181" y="5788466"/>
                  <a:ext cx="50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6A030527-E080-4C12-BE7F-F99153956FA7}"/>
                    </a:ext>
                  </a:extLst>
                </p14:cNvPr>
                <p14:cNvContentPartPr/>
                <p14:nvPr/>
              </p14:nvContentPartPr>
              <p14:xfrm>
                <a:off x="706221" y="5868026"/>
                <a:ext cx="110520" cy="9864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6A030527-E080-4C12-BE7F-F99153956F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7581" y="5859386"/>
                  <a:ext cx="12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8CDE1453-8040-466F-8B51-426F0C2ECB9F}"/>
                    </a:ext>
                  </a:extLst>
                </p14:cNvPr>
                <p14:cNvContentPartPr/>
                <p14:nvPr/>
              </p14:nvContentPartPr>
              <p14:xfrm>
                <a:off x="839781" y="5835986"/>
                <a:ext cx="216720" cy="1620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8CDE1453-8040-466F-8B51-426F0C2ECB9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0781" y="5827346"/>
                  <a:ext cx="234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3B854383-B907-4B02-944C-BA3F05BA9958}"/>
                    </a:ext>
                  </a:extLst>
                </p14:cNvPr>
                <p14:cNvContentPartPr/>
                <p14:nvPr/>
              </p14:nvContentPartPr>
              <p14:xfrm>
                <a:off x="1144341" y="5794226"/>
                <a:ext cx="119520" cy="24660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3B854383-B907-4B02-944C-BA3F05BA995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5341" y="5785586"/>
                  <a:ext cx="137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87E0E4B5-9201-4A05-9F05-169BB05DB130}"/>
                    </a:ext>
                  </a:extLst>
                </p14:cNvPr>
                <p14:cNvContentPartPr/>
                <p14:nvPr/>
              </p14:nvContentPartPr>
              <p14:xfrm>
                <a:off x="1272861" y="5836346"/>
                <a:ext cx="95760" cy="185040"/>
              </p14:xfrm>
            </p:contentPart>
          </mc:Choice>
          <mc:Fallback xmlns=""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87E0E4B5-9201-4A05-9F05-169BB05DB1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64221" y="5827706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07A5BB1F-2CB5-4B98-9905-B3C841F2D2C9}"/>
                    </a:ext>
                  </a:extLst>
                </p14:cNvPr>
                <p14:cNvContentPartPr/>
                <p14:nvPr/>
              </p14:nvContentPartPr>
              <p14:xfrm>
                <a:off x="1452861" y="5834546"/>
                <a:ext cx="78120" cy="16992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07A5BB1F-2CB5-4B98-9905-B3C841F2D2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43861" y="5825906"/>
                  <a:ext cx="95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6EB94F44-8CCD-43BF-AF8E-CA354AB42920}"/>
                    </a:ext>
                  </a:extLst>
                </p14:cNvPr>
                <p14:cNvContentPartPr/>
                <p14:nvPr/>
              </p14:nvContentPartPr>
              <p14:xfrm>
                <a:off x="1542141" y="5742746"/>
                <a:ext cx="137880" cy="31104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6EB94F44-8CCD-43BF-AF8E-CA354AB429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33141" y="5734106"/>
                  <a:ext cx="155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C28704C-8F30-4C87-97E2-2AFE26D9C9D6}"/>
                    </a:ext>
                  </a:extLst>
                </p14:cNvPr>
                <p14:cNvContentPartPr/>
                <p14:nvPr/>
              </p14:nvContentPartPr>
              <p14:xfrm>
                <a:off x="4131981" y="2280626"/>
                <a:ext cx="51840" cy="32400"/>
              </p14:xfrm>
            </p:contentPart>
          </mc:Choice>
          <mc:Fallback xmlns=""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C28704C-8F30-4C87-97E2-2AFE26D9C9D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23341" y="2271986"/>
                  <a:ext cx="69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FAB877B8-709E-4C65-8D98-6DF4866AFBA4}"/>
                    </a:ext>
                  </a:extLst>
                </p14:cNvPr>
                <p14:cNvContentPartPr/>
                <p14:nvPr/>
              </p14:nvContentPartPr>
              <p14:xfrm>
                <a:off x="4131981" y="2347226"/>
                <a:ext cx="245520" cy="3608280"/>
              </p14:xfrm>
            </p:contentPart>
          </mc:Choice>
          <mc:Fallback xmlns=""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FAB877B8-709E-4C65-8D98-6DF4866AFBA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23341" y="2338226"/>
                  <a:ext cx="263160" cy="36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1432637F-C208-4116-81DC-5310A6FB7EC6}"/>
                    </a:ext>
                  </a:extLst>
                </p14:cNvPr>
                <p14:cNvContentPartPr/>
                <p14:nvPr/>
              </p14:nvContentPartPr>
              <p14:xfrm>
                <a:off x="4096341" y="2258666"/>
                <a:ext cx="1335240" cy="362124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1432637F-C208-4116-81DC-5310A6FB7EC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87701" y="2250026"/>
                  <a:ext cx="1352880" cy="36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96FD6051-84D8-458F-AD8E-20AFEB19F9BE}"/>
                    </a:ext>
                  </a:extLst>
                </p14:cNvPr>
                <p14:cNvContentPartPr/>
                <p14:nvPr/>
              </p14:nvContentPartPr>
              <p14:xfrm>
                <a:off x="4164381" y="2535506"/>
                <a:ext cx="956520" cy="5940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96FD6051-84D8-458F-AD8E-20AFEB19F9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55381" y="2526866"/>
                  <a:ext cx="974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1B6951CA-86A8-46FB-BA4D-2A6A323609BA}"/>
                    </a:ext>
                  </a:extLst>
                </p14:cNvPr>
                <p14:cNvContentPartPr/>
                <p14:nvPr/>
              </p14:nvContentPartPr>
              <p14:xfrm>
                <a:off x="4151061" y="2966066"/>
                <a:ext cx="1016280" cy="1332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1B6951CA-86A8-46FB-BA4D-2A6A323609B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42421" y="2957426"/>
                  <a:ext cx="1033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1C538491-FA75-4D10-BD28-536FFD2B788E}"/>
                    </a:ext>
                  </a:extLst>
                </p14:cNvPr>
                <p14:cNvContentPartPr/>
                <p14:nvPr/>
              </p14:nvContentPartPr>
              <p14:xfrm>
                <a:off x="4237101" y="3834026"/>
                <a:ext cx="988920" cy="4104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1C538491-FA75-4D10-BD28-536FFD2B788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28101" y="3825026"/>
                  <a:ext cx="1006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430AEFA6-6C4F-4E84-BEAD-5DF519705E86}"/>
                    </a:ext>
                  </a:extLst>
                </p14:cNvPr>
                <p14:cNvContentPartPr/>
                <p14:nvPr/>
              </p14:nvContentPartPr>
              <p14:xfrm>
                <a:off x="4223781" y="3418226"/>
                <a:ext cx="868680" cy="10008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430AEFA6-6C4F-4E84-BEAD-5DF519705E8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215141" y="3409586"/>
                  <a:ext cx="886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333D0791-E8B8-4F85-9ED6-043C58B7ACF5}"/>
                    </a:ext>
                  </a:extLst>
                </p14:cNvPr>
                <p14:cNvContentPartPr/>
                <p14:nvPr/>
              </p14:nvContentPartPr>
              <p14:xfrm>
                <a:off x="4927581" y="3462146"/>
                <a:ext cx="267120" cy="2376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333D0791-E8B8-4F85-9ED6-043C58B7AC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18941" y="3453506"/>
                  <a:ext cx="284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32D2CB23-4663-407F-94A8-4D5A097D6264}"/>
                    </a:ext>
                  </a:extLst>
                </p14:cNvPr>
                <p14:cNvContentPartPr/>
                <p14:nvPr/>
              </p14:nvContentPartPr>
              <p14:xfrm>
                <a:off x="4319541" y="5455826"/>
                <a:ext cx="1272960" cy="6156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32D2CB23-4663-407F-94A8-4D5A097D626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10901" y="5446826"/>
                  <a:ext cx="1290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D8F2ABE6-BB2B-475F-8E99-0251D3C60C9E}"/>
                    </a:ext>
                  </a:extLst>
                </p14:cNvPr>
                <p14:cNvContentPartPr/>
                <p14:nvPr/>
              </p14:nvContentPartPr>
              <p14:xfrm>
                <a:off x="4333581" y="1940066"/>
                <a:ext cx="15840" cy="20916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D8F2ABE6-BB2B-475F-8E99-0251D3C60C9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24581" y="1931066"/>
                  <a:ext cx="33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9DA7D2AA-E3CE-4EDA-8494-A9EF3A383A68}"/>
                    </a:ext>
                  </a:extLst>
                </p14:cNvPr>
                <p14:cNvContentPartPr/>
                <p14:nvPr/>
              </p14:nvContentPartPr>
              <p14:xfrm>
                <a:off x="4335741" y="1965626"/>
                <a:ext cx="154080" cy="1764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9DA7D2AA-E3CE-4EDA-8494-A9EF3A383A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27101" y="1956986"/>
                  <a:ext cx="171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2D37956F-F62C-4BBD-86BE-298D6AD79065}"/>
                    </a:ext>
                  </a:extLst>
                </p14:cNvPr>
                <p14:cNvContentPartPr/>
                <p14:nvPr/>
              </p14:nvContentPartPr>
              <p14:xfrm>
                <a:off x="4329981" y="2057786"/>
                <a:ext cx="155160" cy="360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2D37956F-F62C-4BBD-86BE-298D6AD7906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20981" y="2049146"/>
                  <a:ext cx="172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656041D4-73B5-4B4F-91F3-6E3BFCA1AAAF}"/>
                    </a:ext>
                  </a:extLst>
                </p14:cNvPr>
                <p14:cNvContentPartPr/>
                <p14:nvPr/>
              </p14:nvContentPartPr>
              <p14:xfrm>
                <a:off x="4371381" y="2141306"/>
                <a:ext cx="231480" cy="68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656041D4-73B5-4B4F-91F3-6E3BFCA1AAA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62741" y="2132666"/>
                  <a:ext cx="249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F626017A-704C-40ED-B28F-50EF2C60AC04}"/>
                    </a:ext>
                  </a:extLst>
                </p14:cNvPr>
                <p14:cNvContentPartPr/>
                <p14:nvPr/>
              </p14:nvContentPartPr>
              <p14:xfrm>
                <a:off x="4651461" y="1985066"/>
                <a:ext cx="15840" cy="14508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F626017A-704C-40ED-B28F-50EF2C60AC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42461" y="1976066"/>
                  <a:ext cx="33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7745FC7E-68B9-4DDD-A399-D896AFBB6D46}"/>
                    </a:ext>
                  </a:extLst>
                </p14:cNvPr>
                <p14:cNvContentPartPr/>
                <p14:nvPr/>
              </p14:nvContentPartPr>
              <p14:xfrm>
                <a:off x="4676301" y="1931426"/>
                <a:ext cx="283680" cy="19224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7745FC7E-68B9-4DDD-A399-D896AFBB6D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67661" y="1922426"/>
                  <a:ext cx="301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5C4318C2-ACF0-437D-AAD3-3A4BDD074199}"/>
                    </a:ext>
                  </a:extLst>
                </p14:cNvPr>
                <p14:cNvContentPartPr/>
                <p14:nvPr/>
              </p14:nvContentPartPr>
              <p14:xfrm>
                <a:off x="4687101" y="1934306"/>
                <a:ext cx="42120" cy="17280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5C4318C2-ACF0-437D-AAD3-3A4BDD07419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78461" y="1925306"/>
                  <a:ext cx="59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29290890-9419-4323-B835-2E81971BAE85}"/>
                    </a:ext>
                  </a:extLst>
                </p14:cNvPr>
                <p14:cNvContentPartPr/>
                <p14:nvPr/>
              </p14:nvContentPartPr>
              <p14:xfrm>
                <a:off x="3299661" y="2426066"/>
                <a:ext cx="12240" cy="16524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29290890-9419-4323-B835-2E81971BAE8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291021" y="2417066"/>
                  <a:ext cx="29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FEDCA587-F604-4C77-A970-4E7D77CBBF20}"/>
                    </a:ext>
                  </a:extLst>
                </p14:cNvPr>
                <p14:cNvContentPartPr/>
                <p14:nvPr/>
              </p14:nvContentPartPr>
              <p14:xfrm>
                <a:off x="3288861" y="2401586"/>
                <a:ext cx="93240" cy="36720"/>
              </p14:xfrm>
            </p:contentPart>
          </mc:Choice>
          <mc:Fallback xmlns=""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FEDCA587-F604-4C77-A970-4E7D77CBBF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80221" y="2392946"/>
                  <a:ext cx="110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146073E8-17FC-4025-B44B-CC01CC74772A}"/>
                    </a:ext>
                  </a:extLst>
                </p14:cNvPr>
                <p14:cNvContentPartPr/>
                <p14:nvPr/>
              </p14:nvContentPartPr>
              <p14:xfrm>
                <a:off x="3265101" y="2492666"/>
                <a:ext cx="130320" cy="2088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146073E8-17FC-4025-B44B-CC01CC7477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56461" y="2484026"/>
                  <a:ext cx="147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19582AC8-6E20-434B-809A-9BD8AFDB3014}"/>
                    </a:ext>
                  </a:extLst>
                </p14:cNvPr>
                <p14:cNvContentPartPr/>
                <p14:nvPr/>
              </p14:nvContentPartPr>
              <p14:xfrm>
                <a:off x="3285621" y="2558186"/>
                <a:ext cx="216000" cy="1656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19582AC8-6E20-434B-809A-9BD8AFDB301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76621" y="2549186"/>
                  <a:ext cx="233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05AFD7D0-88C7-4DF6-B8CD-BB4152484943}"/>
                    </a:ext>
                  </a:extLst>
                </p14:cNvPr>
                <p14:cNvContentPartPr/>
                <p14:nvPr/>
              </p14:nvContentPartPr>
              <p14:xfrm>
                <a:off x="3553461" y="2379266"/>
                <a:ext cx="2880" cy="16416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05AFD7D0-88C7-4DF6-B8CD-BB415248494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44461" y="2370266"/>
                  <a:ext cx="20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6D637050-A508-4859-A298-AA99DFE0810E}"/>
                    </a:ext>
                  </a:extLst>
                </p14:cNvPr>
                <p14:cNvContentPartPr/>
                <p14:nvPr/>
              </p14:nvContentPartPr>
              <p14:xfrm>
                <a:off x="3516381" y="2389706"/>
                <a:ext cx="154440" cy="17532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6D637050-A508-4859-A298-AA99DFE0810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07741" y="2380706"/>
                  <a:ext cx="172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E1B58E22-73BB-4C47-8786-CB7E1E8202D4}"/>
                    </a:ext>
                  </a:extLst>
                </p14:cNvPr>
                <p14:cNvContentPartPr/>
                <p14:nvPr/>
              </p14:nvContentPartPr>
              <p14:xfrm>
                <a:off x="3708261" y="2337506"/>
                <a:ext cx="90720" cy="22860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E1B58E22-73BB-4C47-8786-CB7E1E8202D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99261" y="2328506"/>
                  <a:ext cx="108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EB890F32-86C5-42BC-B0F1-490FF6E021AD}"/>
                    </a:ext>
                  </a:extLst>
                </p14:cNvPr>
                <p14:cNvContentPartPr/>
                <p14:nvPr/>
              </p14:nvContentPartPr>
              <p14:xfrm>
                <a:off x="3798621" y="2419226"/>
                <a:ext cx="63360" cy="11232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EB890F32-86C5-42BC-B0F1-490FF6E021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89981" y="2410226"/>
                  <a:ext cx="81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7F6427FE-BD82-4CDE-9B0E-9A1C2B7006E0}"/>
                    </a:ext>
                  </a:extLst>
                </p14:cNvPr>
                <p14:cNvContentPartPr/>
                <p14:nvPr/>
              </p14:nvContentPartPr>
              <p14:xfrm>
                <a:off x="3861981" y="2324546"/>
                <a:ext cx="123120" cy="27576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7F6427FE-BD82-4CDE-9B0E-9A1C2B7006E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52981" y="2315906"/>
                  <a:ext cx="140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5D2B81A7-83EF-49E5-9206-8E299A88C11A}"/>
                    </a:ext>
                  </a:extLst>
                </p14:cNvPr>
                <p14:cNvContentPartPr/>
                <p14:nvPr/>
              </p14:nvContentPartPr>
              <p14:xfrm>
                <a:off x="3356181" y="2751866"/>
                <a:ext cx="48600" cy="1569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5D2B81A7-83EF-49E5-9206-8E299A88C1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47541" y="2743226"/>
                  <a:ext cx="66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CD554FED-80CE-4141-8492-D58C87C98236}"/>
                    </a:ext>
                  </a:extLst>
                </p14:cNvPr>
                <p14:cNvContentPartPr/>
                <p14:nvPr/>
              </p14:nvContentPartPr>
              <p14:xfrm>
                <a:off x="1301301" y="2558546"/>
                <a:ext cx="104040" cy="13644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CD554FED-80CE-4141-8492-D58C87C9823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92661" y="2549906"/>
                  <a:ext cx="121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83541BF0-E18A-4D81-995E-3876AAD4487E}"/>
                    </a:ext>
                  </a:extLst>
                </p14:cNvPr>
                <p14:cNvContentPartPr/>
                <p14:nvPr/>
              </p14:nvContentPartPr>
              <p14:xfrm>
                <a:off x="1252701" y="2904146"/>
                <a:ext cx="135360" cy="164160"/>
              </p14:xfrm>
            </p:contentPart>
          </mc:Choice>
          <mc:Fallback xmlns=""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83541BF0-E18A-4D81-995E-3876AAD4487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43701" y="2895146"/>
                  <a:ext cx="153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7D9AEF32-D226-481C-9068-624BE952901D}"/>
                    </a:ext>
                  </a:extLst>
                </p14:cNvPr>
                <p14:cNvContentPartPr/>
                <p14:nvPr/>
              </p14:nvContentPartPr>
              <p14:xfrm>
                <a:off x="1227501" y="3306626"/>
                <a:ext cx="249120" cy="138960"/>
              </p14:xfrm>
            </p:contentPart>
          </mc:Choice>
          <mc:Fallback xmlns=""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7D9AEF32-D226-481C-9068-624BE952901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18861" y="3297986"/>
                  <a:ext cx="266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2105D9CA-3825-4CBC-8C8C-C628E61294CA}"/>
                    </a:ext>
                  </a:extLst>
                </p14:cNvPr>
                <p14:cNvContentPartPr/>
                <p14:nvPr/>
              </p14:nvContentPartPr>
              <p14:xfrm>
                <a:off x="1178541" y="3778586"/>
                <a:ext cx="191520" cy="291960"/>
              </p14:xfrm>
            </p:contentPart>
          </mc:Choice>
          <mc:Fallback xmlns=""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2105D9CA-3825-4CBC-8C8C-C628E61294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69541" y="3769586"/>
                  <a:ext cx="2091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BB1BB706-10DC-41B8-9046-ADB8F076D2F3}"/>
                    </a:ext>
                  </a:extLst>
                </p14:cNvPr>
                <p14:cNvContentPartPr/>
                <p14:nvPr/>
              </p14:nvContentPartPr>
              <p14:xfrm>
                <a:off x="3801501" y="2411666"/>
                <a:ext cx="117000" cy="13932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BB1BB706-10DC-41B8-9046-ADB8F076D2F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92501" y="2402666"/>
                  <a:ext cx="134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68098D26-3119-435A-8D97-088CEBE55DD2}"/>
                    </a:ext>
                  </a:extLst>
                </p14:cNvPr>
                <p14:cNvContentPartPr/>
                <p14:nvPr/>
              </p14:nvContentPartPr>
              <p14:xfrm>
                <a:off x="3343941" y="2770946"/>
                <a:ext cx="106200" cy="6156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68098D26-3119-435A-8D97-088CEBE55DD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34941" y="2762306"/>
                  <a:ext cx="123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D380AB6D-4F8A-4727-A7F3-B53DEC5C3134}"/>
                    </a:ext>
                  </a:extLst>
                </p14:cNvPr>
                <p14:cNvContentPartPr/>
                <p14:nvPr/>
              </p14:nvContentPartPr>
              <p14:xfrm>
                <a:off x="3368781" y="2833226"/>
                <a:ext cx="107640" cy="1116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D380AB6D-4F8A-4727-A7F3-B53DEC5C313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60141" y="2824586"/>
                  <a:ext cx="125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49CBEFA0-3CD5-43B7-B25E-2CD96E3783BC}"/>
                    </a:ext>
                  </a:extLst>
                </p14:cNvPr>
                <p14:cNvContentPartPr/>
                <p14:nvPr/>
              </p14:nvContentPartPr>
              <p14:xfrm>
                <a:off x="3368781" y="2837546"/>
                <a:ext cx="138600" cy="6156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49CBEFA0-3CD5-43B7-B25E-2CD96E3783B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60141" y="2828906"/>
                  <a:ext cx="156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909A7ED1-7419-403D-961F-460C48EFE585}"/>
                    </a:ext>
                  </a:extLst>
                </p14:cNvPr>
                <p14:cNvContentPartPr/>
                <p14:nvPr/>
              </p14:nvContentPartPr>
              <p14:xfrm>
                <a:off x="3539061" y="2736026"/>
                <a:ext cx="18360" cy="17064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909A7ED1-7419-403D-961F-460C48EFE5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30421" y="2727026"/>
                  <a:ext cx="36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9F026641-1187-4CC6-AFE6-8EBBD4A3D8A4}"/>
                    </a:ext>
                  </a:extLst>
                </p14:cNvPr>
                <p14:cNvContentPartPr/>
                <p14:nvPr/>
              </p14:nvContentPartPr>
              <p14:xfrm>
                <a:off x="3523581" y="2745386"/>
                <a:ext cx="106560" cy="16092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9F026641-1187-4CC6-AFE6-8EBBD4A3D8A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14941" y="2736746"/>
                  <a:ext cx="124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63B783B2-CE2F-49F3-892B-01E9F5C9AC39}"/>
                    </a:ext>
                  </a:extLst>
                </p14:cNvPr>
                <p14:cNvContentPartPr/>
                <p14:nvPr/>
              </p14:nvContentPartPr>
              <p14:xfrm>
                <a:off x="3719061" y="2693186"/>
                <a:ext cx="92160" cy="20556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63B783B2-CE2F-49F3-892B-01E9F5C9AC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10061" y="2684186"/>
                  <a:ext cx="109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95EC4AE5-58D9-4538-A5E5-008D73483D73}"/>
                    </a:ext>
                  </a:extLst>
                </p14:cNvPr>
                <p14:cNvContentPartPr/>
                <p14:nvPr/>
              </p14:nvContentPartPr>
              <p14:xfrm>
                <a:off x="3845061" y="2740346"/>
                <a:ext cx="95760" cy="11592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95EC4AE5-58D9-4538-A5E5-008D73483D7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36421" y="2731346"/>
                  <a:ext cx="113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34983D6A-E0DE-47C3-9043-36B567D8BF5F}"/>
                    </a:ext>
                  </a:extLst>
                </p14:cNvPr>
                <p14:cNvContentPartPr/>
                <p14:nvPr/>
              </p14:nvContentPartPr>
              <p14:xfrm>
                <a:off x="3976101" y="2662946"/>
                <a:ext cx="90720" cy="24984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34983D6A-E0DE-47C3-9043-36B567D8BF5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67461" y="2654306"/>
                  <a:ext cx="108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D35C0937-2C1D-4CB9-A5DD-00C51EEDF289}"/>
                    </a:ext>
                  </a:extLst>
                </p14:cNvPr>
                <p14:cNvContentPartPr/>
                <p14:nvPr/>
              </p14:nvContentPartPr>
              <p14:xfrm>
                <a:off x="3412701" y="3169826"/>
                <a:ext cx="16920" cy="15768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D35C0937-2C1D-4CB9-A5DD-00C51EEDF28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04061" y="3160826"/>
                  <a:ext cx="34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6127C7B7-20D9-4CC0-A92F-4947356D74B6}"/>
                    </a:ext>
                  </a:extLst>
                </p14:cNvPr>
                <p14:cNvContentPartPr/>
                <p14:nvPr/>
              </p14:nvContentPartPr>
              <p14:xfrm>
                <a:off x="3431781" y="3116186"/>
                <a:ext cx="74160" cy="6840"/>
              </p14:xfrm>
            </p:contentPart>
          </mc:Choice>
          <mc:Fallback xmlns=""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6127C7B7-20D9-4CC0-A92F-4947356D74B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23141" y="3107186"/>
                  <a:ext cx="91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510D5B05-8380-494D-B9CE-3F4216C8FBED}"/>
                    </a:ext>
                  </a:extLst>
                </p14:cNvPr>
                <p14:cNvContentPartPr/>
                <p14:nvPr/>
              </p14:nvContentPartPr>
              <p14:xfrm>
                <a:off x="3426741" y="3116186"/>
                <a:ext cx="91440" cy="16848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510D5B05-8380-494D-B9CE-3F4216C8FBE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17741" y="3107186"/>
                  <a:ext cx="109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949EAFC4-DBB5-4DD8-BD01-3897D937801C}"/>
                    </a:ext>
                  </a:extLst>
                </p14:cNvPr>
                <p14:cNvContentPartPr/>
                <p14:nvPr/>
              </p14:nvContentPartPr>
              <p14:xfrm>
                <a:off x="3448701" y="3185666"/>
                <a:ext cx="70560" cy="1980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949EAFC4-DBB5-4DD8-BD01-3897D937801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39701" y="3177026"/>
                  <a:ext cx="88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C2934A14-97B8-4F8D-AEE7-A0C5F5BD6158}"/>
                    </a:ext>
                  </a:extLst>
                </p14:cNvPr>
                <p14:cNvContentPartPr/>
                <p14:nvPr/>
              </p14:nvContentPartPr>
              <p14:xfrm>
                <a:off x="3458061" y="3273506"/>
                <a:ext cx="104040" cy="1332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C2934A14-97B8-4F8D-AEE7-A0C5F5BD615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449421" y="3264866"/>
                  <a:ext cx="121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3B12D2A4-AEBD-4A3D-98E8-493D4462FBB4}"/>
                    </a:ext>
                  </a:extLst>
                </p14:cNvPr>
                <p14:cNvContentPartPr/>
                <p14:nvPr/>
              </p14:nvContentPartPr>
              <p14:xfrm>
                <a:off x="3553461" y="3104306"/>
                <a:ext cx="20520" cy="18792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3B12D2A4-AEBD-4A3D-98E8-493D4462FBB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544461" y="3095666"/>
                  <a:ext cx="38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071A2640-9C10-4C08-8E82-D696C34FE9EF}"/>
                    </a:ext>
                  </a:extLst>
                </p14:cNvPr>
                <p14:cNvContentPartPr/>
                <p14:nvPr/>
              </p14:nvContentPartPr>
              <p14:xfrm>
                <a:off x="3524661" y="3126986"/>
                <a:ext cx="127800" cy="19440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071A2640-9C10-4C08-8E82-D696C34FE9E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16021" y="3117986"/>
                  <a:ext cx="145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C65D61A6-458D-4D5D-B8B4-2D0ABCD5F4CF}"/>
                    </a:ext>
                  </a:extLst>
                </p14:cNvPr>
                <p14:cNvContentPartPr/>
                <p14:nvPr/>
              </p14:nvContentPartPr>
              <p14:xfrm>
                <a:off x="3670461" y="3064706"/>
                <a:ext cx="89280" cy="24048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C65D61A6-458D-4D5D-B8B4-2D0ABCD5F4C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61461" y="3056066"/>
                  <a:ext cx="106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B064619E-8ED0-447E-B318-65813029561C}"/>
                    </a:ext>
                  </a:extLst>
                </p14:cNvPr>
                <p14:cNvContentPartPr/>
                <p14:nvPr/>
              </p14:nvContentPartPr>
              <p14:xfrm>
                <a:off x="3779541" y="3144986"/>
                <a:ext cx="114840" cy="109800"/>
              </p14:xfrm>
            </p:contentPart>
          </mc:Choice>
          <mc:Fallback xmlns=""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B064619E-8ED0-447E-B318-65813029561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70901" y="3136346"/>
                  <a:ext cx="132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04F8AC5E-BF06-4269-9F43-529171F2D957}"/>
                    </a:ext>
                  </a:extLst>
                </p14:cNvPr>
                <p14:cNvContentPartPr/>
                <p14:nvPr/>
              </p14:nvContentPartPr>
              <p14:xfrm>
                <a:off x="3905901" y="3054986"/>
                <a:ext cx="96840" cy="247680"/>
              </p14:xfrm>
            </p:contentPart>
          </mc:Choice>
          <mc:Fallback xmlns=""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04F8AC5E-BF06-4269-9F43-529171F2D95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96901" y="3046346"/>
                  <a:ext cx="114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1CE0974A-481E-453A-8F60-93ABB1E01350}"/>
                    </a:ext>
                  </a:extLst>
                </p14:cNvPr>
                <p14:cNvContentPartPr/>
                <p14:nvPr/>
              </p14:nvContentPartPr>
              <p14:xfrm>
                <a:off x="3406941" y="3591746"/>
                <a:ext cx="6480" cy="18324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1CE0974A-481E-453A-8F60-93ABB1E0135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97941" y="3583106"/>
                  <a:ext cx="24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29D26BE2-4DC8-4EBC-B8AD-992A80546FDA}"/>
                    </a:ext>
                  </a:extLst>
                </p14:cNvPr>
                <p14:cNvContentPartPr/>
                <p14:nvPr/>
              </p14:nvContentPartPr>
              <p14:xfrm>
                <a:off x="3403341" y="3561506"/>
                <a:ext cx="94320" cy="360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29D26BE2-4DC8-4EBC-B8AD-992A80546F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94701" y="3552866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864D9F7D-F7C7-4AD4-90C3-239C2A686F11}"/>
                    </a:ext>
                  </a:extLst>
                </p14:cNvPr>
                <p14:cNvContentPartPr/>
                <p14:nvPr/>
              </p14:nvContentPartPr>
              <p14:xfrm>
                <a:off x="3386781" y="3649706"/>
                <a:ext cx="162360" cy="9216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864D9F7D-F7C7-4AD4-90C3-239C2A686F1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77781" y="3640706"/>
                  <a:ext cx="180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9E886101-4BF1-4784-B8B5-25313404EA23}"/>
                    </a:ext>
                  </a:extLst>
                </p14:cNvPr>
                <p14:cNvContentPartPr/>
                <p14:nvPr/>
              </p14:nvContentPartPr>
              <p14:xfrm>
                <a:off x="3553461" y="3557546"/>
                <a:ext cx="38520" cy="15876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9E886101-4BF1-4784-B8B5-25313404EA2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44461" y="3548546"/>
                  <a:ext cx="56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EAA61549-7440-44B3-9F61-D6F64F53491C}"/>
                    </a:ext>
                  </a:extLst>
                </p14:cNvPr>
                <p14:cNvContentPartPr/>
                <p14:nvPr/>
              </p14:nvContentPartPr>
              <p14:xfrm>
                <a:off x="3549861" y="3580586"/>
                <a:ext cx="117360" cy="17640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EAA61549-7440-44B3-9F61-D6F64F53491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40861" y="3571946"/>
                  <a:ext cx="135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891C077D-AC5B-4FA7-9021-8CA84C2CA733}"/>
                    </a:ext>
                  </a:extLst>
                </p14:cNvPr>
                <p14:cNvContentPartPr/>
                <p14:nvPr/>
              </p14:nvContentPartPr>
              <p14:xfrm>
                <a:off x="3714021" y="3513626"/>
                <a:ext cx="111240" cy="2473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891C077D-AC5B-4FA7-9021-8CA84C2CA73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705381" y="3504626"/>
                  <a:ext cx="128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9CD9764E-0212-4B88-B162-3CC3E56E52B7}"/>
                    </a:ext>
                  </a:extLst>
                </p14:cNvPr>
                <p14:cNvContentPartPr/>
                <p14:nvPr/>
              </p14:nvContentPartPr>
              <p14:xfrm>
                <a:off x="3813021" y="3586346"/>
                <a:ext cx="118080" cy="142920"/>
              </p14:xfrm>
            </p:contentPart>
          </mc:Choice>
          <mc:Fallback xmlns=""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9CD9764E-0212-4B88-B162-3CC3E56E52B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04021" y="3577346"/>
                  <a:ext cx="135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0919A156-ABEC-4596-80C2-ED2F68707BB8}"/>
                    </a:ext>
                  </a:extLst>
                </p14:cNvPr>
                <p14:cNvContentPartPr/>
                <p14:nvPr/>
              </p14:nvContentPartPr>
              <p14:xfrm>
                <a:off x="3934341" y="3468626"/>
                <a:ext cx="105120" cy="287280"/>
              </p14:xfrm>
            </p:contentPart>
          </mc:Choice>
          <mc:Fallback xmlns=""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0919A156-ABEC-4596-80C2-ED2F68707BB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925701" y="3459626"/>
                  <a:ext cx="122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A58A3A7D-BB7B-4FD7-8FE0-6B90DF6A2288}"/>
                    </a:ext>
                  </a:extLst>
                </p14:cNvPr>
                <p14:cNvContentPartPr/>
                <p14:nvPr/>
              </p14:nvContentPartPr>
              <p14:xfrm>
                <a:off x="3447261" y="5698826"/>
                <a:ext cx="47880" cy="158040"/>
              </p14:xfrm>
            </p:contentPart>
          </mc:Choice>
          <mc:Fallback xmlns=""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A58A3A7D-BB7B-4FD7-8FE0-6B90DF6A228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438621" y="5689826"/>
                  <a:ext cx="65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6" name="Entrada de lápiz 175">
                  <a:extLst>
                    <a:ext uri="{FF2B5EF4-FFF2-40B4-BE49-F238E27FC236}">
                      <a16:creationId xmlns:a16="http://schemas.microsoft.com/office/drawing/2014/main" id="{0459B923-FB65-4D18-BDBA-B5FEEB5411B9}"/>
                    </a:ext>
                  </a:extLst>
                </p14:cNvPr>
                <p14:cNvContentPartPr/>
                <p14:nvPr/>
              </p14:nvContentPartPr>
              <p14:xfrm>
                <a:off x="3430701" y="5704226"/>
                <a:ext cx="125640" cy="14400"/>
              </p14:xfrm>
            </p:contentPart>
          </mc:Choice>
          <mc:Fallback xmlns="">
            <p:pic>
              <p:nvPicPr>
                <p:cNvPr id="176" name="Entrada de lápiz 175">
                  <a:extLst>
                    <a:ext uri="{FF2B5EF4-FFF2-40B4-BE49-F238E27FC236}">
                      <a16:creationId xmlns:a16="http://schemas.microsoft.com/office/drawing/2014/main" id="{0459B923-FB65-4D18-BDBA-B5FEEB5411B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22061" y="5695586"/>
                  <a:ext cx="143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CC58EFBC-8C4E-4D03-A724-E2803849C783}"/>
                    </a:ext>
                  </a:extLst>
                </p14:cNvPr>
                <p14:cNvContentPartPr/>
                <p14:nvPr/>
              </p14:nvContentPartPr>
              <p14:xfrm>
                <a:off x="3455901" y="5778026"/>
                <a:ext cx="188640" cy="7452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CC58EFBC-8C4E-4D03-A724-E2803849C78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46901" y="5769026"/>
                  <a:ext cx="206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CD51111D-7CFC-40B2-84DE-AF4802C75E39}"/>
                    </a:ext>
                  </a:extLst>
                </p14:cNvPr>
                <p14:cNvContentPartPr/>
                <p14:nvPr/>
              </p14:nvContentPartPr>
              <p14:xfrm>
                <a:off x="3655701" y="5651666"/>
                <a:ext cx="14760" cy="14652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CD51111D-7CFC-40B2-84DE-AF4802C75E3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47061" y="5643026"/>
                  <a:ext cx="32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71311A8C-2CC8-42D0-9DE0-FAD6BD01D644}"/>
                    </a:ext>
                  </a:extLst>
                </p14:cNvPr>
                <p14:cNvContentPartPr/>
                <p14:nvPr/>
              </p14:nvContentPartPr>
              <p14:xfrm>
                <a:off x="3629781" y="5658146"/>
                <a:ext cx="115920" cy="17064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71311A8C-2CC8-42D0-9DE0-FAD6BD01D64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20781" y="5649506"/>
                  <a:ext cx="133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61874A55-DFEF-412A-9266-C6DED4753EFB}"/>
                    </a:ext>
                  </a:extLst>
                </p14:cNvPr>
                <p14:cNvContentPartPr/>
                <p14:nvPr/>
              </p14:nvContentPartPr>
              <p14:xfrm>
                <a:off x="3798621" y="5546906"/>
                <a:ext cx="83880" cy="27252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61874A55-DFEF-412A-9266-C6DED4753EF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89981" y="5537906"/>
                  <a:ext cx="101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4A7A497E-3811-45C8-9E0E-28A75D2700D4}"/>
                    </a:ext>
                  </a:extLst>
                </p14:cNvPr>
                <p14:cNvContentPartPr/>
                <p14:nvPr/>
              </p14:nvContentPartPr>
              <p14:xfrm>
                <a:off x="3914541" y="5614226"/>
                <a:ext cx="99360" cy="19764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4A7A497E-3811-45C8-9E0E-28A75D2700D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905541" y="5605586"/>
                  <a:ext cx="117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2" name="Entrada de lápiz 181">
                  <a:extLst>
                    <a:ext uri="{FF2B5EF4-FFF2-40B4-BE49-F238E27FC236}">
                      <a16:creationId xmlns:a16="http://schemas.microsoft.com/office/drawing/2014/main" id="{3DF5B7F8-FB50-484F-BB2B-36F9146C7A23}"/>
                    </a:ext>
                  </a:extLst>
                </p14:cNvPr>
                <p14:cNvContentPartPr/>
                <p14:nvPr/>
              </p14:nvContentPartPr>
              <p14:xfrm>
                <a:off x="4048461" y="5589746"/>
                <a:ext cx="121680" cy="224280"/>
              </p14:xfrm>
            </p:contentPart>
          </mc:Choice>
          <mc:Fallback xmlns="">
            <p:pic>
              <p:nvPicPr>
                <p:cNvPr id="182" name="Entrada de lápiz 181">
                  <a:extLst>
                    <a:ext uri="{FF2B5EF4-FFF2-40B4-BE49-F238E27FC236}">
                      <a16:creationId xmlns:a16="http://schemas.microsoft.com/office/drawing/2014/main" id="{3DF5B7F8-FB50-484F-BB2B-36F9146C7A2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039821" y="5580746"/>
                  <a:ext cx="139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D609D90B-C877-4174-8527-0AB9250D41AE}"/>
                    </a:ext>
                  </a:extLst>
                </p14:cNvPr>
                <p14:cNvContentPartPr/>
                <p14:nvPr/>
              </p14:nvContentPartPr>
              <p14:xfrm>
                <a:off x="4140621" y="5546906"/>
                <a:ext cx="93240" cy="29916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D609D90B-C877-4174-8527-0AB9250D41A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131621" y="5537906"/>
                  <a:ext cx="110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16EF3440-E788-4ADF-8F22-9DC7BFE8A711}"/>
                    </a:ext>
                  </a:extLst>
                </p14:cNvPr>
                <p14:cNvContentPartPr/>
                <p14:nvPr/>
              </p14:nvContentPartPr>
              <p14:xfrm>
                <a:off x="6385221" y="1897946"/>
                <a:ext cx="263520" cy="19512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16EF3440-E788-4ADF-8F22-9DC7BFE8A7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76581" y="1888946"/>
                  <a:ext cx="281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2089C2F6-18F7-4313-B490-8011E88A5EB4}"/>
                    </a:ext>
                  </a:extLst>
                </p14:cNvPr>
                <p14:cNvContentPartPr/>
                <p14:nvPr/>
              </p14:nvContentPartPr>
              <p14:xfrm>
                <a:off x="6795981" y="1886426"/>
                <a:ext cx="309960" cy="21492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2089C2F6-18F7-4313-B490-8011E88A5E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87341" y="1877426"/>
                  <a:ext cx="327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B4013ECC-8084-42E9-902A-CD900F2B3391}"/>
                    </a:ext>
                  </a:extLst>
                </p14:cNvPr>
                <p14:cNvContentPartPr/>
                <p14:nvPr/>
              </p14:nvContentPartPr>
              <p14:xfrm>
                <a:off x="6829461" y="1851146"/>
                <a:ext cx="217080" cy="21456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B4013ECC-8084-42E9-902A-CD900F2B339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20821" y="1842146"/>
                  <a:ext cx="234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8F49C2BF-5172-4AAE-83E7-BEF3185AC43B}"/>
                    </a:ext>
                  </a:extLst>
                </p14:cNvPr>
                <p14:cNvContentPartPr/>
                <p14:nvPr/>
              </p14:nvContentPartPr>
              <p14:xfrm>
                <a:off x="6266781" y="2146706"/>
                <a:ext cx="1159560" cy="361116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8F49C2BF-5172-4AAE-83E7-BEF3185AC43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58141" y="2138066"/>
                  <a:ext cx="1177200" cy="36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3CBA8C4B-11CE-46AE-898A-9DBC5059E4A2}"/>
                    </a:ext>
                  </a:extLst>
                </p14:cNvPr>
                <p14:cNvContentPartPr/>
                <p14:nvPr/>
              </p14:nvContentPartPr>
              <p14:xfrm>
                <a:off x="6209901" y="2071826"/>
                <a:ext cx="54720" cy="26388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3CBA8C4B-11CE-46AE-898A-9DBC5059E4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200901" y="2062826"/>
                  <a:ext cx="72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542C6D51-A8E0-461D-A009-3CF52AF1973D}"/>
                    </a:ext>
                  </a:extLst>
                </p14:cNvPr>
                <p14:cNvContentPartPr/>
                <p14:nvPr/>
              </p14:nvContentPartPr>
              <p14:xfrm>
                <a:off x="6275781" y="2409146"/>
                <a:ext cx="801720" cy="5940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542C6D51-A8E0-461D-A009-3CF52AF1973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266781" y="2400506"/>
                  <a:ext cx="819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5" name="Entrada de lápiz 194">
                  <a:extLst>
                    <a:ext uri="{FF2B5EF4-FFF2-40B4-BE49-F238E27FC236}">
                      <a16:creationId xmlns:a16="http://schemas.microsoft.com/office/drawing/2014/main" id="{6D87C6F4-FF2C-45CB-B18F-A80B29172D8C}"/>
                    </a:ext>
                  </a:extLst>
                </p14:cNvPr>
                <p14:cNvContentPartPr/>
                <p14:nvPr/>
              </p14:nvContentPartPr>
              <p14:xfrm>
                <a:off x="6299541" y="2754026"/>
                <a:ext cx="807480" cy="38520"/>
              </p14:xfrm>
            </p:contentPart>
          </mc:Choice>
          <mc:Fallback xmlns="">
            <p:pic>
              <p:nvPicPr>
                <p:cNvPr id="195" name="Entrada de lápiz 194">
                  <a:extLst>
                    <a:ext uri="{FF2B5EF4-FFF2-40B4-BE49-F238E27FC236}">
                      <a16:creationId xmlns:a16="http://schemas.microsoft.com/office/drawing/2014/main" id="{6D87C6F4-FF2C-45CB-B18F-A80B29172D8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90901" y="2745026"/>
                  <a:ext cx="825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4BE2E0D6-9CF0-4D9D-A62E-8143B2BF2877}"/>
                    </a:ext>
                  </a:extLst>
                </p14:cNvPr>
                <p14:cNvContentPartPr/>
                <p14:nvPr/>
              </p14:nvContentPartPr>
              <p14:xfrm>
                <a:off x="6306741" y="3248306"/>
                <a:ext cx="991080" cy="2808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4BE2E0D6-9CF0-4D9D-A62E-8143B2BF28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97741" y="3239306"/>
                  <a:ext cx="1008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9069B480-A1FA-40FE-9E11-C5D1FE84FCCB}"/>
                    </a:ext>
                  </a:extLst>
                </p14:cNvPr>
                <p14:cNvContentPartPr/>
                <p14:nvPr/>
              </p14:nvContentPartPr>
              <p14:xfrm>
                <a:off x="6311421" y="3659066"/>
                <a:ext cx="913680" cy="3996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9069B480-A1FA-40FE-9E11-C5D1FE84FCC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02781" y="3650066"/>
                  <a:ext cx="931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053BA450-C672-48BD-B2EB-34515E31F071}"/>
                    </a:ext>
                  </a:extLst>
                </p14:cNvPr>
                <p14:cNvContentPartPr/>
                <p14:nvPr/>
              </p14:nvContentPartPr>
              <p14:xfrm>
                <a:off x="6361461" y="5281226"/>
                <a:ext cx="1119960" cy="8712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053BA450-C672-48BD-B2EB-34515E31F07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52821" y="5272226"/>
                  <a:ext cx="1137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0" name="Entrada de lápiz 199">
                  <a:extLst>
                    <a:ext uri="{FF2B5EF4-FFF2-40B4-BE49-F238E27FC236}">
                      <a16:creationId xmlns:a16="http://schemas.microsoft.com/office/drawing/2014/main" id="{26AE6C4C-4452-408D-90E1-44888CBBACE4}"/>
                    </a:ext>
                  </a:extLst>
                </p14:cNvPr>
                <p14:cNvContentPartPr/>
                <p14:nvPr/>
              </p14:nvContentPartPr>
              <p14:xfrm>
                <a:off x="5464341" y="2266586"/>
                <a:ext cx="139680" cy="197280"/>
              </p14:xfrm>
            </p:contentPart>
          </mc:Choice>
          <mc:Fallback xmlns="">
            <p:pic>
              <p:nvPicPr>
                <p:cNvPr id="200" name="Entrada de lápiz 199">
                  <a:extLst>
                    <a:ext uri="{FF2B5EF4-FFF2-40B4-BE49-F238E27FC236}">
                      <a16:creationId xmlns:a16="http://schemas.microsoft.com/office/drawing/2014/main" id="{26AE6C4C-4452-408D-90E1-44888CBBACE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455701" y="2257946"/>
                  <a:ext cx="157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1" name="Entrada de lápiz 200">
                  <a:extLst>
                    <a:ext uri="{FF2B5EF4-FFF2-40B4-BE49-F238E27FC236}">
                      <a16:creationId xmlns:a16="http://schemas.microsoft.com/office/drawing/2014/main" id="{F6E83E22-79A5-4EF3-B802-68CE9545F10C}"/>
                    </a:ext>
                  </a:extLst>
                </p14:cNvPr>
                <p14:cNvContentPartPr/>
                <p14:nvPr/>
              </p14:nvContentPartPr>
              <p14:xfrm>
                <a:off x="5613741" y="2288186"/>
                <a:ext cx="164880" cy="166320"/>
              </p14:xfrm>
            </p:contentPart>
          </mc:Choice>
          <mc:Fallback xmlns="">
            <p:pic>
              <p:nvPicPr>
                <p:cNvPr id="201" name="Entrada de lápiz 200">
                  <a:extLst>
                    <a:ext uri="{FF2B5EF4-FFF2-40B4-BE49-F238E27FC236}">
                      <a16:creationId xmlns:a16="http://schemas.microsoft.com/office/drawing/2014/main" id="{F6E83E22-79A5-4EF3-B802-68CE9545F10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04741" y="2279186"/>
                  <a:ext cx="182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BA4CAF88-96B3-4FA0-9AC7-642531B2059E}"/>
                    </a:ext>
                  </a:extLst>
                </p14:cNvPr>
                <p14:cNvContentPartPr/>
                <p14:nvPr/>
              </p14:nvContentPartPr>
              <p14:xfrm>
                <a:off x="5653701" y="2263346"/>
                <a:ext cx="116280" cy="14508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BA4CAF88-96B3-4FA0-9AC7-642531B2059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44701" y="2254706"/>
                  <a:ext cx="133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3" name="Entrada de lápiz 202">
                  <a:extLst>
                    <a:ext uri="{FF2B5EF4-FFF2-40B4-BE49-F238E27FC236}">
                      <a16:creationId xmlns:a16="http://schemas.microsoft.com/office/drawing/2014/main" id="{070ED1B4-ACD4-4F51-8037-4BFC951A51D2}"/>
                    </a:ext>
                  </a:extLst>
                </p14:cNvPr>
                <p14:cNvContentPartPr/>
                <p14:nvPr/>
              </p14:nvContentPartPr>
              <p14:xfrm>
                <a:off x="5809941" y="2248586"/>
                <a:ext cx="84960" cy="226440"/>
              </p14:xfrm>
            </p:contentPart>
          </mc:Choice>
          <mc:Fallback xmlns="">
            <p:pic>
              <p:nvPicPr>
                <p:cNvPr id="203" name="Entrada de lápiz 202">
                  <a:extLst>
                    <a:ext uri="{FF2B5EF4-FFF2-40B4-BE49-F238E27FC236}">
                      <a16:creationId xmlns:a16="http://schemas.microsoft.com/office/drawing/2014/main" id="{070ED1B4-ACD4-4F51-8037-4BFC951A51D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801301" y="2239586"/>
                  <a:ext cx="1026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086CCC8B-2EFA-4B66-A2DD-3DB6D60E4E45}"/>
                    </a:ext>
                  </a:extLst>
                </p14:cNvPr>
                <p14:cNvContentPartPr/>
                <p14:nvPr/>
              </p14:nvContentPartPr>
              <p14:xfrm>
                <a:off x="5903901" y="2349026"/>
                <a:ext cx="64440" cy="9936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086CCC8B-2EFA-4B66-A2DD-3DB6D60E4E4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94901" y="2340386"/>
                  <a:ext cx="82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268FA4B7-48A4-473E-9682-BD3CACF5E894}"/>
                    </a:ext>
                  </a:extLst>
                </p14:cNvPr>
                <p14:cNvContentPartPr/>
                <p14:nvPr/>
              </p14:nvContentPartPr>
              <p14:xfrm>
                <a:off x="5989941" y="2235626"/>
                <a:ext cx="119520" cy="25848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268FA4B7-48A4-473E-9682-BD3CACF5E89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980941" y="2226986"/>
                  <a:ext cx="137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FC9A0CBD-69A2-45CE-991E-9DB3D4C31D20}"/>
                    </a:ext>
                  </a:extLst>
                </p14:cNvPr>
                <p14:cNvContentPartPr/>
                <p14:nvPr/>
              </p14:nvContentPartPr>
              <p14:xfrm>
                <a:off x="5437341" y="2628746"/>
                <a:ext cx="167400" cy="21132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FC9A0CBD-69A2-45CE-991E-9DB3D4C31D2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428341" y="2620106"/>
                  <a:ext cx="185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537824F7-54B8-4567-920B-37DF88CB5390}"/>
                    </a:ext>
                  </a:extLst>
                </p14:cNvPr>
                <p14:cNvContentPartPr/>
                <p14:nvPr/>
              </p14:nvContentPartPr>
              <p14:xfrm>
                <a:off x="5625621" y="2655386"/>
                <a:ext cx="151560" cy="18288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537824F7-54B8-4567-920B-37DF88CB539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616621" y="2646746"/>
                  <a:ext cx="169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7045A714-BA62-4BAC-95A9-BBE107F1A673}"/>
                    </a:ext>
                  </a:extLst>
                </p14:cNvPr>
                <p14:cNvContentPartPr/>
                <p14:nvPr/>
              </p14:nvContentPartPr>
              <p14:xfrm>
                <a:off x="5606541" y="2669426"/>
                <a:ext cx="143280" cy="15876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7045A714-BA62-4BAC-95A9-BBE107F1A67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597541" y="2660786"/>
                  <a:ext cx="160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8CBEF24B-7A01-4590-9BA7-4AD33442FFD9}"/>
                    </a:ext>
                  </a:extLst>
                </p14:cNvPr>
                <p14:cNvContentPartPr/>
                <p14:nvPr/>
              </p14:nvContentPartPr>
              <p14:xfrm>
                <a:off x="5780421" y="2637386"/>
                <a:ext cx="115920" cy="19620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8CBEF24B-7A01-4590-9BA7-4AD33442FFD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771421" y="2628386"/>
                  <a:ext cx="133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0" name="Entrada de lápiz 209">
                  <a:extLst>
                    <a:ext uri="{FF2B5EF4-FFF2-40B4-BE49-F238E27FC236}">
                      <a16:creationId xmlns:a16="http://schemas.microsoft.com/office/drawing/2014/main" id="{067C8E9C-6EA6-49F7-B944-B621A8C64781}"/>
                    </a:ext>
                  </a:extLst>
                </p14:cNvPr>
                <p14:cNvContentPartPr/>
                <p14:nvPr/>
              </p14:nvContentPartPr>
              <p14:xfrm>
                <a:off x="5937381" y="2665466"/>
                <a:ext cx="65880" cy="111600"/>
              </p14:xfrm>
            </p:contentPart>
          </mc:Choice>
          <mc:Fallback xmlns="">
            <p:pic>
              <p:nvPicPr>
                <p:cNvPr id="210" name="Entrada de lápiz 209">
                  <a:extLst>
                    <a:ext uri="{FF2B5EF4-FFF2-40B4-BE49-F238E27FC236}">
                      <a16:creationId xmlns:a16="http://schemas.microsoft.com/office/drawing/2014/main" id="{067C8E9C-6EA6-49F7-B944-B621A8C6478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928741" y="2656826"/>
                  <a:ext cx="83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25A0EC6B-882F-4725-A432-712EE9752A99}"/>
                    </a:ext>
                  </a:extLst>
                </p14:cNvPr>
                <p14:cNvContentPartPr/>
                <p14:nvPr/>
              </p14:nvContentPartPr>
              <p14:xfrm>
                <a:off x="6005421" y="2608586"/>
                <a:ext cx="154080" cy="20484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25A0EC6B-882F-4725-A432-712EE9752A9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96421" y="2599586"/>
                  <a:ext cx="171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0499ACE2-498A-4916-B62E-0C643B965422}"/>
                    </a:ext>
                  </a:extLst>
                </p14:cNvPr>
                <p14:cNvContentPartPr/>
                <p14:nvPr/>
              </p14:nvContentPartPr>
              <p14:xfrm>
                <a:off x="5503941" y="3006026"/>
                <a:ext cx="119880" cy="20664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0499ACE2-498A-4916-B62E-0C643B9654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495301" y="2997386"/>
                  <a:ext cx="137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976F9371-468F-4CB4-9302-595833C28C06}"/>
                    </a:ext>
                  </a:extLst>
                </p14:cNvPr>
                <p14:cNvContentPartPr/>
                <p14:nvPr/>
              </p14:nvContentPartPr>
              <p14:xfrm>
                <a:off x="5672061" y="2985506"/>
                <a:ext cx="140400" cy="22500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976F9371-468F-4CB4-9302-595833C28C0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63061" y="2976506"/>
                  <a:ext cx="158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90DC4092-18A3-48E2-97A4-7CBDA73D4FFF}"/>
                    </a:ext>
                  </a:extLst>
                </p14:cNvPr>
                <p14:cNvContentPartPr/>
                <p14:nvPr/>
              </p14:nvContentPartPr>
              <p14:xfrm>
                <a:off x="5680341" y="3000626"/>
                <a:ext cx="140760" cy="17604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90DC4092-18A3-48E2-97A4-7CBDA73D4FF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71341" y="2991626"/>
                  <a:ext cx="158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Entrada de lápiz 215">
                  <a:extLst>
                    <a:ext uri="{FF2B5EF4-FFF2-40B4-BE49-F238E27FC236}">
                      <a16:creationId xmlns:a16="http://schemas.microsoft.com/office/drawing/2014/main" id="{E7473FE9-BDFA-4165-BE35-B0E5411CDFB3}"/>
                    </a:ext>
                  </a:extLst>
                </p14:cNvPr>
                <p14:cNvContentPartPr/>
                <p14:nvPr/>
              </p14:nvContentPartPr>
              <p14:xfrm>
                <a:off x="5851701" y="2982266"/>
                <a:ext cx="101520" cy="267480"/>
              </p14:xfrm>
            </p:contentPart>
          </mc:Choice>
          <mc:Fallback xmlns="">
            <p:pic>
              <p:nvPicPr>
                <p:cNvPr id="216" name="Entrada de lápiz 215">
                  <a:extLst>
                    <a:ext uri="{FF2B5EF4-FFF2-40B4-BE49-F238E27FC236}">
                      <a16:creationId xmlns:a16="http://schemas.microsoft.com/office/drawing/2014/main" id="{E7473FE9-BDFA-4165-BE35-B0E5411CDFB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43061" y="2973266"/>
                  <a:ext cx="119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B943E479-BE2F-495A-9AAD-0D4A534F9CEF}"/>
                    </a:ext>
                  </a:extLst>
                </p14:cNvPr>
                <p14:cNvContentPartPr/>
                <p14:nvPr/>
              </p14:nvContentPartPr>
              <p14:xfrm>
                <a:off x="5968341" y="3081986"/>
                <a:ext cx="105120" cy="10728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B943E479-BE2F-495A-9AAD-0D4A534F9CE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959701" y="3072986"/>
                  <a:ext cx="122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43FF66CF-0FB3-4E5B-B3BE-2043922EED9E}"/>
                    </a:ext>
                  </a:extLst>
                </p14:cNvPr>
                <p14:cNvContentPartPr/>
                <p14:nvPr/>
              </p14:nvContentPartPr>
              <p14:xfrm>
                <a:off x="6052941" y="2971826"/>
                <a:ext cx="117000" cy="25596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43FF66CF-0FB3-4E5B-B3BE-2043922EED9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44301" y="2962826"/>
                  <a:ext cx="134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2473D2A8-ADFD-4875-81D8-B7D5D61586AF}"/>
                    </a:ext>
                  </a:extLst>
                </p14:cNvPr>
                <p14:cNvContentPartPr/>
                <p14:nvPr/>
              </p14:nvContentPartPr>
              <p14:xfrm>
                <a:off x="5523021" y="3457106"/>
                <a:ext cx="114840" cy="18576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2473D2A8-ADFD-4875-81D8-B7D5D61586A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514021" y="3448106"/>
                  <a:ext cx="132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CCF3271C-E14C-48A6-9E91-6757393AF786}"/>
                    </a:ext>
                  </a:extLst>
                </p14:cNvPr>
                <p14:cNvContentPartPr/>
                <p14:nvPr/>
              </p14:nvContentPartPr>
              <p14:xfrm>
                <a:off x="5681421" y="3429026"/>
                <a:ext cx="137160" cy="20520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CCF3271C-E14C-48A6-9E91-6757393AF78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672781" y="3420026"/>
                  <a:ext cx="154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C696A222-7644-49C5-80CF-A5032977C015}"/>
                    </a:ext>
                  </a:extLst>
                </p14:cNvPr>
                <p14:cNvContentPartPr/>
                <p14:nvPr/>
              </p14:nvContentPartPr>
              <p14:xfrm>
                <a:off x="5689701" y="3413906"/>
                <a:ext cx="143280" cy="17964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C696A222-7644-49C5-80CF-A5032977C01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681061" y="3405266"/>
                  <a:ext cx="160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B4D642D8-4B0F-40AA-B5F5-AA7A89B8D732}"/>
                    </a:ext>
                  </a:extLst>
                </p14:cNvPr>
                <p14:cNvContentPartPr/>
                <p14:nvPr/>
              </p14:nvContentPartPr>
              <p14:xfrm>
                <a:off x="5885181" y="3384026"/>
                <a:ext cx="125280" cy="23580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B4D642D8-4B0F-40AA-B5F5-AA7A89B8D73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876181" y="3375026"/>
                  <a:ext cx="142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CD53974E-3600-4235-9978-C9E3B9208207}"/>
                    </a:ext>
                  </a:extLst>
                </p14:cNvPr>
                <p14:cNvContentPartPr/>
                <p14:nvPr/>
              </p14:nvContentPartPr>
              <p14:xfrm>
                <a:off x="6044661" y="3457826"/>
                <a:ext cx="75600" cy="15984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CD53974E-3600-4235-9978-C9E3B920820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036021" y="3449186"/>
                  <a:ext cx="93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54E695EB-D0A3-4EE7-9E0E-FA935321D532}"/>
                    </a:ext>
                  </a:extLst>
                </p14:cNvPr>
                <p14:cNvContentPartPr/>
                <p14:nvPr/>
              </p14:nvContentPartPr>
              <p14:xfrm>
                <a:off x="6161301" y="3390146"/>
                <a:ext cx="99360" cy="28476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54E695EB-D0A3-4EE7-9E0E-FA935321D53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152661" y="3381146"/>
                  <a:ext cx="117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50DF4E5C-206B-446B-B9ED-1C9AECEEAE52}"/>
                    </a:ext>
                  </a:extLst>
                </p14:cNvPr>
                <p14:cNvContentPartPr/>
                <p14:nvPr/>
              </p14:nvContentPartPr>
              <p14:xfrm>
                <a:off x="5683941" y="5487866"/>
                <a:ext cx="104040" cy="17064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50DF4E5C-206B-446B-B9ED-1C9AECEEAE5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75301" y="5479226"/>
                  <a:ext cx="121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3DB44807-2EEC-4530-972F-19D8CCA867CF}"/>
                    </a:ext>
                  </a:extLst>
                </p14:cNvPr>
                <p14:cNvContentPartPr/>
                <p14:nvPr/>
              </p14:nvContentPartPr>
              <p14:xfrm>
                <a:off x="5801661" y="5477066"/>
                <a:ext cx="137160" cy="14472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3DB44807-2EEC-4530-972F-19D8CCA867C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793021" y="5468426"/>
                  <a:ext cx="154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9" name="Entrada de lápiz 228">
                  <a:extLst>
                    <a:ext uri="{FF2B5EF4-FFF2-40B4-BE49-F238E27FC236}">
                      <a16:creationId xmlns:a16="http://schemas.microsoft.com/office/drawing/2014/main" id="{F8BC55A7-6F0F-44AF-901C-E32158F0C87D}"/>
                    </a:ext>
                  </a:extLst>
                </p14:cNvPr>
                <p14:cNvContentPartPr/>
                <p14:nvPr/>
              </p14:nvContentPartPr>
              <p14:xfrm>
                <a:off x="5845941" y="5416226"/>
                <a:ext cx="128880" cy="164160"/>
              </p14:xfrm>
            </p:contentPart>
          </mc:Choice>
          <mc:Fallback xmlns="">
            <p:pic>
              <p:nvPicPr>
                <p:cNvPr id="229" name="Entrada de lápiz 228">
                  <a:extLst>
                    <a:ext uri="{FF2B5EF4-FFF2-40B4-BE49-F238E27FC236}">
                      <a16:creationId xmlns:a16="http://schemas.microsoft.com/office/drawing/2014/main" id="{F8BC55A7-6F0F-44AF-901C-E32158F0C87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36941" y="5407226"/>
                  <a:ext cx="146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0" name="Entrada de lápiz 229">
                  <a:extLst>
                    <a:ext uri="{FF2B5EF4-FFF2-40B4-BE49-F238E27FC236}">
                      <a16:creationId xmlns:a16="http://schemas.microsoft.com/office/drawing/2014/main" id="{CAF34417-94BF-4C4E-BF19-8B410B5348FC}"/>
                    </a:ext>
                  </a:extLst>
                </p14:cNvPr>
                <p14:cNvContentPartPr/>
                <p14:nvPr/>
              </p14:nvContentPartPr>
              <p14:xfrm>
                <a:off x="6011901" y="5362586"/>
                <a:ext cx="123480" cy="342360"/>
              </p14:xfrm>
            </p:contentPart>
          </mc:Choice>
          <mc:Fallback xmlns="">
            <p:pic>
              <p:nvPicPr>
                <p:cNvPr id="230" name="Entrada de lápiz 229">
                  <a:extLst>
                    <a:ext uri="{FF2B5EF4-FFF2-40B4-BE49-F238E27FC236}">
                      <a16:creationId xmlns:a16="http://schemas.microsoft.com/office/drawing/2014/main" id="{CAF34417-94BF-4C4E-BF19-8B410B5348F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003261" y="5353586"/>
                  <a:ext cx="141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1" name="Entrada de lápiz 230">
                  <a:extLst>
                    <a:ext uri="{FF2B5EF4-FFF2-40B4-BE49-F238E27FC236}">
                      <a16:creationId xmlns:a16="http://schemas.microsoft.com/office/drawing/2014/main" id="{CB9C5BDB-6EB0-4D50-A921-A408B66164B6}"/>
                    </a:ext>
                  </a:extLst>
                </p14:cNvPr>
                <p14:cNvContentPartPr/>
                <p14:nvPr/>
              </p14:nvContentPartPr>
              <p14:xfrm>
                <a:off x="6089301" y="5482466"/>
                <a:ext cx="103320" cy="219960"/>
              </p14:xfrm>
            </p:contentPart>
          </mc:Choice>
          <mc:Fallback xmlns="">
            <p:pic>
              <p:nvPicPr>
                <p:cNvPr id="231" name="Entrada de lápiz 230">
                  <a:extLst>
                    <a:ext uri="{FF2B5EF4-FFF2-40B4-BE49-F238E27FC236}">
                      <a16:creationId xmlns:a16="http://schemas.microsoft.com/office/drawing/2014/main" id="{CB9C5BDB-6EB0-4D50-A921-A408B66164B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080661" y="5473826"/>
                  <a:ext cx="120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EBB6AA73-F3C6-4F86-AE8F-6539FEF8F130}"/>
                    </a:ext>
                  </a:extLst>
                </p14:cNvPr>
                <p14:cNvContentPartPr/>
                <p14:nvPr/>
              </p14:nvContentPartPr>
              <p14:xfrm>
                <a:off x="6222861" y="5470586"/>
                <a:ext cx="96480" cy="19692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EBB6AA73-F3C6-4F86-AE8F-6539FEF8F13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214221" y="5461946"/>
                  <a:ext cx="114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BF3A8FD6-BF6B-4C1B-A62B-0662AD51FB58}"/>
                    </a:ext>
                  </a:extLst>
                </p14:cNvPr>
                <p14:cNvContentPartPr/>
                <p14:nvPr/>
              </p14:nvContentPartPr>
              <p14:xfrm>
                <a:off x="6308901" y="5370146"/>
                <a:ext cx="110160" cy="35028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BF3A8FD6-BF6B-4C1B-A62B-0662AD51FB5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300261" y="5361146"/>
                  <a:ext cx="1278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5" name="Entrada de lápiz 234">
                  <a:extLst>
                    <a:ext uri="{FF2B5EF4-FFF2-40B4-BE49-F238E27FC236}">
                      <a16:creationId xmlns:a16="http://schemas.microsoft.com/office/drawing/2014/main" id="{8C90EACC-42A1-48C4-8798-A4A3B47200F1}"/>
                    </a:ext>
                  </a:extLst>
                </p14:cNvPr>
                <p14:cNvContentPartPr/>
                <p14:nvPr/>
              </p14:nvContentPartPr>
              <p14:xfrm>
                <a:off x="1818621" y="2468186"/>
                <a:ext cx="136800" cy="114120"/>
              </p14:xfrm>
            </p:contentPart>
          </mc:Choice>
          <mc:Fallback xmlns="">
            <p:pic>
              <p:nvPicPr>
                <p:cNvPr id="235" name="Entrada de lápiz 234">
                  <a:extLst>
                    <a:ext uri="{FF2B5EF4-FFF2-40B4-BE49-F238E27FC236}">
                      <a16:creationId xmlns:a16="http://schemas.microsoft.com/office/drawing/2014/main" id="{8C90EACC-42A1-48C4-8798-A4A3B47200F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809981" y="2459186"/>
                  <a:ext cx="154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F26AA8A3-DA50-4E9E-AA1C-DCD9FC39B621}"/>
                    </a:ext>
                  </a:extLst>
                </p14:cNvPr>
                <p14:cNvContentPartPr/>
                <p14:nvPr/>
              </p14:nvContentPartPr>
              <p14:xfrm>
                <a:off x="1998261" y="2448746"/>
                <a:ext cx="169920" cy="17172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F26AA8A3-DA50-4E9E-AA1C-DCD9FC39B62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989261" y="2440106"/>
                  <a:ext cx="187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00DE02EE-1E62-4459-861E-387D174B7C98}"/>
                    </a:ext>
                  </a:extLst>
                </p14:cNvPr>
                <p14:cNvContentPartPr/>
                <p14:nvPr/>
              </p14:nvContentPartPr>
              <p14:xfrm>
                <a:off x="2052981" y="2545226"/>
                <a:ext cx="113400" cy="792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00DE02EE-1E62-4459-861E-387D174B7C9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043981" y="2536226"/>
                  <a:ext cx="131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150C0330-7A32-4DAC-B8D4-FA0BD2E02D51}"/>
                    </a:ext>
                  </a:extLst>
                </p14:cNvPr>
                <p14:cNvContentPartPr/>
                <p14:nvPr/>
              </p14:nvContentPartPr>
              <p14:xfrm>
                <a:off x="2203101" y="2451986"/>
                <a:ext cx="142200" cy="15768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150C0330-7A32-4DAC-B8D4-FA0BD2E02D5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194101" y="2443346"/>
                  <a:ext cx="159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572E06C6-2FFC-4FFB-B755-D6384A631CE7}"/>
                    </a:ext>
                  </a:extLst>
                </p14:cNvPr>
                <p14:cNvContentPartPr/>
                <p14:nvPr/>
              </p14:nvContentPartPr>
              <p14:xfrm>
                <a:off x="2402901" y="2453066"/>
                <a:ext cx="104040" cy="13572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572E06C6-2FFC-4FFB-B755-D6384A631CE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394261" y="2444426"/>
                  <a:ext cx="121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FE747F4B-6D78-40F0-A5CA-6D995B8F0169}"/>
                    </a:ext>
                  </a:extLst>
                </p14:cNvPr>
                <p14:cNvContentPartPr/>
                <p14:nvPr/>
              </p14:nvContentPartPr>
              <p14:xfrm>
                <a:off x="2532861" y="2439026"/>
                <a:ext cx="148680" cy="15696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FE747F4B-6D78-40F0-A5CA-6D995B8F016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523861" y="2430386"/>
                  <a:ext cx="166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97038A05-EA0B-46FA-80CF-F184CCEA121E}"/>
                    </a:ext>
                  </a:extLst>
                </p14:cNvPr>
                <p14:cNvContentPartPr/>
                <p14:nvPr/>
              </p14:nvContentPartPr>
              <p14:xfrm>
                <a:off x="2533941" y="2507786"/>
                <a:ext cx="105120" cy="1548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97038A05-EA0B-46FA-80CF-F184CCEA12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525301" y="2498786"/>
                  <a:ext cx="122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FD36FF5C-AB51-4B73-8C33-359CE18C99B1}"/>
                    </a:ext>
                  </a:extLst>
                </p14:cNvPr>
                <p14:cNvContentPartPr/>
                <p14:nvPr/>
              </p14:nvContentPartPr>
              <p14:xfrm>
                <a:off x="4386141" y="2352266"/>
                <a:ext cx="138240" cy="16992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FD36FF5C-AB51-4B73-8C33-359CE18C99B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377141" y="2343626"/>
                  <a:ext cx="155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D359154B-B1D5-47FD-9C4A-13E53F1E47CF}"/>
                    </a:ext>
                  </a:extLst>
                </p14:cNvPr>
                <p14:cNvContentPartPr/>
                <p14:nvPr/>
              </p14:nvContentPartPr>
              <p14:xfrm>
                <a:off x="4597821" y="2356586"/>
                <a:ext cx="153360" cy="15048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D359154B-B1D5-47FD-9C4A-13E53F1E47C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588821" y="2347946"/>
                  <a:ext cx="171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901E3A87-F9A6-49FB-85E2-5862EA4DB0F8}"/>
                    </a:ext>
                  </a:extLst>
                </p14:cNvPr>
                <p14:cNvContentPartPr/>
                <p14:nvPr/>
              </p14:nvContentPartPr>
              <p14:xfrm>
                <a:off x="4640661" y="2338586"/>
                <a:ext cx="97920" cy="1116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901E3A87-F9A6-49FB-85E2-5862EA4DB0F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631661" y="2329586"/>
                  <a:ext cx="1155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F9259CF6-6F18-49BE-A49C-F401B0A38175}"/>
                    </a:ext>
                  </a:extLst>
                </p14:cNvPr>
                <p14:cNvContentPartPr/>
                <p14:nvPr/>
              </p14:nvContentPartPr>
              <p14:xfrm>
                <a:off x="6495021" y="2259746"/>
                <a:ext cx="39600" cy="20088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F9259CF6-6F18-49BE-A49C-F401B0A3817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486021" y="2251106"/>
                  <a:ext cx="57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48361120-981F-4254-97AD-C063E31DB5B4}"/>
                    </a:ext>
                  </a:extLst>
                </p14:cNvPr>
                <p14:cNvContentPartPr/>
                <p14:nvPr/>
              </p14:nvContentPartPr>
              <p14:xfrm>
                <a:off x="6518781" y="2237786"/>
                <a:ext cx="93240" cy="252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48361120-981F-4254-97AD-C063E31DB5B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09781" y="2228786"/>
                  <a:ext cx="11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AAB874D3-BB9F-4E69-913D-41062C4F86ED}"/>
                    </a:ext>
                  </a:extLst>
                </p14:cNvPr>
                <p14:cNvContentPartPr/>
                <p14:nvPr/>
              </p14:nvContentPartPr>
              <p14:xfrm>
                <a:off x="6559101" y="2300066"/>
                <a:ext cx="101520" cy="1224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AAB874D3-BB9F-4E69-913D-41062C4F86E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550461" y="2291066"/>
                  <a:ext cx="119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DE5C8DAD-614C-4BC7-8D74-BD6EBE0246EB}"/>
                    </a:ext>
                  </a:extLst>
                </p14:cNvPr>
                <p14:cNvContentPartPr/>
                <p14:nvPr/>
              </p14:nvContentPartPr>
              <p14:xfrm>
                <a:off x="1865781" y="2859146"/>
                <a:ext cx="122040" cy="13860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DE5C8DAD-614C-4BC7-8D74-BD6EBE0246E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857141" y="2850146"/>
                  <a:ext cx="139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2" name="Entrada de lápiz 251">
                  <a:extLst>
                    <a:ext uri="{FF2B5EF4-FFF2-40B4-BE49-F238E27FC236}">
                      <a16:creationId xmlns:a16="http://schemas.microsoft.com/office/drawing/2014/main" id="{E078C33D-363E-4531-B3BA-0BC0ACE3E2E1}"/>
                    </a:ext>
                  </a:extLst>
                </p14:cNvPr>
                <p14:cNvContentPartPr/>
                <p14:nvPr/>
              </p14:nvContentPartPr>
              <p14:xfrm>
                <a:off x="1888461" y="2847266"/>
                <a:ext cx="192240" cy="9000"/>
              </p14:xfrm>
            </p:contentPart>
          </mc:Choice>
          <mc:Fallback xmlns="">
            <p:pic>
              <p:nvPicPr>
                <p:cNvPr id="252" name="Entrada de lápiz 251">
                  <a:extLst>
                    <a:ext uri="{FF2B5EF4-FFF2-40B4-BE49-F238E27FC236}">
                      <a16:creationId xmlns:a16="http://schemas.microsoft.com/office/drawing/2014/main" id="{E078C33D-363E-4531-B3BA-0BC0ACE3E2E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79821" y="2838626"/>
                  <a:ext cx="209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3" name="Entrada de lápiz 252">
                  <a:extLst>
                    <a:ext uri="{FF2B5EF4-FFF2-40B4-BE49-F238E27FC236}">
                      <a16:creationId xmlns:a16="http://schemas.microsoft.com/office/drawing/2014/main" id="{42C9797D-F11D-408C-AFC7-83E7347170B7}"/>
                    </a:ext>
                  </a:extLst>
                </p14:cNvPr>
                <p14:cNvContentPartPr/>
                <p14:nvPr/>
              </p14:nvContentPartPr>
              <p14:xfrm>
                <a:off x="2122101" y="2840786"/>
                <a:ext cx="152640" cy="127800"/>
              </p14:xfrm>
            </p:contentPart>
          </mc:Choice>
          <mc:Fallback xmlns="">
            <p:pic>
              <p:nvPicPr>
                <p:cNvPr id="253" name="Entrada de lápiz 252">
                  <a:extLst>
                    <a:ext uri="{FF2B5EF4-FFF2-40B4-BE49-F238E27FC236}">
                      <a16:creationId xmlns:a16="http://schemas.microsoft.com/office/drawing/2014/main" id="{42C9797D-F11D-408C-AFC7-83E7347170B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113101" y="2832146"/>
                  <a:ext cx="170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A18BD021-BEF5-438F-B7E6-09B6BDD5BB10}"/>
                    </a:ext>
                  </a:extLst>
                </p14:cNvPr>
                <p14:cNvContentPartPr/>
                <p14:nvPr/>
              </p14:nvContentPartPr>
              <p14:xfrm>
                <a:off x="2350701" y="2793986"/>
                <a:ext cx="117000" cy="15120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A18BD021-BEF5-438F-B7E6-09B6BDD5BB1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42061" y="2784986"/>
                  <a:ext cx="134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ED628109-625F-4BF9-B954-8A5ADCEE1118}"/>
                    </a:ext>
                  </a:extLst>
                </p14:cNvPr>
                <p14:cNvContentPartPr/>
                <p14:nvPr/>
              </p14:nvContentPartPr>
              <p14:xfrm>
                <a:off x="2338821" y="2884706"/>
                <a:ext cx="115920" cy="468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ED628109-625F-4BF9-B954-8A5ADCEE111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329821" y="2876066"/>
                  <a:ext cx="133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17EB6811-06EF-425B-A495-E973B373B291}"/>
                    </a:ext>
                  </a:extLst>
                </p14:cNvPr>
                <p14:cNvContentPartPr/>
                <p14:nvPr/>
              </p14:nvContentPartPr>
              <p14:xfrm>
                <a:off x="2502981" y="2824946"/>
                <a:ext cx="102600" cy="13752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17EB6811-06EF-425B-A495-E973B373B29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494341" y="2815946"/>
                  <a:ext cx="120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60BDDC65-CE7E-4D7D-BEE0-1A8135096CB0}"/>
                    </a:ext>
                  </a:extLst>
                </p14:cNvPr>
                <p14:cNvContentPartPr/>
                <p14:nvPr/>
              </p14:nvContentPartPr>
              <p14:xfrm>
                <a:off x="2601981" y="2782106"/>
                <a:ext cx="2880" cy="16416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60BDDC65-CE7E-4D7D-BEE0-1A8135096CB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592981" y="2773106"/>
                  <a:ext cx="20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0425CD1F-1848-496F-833A-C459AECAED99}"/>
                    </a:ext>
                  </a:extLst>
                </p14:cNvPr>
                <p14:cNvContentPartPr/>
                <p14:nvPr/>
              </p14:nvContentPartPr>
              <p14:xfrm>
                <a:off x="4444101" y="2686706"/>
                <a:ext cx="158040" cy="18900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0425CD1F-1848-496F-833A-C459AECAED9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435461" y="2677706"/>
                  <a:ext cx="175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128E1569-DFFA-40A8-BC72-888DF7AAA1D4}"/>
                    </a:ext>
                  </a:extLst>
                </p14:cNvPr>
                <p14:cNvContentPartPr/>
                <p14:nvPr/>
              </p14:nvContentPartPr>
              <p14:xfrm>
                <a:off x="4674141" y="2719826"/>
                <a:ext cx="200160" cy="13968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128E1569-DFFA-40A8-BC72-888DF7AAA1D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665141" y="2710826"/>
                  <a:ext cx="217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2" name="Entrada de lápiz 261">
                  <a:extLst>
                    <a:ext uri="{FF2B5EF4-FFF2-40B4-BE49-F238E27FC236}">
                      <a16:creationId xmlns:a16="http://schemas.microsoft.com/office/drawing/2014/main" id="{F7CFF176-678D-4071-B3FA-ABDE12F62F4D}"/>
                    </a:ext>
                  </a:extLst>
                </p14:cNvPr>
                <p14:cNvContentPartPr/>
                <p14:nvPr/>
              </p14:nvContentPartPr>
              <p14:xfrm>
                <a:off x="6487461" y="2546306"/>
                <a:ext cx="184680" cy="162000"/>
              </p14:xfrm>
            </p:contentPart>
          </mc:Choice>
          <mc:Fallback xmlns="">
            <p:pic>
              <p:nvPicPr>
                <p:cNvPr id="262" name="Entrada de lápiz 261">
                  <a:extLst>
                    <a:ext uri="{FF2B5EF4-FFF2-40B4-BE49-F238E27FC236}">
                      <a16:creationId xmlns:a16="http://schemas.microsoft.com/office/drawing/2014/main" id="{F7CFF176-678D-4071-B3FA-ABDE12F62F4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478461" y="2537306"/>
                  <a:ext cx="202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CE6D851A-FBA2-46D0-BD79-7BEFE1277CDB}"/>
                    </a:ext>
                  </a:extLst>
                </p14:cNvPr>
                <p14:cNvContentPartPr/>
                <p14:nvPr/>
              </p14:nvContentPartPr>
              <p14:xfrm>
                <a:off x="1817541" y="3212666"/>
                <a:ext cx="195120" cy="21780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CE6D851A-FBA2-46D0-BD79-7BEFE1277CD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808541" y="3203666"/>
                  <a:ext cx="212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66ACE507-B2D8-474A-BC8F-468AEE602A76}"/>
                    </a:ext>
                  </a:extLst>
                </p14:cNvPr>
                <p14:cNvContentPartPr/>
                <p14:nvPr/>
              </p14:nvContentPartPr>
              <p14:xfrm>
                <a:off x="2067021" y="3207266"/>
                <a:ext cx="149760" cy="18684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66ACE507-B2D8-474A-BC8F-468AEE602A7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058381" y="3198266"/>
                  <a:ext cx="167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3F25E8FD-22B4-4130-8B9F-072B21CDA67B}"/>
                    </a:ext>
                  </a:extLst>
                </p14:cNvPr>
                <p14:cNvContentPartPr/>
                <p14:nvPr/>
              </p14:nvContentPartPr>
              <p14:xfrm>
                <a:off x="2057661" y="3332546"/>
                <a:ext cx="196920" cy="3024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3F25E8FD-22B4-4130-8B9F-072B21CDA67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048661" y="3323906"/>
                  <a:ext cx="21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749D42CF-F81F-4B51-A080-D648CD471EC4}"/>
                    </a:ext>
                  </a:extLst>
                </p14:cNvPr>
                <p14:cNvContentPartPr/>
                <p14:nvPr/>
              </p14:nvContentPartPr>
              <p14:xfrm>
                <a:off x="2279061" y="3224546"/>
                <a:ext cx="183960" cy="15444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749D42CF-F81F-4B51-A080-D648CD471EC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270061" y="3215546"/>
                  <a:ext cx="201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BC422324-E23E-449A-B808-B1085C3757BC}"/>
                    </a:ext>
                  </a:extLst>
                </p14:cNvPr>
                <p14:cNvContentPartPr/>
                <p14:nvPr/>
              </p14:nvContentPartPr>
              <p14:xfrm>
                <a:off x="2508381" y="3288626"/>
                <a:ext cx="113400" cy="8604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BC422324-E23E-449A-B808-B1085C3757B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499381" y="3279986"/>
                  <a:ext cx="131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C368F7D3-6CFF-4F27-AFBA-15D4367A9692}"/>
                    </a:ext>
                  </a:extLst>
                </p14:cNvPr>
                <p14:cNvContentPartPr/>
                <p14:nvPr/>
              </p14:nvContentPartPr>
              <p14:xfrm>
                <a:off x="2677941" y="3210506"/>
                <a:ext cx="11160" cy="15588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C368F7D3-6CFF-4F27-AFBA-15D4367A969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669301" y="3201506"/>
                  <a:ext cx="2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F0CFDADE-8C05-4340-B3F2-F0F8DBDEE058}"/>
                    </a:ext>
                  </a:extLst>
                </p14:cNvPr>
                <p14:cNvContentPartPr/>
                <p14:nvPr/>
              </p14:nvContentPartPr>
              <p14:xfrm>
                <a:off x="2677941" y="3178466"/>
                <a:ext cx="144360" cy="16956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F0CFDADE-8C05-4340-B3F2-F0F8DBDEE05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69301" y="3169466"/>
                  <a:ext cx="162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2" name="Entrada de lápiz 271">
                  <a:extLst>
                    <a:ext uri="{FF2B5EF4-FFF2-40B4-BE49-F238E27FC236}">
                      <a16:creationId xmlns:a16="http://schemas.microsoft.com/office/drawing/2014/main" id="{1D3C8DFB-A7F7-4E13-946A-BAD5E5796388}"/>
                    </a:ext>
                  </a:extLst>
                </p14:cNvPr>
                <p14:cNvContentPartPr/>
                <p14:nvPr/>
              </p14:nvContentPartPr>
              <p14:xfrm>
                <a:off x="4444101" y="3116186"/>
                <a:ext cx="175320" cy="218880"/>
              </p14:xfrm>
            </p:contentPart>
          </mc:Choice>
          <mc:Fallback xmlns="">
            <p:pic>
              <p:nvPicPr>
                <p:cNvPr id="272" name="Entrada de lápiz 271">
                  <a:extLst>
                    <a:ext uri="{FF2B5EF4-FFF2-40B4-BE49-F238E27FC236}">
                      <a16:creationId xmlns:a16="http://schemas.microsoft.com/office/drawing/2014/main" id="{1D3C8DFB-A7F7-4E13-946A-BAD5E579638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435461" y="3107186"/>
                  <a:ext cx="192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3285597F-6CC9-4BB3-B6C9-7D391B4E2D7B}"/>
                    </a:ext>
                  </a:extLst>
                </p14:cNvPr>
                <p14:cNvContentPartPr/>
                <p14:nvPr/>
              </p14:nvContentPartPr>
              <p14:xfrm>
                <a:off x="4672701" y="3094946"/>
                <a:ext cx="133560" cy="21960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3285597F-6CC9-4BB3-B6C9-7D391B4E2D7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664061" y="3086306"/>
                  <a:ext cx="151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1A9467E2-A636-4EEB-BCDE-44743DF37A62}"/>
                    </a:ext>
                  </a:extLst>
                </p14:cNvPr>
                <p14:cNvContentPartPr/>
                <p14:nvPr/>
              </p14:nvContentPartPr>
              <p14:xfrm>
                <a:off x="6541101" y="2972546"/>
                <a:ext cx="211680" cy="17928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1A9467E2-A636-4EEB-BCDE-44743DF37A6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532461" y="2963906"/>
                  <a:ext cx="229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6763BA24-2BEC-47DA-8508-9034B581A869}"/>
                    </a:ext>
                  </a:extLst>
                </p14:cNvPr>
                <p14:cNvContentPartPr/>
                <p14:nvPr/>
              </p14:nvContentPartPr>
              <p14:xfrm>
                <a:off x="1849221" y="3680306"/>
                <a:ext cx="254520" cy="20340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6763BA24-2BEC-47DA-8508-9034B581A86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840581" y="3671306"/>
                  <a:ext cx="272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A7C3ED5F-0D7A-488E-84C5-ED018833FBE7}"/>
                    </a:ext>
                  </a:extLst>
                </p14:cNvPr>
                <p14:cNvContentPartPr/>
                <p14:nvPr/>
              </p14:nvContentPartPr>
              <p14:xfrm>
                <a:off x="1918341" y="3767426"/>
                <a:ext cx="188640" cy="1224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A7C3ED5F-0D7A-488E-84C5-ED018833FBE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909341" y="3758786"/>
                  <a:ext cx="206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B9C401A4-20F3-4F71-9AC6-403363F8D39E}"/>
                    </a:ext>
                  </a:extLst>
                </p14:cNvPr>
                <p14:cNvContentPartPr/>
                <p14:nvPr/>
              </p14:nvContentPartPr>
              <p14:xfrm>
                <a:off x="2194461" y="3669866"/>
                <a:ext cx="170640" cy="14652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B9C401A4-20F3-4F71-9AC6-403363F8D39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185821" y="3661226"/>
                  <a:ext cx="188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F1C08D0F-5F25-4F54-A6E5-C1C50DF8A415}"/>
                    </a:ext>
                  </a:extLst>
                </p14:cNvPr>
                <p14:cNvContentPartPr/>
                <p14:nvPr/>
              </p14:nvContentPartPr>
              <p14:xfrm>
                <a:off x="2354301" y="3607946"/>
                <a:ext cx="16920" cy="20052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F1C08D0F-5F25-4F54-A6E5-C1C50DF8A41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345301" y="3598946"/>
                  <a:ext cx="34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170AE8F6-2D1D-4EE7-94EA-E27FF0A0E930}"/>
                    </a:ext>
                  </a:extLst>
                </p14:cNvPr>
                <p14:cNvContentPartPr/>
                <p14:nvPr/>
              </p14:nvContentPartPr>
              <p14:xfrm>
                <a:off x="2495061" y="3609026"/>
                <a:ext cx="142560" cy="19188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170AE8F6-2D1D-4EE7-94EA-E27FF0A0E9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486061" y="3600026"/>
                  <a:ext cx="160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7A9D71E4-40F9-407E-B032-5B45CE92A764}"/>
                    </a:ext>
                  </a:extLst>
                </p14:cNvPr>
                <p14:cNvContentPartPr/>
                <p14:nvPr/>
              </p14:nvContentPartPr>
              <p14:xfrm>
                <a:off x="2454381" y="3727826"/>
                <a:ext cx="171720" cy="144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7A9D71E4-40F9-407E-B032-5B45CE92A76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445381" y="3719186"/>
                  <a:ext cx="189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3" name="Entrada de lápiz 282">
                  <a:extLst>
                    <a:ext uri="{FF2B5EF4-FFF2-40B4-BE49-F238E27FC236}">
                      <a16:creationId xmlns:a16="http://schemas.microsoft.com/office/drawing/2014/main" id="{0CD56219-DBCF-4E85-8BC5-467D3D83117A}"/>
                    </a:ext>
                  </a:extLst>
                </p14:cNvPr>
                <p14:cNvContentPartPr/>
                <p14:nvPr/>
              </p14:nvContentPartPr>
              <p14:xfrm>
                <a:off x="4471461" y="3589946"/>
                <a:ext cx="111960" cy="194040"/>
              </p14:xfrm>
            </p:contentPart>
          </mc:Choice>
          <mc:Fallback xmlns="">
            <p:pic>
              <p:nvPicPr>
                <p:cNvPr id="283" name="Entrada de lápiz 282">
                  <a:extLst>
                    <a:ext uri="{FF2B5EF4-FFF2-40B4-BE49-F238E27FC236}">
                      <a16:creationId xmlns:a16="http://schemas.microsoft.com/office/drawing/2014/main" id="{0CD56219-DBCF-4E85-8BC5-467D3D83117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62821" y="3581306"/>
                  <a:ext cx="129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4E1EA476-5705-4083-98E0-4F6EBE4CCD37}"/>
                    </a:ext>
                  </a:extLst>
                </p14:cNvPr>
                <p14:cNvContentPartPr/>
                <p14:nvPr/>
              </p14:nvContentPartPr>
              <p14:xfrm>
                <a:off x="4722021" y="3615146"/>
                <a:ext cx="194400" cy="17820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4E1EA476-5705-4083-98E0-4F6EBE4CCD3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713381" y="3606506"/>
                  <a:ext cx="212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B3CE1839-A46D-460F-BFBF-FBBCFB857C37}"/>
                    </a:ext>
                  </a:extLst>
                </p14:cNvPr>
                <p14:cNvContentPartPr/>
                <p14:nvPr/>
              </p14:nvContentPartPr>
              <p14:xfrm>
                <a:off x="6630741" y="3394106"/>
                <a:ext cx="16920" cy="17352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B3CE1839-A46D-460F-BFBF-FBBCFB857C3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621741" y="3385106"/>
                  <a:ext cx="34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7790B017-67D8-49F8-9603-CF5923C7D125}"/>
                    </a:ext>
                  </a:extLst>
                </p14:cNvPr>
                <p14:cNvContentPartPr/>
                <p14:nvPr/>
              </p14:nvContentPartPr>
              <p14:xfrm>
                <a:off x="6628221" y="3359546"/>
                <a:ext cx="143280" cy="1296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7790B017-67D8-49F8-9603-CF5923C7D12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619581" y="3350546"/>
                  <a:ext cx="160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328F2C96-83C9-4DB3-AE78-CD4235B6FF92}"/>
                    </a:ext>
                  </a:extLst>
                </p14:cNvPr>
                <p14:cNvContentPartPr/>
                <p14:nvPr/>
              </p14:nvContentPartPr>
              <p14:xfrm>
                <a:off x="6691221" y="3429026"/>
                <a:ext cx="112320" cy="144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328F2C96-83C9-4DB3-AE78-CD4235B6FF9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682581" y="3420026"/>
                  <a:ext cx="1299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F4829429-51A1-4FE8-AED3-6060F61F88DB}"/>
              </a:ext>
            </a:extLst>
          </p:cNvPr>
          <p:cNvGrpSpPr/>
          <p:nvPr/>
        </p:nvGrpSpPr>
        <p:grpSpPr>
          <a:xfrm>
            <a:off x="1697313" y="4068748"/>
            <a:ext cx="1372680" cy="325440"/>
            <a:chOff x="1697313" y="4068748"/>
            <a:chExt cx="137268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3A9A491B-8AE8-46B7-830D-D3CF3C0245AE}"/>
                    </a:ext>
                  </a:extLst>
                </p14:cNvPr>
                <p14:cNvContentPartPr/>
                <p14:nvPr/>
              </p14:nvContentPartPr>
              <p14:xfrm>
                <a:off x="1697313" y="4334788"/>
                <a:ext cx="1372680" cy="594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3A9A491B-8AE8-46B7-830D-D3CF3C0245A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688673" y="4325788"/>
                  <a:ext cx="1390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906B8C2F-AB50-490E-818C-992669C65C31}"/>
                    </a:ext>
                  </a:extLst>
                </p14:cNvPr>
                <p14:cNvContentPartPr/>
                <p14:nvPr/>
              </p14:nvContentPartPr>
              <p14:xfrm>
                <a:off x="1949673" y="4078108"/>
                <a:ext cx="8280" cy="17784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906B8C2F-AB50-490E-818C-992669C65C3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941033" y="4069108"/>
                  <a:ext cx="25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26D2196-3998-4DB1-B254-14B20DE728BE}"/>
                    </a:ext>
                  </a:extLst>
                </p14:cNvPr>
                <p14:cNvContentPartPr/>
                <p14:nvPr/>
              </p14:nvContentPartPr>
              <p14:xfrm>
                <a:off x="2050833" y="4068748"/>
                <a:ext cx="17640" cy="17928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26D2196-3998-4DB1-B254-14B20DE728B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041833" y="4060108"/>
                  <a:ext cx="35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A3DAA50D-115D-4D4C-BDF7-416B371F5084}"/>
                    </a:ext>
                  </a:extLst>
                </p14:cNvPr>
                <p14:cNvContentPartPr/>
                <p14:nvPr/>
              </p14:nvContentPartPr>
              <p14:xfrm>
                <a:off x="1944273" y="4154788"/>
                <a:ext cx="123840" cy="255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A3DAA50D-115D-4D4C-BDF7-416B371F5084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935273" y="4145788"/>
                  <a:ext cx="141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58F03B10-AB9F-446F-8878-7BBA81350710}"/>
                    </a:ext>
                  </a:extLst>
                </p14:cNvPr>
                <p14:cNvContentPartPr/>
                <p14:nvPr/>
              </p14:nvContentPartPr>
              <p14:xfrm>
                <a:off x="2146953" y="4093228"/>
                <a:ext cx="13680" cy="126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58F03B10-AB9F-446F-8878-7BBA8135071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138313" y="4084228"/>
                  <a:ext cx="31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4040D405-DC82-413E-90A2-8CEB9014AF29}"/>
                    </a:ext>
                  </a:extLst>
                </p14:cNvPr>
                <p14:cNvContentPartPr/>
                <p14:nvPr/>
              </p14:nvContentPartPr>
              <p14:xfrm>
                <a:off x="2126793" y="4096108"/>
                <a:ext cx="93240" cy="144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4040D405-DC82-413E-90A2-8CEB9014AF2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118153" y="4087468"/>
                  <a:ext cx="11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CD4D38E9-FCB6-4888-856F-76F02103FECE}"/>
                    </a:ext>
                  </a:extLst>
                </p14:cNvPr>
                <p14:cNvContentPartPr/>
                <p14:nvPr/>
              </p14:nvContentPartPr>
              <p14:xfrm>
                <a:off x="2108793" y="4167748"/>
                <a:ext cx="64440" cy="43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CD4D38E9-FCB6-4888-856F-76F02103FEC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100153" y="4159108"/>
                  <a:ext cx="82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DD7DB5F3-0F8E-40A3-86E3-F1E07EDEB455}"/>
                    </a:ext>
                  </a:extLst>
                </p14:cNvPr>
                <p14:cNvContentPartPr/>
                <p14:nvPr/>
              </p14:nvContentPartPr>
              <p14:xfrm>
                <a:off x="2102313" y="4167748"/>
                <a:ext cx="108000" cy="658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DD7DB5F3-0F8E-40A3-86E3-F1E07EDEB45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093313" y="4159108"/>
                  <a:ext cx="125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C6C95D9C-38D2-411E-B967-6608D534865F}"/>
                    </a:ext>
                  </a:extLst>
                </p14:cNvPr>
                <p14:cNvContentPartPr/>
                <p14:nvPr/>
              </p14:nvContentPartPr>
              <p14:xfrm>
                <a:off x="2266113" y="4129948"/>
                <a:ext cx="124920" cy="1090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C6C95D9C-38D2-411E-B967-6608D534865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257113" y="4121308"/>
                  <a:ext cx="142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87EE4B3-743C-471B-9CD2-3BB322597B3F}"/>
                    </a:ext>
                  </a:extLst>
                </p14:cNvPr>
                <p14:cNvContentPartPr/>
                <p14:nvPr/>
              </p14:nvContentPartPr>
              <p14:xfrm>
                <a:off x="2416233" y="4135348"/>
                <a:ext cx="139320" cy="4284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87EE4B3-743C-471B-9CD2-3BB322597B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407233" y="4126708"/>
                  <a:ext cx="156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F83E74A4-53AD-497C-ADCA-3AEB9658EF4F}"/>
                    </a:ext>
                  </a:extLst>
                </p14:cNvPr>
                <p14:cNvContentPartPr/>
                <p14:nvPr/>
              </p14:nvContentPartPr>
              <p14:xfrm>
                <a:off x="2496873" y="4136428"/>
                <a:ext cx="20520" cy="9720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F83E74A4-53AD-497C-ADCA-3AEB9658EF4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488233" y="4127788"/>
                  <a:ext cx="38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D202BF5E-EB35-4572-B83E-C5BD7A922B3A}"/>
                    </a:ext>
                  </a:extLst>
                </p14:cNvPr>
                <p14:cNvContentPartPr/>
                <p14:nvPr/>
              </p14:nvContentPartPr>
              <p14:xfrm>
                <a:off x="2572833" y="4133548"/>
                <a:ext cx="39960" cy="1220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D202BF5E-EB35-4572-B83E-C5BD7A922B3A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564193" y="4124548"/>
                  <a:ext cx="57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93DD3B4A-3E8B-4693-8EF3-43E05F03AB1B}"/>
                    </a:ext>
                  </a:extLst>
                </p14:cNvPr>
                <p14:cNvContentPartPr/>
                <p14:nvPr/>
              </p14:nvContentPartPr>
              <p14:xfrm>
                <a:off x="2590113" y="4129948"/>
                <a:ext cx="96840" cy="12024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93DD3B4A-3E8B-4693-8EF3-43E05F03AB1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581113" y="4121308"/>
                  <a:ext cx="114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49C4D674-F5FC-4682-830E-54DA009DA129}"/>
                    </a:ext>
                  </a:extLst>
                </p14:cNvPr>
                <p14:cNvContentPartPr/>
                <p14:nvPr/>
              </p14:nvContentPartPr>
              <p14:xfrm>
                <a:off x="2757873" y="4089988"/>
                <a:ext cx="152280" cy="19800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49C4D674-F5FC-4682-830E-54DA009DA12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748873" y="4080988"/>
                  <a:ext cx="1699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798308DE-1103-4E17-9B33-FCA7E16D0459}"/>
              </a:ext>
            </a:extLst>
          </p:cNvPr>
          <p:cNvGrpSpPr/>
          <p:nvPr/>
        </p:nvGrpSpPr>
        <p:grpSpPr>
          <a:xfrm>
            <a:off x="4302273" y="3909988"/>
            <a:ext cx="956880" cy="340920"/>
            <a:chOff x="4302273" y="3909988"/>
            <a:chExt cx="95688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71085E7E-3984-4FED-85F3-197D8CD63C5D}"/>
                    </a:ext>
                  </a:extLst>
                </p14:cNvPr>
                <p14:cNvContentPartPr/>
                <p14:nvPr/>
              </p14:nvContentPartPr>
              <p14:xfrm>
                <a:off x="4302273" y="4190068"/>
                <a:ext cx="956880" cy="6084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71085E7E-3984-4FED-85F3-197D8CD63C5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293273" y="4181068"/>
                  <a:ext cx="974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34B0C17B-D1B3-46F7-AB56-2D3C7F74DF21}"/>
                    </a:ext>
                  </a:extLst>
                </p14:cNvPr>
                <p14:cNvContentPartPr/>
                <p14:nvPr/>
              </p14:nvContentPartPr>
              <p14:xfrm>
                <a:off x="4540953" y="3951028"/>
                <a:ext cx="146160" cy="19368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34B0C17B-D1B3-46F7-AB56-2D3C7F74DF2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532313" y="3942388"/>
                  <a:ext cx="163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C85AC734-1C2C-405A-A6C0-62DCA8099387}"/>
                    </a:ext>
                  </a:extLst>
                </p14:cNvPr>
                <p14:cNvContentPartPr/>
                <p14:nvPr/>
              </p14:nvContentPartPr>
              <p14:xfrm>
                <a:off x="4776393" y="3941668"/>
                <a:ext cx="141840" cy="16668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C85AC734-1C2C-405A-A6C0-62DCA809938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767393" y="3933028"/>
                  <a:ext cx="159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007BB22D-969C-4502-B69C-95C54CC5CF85}"/>
                    </a:ext>
                  </a:extLst>
                </p14:cNvPr>
                <p14:cNvContentPartPr/>
                <p14:nvPr/>
              </p14:nvContentPartPr>
              <p14:xfrm>
                <a:off x="4804473" y="3909988"/>
                <a:ext cx="134640" cy="1692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007BB22D-969C-4502-B69C-95C54CC5CF8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795833" y="3901348"/>
                  <a:ext cx="1522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2CC94C68-445B-4A17-954B-E3952A344CC5}"/>
              </a:ext>
            </a:extLst>
          </p:cNvPr>
          <p:cNvGrpSpPr/>
          <p:nvPr/>
        </p:nvGrpSpPr>
        <p:grpSpPr>
          <a:xfrm>
            <a:off x="6374433" y="3844468"/>
            <a:ext cx="804240" cy="284400"/>
            <a:chOff x="6374433" y="3844468"/>
            <a:chExt cx="80424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6DDEC3D9-68FC-435D-9EA3-F0585E34A1DA}"/>
                    </a:ext>
                  </a:extLst>
                </p14:cNvPr>
                <p14:cNvContentPartPr/>
                <p14:nvPr/>
              </p14:nvContentPartPr>
              <p14:xfrm>
                <a:off x="6632193" y="3844468"/>
                <a:ext cx="160560" cy="17460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6DDEC3D9-68FC-435D-9EA3-F0585E34A1D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623553" y="3835468"/>
                  <a:ext cx="178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6F29E28C-2C16-4536-B6E5-6FF9B42B6EE4}"/>
                    </a:ext>
                  </a:extLst>
                </p14:cNvPr>
                <p14:cNvContentPartPr/>
                <p14:nvPr/>
              </p14:nvContentPartPr>
              <p14:xfrm>
                <a:off x="6374433" y="4026628"/>
                <a:ext cx="804240" cy="10224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6F29E28C-2C16-4536-B6E5-6FF9B42B6EE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365793" y="4017628"/>
                  <a:ext cx="82188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710DE408-88F5-4C09-882C-FF64AB080DD1}"/>
              </a:ext>
            </a:extLst>
          </p:cNvPr>
          <p:cNvGrpSpPr/>
          <p:nvPr/>
        </p:nvGrpSpPr>
        <p:grpSpPr>
          <a:xfrm>
            <a:off x="1732233" y="4762108"/>
            <a:ext cx="1349280" cy="49680"/>
            <a:chOff x="1732233" y="4762108"/>
            <a:chExt cx="134928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0B957DDA-43CD-43F6-B272-991597ECBDF9}"/>
                    </a:ext>
                  </a:extLst>
                </p14:cNvPr>
                <p14:cNvContentPartPr/>
                <p14:nvPr/>
              </p14:nvContentPartPr>
              <p14:xfrm>
                <a:off x="1732233" y="4801348"/>
                <a:ext cx="30600" cy="1044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0B957DDA-43CD-43F6-B272-991597ECBDF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723233" y="4792708"/>
                  <a:ext cx="48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7C9C1D47-11E6-475A-9BD9-637B63FE220A}"/>
                    </a:ext>
                  </a:extLst>
                </p14:cNvPr>
                <p14:cNvContentPartPr/>
                <p14:nvPr/>
              </p14:nvContentPartPr>
              <p14:xfrm>
                <a:off x="1732233" y="4762108"/>
                <a:ext cx="1349280" cy="4968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7C9C1D47-11E6-475A-9BD9-637B63FE220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723233" y="4753468"/>
                  <a:ext cx="13669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EDC2F4B2-58A9-4148-AFF5-6052A6F9A32F}"/>
              </a:ext>
            </a:extLst>
          </p:cNvPr>
          <p:cNvGrpSpPr/>
          <p:nvPr/>
        </p:nvGrpSpPr>
        <p:grpSpPr>
          <a:xfrm>
            <a:off x="1850313" y="4426228"/>
            <a:ext cx="959400" cy="224280"/>
            <a:chOff x="1850313" y="4426228"/>
            <a:chExt cx="95940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E7960832-AA5C-4912-B556-8780A50D007B}"/>
                    </a:ext>
                  </a:extLst>
                </p14:cNvPr>
                <p14:cNvContentPartPr/>
                <p14:nvPr/>
              </p14:nvContentPartPr>
              <p14:xfrm>
                <a:off x="1850313" y="4545028"/>
                <a:ext cx="156240" cy="10548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E7960832-AA5C-4912-B556-8780A50D007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841673" y="4536388"/>
                  <a:ext cx="173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A2A86245-9F08-41AD-AD80-20BA8B10DC97}"/>
                    </a:ext>
                  </a:extLst>
                </p14:cNvPr>
                <p14:cNvContentPartPr/>
                <p14:nvPr/>
              </p14:nvContentPartPr>
              <p14:xfrm>
                <a:off x="2055153" y="4506508"/>
                <a:ext cx="151920" cy="11988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A2A86245-9F08-41AD-AD80-20BA8B10DC9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046153" y="4497508"/>
                  <a:ext cx="169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B910605B-34B2-49F0-A51E-5510336196B3}"/>
                    </a:ext>
                  </a:extLst>
                </p14:cNvPr>
                <p14:cNvContentPartPr/>
                <p14:nvPr/>
              </p14:nvContentPartPr>
              <p14:xfrm>
                <a:off x="2299593" y="4465468"/>
                <a:ext cx="38520" cy="12744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B910605B-34B2-49F0-A51E-5510336196B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290593" y="4456828"/>
                  <a:ext cx="56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AC8B1159-73A1-4003-8665-F0BB53B2C8D2}"/>
                    </a:ext>
                  </a:extLst>
                </p14:cNvPr>
                <p14:cNvContentPartPr/>
                <p14:nvPr/>
              </p14:nvContentPartPr>
              <p14:xfrm>
                <a:off x="2408313" y="4455748"/>
                <a:ext cx="163080" cy="13464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AC8B1159-73A1-4003-8665-F0BB53B2C8D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399673" y="4446748"/>
                  <a:ext cx="180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65B77F2F-573D-47C9-BC10-42A0177F466D}"/>
                    </a:ext>
                  </a:extLst>
                </p14:cNvPr>
                <p14:cNvContentPartPr/>
                <p14:nvPr/>
              </p14:nvContentPartPr>
              <p14:xfrm>
                <a:off x="2650233" y="4426228"/>
                <a:ext cx="159480" cy="19908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65B77F2F-573D-47C9-BC10-42A0177F466D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641593" y="4417228"/>
                  <a:ext cx="177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34583DAD-CB10-4DB4-8210-9652F502FABD}"/>
                    </a:ext>
                  </a:extLst>
                </p14:cNvPr>
                <p14:cNvContentPartPr/>
                <p14:nvPr/>
              </p14:nvContentPartPr>
              <p14:xfrm>
                <a:off x="2583273" y="4556188"/>
                <a:ext cx="197640" cy="936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34583DAD-CB10-4DB4-8210-9652F502FAB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574633" y="4547548"/>
                  <a:ext cx="2152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49C20470-560D-466F-8C88-23D25E80168E}"/>
              </a:ext>
            </a:extLst>
          </p:cNvPr>
          <p:cNvGrpSpPr/>
          <p:nvPr/>
        </p:nvGrpSpPr>
        <p:grpSpPr>
          <a:xfrm>
            <a:off x="4336473" y="4322188"/>
            <a:ext cx="832680" cy="326520"/>
            <a:chOff x="4336473" y="4322188"/>
            <a:chExt cx="832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168EAB4D-8233-4A7F-BC56-D45780252D5F}"/>
                    </a:ext>
                  </a:extLst>
                </p14:cNvPr>
                <p14:cNvContentPartPr/>
                <p14:nvPr/>
              </p14:nvContentPartPr>
              <p14:xfrm>
                <a:off x="4593873" y="4338388"/>
                <a:ext cx="129600" cy="19800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168EAB4D-8233-4A7F-BC56-D45780252D5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584873" y="4329388"/>
                  <a:ext cx="147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AA2F00D5-AE6A-48C4-83AC-18DD6DBFF32F}"/>
                    </a:ext>
                  </a:extLst>
                </p14:cNvPr>
                <p14:cNvContentPartPr/>
                <p14:nvPr/>
              </p14:nvContentPartPr>
              <p14:xfrm>
                <a:off x="4827153" y="4322188"/>
                <a:ext cx="141480" cy="20772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AA2F00D5-AE6A-48C4-83AC-18DD6DBFF32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818153" y="4313188"/>
                  <a:ext cx="159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2DDDCE9E-A870-475F-AE05-2DBF83AC0438}"/>
                    </a:ext>
                  </a:extLst>
                </p14:cNvPr>
                <p14:cNvContentPartPr/>
                <p14:nvPr/>
              </p14:nvContentPartPr>
              <p14:xfrm>
                <a:off x="4336473" y="4584628"/>
                <a:ext cx="832680" cy="6408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2DDDCE9E-A870-475F-AE05-2DBF83AC0438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327833" y="4575628"/>
                  <a:ext cx="8503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F44D3594-6CF3-43E6-BA24-580434AE199C}"/>
              </a:ext>
            </a:extLst>
          </p:cNvPr>
          <p:cNvGrpSpPr/>
          <p:nvPr/>
        </p:nvGrpSpPr>
        <p:grpSpPr>
          <a:xfrm>
            <a:off x="6392793" y="4179988"/>
            <a:ext cx="843480" cy="347400"/>
            <a:chOff x="6392793" y="4179988"/>
            <a:chExt cx="84348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84B8DF2B-ABD5-4122-921A-2355F084E661}"/>
                    </a:ext>
                  </a:extLst>
                </p14:cNvPr>
                <p14:cNvContentPartPr/>
                <p14:nvPr/>
              </p14:nvContentPartPr>
              <p14:xfrm>
                <a:off x="6392793" y="4478428"/>
                <a:ext cx="843480" cy="48960"/>
              </p14:xfrm>
            </p:contentPart>
          </mc:Choice>
          <mc:Fallback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84B8DF2B-ABD5-4122-921A-2355F084E66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383793" y="4469788"/>
                  <a:ext cx="861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04317E53-A96B-4D37-BC77-1D27FB03DB4F}"/>
                    </a:ext>
                  </a:extLst>
                </p14:cNvPr>
                <p14:cNvContentPartPr/>
                <p14:nvPr/>
              </p14:nvContentPartPr>
              <p14:xfrm>
                <a:off x="6684033" y="4236508"/>
                <a:ext cx="360" cy="360"/>
              </p14:xfrm>
            </p:contentPart>
          </mc:Choice>
          <mc:Fallback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04317E53-A96B-4D37-BC77-1D27FB03DB4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675033" y="4227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739C2A95-C82A-4011-ADB4-A78308DBF730}"/>
                    </a:ext>
                  </a:extLst>
                </p14:cNvPr>
                <p14:cNvContentPartPr/>
                <p14:nvPr/>
              </p14:nvContentPartPr>
              <p14:xfrm>
                <a:off x="6666033" y="4217068"/>
                <a:ext cx="18360" cy="174960"/>
              </p14:xfrm>
            </p:contentPart>
          </mc:Choice>
          <mc:Fallback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739C2A95-C82A-4011-ADB4-A78308DBF73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657033" y="4208428"/>
                  <a:ext cx="36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193" name="Entrada de lápiz 192">
                  <a:extLst>
                    <a:ext uri="{FF2B5EF4-FFF2-40B4-BE49-F238E27FC236}">
                      <a16:creationId xmlns:a16="http://schemas.microsoft.com/office/drawing/2014/main" id="{D81DF3AF-DAB2-4AC2-9021-FC89CA7C474D}"/>
                    </a:ext>
                  </a:extLst>
                </p14:cNvPr>
                <p14:cNvContentPartPr/>
                <p14:nvPr/>
              </p14:nvContentPartPr>
              <p14:xfrm>
                <a:off x="6670353" y="4179988"/>
                <a:ext cx="148320" cy="20520"/>
              </p14:xfrm>
            </p:contentPart>
          </mc:Choice>
          <mc:Fallback>
            <p:pic>
              <p:nvPicPr>
                <p:cNvPr id="193" name="Entrada de lápiz 192">
                  <a:extLst>
                    <a:ext uri="{FF2B5EF4-FFF2-40B4-BE49-F238E27FC236}">
                      <a16:creationId xmlns:a16="http://schemas.microsoft.com/office/drawing/2014/main" id="{D81DF3AF-DAB2-4AC2-9021-FC89CA7C474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661713" y="4170988"/>
                  <a:ext cx="165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196" name="Entrada de lápiz 195">
                  <a:extLst>
                    <a:ext uri="{FF2B5EF4-FFF2-40B4-BE49-F238E27FC236}">
                      <a16:creationId xmlns:a16="http://schemas.microsoft.com/office/drawing/2014/main" id="{196F61DF-3CE2-43FC-A8B7-E6167C032A93}"/>
                    </a:ext>
                  </a:extLst>
                </p14:cNvPr>
                <p14:cNvContentPartPr/>
                <p14:nvPr/>
              </p14:nvContentPartPr>
              <p14:xfrm>
                <a:off x="6678273" y="4271788"/>
                <a:ext cx="156960" cy="22680"/>
              </p14:xfrm>
            </p:contentPart>
          </mc:Choice>
          <mc:Fallback>
            <p:pic>
              <p:nvPicPr>
                <p:cNvPr id="196" name="Entrada de lápiz 195">
                  <a:extLst>
                    <a:ext uri="{FF2B5EF4-FFF2-40B4-BE49-F238E27FC236}">
                      <a16:creationId xmlns:a16="http://schemas.microsoft.com/office/drawing/2014/main" id="{196F61DF-3CE2-43FC-A8B7-E6167C032A9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669633" y="4262788"/>
                  <a:ext cx="174600" cy="4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139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19222</TotalTime>
  <Words>209</Words>
  <Application>Microsoft Office PowerPoint</Application>
  <PresentationFormat>Panorámica</PresentationFormat>
  <Paragraphs>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PROGRAMACIÓN 31-05-2021.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</dc:title>
  <dc:creator>Dagoberto Cabrera Tapia</dc:creator>
  <cp:lastModifiedBy>Dagoberto Cabrera Tapia</cp:lastModifiedBy>
  <cp:revision>340</cp:revision>
  <dcterms:created xsi:type="dcterms:W3CDTF">2020-04-09T18:04:56Z</dcterms:created>
  <dcterms:modified xsi:type="dcterms:W3CDTF">2021-06-02T18:31:34Z</dcterms:modified>
</cp:coreProperties>
</file>