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36D4-BEBC-4528-95E6-D6766611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398247-4465-4F44-ABDC-058D1F565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499B4-CC51-445F-92B3-056A61F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3F29C-72D7-416A-9E46-21B27E12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FDF3B-265E-4AE1-A315-2C5B499C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4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92D7F-CEBD-48B7-970F-8963B10C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1A78C1-745E-4854-9A5F-6089C1AC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751E0-4EDA-4E11-ABC5-3E86CBBE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89EC6-2649-483F-826D-A89F0E9D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5D51-4929-4B30-B755-35710E01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2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5E2FA-8986-44CB-9494-6233DEFF8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27074B-972B-4C41-B21D-87D2D5D4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65284-D2AE-4B36-A9F8-2C13FAC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B20AB-260E-4962-A2A0-BB9E3889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A6F84-AAF8-4C37-B440-13350523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57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5D28F-F35C-4471-BDBD-9F52AD33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F16DE-75EA-44BE-BBA1-42F8E0C9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C8BF5-61AA-4DCD-AB33-4DA7A5A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D7E39-3E99-4852-B2F9-4BA69E27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655B0-017C-4099-90CA-244E3A0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5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41403-8B03-4DDC-A616-5EE97AFF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4662A1-56D4-4B47-A47F-B8EB572A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4B9C6-286F-4B0D-835B-4BC95643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16B15-4097-40D0-B473-956CB8C0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86E7E7-06B8-4B9B-BF17-7498DA86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18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4C4B1-82C7-4ED0-8D54-980EAF53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1EE47-DD68-4CDE-B64C-25CDB5562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C667AD-C0B1-4377-AE03-36BFF111A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B9C6D-B536-4A61-9153-09625573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1B4B54-C67A-4333-A6A2-0D63F71E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0F5D11-CD2C-4101-B376-C604893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BE361-5471-496B-ABC4-04A2E421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72CBB-839F-4B02-AF63-E505C563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2A9FCB-6CDE-4CE6-9D19-56BBAF2D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8CFA6E-6FD1-4F06-B4B6-7394294A6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07DA00-81E0-4D80-AE2D-86D72A8D4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5ACCB-FCE6-4F1F-B7F5-B75FE6F5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15C79A-A9B2-4754-A1E9-50D0FEF1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9862C-AA0A-4518-A0AB-B318AA43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1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63342-54DB-4A13-A092-63AAAF82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BA0EE3-E9F4-4CE1-B3CF-BFFEB0A6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56DFB1-03AB-4684-9D24-04DEBCBD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F021B3-8280-4965-B9D9-3243C1F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1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8BE4AB-4AAF-41FE-B7E2-A87839B0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702A79-04D1-49B2-B7C2-52FF8FFF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44C058-DF0B-4200-89D9-808908FF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1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2474A-D81B-41CC-934F-8E482322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AC9B8-F00C-4562-9D10-8643D08F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A47D7A-FD98-4328-B3A7-5AF24C2D3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DEDD7-B18D-4C80-B135-3BD68E89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DB256-82C1-4BD6-9088-ECF18F7E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50DC7-B57F-4308-B130-E54E6F0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47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1C3ED-79D5-463E-9D11-E782858E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EBD582-4A6D-4745-A8E5-DEE49A38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ECC6D-B5C8-4D04-BBDA-D17EC6F0D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A2FDB-0756-4296-8566-66977993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6FC69-B94E-4FA8-9DA8-FF05D250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F5634-C756-4F68-9F6F-6775814D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3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79ED31-839A-439D-8051-C044B25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E10EB0-E20D-4052-8946-B341C31B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B5564-42B8-427C-88B9-7035C948B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A1B9-FE7E-4A36-84F8-CF441B40DF45}" type="datetimeFigureOut">
              <a:rPr lang="es-ES" smtClean="0"/>
              <a:t>29/06/2020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690BF-AFD6-44CC-B044-A39950440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4B9276-0377-4790-A97E-119427C82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1BAF-CD9A-4A35-A9CB-01AFB4C7EC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0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dibujo, tabla&#10;&#10;Descripción generada automáticamente">
            <a:extLst>
              <a:ext uri="{FF2B5EF4-FFF2-40B4-BE49-F238E27FC236}">
                <a16:creationId xmlns:a16="http://schemas.microsoft.com/office/drawing/2014/main" id="{FF26BDBD-2DDF-403E-981A-83ACA9F0D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14835"/>
            <a:ext cx="5294716" cy="34283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3602C01-5EBF-4582-B654-188D64A83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76574"/>
            <a:ext cx="5294715" cy="39048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243C0C-E88C-4CC7-BBD7-B605E5E14022}"/>
              </a:ext>
            </a:extLst>
          </p:cNvPr>
          <p:cNvSpPr txBox="1"/>
          <p:nvPr/>
        </p:nvSpPr>
        <p:spPr>
          <a:xfrm>
            <a:off x="1117600" y="5381426"/>
            <a:ext cx="38303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/>
              <a:t>Daniel Ortiz López</a:t>
            </a:r>
          </a:p>
          <a:p>
            <a:r>
              <a:rPr lang="es-ES" i="1"/>
              <a:t>Lead Instructor – Data Science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9592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99671-29CC-4D2C-8C1F-A4FD19F6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PPT VERSION ALUMNO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23A81A-3AB6-4BCF-8857-27B637A3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53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501E4-0CCE-402D-A831-5512248D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s-ES" sz="2000" dirty="0"/>
              <a:t>Control de versiones</a:t>
            </a:r>
          </a:p>
          <a:p>
            <a:r>
              <a:rPr lang="es-ES" sz="2000" dirty="0"/>
              <a:t>Coordinado entre múltiples desarrolladores</a:t>
            </a:r>
          </a:p>
          <a:p>
            <a:r>
              <a:rPr lang="es-ES" sz="2000" dirty="0"/>
              <a:t>Guardado de quién y cuándo ha realizado los cambios</a:t>
            </a:r>
          </a:p>
          <a:p>
            <a:r>
              <a:rPr lang="es-ES" sz="2000" dirty="0"/>
              <a:t>Volver a otra versión cuando lo deseemos</a:t>
            </a:r>
          </a:p>
          <a:p>
            <a:r>
              <a:rPr lang="es-ES" sz="2000" dirty="0"/>
              <a:t>Repositorios locales y remotos -&gt; GitHub</a:t>
            </a:r>
          </a:p>
        </p:txBody>
      </p:sp>
      <p:pic>
        <p:nvPicPr>
          <p:cNvPr id="1026" name="Picture 2" descr="CSS { In Real Life } | Amending Your Past Commits with Git">
            <a:extLst>
              <a:ext uri="{FF2B5EF4-FFF2-40B4-BE49-F238E27FC236}">
                <a16:creationId xmlns:a16="http://schemas.microsoft.com/office/drawing/2014/main" id="{28965CB9-26E5-4D6C-BCDB-710F8F11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750" y="3446698"/>
            <a:ext cx="4899329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5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4425" cy="1325563"/>
          </a:xfrm>
        </p:spPr>
        <p:txBody>
          <a:bodyPr/>
          <a:lstStyle/>
          <a:p>
            <a:r>
              <a:rPr lang="es-ES" dirty="0"/>
              <a:t>¿Qué es GitHub?</a:t>
            </a:r>
          </a:p>
        </p:txBody>
      </p:sp>
      <p:pic>
        <p:nvPicPr>
          <p:cNvPr id="3074" name="Picture 2" descr="Heroku y GitHub: una buena combinacion - Cantabria TIC">
            <a:extLst>
              <a:ext uri="{FF2B5EF4-FFF2-40B4-BE49-F238E27FC236}">
                <a16:creationId xmlns:a16="http://schemas.microsoft.com/office/drawing/2014/main" id="{5C5C9998-EC04-4D30-919C-B3C164C63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123440"/>
            <a:ext cx="5592934" cy="37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9FDEBF8-E5A6-4673-B7F1-8E6C97197207}"/>
              </a:ext>
            </a:extLst>
          </p:cNvPr>
          <p:cNvSpPr txBox="1"/>
          <p:nvPr/>
        </p:nvSpPr>
        <p:spPr>
          <a:xfrm>
            <a:off x="6482080" y="2305615"/>
            <a:ext cx="5115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Plataforma de desarrollo </a:t>
            </a:r>
            <a:r>
              <a:rPr lang="es-ES" sz="2800" b="1" dirty="0"/>
              <a:t>colaborativo</a:t>
            </a:r>
            <a:r>
              <a:rPr lang="es-ES" sz="2800" dirty="0"/>
              <a:t> de software para alojar proyectos utilizando e sistema de </a:t>
            </a:r>
            <a:r>
              <a:rPr lang="es-ES" sz="2800" b="1" dirty="0"/>
              <a:t>control de versiones de Git</a:t>
            </a:r>
          </a:p>
        </p:txBody>
      </p:sp>
    </p:spTree>
    <p:extLst>
      <p:ext uri="{BB962C8B-B14F-4D97-AF65-F5344CB8AC3E}">
        <p14:creationId xmlns:p14="http://schemas.microsoft.com/office/powerpoint/2010/main" val="48059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DA604-6475-485F-A7EC-20F0488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7560" cy="1325563"/>
          </a:xfrm>
        </p:spPr>
        <p:txBody>
          <a:bodyPr/>
          <a:lstStyle/>
          <a:p>
            <a:r>
              <a:rPr lang="es-ES" dirty="0"/>
              <a:t>Comandos básicos</a:t>
            </a:r>
          </a:p>
        </p:txBody>
      </p:sp>
      <p:pic>
        <p:nvPicPr>
          <p:cNvPr id="2050" name="Picture 2" descr="Git Gud: The Working Tree, Staging Area, and Local Repo">
            <a:extLst>
              <a:ext uri="{FF2B5EF4-FFF2-40B4-BE49-F238E27FC236}">
                <a16:creationId xmlns:a16="http://schemas.microsoft.com/office/drawing/2014/main" id="{DED61579-8CC2-4613-815A-C330E099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9" y="2214880"/>
            <a:ext cx="5000715" cy="28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F8405E6-7F96-4C9E-B14E-96E68D882658}"/>
              </a:ext>
            </a:extLst>
          </p:cNvPr>
          <p:cNvSpPr txBox="1"/>
          <p:nvPr/>
        </p:nvSpPr>
        <p:spPr>
          <a:xfrm>
            <a:off x="6522720" y="460663"/>
            <a:ext cx="49225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init</a:t>
            </a:r>
            <a:endParaRPr lang="es-ES" b="1" dirty="0"/>
          </a:p>
          <a:p>
            <a:r>
              <a:rPr lang="es-ES" i="1" dirty="0"/>
              <a:t>Crear un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endParaRPr lang="es-ES" b="1" dirty="0"/>
          </a:p>
          <a:p>
            <a:r>
              <a:rPr lang="es-ES" i="1" dirty="0"/>
              <a:t>Añadir comandos del </a:t>
            </a:r>
            <a:r>
              <a:rPr lang="es-ES" i="1" dirty="0" err="1"/>
              <a:t>working</a:t>
            </a:r>
            <a:r>
              <a:rPr lang="es-ES" i="1" dirty="0"/>
              <a:t> </a:t>
            </a:r>
            <a:r>
              <a:rPr lang="es-ES" i="1" dirty="0" err="1"/>
              <a:t>directory</a:t>
            </a:r>
            <a:r>
              <a:rPr lang="es-ES" i="1" dirty="0"/>
              <a:t> a </a:t>
            </a:r>
            <a:r>
              <a:rPr lang="es-ES" i="1" dirty="0" err="1"/>
              <a:t>staging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status</a:t>
            </a:r>
          </a:p>
          <a:p>
            <a:r>
              <a:rPr lang="es-ES" i="1" dirty="0"/>
              <a:t>Para ver el estado del repositorio y sus </a:t>
            </a:r>
            <a:r>
              <a:rPr lang="es-ES" i="1" dirty="0" err="1"/>
              <a:t>commits</a:t>
            </a:r>
            <a:endParaRPr lang="es-ES" i="1" dirty="0"/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commit</a:t>
            </a:r>
            <a:endParaRPr lang="es-ES" b="1" dirty="0"/>
          </a:p>
          <a:p>
            <a:r>
              <a:rPr lang="es-ES" i="1" dirty="0"/>
              <a:t>Guardar una versión del repositorio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push</a:t>
            </a:r>
            <a:endParaRPr lang="es-ES" b="1" dirty="0"/>
          </a:p>
          <a:p>
            <a:r>
              <a:rPr lang="es-ES" i="1" dirty="0"/>
              <a:t>Publicar cambios (</a:t>
            </a:r>
            <a:r>
              <a:rPr lang="es-ES" i="1" dirty="0" err="1"/>
              <a:t>commits</a:t>
            </a:r>
            <a:r>
              <a:rPr lang="es-ES" i="1" dirty="0"/>
              <a:t>) en un repositorio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pull</a:t>
            </a:r>
            <a:endParaRPr lang="es-ES" b="1" dirty="0"/>
          </a:p>
          <a:p>
            <a:r>
              <a:rPr lang="es-ES" i="1" dirty="0"/>
              <a:t>Actualizar mi repositorio local con los cambios que haya en el remoto.</a:t>
            </a:r>
          </a:p>
          <a:p>
            <a:endParaRPr lang="es-ES" dirty="0"/>
          </a:p>
          <a:p>
            <a:r>
              <a:rPr lang="es-ES" b="1" dirty="0" err="1"/>
              <a:t>git</a:t>
            </a:r>
            <a:r>
              <a:rPr lang="es-ES" b="1" dirty="0"/>
              <a:t> clone</a:t>
            </a:r>
          </a:p>
          <a:p>
            <a:r>
              <a:rPr lang="es-ES" i="1" dirty="0"/>
              <a:t>Clonar un repositorio remoto a mi local.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679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29500-5B3F-4AD8-B088-BBE56797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 Desktop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1E7E9E-3972-430C-9357-5AD2BEEA209D}"/>
              </a:ext>
            </a:extLst>
          </p:cNvPr>
          <p:cNvSpPr txBox="1"/>
          <p:nvPr/>
        </p:nvSpPr>
        <p:spPr>
          <a:xfrm>
            <a:off x="838200" y="148658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Descárgala desde</a:t>
            </a:r>
          </a:p>
          <a:p>
            <a:r>
              <a:rPr lang="es-ES" dirty="0">
                <a:hlinkClick r:id="rId2"/>
              </a:rPr>
              <a:t>https://desktop.github.com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6FC484-3F7E-4D80-89EA-17F02B62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20" y="659715"/>
            <a:ext cx="6201287" cy="31362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5703A0-5DB2-4D13-8D03-F4437C210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08" y="2672715"/>
            <a:ext cx="5575264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? Vamos a por ello memes en Quebolu">
            <a:extLst>
              <a:ext uri="{FF2B5EF4-FFF2-40B4-BE49-F238E27FC236}">
                <a16:creationId xmlns:a16="http://schemas.microsoft.com/office/drawing/2014/main" id="{908A119C-F5E1-4FD4-AAAE-42D72054C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000125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0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150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PPT VERSION ALUMNO</vt:lpstr>
      <vt:lpstr>¿Qué es Git?</vt:lpstr>
      <vt:lpstr>¿Qué es GitHub?</vt:lpstr>
      <vt:lpstr>Comandos básicos</vt:lpstr>
      <vt:lpstr>GitHub Desktop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Ortiz</dc:creator>
  <cp:lastModifiedBy>Daniel Ortiz</cp:lastModifiedBy>
  <cp:revision>9</cp:revision>
  <dcterms:created xsi:type="dcterms:W3CDTF">2020-06-21T16:21:40Z</dcterms:created>
  <dcterms:modified xsi:type="dcterms:W3CDTF">2020-06-29T21:00:41Z</dcterms:modified>
</cp:coreProperties>
</file>