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0" r:id="rId3"/>
    <p:sldId id="427" r:id="rId4"/>
    <p:sldId id="428" r:id="rId5"/>
    <p:sldId id="440" r:id="rId6"/>
    <p:sldId id="441" r:id="rId7"/>
    <p:sldId id="442" r:id="rId8"/>
    <p:sldId id="443" r:id="rId9"/>
    <p:sldId id="444" r:id="rId10"/>
    <p:sldId id="445" r:id="rId11"/>
  </p:sldIdLst>
  <p:sldSz cx="9144000" cy="5143500" type="screen16x9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7901" autoAdjust="0"/>
  </p:normalViewPr>
  <p:slideViewPr>
    <p:cSldViewPr>
      <p:cViewPr varScale="1">
        <p:scale>
          <a:sx n="77" d="100"/>
          <a:sy n="77" d="100"/>
        </p:scale>
        <p:origin x="9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D8868-D186-45BC-B4DF-C34CFC373B1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50244-B567-40F9-844D-79C0A8C9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79C90-24DB-4382-9B3C-40C48D86E2D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501C-2945-416B-B3C2-5BA3D59D8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7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1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501C-2945-416B-B3C2-5BA3D59D8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0CD-22FB-44A3-A101-67EE27BD7C07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50C5-0C00-456B-98F4-D7B591E47B06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E9DD-71E1-4DBE-843D-8D739890C428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1B35-72FB-4634-BF9C-FE13C458B624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276-A015-4246-BEFB-9D8444422724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65B-CD64-4B46-B130-1EF529A6636F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3A5-27A9-44ED-B9B9-28C0BE73E7EA}" type="datetime1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3FAA-21D0-4C34-9BDE-1F046DFABBFA}" type="datetime1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7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ACC-0EE2-4B90-BFBA-4B098EAA27BC}" type="datetime1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0EF-D179-4E61-A8ED-7DD6B5BD1EFA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26E-6356-46E6-9E21-63E744D72382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22EC-6EDA-44EB-A845-99E4EDB68759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Chi bộ XIV - Tháng 05 - 2014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D187-26ED-400D-BC9A-5FCB195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238514"/>
            <a:ext cx="7315199" cy="73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803081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THEO QUÁ TRÌNH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257550"/>
            <a:ext cx="6400800" cy="1253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D187-26ED-400D-BC9A-5FCB195FBCF5}" type="slidenum">
              <a:rPr lang="en-US" smtClean="0"/>
              <a:t>1</a:t>
            </a:fld>
            <a:endParaRPr lang="en-US"/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0" y="4744732"/>
            <a:ext cx="9144000" cy="338328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51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967"/>
            <a:ext cx="9144000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:\Downloads\Theme - Wallpaper\Icon Pack\PNG\System\White\MB_0023_home2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88" y="107619"/>
            <a:ext cx="43088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AE3FC-DCF7-4F8B-981B-4F47A1B1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" y="511837"/>
            <a:ext cx="8294370" cy="7645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HOẠCH ĐỊNH NGUỒN LỰC DOANH NGHIỆP (ERP):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5584-3B46-47E0-8E94-90282235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95350"/>
            <a:ext cx="8077200" cy="3505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ERP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ownloads\Theme - Wallpaper\Icon Pack\PNG\System\White\MB_0006_back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759307"/>
            <a:ext cx="3962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83047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967"/>
            <a:ext cx="9144000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:\Downloads\Theme - Wallpaper\Icon Pack\PNG\System\White\MB_0023_home2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88" y="107619"/>
            <a:ext cx="43088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AE3FC-DCF7-4F8B-981B-4F47A1B1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" y="511837"/>
            <a:ext cx="7760970" cy="7645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CHẤT VÀ VAI TRÒ QUẢN TRỊ THEO QUÁ TRÌNH: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5584-3B46-47E0-8E94-90282235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95350"/>
            <a:ext cx="8077200" cy="3505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MBP- Management by Process)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ownloads\Theme - Wallpaper\Icon Pack\PNG\System\White\MB_0006_back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759307"/>
            <a:ext cx="3962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5449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967"/>
            <a:ext cx="9144000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:\Downloads\Theme - Wallpaper\Icon Pack\PNG\System\White\MB_0023_home2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88" y="107619"/>
            <a:ext cx="43088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AE3FC-DCF7-4F8B-981B-4F47A1B1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" y="511837"/>
            <a:ext cx="7760970" cy="7645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 ÍCH CỦA QUẢN TRỊ THEO QUÁ TRÌNH: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5584-3B46-47E0-8E94-90282235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95350"/>
            <a:ext cx="8077200" cy="35052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ownloads\Theme - Wallpaper\Icon Pack\PNG\System\White\MB_0006_back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759307"/>
            <a:ext cx="3962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25285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967"/>
            <a:ext cx="9144000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:\Downloads\Theme - Wallpaper\Icon Pack\PNG\System\White\MB_0023_home2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88" y="107619"/>
            <a:ext cx="43088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AE3FC-DCF7-4F8B-981B-4F47A1B1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" y="511837"/>
            <a:ext cx="7760970" cy="7645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MBO VÀ MBP: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5584-3B46-47E0-8E94-90282235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95350"/>
            <a:ext cx="8077200" cy="3505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ownloads\Theme - Wallpaper\Icon Pack\PNG\System\White\MB_0006_back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759307"/>
            <a:ext cx="3962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88CC2-57BE-4986-B05B-5E6304EB9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884903"/>
            <a:ext cx="7696200" cy="38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0032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967"/>
            <a:ext cx="9144000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:\Downloads\Theme - Wallpaper\Icon Pack\PNG\System\White\MB_0023_home2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88" y="107619"/>
            <a:ext cx="43088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AE3FC-DCF7-4F8B-981B-4F47A1B1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" y="511837"/>
            <a:ext cx="7760970" cy="7645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</a:t>
            </a:r>
            <a:r>
              <a:rPr lang="vi-V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BẢN CỦA QUẢN TRỊ THEO QUÁ TRÌNH: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5584-3B46-47E0-8E94-90282235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95350"/>
            <a:ext cx="8077200" cy="3505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(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LAN, email,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ERP)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4M + E (man, machine, material, method, environment)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ownloads\Theme - Wallpaper\Icon Pack\PNG\System\White\MB_0006_back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759307"/>
            <a:ext cx="3962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1294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967"/>
            <a:ext cx="9144000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:\Downloads\Theme - Wallpaper\Icon Pack\PNG\System\White\MB_0023_home2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88" y="107619"/>
            <a:ext cx="43088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AE3FC-DCF7-4F8B-981B-4F47A1B1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" y="511837"/>
            <a:ext cx="8294370" cy="7645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HOẠCH ĐỊNH NGUỒN LỰC DOANH NGHIỆP (ERP):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5584-3B46-47E0-8E94-90282235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95350"/>
            <a:ext cx="8077200" cy="35052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ownloads\Theme - Wallpaper\Icon Pack\PNG\System\White\MB_0006_back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759307"/>
            <a:ext cx="3962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1846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967"/>
            <a:ext cx="9144000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:\Downloads\Theme - Wallpaper\Icon Pack\PNG\System\White\MB_0023_home2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88" y="107619"/>
            <a:ext cx="43088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AE3FC-DCF7-4F8B-981B-4F47A1B1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" y="511837"/>
            <a:ext cx="8294370" cy="7645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HOẠCH ĐỊNH NGUỒN LỰC DOANH NGHIỆP (ERP):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5584-3B46-47E0-8E94-90282235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95350"/>
            <a:ext cx="8077200" cy="3505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ownloads\Theme - Wallpaper\Icon Pack\PNG\System\White\MB_0006_back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759307"/>
            <a:ext cx="3962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E0E1B-28CF-4577-88E5-83EF03FD3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47750"/>
            <a:ext cx="5456077" cy="31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5852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967"/>
            <a:ext cx="9144000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:\Downloads\Theme - Wallpaper\Icon Pack\PNG\System\White\MB_0023_home2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88" y="107619"/>
            <a:ext cx="43088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AE3FC-DCF7-4F8B-981B-4F47A1B1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" y="511837"/>
            <a:ext cx="8294370" cy="7645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HOẠCH ĐỊNH NGUỒN LỰC DOANH NGHIỆP (ERP):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5584-3B46-47E0-8E94-90282235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95350"/>
            <a:ext cx="8077200" cy="3505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ERP: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ownloads\Theme - Wallpaper\Icon Pack\PNG\System\White\MB_0006_back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759307"/>
            <a:ext cx="3962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1631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967"/>
            <a:ext cx="9144000" cy="40011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:\Downloads\Theme - Wallpaper\Icon Pack\PNG\System\White\MB_0023_home2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88" y="107619"/>
            <a:ext cx="43088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AE3FC-DCF7-4F8B-981B-4F47A1B1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30" y="511837"/>
            <a:ext cx="8294370" cy="7645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HOẠCH ĐỊNH NGUỒN LỰC DOANH NGHIỆP (ERP):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5584-3B46-47E0-8E94-90282235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95350"/>
            <a:ext cx="8077200" cy="3505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ERP: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fld id="{4FD7D187-26ED-400D-BC9A-5FCB195FBCF5}" type="slidenum">
              <a:rPr lang="en-US" sz="13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D:\Downloads\Theme - Wallpaper\Icon Pack\PNG\System\White\MB_0006_back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9307"/>
            <a:ext cx="316476" cy="31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Downloads\Theme - Wallpaper\Icon Pack\PNG\System\White\MB_0006_back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759307"/>
            <a:ext cx="3962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3800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5047</TotalTime>
  <Words>565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Giảng viên: ThS. Hồ Thị Thanh Thảo</vt:lpstr>
      <vt:lpstr>BẢN CHẤT VÀ VAI TRÒ QUẢN TRỊ THEO QUÁ TRÌNH:  </vt:lpstr>
      <vt:lpstr>LỢI ÍCH CỦA QUẢN TRỊ THEO QUÁ TRÌNH:  </vt:lpstr>
      <vt:lpstr>SO SÁNH MBO VÀ MBP:  </vt:lpstr>
      <vt:lpstr>NỘI DUNG CƠ BẢN CỦA QUẢN TRỊ THEO QUÁ TRÌNH:  </vt:lpstr>
      <vt:lpstr>HỆ THỐNG HOẠCH ĐỊNH NGUỒN LỰC DOANH NGHIỆP (ERP):  </vt:lpstr>
      <vt:lpstr>HỆ THỐNG HOẠCH ĐỊNH NGUỒN LỰC DOANH NGHIỆP (ERP):  </vt:lpstr>
      <vt:lpstr>HỆ THỐNG HOẠCH ĐỊNH NGUỒN LỰC DOANH NGHIỆP (ERP):  </vt:lpstr>
      <vt:lpstr>HỆ THỐNG HOẠCH ĐỊNH NGUỒN LỰC DOANH NGHIỆP (ERP):  </vt:lpstr>
      <vt:lpstr>HỆ THỐNG HOẠCH ĐỊNH NGUỒN LỰC DOANH NGHIỆP (ERP):  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ThienAn</dc:creator>
  <cp:lastModifiedBy>Hồ Thị Thanh Thảo</cp:lastModifiedBy>
  <cp:revision>418</cp:revision>
  <cp:lastPrinted>2016-10-12T08:14:57Z</cp:lastPrinted>
  <dcterms:created xsi:type="dcterms:W3CDTF">2014-05-27T04:26:36Z</dcterms:created>
  <dcterms:modified xsi:type="dcterms:W3CDTF">2023-03-21T00:57:53Z</dcterms:modified>
</cp:coreProperties>
</file>