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81" r:id="rId16"/>
    <p:sldId id="273" r:id="rId17"/>
    <p:sldId id="272" r:id="rId18"/>
    <p:sldId id="274" r:id="rId19"/>
    <p:sldId id="275" r:id="rId20"/>
    <p:sldId id="270" r:id="rId21"/>
    <p:sldId id="276" r:id="rId22"/>
    <p:sldId id="277" r:id="rId23"/>
    <p:sldId id="278" r:id="rId24"/>
    <p:sldId id="282" r:id="rId25"/>
    <p:sldId id="283" r:id="rId26"/>
    <p:sldId id="284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FAD6F-C44C-40DA-A936-725FFA2C7F44}" type="doc">
      <dgm:prSet loTypeId="urn:microsoft.com/office/officeart/2005/8/layout/cycle3" loCatId="cycle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E2C5B72-459D-4A68-99A7-1A93D6EF4EF8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Tuyển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dirty="0"/>
        </a:p>
      </dgm:t>
    </dgm:pt>
    <dgm:pt modelId="{62DC43B3-543A-4DFB-8275-9B34F29C4D0E}" type="parTrans" cxnId="{F9CD4CF2-37EE-41D5-A049-521E4FF8050F}">
      <dgm:prSet/>
      <dgm:spPr/>
      <dgm:t>
        <a:bodyPr/>
        <a:lstStyle/>
        <a:p>
          <a:endParaRPr lang="en-US"/>
        </a:p>
      </dgm:t>
    </dgm:pt>
    <dgm:pt modelId="{1AA5B00C-F2A8-4345-B90E-17E4E6976329}" type="sibTrans" cxnId="{F9CD4CF2-37EE-41D5-A049-521E4FF8050F}">
      <dgm:prSet/>
      <dgm:spPr/>
      <dgm:t>
        <a:bodyPr/>
        <a:lstStyle/>
        <a:p>
          <a:endParaRPr lang="en-US"/>
        </a:p>
      </dgm:t>
    </dgm:pt>
    <dgm:pt modelId="{B4F69D44-67BF-4948-9C8B-2F530F7A249E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đào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CECF95-0BBF-45C5-AEC6-7E484B95F90F}" type="parTrans" cxnId="{8A27127E-A79E-413C-B890-0B83306A9AAB}">
      <dgm:prSet/>
      <dgm:spPr/>
      <dgm:t>
        <a:bodyPr/>
        <a:lstStyle/>
        <a:p>
          <a:endParaRPr lang="en-US"/>
        </a:p>
      </dgm:t>
    </dgm:pt>
    <dgm:pt modelId="{BC4AD545-0765-44B1-B28B-0F35995B925B}" type="sibTrans" cxnId="{8A27127E-A79E-413C-B890-0B83306A9AAB}">
      <dgm:prSet/>
      <dgm:spPr/>
      <dgm:t>
        <a:bodyPr/>
        <a:lstStyle/>
        <a:p>
          <a:endParaRPr lang="en-US"/>
        </a:p>
      </dgm:t>
    </dgm:pt>
    <dgm:pt modelId="{A450C15B-5FD5-4F90-B985-9AAA96C144BE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112477-DA9D-4D75-BFBD-12B4D8E98A3C}" type="parTrans" cxnId="{E6619CFB-7CAC-40C0-A588-625874A4993D}">
      <dgm:prSet/>
      <dgm:spPr/>
      <dgm:t>
        <a:bodyPr/>
        <a:lstStyle/>
        <a:p>
          <a:endParaRPr lang="en-US"/>
        </a:p>
      </dgm:t>
    </dgm:pt>
    <dgm:pt modelId="{8DBAE6A8-F004-4A6E-BEC8-D0E3A0BA9326}" type="sibTrans" cxnId="{E6619CFB-7CAC-40C0-A588-625874A4993D}">
      <dgm:prSet/>
      <dgm:spPr/>
      <dgm:t>
        <a:bodyPr/>
        <a:lstStyle/>
        <a:p>
          <a:endParaRPr lang="en-US"/>
        </a:p>
      </dgm:t>
    </dgm:pt>
    <dgm:pt modelId="{C592ABB7-FC2B-47DF-8589-31DED9AF0514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827D00-ECD8-4705-8EE0-317056CF3021}" type="parTrans" cxnId="{C1D99DA6-ED83-40D1-B1C0-073A72F43E92}">
      <dgm:prSet/>
      <dgm:spPr/>
      <dgm:t>
        <a:bodyPr/>
        <a:lstStyle/>
        <a:p>
          <a:endParaRPr lang="en-US"/>
        </a:p>
      </dgm:t>
    </dgm:pt>
    <dgm:pt modelId="{F42D264B-5380-407C-AD3B-FF45CD1CA73D}" type="sibTrans" cxnId="{C1D99DA6-ED83-40D1-B1C0-073A72F43E92}">
      <dgm:prSet/>
      <dgm:spPr/>
      <dgm:t>
        <a:bodyPr/>
        <a:lstStyle/>
        <a:p>
          <a:endParaRPr lang="en-US"/>
        </a:p>
      </dgm:t>
    </dgm:pt>
    <dgm:pt modelId="{C27DA027-884E-490D-A7CF-7BDA1EB93874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11443-3FC8-4920-9BC7-F02B9A12D902}" type="parTrans" cxnId="{77D3BF89-9980-491F-B13E-02A2A32C62A2}">
      <dgm:prSet/>
      <dgm:spPr/>
      <dgm:t>
        <a:bodyPr/>
        <a:lstStyle/>
        <a:p>
          <a:endParaRPr lang="en-US"/>
        </a:p>
      </dgm:t>
    </dgm:pt>
    <dgm:pt modelId="{914F3029-4A29-4AE0-9CA5-3A3080E83848}" type="sibTrans" cxnId="{77D3BF89-9980-491F-B13E-02A2A32C62A2}">
      <dgm:prSet/>
      <dgm:spPr/>
      <dgm:t>
        <a:bodyPr/>
        <a:lstStyle/>
        <a:p>
          <a:endParaRPr lang="en-US"/>
        </a:p>
      </dgm:t>
    </dgm:pt>
    <dgm:pt modelId="{70EDBF5A-8F04-48BE-AA96-93B16912F6E5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4AF233-0DBD-44D9-A0D1-2BDDB3B31489}" type="parTrans" cxnId="{3B97F062-51A2-4EA4-88A3-92829EFF94A2}">
      <dgm:prSet/>
      <dgm:spPr/>
      <dgm:t>
        <a:bodyPr/>
        <a:lstStyle/>
        <a:p>
          <a:endParaRPr lang="en-US"/>
        </a:p>
      </dgm:t>
    </dgm:pt>
    <dgm:pt modelId="{86ABCFE8-6695-452B-8743-46748F6C38F4}" type="sibTrans" cxnId="{3B97F062-51A2-4EA4-88A3-92829EFF94A2}">
      <dgm:prSet/>
      <dgm:spPr/>
      <dgm:t>
        <a:bodyPr/>
        <a:lstStyle/>
        <a:p>
          <a:endParaRPr lang="en-US"/>
        </a:p>
      </dgm:t>
    </dgm:pt>
    <dgm:pt modelId="{16FA68E6-E575-495E-A948-9679FEAE5E7D}" type="pres">
      <dgm:prSet presAssocID="{2C3FAD6F-C44C-40DA-A936-725FFA2C7F44}" presName="Name0" presStyleCnt="0">
        <dgm:presLayoutVars>
          <dgm:dir/>
          <dgm:resizeHandles val="exact"/>
        </dgm:presLayoutVars>
      </dgm:prSet>
      <dgm:spPr/>
    </dgm:pt>
    <dgm:pt modelId="{A419E104-D565-4EE8-92BC-93CC347FD7B8}" type="pres">
      <dgm:prSet presAssocID="{2C3FAD6F-C44C-40DA-A936-725FFA2C7F44}" presName="cycle" presStyleCnt="0"/>
      <dgm:spPr/>
    </dgm:pt>
    <dgm:pt modelId="{783C3D2C-6E15-4BBA-A995-E487E2F51604}" type="pres">
      <dgm:prSet presAssocID="{8E2C5B72-459D-4A68-99A7-1A93D6EF4EF8}" presName="nodeFirstNode" presStyleLbl="node1" presStyleIdx="0" presStyleCnt="6" custScaleX="115519" custScaleY="118927">
        <dgm:presLayoutVars>
          <dgm:bulletEnabled val="1"/>
        </dgm:presLayoutVars>
      </dgm:prSet>
      <dgm:spPr/>
    </dgm:pt>
    <dgm:pt modelId="{4543983B-9B7F-4ED5-A427-C64F0CE7EC67}" type="pres">
      <dgm:prSet presAssocID="{1AA5B00C-F2A8-4345-B90E-17E4E6976329}" presName="sibTransFirstNode" presStyleLbl="bgShp" presStyleIdx="0" presStyleCnt="1"/>
      <dgm:spPr/>
    </dgm:pt>
    <dgm:pt modelId="{CDF7F4D4-967E-4562-8291-585BBAF45F1D}" type="pres">
      <dgm:prSet presAssocID="{B4F69D44-67BF-4948-9C8B-2F530F7A249E}" presName="nodeFollowingNodes" presStyleLbl="node1" presStyleIdx="1" presStyleCnt="6" custScaleX="115519" custScaleY="118927">
        <dgm:presLayoutVars>
          <dgm:bulletEnabled val="1"/>
        </dgm:presLayoutVars>
      </dgm:prSet>
      <dgm:spPr/>
    </dgm:pt>
    <dgm:pt modelId="{060436D3-FB2A-4233-9F99-23ECADC0E0B7}" type="pres">
      <dgm:prSet presAssocID="{A450C15B-5FD5-4F90-B985-9AAA96C144BE}" presName="nodeFollowingNodes" presStyleLbl="node1" presStyleIdx="2" presStyleCnt="6" custScaleX="115519" custScaleY="118927">
        <dgm:presLayoutVars>
          <dgm:bulletEnabled val="1"/>
        </dgm:presLayoutVars>
      </dgm:prSet>
      <dgm:spPr/>
    </dgm:pt>
    <dgm:pt modelId="{88A182C1-A04C-4CCF-96DE-BC067D193318}" type="pres">
      <dgm:prSet presAssocID="{C592ABB7-FC2B-47DF-8589-31DED9AF0514}" presName="nodeFollowingNodes" presStyleLbl="node1" presStyleIdx="3" presStyleCnt="6" custScaleX="115519" custScaleY="118927">
        <dgm:presLayoutVars>
          <dgm:bulletEnabled val="1"/>
        </dgm:presLayoutVars>
      </dgm:prSet>
      <dgm:spPr/>
    </dgm:pt>
    <dgm:pt modelId="{B75D16CA-E4AB-4810-9084-57450BD1FE21}" type="pres">
      <dgm:prSet presAssocID="{C27DA027-884E-490D-A7CF-7BDA1EB93874}" presName="nodeFollowingNodes" presStyleLbl="node1" presStyleIdx="4" presStyleCnt="6" custScaleX="115519" custScaleY="118927">
        <dgm:presLayoutVars>
          <dgm:bulletEnabled val="1"/>
        </dgm:presLayoutVars>
      </dgm:prSet>
      <dgm:spPr/>
    </dgm:pt>
    <dgm:pt modelId="{0265B385-479A-4EAF-B1BC-FE6C1514BE4C}" type="pres">
      <dgm:prSet presAssocID="{70EDBF5A-8F04-48BE-AA96-93B16912F6E5}" presName="nodeFollowingNodes" presStyleLbl="node1" presStyleIdx="5" presStyleCnt="6" custScaleX="115519" custScaleY="118927">
        <dgm:presLayoutVars>
          <dgm:bulletEnabled val="1"/>
        </dgm:presLayoutVars>
      </dgm:prSet>
      <dgm:spPr/>
    </dgm:pt>
  </dgm:ptLst>
  <dgm:cxnLst>
    <dgm:cxn modelId="{8F6B4715-2EDD-4DBC-85A8-91389EB2F66C}" type="presOf" srcId="{C592ABB7-FC2B-47DF-8589-31DED9AF0514}" destId="{88A182C1-A04C-4CCF-96DE-BC067D193318}" srcOrd="0" destOrd="0" presId="urn:microsoft.com/office/officeart/2005/8/layout/cycle3"/>
    <dgm:cxn modelId="{3B97F062-51A2-4EA4-88A3-92829EFF94A2}" srcId="{2C3FAD6F-C44C-40DA-A936-725FFA2C7F44}" destId="{70EDBF5A-8F04-48BE-AA96-93B16912F6E5}" srcOrd="5" destOrd="0" parTransId="{144AF233-0DBD-44D9-A0D1-2BDDB3B31489}" sibTransId="{86ABCFE8-6695-452B-8743-46748F6C38F4}"/>
    <dgm:cxn modelId="{791E066A-A6C1-41A3-8EA2-D90754307CA8}" type="presOf" srcId="{70EDBF5A-8F04-48BE-AA96-93B16912F6E5}" destId="{0265B385-479A-4EAF-B1BC-FE6C1514BE4C}" srcOrd="0" destOrd="0" presId="urn:microsoft.com/office/officeart/2005/8/layout/cycle3"/>
    <dgm:cxn modelId="{8A27127E-A79E-413C-B890-0B83306A9AAB}" srcId="{2C3FAD6F-C44C-40DA-A936-725FFA2C7F44}" destId="{B4F69D44-67BF-4948-9C8B-2F530F7A249E}" srcOrd="1" destOrd="0" parTransId="{68CECF95-0BBF-45C5-AEC6-7E484B95F90F}" sibTransId="{BC4AD545-0765-44B1-B28B-0F35995B925B}"/>
    <dgm:cxn modelId="{77D3BF89-9980-491F-B13E-02A2A32C62A2}" srcId="{2C3FAD6F-C44C-40DA-A936-725FFA2C7F44}" destId="{C27DA027-884E-490D-A7CF-7BDA1EB93874}" srcOrd="4" destOrd="0" parTransId="{27A11443-3FC8-4920-9BC7-F02B9A12D902}" sibTransId="{914F3029-4A29-4AE0-9CA5-3A3080E83848}"/>
    <dgm:cxn modelId="{4B936899-89F7-4231-877D-9474C5DCC09F}" type="presOf" srcId="{C27DA027-884E-490D-A7CF-7BDA1EB93874}" destId="{B75D16CA-E4AB-4810-9084-57450BD1FE21}" srcOrd="0" destOrd="0" presId="urn:microsoft.com/office/officeart/2005/8/layout/cycle3"/>
    <dgm:cxn modelId="{C1D99DA6-ED83-40D1-B1C0-073A72F43E92}" srcId="{2C3FAD6F-C44C-40DA-A936-725FFA2C7F44}" destId="{C592ABB7-FC2B-47DF-8589-31DED9AF0514}" srcOrd="3" destOrd="0" parTransId="{98827D00-ECD8-4705-8EE0-317056CF3021}" sibTransId="{F42D264B-5380-407C-AD3B-FF45CD1CA73D}"/>
    <dgm:cxn modelId="{CC1F0AB6-CCD0-457A-A24C-B2466672F1A4}" type="presOf" srcId="{1AA5B00C-F2A8-4345-B90E-17E4E6976329}" destId="{4543983B-9B7F-4ED5-A427-C64F0CE7EC67}" srcOrd="0" destOrd="0" presId="urn:microsoft.com/office/officeart/2005/8/layout/cycle3"/>
    <dgm:cxn modelId="{ADAF02D3-F2E2-4B54-8F20-2FF5CC834BB8}" type="presOf" srcId="{B4F69D44-67BF-4948-9C8B-2F530F7A249E}" destId="{CDF7F4D4-967E-4562-8291-585BBAF45F1D}" srcOrd="0" destOrd="0" presId="urn:microsoft.com/office/officeart/2005/8/layout/cycle3"/>
    <dgm:cxn modelId="{F9E8B0DE-FFB1-43F0-93E3-22410D96F62D}" type="presOf" srcId="{2C3FAD6F-C44C-40DA-A936-725FFA2C7F44}" destId="{16FA68E6-E575-495E-A948-9679FEAE5E7D}" srcOrd="0" destOrd="0" presId="urn:microsoft.com/office/officeart/2005/8/layout/cycle3"/>
    <dgm:cxn modelId="{D45FF5DE-63C6-40A7-B3D0-A2BD65527AC8}" type="presOf" srcId="{8E2C5B72-459D-4A68-99A7-1A93D6EF4EF8}" destId="{783C3D2C-6E15-4BBA-A995-E487E2F51604}" srcOrd="0" destOrd="0" presId="urn:microsoft.com/office/officeart/2005/8/layout/cycle3"/>
    <dgm:cxn modelId="{F9CD4CF2-37EE-41D5-A049-521E4FF8050F}" srcId="{2C3FAD6F-C44C-40DA-A936-725FFA2C7F44}" destId="{8E2C5B72-459D-4A68-99A7-1A93D6EF4EF8}" srcOrd="0" destOrd="0" parTransId="{62DC43B3-543A-4DFB-8275-9B34F29C4D0E}" sibTransId="{1AA5B00C-F2A8-4345-B90E-17E4E6976329}"/>
    <dgm:cxn modelId="{E6619CFB-7CAC-40C0-A588-625874A4993D}" srcId="{2C3FAD6F-C44C-40DA-A936-725FFA2C7F44}" destId="{A450C15B-5FD5-4F90-B985-9AAA96C144BE}" srcOrd="2" destOrd="0" parTransId="{03112477-DA9D-4D75-BFBD-12B4D8E98A3C}" sibTransId="{8DBAE6A8-F004-4A6E-BEC8-D0E3A0BA9326}"/>
    <dgm:cxn modelId="{16F59DFC-754C-4C4D-A843-7987136AA630}" type="presOf" srcId="{A450C15B-5FD5-4F90-B985-9AAA96C144BE}" destId="{060436D3-FB2A-4233-9F99-23ECADC0E0B7}" srcOrd="0" destOrd="0" presId="urn:microsoft.com/office/officeart/2005/8/layout/cycle3"/>
    <dgm:cxn modelId="{80D09432-9902-4B5C-AA96-78930B76C970}" type="presParOf" srcId="{16FA68E6-E575-495E-A948-9679FEAE5E7D}" destId="{A419E104-D565-4EE8-92BC-93CC347FD7B8}" srcOrd="0" destOrd="0" presId="urn:microsoft.com/office/officeart/2005/8/layout/cycle3"/>
    <dgm:cxn modelId="{A026CCA7-A8F8-4683-BA5F-7B45D8CC22B1}" type="presParOf" srcId="{A419E104-D565-4EE8-92BC-93CC347FD7B8}" destId="{783C3D2C-6E15-4BBA-A995-E487E2F51604}" srcOrd="0" destOrd="0" presId="urn:microsoft.com/office/officeart/2005/8/layout/cycle3"/>
    <dgm:cxn modelId="{6C06EF2A-6441-4932-BA7C-ED91F2AB90F1}" type="presParOf" srcId="{A419E104-D565-4EE8-92BC-93CC347FD7B8}" destId="{4543983B-9B7F-4ED5-A427-C64F0CE7EC67}" srcOrd="1" destOrd="0" presId="urn:microsoft.com/office/officeart/2005/8/layout/cycle3"/>
    <dgm:cxn modelId="{76C9DB39-781C-42F6-BD02-F3EAA169BCBA}" type="presParOf" srcId="{A419E104-D565-4EE8-92BC-93CC347FD7B8}" destId="{CDF7F4D4-967E-4562-8291-585BBAF45F1D}" srcOrd="2" destOrd="0" presId="urn:microsoft.com/office/officeart/2005/8/layout/cycle3"/>
    <dgm:cxn modelId="{E6ADBAF2-6CA6-4C10-B57C-B988CB316161}" type="presParOf" srcId="{A419E104-D565-4EE8-92BC-93CC347FD7B8}" destId="{060436D3-FB2A-4233-9F99-23ECADC0E0B7}" srcOrd="3" destOrd="0" presId="urn:microsoft.com/office/officeart/2005/8/layout/cycle3"/>
    <dgm:cxn modelId="{68B631EC-D444-4738-8FD8-8FF25A362B81}" type="presParOf" srcId="{A419E104-D565-4EE8-92BC-93CC347FD7B8}" destId="{88A182C1-A04C-4CCF-96DE-BC067D193318}" srcOrd="4" destOrd="0" presId="urn:microsoft.com/office/officeart/2005/8/layout/cycle3"/>
    <dgm:cxn modelId="{7A1809EE-EBAC-438D-AD6F-D393EE0A745E}" type="presParOf" srcId="{A419E104-D565-4EE8-92BC-93CC347FD7B8}" destId="{B75D16CA-E4AB-4810-9084-57450BD1FE21}" srcOrd="5" destOrd="0" presId="urn:microsoft.com/office/officeart/2005/8/layout/cycle3"/>
    <dgm:cxn modelId="{0EB142EB-F69A-4935-BD19-108E38E33E80}" type="presParOf" srcId="{A419E104-D565-4EE8-92BC-93CC347FD7B8}" destId="{0265B385-479A-4EAF-B1BC-FE6C1514BE4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CFB06-10E1-4E7A-90CC-5CBA21E7E089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8B48E7C-2D37-4CE7-83C7-C87A24DC48B5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2D5813-B585-4F14-9A57-2D08FE2649B2}" type="parTrans" cxnId="{A0CC3A28-0FE3-4429-B8FC-56CF889FCD81}">
      <dgm:prSet/>
      <dgm:spPr/>
      <dgm:t>
        <a:bodyPr/>
        <a:lstStyle/>
        <a:p>
          <a:endParaRPr lang="en-US"/>
        </a:p>
      </dgm:t>
    </dgm:pt>
    <dgm:pt modelId="{B5999E6C-811B-41D0-94A9-EEC1F91828FE}" type="sibTrans" cxnId="{A0CC3A28-0FE3-4429-B8FC-56CF889FCD81}">
      <dgm:prSet/>
      <dgm:spPr/>
      <dgm:t>
        <a:bodyPr/>
        <a:lstStyle/>
        <a:p>
          <a:endParaRPr lang="en-US"/>
        </a:p>
      </dgm:t>
    </dgm:pt>
    <dgm:pt modelId="{1E730334-F6ED-4862-A3DE-5DDC69805F0C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đào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CE6A3A-E03F-40DC-9CAC-04DFE022049C}" type="parTrans" cxnId="{D3159E59-6403-4D7B-B8BC-C30BCBABCF30}">
      <dgm:prSet/>
      <dgm:spPr/>
      <dgm:t>
        <a:bodyPr/>
        <a:lstStyle/>
        <a:p>
          <a:endParaRPr lang="en-US"/>
        </a:p>
      </dgm:t>
    </dgm:pt>
    <dgm:pt modelId="{CF466677-ECF7-46BA-B6B6-A9369F98FBD4}" type="sibTrans" cxnId="{D3159E59-6403-4D7B-B8BC-C30BCBABCF30}">
      <dgm:prSet/>
      <dgm:spPr/>
      <dgm:t>
        <a:bodyPr/>
        <a:lstStyle/>
        <a:p>
          <a:endParaRPr lang="en-US"/>
        </a:p>
      </dgm:t>
    </dgm:pt>
    <dgm:pt modelId="{03E07D93-6749-4841-919F-9A8D5A0DF5A1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BEA286-A702-4284-803E-D4DC53595D13}" type="parTrans" cxnId="{9BA181E8-9132-48C9-9A92-B2CB12C769DD}">
      <dgm:prSet/>
      <dgm:spPr/>
      <dgm:t>
        <a:bodyPr/>
        <a:lstStyle/>
        <a:p>
          <a:endParaRPr lang="en-US"/>
        </a:p>
      </dgm:t>
    </dgm:pt>
    <dgm:pt modelId="{DC02F76C-35C2-43F4-9A8B-4D9C6547FDC3}" type="sibTrans" cxnId="{9BA181E8-9132-48C9-9A92-B2CB12C769DD}">
      <dgm:prSet/>
      <dgm:spPr/>
      <dgm:t>
        <a:bodyPr/>
        <a:lstStyle/>
        <a:p>
          <a:endParaRPr lang="en-US"/>
        </a:p>
      </dgm:t>
    </dgm:pt>
    <dgm:pt modelId="{B34853E8-AB66-47B1-8A10-53E64D9EE426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C5FB3E-5A91-4029-AF85-0B3FD662E1A6}" type="parTrans" cxnId="{895783B4-3B3E-4706-A58F-A21C8BE0AF32}">
      <dgm:prSet/>
      <dgm:spPr/>
      <dgm:t>
        <a:bodyPr/>
        <a:lstStyle/>
        <a:p>
          <a:endParaRPr lang="en-US"/>
        </a:p>
      </dgm:t>
    </dgm:pt>
    <dgm:pt modelId="{F053FDD9-A5D9-476B-B539-C2DABCC56144}" type="sibTrans" cxnId="{895783B4-3B3E-4706-A58F-A21C8BE0AF32}">
      <dgm:prSet/>
      <dgm:spPr/>
      <dgm:t>
        <a:bodyPr/>
        <a:lstStyle/>
        <a:p>
          <a:endParaRPr lang="en-US"/>
        </a:p>
      </dgm:t>
    </dgm:pt>
    <dgm:pt modelId="{7CC7AF35-8847-46A0-A0A1-54D21D7A1645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CB1C9-4A5D-4103-8FFE-1BD6A614E562}" type="parTrans" cxnId="{CFB9BB09-541E-4070-A5FA-EA6CAB534C95}">
      <dgm:prSet/>
      <dgm:spPr/>
      <dgm:t>
        <a:bodyPr/>
        <a:lstStyle/>
        <a:p>
          <a:endParaRPr lang="en-US"/>
        </a:p>
      </dgm:t>
    </dgm:pt>
    <dgm:pt modelId="{909AED2C-7245-4375-B9C7-542E51D0C5E6}" type="sibTrans" cxnId="{CFB9BB09-541E-4070-A5FA-EA6CAB534C95}">
      <dgm:prSet/>
      <dgm:spPr/>
      <dgm:t>
        <a:bodyPr/>
        <a:lstStyle/>
        <a:p>
          <a:endParaRPr lang="en-US"/>
        </a:p>
      </dgm:t>
    </dgm:pt>
    <dgm:pt modelId="{71D6C2C4-ED7F-4F2B-AD83-AAA06B123D70}" type="pres">
      <dgm:prSet presAssocID="{319CFB06-10E1-4E7A-90CC-5CBA21E7E089}" presName="linear" presStyleCnt="0">
        <dgm:presLayoutVars>
          <dgm:dir/>
          <dgm:animLvl val="lvl"/>
          <dgm:resizeHandles val="exact"/>
        </dgm:presLayoutVars>
      </dgm:prSet>
      <dgm:spPr/>
    </dgm:pt>
    <dgm:pt modelId="{4BDD9226-225A-45F7-9EE8-CAA9C24FC242}" type="pres">
      <dgm:prSet presAssocID="{E8B48E7C-2D37-4CE7-83C7-C87A24DC48B5}" presName="parentLin" presStyleCnt="0"/>
      <dgm:spPr/>
    </dgm:pt>
    <dgm:pt modelId="{813D1CA4-3D3A-4B56-AC16-938900E6647E}" type="pres">
      <dgm:prSet presAssocID="{E8B48E7C-2D37-4CE7-83C7-C87A24DC48B5}" presName="parentLeftMargin" presStyleLbl="node1" presStyleIdx="0" presStyleCnt="5"/>
      <dgm:spPr/>
    </dgm:pt>
    <dgm:pt modelId="{5EA3DC73-5FF2-4546-BC66-4557E0F4E88F}" type="pres">
      <dgm:prSet presAssocID="{E8B48E7C-2D37-4CE7-83C7-C87A24DC48B5}" presName="parentText" presStyleLbl="node1" presStyleIdx="0" presStyleCnt="5" custScaleX="109892">
        <dgm:presLayoutVars>
          <dgm:chMax val="0"/>
          <dgm:bulletEnabled val="1"/>
        </dgm:presLayoutVars>
      </dgm:prSet>
      <dgm:spPr/>
    </dgm:pt>
    <dgm:pt modelId="{5DE682C1-D352-4E0F-878C-1075B9A34491}" type="pres">
      <dgm:prSet presAssocID="{E8B48E7C-2D37-4CE7-83C7-C87A24DC48B5}" presName="negativeSpace" presStyleCnt="0"/>
      <dgm:spPr/>
    </dgm:pt>
    <dgm:pt modelId="{81858242-6977-4EDF-869D-2890048EE588}" type="pres">
      <dgm:prSet presAssocID="{E8B48E7C-2D37-4CE7-83C7-C87A24DC48B5}" presName="childText" presStyleLbl="conFgAcc1" presStyleIdx="0" presStyleCnt="5">
        <dgm:presLayoutVars>
          <dgm:bulletEnabled val="1"/>
        </dgm:presLayoutVars>
      </dgm:prSet>
      <dgm:spPr/>
    </dgm:pt>
    <dgm:pt modelId="{35E37DF5-B469-46A5-9569-37CB3F6649EE}" type="pres">
      <dgm:prSet presAssocID="{B5999E6C-811B-41D0-94A9-EEC1F91828FE}" presName="spaceBetweenRectangles" presStyleCnt="0"/>
      <dgm:spPr/>
    </dgm:pt>
    <dgm:pt modelId="{BBA18E33-4963-4BA3-A003-3BD9350D3156}" type="pres">
      <dgm:prSet presAssocID="{B34853E8-AB66-47B1-8A10-53E64D9EE426}" presName="parentLin" presStyleCnt="0"/>
      <dgm:spPr/>
    </dgm:pt>
    <dgm:pt modelId="{98B3A69A-8009-4297-BDF8-9BCF51422854}" type="pres">
      <dgm:prSet presAssocID="{B34853E8-AB66-47B1-8A10-53E64D9EE426}" presName="parentLeftMargin" presStyleLbl="node1" presStyleIdx="0" presStyleCnt="5"/>
      <dgm:spPr/>
    </dgm:pt>
    <dgm:pt modelId="{663BD451-BA6F-4F3E-B9D7-3706FB17405C}" type="pres">
      <dgm:prSet presAssocID="{B34853E8-AB66-47B1-8A10-53E64D9EE426}" presName="parentText" presStyleLbl="node1" presStyleIdx="1" presStyleCnt="5" custScaleX="109892">
        <dgm:presLayoutVars>
          <dgm:chMax val="0"/>
          <dgm:bulletEnabled val="1"/>
        </dgm:presLayoutVars>
      </dgm:prSet>
      <dgm:spPr/>
    </dgm:pt>
    <dgm:pt modelId="{F223A512-D8BD-46F3-B7F6-7ADA2FCE58BB}" type="pres">
      <dgm:prSet presAssocID="{B34853E8-AB66-47B1-8A10-53E64D9EE426}" presName="negativeSpace" presStyleCnt="0"/>
      <dgm:spPr/>
    </dgm:pt>
    <dgm:pt modelId="{3D98B6B8-D70F-4BD5-B6E5-8649DE910B51}" type="pres">
      <dgm:prSet presAssocID="{B34853E8-AB66-47B1-8A10-53E64D9EE426}" presName="childText" presStyleLbl="conFgAcc1" presStyleIdx="1" presStyleCnt="5">
        <dgm:presLayoutVars>
          <dgm:bulletEnabled val="1"/>
        </dgm:presLayoutVars>
      </dgm:prSet>
      <dgm:spPr/>
    </dgm:pt>
    <dgm:pt modelId="{A98F1941-B307-4123-940F-53B4BF75060A}" type="pres">
      <dgm:prSet presAssocID="{F053FDD9-A5D9-476B-B539-C2DABCC56144}" presName="spaceBetweenRectangles" presStyleCnt="0"/>
      <dgm:spPr/>
    </dgm:pt>
    <dgm:pt modelId="{CCEDEEAD-0DAD-4DB1-B424-58D7B48F3844}" type="pres">
      <dgm:prSet presAssocID="{1E730334-F6ED-4862-A3DE-5DDC69805F0C}" presName="parentLin" presStyleCnt="0"/>
      <dgm:spPr/>
    </dgm:pt>
    <dgm:pt modelId="{5096D83D-E74D-4F0C-A236-5817528C4177}" type="pres">
      <dgm:prSet presAssocID="{1E730334-F6ED-4862-A3DE-5DDC69805F0C}" presName="parentLeftMargin" presStyleLbl="node1" presStyleIdx="1" presStyleCnt="5"/>
      <dgm:spPr/>
    </dgm:pt>
    <dgm:pt modelId="{19D7C002-C5D6-4B45-B631-7F13AD2A2AA0}" type="pres">
      <dgm:prSet presAssocID="{1E730334-F6ED-4862-A3DE-5DDC69805F0C}" presName="parentText" presStyleLbl="node1" presStyleIdx="2" presStyleCnt="5" custScaleX="109892">
        <dgm:presLayoutVars>
          <dgm:chMax val="0"/>
          <dgm:bulletEnabled val="1"/>
        </dgm:presLayoutVars>
      </dgm:prSet>
      <dgm:spPr/>
    </dgm:pt>
    <dgm:pt modelId="{B03AF951-838A-4F08-AD9A-D643B929BC04}" type="pres">
      <dgm:prSet presAssocID="{1E730334-F6ED-4862-A3DE-5DDC69805F0C}" presName="negativeSpace" presStyleCnt="0"/>
      <dgm:spPr/>
    </dgm:pt>
    <dgm:pt modelId="{0F0387EF-6DAC-4FEF-B89B-3FC0B02796DB}" type="pres">
      <dgm:prSet presAssocID="{1E730334-F6ED-4862-A3DE-5DDC69805F0C}" presName="childText" presStyleLbl="conFgAcc1" presStyleIdx="2" presStyleCnt="5">
        <dgm:presLayoutVars>
          <dgm:bulletEnabled val="1"/>
        </dgm:presLayoutVars>
      </dgm:prSet>
      <dgm:spPr/>
    </dgm:pt>
    <dgm:pt modelId="{E85B5281-22D6-4414-955E-09F38C29518E}" type="pres">
      <dgm:prSet presAssocID="{CF466677-ECF7-46BA-B6B6-A9369F98FBD4}" presName="spaceBetweenRectangles" presStyleCnt="0"/>
      <dgm:spPr/>
    </dgm:pt>
    <dgm:pt modelId="{C7391DF6-2EAD-424F-9CCE-B2C152792C1E}" type="pres">
      <dgm:prSet presAssocID="{03E07D93-6749-4841-919F-9A8D5A0DF5A1}" presName="parentLin" presStyleCnt="0"/>
      <dgm:spPr/>
    </dgm:pt>
    <dgm:pt modelId="{714E69E8-27EB-4FD1-B810-B918144A02E0}" type="pres">
      <dgm:prSet presAssocID="{03E07D93-6749-4841-919F-9A8D5A0DF5A1}" presName="parentLeftMargin" presStyleLbl="node1" presStyleIdx="2" presStyleCnt="5"/>
      <dgm:spPr/>
    </dgm:pt>
    <dgm:pt modelId="{AB6273DD-DD45-4363-9470-6A5ACE40073B}" type="pres">
      <dgm:prSet presAssocID="{03E07D93-6749-4841-919F-9A8D5A0DF5A1}" presName="parentText" presStyleLbl="node1" presStyleIdx="3" presStyleCnt="5" custScaleX="109892">
        <dgm:presLayoutVars>
          <dgm:chMax val="0"/>
          <dgm:bulletEnabled val="1"/>
        </dgm:presLayoutVars>
      </dgm:prSet>
      <dgm:spPr/>
    </dgm:pt>
    <dgm:pt modelId="{2507E174-A196-4117-AAE4-97EE8AA7BE98}" type="pres">
      <dgm:prSet presAssocID="{03E07D93-6749-4841-919F-9A8D5A0DF5A1}" presName="negativeSpace" presStyleCnt="0"/>
      <dgm:spPr/>
    </dgm:pt>
    <dgm:pt modelId="{F1296D2A-810E-457C-87D1-6AF1C57B491F}" type="pres">
      <dgm:prSet presAssocID="{03E07D93-6749-4841-919F-9A8D5A0DF5A1}" presName="childText" presStyleLbl="conFgAcc1" presStyleIdx="3" presStyleCnt="5">
        <dgm:presLayoutVars>
          <dgm:bulletEnabled val="1"/>
        </dgm:presLayoutVars>
      </dgm:prSet>
      <dgm:spPr/>
    </dgm:pt>
    <dgm:pt modelId="{6D984084-DE9F-47B6-9F7A-9E38507CDB43}" type="pres">
      <dgm:prSet presAssocID="{DC02F76C-35C2-43F4-9A8B-4D9C6547FDC3}" presName="spaceBetweenRectangles" presStyleCnt="0"/>
      <dgm:spPr/>
    </dgm:pt>
    <dgm:pt modelId="{C7587E52-ED85-4741-92C5-20948C72B11B}" type="pres">
      <dgm:prSet presAssocID="{7CC7AF35-8847-46A0-A0A1-54D21D7A1645}" presName="parentLin" presStyleCnt="0"/>
      <dgm:spPr/>
    </dgm:pt>
    <dgm:pt modelId="{1285B65D-43AD-4112-AEF0-393A2EAC080B}" type="pres">
      <dgm:prSet presAssocID="{7CC7AF35-8847-46A0-A0A1-54D21D7A1645}" presName="parentLeftMargin" presStyleLbl="node1" presStyleIdx="3" presStyleCnt="5"/>
      <dgm:spPr/>
    </dgm:pt>
    <dgm:pt modelId="{A0D5B17C-61A3-47DE-BBEC-CC684E4FBE1A}" type="pres">
      <dgm:prSet presAssocID="{7CC7AF35-8847-46A0-A0A1-54D21D7A1645}" presName="parentText" presStyleLbl="node1" presStyleIdx="4" presStyleCnt="5" custScaleX="109892">
        <dgm:presLayoutVars>
          <dgm:chMax val="0"/>
          <dgm:bulletEnabled val="1"/>
        </dgm:presLayoutVars>
      </dgm:prSet>
      <dgm:spPr/>
    </dgm:pt>
    <dgm:pt modelId="{614ACC1C-8F24-47DE-93CB-95349527A5CE}" type="pres">
      <dgm:prSet presAssocID="{7CC7AF35-8847-46A0-A0A1-54D21D7A1645}" presName="negativeSpace" presStyleCnt="0"/>
      <dgm:spPr/>
    </dgm:pt>
    <dgm:pt modelId="{E4C5E4DF-8374-4124-8781-F9495F0CDBFA}" type="pres">
      <dgm:prSet presAssocID="{7CC7AF35-8847-46A0-A0A1-54D21D7A164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B9BB09-541E-4070-A5FA-EA6CAB534C95}" srcId="{319CFB06-10E1-4E7A-90CC-5CBA21E7E089}" destId="{7CC7AF35-8847-46A0-A0A1-54D21D7A1645}" srcOrd="4" destOrd="0" parTransId="{052CB1C9-4A5D-4103-8FFE-1BD6A614E562}" sibTransId="{909AED2C-7245-4375-B9C7-542E51D0C5E6}"/>
    <dgm:cxn modelId="{A0CC3A28-0FE3-4429-B8FC-56CF889FCD81}" srcId="{319CFB06-10E1-4E7A-90CC-5CBA21E7E089}" destId="{E8B48E7C-2D37-4CE7-83C7-C87A24DC48B5}" srcOrd="0" destOrd="0" parTransId="{CE2D5813-B585-4F14-9A57-2D08FE2649B2}" sibTransId="{B5999E6C-811B-41D0-94A9-EEC1F91828FE}"/>
    <dgm:cxn modelId="{7AFE992C-5526-4FC1-8AAD-B55AD0978F08}" type="presOf" srcId="{7CC7AF35-8847-46A0-A0A1-54D21D7A1645}" destId="{1285B65D-43AD-4112-AEF0-393A2EAC080B}" srcOrd="0" destOrd="0" presId="urn:microsoft.com/office/officeart/2005/8/layout/list1"/>
    <dgm:cxn modelId="{71D45931-52EF-4136-ACD6-283DCD8BBFC2}" type="presOf" srcId="{03E07D93-6749-4841-919F-9A8D5A0DF5A1}" destId="{714E69E8-27EB-4FD1-B810-B918144A02E0}" srcOrd="0" destOrd="0" presId="urn:microsoft.com/office/officeart/2005/8/layout/list1"/>
    <dgm:cxn modelId="{4AD65245-A0DC-4768-9AB1-C7CD56125A74}" type="presOf" srcId="{319CFB06-10E1-4E7A-90CC-5CBA21E7E089}" destId="{71D6C2C4-ED7F-4F2B-AD83-AAA06B123D70}" srcOrd="0" destOrd="0" presId="urn:microsoft.com/office/officeart/2005/8/layout/list1"/>
    <dgm:cxn modelId="{1BE5F465-3F99-4FB7-9C9D-A7164BCA8DE5}" type="presOf" srcId="{B34853E8-AB66-47B1-8A10-53E64D9EE426}" destId="{663BD451-BA6F-4F3E-B9D7-3706FB17405C}" srcOrd="1" destOrd="0" presId="urn:microsoft.com/office/officeart/2005/8/layout/list1"/>
    <dgm:cxn modelId="{AB35154C-B7B2-488C-B7F4-4ABF319584CE}" type="presOf" srcId="{1E730334-F6ED-4862-A3DE-5DDC69805F0C}" destId="{19D7C002-C5D6-4B45-B631-7F13AD2A2AA0}" srcOrd="1" destOrd="0" presId="urn:microsoft.com/office/officeart/2005/8/layout/list1"/>
    <dgm:cxn modelId="{93280451-CC6D-4D48-A8DC-EAD55304085C}" type="presOf" srcId="{E8B48E7C-2D37-4CE7-83C7-C87A24DC48B5}" destId="{5EA3DC73-5FF2-4546-BC66-4557E0F4E88F}" srcOrd="1" destOrd="0" presId="urn:microsoft.com/office/officeart/2005/8/layout/list1"/>
    <dgm:cxn modelId="{D3159E59-6403-4D7B-B8BC-C30BCBABCF30}" srcId="{319CFB06-10E1-4E7A-90CC-5CBA21E7E089}" destId="{1E730334-F6ED-4862-A3DE-5DDC69805F0C}" srcOrd="2" destOrd="0" parTransId="{BCCE6A3A-E03F-40DC-9CAC-04DFE022049C}" sibTransId="{CF466677-ECF7-46BA-B6B6-A9369F98FBD4}"/>
    <dgm:cxn modelId="{EFCED992-0F4D-4F98-B50A-3D09FC0E3B95}" type="presOf" srcId="{1E730334-F6ED-4862-A3DE-5DDC69805F0C}" destId="{5096D83D-E74D-4F0C-A236-5817528C4177}" srcOrd="0" destOrd="0" presId="urn:microsoft.com/office/officeart/2005/8/layout/list1"/>
    <dgm:cxn modelId="{895783B4-3B3E-4706-A58F-A21C8BE0AF32}" srcId="{319CFB06-10E1-4E7A-90CC-5CBA21E7E089}" destId="{B34853E8-AB66-47B1-8A10-53E64D9EE426}" srcOrd="1" destOrd="0" parTransId="{F1C5FB3E-5A91-4029-AF85-0B3FD662E1A6}" sibTransId="{F053FDD9-A5D9-476B-B539-C2DABCC56144}"/>
    <dgm:cxn modelId="{019878CE-020C-4F36-A8D3-BA40AB7CDB24}" type="presOf" srcId="{B34853E8-AB66-47B1-8A10-53E64D9EE426}" destId="{98B3A69A-8009-4297-BDF8-9BCF51422854}" srcOrd="0" destOrd="0" presId="urn:microsoft.com/office/officeart/2005/8/layout/list1"/>
    <dgm:cxn modelId="{CF087BD6-9714-4A2C-9761-14B2854D164F}" type="presOf" srcId="{E8B48E7C-2D37-4CE7-83C7-C87A24DC48B5}" destId="{813D1CA4-3D3A-4B56-AC16-938900E6647E}" srcOrd="0" destOrd="0" presId="urn:microsoft.com/office/officeart/2005/8/layout/list1"/>
    <dgm:cxn modelId="{9BA181E8-9132-48C9-9A92-B2CB12C769DD}" srcId="{319CFB06-10E1-4E7A-90CC-5CBA21E7E089}" destId="{03E07D93-6749-4841-919F-9A8D5A0DF5A1}" srcOrd="3" destOrd="0" parTransId="{FDBEA286-A702-4284-803E-D4DC53595D13}" sibTransId="{DC02F76C-35C2-43F4-9A8B-4D9C6547FDC3}"/>
    <dgm:cxn modelId="{C70AE9EF-FFEA-4897-923B-8CBF514C23E4}" type="presOf" srcId="{7CC7AF35-8847-46A0-A0A1-54D21D7A1645}" destId="{A0D5B17C-61A3-47DE-BBEC-CC684E4FBE1A}" srcOrd="1" destOrd="0" presId="urn:microsoft.com/office/officeart/2005/8/layout/list1"/>
    <dgm:cxn modelId="{47D52DF8-AFCD-4B65-9458-DD220AD08E30}" type="presOf" srcId="{03E07D93-6749-4841-919F-9A8D5A0DF5A1}" destId="{AB6273DD-DD45-4363-9470-6A5ACE40073B}" srcOrd="1" destOrd="0" presId="urn:microsoft.com/office/officeart/2005/8/layout/list1"/>
    <dgm:cxn modelId="{706DF1F0-0506-4EB4-815C-D4F0257A3AF8}" type="presParOf" srcId="{71D6C2C4-ED7F-4F2B-AD83-AAA06B123D70}" destId="{4BDD9226-225A-45F7-9EE8-CAA9C24FC242}" srcOrd="0" destOrd="0" presId="urn:microsoft.com/office/officeart/2005/8/layout/list1"/>
    <dgm:cxn modelId="{893D5A07-6817-4A60-8F46-C8CC771D45A9}" type="presParOf" srcId="{4BDD9226-225A-45F7-9EE8-CAA9C24FC242}" destId="{813D1CA4-3D3A-4B56-AC16-938900E6647E}" srcOrd="0" destOrd="0" presId="urn:microsoft.com/office/officeart/2005/8/layout/list1"/>
    <dgm:cxn modelId="{ADC3ED1E-21A6-444B-8A01-C982A091D513}" type="presParOf" srcId="{4BDD9226-225A-45F7-9EE8-CAA9C24FC242}" destId="{5EA3DC73-5FF2-4546-BC66-4557E0F4E88F}" srcOrd="1" destOrd="0" presId="urn:microsoft.com/office/officeart/2005/8/layout/list1"/>
    <dgm:cxn modelId="{B5FC8E18-989F-4924-A5FB-EE416C132557}" type="presParOf" srcId="{71D6C2C4-ED7F-4F2B-AD83-AAA06B123D70}" destId="{5DE682C1-D352-4E0F-878C-1075B9A34491}" srcOrd="1" destOrd="0" presId="urn:microsoft.com/office/officeart/2005/8/layout/list1"/>
    <dgm:cxn modelId="{98E5B404-AC5E-4622-AAB5-1F43DCBA146E}" type="presParOf" srcId="{71D6C2C4-ED7F-4F2B-AD83-AAA06B123D70}" destId="{81858242-6977-4EDF-869D-2890048EE588}" srcOrd="2" destOrd="0" presId="urn:microsoft.com/office/officeart/2005/8/layout/list1"/>
    <dgm:cxn modelId="{7F1007F7-908C-47D2-8521-D87B03E29B7A}" type="presParOf" srcId="{71D6C2C4-ED7F-4F2B-AD83-AAA06B123D70}" destId="{35E37DF5-B469-46A5-9569-37CB3F6649EE}" srcOrd="3" destOrd="0" presId="urn:microsoft.com/office/officeart/2005/8/layout/list1"/>
    <dgm:cxn modelId="{F8FC71BF-DC14-4AFE-9D0E-E07976E5B843}" type="presParOf" srcId="{71D6C2C4-ED7F-4F2B-AD83-AAA06B123D70}" destId="{BBA18E33-4963-4BA3-A003-3BD9350D3156}" srcOrd="4" destOrd="0" presId="urn:microsoft.com/office/officeart/2005/8/layout/list1"/>
    <dgm:cxn modelId="{1AAAC86E-74DB-4BA2-8EB3-7013BA70C4B2}" type="presParOf" srcId="{BBA18E33-4963-4BA3-A003-3BD9350D3156}" destId="{98B3A69A-8009-4297-BDF8-9BCF51422854}" srcOrd="0" destOrd="0" presId="urn:microsoft.com/office/officeart/2005/8/layout/list1"/>
    <dgm:cxn modelId="{880B30C6-A59C-4EA9-BBED-D67ADBC247C2}" type="presParOf" srcId="{BBA18E33-4963-4BA3-A003-3BD9350D3156}" destId="{663BD451-BA6F-4F3E-B9D7-3706FB17405C}" srcOrd="1" destOrd="0" presId="urn:microsoft.com/office/officeart/2005/8/layout/list1"/>
    <dgm:cxn modelId="{F96B8427-5FF6-4EC9-8671-55F837E4EA76}" type="presParOf" srcId="{71D6C2C4-ED7F-4F2B-AD83-AAA06B123D70}" destId="{F223A512-D8BD-46F3-B7F6-7ADA2FCE58BB}" srcOrd="5" destOrd="0" presId="urn:microsoft.com/office/officeart/2005/8/layout/list1"/>
    <dgm:cxn modelId="{3D250814-26B8-49E6-B5DF-80AA34840A22}" type="presParOf" srcId="{71D6C2C4-ED7F-4F2B-AD83-AAA06B123D70}" destId="{3D98B6B8-D70F-4BD5-B6E5-8649DE910B51}" srcOrd="6" destOrd="0" presId="urn:microsoft.com/office/officeart/2005/8/layout/list1"/>
    <dgm:cxn modelId="{7A400321-31C9-4AC9-840F-11E3D32917AF}" type="presParOf" srcId="{71D6C2C4-ED7F-4F2B-AD83-AAA06B123D70}" destId="{A98F1941-B307-4123-940F-53B4BF75060A}" srcOrd="7" destOrd="0" presId="urn:microsoft.com/office/officeart/2005/8/layout/list1"/>
    <dgm:cxn modelId="{9580A851-7BDB-4F89-BA85-19A0806E5B3C}" type="presParOf" srcId="{71D6C2C4-ED7F-4F2B-AD83-AAA06B123D70}" destId="{CCEDEEAD-0DAD-4DB1-B424-58D7B48F3844}" srcOrd="8" destOrd="0" presId="urn:microsoft.com/office/officeart/2005/8/layout/list1"/>
    <dgm:cxn modelId="{C403E9ED-C8F5-4DEB-ACD0-2A7A6C372E3A}" type="presParOf" srcId="{CCEDEEAD-0DAD-4DB1-B424-58D7B48F3844}" destId="{5096D83D-E74D-4F0C-A236-5817528C4177}" srcOrd="0" destOrd="0" presId="urn:microsoft.com/office/officeart/2005/8/layout/list1"/>
    <dgm:cxn modelId="{8CC29B40-4984-4322-BAF8-C086103010D8}" type="presParOf" srcId="{CCEDEEAD-0DAD-4DB1-B424-58D7B48F3844}" destId="{19D7C002-C5D6-4B45-B631-7F13AD2A2AA0}" srcOrd="1" destOrd="0" presId="urn:microsoft.com/office/officeart/2005/8/layout/list1"/>
    <dgm:cxn modelId="{DB1B9457-A1AF-414A-921E-ECC21AE802CD}" type="presParOf" srcId="{71D6C2C4-ED7F-4F2B-AD83-AAA06B123D70}" destId="{B03AF951-838A-4F08-AD9A-D643B929BC04}" srcOrd="9" destOrd="0" presId="urn:microsoft.com/office/officeart/2005/8/layout/list1"/>
    <dgm:cxn modelId="{0C2BBE20-544E-45F6-AA1B-8ED5E8E863B4}" type="presParOf" srcId="{71D6C2C4-ED7F-4F2B-AD83-AAA06B123D70}" destId="{0F0387EF-6DAC-4FEF-B89B-3FC0B02796DB}" srcOrd="10" destOrd="0" presId="urn:microsoft.com/office/officeart/2005/8/layout/list1"/>
    <dgm:cxn modelId="{5A5F6E05-C161-4F27-85F3-1B4F02EA7CA3}" type="presParOf" srcId="{71D6C2C4-ED7F-4F2B-AD83-AAA06B123D70}" destId="{E85B5281-22D6-4414-955E-09F38C29518E}" srcOrd="11" destOrd="0" presId="urn:microsoft.com/office/officeart/2005/8/layout/list1"/>
    <dgm:cxn modelId="{E05462B6-FE70-40B4-B88E-62340DFCD18B}" type="presParOf" srcId="{71D6C2C4-ED7F-4F2B-AD83-AAA06B123D70}" destId="{C7391DF6-2EAD-424F-9CCE-B2C152792C1E}" srcOrd="12" destOrd="0" presId="urn:microsoft.com/office/officeart/2005/8/layout/list1"/>
    <dgm:cxn modelId="{37085CBB-1361-4E81-84E4-D092285E806C}" type="presParOf" srcId="{C7391DF6-2EAD-424F-9CCE-B2C152792C1E}" destId="{714E69E8-27EB-4FD1-B810-B918144A02E0}" srcOrd="0" destOrd="0" presId="urn:microsoft.com/office/officeart/2005/8/layout/list1"/>
    <dgm:cxn modelId="{7B508D6A-2B03-403D-8B01-B2D9334E82E0}" type="presParOf" srcId="{C7391DF6-2EAD-424F-9CCE-B2C152792C1E}" destId="{AB6273DD-DD45-4363-9470-6A5ACE40073B}" srcOrd="1" destOrd="0" presId="urn:microsoft.com/office/officeart/2005/8/layout/list1"/>
    <dgm:cxn modelId="{955C0021-198A-4216-A7F9-F74CD70B0B34}" type="presParOf" srcId="{71D6C2C4-ED7F-4F2B-AD83-AAA06B123D70}" destId="{2507E174-A196-4117-AAE4-97EE8AA7BE98}" srcOrd="13" destOrd="0" presId="urn:microsoft.com/office/officeart/2005/8/layout/list1"/>
    <dgm:cxn modelId="{510816EA-79C3-4CC7-A940-37A12FC8CD12}" type="presParOf" srcId="{71D6C2C4-ED7F-4F2B-AD83-AAA06B123D70}" destId="{F1296D2A-810E-457C-87D1-6AF1C57B491F}" srcOrd="14" destOrd="0" presId="urn:microsoft.com/office/officeart/2005/8/layout/list1"/>
    <dgm:cxn modelId="{E9D69BDE-76BC-498C-82F8-E16DE371D6FB}" type="presParOf" srcId="{71D6C2C4-ED7F-4F2B-AD83-AAA06B123D70}" destId="{6D984084-DE9F-47B6-9F7A-9E38507CDB43}" srcOrd="15" destOrd="0" presId="urn:microsoft.com/office/officeart/2005/8/layout/list1"/>
    <dgm:cxn modelId="{D433B568-8518-4B15-B827-0BBF5212D5D8}" type="presParOf" srcId="{71D6C2C4-ED7F-4F2B-AD83-AAA06B123D70}" destId="{C7587E52-ED85-4741-92C5-20948C72B11B}" srcOrd="16" destOrd="0" presId="urn:microsoft.com/office/officeart/2005/8/layout/list1"/>
    <dgm:cxn modelId="{F6515052-F351-42F8-AC73-5828215FEA52}" type="presParOf" srcId="{C7587E52-ED85-4741-92C5-20948C72B11B}" destId="{1285B65D-43AD-4112-AEF0-393A2EAC080B}" srcOrd="0" destOrd="0" presId="urn:microsoft.com/office/officeart/2005/8/layout/list1"/>
    <dgm:cxn modelId="{D81841D6-5D7B-4E01-BE4D-0ED274DB7674}" type="presParOf" srcId="{C7587E52-ED85-4741-92C5-20948C72B11B}" destId="{A0D5B17C-61A3-47DE-BBEC-CC684E4FBE1A}" srcOrd="1" destOrd="0" presId="urn:microsoft.com/office/officeart/2005/8/layout/list1"/>
    <dgm:cxn modelId="{AE970134-547B-475D-84B2-CC5284BB74DF}" type="presParOf" srcId="{71D6C2C4-ED7F-4F2B-AD83-AAA06B123D70}" destId="{614ACC1C-8F24-47DE-93CB-95349527A5CE}" srcOrd="17" destOrd="0" presId="urn:microsoft.com/office/officeart/2005/8/layout/list1"/>
    <dgm:cxn modelId="{645E4966-F7D8-4B27-B3B5-A9BDA4903F66}" type="presParOf" srcId="{71D6C2C4-ED7F-4F2B-AD83-AAA06B123D70}" destId="{E4C5E4DF-8374-4124-8781-F9495F0CDB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03961-7043-4647-824F-A245005DE96B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A137ADC-B86E-42C5-8378-7D9B6187520F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34CC6D-3FE4-448F-9E96-B3BF6B747BCB}" type="parTrans" cxnId="{DDB512BD-EC0F-4309-847D-13DAD04E3BEF}">
      <dgm:prSet/>
      <dgm:spPr/>
      <dgm:t>
        <a:bodyPr/>
        <a:lstStyle/>
        <a:p>
          <a:endParaRPr lang="en-US"/>
        </a:p>
      </dgm:t>
    </dgm:pt>
    <dgm:pt modelId="{17B09AAC-7B6F-4A14-B6C8-6D0CF5744931}" type="sibTrans" cxnId="{DDB512BD-EC0F-4309-847D-13DAD04E3BEF}">
      <dgm:prSet/>
      <dgm:spPr/>
      <dgm:t>
        <a:bodyPr/>
        <a:lstStyle/>
        <a:p>
          <a:endParaRPr lang="en-US"/>
        </a:p>
      </dgm:t>
    </dgm:pt>
    <dgm:pt modelId="{B1B45339-EF97-4FFA-8E5F-F1BDB77611BA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thưởng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9A3004-046C-4020-A850-5CE0D6586967}" type="parTrans" cxnId="{51284077-5A5B-40F7-AB50-8A8BB7ED83AD}">
      <dgm:prSet/>
      <dgm:spPr/>
      <dgm:t>
        <a:bodyPr/>
        <a:lstStyle/>
        <a:p>
          <a:endParaRPr lang="en-US"/>
        </a:p>
      </dgm:t>
    </dgm:pt>
    <dgm:pt modelId="{D19333D2-C2CB-44C1-8290-6AC701E546D7}" type="sibTrans" cxnId="{51284077-5A5B-40F7-AB50-8A8BB7ED83AD}">
      <dgm:prSet/>
      <dgm:spPr/>
      <dgm:t>
        <a:bodyPr/>
        <a:lstStyle/>
        <a:p>
          <a:endParaRPr lang="en-US"/>
        </a:p>
      </dgm:t>
    </dgm:pt>
    <dgm:pt modelId="{CDD1A192-B785-4697-8653-E470B663C690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phúc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3F2B71-90E3-43FE-9473-8EA67F53953D}" type="parTrans" cxnId="{BF2DE626-B62E-427D-934B-6E4160CA596B}">
      <dgm:prSet/>
      <dgm:spPr/>
      <dgm:t>
        <a:bodyPr/>
        <a:lstStyle/>
        <a:p>
          <a:endParaRPr lang="en-US"/>
        </a:p>
      </dgm:t>
    </dgm:pt>
    <dgm:pt modelId="{BF08F4F9-690E-4D64-9D79-FB5735652626}" type="sibTrans" cxnId="{BF2DE626-B62E-427D-934B-6E4160CA596B}">
      <dgm:prSet/>
      <dgm:spPr/>
      <dgm:t>
        <a:bodyPr/>
        <a:lstStyle/>
        <a:p>
          <a:endParaRPr lang="en-US"/>
        </a:p>
      </dgm:t>
    </dgm:pt>
    <dgm:pt modelId="{45A377DC-C2CA-4D0C-9B9F-2C428AB3C0DA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phi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AF423-2E04-4AD1-8099-7FA5F3F1FF0E}" type="parTrans" cxnId="{06A1F213-EAA3-4B1A-9557-332B48CB5697}">
      <dgm:prSet/>
      <dgm:spPr/>
      <dgm:t>
        <a:bodyPr/>
        <a:lstStyle/>
        <a:p>
          <a:endParaRPr lang="en-US"/>
        </a:p>
      </dgm:t>
    </dgm:pt>
    <dgm:pt modelId="{2DBBFCEA-3565-49F0-A8CB-50D94F8E529D}" type="sibTrans" cxnId="{06A1F213-EAA3-4B1A-9557-332B48CB5697}">
      <dgm:prSet/>
      <dgm:spPr/>
      <dgm:t>
        <a:bodyPr/>
        <a:lstStyle/>
        <a:p>
          <a:endParaRPr lang="en-US"/>
        </a:p>
      </dgm:t>
    </dgm:pt>
    <dgm:pt modelId="{43AA9ABF-C809-4504-A2C8-FD946CA6E9A2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thăng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hứng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1B860E-9385-4D60-AB15-D85546CBC1C2}" type="parTrans" cxnId="{1692EE37-205C-48E4-8742-6C239890C3A8}">
      <dgm:prSet/>
      <dgm:spPr/>
      <dgm:t>
        <a:bodyPr/>
        <a:lstStyle/>
        <a:p>
          <a:endParaRPr lang="en-US"/>
        </a:p>
      </dgm:t>
    </dgm:pt>
    <dgm:pt modelId="{041AB0DC-97EE-4AFC-B0B4-97BA1C85E185}" type="sibTrans" cxnId="{1692EE37-205C-48E4-8742-6C239890C3A8}">
      <dgm:prSet/>
      <dgm:spPr/>
      <dgm:t>
        <a:bodyPr/>
        <a:lstStyle/>
        <a:p>
          <a:endParaRPr lang="en-US"/>
        </a:p>
      </dgm:t>
    </dgm:pt>
    <dgm:pt modelId="{4415BEA7-697A-4DF5-BFBA-2446829A360F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chia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sẻ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hòa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7A14E9-FE21-46F2-9CAA-908E47F6E843}" type="parTrans" cxnId="{DE352175-7597-4EBF-B0F9-B81C583F312D}">
      <dgm:prSet/>
      <dgm:spPr/>
      <dgm:t>
        <a:bodyPr/>
        <a:lstStyle/>
        <a:p>
          <a:endParaRPr lang="en-US"/>
        </a:p>
      </dgm:t>
    </dgm:pt>
    <dgm:pt modelId="{E01A4C3E-5B48-4B7C-A9B5-9719EF528D5A}" type="sibTrans" cxnId="{DE352175-7597-4EBF-B0F9-B81C583F312D}">
      <dgm:prSet/>
      <dgm:spPr/>
      <dgm:t>
        <a:bodyPr/>
        <a:lstStyle/>
        <a:p>
          <a:endParaRPr lang="en-US"/>
        </a:p>
      </dgm:t>
    </dgm:pt>
    <dgm:pt modelId="{DD205672-4C6A-467C-A3DE-362D9967B670}" type="pres">
      <dgm:prSet presAssocID="{F4603961-7043-4647-824F-A245005DE9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A39E85-0458-47E0-A926-044EAA926C74}" type="pres">
      <dgm:prSet presAssocID="{FA137ADC-B86E-42C5-8378-7D9B6187520F}" presName="root" presStyleCnt="0"/>
      <dgm:spPr/>
    </dgm:pt>
    <dgm:pt modelId="{8E995A45-2F8A-4CDC-8465-1974B6D16DA8}" type="pres">
      <dgm:prSet presAssocID="{FA137ADC-B86E-42C5-8378-7D9B6187520F}" presName="rootComposite" presStyleCnt="0"/>
      <dgm:spPr/>
    </dgm:pt>
    <dgm:pt modelId="{58D82E4E-37F2-4642-8D48-AE3AFEDEA1F7}" type="pres">
      <dgm:prSet presAssocID="{FA137ADC-B86E-42C5-8378-7D9B6187520F}" presName="rootText" presStyleLbl="node1" presStyleIdx="0" presStyleCnt="2"/>
      <dgm:spPr/>
    </dgm:pt>
    <dgm:pt modelId="{B94B040F-173E-4387-BA0C-971F460C1D47}" type="pres">
      <dgm:prSet presAssocID="{FA137ADC-B86E-42C5-8378-7D9B6187520F}" presName="rootConnector" presStyleLbl="node1" presStyleIdx="0" presStyleCnt="2"/>
      <dgm:spPr/>
    </dgm:pt>
    <dgm:pt modelId="{06EBBFC7-C69A-468E-8DBC-22648DE62932}" type="pres">
      <dgm:prSet presAssocID="{FA137ADC-B86E-42C5-8378-7D9B6187520F}" presName="childShape" presStyleCnt="0"/>
      <dgm:spPr/>
    </dgm:pt>
    <dgm:pt modelId="{CF770EA1-2B5C-4BB3-BD3A-DEDE2D5DA433}" type="pres">
      <dgm:prSet presAssocID="{C09A3004-046C-4020-A850-5CE0D6586967}" presName="Name13" presStyleLbl="parChTrans1D2" presStyleIdx="0" presStyleCnt="4"/>
      <dgm:spPr/>
    </dgm:pt>
    <dgm:pt modelId="{B3E53887-87E6-4EFB-A614-0C10DF8096D5}" type="pres">
      <dgm:prSet presAssocID="{B1B45339-EF97-4FFA-8E5F-F1BDB77611BA}" presName="childText" presStyleLbl="bgAcc1" presStyleIdx="0" presStyleCnt="4">
        <dgm:presLayoutVars>
          <dgm:bulletEnabled val="1"/>
        </dgm:presLayoutVars>
      </dgm:prSet>
      <dgm:spPr/>
    </dgm:pt>
    <dgm:pt modelId="{05997939-8C36-4EE9-AF53-101900E72B8C}" type="pres">
      <dgm:prSet presAssocID="{7B3F2B71-90E3-43FE-9473-8EA67F53953D}" presName="Name13" presStyleLbl="parChTrans1D2" presStyleIdx="1" presStyleCnt="4"/>
      <dgm:spPr/>
    </dgm:pt>
    <dgm:pt modelId="{4C3242B4-40BD-40B9-86BF-6838587DAFB1}" type="pres">
      <dgm:prSet presAssocID="{CDD1A192-B785-4697-8653-E470B663C690}" presName="childText" presStyleLbl="bgAcc1" presStyleIdx="1" presStyleCnt="4">
        <dgm:presLayoutVars>
          <dgm:bulletEnabled val="1"/>
        </dgm:presLayoutVars>
      </dgm:prSet>
      <dgm:spPr/>
    </dgm:pt>
    <dgm:pt modelId="{0CE9CF69-D3E0-4CFC-8D0C-ED6F67F4B541}" type="pres">
      <dgm:prSet presAssocID="{45A377DC-C2CA-4D0C-9B9F-2C428AB3C0DA}" presName="root" presStyleCnt="0"/>
      <dgm:spPr/>
    </dgm:pt>
    <dgm:pt modelId="{6E828AC6-9F11-441E-9195-6327A207885A}" type="pres">
      <dgm:prSet presAssocID="{45A377DC-C2CA-4D0C-9B9F-2C428AB3C0DA}" presName="rootComposite" presStyleCnt="0"/>
      <dgm:spPr/>
    </dgm:pt>
    <dgm:pt modelId="{277F8374-C7CD-480B-9240-82BBFDDC9988}" type="pres">
      <dgm:prSet presAssocID="{45A377DC-C2CA-4D0C-9B9F-2C428AB3C0DA}" presName="rootText" presStyleLbl="node1" presStyleIdx="1" presStyleCnt="2"/>
      <dgm:spPr/>
    </dgm:pt>
    <dgm:pt modelId="{3C66F4BC-3B26-4D88-B3DB-FF43D345CF38}" type="pres">
      <dgm:prSet presAssocID="{45A377DC-C2CA-4D0C-9B9F-2C428AB3C0DA}" presName="rootConnector" presStyleLbl="node1" presStyleIdx="1" presStyleCnt="2"/>
      <dgm:spPr/>
    </dgm:pt>
    <dgm:pt modelId="{A465F799-4FDA-4F34-881B-BC8BFC8FC4E0}" type="pres">
      <dgm:prSet presAssocID="{45A377DC-C2CA-4D0C-9B9F-2C428AB3C0DA}" presName="childShape" presStyleCnt="0"/>
      <dgm:spPr/>
    </dgm:pt>
    <dgm:pt modelId="{3F641DF5-FB0A-482C-BC0B-A63646263453}" type="pres">
      <dgm:prSet presAssocID="{FE1B860E-9385-4D60-AB15-D85546CBC1C2}" presName="Name13" presStyleLbl="parChTrans1D2" presStyleIdx="2" presStyleCnt="4"/>
      <dgm:spPr/>
    </dgm:pt>
    <dgm:pt modelId="{FD9C5AC8-93F4-40E2-974B-065E893E93B7}" type="pres">
      <dgm:prSet presAssocID="{43AA9ABF-C809-4504-A2C8-FD946CA6E9A2}" presName="childText" presStyleLbl="bgAcc1" presStyleIdx="2" presStyleCnt="4">
        <dgm:presLayoutVars>
          <dgm:bulletEnabled val="1"/>
        </dgm:presLayoutVars>
      </dgm:prSet>
      <dgm:spPr/>
    </dgm:pt>
    <dgm:pt modelId="{53ABAC30-9A9A-4434-92F3-04111F234976}" type="pres">
      <dgm:prSet presAssocID="{017A14E9-FE21-46F2-9CAA-908E47F6E843}" presName="Name13" presStyleLbl="parChTrans1D2" presStyleIdx="3" presStyleCnt="4"/>
      <dgm:spPr/>
    </dgm:pt>
    <dgm:pt modelId="{1677DD7B-D001-45F1-B6DB-50A3A8687FF9}" type="pres">
      <dgm:prSet presAssocID="{4415BEA7-697A-4DF5-BFBA-2446829A360F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6A1F213-EAA3-4B1A-9557-332B48CB5697}" srcId="{F4603961-7043-4647-824F-A245005DE96B}" destId="{45A377DC-C2CA-4D0C-9B9F-2C428AB3C0DA}" srcOrd="1" destOrd="0" parTransId="{F7DAF423-2E04-4AD1-8099-7FA5F3F1FF0E}" sibTransId="{2DBBFCEA-3565-49F0-A8CB-50D94F8E529D}"/>
    <dgm:cxn modelId="{BF2DE626-B62E-427D-934B-6E4160CA596B}" srcId="{FA137ADC-B86E-42C5-8378-7D9B6187520F}" destId="{CDD1A192-B785-4697-8653-E470B663C690}" srcOrd="1" destOrd="0" parTransId="{7B3F2B71-90E3-43FE-9473-8EA67F53953D}" sibTransId="{BF08F4F9-690E-4D64-9D79-FB5735652626}"/>
    <dgm:cxn modelId="{1692EE37-205C-48E4-8742-6C239890C3A8}" srcId="{45A377DC-C2CA-4D0C-9B9F-2C428AB3C0DA}" destId="{43AA9ABF-C809-4504-A2C8-FD946CA6E9A2}" srcOrd="0" destOrd="0" parTransId="{FE1B860E-9385-4D60-AB15-D85546CBC1C2}" sibTransId="{041AB0DC-97EE-4AFC-B0B4-97BA1C85E185}"/>
    <dgm:cxn modelId="{11A5C139-2190-495C-A2FA-5435EBAC11FE}" type="presOf" srcId="{7B3F2B71-90E3-43FE-9473-8EA67F53953D}" destId="{05997939-8C36-4EE9-AF53-101900E72B8C}" srcOrd="0" destOrd="0" presId="urn:microsoft.com/office/officeart/2005/8/layout/hierarchy3"/>
    <dgm:cxn modelId="{44261F45-38A5-44EB-B457-093DE983ACD2}" type="presOf" srcId="{FE1B860E-9385-4D60-AB15-D85546CBC1C2}" destId="{3F641DF5-FB0A-482C-BC0B-A63646263453}" srcOrd="0" destOrd="0" presId="urn:microsoft.com/office/officeart/2005/8/layout/hierarchy3"/>
    <dgm:cxn modelId="{01645A6B-B1F5-4548-8CBE-600BFC15DB58}" type="presOf" srcId="{45A377DC-C2CA-4D0C-9B9F-2C428AB3C0DA}" destId="{277F8374-C7CD-480B-9240-82BBFDDC9988}" srcOrd="0" destOrd="0" presId="urn:microsoft.com/office/officeart/2005/8/layout/hierarchy3"/>
    <dgm:cxn modelId="{B225E94C-9337-49A0-AC40-2B62381E6B18}" type="presOf" srcId="{F4603961-7043-4647-824F-A245005DE96B}" destId="{DD205672-4C6A-467C-A3DE-362D9967B670}" srcOrd="0" destOrd="0" presId="urn:microsoft.com/office/officeart/2005/8/layout/hierarchy3"/>
    <dgm:cxn modelId="{27445150-10C0-46C0-A1B9-41E17E0BF875}" type="presOf" srcId="{FA137ADC-B86E-42C5-8378-7D9B6187520F}" destId="{B94B040F-173E-4387-BA0C-971F460C1D47}" srcOrd="1" destOrd="0" presId="urn:microsoft.com/office/officeart/2005/8/layout/hierarchy3"/>
    <dgm:cxn modelId="{D4686671-115C-4DFE-BCB6-8F751883809B}" type="presOf" srcId="{4415BEA7-697A-4DF5-BFBA-2446829A360F}" destId="{1677DD7B-D001-45F1-B6DB-50A3A8687FF9}" srcOrd="0" destOrd="0" presId="urn:microsoft.com/office/officeart/2005/8/layout/hierarchy3"/>
    <dgm:cxn modelId="{15BFF472-C745-4A71-806E-56A128C9EF8C}" type="presOf" srcId="{FA137ADC-B86E-42C5-8378-7D9B6187520F}" destId="{58D82E4E-37F2-4642-8D48-AE3AFEDEA1F7}" srcOrd="0" destOrd="0" presId="urn:microsoft.com/office/officeart/2005/8/layout/hierarchy3"/>
    <dgm:cxn modelId="{143A9854-D2C1-4747-99F4-1941877CC8A6}" type="presOf" srcId="{CDD1A192-B785-4697-8653-E470B663C690}" destId="{4C3242B4-40BD-40B9-86BF-6838587DAFB1}" srcOrd="0" destOrd="0" presId="urn:microsoft.com/office/officeart/2005/8/layout/hierarchy3"/>
    <dgm:cxn modelId="{DE352175-7597-4EBF-B0F9-B81C583F312D}" srcId="{45A377DC-C2CA-4D0C-9B9F-2C428AB3C0DA}" destId="{4415BEA7-697A-4DF5-BFBA-2446829A360F}" srcOrd="1" destOrd="0" parTransId="{017A14E9-FE21-46F2-9CAA-908E47F6E843}" sibTransId="{E01A4C3E-5B48-4B7C-A9B5-9719EF528D5A}"/>
    <dgm:cxn modelId="{51284077-5A5B-40F7-AB50-8A8BB7ED83AD}" srcId="{FA137ADC-B86E-42C5-8378-7D9B6187520F}" destId="{B1B45339-EF97-4FFA-8E5F-F1BDB77611BA}" srcOrd="0" destOrd="0" parTransId="{C09A3004-046C-4020-A850-5CE0D6586967}" sibTransId="{D19333D2-C2CB-44C1-8290-6AC701E546D7}"/>
    <dgm:cxn modelId="{E0FB4082-432F-4ADC-A141-19BF30DD0C98}" type="presOf" srcId="{45A377DC-C2CA-4D0C-9B9F-2C428AB3C0DA}" destId="{3C66F4BC-3B26-4D88-B3DB-FF43D345CF38}" srcOrd="1" destOrd="0" presId="urn:microsoft.com/office/officeart/2005/8/layout/hierarchy3"/>
    <dgm:cxn modelId="{F009D686-6864-46BC-A1A2-2CB9003A6884}" type="presOf" srcId="{017A14E9-FE21-46F2-9CAA-908E47F6E843}" destId="{53ABAC30-9A9A-4434-92F3-04111F234976}" srcOrd="0" destOrd="0" presId="urn:microsoft.com/office/officeart/2005/8/layout/hierarchy3"/>
    <dgm:cxn modelId="{EFAF8DAF-5D91-46C7-BB42-E557E67E3C4F}" type="presOf" srcId="{B1B45339-EF97-4FFA-8E5F-F1BDB77611BA}" destId="{B3E53887-87E6-4EFB-A614-0C10DF8096D5}" srcOrd="0" destOrd="0" presId="urn:microsoft.com/office/officeart/2005/8/layout/hierarchy3"/>
    <dgm:cxn modelId="{AF2792BA-F966-44B2-847B-FE3F0782C9A6}" type="presOf" srcId="{C09A3004-046C-4020-A850-5CE0D6586967}" destId="{CF770EA1-2B5C-4BB3-BD3A-DEDE2D5DA433}" srcOrd="0" destOrd="0" presId="urn:microsoft.com/office/officeart/2005/8/layout/hierarchy3"/>
    <dgm:cxn modelId="{DDB512BD-EC0F-4309-847D-13DAD04E3BEF}" srcId="{F4603961-7043-4647-824F-A245005DE96B}" destId="{FA137ADC-B86E-42C5-8378-7D9B6187520F}" srcOrd="0" destOrd="0" parTransId="{0834CC6D-3FE4-448F-9E96-B3BF6B747BCB}" sibTransId="{17B09AAC-7B6F-4A14-B6C8-6D0CF5744931}"/>
    <dgm:cxn modelId="{C59D94FD-277C-4495-8693-9213FC88C1A5}" type="presOf" srcId="{43AA9ABF-C809-4504-A2C8-FD946CA6E9A2}" destId="{FD9C5AC8-93F4-40E2-974B-065E893E93B7}" srcOrd="0" destOrd="0" presId="urn:microsoft.com/office/officeart/2005/8/layout/hierarchy3"/>
    <dgm:cxn modelId="{58FCC976-AC51-4970-8807-3053FE3132D2}" type="presParOf" srcId="{DD205672-4C6A-467C-A3DE-362D9967B670}" destId="{A1A39E85-0458-47E0-A926-044EAA926C74}" srcOrd="0" destOrd="0" presId="urn:microsoft.com/office/officeart/2005/8/layout/hierarchy3"/>
    <dgm:cxn modelId="{408C90B9-ECED-4822-B34A-1218BD6A8393}" type="presParOf" srcId="{A1A39E85-0458-47E0-A926-044EAA926C74}" destId="{8E995A45-2F8A-4CDC-8465-1974B6D16DA8}" srcOrd="0" destOrd="0" presId="urn:microsoft.com/office/officeart/2005/8/layout/hierarchy3"/>
    <dgm:cxn modelId="{BA408827-99D1-4078-B972-551496A2D3E9}" type="presParOf" srcId="{8E995A45-2F8A-4CDC-8465-1974B6D16DA8}" destId="{58D82E4E-37F2-4642-8D48-AE3AFEDEA1F7}" srcOrd="0" destOrd="0" presId="urn:microsoft.com/office/officeart/2005/8/layout/hierarchy3"/>
    <dgm:cxn modelId="{F6FF44DD-401E-4F3D-A8D8-6B6DF71A06C7}" type="presParOf" srcId="{8E995A45-2F8A-4CDC-8465-1974B6D16DA8}" destId="{B94B040F-173E-4387-BA0C-971F460C1D47}" srcOrd="1" destOrd="0" presId="urn:microsoft.com/office/officeart/2005/8/layout/hierarchy3"/>
    <dgm:cxn modelId="{2EAEE906-8DDF-4CA8-9EE4-6A92D6BF723C}" type="presParOf" srcId="{A1A39E85-0458-47E0-A926-044EAA926C74}" destId="{06EBBFC7-C69A-468E-8DBC-22648DE62932}" srcOrd="1" destOrd="0" presId="urn:microsoft.com/office/officeart/2005/8/layout/hierarchy3"/>
    <dgm:cxn modelId="{5EF4456E-BE0C-46B5-9CD7-124E7B786259}" type="presParOf" srcId="{06EBBFC7-C69A-468E-8DBC-22648DE62932}" destId="{CF770EA1-2B5C-4BB3-BD3A-DEDE2D5DA433}" srcOrd="0" destOrd="0" presId="urn:microsoft.com/office/officeart/2005/8/layout/hierarchy3"/>
    <dgm:cxn modelId="{D6A87AB2-CAA3-4BB9-8E98-5C7EDF90C587}" type="presParOf" srcId="{06EBBFC7-C69A-468E-8DBC-22648DE62932}" destId="{B3E53887-87E6-4EFB-A614-0C10DF8096D5}" srcOrd="1" destOrd="0" presId="urn:microsoft.com/office/officeart/2005/8/layout/hierarchy3"/>
    <dgm:cxn modelId="{93063DCB-4A2B-4319-ADD4-DE386B40E3E3}" type="presParOf" srcId="{06EBBFC7-C69A-468E-8DBC-22648DE62932}" destId="{05997939-8C36-4EE9-AF53-101900E72B8C}" srcOrd="2" destOrd="0" presId="urn:microsoft.com/office/officeart/2005/8/layout/hierarchy3"/>
    <dgm:cxn modelId="{5694C3A9-393E-428F-B37D-1AD29A6ED64F}" type="presParOf" srcId="{06EBBFC7-C69A-468E-8DBC-22648DE62932}" destId="{4C3242B4-40BD-40B9-86BF-6838587DAFB1}" srcOrd="3" destOrd="0" presId="urn:microsoft.com/office/officeart/2005/8/layout/hierarchy3"/>
    <dgm:cxn modelId="{F2FD3201-2933-4CC7-9CD6-0AD79567EDDD}" type="presParOf" srcId="{DD205672-4C6A-467C-A3DE-362D9967B670}" destId="{0CE9CF69-D3E0-4CFC-8D0C-ED6F67F4B541}" srcOrd="1" destOrd="0" presId="urn:microsoft.com/office/officeart/2005/8/layout/hierarchy3"/>
    <dgm:cxn modelId="{C084C83E-3FC9-4308-A26A-B5976E7BEBAA}" type="presParOf" srcId="{0CE9CF69-D3E0-4CFC-8D0C-ED6F67F4B541}" destId="{6E828AC6-9F11-441E-9195-6327A207885A}" srcOrd="0" destOrd="0" presId="urn:microsoft.com/office/officeart/2005/8/layout/hierarchy3"/>
    <dgm:cxn modelId="{8B34E1BC-6740-4DC5-9349-00191D29EC59}" type="presParOf" srcId="{6E828AC6-9F11-441E-9195-6327A207885A}" destId="{277F8374-C7CD-480B-9240-82BBFDDC9988}" srcOrd="0" destOrd="0" presId="urn:microsoft.com/office/officeart/2005/8/layout/hierarchy3"/>
    <dgm:cxn modelId="{FDAC2F18-46D8-416A-A0F1-F660450400AF}" type="presParOf" srcId="{6E828AC6-9F11-441E-9195-6327A207885A}" destId="{3C66F4BC-3B26-4D88-B3DB-FF43D345CF38}" srcOrd="1" destOrd="0" presId="urn:microsoft.com/office/officeart/2005/8/layout/hierarchy3"/>
    <dgm:cxn modelId="{D135C9FA-8B99-4F8A-B4F9-20C58D8E15ED}" type="presParOf" srcId="{0CE9CF69-D3E0-4CFC-8D0C-ED6F67F4B541}" destId="{A465F799-4FDA-4F34-881B-BC8BFC8FC4E0}" srcOrd="1" destOrd="0" presId="urn:microsoft.com/office/officeart/2005/8/layout/hierarchy3"/>
    <dgm:cxn modelId="{C43B38BC-83E7-4743-B747-CFFC2EC9469D}" type="presParOf" srcId="{A465F799-4FDA-4F34-881B-BC8BFC8FC4E0}" destId="{3F641DF5-FB0A-482C-BC0B-A63646263453}" srcOrd="0" destOrd="0" presId="urn:microsoft.com/office/officeart/2005/8/layout/hierarchy3"/>
    <dgm:cxn modelId="{E3992E5A-EF4D-4EEF-922F-B0AEE266A9C2}" type="presParOf" srcId="{A465F799-4FDA-4F34-881B-BC8BFC8FC4E0}" destId="{FD9C5AC8-93F4-40E2-974B-065E893E93B7}" srcOrd="1" destOrd="0" presId="urn:microsoft.com/office/officeart/2005/8/layout/hierarchy3"/>
    <dgm:cxn modelId="{3BE7F6F3-A9E2-4ED3-AA1E-8E246F29A966}" type="presParOf" srcId="{A465F799-4FDA-4F34-881B-BC8BFC8FC4E0}" destId="{53ABAC30-9A9A-4434-92F3-04111F234976}" srcOrd="2" destOrd="0" presId="urn:microsoft.com/office/officeart/2005/8/layout/hierarchy3"/>
    <dgm:cxn modelId="{BBC9A8A1-0D34-4075-B7A2-F42BFA2725B4}" type="presParOf" srcId="{A465F799-4FDA-4F34-881B-BC8BFC8FC4E0}" destId="{1677DD7B-D001-45F1-B6DB-50A3A8687FF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C1319A-C5E0-479F-A520-2980FF78C4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CA221-823B-4FF5-A70D-234D320BE36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hút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0516A-B9A9-432A-ADF9-B7231887EB58}" type="parTrans" cxnId="{039542AC-570D-4540-88D5-0C8EACBBAE95}">
      <dgm:prSet/>
      <dgm:spPr/>
      <dgm:t>
        <a:bodyPr/>
        <a:lstStyle/>
        <a:p>
          <a:endParaRPr lang="en-US"/>
        </a:p>
      </dgm:t>
    </dgm:pt>
    <dgm:pt modelId="{4ADB20E4-A1DA-40C6-9F2E-B8715E73724C}" type="sibTrans" cxnId="{039542AC-570D-4540-88D5-0C8EACBBAE95}">
      <dgm:prSet/>
      <dgm:spPr/>
      <dgm:t>
        <a:bodyPr/>
        <a:lstStyle/>
        <a:p>
          <a:endParaRPr lang="en-US"/>
        </a:p>
      </dgm:t>
    </dgm:pt>
    <dgm:pt modelId="{CB2E709A-C802-4EF6-914B-50E0825D8300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B571F-0B65-4758-A759-0ED92BF2A7FB}" type="parTrans" cxnId="{2ADAE660-3692-4194-BFB3-3468075E9B48}">
      <dgm:prSet/>
      <dgm:spPr/>
      <dgm:t>
        <a:bodyPr/>
        <a:lstStyle/>
        <a:p>
          <a:endParaRPr lang="en-US"/>
        </a:p>
      </dgm:t>
    </dgm:pt>
    <dgm:pt modelId="{FE02901B-7394-4D85-899E-6F19B06883CF}" type="sibTrans" cxnId="{2ADAE660-3692-4194-BFB3-3468075E9B48}">
      <dgm:prSet/>
      <dgm:spPr/>
      <dgm:t>
        <a:bodyPr/>
        <a:lstStyle/>
        <a:p>
          <a:endParaRPr lang="en-US"/>
        </a:p>
      </dgm:t>
    </dgm:pt>
    <dgm:pt modelId="{891BB3C2-551D-4DB0-8741-778DDDDEB6BE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93A60-8858-4441-A1A1-230924233804}" type="parTrans" cxnId="{F3EE8924-060D-433F-9CC7-4C794D76B1E6}">
      <dgm:prSet/>
      <dgm:spPr/>
      <dgm:t>
        <a:bodyPr/>
        <a:lstStyle/>
        <a:p>
          <a:endParaRPr lang="en-US"/>
        </a:p>
      </dgm:t>
    </dgm:pt>
    <dgm:pt modelId="{2C4F8775-A99E-4D94-9B2B-1F6E4518C767}" type="sibTrans" cxnId="{F3EE8924-060D-433F-9CC7-4C794D76B1E6}">
      <dgm:prSet/>
      <dgm:spPr/>
      <dgm:t>
        <a:bodyPr/>
        <a:lstStyle/>
        <a:p>
          <a:endParaRPr lang="en-US"/>
        </a:p>
      </dgm:t>
    </dgm:pt>
    <dgm:pt modelId="{1BB2EFA6-97B6-4B0B-B41F-0EDE31578522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tăng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9F07B-9ED3-4213-9ECF-BD938178B612}" type="parTrans" cxnId="{31A300DA-5619-4B5D-A294-58366B938432}">
      <dgm:prSet/>
      <dgm:spPr/>
      <dgm:t>
        <a:bodyPr/>
        <a:lstStyle/>
        <a:p>
          <a:endParaRPr lang="en-US"/>
        </a:p>
      </dgm:t>
    </dgm:pt>
    <dgm:pt modelId="{559C859D-B364-4BAB-9443-FD40A801CFBC}" type="sibTrans" cxnId="{31A300DA-5619-4B5D-A294-58366B938432}">
      <dgm:prSet/>
      <dgm:spPr/>
      <dgm:t>
        <a:bodyPr/>
        <a:lstStyle/>
        <a:p>
          <a:endParaRPr lang="en-US"/>
        </a:p>
      </dgm:t>
    </dgm:pt>
    <dgm:pt modelId="{72FD0BA0-9BEF-4286-AA49-24A47C168F76}" type="pres">
      <dgm:prSet presAssocID="{E7C1319A-C5E0-479F-A520-2980FF78C497}" presName="linear" presStyleCnt="0">
        <dgm:presLayoutVars>
          <dgm:dir/>
          <dgm:animLvl val="lvl"/>
          <dgm:resizeHandles val="exact"/>
        </dgm:presLayoutVars>
      </dgm:prSet>
      <dgm:spPr/>
    </dgm:pt>
    <dgm:pt modelId="{4297B0C0-98E6-45B7-8576-58F615909D8C}" type="pres">
      <dgm:prSet presAssocID="{2EECA221-823B-4FF5-A70D-234D320BE362}" presName="parentLin" presStyleCnt="0"/>
      <dgm:spPr/>
    </dgm:pt>
    <dgm:pt modelId="{DF862746-0628-463E-8D7C-AE9301CD479A}" type="pres">
      <dgm:prSet presAssocID="{2EECA221-823B-4FF5-A70D-234D320BE362}" presName="parentLeftMargin" presStyleLbl="node1" presStyleIdx="0" presStyleCnt="4"/>
      <dgm:spPr/>
    </dgm:pt>
    <dgm:pt modelId="{A2AD6716-66F5-45A6-B49F-15598A2B9A77}" type="pres">
      <dgm:prSet presAssocID="{2EECA221-823B-4FF5-A70D-234D320BE362}" presName="parentText" presStyleLbl="node1" presStyleIdx="0" presStyleCnt="4" custScaleX="126832">
        <dgm:presLayoutVars>
          <dgm:chMax val="0"/>
          <dgm:bulletEnabled val="1"/>
        </dgm:presLayoutVars>
      </dgm:prSet>
      <dgm:spPr/>
    </dgm:pt>
    <dgm:pt modelId="{BFD6AB1F-A33A-439F-9426-799C07DE5B90}" type="pres">
      <dgm:prSet presAssocID="{2EECA221-823B-4FF5-A70D-234D320BE362}" presName="negativeSpace" presStyleCnt="0"/>
      <dgm:spPr/>
    </dgm:pt>
    <dgm:pt modelId="{3B944390-3332-4A54-AE64-885F43B8B8A5}" type="pres">
      <dgm:prSet presAssocID="{2EECA221-823B-4FF5-A70D-234D320BE362}" presName="childText" presStyleLbl="conFgAcc1" presStyleIdx="0" presStyleCnt="4">
        <dgm:presLayoutVars>
          <dgm:bulletEnabled val="1"/>
        </dgm:presLayoutVars>
      </dgm:prSet>
      <dgm:spPr/>
    </dgm:pt>
    <dgm:pt modelId="{A556F22D-7861-4688-B10D-5E57BF405811}" type="pres">
      <dgm:prSet presAssocID="{4ADB20E4-A1DA-40C6-9F2E-B8715E73724C}" presName="spaceBetweenRectangles" presStyleCnt="0"/>
      <dgm:spPr/>
    </dgm:pt>
    <dgm:pt modelId="{9E2DC13A-FD06-4EC9-8060-1E3F21FAC56D}" type="pres">
      <dgm:prSet presAssocID="{1BB2EFA6-97B6-4B0B-B41F-0EDE31578522}" presName="parentLin" presStyleCnt="0"/>
      <dgm:spPr/>
    </dgm:pt>
    <dgm:pt modelId="{F9E450E7-2867-4D4E-9F3A-7331D7C22095}" type="pres">
      <dgm:prSet presAssocID="{1BB2EFA6-97B6-4B0B-B41F-0EDE31578522}" presName="parentLeftMargin" presStyleLbl="node1" presStyleIdx="0" presStyleCnt="4"/>
      <dgm:spPr/>
    </dgm:pt>
    <dgm:pt modelId="{ED128166-C680-41AA-87D5-A451C4882CB6}" type="pres">
      <dgm:prSet presAssocID="{1BB2EFA6-97B6-4B0B-B41F-0EDE31578522}" presName="parentText" presStyleLbl="node1" presStyleIdx="1" presStyleCnt="4" custScaleX="128123">
        <dgm:presLayoutVars>
          <dgm:chMax val="0"/>
          <dgm:bulletEnabled val="1"/>
        </dgm:presLayoutVars>
      </dgm:prSet>
      <dgm:spPr/>
    </dgm:pt>
    <dgm:pt modelId="{A381D728-5D90-422B-A827-040EC6EAA848}" type="pres">
      <dgm:prSet presAssocID="{1BB2EFA6-97B6-4B0B-B41F-0EDE31578522}" presName="negativeSpace" presStyleCnt="0"/>
      <dgm:spPr/>
    </dgm:pt>
    <dgm:pt modelId="{8EDE80ED-C233-4139-AAFD-3D586BF2E849}" type="pres">
      <dgm:prSet presAssocID="{1BB2EFA6-97B6-4B0B-B41F-0EDE31578522}" presName="childText" presStyleLbl="conFgAcc1" presStyleIdx="1" presStyleCnt="4">
        <dgm:presLayoutVars>
          <dgm:bulletEnabled val="1"/>
        </dgm:presLayoutVars>
      </dgm:prSet>
      <dgm:spPr/>
    </dgm:pt>
    <dgm:pt modelId="{1349D63F-5186-4183-9F73-9E49FCD8B1B1}" type="pres">
      <dgm:prSet presAssocID="{559C859D-B364-4BAB-9443-FD40A801CFBC}" presName="spaceBetweenRectangles" presStyleCnt="0"/>
      <dgm:spPr/>
    </dgm:pt>
    <dgm:pt modelId="{2576BD52-200A-4363-8D9A-7C7E3F4604A4}" type="pres">
      <dgm:prSet presAssocID="{CB2E709A-C802-4EF6-914B-50E0825D8300}" presName="parentLin" presStyleCnt="0"/>
      <dgm:spPr/>
    </dgm:pt>
    <dgm:pt modelId="{62F0F4BC-8766-4CD4-AAB9-53056F1BB37D}" type="pres">
      <dgm:prSet presAssocID="{CB2E709A-C802-4EF6-914B-50E0825D8300}" presName="parentLeftMargin" presStyleLbl="node1" presStyleIdx="1" presStyleCnt="4"/>
      <dgm:spPr/>
    </dgm:pt>
    <dgm:pt modelId="{8FAA96C8-DA3D-44B5-92F1-EB027E641E5C}" type="pres">
      <dgm:prSet presAssocID="{CB2E709A-C802-4EF6-914B-50E0825D8300}" presName="parentText" presStyleLbl="node1" presStyleIdx="2" presStyleCnt="4" custScaleX="126832">
        <dgm:presLayoutVars>
          <dgm:chMax val="0"/>
          <dgm:bulletEnabled val="1"/>
        </dgm:presLayoutVars>
      </dgm:prSet>
      <dgm:spPr/>
    </dgm:pt>
    <dgm:pt modelId="{BFB65075-E474-43AC-AF4B-EFE6BD3BE73B}" type="pres">
      <dgm:prSet presAssocID="{CB2E709A-C802-4EF6-914B-50E0825D8300}" presName="negativeSpace" presStyleCnt="0"/>
      <dgm:spPr/>
    </dgm:pt>
    <dgm:pt modelId="{DF43A1AD-E2C5-41FA-AD3D-1B7BE3D3F10C}" type="pres">
      <dgm:prSet presAssocID="{CB2E709A-C802-4EF6-914B-50E0825D8300}" presName="childText" presStyleLbl="conFgAcc1" presStyleIdx="2" presStyleCnt="4">
        <dgm:presLayoutVars>
          <dgm:bulletEnabled val="1"/>
        </dgm:presLayoutVars>
      </dgm:prSet>
      <dgm:spPr/>
    </dgm:pt>
    <dgm:pt modelId="{7B9DBBBE-E654-40C8-8CD8-55FA548F9548}" type="pres">
      <dgm:prSet presAssocID="{FE02901B-7394-4D85-899E-6F19B06883CF}" presName="spaceBetweenRectangles" presStyleCnt="0"/>
      <dgm:spPr/>
    </dgm:pt>
    <dgm:pt modelId="{A51176B5-3D3C-4BBB-B4BA-35C55E42273E}" type="pres">
      <dgm:prSet presAssocID="{891BB3C2-551D-4DB0-8741-778DDDDEB6BE}" presName="parentLin" presStyleCnt="0"/>
      <dgm:spPr/>
    </dgm:pt>
    <dgm:pt modelId="{CEA69FBE-5619-47BB-BD1D-FCBC06403147}" type="pres">
      <dgm:prSet presAssocID="{891BB3C2-551D-4DB0-8741-778DDDDEB6BE}" presName="parentLeftMargin" presStyleLbl="node1" presStyleIdx="2" presStyleCnt="4"/>
      <dgm:spPr/>
    </dgm:pt>
    <dgm:pt modelId="{44FC400A-048F-40DD-BE9F-CA765AB72540}" type="pres">
      <dgm:prSet presAssocID="{891BB3C2-551D-4DB0-8741-778DDDDEB6BE}" presName="parentText" presStyleLbl="node1" presStyleIdx="3" presStyleCnt="4" custScaleX="126832">
        <dgm:presLayoutVars>
          <dgm:chMax val="0"/>
          <dgm:bulletEnabled val="1"/>
        </dgm:presLayoutVars>
      </dgm:prSet>
      <dgm:spPr/>
    </dgm:pt>
    <dgm:pt modelId="{D946C920-34E0-4F2F-AA8D-9DF44299B9A4}" type="pres">
      <dgm:prSet presAssocID="{891BB3C2-551D-4DB0-8741-778DDDDEB6BE}" presName="negativeSpace" presStyleCnt="0"/>
      <dgm:spPr/>
    </dgm:pt>
    <dgm:pt modelId="{06631B08-AB6B-4A0E-9D2A-4690CE04FB4F}" type="pres">
      <dgm:prSet presAssocID="{891BB3C2-551D-4DB0-8741-778DDDDEB6B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4C4B00-568B-4978-8560-4E6E3EA4186B}" type="presOf" srcId="{891BB3C2-551D-4DB0-8741-778DDDDEB6BE}" destId="{CEA69FBE-5619-47BB-BD1D-FCBC06403147}" srcOrd="0" destOrd="0" presId="urn:microsoft.com/office/officeart/2005/8/layout/list1"/>
    <dgm:cxn modelId="{84B3AD14-0E08-4BC7-9ECF-1FDCD01BCC40}" type="presOf" srcId="{CB2E709A-C802-4EF6-914B-50E0825D8300}" destId="{62F0F4BC-8766-4CD4-AAB9-53056F1BB37D}" srcOrd="0" destOrd="0" presId="urn:microsoft.com/office/officeart/2005/8/layout/list1"/>
    <dgm:cxn modelId="{F3EE8924-060D-433F-9CC7-4C794D76B1E6}" srcId="{E7C1319A-C5E0-479F-A520-2980FF78C497}" destId="{891BB3C2-551D-4DB0-8741-778DDDDEB6BE}" srcOrd="3" destOrd="0" parTransId="{59893A60-8858-4441-A1A1-230924233804}" sibTransId="{2C4F8775-A99E-4D94-9B2B-1F6E4518C767}"/>
    <dgm:cxn modelId="{2680A536-96C1-48B1-A738-CD6D0DA10762}" type="presOf" srcId="{1BB2EFA6-97B6-4B0B-B41F-0EDE31578522}" destId="{ED128166-C680-41AA-87D5-A451C4882CB6}" srcOrd="1" destOrd="0" presId="urn:microsoft.com/office/officeart/2005/8/layout/list1"/>
    <dgm:cxn modelId="{30006037-8658-40FC-804F-1EFE2B36CD9F}" type="presOf" srcId="{CB2E709A-C802-4EF6-914B-50E0825D8300}" destId="{8FAA96C8-DA3D-44B5-92F1-EB027E641E5C}" srcOrd="1" destOrd="0" presId="urn:microsoft.com/office/officeart/2005/8/layout/list1"/>
    <dgm:cxn modelId="{E032913F-D0DA-478C-A442-435D14FE26A0}" type="presOf" srcId="{E7C1319A-C5E0-479F-A520-2980FF78C497}" destId="{72FD0BA0-9BEF-4286-AA49-24A47C168F76}" srcOrd="0" destOrd="0" presId="urn:microsoft.com/office/officeart/2005/8/layout/list1"/>
    <dgm:cxn modelId="{2ADAE660-3692-4194-BFB3-3468075E9B48}" srcId="{E7C1319A-C5E0-479F-A520-2980FF78C497}" destId="{CB2E709A-C802-4EF6-914B-50E0825D8300}" srcOrd="2" destOrd="0" parTransId="{3CAB571F-0B65-4758-A759-0ED92BF2A7FB}" sibTransId="{FE02901B-7394-4D85-899E-6F19B06883CF}"/>
    <dgm:cxn modelId="{F43DC74E-3023-4CB3-A520-E844C68BDB58}" type="presOf" srcId="{891BB3C2-551D-4DB0-8741-778DDDDEB6BE}" destId="{44FC400A-048F-40DD-BE9F-CA765AB72540}" srcOrd="1" destOrd="0" presId="urn:microsoft.com/office/officeart/2005/8/layout/list1"/>
    <dgm:cxn modelId="{DE80395A-9A78-4314-BBE1-E0F1F254DD1F}" type="presOf" srcId="{2EECA221-823B-4FF5-A70D-234D320BE362}" destId="{DF862746-0628-463E-8D7C-AE9301CD479A}" srcOrd="0" destOrd="0" presId="urn:microsoft.com/office/officeart/2005/8/layout/list1"/>
    <dgm:cxn modelId="{039542AC-570D-4540-88D5-0C8EACBBAE95}" srcId="{E7C1319A-C5E0-479F-A520-2980FF78C497}" destId="{2EECA221-823B-4FF5-A70D-234D320BE362}" srcOrd="0" destOrd="0" parTransId="{53B0516A-B9A9-432A-ADF9-B7231887EB58}" sibTransId="{4ADB20E4-A1DA-40C6-9F2E-B8715E73724C}"/>
    <dgm:cxn modelId="{A28E57C3-4E2B-4C9E-BEB4-CB95EBC3CC5A}" type="presOf" srcId="{1BB2EFA6-97B6-4B0B-B41F-0EDE31578522}" destId="{F9E450E7-2867-4D4E-9F3A-7331D7C22095}" srcOrd="0" destOrd="0" presId="urn:microsoft.com/office/officeart/2005/8/layout/list1"/>
    <dgm:cxn modelId="{31A300DA-5619-4B5D-A294-58366B938432}" srcId="{E7C1319A-C5E0-479F-A520-2980FF78C497}" destId="{1BB2EFA6-97B6-4B0B-B41F-0EDE31578522}" srcOrd="1" destOrd="0" parTransId="{6AD9F07B-9ED3-4213-9ECF-BD938178B612}" sibTransId="{559C859D-B364-4BAB-9443-FD40A801CFBC}"/>
    <dgm:cxn modelId="{DA89B3E4-CEE8-4C15-9D61-B8987FDBB54E}" type="presOf" srcId="{2EECA221-823B-4FF5-A70D-234D320BE362}" destId="{A2AD6716-66F5-45A6-B49F-15598A2B9A77}" srcOrd="1" destOrd="0" presId="urn:microsoft.com/office/officeart/2005/8/layout/list1"/>
    <dgm:cxn modelId="{F76A5A9E-AF54-414F-8ED6-34886318AE04}" type="presParOf" srcId="{72FD0BA0-9BEF-4286-AA49-24A47C168F76}" destId="{4297B0C0-98E6-45B7-8576-58F615909D8C}" srcOrd="0" destOrd="0" presId="urn:microsoft.com/office/officeart/2005/8/layout/list1"/>
    <dgm:cxn modelId="{62D95636-676D-4D41-8EE1-0839D6E444BE}" type="presParOf" srcId="{4297B0C0-98E6-45B7-8576-58F615909D8C}" destId="{DF862746-0628-463E-8D7C-AE9301CD479A}" srcOrd="0" destOrd="0" presId="urn:microsoft.com/office/officeart/2005/8/layout/list1"/>
    <dgm:cxn modelId="{629A792B-F5B6-40D8-8577-D47278D44A28}" type="presParOf" srcId="{4297B0C0-98E6-45B7-8576-58F615909D8C}" destId="{A2AD6716-66F5-45A6-B49F-15598A2B9A77}" srcOrd="1" destOrd="0" presId="urn:microsoft.com/office/officeart/2005/8/layout/list1"/>
    <dgm:cxn modelId="{FD1BCDB1-10DB-40B3-9E1F-86EE1A7A2740}" type="presParOf" srcId="{72FD0BA0-9BEF-4286-AA49-24A47C168F76}" destId="{BFD6AB1F-A33A-439F-9426-799C07DE5B90}" srcOrd="1" destOrd="0" presId="urn:microsoft.com/office/officeart/2005/8/layout/list1"/>
    <dgm:cxn modelId="{ADBC5EE9-0133-4487-BAB6-AE8B93681AEC}" type="presParOf" srcId="{72FD0BA0-9BEF-4286-AA49-24A47C168F76}" destId="{3B944390-3332-4A54-AE64-885F43B8B8A5}" srcOrd="2" destOrd="0" presId="urn:microsoft.com/office/officeart/2005/8/layout/list1"/>
    <dgm:cxn modelId="{34C19DAA-3F3A-4350-8B49-CB3700A4B734}" type="presParOf" srcId="{72FD0BA0-9BEF-4286-AA49-24A47C168F76}" destId="{A556F22D-7861-4688-B10D-5E57BF405811}" srcOrd="3" destOrd="0" presId="urn:microsoft.com/office/officeart/2005/8/layout/list1"/>
    <dgm:cxn modelId="{3F8B2578-F846-4927-B578-84C482675463}" type="presParOf" srcId="{72FD0BA0-9BEF-4286-AA49-24A47C168F76}" destId="{9E2DC13A-FD06-4EC9-8060-1E3F21FAC56D}" srcOrd="4" destOrd="0" presId="urn:microsoft.com/office/officeart/2005/8/layout/list1"/>
    <dgm:cxn modelId="{730F7FE5-67D7-423B-A955-4295D2517EAB}" type="presParOf" srcId="{9E2DC13A-FD06-4EC9-8060-1E3F21FAC56D}" destId="{F9E450E7-2867-4D4E-9F3A-7331D7C22095}" srcOrd="0" destOrd="0" presId="urn:microsoft.com/office/officeart/2005/8/layout/list1"/>
    <dgm:cxn modelId="{CF6DEBA7-F6B8-4756-A1E1-ECF76FF3C09F}" type="presParOf" srcId="{9E2DC13A-FD06-4EC9-8060-1E3F21FAC56D}" destId="{ED128166-C680-41AA-87D5-A451C4882CB6}" srcOrd="1" destOrd="0" presId="urn:microsoft.com/office/officeart/2005/8/layout/list1"/>
    <dgm:cxn modelId="{EF25EAD4-48BA-4C5A-8CF3-381683E12E83}" type="presParOf" srcId="{72FD0BA0-9BEF-4286-AA49-24A47C168F76}" destId="{A381D728-5D90-422B-A827-040EC6EAA848}" srcOrd="5" destOrd="0" presId="urn:microsoft.com/office/officeart/2005/8/layout/list1"/>
    <dgm:cxn modelId="{89E6A58D-970B-4CDF-AEEE-1CE1F9DAB97C}" type="presParOf" srcId="{72FD0BA0-9BEF-4286-AA49-24A47C168F76}" destId="{8EDE80ED-C233-4139-AAFD-3D586BF2E849}" srcOrd="6" destOrd="0" presId="urn:microsoft.com/office/officeart/2005/8/layout/list1"/>
    <dgm:cxn modelId="{714DD168-0213-4D08-AB0B-78C2A8ED51C5}" type="presParOf" srcId="{72FD0BA0-9BEF-4286-AA49-24A47C168F76}" destId="{1349D63F-5186-4183-9F73-9E49FCD8B1B1}" srcOrd="7" destOrd="0" presId="urn:microsoft.com/office/officeart/2005/8/layout/list1"/>
    <dgm:cxn modelId="{895336ED-F879-4ED5-9947-C83761609B0E}" type="presParOf" srcId="{72FD0BA0-9BEF-4286-AA49-24A47C168F76}" destId="{2576BD52-200A-4363-8D9A-7C7E3F4604A4}" srcOrd="8" destOrd="0" presId="urn:microsoft.com/office/officeart/2005/8/layout/list1"/>
    <dgm:cxn modelId="{51BF2CBD-02E4-45CC-BC6E-16FAA906B151}" type="presParOf" srcId="{2576BD52-200A-4363-8D9A-7C7E3F4604A4}" destId="{62F0F4BC-8766-4CD4-AAB9-53056F1BB37D}" srcOrd="0" destOrd="0" presId="urn:microsoft.com/office/officeart/2005/8/layout/list1"/>
    <dgm:cxn modelId="{0DABD38A-0E64-4FB4-B8F6-72A8719F962F}" type="presParOf" srcId="{2576BD52-200A-4363-8D9A-7C7E3F4604A4}" destId="{8FAA96C8-DA3D-44B5-92F1-EB027E641E5C}" srcOrd="1" destOrd="0" presId="urn:microsoft.com/office/officeart/2005/8/layout/list1"/>
    <dgm:cxn modelId="{52F31F8B-6393-43C2-A3B3-B1C00CB95100}" type="presParOf" srcId="{72FD0BA0-9BEF-4286-AA49-24A47C168F76}" destId="{BFB65075-E474-43AC-AF4B-EFE6BD3BE73B}" srcOrd="9" destOrd="0" presId="urn:microsoft.com/office/officeart/2005/8/layout/list1"/>
    <dgm:cxn modelId="{9A247BB9-25D0-4D16-89E3-B763BAEA770D}" type="presParOf" srcId="{72FD0BA0-9BEF-4286-AA49-24A47C168F76}" destId="{DF43A1AD-E2C5-41FA-AD3D-1B7BE3D3F10C}" srcOrd="10" destOrd="0" presId="urn:microsoft.com/office/officeart/2005/8/layout/list1"/>
    <dgm:cxn modelId="{5BB865F2-0129-4F30-86C0-262B5D7C09B1}" type="presParOf" srcId="{72FD0BA0-9BEF-4286-AA49-24A47C168F76}" destId="{7B9DBBBE-E654-40C8-8CD8-55FA548F9548}" srcOrd="11" destOrd="0" presId="urn:microsoft.com/office/officeart/2005/8/layout/list1"/>
    <dgm:cxn modelId="{CE902493-D871-4FEC-A0D0-B05FC9DF18A9}" type="presParOf" srcId="{72FD0BA0-9BEF-4286-AA49-24A47C168F76}" destId="{A51176B5-3D3C-4BBB-B4BA-35C55E42273E}" srcOrd="12" destOrd="0" presId="urn:microsoft.com/office/officeart/2005/8/layout/list1"/>
    <dgm:cxn modelId="{BB8DE8B0-DE2D-4CD6-AB97-F89952D9EAEF}" type="presParOf" srcId="{A51176B5-3D3C-4BBB-B4BA-35C55E42273E}" destId="{CEA69FBE-5619-47BB-BD1D-FCBC06403147}" srcOrd="0" destOrd="0" presId="urn:microsoft.com/office/officeart/2005/8/layout/list1"/>
    <dgm:cxn modelId="{3D8596B7-4E30-4FB7-87AC-6E86B01EE158}" type="presParOf" srcId="{A51176B5-3D3C-4BBB-B4BA-35C55E42273E}" destId="{44FC400A-048F-40DD-BE9F-CA765AB72540}" srcOrd="1" destOrd="0" presId="urn:microsoft.com/office/officeart/2005/8/layout/list1"/>
    <dgm:cxn modelId="{90FC1B2B-9319-4035-B753-218CAC9ACEAF}" type="presParOf" srcId="{72FD0BA0-9BEF-4286-AA49-24A47C168F76}" destId="{D946C920-34E0-4F2F-AA8D-9DF44299B9A4}" srcOrd="13" destOrd="0" presId="urn:microsoft.com/office/officeart/2005/8/layout/list1"/>
    <dgm:cxn modelId="{2DCF1C24-3C3E-4F2D-9DDE-5DBF771C5EA9}" type="presParOf" srcId="{72FD0BA0-9BEF-4286-AA49-24A47C168F76}" destId="{06631B08-AB6B-4A0E-9D2A-4690CE04FB4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3983B-9B7F-4ED5-A427-C64F0CE7EC67}">
      <dsp:nvSpPr>
        <dsp:cNvPr id="0" name=""/>
        <dsp:cNvSpPr/>
      </dsp:nvSpPr>
      <dsp:spPr>
        <a:xfrm>
          <a:off x="3550462" y="-53790"/>
          <a:ext cx="3294024" cy="3294024"/>
        </a:xfrm>
        <a:prstGeom prst="circularArrow">
          <a:avLst>
            <a:gd name="adj1" fmla="val 5274"/>
            <a:gd name="adj2" fmla="val 312630"/>
            <a:gd name="adj3" fmla="val 13919364"/>
            <a:gd name="adj4" fmla="val 17310116"/>
            <a:gd name="adj5" fmla="val 547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C3D2C-6E15-4BBA-A995-E487E2F51604}">
      <dsp:nvSpPr>
        <dsp:cNvPr id="0" name=""/>
        <dsp:cNvSpPr/>
      </dsp:nvSpPr>
      <dsp:spPr>
        <a:xfrm>
          <a:off x="4463823" y="-58203"/>
          <a:ext cx="1467303" cy="75529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Tuyển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1800" kern="1200" dirty="0"/>
        </a:p>
      </dsp:txBody>
      <dsp:txXfrm>
        <a:off x="4500693" y="-21333"/>
        <a:ext cx="1393563" cy="681555"/>
      </dsp:txXfrm>
    </dsp:sp>
    <dsp:sp modelId="{CDF7F4D4-967E-4562-8291-585BBAF45F1D}">
      <dsp:nvSpPr>
        <dsp:cNvPr id="0" name=""/>
        <dsp:cNvSpPr/>
      </dsp:nvSpPr>
      <dsp:spPr>
        <a:xfrm>
          <a:off x="5621108" y="609955"/>
          <a:ext cx="1467303" cy="755295"/>
        </a:xfrm>
        <a:prstGeom prst="roundRect">
          <a:avLst/>
        </a:prstGeom>
        <a:solidFill>
          <a:schemeClr val="accent1">
            <a:shade val="50000"/>
            <a:hueOff val="5058"/>
            <a:satOff val="-17793"/>
            <a:lumOff val="168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đào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7978" y="646825"/>
        <a:ext cx="1393563" cy="681555"/>
      </dsp:txXfrm>
    </dsp:sp>
    <dsp:sp modelId="{060436D3-FB2A-4233-9F99-23ECADC0E0B7}">
      <dsp:nvSpPr>
        <dsp:cNvPr id="0" name=""/>
        <dsp:cNvSpPr/>
      </dsp:nvSpPr>
      <dsp:spPr>
        <a:xfrm>
          <a:off x="5621108" y="1946273"/>
          <a:ext cx="1467303" cy="755295"/>
        </a:xfrm>
        <a:prstGeom prst="roundRect">
          <a:avLst/>
        </a:prstGeom>
        <a:solidFill>
          <a:schemeClr val="accent1">
            <a:shade val="50000"/>
            <a:hueOff val="10116"/>
            <a:satOff val="-35587"/>
            <a:lumOff val="336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57978" y="1983143"/>
        <a:ext cx="1393563" cy="681555"/>
      </dsp:txXfrm>
    </dsp:sp>
    <dsp:sp modelId="{88A182C1-A04C-4CCF-96DE-BC067D193318}">
      <dsp:nvSpPr>
        <dsp:cNvPr id="0" name=""/>
        <dsp:cNvSpPr/>
      </dsp:nvSpPr>
      <dsp:spPr>
        <a:xfrm>
          <a:off x="4463823" y="2614432"/>
          <a:ext cx="1467303" cy="755295"/>
        </a:xfrm>
        <a:prstGeom prst="roundRect">
          <a:avLst/>
        </a:prstGeom>
        <a:solidFill>
          <a:schemeClr val="accent1">
            <a:shade val="50000"/>
            <a:hueOff val="15174"/>
            <a:satOff val="-53380"/>
            <a:lumOff val="50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0693" y="2651302"/>
        <a:ext cx="1393563" cy="681555"/>
      </dsp:txXfrm>
    </dsp:sp>
    <dsp:sp modelId="{B75D16CA-E4AB-4810-9084-57450BD1FE21}">
      <dsp:nvSpPr>
        <dsp:cNvPr id="0" name=""/>
        <dsp:cNvSpPr/>
      </dsp:nvSpPr>
      <dsp:spPr>
        <a:xfrm>
          <a:off x="3306537" y="1946273"/>
          <a:ext cx="1467303" cy="755295"/>
        </a:xfrm>
        <a:prstGeom prst="roundRect">
          <a:avLst/>
        </a:prstGeom>
        <a:solidFill>
          <a:schemeClr val="accent1">
            <a:shade val="50000"/>
            <a:hueOff val="10116"/>
            <a:satOff val="-35587"/>
            <a:lumOff val="336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Hoạch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3407" y="1983143"/>
        <a:ext cx="1393563" cy="681555"/>
      </dsp:txXfrm>
    </dsp:sp>
    <dsp:sp modelId="{0265B385-479A-4EAF-B1BC-FE6C1514BE4C}">
      <dsp:nvSpPr>
        <dsp:cNvPr id="0" name=""/>
        <dsp:cNvSpPr/>
      </dsp:nvSpPr>
      <dsp:spPr>
        <a:xfrm>
          <a:off x="3306537" y="609955"/>
          <a:ext cx="1467303" cy="755295"/>
        </a:xfrm>
        <a:prstGeom prst="roundRect">
          <a:avLst/>
        </a:prstGeom>
        <a:solidFill>
          <a:schemeClr val="accent1">
            <a:shade val="50000"/>
            <a:hueOff val="5058"/>
            <a:satOff val="-17793"/>
            <a:lumOff val="168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3407" y="646825"/>
        <a:ext cx="1393563" cy="681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242-6977-4EDF-869D-2890048EE588}">
      <dsp:nvSpPr>
        <dsp:cNvPr id="0" name=""/>
        <dsp:cNvSpPr/>
      </dsp:nvSpPr>
      <dsp:spPr>
        <a:xfrm>
          <a:off x="0" y="312602"/>
          <a:ext cx="103949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DC73-5FF2-4546-BC66-4557E0F4E88F}">
      <dsp:nvSpPr>
        <dsp:cNvPr id="0" name=""/>
        <dsp:cNvSpPr/>
      </dsp:nvSpPr>
      <dsp:spPr>
        <a:xfrm>
          <a:off x="519747" y="105962"/>
          <a:ext cx="7996252" cy="41328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Giúp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922" y="126137"/>
        <a:ext cx="7955902" cy="372930"/>
      </dsp:txXfrm>
    </dsp:sp>
    <dsp:sp modelId="{3D98B6B8-D70F-4BD5-B6E5-8649DE910B51}">
      <dsp:nvSpPr>
        <dsp:cNvPr id="0" name=""/>
        <dsp:cNvSpPr/>
      </dsp:nvSpPr>
      <dsp:spPr>
        <a:xfrm>
          <a:off x="0" y="947642"/>
          <a:ext cx="103949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6070"/>
              <a:satOff val="-21352"/>
              <a:lumOff val="201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BD451-BA6F-4F3E-B9D7-3706FB17405C}">
      <dsp:nvSpPr>
        <dsp:cNvPr id="0" name=""/>
        <dsp:cNvSpPr/>
      </dsp:nvSpPr>
      <dsp:spPr>
        <a:xfrm>
          <a:off x="519747" y="741002"/>
          <a:ext cx="7996252" cy="413280"/>
        </a:xfrm>
        <a:prstGeom prst="roundRect">
          <a:avLst/>
        </a:prstGeom>
        <a:solidFill>
          <a:schemeClr val="accent1">
            <a:shade val="50000"/>
            <a:hueOff val="6070"/>
            <a:satOff val="-21352"/>
            <a:lumOff val="201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922" y="761177"/>
        <a:ext cx="7955902" cy="372930"/>
      </dsp:txXfrm>
    </dsp:sp>
    <dsp:sp modelId="{0F0387EF-6DAC-4FEF-B89B-3FC0B02796DB}">
      <dsp:nvSpPr>
        <dsp:cNvPr id="0" name=""/>
        <dsp:cNvSpPr/>
      </dsp:nvSpPr>
      <dsp:spPr>
        <a:xfrm>
          <a:off x="0" y="1582682"/>
          <a:ext cx="103949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2139"/>
              <a:satOff val="-42704"/>
              <a:lumOff val="40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7C002-C5D6-4B45-B631-7F13AD2A2AA0}">
      <dsp:nvSpPr>
        <dsp:cNvPr id="0" name=""/>
        <dsp:cNvSpPr/>
      </dsp:nvSpPr>
      <dsp:spPr>
        <a:xfrm>
          <a:off x="519747" y="1376042"/>
          <a:ext cx="7996252" cy="413280"/>
        </a:xfrm>
        <a:prstGeom prst="roundRect">
          <a:avLst/>
        </a:prstGeom>
        <a:solidFill>
          <a:schemeClr val="accent1">
            <a:shade val="50000"/>
            <a:hueOff val="12139"/>
            <a:satOff val="-42704"/>
            <a:lumOff val="403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đào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922" y="1396217"/>
        <a:ext cx="7955902" cy="372930"/>
      </dsp:txXfrm>
    </dsp:sp>
    <dsp:sp modelId="{F1296D2A-810E-457C-87D1-6AF1C57B491F}">
      <dsp:nvSpPr>
        <dsp:cNvPr id="0" name=""/>
        <dsp:cNvSpPr/>
      </dsp:nvSpPr>
      <dsp:spPr>
        <a:xfrm>
          <a:off x="0" y="2217722"/>
          <a:ext cx="103949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2139"/>
              <a:satOff val="-42704"/>
              <a:lumOff val="40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273DD-DD45-4363-9470-6A5ACE40073B}">
      <dsp:nvSpPr>
        <dsp:cNvPr id="0" name=""/>
        <dsp:cNvSpPr/>
      </dsp:nvSpPr>
      <dsp:spPr>
        <a:xfrm>
          <a:off x="519747" y="2011082"/>
          <a:ext cx="7996252" cy="413280"/>
        </a:xfrm>
        <a:prstGeom prst="roundRect">
          <a:avLst/>
        </a:prstGeom>
        <a:solidFill>
          <a:schemeClr val="accent1">
            <a:shade val="50000"/>
            <a:hueOff val="12139"/>
            <a:satOff val="-42704"/>
            <a:lumOff val="403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càng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922" y="2031257"/>
        <a:ext cx="7955902" cy="372930"/>
      </dsp:txXfrm>
    </dsp:sp>
    <dsp:sp modelId="{E4C5E4DF-8374-4124-8781-F9495F0CDBFA}">
      <dsp:nvSpPr>
        <dsp:cNvPr id="0" name=""/>
        <dsp:cNvSpPr/>
      </dsp:nvSpPr>
      <dsp:spPr>
        <a:xfrm>
          <a:off x="0" y="2852762"/>
          <a:ext cx="103949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6070"/>
              <a:satOff val="-21352"/>
              <a:lumOff val="201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5B17C-61A3-47DE-BBEC-CC684E4FBE1A}">
      <dsp:nvSpPr>
        <dsp:cNvPr id="0" name=""/>
        <dsp:cNvSpPr/>
      </dsp:nvSpPr>
      <dsp:spPr>
        <a:xfrm>
          <a:off x="519747" y="2646122"/>
          <a:ext cx="7996252" cy="413280"/>
        </a:xfrm>
        <a:prstGeom prst="roundRect">
          <a:avLst/>
        </a:prstGeom>
        <a:solidFill>
          <a:schemeClr val="accent1">
            <a:shade val="50000"/>
            <a:hueOff val="6070"/>
            <a:satOff val="-21352"/>
            <a:lumOff val="201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9922" y="2666297"/>
        <a:ext cx="795590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82E4E-37F2-4642-8D48-AE3AFEDEA1F7}">
      <dsp:nvSpPr>
        <dsp:cNvPr id="0" name=""/>
        <dsp:cNvSpPr/>
      </dsp:nvSpPr>
      <dsp:spPr>
        <a:xfrm>
          <a:off x="3070456" y="1414"/>
          <a:ext cx="1890683" cy="94534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8144" y="29102"/>
        <a:ext cx="1835307" cy="889965"/>
      </dsp:txXfrm>
    </dsp:sp>
    <dsp:sp modelId="{CF770EA1-2B5C-4BB3-BD3A-DEDE2D5DA433}">
      <dsp:nvSpPr>
        <dsp:cNvPr id="0" name=""/>
        <dsp:cNvSpPr/>
      </dsp:nvSpPr>
      <dsp:spPr>
        <a:xfrm>
          <a:off x="3259524" y="946756"/>
          <a:ext cx="189068" cy="70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006"/>
              </a:lnTo>
              <a:lnTo>
                <a:pt x="189068" y="70900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3887-87E6-4EFB-A614-0C10DF8096D5}">
      <dsp:nvSpPr>
        <dsp:cNvPr id="0" name=""/>
        <dsp:cNvSpPr/>
      </dsp:nvSpPr>
      <dsp:spPr>
        <a:xfrm>
          <a:off x="3448593" y="1183091"/>
          <a:ext cx="1512546" cy="94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lương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thưởng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6281" y="1210779"/>
        <a:ext cx="1457170" cy="889965"/>
      </dsp:txXfrm>
    </dsp:sp>
    <dsp:sp modelId="{05997939-8C36-4EE9-AF53-101900E72B8C}">
      <dsp:nvSpPr>
        <dsp:cNvPr id="0" name=""/>
        <dsp:cNvSpPr/>
      </dsp:nvSpPr>
      <dsp:spPr>
        <a:xfrm>
          <a:off x="3259524" y="946756"/>
          <a:ext cx="189068" cy="189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683"/>
              </a:lnTo>
              <a:lnTo>
                <a:pt x="189068" y="189068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242B4-40BD-40B9-86BF-6838587DAFB1}">
      <dsp:nvSpPr>
        <dsp:cNvPr id="0" name=""/>
        <dsp:cNvSpPr/>
      </dsp:nvSpPr>
      <dsp:spPr>
        <a:xfrm>
          <a:off x="3448593" y="2364768"/>
          <a:ext cx="1512546" cy="94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587"/>
              <a:satOff val="-26690"/>
              <a:lumOff val="25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hiểm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phúc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6281" y="2392456"/>
        <a:ext cx="1457170" cy="889965"/>
      </dsp:txXfrm>
    </dsp:sp>
    <dsp:sp modelId="{277F8374-C7CD-480B-9240-82BBFDDC9988}">
      <dsp:nvSpPr>
        <dsp:cNvPr id="0" name=""/>
        <dsp:cNvSpPr/>
      </dsp:nvSpPr>
      <dsp:spPr>
        <a:xfrm>
          <a:off x="5433810" y="1414"/>
          <a:ext cx="1890683" cy="94534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5174"/>
            <a:satOff val="-53380"/>
            <a:lumOff val="504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Thù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lao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phi </a:t>
          </a: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vật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61498" y="29102"/>
        <a:ext cx="1835307" cy="889965"/>
      </dsp:txXfrm>
    </dsp:sp>
    <dsp:sp modelId="{3F641DF5-FB0A-482C-BC0B-A63646263453}">
      <dsp:nvSpPr>
        <dsp:cNvPr id="0" name=""/>
        <dsp:cNvSpPr/>
      </dsp:nvSpPr>
      <dsp:spPr>
        <a:xfrm>
          <a:off x="5622878" y="946756"/>
          <a:ext cx="189068" cy="70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006"/>
              </a:lnTo>
              <a:lnTo>
                <a:pt x="189068" y="70900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C5AC8-93F4-40E2-974B-065E893E93B7}">
      <dsp:nvSpPr>
        <dsp:cNvPr id="0" name=""/>
        <dsp:cNvSpPr/>
      </dsp:nvSpPr>
      <dsp:spPr>
        <a:xfrm>
          <a:off x="5811946" y="1183091"/>
          <a:ext cx="1512546" cy="94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5174"/>
              <a:satOff val="-53380"/>
              <a:lumOff val="504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hội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thăng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hứng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thú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9634" y="1210779"/>
        <a:ext cx="1457170" cy="889965"/>
      </dsp:txXfrm>
    </dsp:sp>
    <dsp:sp modelId="{53ABAC30-9A9A-4434-92F3-04111F234976}">
      <dsp:nvSpPr>
        <dsp:cNvPr id="0" name=""/>
        <dsp:cNvSpPr/>
      </dsp:nvSpPr>
      <dsp:spPr>
        <a:xfrm>
          <a:off x="5622878" y="946756"/>
          <a:ext cx="189068" cy="189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683"/>
              </a:lnTo>
              <a:lnTo>
                <a:pt x="189068" y="189068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7DD7B-D001-45F1-B6DB-50A3A8687FF9}">
      <dsp:nvSpPr>
        <dsp:cNvPr id="0" name=""/>
        <dsp:cNvSpPr/>
      </dsp:nvSpPr>
      <dsp:spPr>
        <a:xfrm>
          <a:off x="5811946" y="2364768"/>
          <a:ext cx="1512546" cy="945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587"/>
              <a:satOff val="-26690"/>
              <a:lumOff val="25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chia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sẻ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hòa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điều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9634" y="2392456"/>
        <a:ext cx="1457170" cy="889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44390-3332-4A54-AE64-885F43B8B8A5}">
      <dsp:nvSpPr>
        <dsp:cNvPr id="0" name=""/>
        <dsp:cNvSpPr/>
      </dsp:nvSpPr>
      <dsp:spPr>
        <a:xfrm>
          <a:off x="0" y="337082"/>
          <a:ext cx="10394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D6716-66F5-45A6-B49F-15598A2B9A77}">
      <dsp:nvSpPr>
        <dsp:cNvPr id="0" name=""/>
        <dsp:cNvSpPr/>
      </dsp:nvSpPr>
      <dsp:spPr>
        <a:xfrm>
          <a:off x="519747" y="71402"/>
          <a:ext cx="922888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hút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686" y="97341"/>
        <a:ext cx="9177008" cy="479482"/>
      </dsp:txXfrm>
    </dsp:sp>
    <dsp:sp modelId="{8EDE80ED-C233-4139-AAFD-3D586BF2E849}">
      <dsp:nvSpPr>
        <dsp:cNvPr id="0" name=""/>
        <dsp:cNvSpPr/>
      </dsp:nvSpPr>
      <dsp:spPr>
        <a:xfrm>
          <a:off x="0" y="1153562"/>
          <a:ext cx="10394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28166-C680-41AA-87D5-A451C4882CB6}">
      <dsp:nvSpPr>
        <dsp:cNvPr id="0" name=""/>
        <dsp:cNvSpPr/>
      </dsp:nvSpPr>
      <dsp:spPr>
        <a:xfrm>
          <a:off x="519747" y="887882"/>
          <a:ext cx="932282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tăng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686" y="913821"/>
        <a:ext cx="9270947" cy="479482"/>
      </dsp:txXfrm>
    </dsp:sp>
    <dsp:sp modelId="{DF43A1AD-E2C5-41FA-AD3D-1B7BE3D3F10C}">
      <dsp:nvSpPr>
        <dsp:cNvPr id="0" name=""/>
        <dsp:cNvSpPr/>
      </dsp:nvSpPr>
      <dsp:spPr>
        <a:xfrm>
          <a:off x="0" y="1970042"/>
          <a:ext cx="10394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A96C8-DA3D-44B5-92F1-EB027E641E5C}">
      <dsp:nvSpPr>
        <dsp:cNvPr id="0" name=""/>
        <dsp:cNvSpPr/>
      </dsp:nvSpPr>
      <dsp:spPr>
        <a:xfrm>
          <a:off x="519747" y="1704362"/>
          <a:ext cx="922888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chiến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686" y="1730301"/>
        <a:ext cx="9177008" cy="479482"/>
      </dsp:txXfrm>
    </dsp:sp>
    <dsp:sp modelId="{06631B08-AB6B-4A0E-9D2A-4690CE04FB4F}">
      <dsp:nvSpPr>
        <dsp:cNvPr id="0" name=""/>
        <dsp:cNvSpPr/>
      </dsp:nvSpPr>
      <dsp:spPr>
        <a:xfrm>
          <a:off x="0" y="2786522"/>
          <a:ext cx="10394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400A-048F-40DD-BE9F-CA765AB72540}">
      <dsp:nvSpPr>
        <dsp:cNvPr id="0" name=""/>
        <dsp:cNvSpPr/>
      </dsp:nvSpPr>
      <dsp:spPr>
        <a:xfrm>
          <a:off x="519747" y="2520842"/>
          <a:ext cx="922888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033" tIns="0" rIns="27503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cạnh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686" y="2546781"/>
        <a:ext cx="9177008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2526" y="673095"/>
            <a:ext cx="10154136" cy="276652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3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tổ chức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 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xuất hiện công việc</a:t>
            </a:r>
            <a:r>
              <a:rPr lang="vi-VN" sz="2800" cap="none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xuất hiện những thay đổi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 việc...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áp dụng công nghệ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mới, </a:t>
            </a:r>
            <a:r>
              <a:rPr lang="vi-VN" sz="28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hươ</a:t>
            </a:r>
            <a:r>
              <a:rPr lang="vi-VN" sz="28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cap="none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 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vi-VN" sz="2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rà soát 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 kỳ họat</a:t>
            </a:r>
            <a:r>
              <a:rPr lang="vi-VN" sz="2800" cap="none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1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cap="none" dirty="0" err="1">
                <a:solidFill>
                  <a:srgbClr val="000000"/>
                </a:solidFill>
                <a:latin typeface="Times New Roman"/>
                <a:cs typeface="Times New Roman"/>
              </a:rPr>
              <a:t>Bản</a:t>
            </a:r>
            <a:r>
              <a:rPr lang="en-US" sz="2400" b="1" cap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cap="none" dirty="0" err="1">
                <a:solidFill>
                  <a:srgbClr val="000000"/>
                </a:solidFill>
                <a:latin typeface="Times New Roman"/>
                <a:cs typeface="Times New Roman"/>
              </a:rPr>
              <a:t>mô</a:t>
            </a:r>
            <a:r>
              <a:rPr lang="en-US" sz="2400" b="1" cap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cap="none" dirty="0" err="1">
                <a:solidFill>
                  <a:srgbClr val="000000"/>
                </a:solidFill>
                <a:latin typeface="Times New Roman"/>
                <a:cs typeface="Times New Roman"/>
              </a:rPr>
              <a:t>tả</a:t>
            </a:r>
            <a:r>
              <a:rPr lang="en-US" sz="2400" b="1" cap="non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cap="none" dirty="0" err="1">
                <a:solidFill>
                  <a:srgbClr val="000000"/>
                </a:solidFill>
                <a:latin typeface="Times New Roman"/>
                <a:cs typeface="Times New Roman"/>
              </a:rPr>
              <a:t>công</a:t>
            </a:r>
            <a:r>
              <a:rPr lang="en-US" sz="2400" b="1" cap="none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cap="none" dirty="0" err="1">
                <a:solidFill>
                  <a:srgbClr val="000000"/>
                </a:solidFill>
                <a:latin typeface="Times New Roman"/>
                <a:cs typeface="Times New Roman"/>
              </a:rPr>
              <a:t>việc</a:t>
            </a:r>
            <a:endParaRPr lang="en-US" sz="2400" b="1" cap="non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540"/>
              </a:spcBef>
              <a:buSzPct val="68750"/>
              <a:tabLst>
                <a:tab pos="285115" algn="l"/>
                <a:tab pos="285750" algn="l"/>
              </a:tabLst>
            </a:pP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Giới</a:t>
            </a:r>
            <a:r>
              <a:rPr lang="en-US" sz="2400" cap="none" spc="22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thiệu</a:t>
            </a:r>
            <a:r>
              <a:rPr lang="en-US" sz="2400" cap="none" spc="229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10" dirty="0" err="1">
                <a:solidFill>
                  <a:srgbClr val="120003"/>
                </a:solidFill>
                <a:latin typeface="Times New Roman"/>
                <a:cs typeface="Times New Roman"/>
              </a:rPr>
              <a:t>về</a:t>
            </a:r>
            <a:r>
              <a:rPr lang="en-US" sz="2400" cap="none" spc="22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công</a:t>
            </a:r>
            <a:r>
              <a:rPr lang="en-US" sz="2400" cap="none" spc="22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việc</a:t>
            </a:r>
            <a:r>
              <a:rPr lang="en-US" sz="2400" cap="none" spc="-5" dirty="0">
                <a:solidFill>
                  <a:srgbClr val="120003"/>
                </a:solidFill>
                <a:latin typeface="Times New Roman"/>
                <a:cs typeface="Times New Roman"/>
              </a:rPr>
              <a:t>:</a:t>
            </a:r>
            <a:r>
              <a:rPr lang="en-US" sz="2400" cap="none" spc="220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tên</a:t>
            </a:r>
            <a:r>
              <a:rPr lang="en-US" sz="2400" cap="none" spc="229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công</a:t>
            </a:r>
            <a:r>
              <a:rPr lang="en-US" sz="2400" cap="none" spc="22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10" dirty="0" err="1">
                <a:solidFill>
                  <a:srgbClr val="120003"/>
                </a:solidFill>
                <a:latin typeface="Times New Roman"/>
                <a:cs typeface="Times New Roman"/>
              </a:rPr>
              <a:t>việc</a:t>
            </a:r>
            <a:r>
              <a:rPr lang="en-US" sz="2400" cap="none" spc="-10" dirty="0">
                <a:solidFill>
                  <a:srgbClr val="120003"/>
                </a:solidFill>
                <a:latin typeface="Times New Roman"/>
                <a:cs typeface="Times New Roman"/>
              </a:rPr>
              <a:t>/</a:t>
            </a:r>
            <a:r>
              <a:rPr lang="en-US" sz="2400" cap="none" spc="229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chức</a:t>
            </a:r>
            <a:r>
              <a:rPr lang="en-US" sz="2400" cap="none" spc="22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danh</a:t>
            </a:r>
            <a:r>
              <a:rPr lang="en-US" sz="2400" cap="none" spc="22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công</a:t>
            </a:r>
            <a:r>
              <a:rPr lang="en-US" sz="2400" cap="none" dirty="0"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việc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,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bộ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phận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/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phòng</a:t>
            </a:r>
            <a:r>
              <a:rPr lang="en-US" sz="2400" cap="none" spc="-40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ban</a:t>
            </a:r>
            <a:endParaRPr lang="en-US" sz="2400" cap="none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045"/>
              </a:spcBef>
              <a:buSzPct val="68750"/>
              <a:tabLst>
                <a:tab pos="285115" algn="l"/>
                <a:tab pos="285750" algn="l"/>
              </a:tabLst>
            </a:pP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Các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nhiệm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vụ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thiết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yếu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,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các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trách</a:t>
            </a:r>
            <a:r>
              <a:rPr lang="en-US" sz="2400" cap="none" spc="-10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nhiệm</a:t>
            </a:r>
            <a:endParaRPr lang="en-US" sz="2400" cap="none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100"/>
              </a:lnSpc>
              <a:spcBef>
                <a:spcPts val="595"/>
              </a:spcBef>
              <a:buSzPct val="68750"/>
              <a:tabLst>
                <a:tab pos="285115" algn="l"/>
                <a:tab pos="285750" algn="l"/>
              </a:tabLst>
            </a:pP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Các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10" dirty="0" err="1">
                <a:solidFill>
                  <a:srgbClr val="120003"/>
                </a:solidFill>
                <a:latin typeface="Times New Roman"/>
                <a:cs typeface="Times New Roman"/>
              </a:rPr>
              <a:t>mối</a:t>
            </a:r>
            <a:r>
              <a:rPr lang="en-US" sz="2400" cap="none" spc="-10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quan</a:t>
            </a:r>
            <a:r>
              <a:rPr lang="en-US" sz="2400" cap="none" spc="-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hệ</a:t>
            </a:r>
            <a:r>
              <a:rPr lang="en-US" sz="2400" cap="none" spc="-5" dirty="0">
                <a:solidFill>
                  <a:srgbClr val="120003"/>
                </a:solidFill>
                <a:latin typeface="Times New Roman"/>
                <a:cs typeface="Times New Roman"/>
              </a:rPr>
              <a:t>: </a:t>
            </a:r>
            <a:r>
              <a:rPr lang="en-US" sz="2400" cap="none" spc="-10" dirty="0" err="1">
                <a:solidFill>
                  <a:srgbClr val="120003"/>
                </a:solidFill>
                <a:latin typeface="Times New Roman"/>
                <a:cs typeface="Times New Roman"/>
              </a:rPr>
              <a:t>mối</a:t>
            </a:r>
            <a:r>
              <a:rPr lang="en-US" sz="2400" cap="none" spc="-10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quan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hệ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báo</a:t>
            </a:r>
            <a:r>
              <a:rPr lang="en-US" sz="2400" cap="none" spc="-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cáo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10" dirty="0" err="1">
                <a:solidFill>
                  <a:srgbClr val="120003"/>
                </a:solidFill>
                <a:latin typeface="Times New Roman"/>
                <a:cs typeface="Times New Roman"/>
              </a:rPr>
              <a:t>và</a:t>
            </a:r>
            <a:r>
              <a:rPr lang="en-US" sz="2400" cap="none" spc="-10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10" dirty="0" err="1">
                <a:solidFill>
                  <a:srgbClr val="120003"/>
                </a:solidFill>
                <a:latin typeface="Times New Roman"/>
                <a:cs typeface="Times New Roman"/>
              </a:rPr>
              <a:t>quan</a:t>
            </a:r>
            <a:r>
              <a:rPr lang="en-US" sz="2400" cap="none" spc="-10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hệ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spc="-5" dirty="0" err="1">
                <a:solidFill>
                  <a:srgbClr val="120003"/>
                </a:solidFill>
                <a:latin typeface="Times New Roman"/>
                <a:cs typeface="Times New Roman"/>
              </a:rPr>
              <a:t>giám</a:t>
            </a:r>
            <a:r>
              <a:rPr lang="en-US" sz="2400" cap="none" spc="-5" dirty="0">
                <a:solidFill>
                  <a:srgbClr val="120003"/>
                </a:solidFill>
                <a:latin typeface="Times New Roman"/>
                <a:cs typeface="Times New Roman"/>
              </a:rPr>
              <a:t> 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sát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đối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với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vị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trí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công</a:t>
            </a:r>
            <a:r>
              <a:rPr lang="en-US" sz="2400" cap="none" spc="-65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việc</a:t>
            </a:r>
            <a:endParaRPr lang="en-US" sz="2400" cap="none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039"/>
              </a:spcBef>
              <a:buSzPct val="68750"/>
              <a:tabLst>
                <a:tab pos="285115" algn="l"/>
                <a:tab pos="285750" algn="l"/>
              </a:tabLst>
            </a:pP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Các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điều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kiện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thực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hiện</a:t>
            </a:r>
            <a:r>
              <a:rPr lang="en-US" sz="2400" cap="none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công</a:t>
            </a:r>
            <a:r>
              <a:rPr lang="en-US" sz="2400" cap="none" spc="-80" dirty="0">
                <a:solidFill>
                  <a:srgbClr val="120003"/>
                </a:solidFill>
                <a:latin typeface="Times New Roman"/>
                <a:cs typeface="Times New Roman"/>
              </a:rPr>
              <a:t> </a:t>
            </a:r>
            <a:r>
              <a:rPr lang="en-US" sz="2400" cap="none" dirty="0" err="1">
                <a:solidFill>
                  <a:srgbClr val="120003"/>
                </a:solidFill>
                <a:latin typeface="Times New Roman"/>
                <a:cs typeface="Times New Roman"/>
              </a:rPr>
              <a:t>việc</a:t>
            </a:r>
            <a:endParaRPr lang="en-US" sz="2400" cap="none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9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cap="none" dirty="0" err="1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b="1" cap="none" dirty="0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-5" dirty="0" err="1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cap="none" spc="-5" dirty="0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b="1" cap="none" dirty="0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cap="none" spc="-30" dirty="0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-5" dirty="0" err="1">
                <a:solidFill>
                  <a:srgbClr val="565F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3200" b="1" cap="none" spc="-5" dirty="0">
              <a:solidFill>
                <a:srgbClr val="565F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indent="-273050">
              <a:lnSpc>
                <a:spcPct val="15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"/>
              <a:tabLst>
                <a:tab pos="285115" algn="l"/>
                <a:tab pos="285750" algn="l"/>
                <a:tab pos="988060" algn="l"/>
                <a:tab pos="1673860" algn="l"/>
                <a:tab pos="2262505" algn="l"/>
                <a:tab pos="2513965" algn="l"/>
                <a:tab pos="3199765" algn="l"/>
                <a:tab pos="4201160" algn="l"/>
                <a:tab pos="4688840" algn="l"/>
                <a:tab pos="5533390" algn="l"/>
                <a:tab pos="6120130" algn="l"/>
                <a:tab pos="6603365" algn="l"/>
              </a:tabLst>
            </a:pPr>
            <a:r>
              <a:rPr lang="vi-VN" sz="3200" cap="none" spc="-10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	</a:t>
            </a:r>
            <a:r>
              <a:rPr lang="vi-VN" sz="3200" cap="none" spc="-5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	</a:t>
            </a:r>
            <a:r>
              <a:rPr lang="vi-VN" sz="3200" cap="none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	</a:t>
            </a:r>
            <a:r>
              <a:rPr lang="vi-VN" sz="3200" cap="none" spc="-5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	tiêu	chuẩn	để	đánh	giá	sự	hoàn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spc="-5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r>
              <a:rPr lang="vi-VN" sz="3200" cap="none" spc="-10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spc="-5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vi-V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marR="5080" indent="-273050">
              <a:lnSpc>
                <a:spcPct val="150000"/>
              </a:lnSpc>
              <a:spcBef>
                <a:spcPts val="1675"/>
              </a:spcBef>
              <a:buClr>
                <a:srgbClr val="FD8537"/>
              </a:buClr>
              <a:buSzPct val="69642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lang="vi-VN" sz="3200" cap="none" spc="-5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cơ sở </a:t>
            </a:r>
            <a:r>
              <a:rPr lang="vi-VN" sz="3200" cap="none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đối </a:t>
            </a:r>
            <a:r>
              <a:rPr lang="vi-VN" sz="3200" cap="none" spc="-5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 với kết </a:t>
            </a:r>
            <a:r>
              <a:rPr lang="vi-VN" sz="3200" cap="none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 </a:t>
            </a:r>
            <a:r>
              <a:rPr lang="vi-VN" sz="3200" cap="none" spc="-5" dirty="0">
                <a:solidFill>
                  <a:srgbClr val="1200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việc thực  tế</a:t>
            </a:r>
            <a:endParaRPr lang="vi-V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0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err="1">
                <a:latin typeface="Times New Roman"/>
                <a:cs typeface="Times New Roman"/>
              </a:rPr>
              <a:t>Hoạch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định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nguồn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nhân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400" cap="none" spc="-5" dirty="0">
                <a:latin typeface="Times New Roman"/>
                <a:cs typeface="Times New Roman"/>
              </a:rPr>
              <a:t>Hoạch định nguồn </a:t>
            </a:r>
            <a:r>
              <a:rPr lang="vi-VN" sz="2400" cap="none" dirty="0">
                <a:latin typeface="Times New Roman"/>
                <a:cs typeface="Times New Roman"/>
              </a:rPr>
              <a:t>nhân lực </a:t>
            </a:r>
            <a:r>
              <a:rPr lang="vi-VN" sz="2400" cap="none" spc="-5" dirty="0">
                <a:latin typeface="Times New Roman"/>
                <a:cs typeface="Times New Roman"/>
              </a:rPr>
              <a:t>là quá </a:t>
            </a:r>
            <a:r>
              <a:rPr lang="vi-VN" sz="2400" cap="none" dirty="0">
                <a:latin typeface="Times New Roman"/>
                <a:cs typeface="Times New Roman"/>
              </a:rPr>
              <a:t>trình </a:t>
            </a:r>
            <a:r>
              <a:rPr lang="vi-VN" sz="2400" cap="none" spc="-5" dirty="0">
                <a:latin typeface="Times New Roman"/>
                <a:cs typeface="Times New Roman"/>
              </a:rPr>
              <a:t>nghiên cứu, xác  </a:t>
            </a:r>
            <a:r>
              <a:rPr lang="vi-VN" sz="2400" cap="none" dirty="0">
                <a:latin typeface="Times New Roman"/>
                <a:cs typeface="Times New Roman"/>
              </a:rPr>
              <a:t>định </a:t>
            </a:r>
            <a:r>
              <a:rPr lang="vi-VN" sz="2400" b="1" cap="none" spc="-5" dirty="0">
                <a:latin typeface="Times New Roman"/>
                <a:cs typeface="Times New Roman"/>
              </a:rPr>
              <a:t>nhu </a:t>
            </a:r>
            <a:r>
              <a:rPr lang="vi-VN" sz="2400" b="1" cap="none" dirty="0">
                <a:latin typeface="Times New Roman"/>
                <a:cs typeface="Times New Roman"/>
              </a:rPr>
              <a:t>cầu </a:t>
            </a:r>
            <a:r>
              <a:rPr lang="vi-VN" sz="2400" cap="none" dirty="0">
                <a:latin typeface="Times New Roman"/>
                <a:cs typeface="Times New Roman"/>
              </a:rPr>
              <a:t>nguồn nhân lực trong hiện tại &amp; </a:t>
            </a:r>
            <a:r>
              <a:rPr lang="vi-VN" sz="2400" cap="none" spc="-140" dirty="0">
                <a:latin typeface="Times New Roman"/>
                <a:cs typeface="Times New Roman"/>
              </a:rPr>
              <a:t>t</a:t>
            </a:r>
            <a:r>
              <a:rPr lang="en-US" sz="2400" cap="none" spc="-140" dirty="0" err="1">
                <a:latin typeface="Times New Roman"/>
                <a:cs typeface="Times New Roman"/>
              </a:rPr>
              <a:t>ươ</a:t>
            </a:r>
            <a:r>
              <a:rPr lang="vi-VN" sz="2400" cap="none" spc="-140" dirty="0">
                <a:latin typeface="Times New Roman"/>
                <a:cs typeface="Times New Roman"/>
              </a:rPr>
              <a:t>ng </a:t>
            </a:r>
            <a:r>
              <a:rPr lang="vi-VN" sz="2400" cap="none" spc="-105" dirty="0">
                <a:latin typeface="Times New Roman"/>
                <a:cs typeface="Times New Roman"/>
              </a:rPr>
              <a:t>lai,  </a:t>
            </a:r>
            <a:r>
              <a:rPr lang="vi-VN" sz="2400" cap="none" spc="-225" dirty="0">
                <a:latin typeface="Times New Roman"/>
                <a:cs typeface="Times New Roman"/>
              </a:rPr>
              <a:t>đ</a:t>
            </a:r>
            <a:r>
              <a:rPr lang="en-US" sz="2400" cap="none" spc="-225" dirty="0" err="1">
                <a:latin typeface="Times New Roman"/>
                <a:cs typeface="Times New Roman"/>
              </a:rPr>
              <a:t>ưa</a:t>
            </a:r>
            <a:r>
              <a:rPr lang="en-US" sz="2400" cap="none" spc="-225" dirty="0">
                <a:latin typeface="Times New Roman"/>
                <a:cs typeface="Times New Roman"/>
              </a:rPr>
              <a:t> </a:t>
            </a:r>
            <a:r>
              <a:rPr lang="vi-VN" sz="2400" cap="none" dirty="0">
                <a:latin typeface="Times New Roman"/>
                <a:cs typeface="Times New Roman"/>
              </a:rPr>
              <a:t>ra </a:t>
            </a:r>
            <a:r>
              <a:rPr lang="vi-VN" sz="2400" cap="none" spc="-5" dirty="0">
                <a:latin typeface="Times New Roman"/>
                <a:cs typeface="Times New Roman"/>
              </a:rPr>
              <a:t>các </a:t>
            </a:r>
            <a:r>
              <a:rPr lang="vi-VN" sz="2400" cap="none" dirty="0">
                <a:latin typeface="Times New Roman"/>
                <a:cs typeface="Times New Roman"/>
              </a:rPr>
              <a:t>chính </a:t>
            </a:r>
            <a:r>
              <a:rPr lang="vi-VN" sz="2400" cap="none" spc="-5" dirty="0">
                <a:latin typeface="Times New Roman"/>
                <a:cs typeface="Times New Roman"/>
              </a:rPr>
              <a:t>sách </a:t>
            </a:r>
            <a:r>
              <a:rPr lang="vi-VN" sz="2400" cap="none" dirty="0">
                <a:latin typeface="Times New Roman"/>
                <a:cs typeface="Times New Roman"/>
              </a:rPr>
              <a:t>và thực </a:t>
            </a:r>
            <a:r>
              <a:rPr lang="vi-VN" sz="2400" cap="none" spc="-5" dirty="0">
                <a:latin typeface="Times New Roman"/>
                <a:cs typeface="Times New Roman"/>
              </a:rPr>
              <a:t>hiện </a:t>
            </a:r>
            <a:r>
              <a:rPr lang="vi-VN" sz="2400" cap="none" dirty="0">
                <a:latin typeface="Times New Roman"/>
                <a:cs typeface="Times New Roman"/>
              </a:rPr>
              <a:t>các </a:t>
            </a:r>
            <a:r>
              <a:rPr lang="vi-VN" sz="2400" cap="none" spc="-114" dirty="0">
                <a:latin typeface="Times New Roman"/>
                <a:cs typeface="Times New Roman"/>
              </a:rPr>
              <a:t>ch</a:t>
            </a:r>
            <a:r>
              <a:rPr lang="en-US" sz="2400" cap="none" spc="-114" dirty="0" err="1">
                <a:latin typeface="Times New Roman"/>
                <a:cs typeface="Times New Roman"/>
              </a:rPr>
              <a:t>ươ</a:t>
            </a:r>
            <a:r>
              <a:rPr lang="vi-VN" sz="2400" cap="none" spc="-114" dirty="0">
                <a:latin typeface="Times New Roman"/>
                <a:cs typeface="Times New Roman"/>
              </a:rPr>
              <a:t>ng </a:t>
            </a:r>
            <a:r>
              <a:rPr lang="vi-VN" sz="2400" cap="none" dirty="0">
                <a:latin typeface="Times New Roman"/>
                <a:cs typeface="Times New Roman"/>
              </a:rPr>
              <a:t>trình</a:t>
            </a:r>
            <a:r>
              <a:rPr lang="en-US" sz="2400" cap="none" dirty="0">
                <a:latin typeface="Times New Roman"/>
                <a:cs typeface="Times New Roman"/>
              </a:rPr>
              <a:t>, </a:t>
            </a:r>
            <a:r>
              <a:rPr lang="vi-VN" sz="2400" cap="none" dirty="0">
                <a:latin typeface="Times New Roman"/>
                <a:cs typeface="Times New Roman"/>
              </a:rPr>
              <a:t>hoạt động </a:t>
            </a:r>
            <a:r>
              <a:rPr lang="vi-VN" sz="2400" cap="none" spc="-5" dirty="0">
                <a:latin typeface="Times New Roman"/>
                <a:cs typeface="Times New Roman"/>
              </a:rPr>
              <a:t>bảo </a:t>
            </a:r>
            <a:r>
              <a:rPr lang="vi-VN" sz="2400" cap="none" dirty="0">
                <a:latin typeface="Times New Roman"/>
                <a:cs typeface="Times New Roman"/>
              </a:rPr>
              <a:t>đảm cho doanh </a:t>
            </a:r>
            <a:r>
              <a:rPr lang="vi-VN" sz="2400" cap="none" spc="-5" dirty="0">
                <a:latin typeface="Times New Roman"/>
                <a:cs typeface="Times New Roman"/>
              </a:rPr>
              <a:t>nghiệp </a:t>
            </a:r>
            <a:r>
              <a:rPr lang="vi-VN" sz="2400" cap="none" dirty="0">
                <a:latin typeface="Times New Roman"/>
                <a:cs typeface="Times New Roman"/>
              </a:rPr>
              <a:t>có đủ </a:t>
            </a:r>
            <a:r>
              <a:rPr lang="vi-VN" sz="2400" cap="none" spc="-5" dirty="0">
                <a:latin typeface="Times New Roman"/>
                <a:cs typeface="Times New Roman"/>
              </a:rPr>
              <a:t>nguồn </a:t>
            </a:r>
            <a:r>
              <a:rPr lang="vi-VN" sz="2400" cap="none" dirty="0">
                <a:latin typeface="Times New Roman"/>
                <a:cs typeface="Times New Roman"/>
              </a:rPr>
              <a:t>nhân  lực </a:t>
            </a:r>
            <a:r>
              <a:rPr lang="vi-VN" sz="2400" cap="none" spc="-5" dirty="0">
                <a:latin typeface="Times New Roman"/>
                <a:cs typeface="Times New Roman"/>
              </a:rPr>
              <a:t>với </a:t>
            </a:r>
            <a:r>
              <a:rPr lang="vi-VN" sz="2400" cap="none" dirty="0">
                <a:latin typeface="Times New Roman"/>
                <a:cs typeface="Times New Roman"/>
              </a:rPr>
              <a:t>các phẩm chất, kỹ năng phù hợp để </a:t>
            </a:r>
            <a:r>
              <a:rPr lang="vi-VN" sz="2400" cap="none" spc="-5" dirty="0">
                <a:latin typeface="Times New Roman"/>
                <a:cs typeface="Times New Roman"/>
              </a:rPr>
              <a:t>thực hiện </a:t>
            </a:r>
            <a:r>
              <a:rPr lang="vi-VN" sz="2400" cap="none" dirty="0">
                <a:latin typeface="Times New Roman"/>
                <a:cs typeface="Times New Roman"/>
              </a:rPr>
              <a:t>có</a:t>
            </a:r>
            <a:r>
              <a:rPr lang="en-US" sz="2400" cap="none" dirty="0">
                <a:latin typeface="Times New Roman"/>
                <a:cs typeface="Times New Roman"/>
              </a:rPr>
              <a:t> </a:t>
            </a:r>
            <a:r>
              <a:rPr lang="vi-VN" sz="2400" cap="none" dirty="0">
                <a:latin typeface="Times New Roman"/>
                <a:cs typeface="Times New Roman"/>
              </a:rPr>
              <a:t>năng </a:t>
            </a:r>
            <a:r>
              <a:rPr lang="vi-VN" sz="2400" cap="none" spc="-5" dirty="0">
                <a:latin typeface="Times New Roman"/>
                <a:cs typeface="Times New Roman"/>
              </a:rPr>
              <a:t>suất, </a:t>
            </a:r>
            <a:r>
              <a:rPr lang="vi-VN" sz="2400" cap="none" dirty="0">
                <a:latin typeface="Times New Roman"/>
                <a:cs typeface="Times New Roman"/>
              </a:rPr>
              <a:t>chất </a:t>
            </a:r>
            <a:r>
              <a:rPr lang="vi-VN" sz="2400" cap="none" spc="-150" dirty="0">
                <a:latin typeface="Times New Roman"/>
                <a:cs typeface="Times New Roman"/>
              </a:rPr>
              <a:t>l</a:t>
            </a:r>
            <a:r>
              <a:rPr lang="en-US" sz="2400" cap="none" spc="-150" dirty="0" err="1">
                <a:latin typeface="Times New Roman"/>
                <a:cs typeface="Times New Roman"/>
              </a:rPr>
              <a:t>ượ</a:t>
            </a:r>
            <a:r>
              <a:rPr lang="vi-VN" sz="2400" cap="none" spc="-150" dirty="0">
                <a:latin typeface="Times New Roman"/>
                <a:cs typeface="Times New Roman"/>
              </a:rPr>
              <a:t>ng </a:t>
            </a:r>
            <a:r>
              <a:rPr lang="vi-VN" sz="2400" cap="none" dirty="0">
                <a:latin typeface="Times New Roman"/>
                <a:cs typeface="Times New Roman"/>
              </a:rPr>
              <a:t>và hiệu</a:t>
            </a:r>
            <a:r>
              <a:rPr lang="vi-VN" sz="2400" cap="none" spc="100" dirty="0">
                <a:latin typeface="Times New Roman"/>
                <a:cs typeface="Times New Roman"/>
              </a:rPr>
              <a:t> </a:t>
            </a:r>
            <a:r>
              <a:rPr lang="vi-VN" sz="2400" cap="none" dirty="0">
                <a:latin typeface="Times New Roman"/>
                <a:cs typeface="Times New Roman"/>
              </a:rPr>
              <a:t>quả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79246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-5" dirty="0" err="1">
                <a:latin typeface="Times New Roman"/>
                <a:cs typeface="Times New Roman"/>
              </a:rPr>
              <a:t>Quá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trÌnh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hoạch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định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nguồn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nhân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lực</a:t>
            </a:r>
            <a:endParaRPr lang="en-US" sz="3600" spc="-5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54965" indent="-342900">
              <a:spcBef>
                <a:spcPts val="95"/>
              </a:spcBef>
              <a:tabLst>
                <a:tab pos="368300" algn="l"/>
              </a:tabLst>
            </a:pPr>
            <a:r>
              <a:rPr lang="en-US" sz="2600" cap="none" spc="-5" dirty="0" err="1">
                <a:latin typeface="Times New Roman"/>
                <a:cs typeface="Times New Roman"/>
              </a:rPr>
              <a:t>Phân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tích</a:t>
            </a:r>
            <a:r>
              <a:rPr lang="en-US" sz="2600" cap="none" spc="-14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xác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50" dirty="0" err="1">
                <a:latin typeface="Times New Roman"/>
                <a:cs typeface="Times New Roman"/>
              </a:rPr>
              <a:t>định</a:t>
            </a:r>
            <a:r>
              <a:rPr lang="en-US" sz="2600" cap="none" spc="50" dirty="0">
                <a:latin typeface="Times New Roman"/>
                <a:cs typeface="Times New Roman"/>
              </a:rPr>
              <a:t> </a:t>
            </a:r>
            <a:r>
              <a:rPr lang="en-US" sz="2600" cap="none" spc="-10" dirty="0" err="1">
                <a:latin typeface="Times New Roman"/>
                <a:cs typeface="Times New Roman"/>
              </a:rPr>
              <a:t>mục</a:t>
            </a:r>
            <a:r>
              <a:rPr lang="en-US" sz="2600" cap="none" spc="-10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tiêu</a:t>
            </a:r>
            <a:r>
              <a:rPr lang="en-US" sz="2600" cap="none" spc="-5" dirty="0">
                <a:latin typeface="Times New Roman"/>
                <a:cs typeface="Times New Roman"/>
              </a:rPr>
              <a:t> &amp; </a:t>
            </a:r>
            <a:r>
              <a:rPr lang="en-US" sz="2600" cap="none" spc="-5" dirty="0" err="1">
                <a:latin typeface="Times New Roman"/>
                <a:cs typeface="Times New Roman"/>
              </a:rPr>
              <a:t>chiến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lược</a:t>
            </a:r>
            <a:endParaRPr lang="en-US" sz="2600" cap="none" dirty="0">
              <a:latin typeface="Times New Roman"/>
              <a:cs typeface="Times New Roman"/>
            </a:endParaRPr>
          </a:p>
          <a:p>
            <a:pPr marL="354965" indent="-342900">
              <a:spcBef>
                <a:spcPts val="95"/>
              </a:spcBef>
              <a:tabLst>
                <a:tab pos="368300" algn="l"/>
              </a:tabLst>
            </a:pPr>
            <a:r>
              <a:rPr lang="en-US" sz="2600" cap="none" spc="-5" dirty="0" err="1">
                <a:latin typeface="Times New Roman"/>
                <a:cs typeface="Times New Roman"/>
              </a:rPr>
              <a:t>Phân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tích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hiện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trạng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quản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trị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nhân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lực</a:t>
            </a:r>
            <a:endParaRPr lang="en-US" sz="2600" cap="none" dirty="0">
              <a:latin typeface="Times New Roman"/>
              <a:cs typeface="Times New Roman"/>
            </a:endParaRPr>
          </a:p>
          <a:p>
            <a:pPr marR="81280">
              <a:spcBef>
                <a:spcPts val="600"/>
              </a:spcBef>
              <a:tabLst>
                <a:tab pos="368300" algn="l"/>
              </a:tabLst>
            </a:pPr>
            <a:r>
              <a:rPr lang="en-US" sz="2600" cap="none" spc="-5" dirty="0" err="1">
                <a:latin typeface="Times New Roman"/>
                <a:cs typeface="Times New Roman"/>
              </a:rPr>
              <a:t>Dự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báo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khối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170" dirty="0" err="1">
                <a:latin typeface="Times New Roman"/>
                <a:cs typeface="Times New Roman"/>
              </a:rPr>
              <a:t>lượng</a:t>
            </a:r>
            <a:r>
              <a:rPr lang="en-US" sz="2600" cap="none" spc="-170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công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việc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theo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10" dirty="0" err="1">
                <a:latin typeface="Times New Roman"/>
                <a:cs typeface="Times New Roman"/>
              </a:rPr>
              <a:t>mục</a:t>
            </a:r>
            <a:r>
              <a:rPr lang="en-US" sz="2600" cap="none" spc="-10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tiêu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kế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90" dirty="0" err="1">
                <a:latin typeface="Times New Roman"/>
                <a:cs typeface="Times New Roman"/>
              </a:rPr>
              <a:t>hoạch</a:t>
            </a:r>
            <a:r>
              <a:rPr lang="en-US" sz="2600" cap="none" spc="-90" dirty="0">
                <a:latin typeface="Times New Roman"/>
                <a:cs typeface="Times New Roman"/>
              </a:rPr>
              <a:t> </a:t>
            </a:r>
            <a:r>
              <a:rPr lang="en-US" sz="2600" cap="none" spc="-90" dirty="0" err="1">
                <a:latin typeface="Times New Roman"/>
                <a:cs typeface="Times New Roman"/>
              </a:rPr>
              <a:t>sản</a:t>
            </a:r>
            <a:r>
              <a:rPr lang="en-US" sz="2600" cap="none" spc="-90" dirty="0">
                <a:latin typeface="Times New Roman"/>
                <a:cs typeface="Times New Roman"/>
              </a:rPr>
              <a:t> </a:t>
            </a:r>
            <a:r>
              <a:rPr lang="en-US" sz="2600" cap="none" spc="-90" dirty="0" err="1">
                <a:latin typeface="Times New Roman"/>
                <a:cs typeface="Times New Roman"/>
              </a:rPr>
              <a:t>xuất</a:t>
            </a:r>
            <a:r>
              <a:rPr lang="en-US" sz="2600" cap="none" spc="-90" dirty="0">
                <a:latin typeface="Times New Roman"/>
                <a:cs typeface="Times New Roman"/>
              </a:rPr>
              <a:t> </a:t>
            </a:r>
            <a:r>
              <a:rPr lang="en-US" sz="2600" cap="none" spc="-90" dirty="0" err="1">
                <a:latin typeface="Times New Roman"/>
                <a:cs typeface="Times New Roman"/>
              </a:rPr>
              <a:t>kinh</a:t>
            </a:r>
            <a:r>
              <a:rPr lang="en-US" sz="2600" cap="none" spc="-90" dirty="0">
                <a:latin typeface="Times New Roman"/>
                <a:cs typeface="Times New Roman"/>
              </a:rPr>
              <a:t> </a:t>
            </a:r>
            <a:r>
              <a:rPr lang="en-US" sz="2600" cap="none" spc="-90" dirty="0" err="1">
                <a:latin typeface="Times New Roman"/>
                <a:cs typeface="Times New Roman"/>
              </a:rPr>
              <a:t>doanh</a:t>
            </a:r>
            <a:endParaRPr lang="en-US" sz="2600" cap="none" dirty="0">
              <a:latin typeface="Times New Roman"/>
              <a:cs typeface="Times New Roman"/>
            </a:endParaRPr>
          </a:p>
          <a:p>
            <a:pPr marR="170180">
              <a:spcBef>
                <a:spcPts val="605"/>
              </a:spcBef>
              <a:tabLst>
                <a:tab pos="368300" algn="l"/>
              </a:tabLst>
            </a:pPr>
            <a:r>
              <a:rPr lang="en-US" sz="2600" cap="none" spc="-5" dirty="0" err="1">
                <a:latin typeface="Times New Roman"/>
                <a:cs typeface="Times New Roman"/>
              </a:rPr>
              <a:t>Dự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báo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nhu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10" dirty="0" err="1">
                <a:latin typeface="Times New Roman"/>
                <a:cs typeface="Times New Roman"/>
              </a:rPr>
              <a:t>cầu</a:t>
            </a:r>
            <a:r>
              <a:rPr lang="en-US" sz="2600" cap="none" spc="-10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nguồn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nhân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lực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theo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kế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hoạch</a:t>
            </a:r>
            <a:r>
              <a:rPr lang="en-US" sz="2600" cap="none" spc="-95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trung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hạn</a:t>
            </a:r>
            <a:r>
              <a:rPr lang="en-US" sz="2600" cap="none" spc="-5" dirty="0">
                <a:latin typeface="Times New Roman"/>
                <a:cs typeface="Times New Roman"/>
              </a:rPr>
              <a:t>, </a:t>
            </a:r>
            <a:r>
              <a:rPr lang="en-US" sz="2600" cap="none" spc="-5" dirty="0" err="1">
                <a:latin typeface="Times New Roman"/>
                <a:cs typeface="Times New Roman"/>
              </a:rPr>
              <a:t>dài</a:t>
            </a:r>
            <a:r>
              <a:rPr lang="en-US" sz="2600" cap="none" spc="-10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hạn</a:t>
            </a:r>
            <a:endParaRPr lang="en-US" sz="2600" cap="none" spc="-5" dirty="0">
              <a:latin typeface="Times New Roman"/>
              <a:cs typeface="Times New Roman"/>
            </a:endParaRPr>
          </a:p>
          <a:p>
            <a:pPr marR="170180">
              <a:spcBef>
                <a:spcPts val="605"/>
              </a:spcBef>
              <a:tabLst>
                <a:tab pos="368300" algn="l"/>
              </a:tabLst>
            </a:pPr>
            <a:r>
              <a:rPr lang="vi-VN" sz="2600" cap="none" spc="-5" dirty="0">
                <a:latin typeface="Times New Roman"/>
                <a:cs typeface="Times New Roman"/>
              </a:rPr>
              <a:t>Phân tích so </a:t>
            </a:r>
            <a:r>
              <a:rPr lang="vi-VN" sz="2600" cap="none" spc="-10" dirty="0">
                <a:latin typeface="Times New Roman"/>
                <a:cs typeface="Times New Roman"/>
              </a:rPr>
              <a:t>sánh </a:t>
            </a:r>
            <a:r>
              <a:rPr lang="vi-VN" sz="2600" cap="none" spc="-5" dirty="0">
                <a:latin typeface="Times New Roman"/>
                <a:cs typeface="Times New Roman"/>
              </a:rPr>
              <a:t>quan hệ cung – </a:t>
            </a:r>
            <a:r>
              <a:rPr lang="vi-VN" sz="2600" cap="none" spc="-10" dirty="0">
                <a:latin typeface="Times New Roman"/>
                <a:cs typeface="Times New Roman"/>
              </a:rPr>
              <a:t>cầu </a:t>
            </a:r>
            <a:r>
              <a:rPr lang="vi-VN" sz="2600" cap="none" dirty="0">
                <a:latin typeface="Times New Roman"/>
                <a:cs typeface="Times New Roman"/>
              </a:rPr>
              <a:t>nhân </a:t>
            </a:r>
            <a:r>
              <a:rPr lang="vi-VN" sz="2600" cap="none" spc="-5" dirty="0">
                <a:latin typeface="Times New Roman"/>
                <a:cs typeface="Times New Roman"/>
              </a:rPr>
              <a:t>lực  &amp; </a:t>
            </a:r>
            <a:r>
              <a:rPr lang="vi-VN" sz="2600" cap="none" spc="100" dirty="0">
                <a:latin typeface="Times New Roman"/>
                <a:cs typeface="Times New Roman"/>
              </a:rPr>
              <a:t>đề </a:t>
            </a:r>
            <a:r>
              <a:rPr lang="vi-VN" sz="2600" cap="none" spc="-5" dirty="0">
                <a:latin typeface="Times New Roman"/>
                <a:cs typeface="Times New Roman"/>
              </a:rPr>
              <a:t>ra chính </a:t>
            </a:r>
            <a:r>
              <a:rPr lang="vi-VN" sz="2600" cap="none" spc="-10" dirty="0">
                <a:latin typeface="Times New Roman"/>
                <a:cs typeface="Times New Roman"/>
              </a:rPr>
              <a:t>sách, </a:t>
            </a:r>
            <a:r>
              <a:rPr lang="vi-VN" sz="2600" cap="none" spc="-135" dirty="0">
                <a:latin typeface="Times New Roman"/>
                <a:cs typeface="Times New Roman"/>
              </a:rPr>
              <a:t>ch</a:t>
            </a:r>
            <a:r>
              <a:rPr lang="en-US" sz="2600" cap="none" spc="-135" dirty="0">
                <a:latin typeface="Times New Roman"/>
                <a:cs typeface="Times New Roman"/>
              </a:rPr>
              <a:t>ư</a:t>
            </a:r>
            <a:r>
              <a:rPr lang="vi-VN" sz="2600" cap="none" spc="-135" dirty="0">
                <a:latin typeface="Times New Roman"/>
                <a:cs typeface="Times New Roman"/>
              </a:rPr>
              <a:t>ơng </a:t>
            </a:r>
            <a:r>
              <a:rPr lang="vi-VN" sz="2600" cap="none" dirty="0">
                <a:latin typeface="Times New Roman"/>
                <a:cs typeface="Times New Roman"/>
              </a:rPr>
              <a:t>trình, </a:t>
            </a:r>
            <a:r>
              <a:rPr lang="vi-VN" sz="2600" cap="none" spc="-5" dirty="0">
                <a:latin typeface="Times New Roman"/>
                <a:cs typeface="Times New Roman"/>
              </a:rPr>
              <a:t>kế</a:t>
            </a:r>
            <a:r>
              <a:rPr lang="vi-VN" sz="2600" cap="none" spc="15" dirty="0">
                <a:latin typeface="Times New Roman"/>
                <a:cs typeface="Times New Roman"/>
              </a:rPr>
              <a:t> </a:t>
            </a:r>
            <a:r>
              <a:rPr lang="vi-VN" sz="2600" cap="none" spc="-5" dirty="0">
                <a:latin typeface="Times New Roman"/>
                <a:cs typeface="Times New Roman"/>
              </a:rPr>
              <a:t>hoạc</a:t>
            </a:r>
            <a:r>
              <a:rPr lang="en-US" sz="2600" cap="none" spc="-5" dirty="0">
                <a:latin typeface="Times New Roman"/>
                <a:cs typeface="Times New Roman"/>
              </a:rPr>
              <a:t>h</a:t>
            </a:r>
          </a:p>
          <a:p>
            <a:pPr marR="170180">
              <a:spcBef>
                <a:spcPts val="605"/>
              </a:spcBef>
              <a:tabLst>
                <a:tab pos="368300" algn="l"/>
              </a:tabLst>
            </a:pPr>
            <a:r>
              <a:rPr lang="en-US" sz="2600" cap="none" spc="-10" dirty="0" err="1">
                <a:latin typeface="Times New Roman"/>
                <a:cs typeface="Times New Roman"/>
              </a:rPr>
              <a:t>Kiểm</a:t>
            </a:r>
            <a:r>
              <a:rPr lang="en-US" sz="2600" cap="none" spc="-10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tra</a:t>
            </a:r>
            <a:r>
              <a:rPr lang="en-US" sz="2600" cap="none" spc="-5" dirty="0">
                <a:latin typeface="Times New Roman"/>
                <a:cs typeface="Times New Roman"/>
              </a:rPr>
              <a:t>, </a:t>
            </a:r>
            <a:r>
              <a:rPr lang="en-US" sz="2600" cap="none" dirty="0" err="1">
                <a:latin typeface="Times New Roman"/>
                <a:cs typeface="Times New Roman"/>
              </a:rPr>
              <a:t>giám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sát</a:t>
            </a:r>
            <a:r>
              <a:rPr lang="en-US" sz="2600" cap="none" spc="-5" dirty="0">
                <a:latin typeface="Times New Roman"/>
                <a:cs typeface="Times New Roman"/>
              </a:rPr>
              <a:t>, </a:t>
            </a:r>
            <a:r>
              <a:rPr lang="en-US" sz="2600" cap="none" spc="50" dirty="0" err="1">
                <a:latin typeface="Times New Roman"/>
                <a:cs typeface="Times New Roman"/>
              </a:rPr>
              <a:t>đánh</a:t>
            </a:r>
            <a:r>
              <a:rPr lang="en-US" sz="2600" cap="none" spc="50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giá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tình</a:t>
            </a:r>
            <a:r>
              <a:rPr lang="en-US" sz="2600" cap="none" spc="-5" dirty="0">
                <a:latin typeface="Times New Roman"/>
                <a:cs typeface="Times New Roman"/>
              </a:rPr>
              <a:t> </a:t>
            </a:r>
            <a:r>
              <a:rPr lang="en-US" sz="2600" cap="none" dirty="0" err="1">
                <a:latin typeface="Times New Roman"/>
                <a:cs typeface="Times New Roman"/>
              </a:rPr>
              <a:t>hình</a:t>
            </a:r>
            <a:r>
              <a:rPr lang="en-US" sz="2600" cap="none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thực</a:t>
            </a:r>
            <a:r>
              <a:rPr lang="en-US" sz="2600" cap="none" spc="-70" dirty="0">
                <a:latin typeface="Times New Roman"/>
                <a:cs typeface="Times New Roman"/>
              </a:rPr>
              <a:t> </a:t>
            </a:r>
            <a:r>
              <a:rPr lang="en-US" sz="2600" cap="none" spc="-5" dirty="0" err="1">
                <a:latin typeface="Times New Roman"/>
                <a:cs typeface="Times New Roman"/>
              </a:rPr>
              <a:t>hiện</a:t>
            </a:r>
            <a:endParaRPr lang="en-US" sz="2600" cap="none" dirty="0">
              <a:latin typeface="Times New Roman"/>
              <a:cs typeface="Times New Roman"/>
            </a:endParaRPr>
          </a:p>
          <a:p>
            <a:pPr marR="170180">
              <a:lnSpc>
                <a:spcPct val="150000"/>
              </a:lnSpc>
              <a:spcBef>
                <a:spcPts val="605"/>
              </a:spcBef>
              <a:tabLst>
                <a:tab pos="368300" algn="l"/>
              </a:tabLst>
            </a:pPr>
            <a:endParaRPr lang="en-US" sz="2400" cap="none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649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R="170180">
              <a:spcBef>
                <a:spcPts val="605"/>
              </a:spcBef>
              <a:tabLst>
                <a:tab pos="368300" algn="l"/>
              </a:tabLst>
            </a:pPr>
            <a:r>
              <a:rPr lang="vi-VN" sz="3600" cap="none" spc="-5" dirty="0">
                <a:latin typeface="Times New Roman"/>
                <a:cs typeface="Times New Roman"/>
              </a:rPr>
              <a:t>Phân tích so </a:t>
            </a:r>
            <a:r>
              <a:rPr lang="vi-VN" sz="3600" cap="none" spc="-10" dirty="0">
                <a:latin typeface="Times New Roman"/>
                <a:cs typeface="Times New Roman"/>
              </a:rPr>
              <a:t>sánh </a:t>
            </a:r>
            <a:r>
              <a:rPr lang="vi-VN" sz="3600" cap="none" spc="-5" dirty="0">
                <a:latin typeface="Times New Roman"/>
                <a:cs typeface="Times New Roman"/>
              </a:rPr>
              <a:t>quan hệ cung – </a:t>
            </a:r>
            <a:r>
              <a:rPr lang="vi-VN" sz="3600" cap="none" spc="-10" dirty="0">
                <a:latin typeface="Times New Roman"/>
                <a:cs typeface="Times New Roman"/>
              </a:rPr>
              <a:t>cầu </a:t>
            </a:r>
            <a:r>
              <a:rPr lang="vi-VN" sz="3600" cap="none" dirty="0">
                <a:latin typeface="Times New Roman"/>
                <a:cs typeface="Times New Roman"/>
              </a:rPr>
              <a:t>nhân </a:t>
            </a:r>
            <a:r>
              <a:rPr lang="vi-VN" sz="3600" cap="none" spc="-5" dirty="0">
                <a:latin typeface="Times New Roman"/>
                <a:cs typeface="Times New Roman"/>
              </a:rPr>
              <a:t>lực  &amp; </a:t>
            </a:r>
            <a:r>
              <a:rPr lang="vi-VN" sz="3600" cap="none" spc="100" dirty="0">
                <a:latin typeface="Times New Roman"/>
                <a:cs typeface="Times New Roman"/>
              </a:rPr>
              <a:t>đề </a:t>
            </a:r>
            <a:r>
              <a:rPr lang="vi-VN" sz="3600" cap="none" spc="-5" dirty="0">
                <a:latin typeface="Times New Roman"/>
                <a:cs typeface="Times New Roman"/>
              </a:rPr>
              <a:t>ra chính </a:t>
            </a:r>
            <a:r>
              <a:rPr lang="vi-VN" sz="3600" cap="none" spc="-10" dirty="0">
                <a:latin typeface="Times New Roman"/>
                <a:cs typeface="Times New Roman"/>
              </a:rPr>
              <a:t>sách, </a:t>
            </a:r>
            <a:r>
              <a:rPr lang="vi-VN" sz="3600" cap="none" spc="-135" dirty="0">
                <a:latin typeface="Times New Roman"/>
                <a:cs typeface="Times New Roman"/>
              </a:rPr>
              <a:t>ch</a:t>
            </a:r>
            <a:r>
              <a:rPr lang="en-US" sz="3600" cap="none" spc="-135" dirty="0">
                <a:latin typeface="Times New Roman"/>
                <a:cs typeface="Times New Roman"/>
              </a:rPr>
              <a:t>ư</a:t>
            </a:r>
            <a:r>
              <a:rPr lang="vi-VN" sz="3600" cap="none" spc="-135" dirty="0">
                <a:latin typeface="Times New Roman"/>
                <a:cs typeface="Times New Roman"/>
              </a:rPr>
              <a:t>ơng </a:t>
            </a:r>
            <a:r>
              <a:rPr lang="vi-VN" sz="3600" cap="none" dirty="0">
                <a:latin typeface="Times New Roman"/>
                <a:cs typeface="Times New Roman"/>
              </a:rPr>
              <a:t>trình, </a:t>
            </a:r>
            <a:r>
              <a:rPr lang="vi-VN" sz="3600" cap="none" spc="-5" dirty="0">
                <a:latin typeface="Times New Roman"/>
                <a:cs typeface="Times New Roman"/>
              </a:rPr>
              <a:t>kế</a:t>
            </a:r>
            <a:r>
              <a:rPr lang="vi-VN" sz="3600" cap="none" spc="15" dirty="0">
                <a:latin typeface="Times New Roman"/>
                <a:cs typeface="Times New Roman"/>
              </a:rPr>
              <a:t> </a:t>
            </a:r>
            <a:r>
              <a:rPr lang="vi-VN" sz="3600" cap="none" spc="-5" dirty="0">
                <a:latin typeface="Times New Roman"/>
                <a:cs typeface="Times New Roman"/>
              </a:rPr>
              <a:t>hoạc</a:t>
            </a:r>
            <a:r>
              <a:rPr lang="en-US" sz="3600" cap="none" spc="-5" dirty="0">
                <a:latin typeface="Times New Roman"/>
                <a:cs typeface="Times New Roman"/>
              </a:rPr>
              <a:t>h?</a:t>
            </a:r>
          </a:p>
        </p:txBody>
      </p:sp>
    </p:spTree>
    <p:extLst>
      <p:ext uri="{BB962C8B-B14F-4D97-AF65-F5344CB8AC3E}">
        <p14:creationId xmlns:p14="http://schemas.microsoft.com/office/powerpoint/2010/main" val="187878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-5" dirty="0" err="1">
                <a:latin typeface="Times New Roman"/>
                <a:cs typeface="Times New Roman"/>
              </a:rPr>
              <a:t>Quá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 err="1">
                <a:latin typeface="Times New Roman"/>
                <a:cs typeface="Times New Roman"/>
              </a:rPr>
              <a:t>trÌnh</a:t>
            </a:r>
            <a:r>
              <a:rPr lang="en-US" sz="3600" spc="-5" dirty="0">
                <a:latin typeface="Times New Roman"/>
                <a:cs typeface="Times New Roman"/>
              </a:rPr>
              <a:t> TUYỂN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54965" indent="-342900">
              <a:spcBef>
                <a:spcPts val="95"/>
              </a:spcBef>
              <a:tabLst>
                <a:tab pos="368300" algn="l"/>
              </a:tabLst>
            </a:pPr>
            <a:r>
              <a:rPr lang="en-US" sz="2800" cap="none" spc="-5" dirty="0" err="1">
                <a:latin typeface="Times New Roman"/>
                <a:cs typeface="Times New Roman"/>
              </a:rPr>
              <a:t>Quá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trình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thu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hút</a:t>
            </a:r>
            <a:r>
              <a:rPr lang="en-US" sz="2800" cap="none" dirty="0">
                <a:latin typeface="Times New Roman"/>
                <a:cs typeface="Times New Roman"/>
              </a:rPr>
              <a:t>  </a:t>
            </a:r>
            <a:r>
              <a:rPr lang="en-US" sz="2800" cap="none" dirty="0" err="1">
                <a:latin typeface="Times New Roman"/>
                <a:cs typeface="Times New Roman"/>
              </a:rPr>
              <a:t>những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ứng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viên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có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năng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lực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phù</a:t>
            </a:r>
            <a:r>
              <a:rPr lang="en-US" sz="2800" cap="none" dirty="0">
                <a:latin typeface="Times New Roman"/>
                <a:cs typeface="Times New Roman"/>
              </a:rPr>
              <a:t>  </a:t>
            </a:r>
            <a:r>
              <a:rPr lang="en-US" sz="2800" cap="none" dirty="0" err="1">
                <a:latin typeface="Times New Roman"/>
                <a:cs typeface="Times New Roman"/>
              </a:rPr>
              <a:t>hợp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tham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gia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vào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quá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trình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tuyển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chọn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của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công</a:t>
            </a:r>
            <a:r>
              <a:rPr lang="en-US" sz="2800" cap="none" spc="-55" dirty="0">
                <a:latin typeface="Times New Roman"/>
                <a:cs typeface="Times New Roman"/>
              </a:rPr>
              <a:t> </a:t>
            </a:r>
            <a:r>
              <a:rPr lang="en-US" sz="2800" cap="none" dirty="0">
                <a:latin typeface="Times New Roman"/>
                <a:cs typeface="Times New Roman"/>
              </a:rPr>
              <a:t>ty</a:t>
            </a:r>
            <a:endParaRPr lang="en-US" sz="2400" cap="none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796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NGUỒN TUYỂN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2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2200" b="1" u="heavy" cap="none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vi-VN" sz="2200" b="1" u="heavy" cap="none" spc="-1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1" u="heavy" cap="none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ích:</a:t>
            </a:r>
            <a:endParaRPr lang="vi-VN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Biết </a:t>
            </a:r>
            <a:r>
              <a:rPr lang="en-US" sz="2200" cap="none" spc="-18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cap="none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lực và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chất của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sz="2200" cap="none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viên.</a:t>
            </a:r>
          </a:p>
          <a:p>
            <a:pPr marL="12700">
              <a:lnSpc>
                <a:spcPct val="100000"/>
              </a:lnSpc>
            </a:pP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nắm bắt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công việc nhanh</a:t>
            </a:r>
            <a:r>
              <a:rPr lang="vi-VN" sz="2200" cap="none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hơn.</a:t>
            </a:r>
          </a:p>
          <a:p>
            <a:pPr marL="12700">
              <a:lnSpc>
                <a:spcPct val="100000"/>
              </a:lnSpc>
            </a:pPr>
            <a:r>
              <a:rPr lang="vi-VN" sz="22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kiệm thời gian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phí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vi-VN" sz="22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</a:p>
          <a:p>
            <a:pPr marL="12700">
              <a:lnSpc>
                <a:spcPct val="100000"/>
              </a:lnSpc>
              <a:tabLst>
                <a:tab pos="303530" algn="l"/>
              </a:tabLst>
            </a:pPr>
            <a:r>
              <a:rPr lang="vi-VN" sz="22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cơ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 thăng tiến cho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sz="22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2200" b="1" u="heavy" cap="none" spc="-1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vi-VN" sz="2200" b="1" u="heavy" cap="none" spc="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b="1" u="heavy" cap="none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điểm:</a:t>
            </a:r>
            <a:endParaRPr lang="vi-VN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400"/>
              </a:lnSpc>
              <a:buChar char="-"/>
              <a:tabLst>
                <a:tab pos="375285" algn="l"/>
                <a:tab pos="375920" algn="l"/>
              </a:tabLst>
            </a:pPr>
            <a:r>
              <a:rPr lang="vi-VN" sz="22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 làm việc theo khuôn rập, không </a:t>
            </a:r>
            <a:r>
              <a:rPr lang="vi-VN" sz="22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sáng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tạo,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vi-VN" sz="22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đua.</a:t>
            </a:r>
            <a:endParaRPr lang="vi-VN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3530" indent="-291465">
              <a:lnSpc>
                <a:spcPct val="100000"/>
              </a:lnSpc>
              <a:spcBef>
                <a:spcPts val="5"/>
              </a:spcBef>
              <a:buChar char="-"/>
              <a:tabLst>
                <a:tab pos="303530" algn="l"/>
                <a:tab pos="304165" algn="l"/>
              </a:tabLst>
            </a:pP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tốt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vi-VN" sz="22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mất </a:t>
            </a:r>
            <a:r>
              <a:rPr lang="vi-VN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đoàn kết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22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4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NGUỒN TUYỂN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2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indent="-381000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lang="en-US" sz="22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cap="none" spc="-1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cap="none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cap="none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cap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065" indent="-381000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cap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ty.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90855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502920" algn="l"/>
                <a:tab pos="503555" algn="l"/>
              </a:tabLst>
            </a:pP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cap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483234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495300" algn="l"/>
                <a:tab pos="495934" algn="l"/>
              </a:tabLst>
            </a:pPr>
            <a:r>
              <a:rPr lang="en-US" sz="2200" cap="none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cap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internet,...</a:t>
            </a:r>
          </a:p>
          <a:p>
            <a:pPr marL="393065" indent="-381000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200" cap="none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chợ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93065" indent="-381000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lang="en-US" sz="22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cap="none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cap="none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cap="none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2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7393"/>
            <a:ext cx="10396882" cy="11519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NGUỒN TUYỂN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73680"/>
            <a:ext cx="10394707" cy="3700906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9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9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29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2900" b="1" u="heavy" cap="none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Lợi</a:t>
            </a:r>
            <a:r>
              <a:rPr lang="vi-VN" sz="2900" b="1" u="heavy" cap="none" spc="-1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vi-VN" sz="2900" b="1" u="heavy" cap="none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ích:</a:t>
            </a:r>
            <a:endParaRPr lang="vi-VN" sz="2900" cap="none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F39D"/>
              </a:buClr>
              <a:buSzPct val="75000"/>
              <a:buFont typeface="Arial"/>
              <a:buChar char="-"/>
              <a:tabLst>
                <a:tab pos="354965" algn="l"/>
                <a:tab pos="355600" algn="l"/>
              </a:tabLst>
            </a:pPr>
            <a:r>
              <a:rPr lang="en-US" sz="2900" cap="none" dirty="0">
                <a:latin typeface="Times New Roman"/>
                <a:cs typeface="Times New Roman"/>
              </a:rPr>
              <a:t>Thu </a:t>
            </a:r>
            <a:r>
              <a:rPr lang="en-US" sz="2900" cap="none" spc="5" dirty="0" err="1">
                <a:latin typeface="Times New Roman"/>
                <a:cs typeface="Times New Roman"/>
              </a:rPr>
              <a:t>hút</a:t>
            </a:r>
            <a:r>
              <a:rPr lang="en-US" sz="2900" cap="none" spc="5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nhiều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spc="5" dirty="0" err="1">
                <a:latin typeface="Times New Roman"/>
                <a:cs typeface="Times New Roman"/>
              </a:rPr>
              <a:t>nhân</a:t>
            </a:r>
            <a:r>
              <a:rPr lang="en-US" sz="2900" cap="none" spc="5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tài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tham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gia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spc="5" dirty="0" err="1">
                <a:latin typeface="Times New Roman"/>
                <a:cs typeface="Times New Roman"/>
              </a:rPr>
              <a:t>công</a:t>
            </a:r>
            <a:r>
              <a:rPr lang="en-US" sz="2900" cap="none" spc="-155" dirty="0">
                <a:latin typeface="Times New Roman"/>
                <a:cs typeface="Times New Roman"/>
              </a:rPr>
              <a:t> </a:t>
            </a:r>
            <a:r>
              <a:rPr lang="en-US" sz="2900" cap="none" dirty="0">
                <a:latin typeface="Times New Roman"/>
                <a:cs typeface="Times New Roman"/>
              </a:rPr>
              <a:t>ty</a:t>
            </a:r>
            <a:r>
              <a:rPr lang="en-US" sz="2900" cap="none" dirty="0">
                <a:latin typeface="C059"/>
                <a:cs typeface="C059"/>
              </a:rPr>
              <a:t>.</a:t>
            </a:r>
          </a:p>
          <a:p>
            <a:pPr marL="355600" indent="-342900">
              <a:lnSpc>
                <a:spcPct val="100000"/>
              </a:lnSpc>
              <a:buClr>
                <a:srgbClr val="FFF39D"/>
              </a:buClr>
              <a:buSzPct val="75000"/>
              <a:buFont typeface="Arial"/>
              <a:buChar char="-"/>
              <a:tabLst>
                <a:tab pos="354965" algn="l"/>
                <a:tab pos="355600" algn="l"/>
              </a:tabLst>
            </a:pPr>
            <a:r>
              <a:rPr lang="en-US" sz="2900" cap="none" dirty="0" err="1">
                <a:latin typeface="Times New Roman"/>
                <a:cs typeface="Times New Roman"/>
              </a:rPr>
              <a:t>Tạo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spc="5" dirty="0" err="1">
                <a:latin typeface="Times New Roman"/>
                <a:cs typeface="Times New Roman"/>
              </a:rPr>
              <a:t>phong</a:t>
            </a:r>
            <a:r>
              <a:rPr lang="en-US" sz="2900" cap="none" spc="5" dirty="0">
                <a:latin typeface="Times New Roman"/>
                <a:cs typeface="Times New Roman"/>
              </a:rPr>
              <a:t> </a:t>
            </a:r>
            <a:r>
              <a:rPr lang="en-US" sz="2900" cap="none" spc="5" dirty="0" err="1">
                <a:latin typeface="Times New Roman"/>
                <a:cs typeface="Times New Roman"/>
              </a:rPr>
              <a:t>cánh</a:t>
            </a:r>
            <a:r>
              <a:rPr lang="en-US" sz="2900" cap="none" spc="5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làm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việc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mới</a:t>
            </a:r>
            <a:r>
              <a:rPr lang="en-US" sz="2900" cap="none" spc="-114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mẻ</a:t>
            </a:r>
            <a:r>
              <a:rPr lang="en-US" sz="2900" cap="none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buClr>
                <a:srgbClr val="FFF39D"/>
              </a:buClr>
              <a:buSzPct val="75000"/>
              <a:buFont typeface="Arial"/>
              <a:buChar char="-"/>
              <a:tabLst>
                <a:tab pos="354965" algn="l"/>
                <a:tab pos="355600" algn="l"/>
              </a:tabLst>
            </a:pPr>
            <a:r>
              <a:rPr lang="en-US" sz="2900" cap="none" spc="-5" dirty="0" err="1">
                <a:latin typeface="Times New Roman"/>
                <a:cs typeface="Times New Roman"/>
              </a:rPr>
              <a:t>Phát</a:t>
            </a:r>
            <a:r>
              <a:rPr lang="en-US" sz="2900" cap="none" spc="-5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triển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kỹ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năng</a:t>
            </a:r>
            <a:r>
              <a:rPr lang="en-US" sz="2900" cap="none" dirty="0">
                <a:latin typeface="Times New Roman"/>
                <a:cs typeface="Times New Roman"/>
              </a:rPr>
              <a:t>, </a:t>
            </a:r>
            <a:r>
              <a:rPr lang="en-US" sz="2900" cap="none" dirty="0" err="1">
                <a:latin typeface="Times New Roman"/>
                <a:cs typeface="Times New Roman"/>
              </a:rPr>
              <a:t>kinh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nghiệm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cho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nhân</a:t>
            </a:r>
            <a:r>
              <a:rPr lang="en-US" sz="2900" cap="none" spc="-120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viên</a:t>
            </a:r>
            <a:r>
              <a:rPr lang="en-US" sz="2900" cap="none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buClr>
                <a:srgbClr val="FFF39D"/>
              </a:buClr>
              <a:buSzPct val="75000"/>
              <a:buFont typeface="Arial"/>
              <a:buChar char="-"/>
              <a:tabLst>
                <a:tab pos="354965" algn="l"/>
                <a:tab pos="355600" algn="l"/>
              </a:tabLst>
            </a:pPr>
            <a:r>
              <a:rPr lang="en-US" sz="2900" cap="none" spc="-5" dirty="0" err="1">
                <a:latin typeface="Times New Roman"/>
                <a:cs typeface="Times New Roman"/>
              </a:rPr>
              <a:t>Giảm</a:t>
            </a:r>
            <a:r>
              <a:rPr lang="en-US" sz="2900" cap="none" spc="-5" dirty="0">
                <a:latin typeface="Times New Roman"/>
                <a:cs typeface="Times New Roman"/>
              </a:rPr>
              <a:t> </a:t>
            </a:r>
            <a:r>
              <a:rPr lang="en-US" sz="2900" cap="none" dirty="0">
                <a:latin typeface="Times New Roman"/>
                <a:cs typeface="Times New Roman"/>
              </a:rPr>
              <a:t>chi </a:t>
            </a:r>
            <a:r>
              <a:rPr lang="en-US" sz="2900" cap="none" dirty="0" err="1">
                <a:latin typeface="Times New Roman"/>
                <a:cs typeface="Times New Roman"/>
              </a:rPr>
              <a:t>phí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đào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tạo</a:t>
            </a:r>
            <a:r>
              <a:rPr lang="en-US" sz="2900" cap="none" dirty="0">
                <a:latin typeface="Times New Roman"/>
                <a:cs typeface="Times New Roman"/>
              </a:rPr>
              <a:t>, </a:t>
            </a:r>
            <a:r>
              <a:rPr lang="en-US" sz="2900" cap="none" dirty="0" err="1">
                <a:latin typeface="Times New Roman"/>
                <a:cs typeface="Times New Roman"/>
              </a:rPr>
              <a:t>hiệu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suất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công</a:t>
            </a:r>
            <a:r>
              <a:rPr lang="en-US" sz="2900" cap="none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việc</a:t>
            </a:r>
            <a:r>
              <a:rPr lang="en-US" sz="2900" cap="none" spc="-114" dirty="0">
                <a:latin typeface="Times New Roman"/>
                <a:cs typeface="Times New Roman"/>
              </a:rPr>
              <a:t> </a:t>
            </a:r>
            <a:r>
              <a:rPr lang="en-US" sz="2900" cap="none" dirty="0" err="1">
                <a:latin typeface="Times New Roman"/>
                <a:cs typeface="Times New Roman"/>
              </a:rPr>
              <a:t>cao</a:t>
            </a:r>
            <a:r>
              <a:rPr lang="vi-VN" sz="2900" cap="none" dirty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2900" b="1" u="heavy" cap="none" spc="-1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Nhược</a:t>
            </a:r>
            <a:r>
              <a:rPr lang="vi-VN" sz="2900" b="1" u="heavy" cap="none" spc="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vi-VN" sz="2900" b="1" u="heavy" cap="none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Times New Roman"/>
                <a:cs typeface="Times New Roman"/>
              </a:rPr>
              <a:t>điểm:</a:t>
            </a:r>
            <a:endParaRPr lang="vi-VN" sz="2900" cap="none" dirty="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Font typeface="C059"/>
              <a:buChar char="-"/>
              <a:tabLst>
                <a:tab pos="231140" algn="l"/>
              </a:tabLst>
            </a:pPr>
            <a:r>
              <a:rPr lang="vi-VN" sz="2900" cap="none" spc="-5" dirty="0">
                <a:latin typeface="Times New Roman"/>
                <a:cs typeface="Times New Roman"/>
              </a:rPr>
              <a:t>Tốn nhiều thời gian </a:t>
            </a:r>
            <a:r>
              <a:rPr lang="vi-VN" sz="2900" cap="none" dirty="0">
                <a:latin typeface="Times New Roman"/>
                <a:cs typeface="Times New Roman"/>
              </a:rPr>
              <a:t>và </a:t>
            </a:r>
            <a:r>
              <a:rPr lang="vi-VN" sz="2900" cap="none" spc="-5" dirty="0">
                <a:latin typeface="Times New Roman"/>
                <a:cs typeface="Times New Roman"/>
              </a:rPr>
              <a:t>chi </a:t>
            </a:r>
            <a:r>
              <a:rPr lang="vi-VN" sz="2900" cap="none" dirty="0">
                <a:latin typeface="Times New Roman"/>
                <a:cs typeface="Times New Roman"/>
              </a:rPr>
              <a:t>phí </a:t>
            </a:r>
            <a:r>
              <a:rPr lang="vi-VN" sz="2900" cap="none" spc="-5" dirty="0">
                <a:latin typeface="Times New Roman"/>
                <a:cs typeface="Times New Roman"/>
              </a:rPr>
              <a:t>tuyển </a:t>
            </a:r>
            <a:r>
              <a:rPr lang="vi-VN" sz="2900" cap="none" dirty="0">
                <a:latin typeface="Times New Roman"/>
                <a:cs typeface="Times New Roman"/>
              </a:rPr>
              <a:t>dụng và </a:t>
            </a:r>
            <a:r>
              <a:rPr lang="vi-VN" sz="2900" cap="none" spc="-5" dirty="0">
                <a:latin typeface="Times New Roman"/>
                <a:cs typeface="Times New Roman"/>
              </a:rPr>
              <a:t>thử</a:t>
            </a:r>
            <a:r>
              <a:rPr lang="vi-VN" sz="2900" cap="none" spc="-25" dirty="0">
                <a:latin typeface="Times New Roman"/>
                <a:cs typeface="Times New Roman"/>
              </a:rPr>
              <a:t> </a:t>
            </a:r>
            <a:r>
              <a:rPr lang="vi-VN" sz="2900" cap="none" spc="-5" dirty="0">
                <a:latin typeface="Times New Roman"/>
                <a:cs typeface="Times New Roman"/>
              </a:rPr>
              <a:t>việc.</a:t>
            </a:r>
            <a:endParaRPr lang="vi-VN" sz="2900" cap="none" dirty="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buFont typeface="C059"/>
              <a:buChar char="-"/>
              <a:tabLst>
                <a:tab pos="231140" algn="l"/>
              </a:tabLst>
            </a:pPr>
            <a:r>
              <a:rPr lang="vi-VN" sz="2900" cap="none" spc="-10" dirty="0">
                <a:latin typeface="Times New Roman"/>
                <a:cs typeface="Times New Roman"/>
              </a:rPr>
              <a:t>Giảm cơ </a:t>
            </a:r>
            <a:r>
              <a:rPr lang="vi-VN" sz="2900" cap="none" spc="-5" dirty="0">
                <a:latin typeface="Times New Roman"/>
                <a:cs typeface="Times New Roman"/>
              </a:rPr>
              <a:t>hội thăng tiến cho </a:t>
            </a:r>
            <a:r>
              <a:rPr lang="vi-VN" sz="2900" cap="none" dirty="0">
                <a:latin typeface="Times New Roman"/>
                <a:cs typeface="Times New Roman"/>
              </a:rPr>
              <a:t>n</a:t>
            </a:r>
            <a:r>
              <a:rPr lang="vi-VN" sz="2900" cap="none" dirty="0">
                <a:latin typeface="Arial"/>
                <a:cs typeface="Arial"/>
              </a:rPr>
              <a:t>hân viên </a:t>
            </a:r>
            <a:r>
              <a:rPr lang="vi-VN" sz="2900" cap="none" dirty="0">
                <a:latin typeface="Times New Roman"/>
                <a:cs typeface="Times New Roman"/>
              </a:rPr>
              <a:t>trong </a:t>
            </a:r>
            <a:r>
              <a:rPr lang="vi-VN" sz="2900" cap="none" spc="-5" dirty="0">
                <a:latin typeface="Times New Roman"/>
                <a:cs typeface="Times New Roman"/>
              </a:rPr>
              <a:t>tổ</a:t>
            </a:r>
            <a:r>
              <a:rPr lang="vi-VN" sz="2900" cap="none" dirty="0">
                <a:latin typeface="Times New Roman"/>
                <a:cs typeface="Times New Roman"/>
              </a:rPr>
              <a:t> </a:t>
            </a:r>
            <a:r>
              <a:rPr lang="vi-VN" sz="2900" cap="none" spc="-5" dirty="0">
                <a:latin typeface="Times New Roman"/>
                <a:cs typeface="Times New Roman"/>
              </a:rPr>
              <a:t>chức.</a:t>
            </a:r>
            <a:endParaRPr lang="vi-VN" sz="2900" cap="none" dirty="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buFont typeface="C059"/>
              <a:buChar char="-"/>
              <a:tabLst>
                <a:tab pos="231140" algn="l"/>
              </a:tabLst>
            </a:pPr>
            <a:r>
              <a:rPr lang="vi-VN" sz="2900" cap="none" spc="-5" dirty="0">
                <a:latin typeface="Times New Roman"/>
                <a:cs typeface="Times New Roman"/>
              </a:rPr>
              <a:t>Ứng viên </a:t>
            </a:r>
            <a:r>
              <a:rPr lang="vi-VN" sz="2900" cap="none" spc="-10" dirty="0">
                <a:latin typeface="Times New Roman"/>
                <a:cs typeface="Times New Roman"/>
              </a:rPr>
              <a:t>cần </a:t>
            </a:r>
            <a:r>
              <a:rPr lang="vi-VN" sz="2900" cap="none" spc="-5" dirty="0">
                <a:latin typeface="Times New Roman"/>
                <a:cs typeface="Times New Roman"/>
              </a:rPr>
              <a:t>thời gian thích ứng công việc</a:t>
            </a:r>
            <a:r>
              <a:rPr lang="vi-VN" sz="2900" cap="none" spc="20" dirty="0">
                <a:latin typeface="Times New Roman"/>
                <a:cs typeface="Times New Roman"/>
              </a:rPr>
              <a:t> </a:t>
            </a:r>
            <a:r>
              <a:rPr lang="vi-VN" sz="2900" cap="none" spc="-10" dirty="0">
                <a:latin typeface="Times New Roman"/>
                <a:cs typeface="Times New Roman"/>
              </a:rPr>
              <a:t>mới.</a:t>
            </a:r>
            <a:endParaRPr lang="vi-VN" sz="2900" cap="none" dirty="0">
              <a:latin typeface="Times New Roman"/>
              <a:cs typeface="Times New Roman"/>
            </a:endParaRPr>
          </a:p>
          <a:p>
            <a:pPr marL="230504" indent="-218440">
              <a:lnSpc>
                <a:spcPct val="100000"/>
              </a:lnSpc>
              <a:buFont typeface="C059"/>
              <a:buChar char="-"/>
              <a:tabLst>
                <a:tab pos="231140" algn="l"/>
              </a:tabLst>
            </a:pPr>
            <a:r>
              <a:rPr lang="vi-VN" sz="2900" cap="none" spc="-10" dirty="0">
                <a:latin typeface="Times New Roman"/>
                <a:cs typeface="Times New Roman"/>
              </a:rPr>
              <a:t>Lựa </a:t>
            </a:r>
            <a:r>
              <a:rPr lang="vi-VN" sz="2900" cap="none" spc="-5" dirty="0">
                <a:latin typeface="Times New Roman"/>
                <a:cs typeface="Times New Roman"/>
              </a:rPr>
              <a:t>chọn </a:t>
            </a:r>
            <a:r>
              <a:rPr lang="vi-VN" sz="2900" cap="none" spc="-185" dirty="0">
                <a:latin typeface="Times New Roman"/>
                <a:cs typeface="Times New Roman"/>
              </a:rPr>
              <a:t>đ</a:t>
            </a:r>
            <a:r>
              <a:rPr lang="en-US" sz="2900" cap="none" spc="-185" dirty="0" err="1">
                <a:latin typeface="Times New Roman"/>
                <a:cs typeface="Times New Roman"/>
              </a:rPr>
              <a:t>ượ</a:t>
            </a:r>
            <a:r>
              <a:rPr lang="vi-VN" sz="2900" cap="none" spc="-185" dirty="0">
                <a:latin typeface="Times New Roman"/>
                <a:cs typeface="Times New Roman"/>
              </a:rPr>
              <a:t>c </a:t>
            </a:r>
            <a:r>
              <a:rPr lang="vi-VN" sz="2900" cap="none" spc="-5" dirty="0">
                <a:latin typeface="Times New Roman"/>
                <a:cs typeface="Times New Roman"/>
              </a:rPr>
              <a:t>ứng viên </a:t>
            </a:r>
            <a:r>
              <a:rPr lang="vi-VN" sz="2900" cap="none" dirty="0">
                <a:latin typeface="Times New Roman"/>
                <a:cs typeface="Times New Roman"/>
              </a:rPr>
              <a:t>phù </a:t>
            </a:r>
            <a:r>
              <a:rPr lang="vi-VN" sz="2900" cap="none" spc="-5" dirty="0">
                <a:latin typeface="Times New Roman"/>
                <a:cs typeface="Times New Roman"/>
              </a:rPr>
              <a:t>hợp công việc </a:t>
            </a:r>
            <a:r>
              <a:rPr lang="vi-VN" sz="2900" cap="none" dirty="0">
                <a:latin typeface="Times New Roman"/>
                <a:cs typeface="Times New Roman"/>
              </a:rPr>
              <a:t>khó</a:t>
            </a:r>
            <a:r>
              <a:rPr lang="vi-VN" sz="2900" cap="none" spc="-285" dirty="0">
                <a:latin typeface="Times New Roman"/>
                <a:cs typeface="Times New Roman"/>
              </a:rPr>
              <a:t> </a:t>
            </a:r>
            <a:r>
              <a:rPr lang="vi-VN" sz="2900" cap="none" spc="-75" dirty="0">
                <a:latin typeface="Times New Roman"/>
                <a:cs typeface="Times New Roman"/>
              </a:rPr>
              <a:t>khăn</a:t>
            </a:r>
            <a:endParaRPr lang="en-US" sz="2900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61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9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vi-VN" b="1" i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vi-VN" b="1" i="1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b="1" i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b="1" i="1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ts val="2875"/>
              </a:lnSpc>
              <a:spcBef>
                <a:spcPts val="30"/>
              </a:spcBef>
              <a:buClr>
                <a:srgbClr val="FD8537"/>
              </a:buClr>
              <a:buSzPct val="68750"/>
              <a:buFont typeface="Arial"/>
              <a:buChar char="−"/>
              <a:tabLst>
                <a:tab pos="356870" algn="l"/>
                <a:tab pos="357505" algn="l"/>
              </a:tabLst>
            </a:pP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Thỏa </a:t>
            </a:r>
            <a:r>
              <a:rPr lang="vi-VN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mãn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cầu học</a:t>
            </a:r>
            <a:r>
              <a:rPr lang="vi-VN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tập.</a:t>
            </a:r>
          </a:p>
          <a:p>
            <a:pPr marL="356870" indent="-344805">
              <a:lnSpc>
                <a:spcPts val="2875"/>
              </a:lnSpc>
              <a:buClr>
                <a:srgbClr val="FD8537"/>
              </a:buClr>
              <a:buSzPct val="68750"/>
              <a:buFont typeface="Arial"/>
              <a:buChar char="−"/>
              <a:tabLst>
                <a:tab pos="356870" algn="l"/>
                <a:tab pos="357505" algn="l"/>
              </a:tabLst>
            </a:pP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hành vi nghề</a:t>
            </a:r>
            <a:r>
              <a:rPr lang="vi-VN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nghiệp.</a:t>
            </a:r>
          </a:p>
          <a:p>
            <a:pPr marL="356870" indent="-344805">
              <a:lnSpc>
                <a:spcPts val="2875"/>
              </a:lnSpc>
              <a:buClr>
                <a:srgbClr val="FD8537"/>
              </a:buClr>
              <a:buSzPct val="68750"/>
              <a:buFont typeface="Arial"/>
              <a:buChar char="−"/>
              <a:tabLst>
                <a:tab pos="356870" algn="l"/>
                <a:tab pos="357505" algn="l"/>
              </a:tabLst>
            </a:pP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cơ hội thăng tiến và phát triển nghề</a:t>
            </a:r>
            <a:r>
              <a:rPr lang="vi-VN" cap="none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nghiệp.</a:t>
            </a:r>
          </a:p>
          <a:p>
            <a:pPr marL="356870" indent="-344805">
              <a:lnSpc>
                <a:spcPts val="3354"/>
              </a:lnSpc>
              <a:buClr>
                <a:srgbClr val="FD8537"/>
              </a:buClr>
              <a:buSzPct val="69642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vi-VN" b="1" i="1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vi-VN" b="1" i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doanh</a:t>
            </a:r>
            <a:r>
              <a:rPr lang="vi-VN" b="1" i="1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i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nghiệp: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5080" indent="-344805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8750"/>
              <a:buFont typeface="Arial"/>
              <a:buChar char="−"/>
              <a:tabLst>
                <a:tab pos="356870" algn="l"/>
                <a:tab pos="357505" algn="l"/>
              </a:tabLst>
            </a:pP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hiệu quả công việc: tăng năng </a:t>
            </a:r>
            <a:r>
              <a:rPr lang="vi-VN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suất,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chất </a:t>
            </a:r>
            <a:r>
              <a:rPr lang="vi-VN" cap="none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cap="none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vi-VN" cap="none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ng, </a:t>
            </a:r>
            <a:r>
              <a:rPr lang="vi-VN" cap="none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kiệm thời gian, chi</a:t>
            </a:r>
            <a:r>
              <a:rPr lang="vi-VN" cap="none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phí,...</a:t>
            </a:r>
          </a:p>
          <a:p>
            <a:pPr marL="356870" marR="247650" indent="-344805">
              <a:lnSpc>
                <a:spcPct val="1004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Arial"/>
              <a:buChar char="−"/>
              <a:tabLst>
                <a:tab pos="356870" algn="l"/>
                <a:tab pos="357505" algn="l"/>
              </a:tabLst>
            </a:pPr>
            <a:r>
              <a:rPr lang="vi-VN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 và nâng cao chất </a:t>
            </a:r>
            <a:r>
              <a:rPr lang="vi-VN" cap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cap="none" spc="-1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vi-VN" cap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vi-VN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lợi thế </a:t>
            </a:r>
            <a:r>
              <a:rPr lang="vi-VN" cap="none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cạnh 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tranh cho doanh nghiệp trên thị</a:t>
            </a:r>
            <a:r>
              <a:rPr lang="vi-VN" cap="none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cap="none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</a:t>
            </a:r>
            <a:r>
              <a:rPr lang="vi-VN" cap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924560" indent="-34480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Arial"/>
              <a:buChar char="−"/>
              <a:tabLst>
                <a:tab pos="356870" algn="l"/>
                <a:tab pos="357505" algn="l"/>
              </a:tabLst>
            </a:pP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thích ứng với </a:t>
            </a:r>
            <a:r>
              <a:rPr lang="vi-VN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của</a:t>
            </a:r>
            <a:r>
              <a:rPr lang="vi-VN" cap="none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môi  </a:t>
            </a:r>
            <a:r>
              <a:rPr lang="vi-VN" cap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cap="none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ườ</a:t>
            </a:r>
            <a:r>
              <a:rPr lang="vi-VN" cap="none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1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399" cy="115196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FD8537"/>
              </a:buClr>
              <a:buSzPct val="78846"/>
              <a:buFont typeface="Wingdings"/>
              <a:buChar char=""/>
              <a:tabLst>
                <a:tab pos="285750" algn="l"/>
              </a:tabLst>
            </a:pP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công cụ </a:t>
            </a:r>
            <a:r>
              <a:rPr lang="vi-VN" sz="2400" b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sz="2400" b="1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viên:</a:t>
            </a:r>
            <a:endParaRPr lang="vi-V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>
              <a:lnSpc>
                <a:spcPct val="100000"/>
              </a:lnSpc>
              <a:spcBef>
                <a:spcPts val="625"/>
              </a:spcBef>
            </a:pP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Củng cố,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sz="24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 thành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>
              <a:lnSpc>
                <a:spcPct val="100000"/>
              </a:lnSpc>
              <a:spcBef>
                <a:spcPts val="625"/>
              </a:spcBef>
            </a:pP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nghề nghiệp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>
              <a:lnSpc>
                <a:spcPct val="100000"/>
              </a:lnSpc>
              <a:spcBef>
                <a:spcPts val="620"/>
              </a:spcBef>
            </a:pP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nhu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đào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vi-V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730" indent="-367665">
              <a:lnSpc>
                <a:spcPct val="100000"/>
              </a:lnSpc>
              <a:spcBef>
                <a:spcPts val="620"/>
              </a:spcBef>
              <a:buClr>
                <a:srgbClr val="FD8537"/>
              </a:buClr>
              <a:buSzPct val="78846"/>
              <a:buFont typeface="Wingdings"/>
              <a:buChar char=""/>
              <a:tabLst>
                <a:tab pos="379730" algn="l"/>
                <a:tab pos="380365" algn="l"/>
              </a:tabLst>
            </a:pP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công cụ phát </a:t>
            </a:r>
            <a:r>
              <a:rPr lang="vi-VN" sz="2400" b="1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2400" b="1" cap="none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chính:</a:t>
            </a:r>
            <a:endParaRPr lang="vi-V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>
              <a:lnSpc>
                <a:spcPct val="100000"/>
              </a:lnSpc>
              <a:spcBef>
                <a:spcPts val="630"/>
              </a:spcBef>
            </a:pP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nối </a:t>
            </a:r>
            <a:r>
              <a:rPr lang="en-US" sz="2400" cap="none" spc="-1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cap="none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vi-VN" sz="2400" cap="none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thành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>
              <a:lnSpc>
                <a:spcPct val="100000"/>
              </a:lnSpc>
              <a:spcBef>
                <a:spcPts val="630"/>
              </a:spcBef>
            </a:pP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chính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cap="none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vi-V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3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lang="vi-VN" cap="none" spc="-5" dirty="0">
                <a:latin typeface="Times New Roman"/>
                <a:cs typeface="Times New Roman"/>
              </a:rPr>
              <a:t>Xác </a:t>
            </a:r>
            <a:r>
              <a:rPr lang="vi-VN" cap="none" dirty="0">
                <a:latin typeface="Times New Roman"/>
                <a:cs typeface="Times New Roman"/>
              </a:rPr>
              <a:t>định </a:t>
            </a:r>
            <a:r>
              <a:rPr lang="vi-VN" cap="none" spc="-10" dirty="0">
                <a:latin typeface="Times New Roman"/>
                <a:cs typeface="Times New Roman"/>
              </a:rPr>
              <a:t>mục </a:t>
            </a:r>
            <a:r>
              <a:rPr lang="vi-VN" cap="none" dirty="0">
                <a:latin typeface="Times New Roman"/>
                <a:cs typeface="Times New Roman"/>
              </a:rPr>
              <a:t>tiêu, tiêu chuẩn thực hiện công</a:t>
            </a:r>
            <a:r>
              <a:rPr lang="vi-VN" cap="none" spc="-120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việc</a:t>
            </a:r>
          </a:p>
          <a:p>
            <a:pPr marL="469900" indent="-457834">
              <a:lnSpc>
                <a:spcPct val="100000"/>
              </a:lnSpc>
              <a:spcBef>
                <a:spcPts val="2039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lang="vi-VN" cap="none" spc="-5" dirty="0">
                <a:latin typeface="Times New Roman"/>
                <a:cs typeface="Times New Roman"/>
              </a:rPr>
              <a:t>Lựa </a:t>
            </a:r>
            <a:r>
              <a:rPr lang="vi-VN" cap="none" dirty="0">
                <a:latin typeface="Times New Roman"/>
                <a:cs typeface="Times New Roman"/>
              </a:rPr>
              <a:t>chọn </a:t>
            </a:r>
            <a:r>
              <a:rPr lang="vi-VN" cap="none" spc="-110" dirty="0">
                <a:latin typeface="Times New Roman"/>
                <a:cs typeface="Times New Roman"/>
              </a:rPr>
              <a:t>ph</a:t>
            </a:r>
            <a:r>
              <a:rPr lang="en-US" cap="none" spc="-110" dirty="0" err="1">
                <a:latin typeface="Times New Roman"/>
                <a:cs typeface="Times New Roman"/>
              </a:rPr>
              <a:t>ương</a:t>
            </a:r>
            <a:r>
              <a:rPr lang="vi-VN" cap="none" spc="-110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pháp đánh</a:t>
            </a:r>
            <a:r>
              <a:rPr lang="vi-VN" cap="none" spc="105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giá</a:t>
            </a:r>
          </a:p>
          <a:p>
            <a:pPr marL="469900" indent="-457834">
              <a:lnSpc>
                <a:spcPct val="100000"/>
              </a:lnSpc>
              <a:spcBef>
                <a:spcPts val="2045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lang="vi-VN" cap="none" spc="-5" dirty="0">
                <a:latin typeface="Times New Roman"/>
                <a:cs typeface="Times New Roman"/>
              </a:rPr>
              <a:t>Lựa </a:t>
            </a:r>
            <a:r>
              <a:rPr lang="vi-VN" cap="none" dirty="0">
                <a:latin typeface="Times New Roman"/>
                <a:cs typeface="Times New Roman"/>
              </a:rPr>
              <a:t>chọn </a:t>
            </a:r>
            <a:r>
              <a:rPr lang="vi-VN" cap="none" spc="-135" dirty="0">
                <a:latin typeface="Times New Roman"/>
                <a:cs typeface="Times New Roman"/>
              </a:rPr>
              <a:t>ng</a:t>
            </a:r>
            <a:r>
              <a:rPr lang="en-US" cap="none" spc="-135" dirty="0" err="1">
                <a:latin typeface="Times New Roman"/>
                <a:cs typeface="Times New Roman"/>
              </a:rPr>
              <a:t>ười</a:t>
            </a:r>
            <a:r>
              <a:rPr lang="vi-VN" cap="none" spc="-135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đánh giá và huấn luyện kỹ năng đánh</a:t>
            </a:r>
            <a:r>
              <a:rPr lang="vi-VN" cap="none" spc="20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giá</a:t>
            </a:r>
          </a:p>
          <a:p>
            <a:pPr marL="469900" indent="-457834">
              <a:lnSpc>
                <a:spcPct val="100000"/>
              </a:lnSpc>
              <a:spcBef>
                <a:spcPts val="2040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  <a:tab pos="3952875" algn="l"/>
              </a:tabLst>
            </a:pPr>
            <a:r>
              <a:rPr lang="vi-VN" cap="none" dirty="0">
                <a:latin typeface="Times New Roman"/>
                <a:cs typeface="Times New Roman"/>
              </a:rPr>
              <a:t>Thảo luận với nhân</a:t>
            </a:r>
            <a:r>
              <a:rPr lang="vi-VN" cap="none" spc="-40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viên</a:t>
            </a:r>
            <a:r>
              <a:rPr lang="vi-VN" cap="none" spc="-15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về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nội dung và phạm vi đánh</a:t>
            </a:r>
            <a:r>
              <a:rPr lang="vi-VN" cap="none" spc="-120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giá</a:t>
            </a:r>
          </a:p>
          <a:p>
            <a:pPr marL="469900" indent="-457834">
              <a:lnSpc>
                <a:spcPct val="100000"/>
              </a:lnSpc>
              <a:spcBef>
                <a:spcPts val="2039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lang="vi-VN" cap="none" spc="-5" dirty="0">
                <a:latin typeface="Times New Roman"/>
                <a:cs typeface="Times New Roman"/>
              </a:rPr>
              <a:t>Thực </a:t>
            </a:r>
            <a:r>
              <a:rPr lang="vi-VN" cap="none" dirty="0">
                <a:latin typeface="Times New Roman"/>
                <a:cs typeface="Times New Roman"/>
              </a:rPr>
              <a:t>hiện đánh</a:t>
            </a:r>
            <a:r>
              <a:rPr lang="vi-VN" cap="none" spc="-25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giá</a:t>
            </a:r>
          </a:p>
          <a:p>
            <a:pPr marL="469900" indent="-457834">
              <a:lnSpc>
                <a:spcPct val="100000"/>
              </a:lnSpc>
              <a:spcBef>
                <a:spcPts val="2039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lang="vi-VN" cap="none" dirty="0">
                <a:latin typeface="Times New Roman"/>
                <a:cs typeface="Times New Roman"/>
              </a:rPr>
              <a:t>Thảo luận kết quả đánh</a:t>
            </a:r>
            <a:r>
              <a:rPr lang="vi-VN" cap="none" spc="-60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giá</a:t>
            </a:r>
          </a:p>
          <a:p>
            <a:pPr marL="469900" indent="-457834">
              <a:lnSpc>
                <a:spcPct val="100000"/>
              </a:lnSpc>
              <a:spcBef>
                <a:spcPts val="2045"/>
              </a:spcBef>
              <a:buClr>
                <a:srgbClr val="FD8537"/>
              </a:buClr>
              <a:buSzPct val="68750"/>
              <a:buAutoNum type="arabicPeriod"/>
              <a:tabLst>
                <a:tab pos="469900" algn="l"/>
                <a:tab pos="470534" algn="l"/>
              </a:tabLst>
            </a:pPr>
            <a:r>
              <a:rPr lang="vi-VN" cap="none" spc="-5" dirty="0">
                <a:latin typeface="Times New Roman"/>
                <a:cs typeface="Times New Roman"/>
              </a:rPr>
              <a:t>Xác </a:t>
            </a:r>
            <a:r>
              <a:rPr lang="vi-VN" cap="none" dirty="0">
                <a:latin typeface="Times New Roman"/>
                <a:cs typeface="Times New Roman"/>
              </a:rPr>
              <a:t>định </a:t>
            </a:r>
            <a:r>
              <a:rPr lang="vi-VN" cap="none" spc="-10" dirty="0">
                <a:latin typeface="Times New Roman"/>
                <a:cs typeface="Times New Roman"/>
              </a:rPr>
              <a:t>mục </a:t>
            </a:r>
            <a:r>
              <a:rPr lang="vi-VN" cap="none" dirty="0">
                <a:latin typeface="Times New Roman"/>
                <a:cs typeface="Times New Roman"/>
              </a:rPr>
              <a:t>tiêu và kết quả </a:t>
            </a:r>
            <a:r>
              <a:rPr lang="vi-VN" cap="none" spc="-10" dirty="0">
                <a:latin typeface="Times New Roman"/>
                <a:cs typeface="Times New Roman"/>
              </a:rPr>
              <a:t>mới </a:t>
            </a:r>
            <a:r>
              <a:rPr lang="vi-VN" cap="none" dirty="0">
                <a:latin typeface="Times New Roman"/>
                <a:cs typeface="Times New Roman"/>
              </a:rPr>
              <a:t>cho nhân</a:t>
            </a:r>
            <a:r>
              <a:rPr lang="vi-VN" cap="none" spc="-75" dirty="0">
                <a:latin typeface="Times New Roman"/>
                <a:cs typeface="Times New Roman"/>
              </a:rPr>
              <a:t> </a:t>
            </a:r>
            <a:r>
              <a:rPr lang="vi-VN" cap="none" dirty="0">
                <a:latin typeface="Times New Roman"/>
                <a:cs typeface="Times New Roman"/>
              </a:rPr>
              <a:t>viên</a:t>
            </a:r>
          </a:p>
        </p:txBody>
      </p:sp>
    </p:spTree>
    <p:extLst>
      <p:ext uri="{BB962C8B-B14F-4D97-AF65-F5344CB8AC3E}">
        <p14:creationId xmlns:p14="http://schemas.microsoft.com/office/powerpoint/2010/main" val="358030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</a:t>
            </a:r>
            <a:r>
              <a:rPr lang="vi-VN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lương: 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giá cả sức lao động, đ</a:t>
            </a:r>
            <a:r>
              <a:rPr lang="en-US" sz="24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hình thành qua thỏa thuận giữa ng</a:t>
            </a:r>
            <a:r>
              <a:rPr lang="en-US" sz="24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 sử dụng lao động và lao động, phù hợp với quan hệ cung cầu sức lao động trên thị trƣờng. </a:t>
            </a:r>
          </a:p>
          <a:p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</a:t>
            </a:r>
            <a:r>
              <a:rPr lang="vi-VN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lương tối thiểu: 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mức l</a:t>
            </a:r>
            <a:r>
              <a:rPr lang="en-US" sz="24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thấp nhất nhà n</a:t>
            </a:r>
            <a:r>
              <a:rPr lang="en-US" sz="2400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định ng</a:t>
            </a:r>
            <a:r>
              <a:rPr lang="en-US" sz="24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 sử dụng lao động phải trả cho lao động trong điều kiện bình th</a:t>
            </a:r>
            <a:r>
              <a:rPr lang="en-US" sz="2400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của xã hội. 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80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F364-B980-46C8-70E2-3440CE9C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CA8262-03CB-925E-D90B-982CB9065DC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1442960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65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494A-C268-9AD4-553E-99CDA1F9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HỆ THỐNG TIỀN L</a:t>
            </a:r>
            <a:r>
              <a:rPr lang="vi-V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TRONG DOANH NGHIỆP</a:t>
            </a:r>
            <a:br>
              <a:rPr lang="en-US" alt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B2B5B3-EE4F-17F1-F581-AF9A16142FC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9235255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69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7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pc="-1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115" marR="5080" indent="-273050" algn="just">
              <a:lnSpc>
                <a:spcPct val="200000"/>
              </a:lnSpc>
              <a:spcBef>
                <a:spcPts val="98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5750" algn="l"/>
              </a:tabLst>
            </a:pPr>
            <a:r>
              <a:rPr lang="en-US" cap="none" spc="-5" dirty="0" err="1">
                <a:latin typeface="Times New Roman"/>
                <a:cs typeface="Times New Roman"/>
              </a:rPr>
              <a:t>Động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lực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lao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động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là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sự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khát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khao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và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15" dirty="0" err="1">
                <a:latin typeface="Times New Roman"/>
                <a:cs typeface="Times New Roman"/>
              </a:rPr>
              <a:t>tự</a:t>
            </a:r>
            <a:r>
              <a:rPr lang="en-US" cap="none" spc="-15" dirty="0">
                <a:latin typeface="Times New Roman"/>
                <a:cs typeface="Times New Roman"/>
              </a:rPr>
              <a:t>  </a:t>
            </a:r>
            <a:r>
              <a:rPr lang="en-US" cap="none" dirty="0" err="1">
                <a:latin typeface="Times New Roman"/>
                <a:cs typeface="Times New Roman"/>
              </a:rPr>
              <a:t>nguyện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của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170" dirty="0" err="1">
                <a:latin typeface="Times New Roman"/>
                <a:cs typeface="Times New Roman"/>
              </a:rPr>
              <a:t>người</a:t>
            </a:r>
            <a:r>
              <a:rPr lang="en-US" cap="none" spc="-170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lao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động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để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tăng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cường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nỗ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lực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nhằm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175" dirty="0" err="1">
                <a:latin typeface="Times New Roman"/>
                <a:cs typeface="Times New Roman"/>
              </a:rPr>
              <a:t>hướng</a:t>
            </a:r>
            <a:r>
              <a:rPr lang="en-US" cap="none" spc="-175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tới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việc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5" dirty="0" err="1">
                <a:latin typeface="Times New Roman"/>
                <a:cs typeface="Times New Roman"/>
              </a:rPr>
              <a:t>đạt</a:t>
            </a:r>
            <a:r>
              <a:rPr lang="en-US" cap="none" spc="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các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210" dirty="0" err="1">
                <a:latin typeface="Times New Roman"/>
                <a:cs typeface="Times New Roman"/>
              </a:rPr>
              <a:t>mục</a:t>
            </a:r>
            <a:r>
              <a:rPr lang="en-US" cap="none" spc="-210" dirty="0">
                <a:latin typeface="Times New Roman"/>
                <a:cs typeface="Times New Roman"/>
              </a:rPr>
              <a:t>  </a:t>
            </a:r>
            <a:r>
              <a:rPr lang="en-US" cap="none" dirty="0" err="1">
                <a:latin typeface="Times New Roman"/>
                <a:cs typeface="Times New Roman"/>
              </a:rPr>
              <a:t>tiêu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5" dirty="0" err="1">
                <a:latin typeface="Times New Roman"/>
                <a:cs typeface="Times New Roman"/>
              </a:rPr>
              <a:t>của</a:t>
            </a:r>
            <a:r>
              <a:rPr lang="en-US" cap="none" spc="5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tổ</a:t>
            </a:r>
            <a:r>
              <a:rPr lang="en-US" cap="none" spc="-30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chức</a:t>
            </a:r>
            <a:endParaRPr lang="en-US" cap="none" dirty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200000"/>
              </a:lnSpc>
              <a:spcBef>
                <a:spcPts val="98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5750" algn="l"/>
              </a:tabLst>
            </a:pPr>
            <a:r>
              <a:rPr lang="en-US" cap="none" dirty="0" err="1">
                <a:latin typeface="Times New Roman"/>
                <a:cs typeface="Times New Roman"/>
              </a:rPr>
              <a:t>Để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tạo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động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lực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cho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nhân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viên</a:t>
            </a:r>
            <a:r>
              <a:rPr lang="en-US" cap="none" dirty="0">
                <a:latin typeface="Times New Roman"/>
                <a:cs typeface="Times New Roman"/>
              </a:rPr>
              <a:t>, </a:t>
            </a:r>
            <a:r>
              <a:rPr lang="en-US" cap="none" dirty="0" err="1">
                <a:latin typeface="Times New Roman"/>
                <a:cs typeface="Times New Roman"/>
              </a:rPr>
              <a:t>các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nhà</a:t>
            </a:r>
            <a:r>
              <a:rPr lang="en-US" cap="none" spc="-5" dirty="0">
                <a:latin typeface="Times New Roman"/>
                <a:cs typeface="Times New Roman"/>
              </a:rPr>
              <a:t>  </a:t>
            </a:r>
            <a:r>
              <a:rPr lang="en-US" cap="none" dirty="0" err="1">
                <a:latin typeface="Times New Roman"/>
                <a:cs typeface="Times New Roman"/>
              </a:rPr>
              <a:t>quản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10" dirty="0" err="1">
                <a:latin typeface="Times New Roman"/>
                <a:cs typeface="Times New Roman"/>
              </a:rPr>
              <a:t>lý</a:t>
            </a:r>
            <a:r>
              <a:rPr lang="en-US" cap="none" spc="-10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phải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biết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nhân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viên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5" dirty="0" err="1">
                <a:latin typeface="Times New Roman"/>
                <a:cs typeface="Times New Roman"/>
              </a:rPr>
              <a:t>của</a:t>
            </a:r>
            <a:r>
              <a:rPr lang="en-US" cap="none" spc="5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mình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đang</a:t>
            </a:r>
            <a:r>
              <a:rPr lang="en-US" cap="none" dirty="0">
                <a:latin typeface="Times New Roman"/>
                <a:cs typeface="Times New Roman"/>
              </a:rPr>
              <a:t> ở </a:t>
            </a:r>
            <a:r>
              <a:rPr lang="en-US" cap="none" dirty="0" err="1">
                <a:latin typeface="Times New Roman"/>
                <a:cs typeface="Times New Roman"/>
              </a:rPr>
              <a:t>cấp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độ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nhu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cầu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nào</a:t>
            </a:r>
            <a:r>
              <a:rPr lang="en-US" cap="none" dirty="0">
                <a:latin typeface="Times New Roman"/>
                <a:cs typeface="Times New Roman"/>
              </a:rPr>
              <a:t>, </a:t>
            </a:r>
            <a:r>
              <a:rPr lang="en-US" cap="none" dirty="0" err="1">
                <a:latin typeface="Times New Roman"/>
                <a:cs typeface="Times New Roman"/>
              </a:rPr>
              <a:t>để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có</a:t>
            </a:r>
            <a:r>
              <a:rPr lang="en-US" cap="none" spc="-5" dirty="0">
                <a:latin typeface="Times New Roman"/>
                <a:cs typeface="Times New Roman"/>
              </a:rPr>
              <a:t> </a:t>
            </a:r>
            <a:r>
              <a:rPr lang="en-US" cap="none" spc="5" dirty="0" err="1">
                <a:latin typeface="Times New Roman"/>
                <a:cs typeface="Times New Roman"/>
              </a:rPr>
              <a:t>các</a:t>
            </a:r>
            <a:r>
              <a:rPr lang="en-US" cap="none" spc="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giải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pháp</a:t>
            </a:r>
            <a:r>
              <a:rPr lang="en-US" cap="none" dirty="0">
                <a:latin typeface="Times New Roman"/>
                <a:cs typeface="Times New Roman"/>
              </a:rPr>
              <a:t>  </a:t>
            </a:r>
            <a:r>
              <a:rPr lang="en-US" cap="none" dirty="0" err="1">
                <a:latin typeface="Times New Roman"/>
                <a:cs typeface="Times New Roman"/>
              </a:rPr>
              <a:t>phù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hợp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thỏa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mãn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nhu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cầu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nhân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viên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-10" dirty="0" err="1">
                <a:latin typeface="Times New Roman"/>
                <a:cs typeface="Times New Roman"/>
              </a:rPr>
              <a:t>đồng</a:t>
            </a:r>
            <a:r>
              <a:rPr lang="en-US" cap="none" spc="-10" dirty="0">
                <a:latin typeface="Times New Roman"/>
                <a:cs typeface="Times New Roman"/>
              </a:rPr>
              <a:t>  </a:t>
            </a:r>
            <a:r>
              <a:rPr lang="en-US" cap="none" dirty="0" err="1">
                <a:latin typeface="Times New Roman"/>
                <a:cs typeface="Times New Roman"/>
              </a:rPr>
              <a:t>thời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5" dirty="0" err="1">
                <a:latin typeface="Times New Roman"/>
                <a:cs typeface="Times New Roman"/>
              </a:rPr>
              <a:t>đạt</a:t>
            </a:r>
            <a:r>
              <a:rPr lang="en-US" cap="none" spc="5" dirty="0">
                <a:latin typeface="Times New Roman"/>
                <a:cs typeface="Times New Roman"/>
              </a:rPr>
              <a:t> </a:t>
            </a:r>
            <a:r>
              <a:rPr lang="en-US" cap="none" spc="-210" dirty="0" err="1">
                <a:latin typeface="Times New Roman"/>
                <a:cs typeface="Times New Roman"/>
              </a:rPr>
              <a:t>được</a:t>
            </a:r>
            <a:r>
              <a:rPr lang="en-US" cap="none" spc="-210" dirty="0">
                <a:latin typeface="Times New Roman"/>
                <a:cs typeface="Times New Roman"/>
              </a:rPr>
              <a:t> </a:t>
            </a:r>
            <a:r>
              <a:rPr lang="en-US" cap="none" spc="5" dirty="0" err="1">
                <a:latin typeface="Times New Roman"/>
                <a:cs typeface="Times New Roman"/>
              </a:rPr>
              <a:t>các</a:t>
            </a:r>
            <a:r>
              <a:rPr lang="en-US" cap="none" spc="5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mục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tiêu</a:t>
            </a:r>
            <a:r>
              <a:rPr lang="en-US" cap="none" dirty="0">
                <a:latin typeface="Times New Roman"/>
                <a:cs typeface="Times New Roman"/>
              </a:rPr>
              <a:t> </a:t>
            </a:r>
            <a:r>
              <a:rPr lang="en-US" cap="none" spc="5" dirty="0" err="1">
                <a:latin typeface="Times New Roman"/>
                <a:cs typeface="Times New Roman"/>
              </a:rPr>
              <a:t>của</a:t>
            </a:r>
            <a:r>
              <a:rPr lang="en-US" cap="none" spc="5" dirty="0">
                <a:latin typeface="Times New Roman"/>
                <a:cs typeface="Times New Roman"/>
              </a:rPr>
              <a:t> </a:t>
            </a:r>
            <a:r>
              <a:rPr lang="en-US" cap="none" spc="-5" dirty="0" err="1">
                <a:latin typeface="Times New Roman"/>
                <a:cs typeface="Times New Roman"/>
              </a:rPr>
              <a:t>tổ</a:t>
            </a:r>
            <a:r>
              <a:rPr lang="en-US" cap="none" spc="114" dirty="0">
                <a:latin typeface="Times New Roman"/>
                <a:cs typeface="Times New Roman"/>
              </a:rPr>
              <a:t> </a:t>
            </a:r>
            <a:r>
              <a:rPr lang="en-US" cap="none" dirty="0" err="1">
                <a:latin typeface="Times New Roman"/>
                <a:cs typeface="Times New Roman"/>
              </a:rPr>
              <a:t>chức</a:t>
            </a:r>
            <a:endParaRPr lang="en-US" cap="none" dirty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200000"/>
              </a:lnSpc>
              <a:spcBef>
                <a:spcPts val="980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8575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219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 CỦA HỌC THUYẾT</a:t>
            </a:r>
            <a:r>
              <a:rPr lang="en-US" sz="3600" cap="none" spc="-95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MASLOW </a:t>
            </a:r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cap="none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9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quản lý con người về mặt hành chính; là hoạt động áp dụng các nguyên tắc pháp định về trả lương, nghỉ phép, nghỉ lễ, hưu trí, nhằm mục đích quản lý con người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việc tìm kiếm, khai thác, quản lý và sử dụng nguồn lực về con người trong một doanh nghiệp sao cho hợp lý và hiệu quả nhất.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5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0971316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53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3" y="685800"/>
            <a:ext cx="11021786" cy="1151965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QUẢN TRỊ NGUỒN NHÂN LỰC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886115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16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85115" marR="239395" indent="-273050" algn="just">
              <a:lnSpc>
                <a:spcPct val="15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cap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1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cap="none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cap="none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marR="237490" indent="-273050" algn="just">
              <a:lnSpc>
                <a:spcPct val="1501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cap="none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marR="5080" indent="-273050" algn="just">
              <a:lnSpc>
                <a:spcPct val="151100"/>
              </a:lnSpc>
              <a:spcBef>
                <a:spcPts val="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9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536820"/>
          </a:xfrm>
        </p:spPr>
        <p:txBody>
          <a:bodyPr>
            <a:normAutofit/>
          </a:bodyPr>
          <a:lstStyle/>
          <a:p>
            <a:pPr marL="285115" marR="5080" indent="-273050" algn="just">
              <a:lnSpc>
                <a:spcPct val="150100"/>
              </a:lnSpc>
              <a:spcBef>
                <a:spcPts val="1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gia thiết lập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chế, chính sách: quy chế làm việc </a:t>
            </a:r>
            <a:r>
              <a:rPr lang="vi-VN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phòng, ban, nhân viên; quy chế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tuyển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nhân viên; </a:t>
            </a:r>
            <a:r>
              <a:rPr lang="vi-VN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kỷ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lao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động;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chính </a:t>
            </a:r>
            <a:r>
              <a:rPr lang="vi-VN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vi-VN" sz="1800" cap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cap="none" spc="-1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vi-VN" sz="1800" cap="none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bổng,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</a:t>
            </a:r>
            <a:r>
              <a:rPr lang="vi-VN" sz="1800" cap="none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cấp, 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phúc lợi,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khen </a:t>
            </a:r>
            <a:r>
              <a:rPr lang="vi-VN" sz="1800" cap="none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cap="none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ưởn</a:t>
            </a:r>
            <a:r>
              <a:rPr lang="vi-VN" sz="1800" cap="none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thăng tiến; chính sách đào</a:t>
            </a:r>
            <a:r>
              <a:rPr lang="vi-VN" sz="1800" cap="none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tạo;</a:t>
            </a:r>
            <a:endParaRPr lang="vi-V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marR="9525" indent="-273050" algn="just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&amp;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phối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 thực hiện </a:t>
            </a:r>
            <a:r>
              <a:rPr lang="vi-VN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 doanh nghiệp : Thu hút, </a:t>
            </a:r>
            <a:r>
              <a:rPr lang="vi-VN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ĐT </a:t>
            </a:r>
            <a:r>
              <a:rPr lang="vi-VN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&amp;PT,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vi-VN" sz="1800" cap="none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115" marR="9525" indent="-273050" algn="just">
              <a:lnSpc>
                <a:spcPct val="150000"/>
              </a:lnSpc>
              <a:spcBef>
                <a:spcPts val="60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kỹ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vi-VN" sz="1800" cap="none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115" indent="-273050" algn="just">
              <a:lnSpc>
                <a:spcPct val="100000"/>
              </a:lnSpc>
              <a:spcBef>
                <a:spcPts val="19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tra,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giám sát các </a:t>
            </a:r>
            <a:r>
              <a:rPr lang="vi-VN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phận khác </a:t>
            </a:r>
            <a:r>
              <a:rPr lang="vi-VN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vi-VN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định</a:t>
            </a:r>
            <a:r>
              <a:rPr lang="vi-VN" sz="1800" cap="none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cap="none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vi-VN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8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cap="none" spc="-5" dirty="0" err="1">
                <a:latin typeface="Times New Roman"/>
                <a:cs typeface="Times New Roman"/>
              </a:rPr>
              <a:t>Phân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tích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công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việc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là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quá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trình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nghiên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cứu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nội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>
                <a:latin typeface="Times New Roman"/>
                <a:cs typeface="Times New Roman"/>
              </a:rPr>
              <a:t>dung </a:t>
            </a:r>
            <a:r>
              <a:rPr lang="en-US" sz="2800" cap="none" spc="-5" dirty="0" err="1">
                <a:latin typeface="Times New Roman"/>
                <a:cs typeface="Times New Roman"/>
              </a:rPr>
              <a:t>công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việc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nhằm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xác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định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điều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kiện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tiến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hành</a:t>
            </a:r>
            <a:r>
              <a:rPr lang="en-US" sz="2800" cap="none" spc="-10" dirty="0">
                <a:latin typeface="Times New Roman"/>
                <a:cs typeface="Times New Roman"/>
              </a:rPr>
              <a:t>  </a:t>
            </a:r>
            <a:r>
              <a:rPr lang="en-US" sz="2800" cap="none" spc="-10" dirty="0" err="1">
                <a:latin typeface="Times New Roman"/>
                <a:cs typeface="Times New Roman"/>
              </a:rPr>
              <a:t>các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nhiệm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vụ</a:t>
            </a:r>
            <a:r>
              <a:rPr lang="en-US" sz="2800" cap="none" dirty="0">
                <a:latin typeface="Times New Roman"/>
                <a:cs typeface="Times New Roman"/>
              </a:rPr>
              <a:t>, </a:t>
            </a:r>
            <a:r>
              <a:rPr lang="en-US" sz="2800" cap="none" spc="-5" dirty="0" err="1">
                <a:latin typeface="Times New Roman"/>
                <a:cs typeface="Times New Roman"/>
              </a:rPr>
              <a:t>trách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nhiêm</a:t>
            </a:r>
            <a:r>
              <a:rPr lang="en-US" sz="2800" cap="none" spc="-5" dirty="0">
                <a:latin typeface="Times New Roman"/>
                <a:cs typeface="Times New Roman"/>
              </a:rPr>
              <a:t>, </a:t>
            </a:r>
            <a:r>
              <a:rPr lang="en-US" sz="2800" cap="none" spc="-5" dirty="0" err="1">
                <a:latin typeface="Times New Roman"/>
                <a:cs typeface="Times New Roman"/>
              </a:rPr>
              <a:t>quyền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hạn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khi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thực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hiện</a:t>
            </a:r>
            <a:r>
              <a:rPr lang="en-US" sz="2800" cap="none" spc="-10" dirty="0">
                <a:latin typeface="Times New Roman"/>
                <a:cs typeface="Times New Roman"/>
              </a:rPr>
              <a:t>  </a:t>
            </a:r>
            <a:r>
              <a:rPr lang="en-US" sz="2800" cap="none" spc="-5" dirty="0" err="1">
                <a:latin typeface="Times New Roman"/>
                <a:cs typeface="Times New Roman"/>
              </a:rPr>
              <a:t>công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việc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và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các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phẩm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chất</a:t>
            </a:r>
            <a:r>
              <a:rPr lang="en-US" sz="2800" cap="none" spc="-5" dirty="0">
                <a:latin typeface="Times New Roman"/>
                <a:cs typeface="Times New Roman"/>
              </a:rPr>
              <a:t>, </a:t>
            </a:r>
            <a:r>
              <a:rPr lang="en-US" sz="2800" cap="none" spc="-5" dirty="0" err="1">
                <a:latin typeface="Times New Roman"/>
                <a:cs typeface="Times New Roman"/>
              </a:rPr>
              <a:t>kỹ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năng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nhân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viên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5" dirty="0" err="1">
                <a:latin typeface="Times New Roman"/>
                <a:cs typeface="Times New Roman"/>
              </a:rPr>
              <a:t>cần</a:t>
            </a:r>
            <a:r>
              <a:rPr lang="en-US" sz="2800" cap="none" spc="-1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thiết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phải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có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để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thực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hiện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tốt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công</a:t>
            </a:r>
            <a:r>
              <a:rPr lang="en-US" sz="2800" cap="none" spc="-5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việc</a:t>
            </a:r>
            <a:r>
              <a:rPr lang="en-US" sz="2800" cap="none" spc="-5" dirty="0">
                <a:latin typeface="Times New Roman"/>
                <a:cs typeface="Times New Roman"/>
              </a:rPr>
              <a:t>.</a:t>
            </a:r>
            <a:endParaRPr lang="en-US" sz="2800" cap="none" dirty="0">
              <a:latin typeface="Times New Roman"/>
              <a:cs typeface="Times New Roman"/>
            </a:endParaRPr>
          </a:p>
          <a:p>
            <a:pPr marL="285115" marR="8255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lang="en-US" sz="2800" cap="none" spc="-5" dirty="0" err="1">
                <a:latin typeface="Times New Roman"/>
                <a:cs typeface="Times New Roman"/>
              </a:rPr>
              <a:t>Phân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tích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công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việc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là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một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tiến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trình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xác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định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một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cách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có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hệ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thống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các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nhiệm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vụ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và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các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kỹ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năng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5" dirty="0" err="1">
                <a:latin typeface="Times New Roman"/>
                <a:cs typeface="Times New Roman"/>
              </a:rPr>
              <a:t>cần</a:t>
            </a:r>
            <a:r>
              <a:rPr lang="en-US" sz="2800" cap="none" spc="-15" dirty="0">
                <a:latin typeface="Times New Roman"/>
                <a:cs typeface="Times New Roman"/>
              </a:rPr>
              <a:t>  </a:t>
            </a:r>
            <a:r>
              <a:rPr lang="en-US" sz="2800" cap="none" spc="-5" dirty="0" err="1">
                <a:latin typeface="Times New Roman"/>
                <a:cs typeface="Times New Roman"/>
              </a:rPr>
              <a:t>thiết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để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thực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hiện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các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công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việc</a:t>
            </a:r>
            <a:r>
              <a:rPr lang="en-US" sz="2800" cap="none" spc="-5" dirty="0">
                <a:latin typeface="Times New Roman"/>
                <a:cs typeface="Times New Roman"/>
              </a:rPr>
              <a:t> </a:t>
            </a:r>
            <a:r>
              <a:rPr lang="en-US" sz="2800" cap="none" dirty="0" err="1">
                <a:latin typeface="Times New Roman"/>
                <a:cs typeface="Times New Roman"/>
              </a:rPr>
              <a:t>trong</a:t>
            </a:r>
            <a:r>
              <a:rPr lang="en-US" sz="2800" cap="none" dirty="0">
                <a:latin typeface="Times New Roman"/>
                <a:cs typeface="Times New Roman"/>
              </a:rPr>
              <a:t> </a:t>
            </a:r>
            <a:r>
              <a:rPr lang="en-US" sz="2800" cap="none" spc="-10" dirty="0" err="1">
                <a:latin typeface="Times New Roman"/>
                <a:cs typeface="Times New Roman"/>
              </a:rPr>
              <a:t>một</a:t>
            </a:r>
            <a:r>
              <a:rPr lang="en-US" sz="2800" cap="none" spc="-10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tổ</a:t>
            </a:r>
            <a:r>
              <a:rPr lang="en-US" sz="2800" cap="none" spc="5" dirty="0">
                <a:latin typeface="Times New Roman"/>
                <a:cs typeface="Times New Roman"/>
              </a:rPr>
              <a:t> </a:t>
            </a:r>
            <a:r>
              <a:rPr lang="en-US" sz="2800" cap="none" spc="-5" dirty="0" err="1">
                <a:latin typeface="Times New Roman"/>
                <a:cs typeface="Times New Roman"/>
              </a:rPr>
              <a:t>chức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10226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9166"/>
              <a:buFont typeface="Courier New" panose="02070309020205020404" pitchFamily="49" charset="0"/>
              <a:buChar char="o"/>
              <a:tabLst>
                <a:tab pos="285115" algn="l"/>
                <a:tab pos="285750" algn="l"/>
              </a:tabLst>
            </a:pP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 các thông tin: đặc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điểm,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và</a:t>
            </a:r>
            <a:r>
              <a:rPr lang="vi-VN" sz="2400" cap="none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của công</a:t>
            </a:r>
            <a:r>
              <a:rPr lang="vi-VN" sz="24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việc.</a:t>
            </a:r>
          </a:p>
          <a:p>
            <a:pPr marL="354965" marR="5080" indent="-342900">
              <a:lnSpc>
                <a:spcPct val="100000"/>
              </a:lnSpc>
              <a:spcBef>
                <a:spcPts val="2014"/>
              </a:spcBef>
              <a:buClr>
                <a:srgbClr val="FD8537"/>
              </a:buClr>
              <a:buSzPct val="79166"/>
              <a:buFont typeface="Courier New" panose="02070309020205020404" pitchFamily="49" charset="0"/>
              <a:buChar char="o"/>
              <a:tabLst>
                <a:tab pos="437515" algn="l"/>
                <a:tab pos="438150" algn="l"/>
              </a:tabLst>
            </a:pP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Sắp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xếp, tuyển dụng, bố trí, thuyên chuyển nhân</a:t>
            </a:r>
            <a:r>
              <a:rPr lang="vi-VN" sz="2400" cap="none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hợp.</a:t>
            </a:r>
          </a:p>
          <a:p>
            <a:pPr marL="437515" indent="-425450">
              <a:lnSpc>
                <a:spcPct val="100000"/>
              </a:lnSpc>
              <a:spcBef>
                <a:spcPts val="2020"/>
              </a:spcBef>
              <a:buClr>
                <a:srgbClr val="FD8537"/>
              </a:buClr>
              <a:buSzPct val="79166"/>
              <a:buFont typeface="Courier New" panose="02070309020205020404" pitchFamily="49" charset="0"/>
              <a:buChar char="o"/>
              <a:tabLst>
                <a:tab pos="437515" algn="l"/>
                <a:tab pos="438150" algn="l"/>
              </a:tabLst>
            </a:pP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kết quả thực hiện công</a:t>
            </a:r>
            <a:r>
              <a:rPr lang="vi-VN" sz="2400" cap="none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</a:p>
          <a:p>
            <a:pPr marL="437515" indent="-425450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79166"/>
              <a:buFont typeface="Courier New" panose="02070309020205020404" pitchFamily="49" charset="0"/>
              <a:buChar char="o"/>
              <a:tabLst>
                <a:tab pos="437515" algn="l"/>
                <a:tab pos="438150" algn="l"/>
              </a:tabLst>
            </a:pP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</a:t>
            </a:r>
            <a:r>
              <a:rPr lang="vi-VN" sz="2400" cap="none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400" cap="none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vi-VN" sz="2400" cap="none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đào tạo thích hợp</a:t>
            </a:r>
            <a:r>
              <a:rPr lang="vi-VN" sz="2400" cap="none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37515" indent="-425450">
              <a:lnSpc>
                <a:spcPct val="100000"/>
              </a:lnSpc>
              <a:spcBef>
                <a:spcPts val="2020"/>
              </a:spcBef>
              <a:buClr>
                <a:srgbClr val="FD8537"/>
              </a:buClr>
              <a:buSzPct val="79166"/>
              <a:buFont typeface="Courier New" panose="02070309020205020404" pitchFamily="49" charset="0"/>
              <a:buChar char="o"/>
              <a:tabLst>
                <a:tab pos="437515" algn="l"/>
                <a:tab pos="438150" algn="l"/>
              </a:tabLst>
            </a:pPr>
            <a:r>
              <a:rPr lang="vi-VN" sz="24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Giảm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thiểu chi phí, rủi</a:t>
            </a:r>
            <a:r>
              <a:rPr lang="vi-VN" sz="2400" cap="none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ro.</a:t>
            </a:r>
          </a:p>
        </p:txBody>
      </p:sp>
    </p:spTree>
    <p:extLst>
      <p:ext uri="{BB962C8B-B14F-4D97-AF65-F5344CB8AC3E}">
        <p14:creationId xmlns:p14="http://schemas.microsoft.com/office/powerpoint/2010/main" val="332444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105</TotalTime>
  <Words>1856</Words>
  <Application>Microsoft Office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C059</vt:lpstr>
      <vt:lpstr>Courier New</vt:lpstr>
      <vt:lpstr>Impact</vt:lpstr>
      <vt:lpstr>Times New Roman</vt:lpstr>
      <vt:lpstr>Wingdings</vt:lpstr>
      <vt:lpstr>Main Event</vt:lpstr>
      <vt:lpstr>Quản trị nhân sự</vt:lpstr>
      <vt:lpstr>Nguồn nhân lực</vt:lpstr>
      <vt:lpstr>Quản trị nguồn nhân sự</vt:lpstr>
      <vt:lpstr>Quản trị nguồn nhân sự</vt:lpstr>
      <vt:lpstr>MỤC TIÊU QUẢN TRỊ NGUỒN NHÂN LỰC</vt:lpstr>
      <vt:lpstr>Chức năng cơ bản của quản trị nhân sự</vt:lpstr>
      <vt:lpstr>Vai trò của quản trị nhân sự</vt:lpstr>
      <vt:lpstr>Phân tích công việc</vt:lpstr>
      <vt:lpstr>Lợi ích của phân tích công việc</vt:lpstr>
      <vt:lpstr>Khi nào cần phân tích công việc</vt:lpstr>
      <vt:lpstr>Kết quả của phân tích công việc</vt:lpstr>
      <vt:lpstr>Kết quả của phân tích công việc</vt:lpstr>
      <vt:lpstr>Hoạch định nguồn nhân lực</vt:lpstr>
      <vt:lpstr>Quá trÌnh hoạch định nguồn nhân lực</vt:lpstr>
      <vt:lpstr>PowerPoint Presentation</vt:lpstr>
      <vt:lpstr>Quá trÌnh TUYỂN DỤNG</vt:lpstr>
      <vt:lpstr>CÁC NGUỒN TUYỂN DỤNG</vt:lpstr>
      <vt:lpstr>CÁC NGUỒN TUYỂN DỤNG</vt:lpstr>
      <vt:lpstr>CÁC NGUỒN TUYỂN DỤNG</vt:lpstr>
      <vt:lpstr>Đào tạo và phát triển nguồn nhân lực</vt:lpstr>
      <vt:lpstr>Lợi ích của Đào tạo và phát triển nguồn nhân lực</vt:lpstr>
      <vt:lpstr>Đánh giá hiệu quả làm việc của nhân viên</vt:lpstr>
      <vt:lpstr>Quy trình đánh giá</vt:lpstr>
      <vt:lpstr>Chính sách tiền lương</vt:lpstr>
      <vt:lpstr>Chính sách tiền lương</vt:lpstr>
      <vt:lpstr>MỤC TIÊU CỦA HỆ THỐNG TIỀN LƯƠNG TRONG DOANH NGHIỆP </vt:lpstr>
      <vt:lpstr>Tạo động lực làm việc cho  nhân viên</vt:lpstr>
      <vt:lpstr>Bài tập nhóm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trị nhân sự</dc:title>
  <dc:creator>DungNQ</dc:creator>
  <cp:lastModifiedBy>Hồ Thị Thanh Thảo</cp:lastModifiedBy>
  <cp:revision>11</cp:revision>
  <dcterms:created xsi:type="dcterms:W3CDTF">2023-04-03T10:34:37Z</dcterms:created>
  <dcterms:modified xsi:type="dcterms:W3CDTF">2023-04-04T03:06:30Z</dcterms:modified>
</cp:coreProperties>
</file>