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sldIdLst>
    <p:sldId id="260" r:id="rId2"/>
    <p:sldId id="291" r:id="rId3"/>
    <p:sldId id="292" r:id="rId4"/>
    <p:sldId id="296" r:id="rId5"/>
    <p:sldId id="297" r:id="rId6"/>
    <p:sldId id="298" r:id="rId7"/>
    <p:sldId id="315" r:id="rId8"/>
    <p:sldId id="295" r:id="rId9"/>
    <p:sldId id="313" r:id="rId10"/>
    <p:sldId id="316" r:id="rId11"/>
    <p:sldId id="317" r:id="rId12"/>
    <p:sldId id="300" r:id="rId13"/>
    <p:sldId id="318" r:id="rId14"/>
    <p:sldId id="319" r:id="rId15"/>
    <p:sldId id="304" r:id="rId16"/>
    <p:sldId id="305" r:id="rId17"/>
    <p:sldId id="320" r:id="rId18"/>
    <p:sldId id="321" r:id="rId19"/>
    <p:sldId id="303" r:id="rId20"/>
    <p:sldId id="299" r:id="rId21"/>
    <p:sldId id="301" r:id="rId22"/>
    <p:sldId id="286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100" d="100"/>
          <a:sy n="100" d="100"/>
        </p:scale>
        <p:origin x="51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endParaRPr lang="en-US" sz="40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07652"/>
              </p:ext>
            </p:extLst>
          </p:nvPr>
        </p:nvGraphicFramePr>
        <p:xfrm>
          <a:off x="3886200" y="3127051"/>
          <a:ext cx="4724400" cy="223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4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Trương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0266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Mr.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endParaRPr lang="en-US" b="1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3D51F-0FEE-4382-85E0-81F912EB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8001000" cy="35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513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</p:spPr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83EF1-36DB-49E6-8010-4F6B1F24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1"/>
            <a:ext cx="8763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246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8BABF-189B-45F3-A993-CC2064B9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5" y="1508126"/>
            <a:ext cx="7538229" cy="395954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Quản lý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67486-B5F1-47A2-9FD4-0A7AE20A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924800" cy="42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13804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Nhân viên ghi nhân hoá đơn đồ uống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17604-4ADC-47DE-9CE3-D21EC1AD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5912"/>
            <a:ext cx="7772400" cy="34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1819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1D010-3434-4779-B424-C7420A6E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43000"/>
            <a:ext cx="832354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CC652-5EE2-4C6F-A7E9-3F9C95C8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07"/>
            <a:ext cx="9144000" cy="35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DBA99-8019-4305-9418-F0069BCE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633"/>
            <a:ext cx="9144000" cy="31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7149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F5C14-28E5-48DA-8A73-F2C23190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1295400"/>
            <a:ext cx="8707065" cy="49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2231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429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1" y="2203576"/>
            <a:ext cx="812404" cy="74290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906929" y="2307336"/>
            <a:ext cx="1219200" cy="1066800"/>
            <a:chOff x="3941496" y="1513586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496" y="1513586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089598" y="16307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5486400" y="2640752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2562593" y="2609168"/>
            <a:ext cx="56780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073" y="30288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TRÀ SỮA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30" name="Picture 6" descr="26,290 BEST Demo IMAGES, STOCK PHOTOS &amp;amp; VECTORS | Adobe Stock">
            <a:extLst>
              <a:ext uri="{FF2B5EF4-FFF2-40B4-BE49-F238E27FC236}">
                <a16:creationId xmlns:a16="http://schemas.microsoft.com/office/drawing/2014/main" id="{B2A16201-824B-444F-ACBB-87A371A0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err="1">
                <a:solidFill>
                  <a:schemeClr val="accent6"/>
                </a:solidFill>
              </a:rPr>
              <a:t>Khó</a:t>
            </a:r>
            <a:r>
              <a:rPr lang="en-US" sz="2800">
                <a:solidFill>
                  <a:schemeClr val="accent6"/>
                </a:solidFill>
              </a:rPr>
              <a:t> khăn</a:t>
            </a:r>
          </a:p>
          <a:p>
            <a:pPr>
              <a:buFont typeface="+mj-lt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Không có nhiều kinh nghiệm sử dụng git để làm việc nhóm</a:t>
            </a:r>
          </a:p>
          <a:p>
            <a:pPr>
              <a:buFont typeface="+mj-lt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không hiểu ý nhau</a:t>
            </a:r>
          </a:p>
          <a:p>
            <a:pPr marL="0" indent="0">
              <a:buNone/>
            </a:pPr>
            <a:r>
              <a:rPr lang="en-US" sz="2800">
                <a:solidFill>
                  <a:schemeClr val="accent3"/>
                </a:solidFill>
              </a:rPr>
              <a:t>Thuận lợi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Được hỗ trợ từ giảng viên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chemeClr val="accent1"/>
                </a:solidFill>
              </a:rPr>
              <a:t>Có nhiều tài liệu tham khảo và thư viện hỗ trợ</a:t>
            </a:r>
            <a:endParaRPr lang="en-US" sz="2000">
              <a:solidFill>
                <a:schemeClr val="accent3"/>
              </a:solidFill>
            </a:endParaRPr>
          </a:p>
          <a:p>
            <a:pPr lvl="1"/>
            <a:endParaRPr lang="en-US" sz="24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TRÀ SỮA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use case,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mockup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 chức giao diện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sơ đồ quan hệ thực thể (ERD)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thanh toán đồ uống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tìm kiếm đồ uống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THÀNH VIÊN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đơn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Voucher,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voucher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ca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test case,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viên, đăng nhập, quên mật khẩu, phần quyền</a:t>
            </a: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Trương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Tester, quản lý nguyên liệu.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form, report thực hiện: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nguyên liệu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loại nguyên liệu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nhà cung cấp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đơn vị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698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được thời gian cũng như chi phí cho việc thanh toán, lưu trữ thông tin và công sức thống kê phân tích.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khách hàng tiềm năng và áp dụng các chương trình khuyến mãi cho khách hang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và lịch làm việc của nhân viên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&lt;&lt;TÊN ĐỀ TÀI&gt;&gt;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F5F18-88F1-4647-932F-C464BFCC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324894"/>
            <a:ext cx="7772400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6001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636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Fpt-DaxlinePro-Bold</vt:lpstr>
      <vt:lpstr>Times New Roman</vt:lpstr>
      <vt:lpstr>Calibri</vt:lpstr>
      <vt:lpstr>Tahoma</vt:lpstr>
      <vt:lpstr>Fpt-DaxlinePro-Medium</vt:lpstr>
      <vt:lpstr>template</vt:lpstr>
      <vt:lpstr>Quản lý cửa hàng trà sữa</vt:lpstr>
      <vt:lpstr>Nội dung</vt:lpstr>
      <vt:lpstr>GIỚI THIỆU THÀNH VIÊN Trưởng nhóm</vt:lpstr>
      <vt:lpstr>Thành viên thứ 1</vt:lpstr>
      <vt:lpstr>Thành viên thứ 2</vt:lpstr>
      <vt:lpstr>Thành viên thứ 3</vt:lpstr>
      <vt:lpstr>Thành viên thứ 4</vt:lpstr>
      <vt:lpstr>Giới thiệu đề tài</vt:lpstr>
      <vt:lpstr>PowerPoint Presentation</vt:lpstr>
      <vt:lpstr>PowerPoint Presentation</vt:lpstr>
      <vt:lpstr>PowerPoint Presentation</vt:lpstr>
      <vt:lpstr> Sơ đồ use case</vt:lpstr>
      <vt:lpstr> Sơ đồ use case</vt:lpstr>
      <vt:lpstr> Sơ đồ use case</vt:lpstr>
      <vt:lpstr>Tổ chức ứng dụng</vt:lpstr>
      <vt:lpstr>Sơ đồ quan hệ</vt:lpstr>
      <vt:lpstr>Sơ đồ quan hệ</vt:lpstr>
      <vt:lpstr>Sơ đồ quan hệ</vt:lpstr>
      <vt:lpstr>Sơ đồ triển khai</vt:lpstr>
      <vt:lpstr>Demo ứng dụng</vt:lpstr>
      <vt:lpstr>Khó khăn – thuận lợi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Tùng Nguyễn Hoàng</cp:lastModifiedBy>
  <cp:revision>124</cp:revision>
  <dcterms:created xsi:type="dcterms:W3CDTF">2010-10-26T06:48:07Z</dcterms:created>
  <dcterms:modified xsi:type="dcterms:W3CDTF">2021-12-11T15:30:22Z</dcterms:modified>
</cp:coreProperties>
</file>