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oboto Slab"/>
      <p:regular r:id="rId17"/>
      <p:bold r:id="rId18"/>
    </p:embeddedFon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4F8AF48-1076-4604-BD56-A9353613FF31}">
  <a:tblStyle styleId="{14F8AF48-1076-4604-BD56-A9353613FF3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5.xml"/><Relationship Id="rId22" Type="http://schemas.openxmlformats.org/officeDocument/2006/relationships/font" Target="fonts/Roboto-boldItalic.fntdata"/><Relationship Id="rId10" Type="http://schemas.openxmlformats.org/officeDocument/2006/relationships/slide" Target="slides/slide4.xml"/><Relationship Id="rId21" Type="http://schemas.openxmlformats.org/officeDocument/2006/relationships/font" Target="fonts/Robot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Slab-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regular.fntdata"/><Relationship Id="rId6" Type="http://schemas.openxmlformats.org/officeDocument/2006/relationships/notesMaster" Target="notesMasters/notesMaster1.xml"/><Relationship Id="rId18" Type="http://schemas.openxmlformats.org/officeDocument/2006/relationships/font" Target="fonts/RobotoSlab-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e89f84c0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e89f84c0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dba087db7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dba087db7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dba087db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dba087db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e89f84c0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e89f84c0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ba087dbf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ba087dbf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ba087dbf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ba087dbf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ba087dbf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ba087dbf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e89f84c0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e89f84c0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e89f84c0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de89f84c0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2" name="Google Shape;12;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3" name="Google Shape;13;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4" name="Google Shape;14;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5" name="Google Shape;15;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6" name="Google Shape;16;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3" name="Shape 53"/>
        <p:cNvGrpSpPr/>
        <p:nvPr/>
      </p:nvGrpSpPr>
      <p:grpSpPr>
        <a:xfrm>
          <a:off x="0" y="0"/>
          <a:ext cx="0" cy="0"/>
          <a:chOff x="0" y="0"/>
          <a:chExt cx="0" cy="0"/>
        </a:xfrm>
      </p:grpSpPr>
      <p:sp>
        <p:nvSpPr>
          <p:cNvPr id="54" name="Google Shape;54;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6" name="Google Shape;56;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cxnSp>
        <p:nvCxnSpPr>
          <p:cNvPr id="18" name="Google Shape;18;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9" name="Google Shape;19;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3" name="Google Shape;23;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cxnSp>
        <p:nvCxnSpPr>
          <p:cNvPr id="27" name="Google Shape;27;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8" name="Google Shape;28;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4" name="Google Shape;34;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cxnSp>
        <p:nvCxnSpPr>
          <p:cNvPr id="36" name="Google Shape;36;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7" name="Google Shape;37;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8" name="Google Shape;38;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9" name="Google Shape;39;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2" name="Google Shape;42;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 name="Google Shape;45;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6" name="Google Shape;46;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7" name="Google Shape;47;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8" name="Google Shape;48;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2" name="Google Shape;52;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p:nvPr/>
        </p:nvSpPr>
        <p:spPr>
          <a:xfrm>
            <a:off x="147725" y="846050"/>
            <a:ext cx="1289100" cy="1289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Genetic Algorithms</a:t>
            </a:r>
            <a:endParaRPr/>
          </a:p>
        </p:txBody>
      </p:sp>
      <p:sp>
        <p:nvSpPr>
          <p:cNvPr id="65" name="Google Shape;65;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Daniel Otero Gómez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p:nvPr/>
        </p:nvSpPr>
        <p:spPr>
          <a:xfrm>
            <a:off x="764675" y="447600"/>
            <a:ext cx="7507200" cy="47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t>CONCLUSIONS</a:t>
            </a:r>
            <a:endParaRPr b="1" sz="2500"/>
          </a:p>
        </p:txBody>
      </p:sp>
      <p:sp>
        <p:nvSpPr>
          <p:cNvPr id="134" name="Google Shape;134;p22"/>
          <p:cNvSpPr txBox="1"/>
          <p:nvPr/>
        </p:nvSpPr>
        <p:spPr>
          <a:xfrm>
            <a:off x="849275" y="1101200"/>
            <a:ext cx="7338000" cy="3879000"/>
          </a:xfrm>
          <a:prstGeom prst="rect">
            <a:avLst/>
          </a:prstGeom>
          <a:noFill/>
          <a:ln cap="flat" cmpd="sng" w="19050">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Generating a large amount of childs while having a high mutation probability forces the model to take too long generating solutions and </a:t>
            </a:r>
            <a:r>
              <a:rPr lang="en" sz="1600">
                <a:solidFill>
                  <a:schemeClr val="dk1"/>
                </a:solidFill>
                <a:latin typeface="Roboto"/>
                <a:ea typeface="Roboto"/>
                <a:cs typeface="Roboto"/>
                <a:sym typeface="Roboto"/>
              </a:rPr>
              <a:t>performing the neighborhood search. </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There is a trade-off between generating factible solutions in the crossover and working with non factible solutions within the neighborhood search.</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Variable Neighborhood structure of the genetic algorithm helps the algorithm to escape local minima.</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Introducing random solutions when the algorithm get stuck in local minima has a positive impact in the solution generation.</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The algorithm reaches decent local minimum faster that every other algorithm implemented, however, it is unable of going further, thus, other methods outperform it.</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Working with multiple solutions require that operations are not computationally heavy, being more necessary when there is not an operation parallelization. </a:t>
            </a:r>
            <a:endParaRPr sz="1600">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p:nvPr/>
        </p:nvSpPr>
        <p:spPr>
          <a:xfrm>
            <a:off x="4377300" y="2175500"/>
            <a:ext cx="389400" cy="40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71" name="Google Shape;71;p14"/>
          <p:cNvSpPr/>
          <p:nvPr/>
        </p:nvSpPr>
        <p:spPr>
          <a:xfrm>
            <a:off x="881550" y="322350"/>
            <a:ext cx="7380900" cy="69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t>Main Idea</a:t>
            </a:r>
            <a:endParaRPr b="1" sz="2500"/>
          </a:p>
        </p:txBody>
      </p:sp>
      <p:sp>
        <p:nvSpPr>
          <p:cNvPr id="72" name="Google Shape;72;p14"/>
          <p:cNvSpPr/>
          <p:nvPr/>
        </p:nvSpPr>
        <p:spPr>
          <a:xfrm>
            <a:off x="798950" y="1248925"/>
            <a:ext cx="2417400" cy="69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Generate Solutions:</a:t>
            </a:r>
            <a:endParaRPr b="1" sz="1800"/>
          </a:p>
        </p:txBody>
      </p:sp>
      <p:sp>
        <p:nvSpPr>
          <p:cNvPr id="73" name="Google Shape;73;p14"/>
          <p:cNvSpPr/>
          <p:nvPr/>
        </p:nvSpPr>
        <p:spPr>
          <a:xfrm>
            <a:off x="798950" y="3234975"/>
            <a:ext cx="2417400" cy="69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Mutation</a:t>
            </a:r>
            <a:r>
              <a:rPr b="1" lang="en" sz="1800"/>
              <a:t>:</a:t>
            </a:r>
            <a:endParaRPr b="1" sz="1800"/>
          </a:p>
        </p:txBody>
      </p:sp>
      <p:sp>
        <p:nvSpPr>
          <p:cNvPr id="74" name="Google Shape;74;p14"/>
          <p:cNvSpPr/>
          <p:nvPr/>
        </p:nvSpPr>
        <p:spPr>
          <a:xfrm>
            <a:off x="5471725" y="1248925"/>
            <a:ext cx="2417400" cy="69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Crossover</a:t>
            </a:r>
            <a:r>
              <a:rPr b="1" lang="en" sz="1800"/>
              <a:t>:</a:t>
            </a:r>
            <a:endParaRPr b="1" sz="1800"/>
          </a:p>
        </p:txBody>
      </p:sp>
      <p:sp>
        <p:nvSpPr>
          <p:cNvPr id="75" name="Google Shape;75;p14"/>
          <p:cNvSpPr txBox="1"/>
          <p:nvPr/>
        </p:nvSpPr>
        <p:spPr>
          <a:xfrm>
            <a:off x="362600" y="2175500"/>
            <a:ext cx="3290100" cy="61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Generate matrix of Random Keys and use them to generate factible solutions </a:t>
            </a:r>
            <a:endParaRPr>
              <a:solidFill>
                <a:schemeClr val="dk1"/>
              </a:solidFill>
              <a:latin typeface="Roboto"/>
              <a:ea typeface="Roboto"/>
              <a:cs typeface="Roboto"/>
              <a:sym typeface="Roboto"/>
            </a:endParaRPr>
          </a:p>
        </p:txBody>
      </p:sp>
      <p:sp>
        <p:nvSpPr>
          <p:cNvPr id="76" name="Google Shape;76;p14"/>
          <p:cNvSpPr txBox="1"/>
          <p:nvPr/>
        </p:nvSpPr>
        <p:spPr>
          <a:xfrm>
            <a:off x="362600" y="4161550"/>
            <a:ext cx="3290100" cy="61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Two steps of a neighborhood search are performed</a:t>
            </a:r>
            <a:endParaRPr>
              <a:solidFill>
                <a:schemeClr val="dk1"/>
              </a:solidFill>
              <a:latin typeface="Roboto"/>
              <a:ea typeface="Roboto"/>
              <a:cs typeface="Roboto"/>
              <a:sym typeface="Roboto"/>
            </a:endParaRPr>
          </a:p>
        </p:txBody>
      </p:sp>
      <p:sp>
        <p:nvSpPr>
          <p:cNvPr id="77" name="Google Shape;77;p14"/>
          <p:cNvSpPr txBox="1"/>
          <p:nvPr/>
        </p:nvSpPr>
        <p:spPr>
          <a:xfrm>
            <a:off x="4849075" y="2175500"/>
            <a:ext cx="3662700" cy="12621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Random point is used to merge the parent’s binary arrays, first parent subset dominate, so second parents subsets are added until the solution is factible or until every subset is added. </a:t>
            </a:r>
            <a:endParaRPr>
              <a:solidFill>
                <a:schemeClr val="dk1"/>
              </a:solidFill>
              <a:latin typeface="Roboto"/>
              <a:ea typeface="Roboto"/>
              <a:cs typeface="Roboto"/>
              <a:sym typeface="Roboto"/>
            </a:endParaRPr>
          </a:p>
        </p:txBody>
      </p:sp>
      <p:sp>
        <p:nvSpPr>
          <p:cNvPr id="78" name="Google Shape;78;p14"/>
          <p:cNvSpPr txBox="1"/>
          <p:nvPr/>
        </p:nvSpPr>
        <p:spPr>
          <a:xfrm>
            <a:off x="4849075" y="3590275"/>
            <a:ext cx="3662700" cy="8313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If it is not factible then three steps of a </a:t>
            </a:r>
            <a:r>
              <a:rPr lang="en">
                <a:solidFill>
                  <a:schemeClr val="dk1"/>
                </a:solidFill>
                <a:latin typeface="Roboto"/>
                <a:ea typeface="Roboto"/>
                <a:cs typeface="Roboto"/>
                <a:sym typeface="Roboto"/>
              </a:rPr>
              <a:t>neighborhood</a:t>
            </a:r>
            <a:r>
              <a:rPr lang="en">
                <a:solidFill>
                  <a:schemeClr val="dk1"/>
                </a:solidFill>
                <a:latin typeface="Roboto"/>
                <a:ea typeface="Roboto"/>
                <a:cs typeface="Roboto"/>
                <a:sym typeface="Roboto"/>
              </a:rPr>
              <a:t> search are performed over the solution, if it is, two </a:t>
            </a:r>
            <a:r>
              <a:rPr lang="en">
                <a:solidFill>
                  <a:schemeClr val="dk1"/>
                </a:solidFill>
                <a:latin typeface="Roboto"/>
                <a:ea typeface="Roboto"/>
                <a:cs typeface="Roboto"/>
                <a:sym typeface="Roboto"/>
              </a:rPr>
              <a:t>steps are performed</a:t>
            </a:r>
            <a:endParaRPr>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p:nvPr/>
        </p:nvSpPr>
        <p:spPr>
          <a:xfrm>
            <a:off x="279850" y="1436063"/>
            <a:ext cx="389400" cy="40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84" name="Google Shape;84;p15"/>
          <p:cNvSpPr/>
          <p:nvPr/>
        </p:nvSpPr>
        <p:spPr>
          <a:xfrm>
            <a:off x="861750" y="268550"/>
            <a:ext cx="7420500" cy="69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Crossover:</a:t>
            </a:r>
            <a:endParaRPr b="1" sz="1800"/>
          </a:p>
        </p:txBody>
      </p:sp>
      <p:sp>
        <p:nvSpPr>
          <p:cNvPr id="85" name="Google Shape;85;p15"/>
          <p:cNvSpPr txBox="1"/>
          <p:nvPr/>
        </p:nvSpPr>
        <p:spPr>
          <a:xfrm>
            <a:off x="751625" y="1436063"/>
            <a:ext cx="3662700" cy="12621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Identify the subsets that the both solutions share and don’t, </a:t>
            </a:r>
            <a:r>
              <a:rPr lang="en">
                <a:solidFill>
                  <a:schemeClr val="dk1"/>
                </a:solidFill>
                <a:latin typeface="Roboto"/>
                <a:ea typeface="Roboto"/>
                <a:cs typeface="Roboto"/>
                <a:sym typeface="Roboto"/>
              </a:rPr>
              <a:t>then</a:t>
            </a:r>
            <a:r>
              <a:rPr lang="en">
                <a:solidFill>
                  <a:schemeClr val="dk1"/>
                </a:solidFill>
                <a:latin typeface="Roboto"/>
                <a:ea typeface="Roboto"/>
                <a:cs typeface="Roboto"/>
                <a:sym typeface="Roboto"/>
              </a:rPr>
              <a:t> one child will have every subset that the solutions share and the other will have every subset that they don’t.</a:t>
            </a:r>
            <a:endParaRPr>
              <a:solidFill>
                <a:schemeClr val="dk1"/>
              </a:solidFill>
              <a:latin typeface="Roboto"/>
              <a:ea typeface="Roboto"/>
              <a:cs typeface="Roboto"/>
              <a:sym typeface="Roboto"/>
            </a:endParaRPr>
          </a:p>
        </p:txBody>
      </p:sp>
      <p:sp>
        <p:nvSpPr>
          <p:cNvPr id="86" name="Google Shape;86;p15"/>
          <p:cNvSpPr txBox="1"/>
          <p:nvPr/>
        </p:nvSpPr>
        <p:spPr>
          <a:xfrm>
            <a:off x="751625" y="2850838"/>
            <a:ext cx="3662700" cy="8313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If it is not factible then three steps of a neighborhood search are performed over the solution, if it is, two steps are performed</a:t>
            </a:r>
            <a:endParaRPr>
              <a:solidFill>
                <a:schemeClr val="dk1"/>
              </a:solidFill>
              <a:latin typeface="Roboto"/>
              <a:ea typeface="Roboto"/>
              <a:cs typeface="Roboto"/>
              <a:sym typeface="Roboto"/>
            </a:endParaRPr>
          </a:p>
        </p:txBody>
      </p:sp>
      <p:sp>
        <p:nvSpPr>
          <p:cNvPr id="87" name="Google Shape;87;p15"/>
          <p:cNvSpPr/>
          <p:nvPr/>
        </p:nvSpPr>
        <p:spPr>
          <a:xfrm>
            <a:off x="4729675" y="1436075"/>
            <a:ext cx="389400" cy="40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88" name="Google Shape;88;p15"/>
          <p:cNvSpPr txBox="1"/>
          <p:nvPr/>
        </p:nvSpPr>
        <p:spPr>
          <a:xfrm>
            <a:off x="5201450" y="1436075"/>
            <a:ext cx="3662700" cy="12621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Orderwise, iterate over the subset arrays and alternate the assignment of the solutions to the </a:t>
            </a:r>
            <a:r>
              <a:rPr lang="en">
                <a:solidFill>
                  <a:schemeClr val="dk1"/>
                </a:solidFill>
                <a:latin typeface="Roboto"/>
                <a:ea typeface="Roboto"/>
                <a:cs typeface="Roboto"/>
                <a:sym typeface="Roboto"/>
              </a:rPr>
              <a:t>childs</a:t>
            </a:r>
            <a:r>
              <a:rPr lang="en">
                <a:solidFill>
                  <a:schemeClr val="dk1"/>
                </a:solidFill>
                <a:latin typeface="Roboto"/>
                <a:ea typeface="Roboto"/>
                <a:cs typeface="Roboto"/>
                <a:sym typeface="Roboto"/>
              </a:rPr>
              <a:t> until a factible solution is reached or every subset is assigned.</a:t>
            </a:r>
            <a:endParaRPr>
              <a:solidFill>
                <a:schemeClr val="dk1"/>
              </a:solidFill>
              <a:latin typeface="Roboto"/>
              <a:ea typeface="Roboto"/>
              <a:cs typeface="Roboto"/>
              <a:sym typeface="Roboto"/>
            </a:endParaRPr>
          </a:p>
        </p:txBody>
      </p:sp>
      <p:sp>
        <p:nvSpPr>
          <p:cNvPr id="89" name="Google Shape;89;p15"/>
          <p:cNvSpPr txBox="1"/>
          <p:nvPr/>
        </p:nvSpPr>
        <p:spPr>
          <a:xfrm>
            <a:off x="5201450" y="2850850"/>
            <a:ext cx="3662700" cy="8313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If it is not factible then three steps of a neighborhood search are performed over the solution, if it is, two steps are performed</a:t>
            </a:r>
            <a:endParaRPr>
              <a:solidFill>
                <a:schemeClr val="dk1"/>
              </a:solidFill>
              <a:latin typeface="Roboto"/>
              <a:ea typeface="Roboto"/>
              <a:cs typeface="Roboto"/>
              <a:sym typeface="Roboto"/>
            </a:endParaRPr>
          </a:p>
        </p:txBody>
      </p:sp>
      <p:sp>
        <p:nvSpPr>
          <p:cNvPr id="90" name="Google Shape;90;p15"/>
          <p:cNvSpPr/>
          <p:nvPr/>
        </p:nvSpPr>
        <p:spPr>
          <a:xfrm>
            <a:off x="1762063" y="4211500"/>
            <a:ext cx="389400" cy="40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91" name="Google Shape;91;p15"/>
          <p:cNvSpPr txBox="1"/>
          <p:nvPr/>
        </p:nvSpPr>
        <p:spPr>
          <a:xfrm>
            <a:off x="2327838" y="3888550"/>
            <a:ext cx="5054100" cy="10467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Identify the subsets that both solutions have and add them orderwise to the first solution until it is factible, after that the remaining subsets are assigned to the second child until it is factible or there are no more subsets.</a:t>
            </a:r>
            <a:endParaRPr>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6"/>
          <p:cNvPicPr preferRelativeResize="0"/>
          <p:nvPr/>
        </p:nvPicPr>
        <p:blipFill>
          <a:blip r:embed="rId3">
            <a:alphaModFix/>
          </a:blip>
          <a:stretch>
            <a:fillRect/>
          </a:stretch>
        </p:blipFill>
        <p:spPr>
          <a:xfrm>
            <a:off x="286700" y="458938"/>
            <a:ext cx="4140875" cy="4225625"/>
          </a:xfrm>
          <a:prstGeom prst="rect">
            <a:avLst/>
          </a:prstGeom>
          <a:noFill/>
          <a:ln>
            <a:noFill/>
          </a:ln>
        </p:spPr>
      </p:pic>
      <p:pic>
        <p:nvPicPr>
          <p:cNvPr id="97" name="Google Shape;97;p16"/>
          <p:cNvPicPr preferRelativeResize="0"/>
          <p:nvPr/>
        </p:nvPicPr>
        <p:blipFill>
          <a:blip r:embed="rId4">
            <a:alphaModFix/>
          </a:blip>
          <a:stretch>
            <a:fillRect/>
          </a:stretch>
        </p:blipFill>
        <p:spPr>
          <a:xfrm>
            <a:off x="4572000" y="458950"/>
            <a:ext cx="4352879" cy="4225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graphicFrame>
        <p:nvGraphicFramePr>
          <p:cNvPr id="102" name="Google Shape;102;p17"/>
          <p:cNvGraphicFramePr/>
          <p:nvPr/>
        </p:nvGraphicFramePr>
        <p:xfrm>
          <a:off x="152400" y="810300"/>
          <a:ext cx="3000000" cy="3000000"/>
        </p:xfrm>
        <a:graphic>
          <a:graphicData uri="http://schemas.openxmlformats.org/drawingml/2006/table">
            <a:tbl>
              <a:tblPr>
                <a:noFill/>
                <a:tableStyleId>{14F8AF48-1076-4604-BD56-A9353613FF31}</a:tableStyleId>
              </a:tblPr>
              <a:tblGrid>
                <a:gridCol w="992450"/>
                <a:gridCol w="992450"/>
                <a:gridCol w="992450"/>
                <a:gridCol w="1220700"/>
                <a:gridCol w="992450"/>
                <a:gridCol w="1319950"/>
                <a:gridCol w="992450"/>
                <a:gridCol w="1339800"/>
              </a:tblGrid>
              <a:tr h="324100">
                <a:tc>
                  <a:txBody>
                    <a:bodyPr/>
                    <a:lstStyle/>
                    <a:p>
                      <a:pPr indent="0" lvl="0" marL="0" rtl="0" algn="l">
                        <a:spcBef>
                          <a:spcPts val="0"/>
                        </a:spcBef>
                        <a:spcAft>
                          <a:spcPts val="0"/>
                        </a:spcAft>
                        <a:buNone/>
                      </a:pPr>
                      <a:r>
                        <a:t/>
                      </a:r>
                      <a:endParaRPr b="1" sz="16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b="1" sz="16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gridSpan="2">
                  <a:txBody>
                    <a:bodyPr/>
                    <a:lstStyle/>
                    <a:p>
                      <a:pPr indent="0" lvl="0" marL="0" rtl="0" algn="ctr">
                        <a:lnSpc>
                          <a:spcPct val="115000"/>
                        </a:lnSpc>
                        <a:spcBef>
                          <a:spcPts val="0"/>
                        </a:spcBef>
                        <a:spcAft>
                          <a:spcPts val="0"/>
                        </a:spcAft>
                        <a:buNone/>
                      </a:pPr>
                      <a:r>
                        <a:rPr b="1" lang="en" sz="1200">
                          <a:solidFill>
                            <a:schemeClr val="dk1"/>
                          </a:solidFill>
                        </a:rPr>
                        <a:t>npop = 20, nchilds = 20, pmut = 0.4</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hMerge="1"/>
                <a:tc gridSpan="2">
                  <a:txBody>
                    <a:bodyPr/>
                    <a:lstStyle/>
                    <a:p>
                      <a:pPr indent="0" lvl="0" marL="0" rtl="0" algn="ctr">
                        <a:lnSpc>
                          <a:spcPct val="115000"/>
                        </a:lnSpc>
                        <a:spcBef>
                          <a:spcPts val="0"/>
                        </a:spcBef>
                        <a:spcAft>
                          <a:spcPts val="0"/>
                        </a:spcAft>
                        <a:buNone/>
                      </a:pPr>
                      <a:r>
                        <a:rPr b="1" lang="en" sz="1200">
                          <a:solidFill>
                            <a:schemeClr val="dk1"/>
                          </a:solidFill>
                        </a:rPr>
                        <a:t>npop = 10, nchilds = 10, pmut = 0.05</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hMerge="1"/>
                <a:tc gridSpan="2">
                  <a:txBody>
                    <a:bodyPr/>
                    <a:lstStyle/>
                    <a:p>
                      <a:pPr indent="0" lvl="0" marL="0" rtl="0" algn="ctr">
                        <a:lnSpc>
                          <a:spcPct val="115000"/>
                        </a:lnSpc>
                        <a:spcBef>
                          <a:spcPts val="0"/>
                        </a:spcBef>
                        <a:spcAft>
                          <a:spcPts val="0"/>
                        </a:spcAft>
                        <a:buNone/>
                      </a:pPr>
                      <a:r>
                        <a:rPr b="1" lang="en" sz="1200">
                          <a:solidFill>
                            <a:schemeClr val="dk1"/>
                          </a:solidFill>
                        </a:rPr>
                        <a:t>npop = 10, nchilds = 6, pmut = 0.7</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hMerge="1"/>
              </a:tr>
              <a:tr h="270075">
                <a:tc>
                  <a:txBody>
                    <a:bodyPr/>
                    <a:lstStyle/>
                    <a:p>
                      <a:pPr indent="0" lvl="0" marL="0" rtl="0" algn="l">
                        <a:lnSpc>
                          <a:spcPct val="115000"/>
                        </a:lnSpc>
                        <a:spcBef>
                          <a:spcPts val="0"/>
                        </a:spcBef>
                        <a:spcAft>
                          <a:spcPts val="0"/>
                        </a:spcAft>
                        <a:buNone/>
                      </a:pPr>
                      <a:r>
                        <a:rPr b="1" lang="en" sz="1200">
                          <a:solidFill>
                            <a:schemeClr val="dk1"/>
                          </a:solidFill>
                        </a:rPr>
                        <a:t>Files</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b="1" lang="en" sz="1200">
                          <a:solidFill>
                            <a:schemeClr val="dk1"/>
                          </a:solidFill>
                        </a:rPr>
                        <a:t>LB</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b="1" lang="en" sz="1200">
                          <a:solidFill>
                            <a:schemeClr val="dk1"/>
                          </a:solidFill>
                        </a:rPr>
                        <a:t>Scores_GA</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b="1" lang="en" sz="1200">
                          <a:solidFill>
                            <a:schemeClr val="dk1"/>
                          </a:solidFill>
                        </a:rPr>
                        <a:t>Gap_GA</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b="1" lang="en" sz="1200">
                          <a:solidFill>
                            <a:schemeClr val="dk1"/>
                          </a:solidFill>
                        </a:rPr>
                        <a:t>Scores_GA</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b="1" lang="en" sz="1200">
                          <a:solidFill>
                            <a:schemeClr val="dk1"/>
                          </a:solidFill>
                        </a:rPr>
                        <a:t>Gap_GA</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b="1" lang="en" sz="1200">
                          <a:solidFill>
                            <a:schemeClr val="dk1"/>
                          </a:solidFill>
                        </a:rPr>
                        <a:t>Scores_GA</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b="1" lang="en" sz="1200">
                          <a:solidFill>
                            <a:schemeClr val="dk1"/>
                          </a:solidFill>
                        </a:rPr>
                        <a:t>Gap_GA</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r>
              <a:tr h="270075">
                <a:tc>
                  <a:txBody>
                    <a:bodyPr/>
                    <a:lstStyle/>
                    <a:p>
                      <a:pPr indent="0" lvl="0" marL="0" rtl="0" algn="l">
                        <a:lnSpc>
                          <a:spcPct val="115000"/>
                        </a:lnSpc>
                        <a:spcBef>
                          <a:spcPts val="0"/>
                        </a:spcBef>
                        <a:spcAft>
                          <a:spcPts val="0"/>
                        </a:spcAft>
                        <a:buNone/>
                      </a:pPr>
                      <a:r>
                        <a:rPr b="1" lang="en" sz="1200">
                          <a:solidFill>
                            <a:schemeClr val="dk1"/>
                          </a:solidFill>
                        </a:rPr>
                        <a:t>scp41.txt</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429</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476</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0.1095571096</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470</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0.09557109557</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479</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0.1165501166</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0075">
                <a:tc>
                  <a:txBody>
                    <a:bodyPr/>
                    <a:lstStyle/>
                    <a:p>
                      <a:pPr indent="0" lvl="0" marL="0" rtl="0" algn="l">
                        <a:lnSpc>
                          <a:spcPct val="115000"/>
                        </a:lnSpc>
                        <a:spcBef>
                          <a:spcPts val="0"/>
                        </a:spcBef>
                        <a:spcAft>
                          <a:spcPts val="0"/>
                        </a:spcAft>
                        <a:buNone/>
                      </a:pPr>
                      <a:r>
                        <a:rPr b="1" lang="en" sz="1200">
                          <a:solidFill>
                            <a:schemeClr val="dk1"/>
                          </a:solidFill>
                        </a:rPr>
                        <a:t>scp42.txt</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512</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600</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0.171875</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600</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0.171875</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622</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0.21484375</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0075">
                <a:tc>
                  <a:txBody>
                    <a:bodyPr/>
                    <a:lstStyle/>
                    <a:p>
                      <a:pPr indent="0" lvl="0" marL="0" rtl="0" algn="l">
                        <a:lnSpc>
                          <a:spcPct val="115000"/>
                        </a:lnSpc>
                        <a:spcBef>
                          <a:spcPts val="0"/>
                        </a:spcBef>
                        <a:spcAft>
                          <a:spcPts val="0"/>
                        </a:spcAft>
                        <a:buNone/>
                      </a:pPr>
                      <a:r>
                        <a:rPr b="1" lang="en" sz="1200">
                          <a:solidFill>
                            <a:schemeClr val="dk1"/>
                          </a:solidFill>
                        </a:rPr>
                        <a:t>scpnrg1.txt</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160</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251</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0.56875</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254</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0.5875</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259</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0.61875</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0075">
                <a:tc>
                  <a:txBody>
                    <a:bodyPr/>
                    <a:lstStyle/>
                    <a:p>
                      <a:pPr indent="0" lvl="0" marL="0" rtl="0" algn="l">
                        <a:lnSpc>
                          <a:spcPct val="115000"/>
                        </a:lnSpc>
                        <a:spcBef>
                          <a:spcPts val="0"/>
                        </a:spcBef>
                        <a:spcAft>
                          <a:spcPts val="0"/>
                        </a:spcAft>
                        <a:buNone/>
                      </a:pPr>
                      <a:r>
                        <a:rPr b="1" lang="en" sz="1200">
                          <a:solidFill>
                            <a:schemeClr val="dk1"/>
                          </a:solidFill>
                        </a:rPr>
                        <a:t>scpnrg2.txt</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143</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211</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0.4755244755</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821</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4.741258741</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217</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0.5174825175</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0075">
                <a:tc>
                  <a:txBody>
                    <a:bodyPr/>
                    <a:lstStyle/>
                    <a:p>
                      <a:pPr indent="0" lvl="0" marL="0" rtl="0" algn="l">
                        <a:lnSpc>
                          <a:spcPct val="115000"/>
                        </a:lnSpc>
                        <a:spcBef>
                          <a:spcPts val="0"/>
                        </a:spcBef>
                        <a:spcAft>
                          <a:spcPts val="0"/>
                        </a:spcAft>
                        <a:buNone/>
                      </a:pPr>
                      <a:r>
                        <a:rPr b="1" lang="en" sz="1200">
                          <a:solidFill>
                            <a:schemeClr val="dk1"/>
                          </a:solidFill>
                        </a:rPr>
                        <a:t>scpnrg3.txt</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149</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224</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0.5033557047</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208</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0.3959731544</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225</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0.5100671141</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0075">
                <a:tc>
                  <a:txBody>
                    <a:bodyPr/>
                    <a:lstStyle/>
                    <a:p>
                      <a:pPr indent="0" lvl="0" marL="0" rtl="0" algn="l">
                        <a:lnSpc>
                          <a:spcPct val="115000"/>
                        </a:lnSpc>
                        <a:spcBef>
                          <a:spcPts val="0"/>
                        </a:spcBef>
                        <a:spcAft>
                          <a:spcPts val="0"/>
                        </a:spcAft>
                        <a:buNone/>
                      </a:pPr>
                      <a:r>
                        <a:rPr b="1" lang="en" sz="1200">
                          <a:solidFill>
                            <a:schemeClr val="dk1"/>
                          </a:solidFill>
                        </a:rPr>
                        <a:t>scpnrg4.txt</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149</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227</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0.5234899329</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265</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0.7785234899</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241</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0.6174496644</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0075">
                <a:tc>
                  <a:txBody>
                    <a:bodyPr/>
                    <a:lstStyle/>
                    <a:p>
                      <a:pPr indent="0" lvl="0" marL="0" rtl="0" algn="l">
                        <a:lnSpc>
                          <a:spcPct val="115000"/>
                        </a:lnSpc>
                        <a:spcBef>
                          <a:spcPts val="0"/>
                        </a:spcBef>
                        <a:spcAft>
                          <a:spcPts val="0"/>
                        </a:spcAft>
                        <a:buNone/>
                      </a:pPr>
                      <a:r>
                        <a:rPr b="1" lang="en" sz="1200">
                          <a:solidFill>
                            <a:schemeClr val="dk1"/>
                          </a:solidFill>
                        </a:rPr>
                        <a:t>scpnrg5.txt</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149</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231</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0.5503355705</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303</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1.033557047</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240</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0.610738255</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0075">
                <a:tc>
                  <a:txBody>
                    <a:bodyPr/>
                    <a:lstStyle/>
                    <a:p>
                      <a:pPr indent="0" lvl="0" marL="0" rtl="0" algn="l">
                        <a:lnSpc>
                          <a:spcPct val="115000"/>
                        </a:lnSpc>
                        <a:spcBef>
                          <a:spcPts val="0"/>
                        </a:spcBef>
                        <a:spcAft>
                          <a:spcPts val="0"/>
                        </a:spcAft>
                        <a:buNone/>
                      </a:pPr>
                      <a:r>
                        <a:rPr b="1" lang="en" sz="1200">
                          <a:solidFill>
                            <a:schemeClr val="dk1"/>
                          </a:solidFill>
                        </a:rPr>
                        <a:t>scpnrh1.txt</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49</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87</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0.7755102041</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83</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0.693877551</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88</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0.7959183673</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0075">
                <a:tc>
                  <a:txBody>
                    <a:bodyPr/>
                    <a:lstStyle/>
                    <a:p>
                      <a:pPr indent="0" lvl="0" marL="0" rtl="0" algn="l">
                        <a:lnSpc>
                          <a:spcPct val="115000"/>
                        </a:lnSpc>
                        <a:spcBef>
                          <a:spcPts val="0"/>
                        </a:spcBef>
                        <a:spcAft>
                          <a:spcPts val="0"/>
                        </a:spcAft>
                        <a:buNone/>
                      </a:pPr>
                      <a:r>
                        <a:rPr b="1" lang="en" sz="1200">
                          <a:solidFill>
                            <a:schemeClr val="dk1"/>
                          </a:solidFill>
                        </a:rPr>
                        <a:t>scpnrh2.txt</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49</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88</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0.7959183673</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85</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0.7346938776</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88</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0.7959183673</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0075">
                <a:tc>
                  <a:txBody>
                    <a:bodyPr/>
                    <a:lstStyle/>
                    <a:p>
                      <a:pPr indent="0" lvl="0" marL="0" rtl="0" algn="l">
                        <a:lnSpc>
                          <a:spcPct val="115000"/>
                        </a:lnSpc>
                        <a:spcBef>
                          <a:spcPts val="0"/>
                        </a:spcBef>
                        <a:spcAft>
                          <a:spcPts val="0"/>
                        </a:spcAft>
                        <a:buNone/>
                      </a:pPr>
                      <a:r>
                        <a:rPr b="1" lang="en" sz="1200">
                          <a:solidFill>
                            <a:schemeClr val="dk1"/>
                          </a:solidFill>
                        </a:rPr>
                        <a:t>scpnrh3.txt</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46</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86</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0.8695652174</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82</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0.7826086957</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85</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0.847826087</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0075">
                <a:tc>
                  <a:txBody>
                    <a:bodyPr/>
                    <a:lstStyle/>
                    <a:p>
                      <a:pPr indent="0" lvl="0" marL="0" rtl="0" algn="l">
                        <a:lnSpc>
                          <a:spcPct val="115000"/>
                        </a:lnSpc>
                        <a:spcBef>
                          <a:spcPts val="0"/>
                        </a:spcBef>
                        <a:spcAft>
                          <a:spcPts val="0"/>
                        </a:spcAft>
                        <a:buNone/>
                      </a:pPr>
                      <a:r>
                        <a:rPr b="1" lang="en" sz="1200">
                          <a:solidFill>
                            <a:schemeClr val="dk1"/>
                          </a:solidFill>
                        </a:rPr>
                        <a:t>scpnrh4.txt</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45</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82</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0.8222222222</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99</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1.2</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79</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0.7555555556</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0075">
                <a:tc>
                  <a:txBody>
                    <a:bodyPr/>
                    <a:lstStyle/>
                    <a:p>
                      <a:pPr indent="0" lvl="0" marL="0" rtl="0" algn="l">
                        <a:lnSpc>
                          <a:spcPct val="115000"/>
                        </a:lnSpc>
                        <a:spcBef>
                          <a:spcPts val="0"/>
                        </a:spcBef>
                        <a:spcAft>
                          <a:spcPts val="0"/>
                        </a:spcAft>
                        <a:buNone/>
                      </a:pPr>
                      <a:r>
                        <a:rPr b="1" lang="en" sz="1200">
                          <a:solidFill>
                            <a:schemeClr val="dk1"/>
                          </a:solidFill>
                        </a:rPr>
                        <a:t>scpnrh5.txt</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43</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73</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0.6976744186</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100</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1.325581395</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74</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0.7209302326</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0075">
                <a:tc>
                  <a:txBody>
                    <a:bodyPr/>
                    <a:lstStyle/>
                    <a:p>
                      <a:pPr indent="0" lvl="0" marL="0" rtl="0" algn="l">
                        <a:lnSpc>
                          <a:spcPct val="115000"/>
                        </a:lnSpc>
                        <a:spcBef>
                          <a:spcPts val="0"/>
                        </a:spcBef>
                        <a:spcAft>
                          <a:spcPts val="0"/>
                        </a:spcAft>
                        <a:buNone/>
                      </a:pPr>
                      <a:r>
                        <a:rPr b="1" lang="en" sz="1200"/>
                        <a:t>Mean</a:t>
                      </a:r>
                      <a:endParaRPr b="1"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2"/>
                    </a:solidFill>
                  </a:tcPr>
                </a:tc>
                <a:tc>
                  <a:txBody>
                    <a:bodyPr/>
                    <a:lstStyle/>
                    <a:p>
                      <a:pPr indent="0" lvl="0" marL="0" rtl="0" algn="r">
                        <a:lnSpc>
                          <a:spcPct val="115000"/>
                        </a:lnSpc>
                        <a:spcBef>
                          <a:spcPts val="0"/>
                        </a:spcBef>
                        <a:spcAft>
                          <a:spcPts val="0"/>
                        </a:spcAft>
                        <a:buNone/>
                      </a:pPr>
                      <a:r>
                        <a:rPr b="1" lang="en" sz="1200"/>
                        <a:t>160.25</a:t>
                      </a:r>
                      <a:endParaRPr b="1"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2"/>
                    </a:solidFill>
                  </a:tcPr>
                </a:tc>
                <a:tc>
                  <a:txBody>
                    <a:bodyPr/>
                    <a:lstStyle/>
                    <a:p>
                      <a:pPr indent="0" lvl="0" marL="0" rtl="0" algn="r">
                        <a:lnSpc>
                          <a:spcPct val="115000"/>
                        </a:lnSpc>
                        <a:spcBef>
                          <a:spcPts val="0"/>
                        </a:spcBef>
                        <a:spcAft>
                          <a:spcPts val="0"/>
                        </a:spcAft>
                        <a:buNone/>
                      </a:pPr>
                      <a:r>
                        <a:rPr b="1" lang="en" sz="1200"/>
                        <a:t>219.6666667</a:t>
                      </a:r>
                      <a:endParaRPr b="1"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2"/>
                    </a:solidFill>
                  </a:tcPr>
                </a:tc>
                <a:tc>
                  <a:txBody>
                    <a:bodyPr/>
                    <a:lstStyle/>
                    <a:p>
                      <a:pPr indent="0" lvl="0" marL="0" rtl="0" algn="r">
                        <a:lnSpc>
                          <a:spcPct val="115000"/>
                        </a:lnSpc>
                        <a:spcBef>
                          <a:spcPts val="0"/>
                        </a:spcBef>
                        <a:spcAft>
                          <a:spcPts val="0"/>
                        </a:spcAft>
                        <a:buNone/>
                      </a:pPr>
                      <a:r>
                        <a:rPr b="1" lang="en" sz="1200"/>
                        <a:t>0.5719815186</a:t>
                      </a:r>
                      <a:endParaRPr b="1"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2"/>
                    </a:solidFill>
                  </a:tcPr>
                </a:tc>
                <a:tc>
                  <a:txBody>
                    <a:bodyPr/>
                    <a:lstStyle/>
                    <a:p>
                      <a:pPr indent="0" lvl="0" marL="0" rtl="0" algn="r">
                        <a:lnSpc>
                          <a:spcPct val="115000"/>
                        </a:lnSpc>
                        <a:spcBef>
                          <a:spcPts val="0"/>
                        </a:spcBef>
                        <a:spcAft>
                          <a:spcPts val="0"/>
                        </a:spcAft>
                        <a:buNone/>
                      </a:pPr>
                      <a:r>
                        <a:rPr b="1" lang="en" sz="1200"/>
                        <a:t>280.8333333</a:t>
                      </a:r>
                      <a:endParaRPr b="1"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2"/>
                    </a:solidFill>
                  </a:tcPr>
                </a:tc>
                <a:tc>
                  <a:txBody>
                    <a:bodyPr/>
                    <a:lstStyle/>
                    <a:p>
                      <a:pPr indent="0" lvl="0" marL="0" rtl="0" algn="r">
                        <a:lnSpc>
                          <a:spcPct val="115000"/>
                        </a:lnSpc>
                        <a:spcBef>
                          <a:spcPts val="0"/>
                        </a:spcBef>
                        <a:spcAft>
                          <a:spcPts val="0"/>
                        </a:spcAft>
                        <a:buNone/>
                      </a:pPr>
                      <a:r>
                        <a:rPr b="1" lang="en" sz="1200"/>
                        <a:t>5.586416721</a:t>
                      </a:r>
                      <a:endParaRPr b="1"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2"/>
                    </a:solidFill>
                  </a:tcPr>
                </a:tc>
                <a:tc>
                  <a:txBody>
                    <a:bodyPr/>
                    <a:lstStyle/>
                    <a:p>
                      <a:pPr indent="0" lvl="0" marL="0" rtl="0" algn="r">
                        <a:lnSpc>
                          <a:spcPct val="115000"/>
                        </a:lnSpc>
                        <a:spcBef>
                          <a:spcPts val="0"/>
                        </a:spcBef>
                        <a:spcAft>
                          <a:spcPts val="0"/>
                        </a:spcAft>
                        <a:buNone/>
                      </a:pPr>
                      <a:r>
                        <a:rPr b="1" lang="en" sz="1200"/>
                        <a:t>224.75</a:t>
                      </a:r>
                      <a:endParaRPr b="1"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2"/>
                    </a:solidFill>
                  </a:tcPr>
                </a:tc>
                <a:tc>
                  <a:txBody>
                    <a:bodyPr/>
                    <a:lstStyle/>
                    <a:p>
                      <a:pPr indent="0" lvl="0" marL="0" rtl="0" algn="r">
                        <a:lnSpc>
                          <a:spcPct val="115000"/>
                        </a:lnSpc>
                        <a:spcBef>
                          <a:spcPts val="0"/>
                        </a:spcBef>
                        <a:spcAft>
                          <a:spcPts val="0"/>
                        </a:spcAft>
                        <a:buNone/>
                      </a:pPr>
                      <a:r>
                        <a:rPr b="1" lang="en" sz="1200"/>
                        <a:t>0.5935025023</a:t>
                      </a:r>
                      <a:endParaRPr b="1"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2"/>
                    </a:solidFill>
                  </a:tcPr>
                </a:tc>
              </a:tr>
            </a:tbl>
          </a:graphicData>
        </a:graphic>
      </p:graphicFrame>
      <p:sp>
        <p:nvSpPr>
          <p:cNvPr id="103" name="Google Shape;103;p17"/>
          <p:cNvSpPr/>
          <p:nvPr/>
        </p:nvSpPr>
        <p:spPr>
          <a:xfrm>
            <a:off x="764675" y="205875"/>
            <a:ext cx="7507200" cy="47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t>CURRENT WORK</a:t>
            </a:r>
            <a:endParaRPr b="1" sz="2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09" name="Google Shape;109;p18"/>
          <p:cNvGraphicFramePr/>
          <p:nvPr/>
        </p:nvGraphicFramePr>
        <p:xfrm>
          <a:off x="276900" y="1162375"/>
          <a:ext cx="3000000" cy="3000000"/>
        </p:xfrm>
        <a:graphic>
          <a:graphicData uri="http://schemas.openxmlformats.org/drawingml/2006/table">
            <a:tbl>
              <a:tblPr>
                <a:noFill/>
                <a:tableStyleId>{14F8AF48-1076-4604-BD56-A9353613FF31}</a:tableStyleId>
              </a:tblPr>
              <a:tblGrid>
                <a:gridCol w="1026725"/>
                <a:gridCol w="959575"/>
                <a:gridCol w="1093875"/>
                <a:gridCol w="1026725"/>
                <a:gridCol w="1026725"/>
                <a:gridCol w="1026725"/>
                <a:gridCol w="1026725"/>
                <a:gridCol w="1403125"/>
              </a:tblGrid>
              <a:tr h="263275">
                <a:tc>
                  <a:txBody>
                    <a:bodyPr/>
                    <a:lstStyle/>
                    <a:p>
                      <a:pPr indent="0" lvl="0" marL="0" rtl="0" algn="l">
                        <a:lnSpc>
                          <a:spcPct val="115000"/>
                        </a:lnSpc>
                        <a:spcBef>
                          <a:spcPts val="0"/>
                        </a:spcBef>
                        <a:spcAft>
                          <a:spcPts val="0"/>
                        </a:spcAft>
                        <a:buNone/>
                      </a:pPr>
                      <a:r>
                        <a:rPr b="1" lang="en" sz="1300">
                          <a:solidFill>
                            <a:srgbClr val="FFFFFF"/>
                          </a:solidFill>
                        </a:rPr>
                        <a:t>Files</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b="1" lang="en" sz="1300">
                          <a:solidFill>
                            <a:srgbClr val="FFFFFF"/>
                          </a:solidFill>
                        </a:rPr>
                        <a:t>LB</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b="1" lang="en" sz="1300">
                          <a:solidFill>
                            <a:srgbClr val="FFFFFF"/>
                          </a:solidFill>
                        </a:rPr>
                        <a:t>Scores_VND</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b="1" lang="en" sz="1300">
                          <a:solidFill>
                            <a:srgbClr val="FFFFFF"/>
                          </a:solidFill>
                        </a:rPr>
                        <a:t>Gap_VND</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b="1" lang="en" sz="1300">
                          <a:solidFill>
                            <a:srgbClr val="FFFFFF"/>
                          </a:solidFill>
                        </a:rPr>
                        <a:t>Scores_SA</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b="1" lang="en" sz="1300">
                          <a:solidFill>
                            <a:srgbClr val="FFFFFF"/>
                          </a:solidFill>
                        </a:rPr>
                        <a:t>Gap_SA</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b="1" lang="en" sz="1300">
                          <a:solidFill>
                            <a:srgbClr val="FFFFFF"/>
                          </a:solidFill>
                        </a:rPr>
                        <a:t>Scores_LS</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b="1" lang="en" sz="1300">
                          <a:solidFill>
                            <a:srgbClr val="FFFFFF"/>
                          </a:solidFill>
                        </a:rPr>
                        <a:t>Gap_LS</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r>
              <a:tr h="263275">
                <a:tc>
                  <a:txBody>
                    <a:bodyPr/>
                    <a:lstStyle/>
                    <a:p>
                      <a:pPr indent="0" lvl="0" marL="0" rtl="0" algn="l">
                        <a:lnSpc>
                          <a:spcPct val="115000"/>
                        </a:lnSpc>
                        <a:spcBef>
                          <a:spcPts val="0"/>
                        </a:spcBef>
                        <a:spcAft>
                          <a:spcPts val="0"/>
                        </a:spcAft>
                        <a:buNone/>
                      </a:pPr>
                      <a:r>
                        <a:rPr b="1" lang="en" sz="1300">
                          <a:solidFill>
                            <a:srgbClr val="FFFFFF"/>
                          </a:solidFill>
                        </a:rPr>
                        <a:t>scp41</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429</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464</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1.081585082</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457</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1.065268065</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464</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1.081585082</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63275">
                <a:tc>
                  <a:txBody>
                    <a:bodyPr/>
                    <a:lstStyle/>
                    <a:p>
                      <a:pPr indent="0" lvl="0" marL="0" rtl="0" algn="l">
                        <a:lnSpc>
                          <a:spcPct val="115000"/>
                        </a:lnSpc>
                        <a:spcBef>
                          <a:spcPts val="0"/>
                        </a:spcBef>
                        <a:spcAft>
                          <a:spcPts val="0"/>
                        </a:spcAft>
                        <a:buNone/>
                      </a:pPr>
                      <a:r>
                        <a:rPr b="1" lang="en" sz="1300">
                          <a:solidFill>
                            <a:srgbClr val="FFFFFF"/>
                          </a:solidFill>
                        </a:rPr>
                        <a:t>scp42</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512</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566</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1.10546875</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573</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1.119140625</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599</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1.169921875</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63275">
                <a:tc>
                  <a:txBody>
                    <a:bodyPr/>
                    <a:lstStyle/>
                    <a:p>
                      <a:pPr indent="0" lvl="0" marL="0" rtl="0" algn="l">
                        <a:lnSpc>
                          <a:spcPct val="115000"/>
                        </a:lnSpc>
                        <a:spcBef>
                          <a:spcPts val="0"/>
                        </a:spcBef>
                        <a:spcAft>
                          <a:spcPts val="0"/>
                        </a:spcAft>
                        <a:buNone/>
                      </a:pPr>
                      <a:r>
                        <a:rPr b="1" lang="en" sz="1300">
                          <a:solidFill>
                            <a:srgbClr val="FFFFFF"/>
                          </a:solidFill>
                        </a:rPr>
                        <a:t>scpnrg1</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160</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241</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1.50625</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236</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1.475</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241</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1.50625</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63275">
                <a:tc>
                  <a:txBody>
                    <a:bodyPr/>
                    <a:lstStyle/>
                    <a:p>
                      <a:pPr indent="0" lvl="0" marL="0" rtl="0" algn="l">
                        <a:lnSpc>
                          <a:spcPct val="115000"/>
                        </a:lnSpc>
                        <a:spcBef>
                          <a:spcPts val="0"/>
                        </a:spcBef>
                        <a:spcAft>
                          <a:spcPts val="0"/>
                        </a:spcAft>
                        <a:buNone/>
                      </a:pPr>
                      <a:r>
                        <a:rPr b="1" lang="en" sz="1300">
                          <a:solidFill>
                            <a:srgbClr val="FFFFFF"/>
                          </a:solidFill>
                        </a:rPr>
                        <a:t>scpnrg2</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143</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199</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1.391608392</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202</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1.412587413</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198</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1.384615385</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63275">
                <a:tc>
                  <a:txBody>
                    <a:bodyPr/>
                    <a:lstStyle/>
                    <a:p>
                      <a:pPr indent="0" lvl="0" marL="0" rtl="0" algn="l">
                        <a:lnSpc>
                          <a:spcPct val="115000"/>
                        </a:lnSpc>
                        <a:spcBef>
                          <a:spcPts val="0"/>
                        </a:spcBef>
                        <a:spcAft>
                          <a:spcPts val="0"/>
                        </a:spcAft>
                        <a:buNone/>
                      </a:pPr>
                      <a:r>
                        <a:rPr b="1" lang="en" sz="1300">
                          <a:solidFill>
                            <a:srgbClr val="FFFFFF"/>
                          </a:solidFill>
                        </a:rPr>
                        <a:t>scpnrg3</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149</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212</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1.422818792</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205</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1.375838926</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211</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1.416107383</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63275">
                <a:tc>
                  <a:txBody>
                    <a:bodyPr/>
                    <a:lstStyle/>
                    <a:p>
                      <a:pPr indent="0" lvl="0" marL="0" rtl="0" algn="l">
                        <a:lnSpc>
                          <a:spcPct val="115000"/>
                        </a:lnSpc>
                        <a:spcBef>
                          <a:spcPts val="0"/>
                        </a:spcBef>
                        <a:spcAft>
                          <a:spcPts val="0"/>
                        </a:spcAft>
                        <a:buNone/>
                      </a:pPr>
                      <a:r>
                        <a:rPr b="1" lang="en" sz="1300">
                          <a:solidFill>
                            <a:srgbClr val="FFFFFF"/>
                          </a:solidFill>
                        </a:rPr>
                        <a:t>scpnrg4</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149</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219</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1.469798658</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221</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1.483221477</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224</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1.503355705</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63275">
                <a:tc>
                  <a:txBody>
                    <a:bodyPr/>
                    <a:lstStyle/>
                    <a:p>
                      <a:pPr indent="0" lvl="0" marL="0" rtl="0" algn="l">
                        <a:lnSpc>
                          <a:spcPct val="115000"/>
                        </a:lnSpc>
                        <a:spcBef>
                          <a:spcPts val="0"/>
                        </a:spcBef>
                        <a:spcAft>
                          <a:spcPts val="0"/>
                        </a:spcAft>
                        <a:buNone/>
                      </a:pPr>
                      <a:r>
                        <a:rPr b="1" lang="en" sz="1300">
                          <a:solidFill>
                            <a:srgbClr val="FFFFFF"/>
                          </a:solidFill>
                        </a:rPr>
                        <a:t>scpnrg5</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149</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221</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1.483221477</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218</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1.463087248</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219</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1.469798658</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63275">
                <a:tc>
                  <a:txBody>
                    <a:bodyPr/>
                    <a:lstStyle/>
                    <a:p>
                      <a:pPr indent="0" lvl="0" marL="0" rtl="0" algn="l">
                        <a:lnSpc>
                          <a:spcPct val="115000"/>
                        </a:lnSpc>
                        <a:spcBef>
                          <a:spcPts val="0"/>
                        </a:spcBef>
                        <a:spcAft>
                          <a:spcPts val="0"/>
                        </a:spcAft>
                        <a:buNone/>
                      </a:pPr>
                      <a:r>
                        <a:rPr b="1" lang="en" sz="1300">
                          <a:solidFill>
                            <a:srgbClr val="FFFFFF"/>
                          </a:solidFill>
                        </a:rPr>
                        <a:t>scpnrh1</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49</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85</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1.734693878</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80</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1.632653061</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80</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1.632653061</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63275">
                <a:tc>
                  <a:txBody>
                    <a:bodyPr/>
                    <a:lstStyle/>
                    <a:p>
                      <a:pPr indent="0" lvl="0" marL="0" rtl="0" algn="l">
                        <a:lnSpc>
                          <a:spcPct val="115000"/>
                        </a:lnSpc>
                        <a:spcBef>
                          <a:spcPts val="0"/>
                        </a:spcBef>
                        <a:spcAft>
                          <a:spcPts val="0"/>
                        </a:spcAft>
                        <a:buNone/>
                      </a:pPr>
                      <a:r>
                        <a:rPr b="1" lang="en" sz="1300">
                          <a:solidFill>
                            <a:srgbClr val="FFFFFF"/>
                          </a:solidFill>
                        </a:rPr>
                        <a:t>scpnrh2</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49</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83</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1.693877551</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77</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1.571428571</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82</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1.673469388</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63275">
                <a:tc>
                  <a:txBody>
                    <a:bodyPr/>
                    <a:lstStyle/>
                    <a:p>
                      <a:pPr indent="0" lvl="0" marL="0" rtl="0" algn="l">
                        <a:lnSpc>
                          <a:spcPct val="115000"/>
                        </a:lnSpc>
                        <a:spcBef>
                          <a:spcPts val="0"/>
                        </a:spcBef>
                        <a:spcAft>
                          <a:spcPts val="0"/>
                        </a:spcAft>
                        <a:buNone/>
                      </a:pPr>
                      <a:r>
                        <a:rPr b="1" lang="en" sz="1300">
                          <a:solidFill>
                            <a:srgbClr val="FFFFFF"/>
                          </a:solidFill>
                        </a:rPr>
                        <a:t>scpnrh3</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49</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79</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1.612244898</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81</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1.653061224</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80</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1.632653061</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63275">
                <a:tc>
                  <a:txBody>
                    <a:bodyPr/>
                    <a:lstStyle/>
                    <a:p>
                      <a:pPr indent="0" lvl="0" marL="0" rtl="0" algn="l">
                        <a:lnSpc>
                          <a:spcPct val="115000"/>
                        </a:lnSpc>
                        <a:spcBef>
                          <a:spcPts val="0"/>
                        </a:spcBef>
                        <a:spcAft>
                          <a:spcPts val="0"/>
                        </a:spcAft>
                        <a:buNone/>
                      </a:pPr>
                      <a:r>
                        <a:rPr b="1" lang="en" sz="1300">
                          <a:solidFill>
                            <a:srgbClr val="FFFFFF"/>
                          </a:solidFill>
                        </a:rPr>
                        <a:t>scpnrh4</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49</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76</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1.551020408</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77</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1.571428571</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76</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1.551020408</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63275">
                <a:tc>
                  <a:txBody>
                    <a:bodyPr/>
                    <a:lstStyle/>
                    <a:p>
                      <a:pPr indent="0" lvl="0" marL="0" rtl="0" algn="l">
                        <a:lnSpc>
                          <a:spcPct val="115000"/>
                        </a:lnSpc>
                        <a:spcBef>
                          <a:spcPts val="0"/>
                        </a:spcBef>
                        <a:spcAft>
                          <a:spcPts val="0"/>
                        </a:spcAft>
                        <a:buNone/>
                      </a:pPr>
                      <a:r>
                        <a:rPr b="1" lang="en" sz="1300">
                          <a:solidFill>
                            <a:srgbClr val="FFFFFF"/>
                          </a:solidFill>
                        </a:rPr>
                        <a:t>scpnrh5</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49</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71</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1.448979592</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69</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1.408163265</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75</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1.530612245</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63275">
                <a:tc>
                  <a:txBody>
                    <a:bodyPr/>
                    <a:lstStyle/>
                    <a:p>
                      <a:pPr indent="0" lvl="0" marL="0" rtl="0" algn="l">
                        <a:lnSpc>
                          <a:spcPct val="115000"/>
                        </a:lnSpc>
                        <a:spcBef>
                          <a:spcPts val="0"/>
                        </a:spcBef>
                        <a:spcAft>
                          <a:spcPts val="0"/>
                        </a:spcAft>
                        <a:buNone/>
                      </a:pPr>
                      <a:r>
                        <a:rPr b="1" lang="en" sz="1300"/>
                        <a:t>Mean</a:t>
                      </a:r>
                      <a:endParaRPr b="1"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0E0E0"/>
                    </a:solidFill>
                  </a:tcPr>
                </a:tc>
                <a:tc>
                  <a:txBody>
                    <a:bodyPr/>
                    <a:lstStyle/>
                    <a:p>
                      <a:pPr indent="0" lvl="0" marL="0" rtl="0" algn="r">
                        <a:lnSpc>
                          <a:spcPct val="115000"/>
                        </a:lnSpc>
                        <a:spcBef>
                          <a:spcPts val="0"/>
                        </a:spcBef>
                        <a:spcAft>
                          <a:spcPts val="0"/>
                        </a:spcAft>
                        <a:buNone/>
                      </a:pPr>
                      <a:r>
                        <a:rPr b="1" lang="en" sz="1300"/>
                        <a:t>161.333333</a:t>
                      </a:r>
                      <a:endParaRPr b="1"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0E0E0"/>
                    </a:solidFill>
                  </a:tcPr>
                </a:tc>
                <a:tc>
                  <a:txBody>
                    <a:bodyPr/>
                    <a:lstStyle/>
                    <a:p>
                      <a:pPr indent="0" lvl="0" marL="0" rtl="0" algn="r">
                        <a:lnSpc>
                          <a:spcPct val="115000"/>
                        </a:lnSpc>
                        <a:spcBef>
                          <a:spcPts val="0"/>
                        </a:spcBef>
                        <a:spcAft>
                          <a:spcPts val="0"/>
                        </a:spcAft>
                        <a:buNone/>
                      </a:pPr>
                      <a:r>
                        <a:rPr b="1" lang="en" sz="1300"/>
                        <a:t>209.6666667</a:t>
                      </a:r>
                      <a:endParaRPr b="1"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0E0E0"/>
                    </a:solidFill>
                  </a:tcPr>
                </a:tc>
                <a:tc>
                  <a:txBody>
                    <a:bodyPr/>
                    <a:lstStyle/>
                    <a:p>
                      <a:pPr indent="0" lvl="0" marL="0" rtl="0" algn="r">
                        <a:lnSpc>
                          <a:spcPct val="115000"/>
                        </a:lnSpc>
                        <a:spcBef>
                          <a:spcPts val="0"/>
                        </a:spcBef>
                        <a:spcAft>
                          <a:spcPts val="0"/>
                        </a:spcAft>
                        <a:buNone/>
                      </a:pPr>
                      <a:r>
                        <a:rPr b="1" lang="en" sz="1300"/>
                        <a:t>1.458463956</a:t>
                      </a:r>
                      <a:endParaRPr b="1"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0E0E0"/>
                    </a:solidFill>
                  </a:tcPr>
                </a:tc>
                <a:tc>
                  <a:txBody>
                    <a:bodyPr/>
                    <a:lstStyle/>
                    <a:p>
                      <a:pPr indent="0" lvl="0" marL="0" rtl="0" algn="r">
                        <a:lnSpc>
                          <a:spcPct val="115000"/>
                        </a:lnSpc>
                        <a:spcBef>
                          <a:spcPts val="0"/>
                        </a:spcBef>
                        <a:spcAft>
                          <a:spcPts val="0"/>
                        </a:spcAft>
                        <a:buNone/>
                      </a:pPr>
                      <a:r>
                        <a:rPr b="1" lang="en" sz="1300"/>
                        <a:t>208</a:t>
                      </a:r>
                      <a:endParaRPr b="1"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0E0E0"/>
                    </a:solidFill>
                  </a:tcPr>
                </a:tc>
                <a:tc>
                  <a:txBody>
                    <a:bodyPr/>
                    <a:lstStyle/>
                    <a:p>
                      <a:pPr indent="0" lvl="0" marL="0" rtl="0" algn="r">
                        <a:lnSpc>
                          <a:spcPct val="115000"/>
                        </a:lnSpc>
                        <a:spcBef>
                          <a:spcPts val="0"/>
                        </a:spcBef>
                        <a:spcAft>
                          <a:spcPts val="0"/>
                        </a:spcAft>
                        <a:buNone/>
                      </a:pPr>
                      <a:r>
                        <a:rPr b="1" lang="en" sz="1300"/>
                        <a:t>1.435906537</a:t>
                      </a:r>
                      <a:endParaRPr b="1"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0E0E0"/>
                    </a:solidFill>
                  </a:tcPr>
                </a:tc>
                <a:tc>
                  <a:txBody>
                    <a:bodyPr/>
                    <a:lstStyle/>
                    <a:p>
                      <a:pPr indent="0" lvl="0" marL="0" rtl="0" algn="r">
                        <a:lnSpc>
                          <a:spcPct val="115000"/>
                        </a:lnSpc>
                        <a:spcBef>
                          <a:spcPts val="0"/>
                        </a:spcBef>
                        <a:spcAft>
                          <a:spcPts val="0"/>
                        </a:spcAft>
                        <a:buNone/>
                      </a:pPr>
                      <a:r>
                        <a:rPr b="1" lang="en" sz="1300"/>
                        <a:t>212.4166667</a:t>
                      </a:r>
                      <a:endParaRPr b="1"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0E0E0"/>
                    </a:solidFill>
                  </a:tcPr>
                </a:tc>
                <a:tc>
                  <a:txBody>
                    <a:bodyPr/>
                    <a:lstStyle/>
                    <a:p>
                      <a:pPr indent="0" lvl="0" marL="0" rtl="0" algn="r">
                        <a:lnSpc>
                          <a:spcPct val="115000"/>
                        </a:lnSpc>
                        <a:spcBef>
                          <a:spcPts val="0"/>
                        </a:spcBef>
                        <a:spcAft>
                          <a:spcPts val="0"/>
                        </a:spcAft>
                        <a:buNone/>
                      </a:pPr>
                      <a:r>
                        <a:rPr b="1" lang="en" sz="1300"/>
                        <a:t>1.462670187</a:t>
                      </a:r>
                      <a:endParaRPr b="1"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0E0E0"/>
                    </a:solidFill>
                  </a:tcPr>
                </a:tc>
              </a:tr>
            </a:tbl>
          </a:graphicData>
        </a:graphic>
      </p:graphicFrame>
      <p:sp>
        <p:nvSpPr>
          <p:cNvPr id="110" name="Google Shape;110;p18"/>
          <p:cNvSpPr/>
          <p:nvPr/>
        </p:nvSpPr>
        <p:spPr>
          <a:xfrm>
            <a:off x="764675" y="205875"/>
            <a:ext cx="7507200" cy="47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t>PREVIOUS </a:t>
            </a:r>
            <a:r>
              <a:rPr b="1" lang="en" sz="2500"/>
              <a:t>WORK</a:t>
            </a:r>
            <a:endParaRPr b="1" sz="2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graphicFrame>
        <p:nvGraphicFramePr>
          <p:cNvPr id="115" name="Google Shape;115;p19"/>
          <p:cNvGraphicFramePr/>
          <p:nvPr/>
        </p:nvGraphicFramePr>
        <p:xfrm>
          <a:off x="334700" y="984975"/>
          <a:ext cx="3000000" cy="3000000"/>
        </p:xfrm>
        <a:graphic>
          <a:graphicData uri="http://schemas.openxmlformats.org/drawingml/2006/table">
            <a:tbl>
              <a:tblPr>
                <a:noFill/>
                <a:tableStyleId>{14F8AF48-1076-4604-BD56-A9353613FF31}</a:tableStyleId>
              </a:tblPr>
              <a:tblGrid>
                <a:gridCol w="1059325"/>
                <a:gridCol w="468450"/>
                <a:gridCol w="1650200"/>
                <a:gridCol w="1059325"/>
                <a:gridCol w="1059325"/>
                <a:gridCol w="1059325"/>
                <a:gridCol w="1059325"/>
                <a:gridCol w="1059325"/>
              </a:tblGrid>
              <a:tr h="501450">
                <a:tc>
                  <a:txBody>
                    <a:bodyPr/>
                    <a:lstStyle/>
                    <a:p>
                      <a:pPr indent="0" lvl="0" marL="0" rtl="0" algn="l">
                        <a:lnSpc>
                          <a:spcPct val="115000"/>
                        </a:lnSpc>
                        <a:spcBef>
                          <a:spcPts val="0"/>
                        </a:spcBef>
                        <a:spcAft>
                          <a:spcPts val="0"/>
                        </a:spcAft>
                        <a:buNone/>
                      </a:pPr>
                      <a:r>
                        <a:rPr b="1" lang="en" sz="1300">
                          <a:solidFill>
                            <a:srgbClr val="FFFFFF"/>
                          </a:solidFill>
                        </a:rPr>
                        <a:t>File</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b="1" lang="en" sz="1300">
                          <a:solidFill>
                            <a:srgbClr val="FFFFFF"/>
                          </a:solidFill>
                        </a:rPr>
                        <a:t>LB</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b="1" lang="en" sz="1300">
                          <a:solidFill>
                            <a:srgbClr val="FFFFFF"/>
                          </a:solidFill>
                        </a:rPr>
                        <a:t>Scores_Constructive</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b="1" lang="en" sz="1300">
                          <a:solidFill>
                            <a:srgbClr val="FFFFFF"/>
                          </a:solidFill>
                        </a:rPr>
                        <a:t>Gap_Constructive</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b="1" lang="en" sz="1300">
                          <a:solidFill>
                            <a:srgbClr val="FFFFFF"/>
                          </a:solidFill>
                        </a:rPr>
                        <a:t>Scores_GRASP</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b="1" lang="en" sz="1300">
                          <a:solidFill>
                            <a:srgbClr val="FFFFFF"/>
                          </a:solidFill>
                        </a:rPr>
                        <a:t>Gap_GRASP</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b="1" lang="en" sz="1300">
                          <a:solidFill>
                            <a:srgbClr val="FFFFFF"/>
                          </a:solidFill>
                        </a:rPr>
                        <a:t>Scores_Noise</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b="1" lang="en" sz="1300">
                          <a:solidFill>
                            <a:srgbClr val="FFFFFF"/>
                          </a:solidFill>
                        </a:rPr>
                        <a:t>Gap_Noise</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r>
              <a:tr h="271625">
                <a:tc>
                  <a:txBody>
                    <a:bodyPr/>
                    <a:lstStyle/>
                    <a:p>
                      <a:pPr indent="0" lvl="0" marL="0" rtl="0" algn="l">
                        <a:lnSpc>
                          <a:spcPct val="115000"/>
                        </a:lnSpc>
                        <a:spcBef>
                          <a:spcPts val="0"/>
                        </a:spcBef>
                        <a:spcAft>
                          <a:spcPts val="0"/>
                        </a:spcAft>
                        <a:buNone/>
                      </a:pPr>
                      <a:r>
                        <a:rPr b="1" lang="en" sz="1200">
                          <a:solidFill>
                            <a:srgbClr val="FFFFFF"/>
                          </a:solidFill>
                        </a:rPr>
                        <a:t>scp41</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429</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567</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1.321678322</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587</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1.368298368</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601</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1.400932401</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1625">
                <a:tc>
                  <a:txBody>
                    <a:bodyPr/>
                    <a:lstStyle/>
                    <a:p>
                      <a:pPr indent="0" lvl="0" marL="0" rtl="0" algn="l">
                        <a:lnSpc>
                          <a:spcPct val="115000"/>
                        </a:lnSpc>
                        <a:spcBef>
                          <a:spcPts val="0"/>
                        </a:spcBef>
                        <a:spcAft>
                          <a:spcPts val="0"/>
                        </a:spcAft>
                        <a:buNone/>
                      </a:pPr>
                      <a:r>
                        <a:rPr b="1" lang="en" sz="1200">
                          <a:solidFill>
                            <a:srgbClr val="FFFFFF"/>
                          </a:solidFill>
                        </a:rPr>
                        <a:t>scp42</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512</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800</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1.5625</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773</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1.509765625</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818</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1.59765625</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1625">
                <a:tc>
                  <a:txBody>
                    <a:bodyPr/>
                    <a:lstStyle/>
                    <a:p>
                      <a:pPr indent="0" lvl="0" marL="0" rtl="0" algn="l">
                        <a:lnSpc>
                          <a:spcPct val="115000"/>
                        </a:lnSpc>
                        <a:spcBef>
                          <a:spcPts val="0"/>
                        </a:spcBef>
                        <a:spcAft>
                          <a:spcPts val="0"/>
                        </a:spcAft>
                        <a:buNone/>
                      </a:pPr>
                      <a:r>
                        <a:rPr b="1" lang="en" sz="1200">
                          <a:solidFill>
                            <a:srgbClr val="FFFFFF"/>
                          </a:solidFill>
                        </a:rPr>
                        <a:t>scpnrg1</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160</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498</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3.1125</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494</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3.0875</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450</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2.8125</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1625">
                <a:tc>
                  <a:txBody>
                    <a:bodyPr/>
                    <a:lstStyle/>
                    <a:p>
                      <a:pPr indent="0" lvl="0" marL="0" rtl="0" algn="l">
                        <a:lnSpc>
                          <a:spcPct val="115000"/>
                        </a:lnSpc>
                        <a:spcBef>
                          <a:spcPts val="0"/>
                        </a:spcBef>
                        <a:spcAft>
                          <a:spcPts val="0"/>
                        </a:spcAft>
                        <a:buNone/>
                      </a:pPr>
                      <a:r>
                        <a:rPr b="1" lang="en" sz="1200">
                          <a:solidFill>
                            <a:srgbClr val="FFFFFF"/>
                          </a:solidFill>
                        </a:rPr>
                        <a:t>scpnrg2</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143</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480</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3.356643357</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449</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3.13986014</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390</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2.727272727</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1625">
                <a:tc>
                  <a:txBody>
                    <a:bodyPr/>
                    <a:lstStyle/>
                    <a:p>
                      <a:pPr indent="0" lvl="0" marL="0" rtl="0" algn="l">
                        <a:lnSpc>
                          <a:spcPct val="115000"/>
                        </a:lnSpc>
                        <a:spcBef>
                          <a:spcPts val="0"/>
                        </a:spcBef>
                        <a:spcAft>
                          <a:spcPts val="0"/>
                        </a:spcAft>
                        <a:buNone/>
                      </a:pPr>
                      <a:r>
                        <a:rPr b="1" lang="en" sz="1200">
                          <a:solidFill>
                            <a:srgbClr val="FFFFFF"/>
                          </a:solidFill>
                        </a:rPr>
                        <a:t>scpnrg3</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149</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467</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3.134228188</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471</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3.161073826</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410</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2.751677852</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1625">
                <a:tc>
                  <a:txBody>
                    <a:bodyPr/>
                    <a:lstStyle/>
                    <a:p>
                      <a:pPr indent="0" lvl="0" marL="0" rtl="0" algn="l">
                        <a:lnSpc>
                          <a:spcPct val="115000"/>
                        </a:lnSpc>
                        <a:spcBef>
                          <a:spcPts val="0"/>
                        </a:spcBef>
                        <a:spcAft>
                          <a:spcPts val="0"/>
                        </a:spcAft>
                        <a:buNone/>
                      </a:pPr>
                      <a:r>
                        <a:rPr b="1" lang="en" sz="1200">
                          <a:solidFill>
                            <a:srgbClr val="FFFFFF"/>
                          </a:solidFill>
                        </a:rPr>
                        <a:t>scpnrg4</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149</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488</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3.275167785</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493</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3.308724832</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497</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3.33557047</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1625">
                <a:tc>
                  <a:txBody>
                    <a:bodyPr/>
                    <a:lstStyle/>
                    <a:p>
                      <a:pPr indent="0" lvl="0" marL="0" rtl="0" algn="l">
                        <a:lnSpc>
                          <a:spcPct val="115000"/>
                        </a:lnSpc>
                        <a:spcBef>
                          <a:spcPts val="0"/>
                        </a:spcBef>
                        <a:spcAft>
                          <a:spcPts val="0"/>
                        </a:spcAft>
                        <a:buNone/>
                      </a:pPr>
                      <a:r>
                        <a:rPr b="1" lang="en" sz="1200">
                          <a:solidFill>
                            <a:srgbClr val="FFFFFF"/>
                          </a:solidFill>
                        </a:rPr>
                        <a:t>scpnrg5</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149</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476</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3.194630872</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471</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3.161073826</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412</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2.765100671</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1625">
                <a:tc>
                  <a:txBody>
                    <a:bodyPr/>
                    <a:lstStyle/>
                    <a:p>
                      <a:pPr indent="0" lvl="0" marL="0" rtl="0" algn="l">
                        <a:lnSpc>
                          <a:spcPct val="115000"/>
                        </a:lnSpc>
                        <a:spcBef>
                          <a:spcPts val="0"/>
                        </a:spcBef>
                        <a:spcAft>
                          <a:spcPts val="0"/>
                        </a:spcAft>
                        <a:buNone/>
                      </a:pPr>
                      <a:r>
                        <a:rPr b="1" lang="en" sz="1200">
                          <a:solidFill>
                            <a:srgbClr val="FFFFFF"/>
                          </a:solidFill>
                        </a:rPr>
                        <a:t>scpnrh1</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49</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467</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9.530612245</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483</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9.857142857</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389</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7.93877551</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1625">
                <a:tc>
                  <a:txBody>
                    <a:bodyPr/>
                    <a:lstStyle/>
                    <a:p>
                      <a:pPr indent="0" lvl="0" marL="0" rtl="0" algn="l">
                        <a:lnSpc>
                          <a:spcPct val="115000"/>
                        </a:lnSpc>
                        <a:spcBef>
                          <a:spcPts val="0"/>
                        </a:spcBef>
                        <a:spcAft>
                          <a:spcPts val="0"/>
                        </a:spcAft>
                        <a:buNone/>
                      </a:pPr>
                      <a:r>
                        <a:rPr b="1" lang="en" sz="1200">
                          <a:solidFill>
                            <a:srgbClr val="FFFFFF"/>
                          </a:solidFill>
                        </a:rPr>
                        <a:t>scpnrh2</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49</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473</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9.653061224</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487</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9.93877551</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394</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8.040816327</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1625">
                <a:tc>
                  <a:txBody>
                    <a:bodyPr/>
                    <a:lstStyle/>
                    <a:p>
                      <a:pPr indent="0" lvl="0" marL="0" rtl="0" algn="l">
                        <a:lnSpc>
                          <a:spcPct val="115000"/>
                        </a:lnSpc>
                        <a:spcBef>
                          <a:spcPts val="0"/>
                        </a:spcBef>
                        <a:spcAft>
                          <a:spcPts val="0"/>
                        </a:spcAft>
                        <a:buNone/>
                      </a:pPr>
                      <a:r>
                        <a:rPr b="1" lang="en" sz="1200">
                          <a:solidFill>
                            <a:srgbClr val="FFFFFF"/>
                          </a:solidFill>
                        </a:rPr>
                        <a:t>scpnrh3</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49</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436</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8.897959184</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454</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9.265306122</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365</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7.448979592</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1625">
                <a:tc>
                  <a:txBody>
                    <a:bodyPr/>
                    <a:lstStyle/>
                    <a:p>
                      <a:pPr indent="0" lvl="0" marL="0" rtl="0" algn="l">
                        <a:lnSpc>
                          <a:spcPct val="115000"/>
                        </a:lnSpc>
                        <a:spcBef>
                          <a:spcPts val="0"/>
                        </a:spcBef>
                        <a:spcAft>
                          <a:spcPts val="0"/>
                        </a:spcAft>
                        <a:buNone/>
                      </a:pPr>
                      <a:r>
                        <a:rPr b="1" lang="en" sz="1200">
                          <a:solidFill>
                            <a:srgbClr val="FFFFFF"/>
                          </a:solidFill>
                        </a:rPr>
                        <a:t>scpnrh4</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49</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434</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8.857142857</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448</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9.142857143</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360</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7.346938776</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1625">
                <a:tc>
                  <a:txBody>
                    <a:bodyPr/>
                    <a:lstStyle/>
                    <a:p>
                      <a:pPr indent="0" lvl="0" marL="0" rtl="0" algn="l">
                        <a:lnSpc>
                          <a:spcPct val="115000"/>
                        </a:lnSpc>
                        <a:spcBef>
                          <a:spcPts val="0"/>
                        </a:spcBef>
                        <a:spcAft>
                          <a:spcPts val="0"/>
                        </a:spcAft>
                        <a:buNone/>
                      </a:pPr>
                      <a:r>
                        <a:rPr b="1" lang="en" sz="1200">
                          <a:solidFill>
                            <a:srgbClr val="FFFFFF"/>
                          </a:solidFill>
                        </a:rPr>
                        <a:t>scpnrh5</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F5F5F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49</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F5F5F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430</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F5F5F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8.775510204</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F5F5F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446</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F5F5F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9.102040816</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F5F5F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365</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F5F5F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FFFFFF"/>
                          </a:solidFill>
                        </a:rPr>
                        <a:t>7.448979592</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F5F5F5"/>
                      </a:solidFill>
                      <a:prstDash val="solid"/>
                      <a:round/>
                      <a:headEnd len="sm" w="sm" type="none"/>
                      <a:tailEnd len="sm" w="sm" type="none"/>
                    </a:lnB>
                  </a:tcPr>
                </a:tc>
              </a:tr>
              <a:tr h="271625">
                <a:tc>
                  <a:txBody>
                    <a:bodyPr/>
                    <a:lstStyle/>
                    <a:p>
                      <a:pPr indent="0" lvl="0" marL="0" rtl="0" algn="l">
                        <a:lnSpc>
                          <a:spcPct val="115000"/>
                        </a:lnSpc>
                        <a:spcBef>
                          <a:spcPts val="0"/>
                        </a:spcBef>
                        <a:spcAft>
                          <a:spcPts val="0"/>
                        </a:spcAft>
                        <a:buNone/>
                      </a:pPr>
                      <a:r>
                        <a:rPr b="1" lang="en" sz="1200"/>
                        <a:t>Means</a:t>
                      </a:r>
                      <a:endParaRPr b="1" sz="1200"/>
                    </a:p>
                  </a:txBody>
                  <a:tcPr marT="19050" marB="19050" marR="28575" marL="28575" anchor="b">
                    <a:lnL cap="flat" cmpd="sng" w="9525">
                      <a:solidFill>
                        <a:srgbClr val="F5F5F5"/>
                      </a:solidFill>
                      <a:prstDash val="solid"/>
                      <a:round/>
                      <a:headEnd len="sm" w="sm" type="none"/>
                      <a:tailEnd len="sm" w="sm" type="none"/>
                    </a:lnL>
                    <a:lnR cap="flat" cmpd="sng" w="9525">
                      <a:solidFill>
                        <a:srgbClr val="F5F5F5"/>
                      </a:solidFill>
                      <a:prstDash val="solid"/>
                      <a:round/>
                      <a:headEnd len="sm" w="sm" type="none"/>
                      <a:tailEnd len="sm" w="sm" type="none"/>
                    </a:lnR>
                    <a:lnT cap="flat" cmpd="sng" w="9525">
                      <a:solidFill>
                        <a:srgbClr val="F5F5F5"/>
                      </a:solidFill>
                      <a:prstDash val="solid"/>
                      <a:round/>
                      <a:headEnd len="sm" w="sm" type="none"/>
                      <a:tailEnd len="sm" w="sm" type="none"/>
                    </a:lnT>
                    <a:lnB cap="flat" cmpd="sng" w="9525">
                      <a:solidFill>
                        <a:srgbClr val="F5F5F5"/>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b="1" lang="en" sz="1200"/>
                        <a:t>161.3</a:t>
                      </a:r>
                      <a:endParaRPr b="1" sz="1200"/>
                    </a:p>
                  </a:txBody>
                  <a:tcPr marT="19050" marB="19050" marR="28575" marL="28575" anchor="b">
                    <a:lnL cap="flat" cmpd="sng" w="9525">
                      <a:solidFill>
                        <a:srgbClr val="F5F5F5"/>
                      </a:solidFill>
                      <a:prstDash val="solid"/>
                      <a:round/>
                      <a:headEnd len="sm" w="sm" type="none"/>
                      <a:tailEnd len="sm" w="sm" type="none"/>
                    </a:lnL>
                    <a:lnR cap="flat" cmpd="sng" w="9525">
                      <a:solidFill>
                        <a:srgbClr val="F5F5F5"/>
                      </a:solidFill>
                      <a:prstDash val="solid"/>
                      <a:round/>
                      <a:headEnd len="sm" w="sm" type="none"/>
                      <a:tailEnd len="sm" w="sm" type="none"/>
                    </a:lnR>
                    <a:lnT cap="flat" cmpd="sng" w="9525">
                      <a:solidFill>
                        <a:srgbClr val="F5F5F5"/>
                      </a:solidFill>
                      <a:prstDash val="solid"/>
                      <a:round/>
                      <a:headEnd len="sm" w="sm" type="none"/>
                      <a:tailEnd len="sm" w="sm" type="none"/>
                    </a:lnT>
                    <a:lnB cap="flat" cmpd="sng" w="9525">
                      <a:solidFill>
                        <a:srgbClr val="F5F5F5"/>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b="1" lang="en" sz="1200"/>
                        <a:t>501.3333333</a:t>
                      </a:r>
                      <a:endParaRPr b="1" sz="1200"/>
                    </a:p>
                  </a:txBody>
                  <a:tcPr marT="19050" marB="19050" marR="28575" marL="28575" anchor="b">
                    <a:lnL cap="flat" cmpd="sng" w="9525">
                      <a:solidFill>
                        <a:srgbClr val="F5F5F5"/>
                      </a:solidFill>
                      <a:prstDash val="solid"/>
                      <a:round/>
                      <a:headEnd len="sm" w="sm" type="none"/>
                      <a:tailEnd len="sm" w="sm" type="none"/>
                    </a:lnL>
                    <a:lnR cap="flat" cmpd="sng" w="9525">
                      <a:solidFill>
                        <a:srgbClr val="F5F5F5"/>
                      </a:solidFill>
                      <a:prstDash val="solid"/>
                      <a:round/>
                      <a:headEnd len="sm" w="sm" type="none"/>
                      <a:tailEnd len="sm" w="sm" type="none"/>
                    </a:lnR>
                    <a:lnT cap="flat" cmpd="sng" w="9525">
                      <a:solidFill>
                        <a:srgbClr val="F5F5F5"/>
                      </a:solidFill>
                      <a:prstDash val="solid"/>
                      <a:round/>
                      <a:headEnd len="sm" w="sm" type="none"/>
                      <a:tailEnd len="sm" w="sm" type="none"/>
                    </a:lnT>
                    <a:lnB cap="flat" cmpd="sng" w="9525">
                      <a:solidFill>
                        <a:srgbClr val="F5F5F5"/>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b="1" lang="en" sz="1200"/>
                        <a:t>5.389302853</a:t>
                      </a:r>
                      <a:endParaRPr b="1" sz="1200"/>
                    </a:p>
                  </a:txBody>
                  <a:tcPr marT="19050" marB="19050" marR="28575" marL="28575" anchor="b">
                    <a:lnL cap="flat" cmpd="sng" w="9525">
                      <a:solidFill>
                        <a:srgbClr val="F5F5F5"/>
                      </a:solidFill>
                      <a:prstDash val="solid"/>
                      <a:round/>
                      <a:headEnd len="sm" w="sm" type="none"/>
                      <a:tailEnd len="sm" w="sm" type="none"/>
                    </a:lnL>
                    <a:lnR cap="flat" cmpd="sng" w="9525">
                      <a:solidFill>
                        <a:srgbClr val="F5F5F5"/>
                      </a:solidFill>
                      <a:prstDash val="solid"/>
                      <a:round/>
                      <a:headEnd len="sm" w="sm" type="none"/>
                      <a:tailEnd len="sm" w="sm" type="none"/>
                    </a:lnR>
                    <a:lnT cap="flat" cmpd="sng" w="9525">
                      <a:solidFill>
                        <a:srgbClr val="F5F5F5"/>
                      </a:solidFill>
                      <a:prstDash val="solid"/>
                      <a:round/>
                      <a:headEnd len="sm" w="sm" type="none"/>
                      <a:tailEnd len="sm" w="sm" type="none"/>
                    </a:lnT>
                    <a:lnB cap="flat" cmpd="sng" w="9525">
                      <a:solidFill>
                        <a:srgbClr val="F5F5F5"/>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b="1" lang="en" sz="1200"/>
                        <a:t>504.6666667</a:t>
                      </a:r>
                      <a:endParaRPr b="1" sz="1200"/>
                    </a:p>
                  </a:txBody>
                  <a:tcPr marT="19050" marB="19050" marR="28575" marL="28575" anchor="b">
                    <a:lnL cap="flat" cmpd="sng" w="9525">
                      <a:solidFill>
                        <a:srgbClr val="F5F5F5"/>
                      </a:solidFill>
                      <a:prstDash val="solid"/>
                      <a:round/>
                      <a:headEnd len="sm" w="sm" type="none"/>
                      <a:tailEnd len="sm" w="sm" type="none"/>
                    </a:lnL>
                    <a:lnR cap="flat" cmpd="sng" w="9525">
                      <a:solidFill>
                        <a:srgbClr val="F5F5F5"/>
                      </a:solidFill>
                      <a:prstDash val="solid"/>
                      <a:round/>
                      <a:headEnd len="sm" w="sm" type="none"/>
                      <a:tailEnd len="sm" w="sm" type="none"/>
                    </a:lnR>
                    <a:lnT cap="flat" cmpd="sng" w="9525">
                      <a:solidFill>
                        <a:srgbClr val="F5F5F5"/>
                      </a:solidFill>
                      <a:prstDash val="solid"/>
                      <a:round/>
                      <a:headEnd len="sm" w="sm" type="none"/>
                      <a:tailEnd len="sm" w="sm" type="none"/>
                    </a:lnT>
                    <a:lnB cap="flat" cmpd="sng" w="9525">
                      <a:solidFill>
                        <a:srgbClr val="F5F5F5"/>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b="1" lang="en" sz="1200"/>
                        <a:t>5.503534922</a:t>
                      </a:r>
                      <a:endParaRPr b="1" sz="1200"/>
                    </a:p>
                  </a:txBody>
                  <a:tcPr marT="19050" marB="19050" marR="28575" marL="28575" anchor="b">
                    <a:lnL cap="flat" cmpd="sng" w="9525">
                      <a:solidFill>
                        <a:srgbClr val="F5F5F5"/>
                      </a:solidFill>
                      <a:prstDash val="solid"/>
                      <a:round/>
                      <a:headEnd len="sm" w="sm" type="none"/>
                      <a:tailEnd len="sm" w="sm" type="none"/>
                    </a:lnL>
                    <a:lnR cap="flat" cmpd="sng" w="9525">
                      <a:solidFill>
                        <a:srgbClr val="F5F5F5"/>
                      </a:solidFill>
                      <a:prstDash val="solid"/>
                      <a:round/>
                      <a:headEnd len="sm" w="sm" type="none"/>
                      <a:tailEnd len="sm" w="sm" type="none"/>
                    </a:lnR>
                    <a:lnT cap="flat" cmpd="sng" w="9525">
                      <a:solidFill>
                        <a:srgbClr val="F5F5F5"/>
                      </a:solidFill>
                      <a:prstDash val="solid"/>
                      <a:round/>
                      <a:headEnd len="sm" w="sm" type="none"/>
                      <a:tailEnd len="sm" w="sm" type="none"/>
                    </a:lnT>
                    <a:lnB cap="flat" cmpd="sng" w="9525">
                      <a:solidFill>
                        <a:srgbClr val="F5F5F5"/>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b="1" lang="en" sz="1200"/>
                        <a:t>454.25</a:t>
                      </a:r>
                      <a:endParaRPr b="1" sz="1200"/>
                    </a:p>
                  </a:txBody>
                  <a:tcPr marT="19050" marB="19050" marR="28575" marL="28575" anchor="b">
                    <a:lnL cap="flat" cmpd="sng" w="9525">
                      <a:solidFill>
                        <a:srgbClr val="F5F5F5"/>
                      </a:solidFill>
                      <a:prstDash val="solid"/>
                      <a:round/>
                      <a:headEnd len="sm" w="sm" type="none"/>
                      <a:tailEnd len="sm" w="sm" type="none"/>
                    </a:lnL>
                    <a:lnR cap="flat" cmpd="sng" w="9525">
                      <a:solidFill>
                        <a:srgbClr val="F5F5F5"/>
                      </a:solidFill>
                      <a:prstDash val="solid"/>
                      <a:round/>
                      <a:headEnd len="sm" w="sm" type="none"/>
                      <a:tailEnd len="sm" w="sm" type="none"/>
                    </a:lnR>
                    <a:lnT cap="flat" cmpd="sng" w="9525">
                      <a:solidFill>
                        <a:srgbClr val="F5F5F5"/>
                      </a:solidFill>
                      <a:prstDash val="solid"/>
                      <a:round/>
                      <a:headEnd len="sm" w="sm" type="none"/>
                      <a:tailEnd len="sm" w="sm" type="none"/>
                    </a:lnT>
                    <a:lnB cap="flat" cmpd="sng" w="9525">
                      <a:solidFill>
                        <a:srgbClr val="F5F5F5"/>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b="1" lang="en" sz="1200"/>
                        <a:t>4.634600014</a:t>
                      </a:r>
                      <a:endParaRPr b="1" sz="1200"/>
                    </a:p>
                  </a:txBody>
                  <a:tcPr marT="19050" marB="19050" marR="28575" marL="28575" anchor="b">
                    <a:lnL cap="flat" cmpd="sng" w="9525">
                      <a:solidFill>
                        <a:srgbClr val="F5F5F5"/>
                      </a:solidFill>
                      <a:prstDash val="solid"/>
                      <a:round/>
                      <a:headEnd len="sm" w="sm" type="none"/>
                      <a:tailEnd len="sm" w="sm" type="none"/>
                    </a:lnL>
                    <a:lnR cap="flat" cmpd="sng" w="9525">
                      <a:solidFill>
                        <a:srgbClr val="F5F5F5"/>
                      </a:solidFill>
                      <a:prstDash val="solid"/>
                      <a:round/>
                      <a:headEnd len="sm" w="sm" type="none"/>
                      <a:tailEnd len="sm" w="sm" type="none"/>
                    </a:lnR>
                    <a:lnT cap="flat" cmpd="sng" w="9525">
                      <a:solidFill>
                        <a:srgbClr val="F5F5F5"/>
                      </a:solidFill>
                      <a:prstDash val="solid"/>
                      <a:round/>
                      <a:headEnd len="sm" w="sm" type="none"/>
                      <a:tailEnd len="sm" w="sm" type="none"/>
                    </a:lnT>
                    <a:lnB cap="flat" cmpd="sng" w="9525">
                      <a:solidFill>
                        <a:srgbClr val="F5F5F5"/>
                      </a:solidFill>
                      <a:prstDash val="solid"/>
                      <a:round/>
                      <a:headEnd len="sm" w="sm" type="none"/>
                      <a:tailEnd len="sm" w="sm" type="none"/>
                    </a:lnB>
                    <a:solidFill>
                      <a:srgbClr val="F5F5F5"/>
                    </a:solidFill>
                  </a:tcPr>
                </a:tc>
              </a:tr>
            </a:tbl>
          </a:graphicData>
        </a:graphic>
      </p:graphicFrame>
      <p:sp>
        <p:nvSpPr>
          <p:cNvPr id="116" name="Google Shape;116;p19"/>
          <p:cNvSpPr/>
          <p:nvPr/>
        </p:nvSpPr>
        <p:spPr>
          <a:xfrm>
            <a:off x="764675" y="205875"/>
            <a:ext cx="7507200" cy="47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t>PREVIOUS WORK</a:t>
            </a:r>
            <a:endParaRPr b="1" sz="2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graphicFrame>
        <p:nvGraphicFramePr>
          <p:cNvPr id="121" name="Google Shape;121;p20"/>
          <p:cNvGraphicFramePr/>
          <p:nvPr/>
        </p:nvGraphicFramePr>
        <p:xfrm>
          <a:off x="1063638" y="243838"/>
          <a:ext cx="3000000" cy="3000000"/>
        </p:xfrm>
        <a:graphic>
          <a:graphicData uri="http://schemas.openxmlformats.org/drawingml/2006/table">
            <a:tbl>
              <a:tblPr>
                <a:noFill/>
                <a:tableStyleId>{14F8AF48-1076-4604-BD56-A9353613FF31}</a:tableStyleId>
              </a:tblPr>
              <a:tblGrid>
                <a:gridCol w="1390650"/>
                <a:gridCol w="19050"/>
                <a:gridCol w="2133600"/>
                <a:gridCol w="2238375"/>
                <a:gridCol w="2228850"/>
              </a:tblGrid>
              <a:tr h="200025">
                <a:tc>
                  <a:txBody>
                    <a:bodyPr/>
                    <a:lstStyle/>
                    <a:p>
                      <a:pPr indent="0" lvl="0" marL="0" rtl="0" algn="l">
                        <a:spcBef>
                          <a:spcPts val="0"/>
                        </a:spcBef>
                        <a:spcAft>
                          <a:spcPts val="0"/>
                        </a:spcAft>
                        <a:buNone/>
                      </a:pPr>
                      <a:r>
                        <a:t/>
                      </a:r>
                      <a:endParaRPr b="1" sz="17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l">
                        <a:spcBef>
                          <a:spcPts val="0"/>
                        </a:spcBef>
                        <a:spcAft>
                          <a:spcPts val="0"/>
                        </a:spcAft>
                        <a:buNone/>
                      </a:pPr>
                      <a:r>
                        <a:t/>
                      </a:r>
                      <a:endParaRPr b="1" sz="17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ctr">
                        <a:lnSpc>
                          <a:spcPct val="115000"/>
                        </a:lnSpc>
                        <a:spcBef>
                          <a:spcPts val="0"/>
                        </a:spcBef>
                        <a:spcAft>
                          <a:spcPts val="0"/>
                        </a:spcAft>
                        <a:buNone/>
                      </a:pPr>
                      <a:r>
                        <a:rPr b="1" lang="en" sz="1300">
                          <a:solidFill>
                            <a:schemeClr val="dk1"/>
                          </a:solidFill>
                        </a:rPr>
                        <a:t>npop = 20, nchilds = 20, pmut = 0.4</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ctr">
                        <a:lnSpc>
                          <a:spcPct val="115000"/>
                        </a:lnSpc>
                        <a:spcBef>
                          <a:spcPts val="0"/>
                        </a:spcBef>
                        <a:spcAft>
                          <a:spcPts val="0"/>
                        </a:spcAft>
                        <a:buNone/>
                      </a:pPr>
                      <a:r>
                        <a:rPr b="1" lang="en" sz="1300">
                          <a:solidFill>
                            <a:schemeClr val="dk1"/>
                          </a:solidFill>
                        </a:rPr>
                        <a:t>npop = 10, nchilds = 10, pmut = 0.05</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ctr">
                        <a:lnSpc>
                          <a:spcPct val="115000"/>
                        </a:lnSpc>
                        <a:spcBef>
                          <a:spcPts val="0"/>
                        </a:spcBef>
                        <a:spcAft>
                          <a:spcPts val="0"/>
                        </a:spcAft>
                        <a:buNone/>
                      </a:pPr>
                      <a:r>
                        <a:rPr b="1" lang="en" sz="1300">
                          <a:solidFill>
                            <a:schemeClr val="dk1"/>
                          </a:solidFill>
                        </a:rPr>
                        <a:t>npop = 10, nchilds = 6, pmut = 0.7</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r>
              <a:tr h="200025">
                <a:tc>
                  <a:txBody>
                    <a:bodyPr/>
                    <a:lstStyle/>
                    <a:p>
                      <a:pPr indent="0" lvl="0" marL="0" rtl="0" algn="l">
                        <a:lnSpc>
                          <a:spcPct val="115000"/>
                        </a:lnSpc>
                        <a:spcBef>
                          <a:spcPts val="0"/>
                        </a:spcBef>
                        <a:spcAft>
                          <a:spcPts val="0"/>
                        </a:spcAft>
                        <a:buNone/>
                      </a:pPr>
                      <a:r>
                        <a:rPr b="1" lang="en" sz="1300">
                          <a:solidFill>
                            <a:schemeClr val="dk1"/>
                          </a:solidFill>
                        </a:rPr>
                        <a:t>Files</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l">
                        <a:spcBef>
                          <a:spcPts val="0"/>
                        </a:spcBef>
                        <a:spcAft>
                          <a:spcPts val="0"/>
                        </a:spcAft>
                        <a:buNone/>
                      </a:pPr>
                      <a:r>
                        <a:t/>
                      </a:r>
                      <a:endParaRPr b="1" sz="17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ctr">
                        <a:lnSpc>
                          <a:spcPct val="115000"/>
                        </a:lnSpc>
                        <a:spcBef>
                          <a:spcPts val="0"/>
                        </a:spcBef>
                        <a:spcAft>
                          <a:spcPts val="0"/>
                        </a:spcAft>
                        <a:buNone/>
                      </a:pPr>
                      <a:r>
                        <a:rPr b="1" lang="en" sz="1300">
                          <a:solidFill>
                            <a:schemeClr val="dk1"/>
                          </a:solidFill>
                        </a:rPr>
                        <a:t>Time_GA</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ctr">
                        <a:lnSpc>
                          <a:spcPct val="115000"/>
                        </a:lnSpc>
                        <a:spcBef>
                          <a:spcPts val="0"/>
                        </a:spcBef>
                        <a:spcAft>
                          <a:spcPts val="0"/>
                        </a:spcAft>
                        <a:buNone/>
                      </a:pPr>
                      <a:r>
                        <a:rPr b="1" lang="en" sz="1300">
                          <a:solidFill>
                            <a:schemeClr val="dk1"/>
                          </a:solidFill>
                        </a:rPr>
                        <a:t>Time_GA</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ctr">
                        <a:lnSpc>
                          <a:spcPct val="115000"/>
                        </a:lnSpc>
                        <a:spcBef>
                          <a:spcPts val="0"/>
                        </a:spcBef>
                        <a:spcAft>
                          <a:spcPts val="0"/>
                        </a:spcAft>
                        <a:buNone/>
                      </a:pPr>
                      <a:r>
                        <a:rPr b="1" lang="en" sz="1300">
                          <a:solidFill>
                            <a:schemeClr val="dk1"/>
                          </a:solidFill>
                        </a:rPr>
                        <a:t>Time_GA</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r>
              <a:tr h="200025">
                <a:tc>
                  <a:txBody>
                    <a:bodyPr/>
                    <a:lstStyle/>
                    <a:p>
                      <a:pPr indent="0" lvl="0" marL="0" rtl="0" algn="l">
                        <a:lnSpc>
                          <a:spcPct val="115000"/>
                        </a:lnSpc>
                        <a:spcBef>
                          <a:spcPts val="0"/>
                        </a:spcBef>
                        <a:spcAft>
                          <a:spcPts val="0"/>
                        </a:spcAft>
                        <a:buNone/>
                      </a:pPr>
                      <a:r>
                        <a:rPr b="1" lang="en" sz="1300">
                          <a:solidFill>
                            <a:schemeClr val="dk1"/>
                          </a:solidFill>
                        </a:rPr>
                        <a:t>scp41.txt</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sz="17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chemeClr val="dk1"/>
                          </a:solidFill>
                        </a:rPr>
                        <a:t>378.0693</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chemeClr val="dk1"/>
                          </a:solidFill>
                        </a:rPr>
                        <a:t>331.146</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chemeClr val="dk1"/>
                          </a:solidFill>
                        </a:rPr>
                        <a:t>330.61194</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b="1" lang="en" sz="1300">
                          <a:solidFill>
                            <a:schemeClr val="dk1"/>
                          </a:solidFill>
                        </a:rPr>
                        <a:t>scp42.txt</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sz="17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chemeClr val="dk1"/>
                          </a:solidFill>
                        </a:rPr>
                        <a:t>409.9087</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chemeClr val="dk1"/>
                          </a:solidFill>
                        </a:rPr>
                        <a:t>331.88327</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chemeClr val="dk1"/>
                          </a:solidFill>
                        </a:rPr>
                        <a:t>346.32315</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b="1" lang="en" sz="1300">
                          <a:solidFill>
                            <a:schemeClr val="dk1"/>
                          </a:solidFill>
                        </a:rPr>
                        <a:t>scpnrg1.txt</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sz="17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chemeClr val="dk1"/>
                          </a:solidFill>
                        </a:rPr>
                        <a:t>2975.2793</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chemeClr val="dk1"/>
                          </a:solidFill>
                        </a:rPr>
                        <a:t>951.05286</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chemeClr val="dk1"/>
                          </a:solidFill>
                        </a:rPr>
                        <a:t>809.6917</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b="1" lang="en" sz="1300">
                          <a:solidFill>
                            <a:schemeClr val="dk1"/>
                          </a:solidFill>
                        </a:rPr>
                        <a:t>scpnrg2.txt</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sz="17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chemeClr val="dk1"/>
                          </a:solidFill>
                        </a:rPr>
                        <a:t>3639.6802</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chemeClr val="dk1"/>
                          </a:solidFill>
                        </a:rPr>
                        <a:t>666.97766</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chemeClr val="dk1"/>
                          </a:solidFill>
                        </a:rPr>
                        <a:t>1211.1327</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b="1" lang="en" sz="1300">
                          <a:solidFill>
                            <a:schemeClr val="dk1"/>
                          </a:solidFill>
                        </a:rPr>
                        <a:t>scpnrg3.txt</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sz="17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chemeClr val="dk1"/>
                          </a:solidFill>
                        </a:rPr>
                        <a:t>4571.991</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chemeClr val="dk1"/>
                          </a:solidFill>
                        </a:rPr>
                        <a:t>984.34674</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chemeClr val="dk1"/>
                          </a:solidFill>
                        </a:rPr>
                        <a:t>1306.9711</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b="1" lang="en" sz="1300">
                          <a:solidFill>
                            <a:schemeClr val="dk1"/>
                          </a:solidFill>
                        </a:rPr>
                        <a:t>scpnrg4.txt</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sz="17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chemeClr val="dk1"/>
                          </a:solidFill>
                        </a:rPr>
                        <a:t>2781.265</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chemeClr val="dk1"/>
                          </a:solidFill>
                        </a:rPr>
                        <a:t>560.327</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chemeClr val="dk1"/>
                          </a:solidFill>
                        </a:rPr>
                        <a:t>1039.7277</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b="1" lang="en" sz="1300">
                          <a:solidFill>
                            <a:schemeClr val="dk1"/>
                          </a:solidFill>
                        </a:rPr>
                        <a:t>scpnrg5.txt</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sz="17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chemeClr val="dk1"/>
                          </a:solidFill>
                        </a:rPr>
                        <a:t>2016.3799</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chemeClr val="dk1"/>
                          </a:solidFill>
                        </a:rPr>
                        <a:t>452.91058</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chemeClr val="dk1"/>
                          </a:solidFill>
                        </a:rPr>
                        <a:t>1302.148</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b="1" lang="en" sz="1300">
                          <a:solidFill>
                            <a:schemeClr val="dk1"/>
                          </a:solidFill>
                        </a:rPr>
                        <a:t>scpnrh1.txt</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sz="17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chemeClr val="dk1"/>
                          </a:solidFill>
                        </a:rPr>
                        <a:t>580.8112</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chemeClr val="dk1"/>
                          </a:solidFill>
                        </a:rPr>
                        <a:t>402.57492</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chemeClr val="dk1"/>
                          </a:solidFill>
                        </a:rPr>
                        <a:t>617.5966</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b="1" lang="en" sz="1300">
                          <a:solidFill>
                            <a:schemeClr val="dk1"/>
                          </a:solidFill>
                        </a:rPr>
                        <a:t>scpnrh2.txt</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sz="17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chemeClr val="dk1"/>
                          </a:solidFill>
                        </a:rPr>
                        <a:t>756.74255</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chemeClr val="dk1"/>
                          </a:solidFill>
                        </a:rPr>
                        <a:t>830.96027</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chemeClr val="dk1"/>
                          </a:solidFill>
                        </a:rPr>
                        <a:t>316.99796</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b="1" lang="en" sz="1300">
                          <a:solidFill>
                            <a:schemeClr val="dk1"/>
                          </a:solidFill>
                        </a:rPr>
                        <a:t>scpnrh3.txt</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sz="17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chemeClr val="dk1"/>
                          </a:solidFill>
                        </a:rPr>
                        <a:t>1452.4935</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chemeClr val="dk1"/>
                          </a:solidFill>
                        </a:rPr>
                        <a:t>375.24002</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chemeClr val="dk1"/>
                          </a:solidFill>
                        </a:rPr>
                        <a:t>317.8172</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b="1" lang="en" sz="1300">
                          <a:solidFill>
                            <a:schemeClr val="dk1"/>
                          </a:solidFill>
                        </a:rPr>
                        <a:t>scpnrh4.txt</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sz="17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chemeClr val="dk1"/>
                          </a:solidFill>
                        </a:rPr>
                        <a:t>1051.9934</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chemeClr val="dk1"/>
                          </a:solidFill>
                        </a:rPr>
                        <a:t>311.59384</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chemeClr val="dk1"/>
                          </a:solidFill>
                        </a:rPr>
                        <a:t>502.24942</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b="1" lang="en" sz="1300">
                          <a:solidFill>
                            <a:schemeClr val="dk1"/>
                          </a:solidFill>
                        </a:rPr>
                        <a:t>scpnrh5.txt</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sz="17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chemeClr val="dk1"/>
                          </a:solidFill>
                        </a:rPr>
                        <a:t>928.94934</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chemeClr val="dk1"/>
                          </a:solidFill>
                        </a:rPr>
                        <a:t>349.7842</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chemeClr val="dk1"/>
                          </a:solidFill>
                        </a:rPr>
                        <a:t>443.12744</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b="1" lang="en" sz="1300"/>
                        <a:t>Mean</a:t>
                      </a:r>
                      <a:endParaRPr b="1"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b="1" sz="1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b="1" lang="en" sz="1300"/>
                        <a:t>1795.296949</a:t>
                      </a:r>
                      <a:endParaRPr b="1"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b="1" lang="en" sz="1300"/>
                        <a:t>545.7330933</a:t>
                      </a:r>
                      <a:endParaRPr b="1"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b="1" lang="en" sz="1300"/>
                        <a:t>712.032959</a:t>
                      </a:r>
                      <a:endParaRPr b="1"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2"/>
                    </a:solidFill>
                  </a:tcPr>
                </a:tc>
              </a:tr>
            </a:tbl>
          </a:graphicData>
        </a:graphic>
      </p:graphicFrame>
      <p:sp>
        <p:nvSpPr>
          <p:cNvPr id="122" name="Google Shape;122;p20"/>
          <p:cNvSpPr/>
          <p:nvPr/>
        </p:nvSpPr>
        <p:spPr>
          <a:xfrm rot="-5400000">
            <a:off x="-1343375" y="2240100"/>
            <a:ext cx="3822900" cy="663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t>TIMES</a:t>
            </a:r>
            <a:endParaRPr b="1" sz="2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graphicFrame>
        <p:nvGraphicFramePr>
          <p:cNvPr id="127" name="Google Shape;127;p21"/>
          <p:cNvGraphicFramePr/>
          <p:nvPr/>
        </p:nvGraphicFramePr>
        <p:xfrm>
          <a:off x="238813" y="756950"/>
          <a:ext cx="3000000" cy="3000000"/>
        </p:xfrm>
        <a:graphic>
          <a:graphicData uri="http://schemas.openxmlformats.org/drawingml/2006/table">
            <a:tbl>
              <a:tblPr>
                <a:noFill/>
                <a:tableStyleId>{14F8AF48-1076-4604-BD56-A9353613FF31}</a:tableStyleId>
              </a:tblPr>
              <a:tblGrid>
                <a:gridCol w="1238050"/>
                <a:gridCol w="1238050"/>
                <a:gridCol w="1238050"/>
                <a:gridCol w="1238050"/>
                <a:gridCol w="1238050"/>
                <a:gridCol w="1238050"/>
                <a:gridCol w="1238050"/>
              </a:tblGrid>
              <a:tr h="430375">
                <a:tc>
                  <a:txBody>
                    <a:bodyPr/>
                    <a:lstStyle/>
                    <a:p>
                      <a:pPr indent="0" lvl="0" marL="0" rtl="0" algn="l">
                        <a:lnSpc>
                          <a:spcPct val="115000"/>
                        </a:lnSpc>
                        <a:spcBef>
                          <a:spcPts val="0"/>
                        </a:spcBef>
                        <a:spcAft>
                          <a:spcPts val="0"/>
                        </a:spcAft>
                        <a:buNone/>
                      </a:pPr>
                      <a:r>
                        <a:rPr b="1" lang="en" sz="1300">
                          <a:solidFill>
                            <a:srgbClr val="FFFFFF"/>
                          </a:solidFill>
                        </a:rPr>
                        <a:t>Files</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b="1" lang="en" sz="1300">
                          <a:solidFill>
                            <a:srgbClr val="FFFFFF"/>
                          </a:solidFill>
                        </a:rPr>
                        <a:t>Time_VND</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b="1" lang="en" sz="1300">
                          <a:solidFill>
                            <a:srgbClr val="FFFFFF"/>
                          </a:solidFill>
                        </a:rPr>
                        <a:t>Time_SA</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b="1" lang="en" sz="1300">
                          <a:solidFill>
                            <a:srgbClr val="FFFFFF"/>
                          </a:solidFill>
                        </a:rPr>
                        <a:t>Time_LS</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b="1" lang="en" sz="1300">
                          <a:solidFill>
                            <a:srgbClr val="FFFFFF"/>
                          </a:solidFill>
                        </a:rPr>
                        <a:t>Time_Constructive</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b="1" lang="en" sz="1300">
                          <a:solidFill>
                            <a:srgbClr val="FFFFFF"/>
                          </a:solidFill>
                        </a:rPr>
                        <a:t>Time_GRASP</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b="1" lang="en" sz="1300">
                          <a:solidFill>
                            <a:srgbClr val="FFFFFF"/>
                          </a:solidFill>
                        </a:rPr>
                        <a:t>Time_Noise</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r>
              <a:tr h="296025">
                <a:tc>
                  <a:txBody>
                    <a:bodyPr/>
                    <a:lstStyle/>
                    <a:p>
                      <a:pPr indent="0" lvl="0" marL="0" rtl="0" algn="l">
                        <a:lnSpc>
                          <a:spcPct val="115000"/>
                        </a:lnSpc>
                        <a:spcBef>
                          <a:spcPts val="0"/>
                        </a:spcBef>
                        <a:spcAft>
                          <a:spcPts val="0"/>
                        </a:spcAft>
                        <a:buNone/>
                      </a:pPr>
                      <a:r>
                        <a:rPr b="1" lang="en" sz="1300">
                          <a:solidFill>
                            <a:srgbClr val="FFFFFF"/>
                          </a:solidFill>
                        </a:rPr>
                        <a:t>scp41</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66.38048</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265.9543</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194.25882</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0.09774614</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10.00249883</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0.130107894</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96025">
                <a:tc>
                  <a:txBody>
                    <a:bodyPr/>
                    <a:lstStyle/>
                    <a:p>
                      <a:pPr indent="0" lvl="0" marL="0" rtl="0" algn="l">
                        <a:lnSpc>
                          <a:spcPct val="115000"/>
                        </a:lnSpc>
                        <a:spcBef>
                          <a:spcPts val="0"/>
                        </a:spcBef>
                        <a:spcAft>
                          <a:spcPts val="0"/>
                        </a:spcAft>
                        <a:buNone/>
                      </a:pPr>
                      <a:r>
                        <a:rPr b="1" lang="en" sz="1300">
                          <a:solidFill>
                            <a:srgbClr val="FFFFFF"/>
                          </a:solidFill>
                        </a:rPr>
                        <a:t>scp42</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81.9109</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318.23587</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185.85767</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0.117312346</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9.614420858</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0.135845263</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96025">
                <a:tc>
                  <a:txBody>
                    <a:bodyPr/>
                    <a:lstStyle/>
                    <a:p>
                      <a:pPr indent="0" lvl="0" marL="0" rtl="0" algn="l">
                        <a:lnSpc>
                          <a:spcPct val="115000"/>
                        </a:lnSpc>
                        <a:spcBef>
                          <a:spcPts val="0"/>
                        </a:spcBef>
                        <a:spcAft>
                          <a:spcPts val="0"/>
                        </a:spcAft>
                        <a:buNone/>
                      </a:pPr>
                      <a:r>
                        <a:rPr b="1" lang="en" sz="1300">
                          <a:solidFill>
                            <a:srgbClr val="FFFFFF"/>
                          </a:solidFill>
                        </a:rPr>
                        <a:t>scpnrg1</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329.86316</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329.1465</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313.46548</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0.29492503</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16.70139495</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0.374160904</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96025">
                <a:tc>
                  <a:txBody>
                    <a:bodyPr/>
                    <a:lstStyle/>
                    <a:p>
                      <a:pPr indent="0" lvl="0" marL="0" rtl="0" algn="l">
                        <a:lnSpc>
                          <a:spcPct val="115000"/>
                        </a:lnSpc>
                        <a:spcBef>
                          <a:spcPts val="0"/>
                        </a:spcBef>
                        <a:spcAft>
                          <a:spcPts val="0"/>
                        </a:spcAft>
                        <a:buNone/>
                      </a:pPr>
                      <a:r>
                        <a:rPr b="1" lang="en" sz="1300">
                          <a:solidFill>
                            <a:srgbClr val="FFFFFF"/>
                          </a:solidFill>
                        </a:rPr>
                        <a:t>scpnrg2</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325.64615</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328.35385</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317.22665</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0.333223802</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17.21558182</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0.303016868</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96025">
                <a:tc>
                  <a:txBody>
                    <a:bodyPr/>
                    <a:lstStyle/>
                    <a:p>
                      <a:pPr indent="0" lvl="0" marL="0" rtl="0" algn="l">
                        <a:lnSpc>
                          <a:spcPct val="115000"/>
                        </a:lnSpc>
                        <a:spcBef>
                          <a:spcPts val="0"/>
                        </a:spcBef>
                        <a:spcAft>
                          <a:spcPts val="0"/>
                        </a:spcAft>
                        <a:buNone/>
                      </a:pPr>
                      <a:r>
                        <a:rPr b="1" lang="en" sz="1300">
                          <a:solidFill>
                            <a:srgbClr val="FFFFFF"/>
                          </a:solidFill>
                        </a:rPr>
                        <a:t>scpnrg3</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305.04962</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306.8926</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352.7319</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0.319533285</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17.26591519</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0.336570761</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96025">
                <a:tc>
                  <a:txBody>
                    <a:bodyPr/>
                    <a:lstStyle/>
                    <a:p>
                      <a:pPr indent="0" lvl="0" marL="0" rtl="0" algn="l">
                        <a:lnSpc>
                          <a:spcPct val="115000"/>
                        </a:lnSpc>
                        <a:spcBef>
                          <a:spcPts val="0"/>
                        </a:spcBef>
                        <a:spcAft>
                          <a:spcPts val="0"/>
                        </a:spcAft>
                        <a:buNone/>
                      </a:pPr>
                      <a:r>
                        <a:rPr b="1" lang="en" sz="1300">
                          <a:solidFill>
                            <a:srgbClr val="FFFFFF"/>
                          </a:solidFill>
                        </a:rPr>
                        <a:t>scpnrg4</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302.08017</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308.1545</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373.29153</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0.338819411</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17.27205743</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0.335159393</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96025">
                <a:tc>
                  <a:txBody>
                    <a:bodyPr/>
                    <a:lstStyle/>
                    <a:p>
                      <a:pPr indent="0" lvl="0" marL="0" rtl="0" algn="l">
                        <a:lnSpc>
                          <a:spcPct val="115000"/>
                        </a:lnSpc>
                        <a:spcBef>
                          <a:spcPts val="0"/>
                        </a:spcBef>
                        <a:spcAft>
                          <a:spcPts val="0"/>
                        </a:spcAft>
                        <a:buNone/>
                      </a:pPr>
                      <a:r>
                        <a:rPr b="1" lang="en" sz="1300">
                          <a:solidFill>
                            <a:srgbClr val="FFFFFF"/>
                          </a:solidFill>
                        </a:rPr>
                        <a:t>scpnrg5</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302.5499</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313.1078</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347.537</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0.330781252</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17.76609335</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0.326855064</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96025">
                <a:tc>
                  <a:txBody>
                    <a:bodyPr/>
                    <a:lstStyle/>
                    <a:p>
                      <a:pPr indent="0" lvl="0" marL="0" rtl="0" algn="l">
                        <a:lnSpc>
                          <a:spcPct val="115000"/>
                        </a:lnSpc>
                        <a:spcBef>
                          <a:spcPts val="0"/>
                        </a:spcBef>
                        <a:spcAft>
                          <a:spcPts val="0"/>
                        </a:spcAft>
                        <a:buNone/>
                      </a:pPr>
                      <a:r>
                        <a:rPr b="1" lang="en" sz="1300">
                          <a:solidFill>
                            <a:srgbClr val="FFFFFF"/>
                          </a:solidFill>
                        </a:rPr>
                        <a:t>scpnrh1</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287.9095</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330.36304</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343.93628</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0.219647225</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12.99270469</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0.222027946</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96025">
                <a:tc>
                  <a:txBody>
                    <a:bodyPr/>
                    <a:lstStyle/>
                    <a:p>
                      <a:pPr indent="0" lvl="0" marL="0" rtl="0" algn="l">
                        <a:lnSpc>
                          <a:spcPct val="115000"/>
                        </a:lnSpc>
                        <a:spcBef>
                          <a:spcPts val="0"/>
                        </a:spcBef>
                        <a:spcAft>
                          <a:spcPts val="0"/>
                        </a:spcAft>
                        <a:buNone/>
                      </a:pPr>
                      <a:r>
                        <a:rPr b="1" lang="en" sz="1300">
                          <a:solidFill>
                            <a:srgbClr val="FFFFFF"/>
                          </a:solidFill>
                        </a:rPr>
                        <a:t>scpnrh2</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302.747</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317.33344</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346.71912</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0.217735787</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12.93251374</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0.219542565</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96025">
                <a:tc>
                  <a:txBody>
                    <a:bodyPr/>
                    <a:lstStyle/>
                    <a:p>
                      <a:pPr indent="0" lvl="0" marL="0" rtl="0" algn="l">
                        <a:lnSpc>
                          <a:spcPct val="115000"/>
                        </a:lnSpc>
                        <a:spcBef>
                          <a:spcPts val="0"/>
                        </a:spcBef>
                        <a:spcAft>
                          <a:spcPts val="0"/>
                        </a:spcAft>
                        <a:buNone/>
                      </a:pPr>
                      <a:r>
                        <a:rPr b="1" lang="en" sz="1300">
                          <a:solidFill>
                            <a:srgbClr val="FFFFFF"/>
                          </a:solidFill>
                        </a:rPr>
                        <a:t>scpnrh3</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303.5528</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348.88947</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348.1915</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0.231129454</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13.14968906</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0.223854835</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96025">
                <a:tc>
                  <a:txBody>
                    <a:bodyPr/>
                    <a:lstStyle/>
                    <a:p>
                      <a:pPr indent="0" lvl="0" marL="0" rtl="0" algn="l">
                        <a:lnSpc>
                          <a:spcPct val="115000"/>
                        </a:lnSpc>
                        <a:spcBef>
                          <a:spcPts val="0"/>
                        </a:spcBef>
                        <a:spcAft>
                          <a:spcPts val="0"/>
                        </a:spcAft>
                        <a:buNone/>
                      </a:pPr>
                      <a:r>
                        <a:rPr b="1" lang="en" sz="1300">
                          <a:solidFill>
                            <a:srgbClr val="FFFFFF"/>
                          </a:solidFill>
                        </a:rPr>
                        <a:t>scpnrh4</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318.37418</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322.15634</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337.86264</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0.216003276</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13.08049336</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0.223210306</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96025">
                <a:tc>
                  <a:txBody>
                    <a:bodyPr/>
                    <a:lstStyle/>
                    <a:p>
                      <a:pPr indent="0" lvl="0" marL="0" rtl="0" algn="l">
                        <a:lnSpc>
                          <a:spcPct val="115000"/>
                        </a:lnSpc>
                        <a:spcBef>
                          <a:spcPts val="0"/>
                        </a:spcBef>
                        <a:spcAft>
                          <a:spcPts val="0"/>
                        </a:spcAft>
                        <a:buNone/>
                      </a:pPr>
                      <a:r>
                        <a:rPr b="1" lang="en" sz="1300">
                          <a:solidFill>
                            <a:srgbClr val="FFFFFF"/>
                          </a:solidFill>
                        </a:rPr>
                        <a:t>scpnrh5</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320.5488</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330.9373</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327.074</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0.220235046</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13.29253811</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rgbClr val="FFFFFF"/>
                          </a:solidFill>
                        </a:rPr>
                        <a:t>0.217360406</a:t>
                      </a:r>
                      <a:endParaRPr b="1"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96025">
                <a:tc>
                  <a:txBody>
                    <a:bodyPr/>
                    <a:lstStyle/>
                    <a:p>
                      <a:pPr indent="0" lvl="0" marL="0" rtl="0" algn="l">
                        <a:lnSpc>
                          <a:spcPct val="115000"/>
                        </a:lnSpc>
                        <a:spcBef>
                          <a:spcPts val="0"/>
                        </a:spcBef>
                        <a:spcAft>
                          <a:spcPts val="0"/>
                        </a:spcAft>
                        <a:buNone/>
                      </a:pPr>
                      <a:r>
                        <a:rPr b="1" lang="en" sz="1300"/>
                        <a:t>Mean</a:t>
                      </a:r>
                      <a:endParaRPr b="1"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b="1" lang="en" sz="1300"/>
                        <a:t>270.5510559</a:t>
                      </a:r>
                      <a:endParaRPr b="1"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b="1" lang="en" sz="1300"/>
                        <a:t>318.2937317</a:t>
                      </a:r>
                      <a:endParaRPr b="1"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b="1" lang="en" sz="1300"/>
                        <a:t>315.6793518</a:t>
                      </a:r>
                      <a:endParaRPr b="1"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b="1" lang="en" sz="1300"/>
                        <a:t>0.2447576712</a:t>
                      </a:r>
                      <a:endParaRPr b="1"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b="1" lang="en" sz="1300"/>
                        <a:t>14.27382512</a:t>
                      </a:r>
                      <a:endParaRPr b="1"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b="1" lang="en" sz="1300"/>
                        <a:t>0.2539760171</a:t>
                      </a:r>
                      <a:endParaRPr b="1"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r>
            </a:tbl>
          </a:graphicData>
        </a:graphic>
      </p:graphicFrame>
      <p:sp>
        <p:nvSpPr>
          <p:cNvPr id="128" name="Google Shape;128;p21"/>
          <p:cNvSpPr/>
          <p:nvPr/>
        </p:nvSpPr>
        <p:spPr>
          <a:xfrm>
            <a:off x="764675" y="205875"/>
            <a:ext cx="7507200" cy="47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t>TIMES</a:t>
            </a:r>
            <a:endParaRPr b="1" sz="2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