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1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1143-A854-4A6A-9B75-19E236A2FFF1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A9B-5ACE-4F9D-866D-64DFA2409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80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1143-A854-4A6A-9B75-19E236A2FFF1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A9B-5ACE-4F9D-866D-64DFA2409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77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1143-A854-4A6A-9B75-19E236A2FFF1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A9B-5ACE-4F9D-866D-64DFA2409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33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1143-A854-4A6A-9B75-19E236A2FFF1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A9B-5ACE-4F9D-866D-64DFA2409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63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1143-A854-4A6A-9B75-19E236A2FFF1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A9B-5ACE-4F9D-866D-64DFA2409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33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1143-A854-4A6A-9B75-19E236A2FFF1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A9B-5ACE-4F9D-866D-64DFA2409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94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1143-A854-4A6A-9B75-19E236A2FFF1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A9B-5ACE-4F9D-866D-64DFA2409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57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1143-A854-4A6A-9B75-19E236A2FFF1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A9B-5ACE-4F9D-866D-64DFA2409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4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1143-A854-4A6A-9B75-19E236A2FFF1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A9B-5ACE-4F9D-866D-64DFA2409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04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1143-A854-4A6A-9B75-19E236A2FFF1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A9B-5ACE-4F9D-866D-64DFA2409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46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1143-A854-4A6A-9B75-19E236A2FFF1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A9B-5ACE-4F9D-866D-64DFA2409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40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1143-A854-4A6A-9B75-19E236A2FFF1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1AA9B-5ACE-4F9D-866D-64DFA2409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00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54619" y="1439918"/>
            <a:ext cx="8639503" cy="3247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err="1" smtClean="0">
                <a:latin typeface="Cooper Black" panose="0208090404030B020404" pitchFamily="18" charset="0"/>
              </a:rPr>
              <a:t>Welcome</a:t>
            </a:r>
            <a:r>
              <a:rPr lang="fr-FR" sz="4000" dirty="0" smtClean="0">
                <a:latin typeface="Cooper Black" panose="0208090404030B020404" pitchFamily="18" charset="0"/>
              </a:rPr>
              <a:t> to</a:t>
            </a:r>
          </a:p>
          <a:p>
            <a:pPr algn="ctr"/>
            <a:r>
              <a:rPr lang="fr-FR" sz="6600" dirty="0" err="1" smtClean="0">
                <a:latin typeface="Cooper Black" panose="0208090404030B020404" pitchFamily="18" charset="0"/>
              </a:rPr>
              <a:t>GameBrain</a:t>
            </a:r>
            <a:endParaRPr lang="fr-FR" sz="6600" dirty="0">
              <a:latin typeface="Cooper Black" panose="0208090404030B0204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37" y="366499"/>
            <a:ext cx="2112580" cy="184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</dc:creator>
  <cp:lastModifiedBy>Pc</cp:lastModifiedBy>
  <cp:revision>4</cp:revision>
  <dcterms:created xsi:type="dcterms:W3CDTF">2020-05-26T14:43:19Z</dcterms:created>
  <dcterms:modified xsi:type="dcterms:W3CDTF">2020-05-26T15:19:05Z</dcterms:modified>
</cp:coreProperties>
</file>