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5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4" autoAdjust="0"/>
    <p:restoredTop sz="94660"/>
  </p:normalViewPr>
  <p:slideViewPr>
    <p:cSldViewPr snapToGrid="0">
      <p:cViewPr>
        <p:scale>
          <a:sx n="66" d="100"/>
          <a:sy n="66" d="100"/>
        </p:scale>
        <p:origin x="75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94F1-9021-40F2-9E20-F778310F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BB4C-259D-449A-B447-F9C99D74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16-F06A-42A7-8704-C9F39F96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8C98-2FF0-4EE1-8B22-827829CB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CF70-5134-4ED3-AC9F-0BB2D4A3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C05D-9BE5-4B27-89E8-763241E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170CE-3E00-411E-BD21-CBBD7C53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0FF5-6E72-46E8-B618-ADE66F8E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99B8-5F16-465C-A3BF-6FD9D2D3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93C7-25B8-436B-B257-366090F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937CE-843F-4910-AC81-0AF5D101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DE762-FC58-4595-B96B-0B185EE1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829D-5091-4F6A-9864-646A1D0E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09DE5-847F-40DD-9362-8A9B1D5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FE3F-F16E-470A-99D9-E3AEE51D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2521-2A76-4370-B739-4CEBD6F3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0767-F6A9-4B1D-AABB-01172056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007E-7577-4A5F-AF6D-38BB0429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5DC0-DA2C-46D0-9315-5D721582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D0F0-B90C-4F9C-99BF-B89818C1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A62-61DE-4768-B87B-5D3E6885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AA50-DD88-45BB-A97D-3F9ED10E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CCC7-3ECF-4883-8F37-C723F857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DD39-296C-4398-A733-616F1FA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8982-CD7D-4C33-9EAE-E345632F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C4CC-EBCD-43B7-98EF-95E3C7A5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F09F-C442-4051-BBA1-FA45A998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04C0-A9E3-4D4E-9964-234AC1A0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53D7-FB57-4384-97C8-CD09D7C7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9424-9982-4E33-A46C-A23545D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EC5B-8739-4988-9812-278FB600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B704-E805-435C-9A4D-B0EC07C4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6479-704D-44B5-B0F8-C1591643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1D166-4B9E-4872-9638-2AB8AE2A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9D04-F22D-4EAC-BDA2-1CC6D67DF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BF8F3-9760-4EEA-B95E-C0B86F597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6DC56-541B-4426-8A48-79856F6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8CADF-261B-4F8E-AFE4-0BEBE71C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8A1C-FFFC-4F3E-A071-71CF31C5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C2E-7B15-4C07-92BF-E087D900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988E-0CB8-4E3F-AFC8-91C96ED5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3F175-BCF9-4A48-A932-9CC1B275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BC69-EC2C-4487-8F9C-21C79B59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946AB-8943-412E-AB58-D6752806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66870-382C-453B-B975-6F897BC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7ABA-B7FF-4BC1-9A71-02385309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CF42-F4DD-4ADD-AF04-A4CA302E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62A0-C4FC-468B-89D2-C5A4F9C6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4D123-D129-4006-A38D-21B5250A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3522-A845-4807-A194-5A1E7C6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5B39-095C-4463-978E-D7F8E8C8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24C1-6974-4A73-85B7-34707EF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F98A-6FB8-42D8-8BC5-72EF6590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764BD-D31A-4606-8B57-505CD14C5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B85E-2733-4C25-889F-B8DF17E4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D040-ACCE-4E47-BD76-BC2C1CB7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685F-7629-416B-9022-BB7F66D7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34251-A823-470E-8672-CF209975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EC14-DB74-4343-9891-82550AD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97AA-C7EB-435C-A802-1FD29EBE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2621-9282-4E3A-89AA-B41A43759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EBA4-9479-42FD-9862-5EC9DF51D49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3425-ACB5-4661-B71E-E6BC09BA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DD99-8BE3-47BD-8789-4CBABDB1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A659-0A06-43B7-9AF8-4E19C8C2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AFAB99-0D03-45F1-B738-1F17E4C7D868}"/>
              </a:ext>
            </a:extLst>
          </p:cNvPr>
          <p:cNvSpPr/>
          <p:nvPr/>
        </p:nvSpPr>
        <p:spPr>
          <a:xfrm>
            <a:off x="4293530" y="844800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51BFD4-29BD-44BF-9FB6-2D9B70A05D8E}"/>
              </a:ext>
            </a:extLst>
          </p:cNvPr>
          <p:cNvSpPr/>
          <p:nvPr/>
        </p:nvSpPr>
        <p:spPr>
          <a:xfrm>
            <a:off x="1365420" y="3061608"/>
            <a:ext cx="1124452" cy="700238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endParaRPr lang="en-US" sz="1400" dirty="0" smtClean="0"/>
          </a:p>
          <a:p>
            <a:pPr algn="ctr"/>
            <a:r>
              <a:rPr lang="en-US" sz="1400" dirty="0" err="1" smtClean="0"/>
              <a:t>thông</a:t>
            </a:r>
            <a:r>
              <a:rPr lang="en-US" sz="1400" dirty="0" smtClean="0"/>
              <a:t> </a:t>
            </a:r>
            <a:r>
              <a:rPr lang="en-US" sz="1400" dirty="0"/>
              <a:t>tin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66255-00B8-4C6E-8C1B-031B12EBB335}"/>
              </a:ext>
            </a:extLst>
          </p:cNvPr>
          <p:cNvSpPr/>
          <p:nvPr/>
        </p:nvSpPr>
        <p:spPr>
          <a:xfrm>
            <a:off x="9900501" y="836440"/>
            <a:ext cx="975616" cy="504578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Tính</a:t>
            </a:r>
            <a:r>
              <a:rPr lang="en-US" sz="1400" dirty="0" smtClean="0"/>
              <a:t> l</a:t>
            </a:r>
            <a:r>
              <a:rPr lang="vi-VN" sz="1400" dirty="0"/>
              <a:t>ư</a:t>
            </a:r>
            <a:r>
              <a:rPr lang="en-US" sz="1400" dirty="0" err="1"/>
              <a:t>ơng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C5A483-50A8-4B37-A6CB-02E025035F51}"/>
              </a:ext>
            </a:extLst>
          </p:cNvPr>
          <p:cNvSpPr/>
          <p:nvPr/>
        </p:nvSpPr>
        <p:spPr>
          <a:xfrm>
            <a:off x="5636396" y="3464279"/>
            <a:ext cx="874559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Chấm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27AB52-4A61-4600-8478-338E6ED365B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517492" y="3788305"/>
            <a:ext cx="6227" cy="1457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6146FF-864A-4ADF-828D-41BCD4771D7C}"/>
              </a:ext>
            </a:extLst>
          </p:cNvPr>
          <p:cNvSpPr/>
          <p:nvPr/>
        </p:nvSpPr>
        <p:spPr>
          <a:xfrm>
            <a:off x="4211668" y="3464279"/>
            <a:ext cx="985860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đ</a:t>
            </a:r>
            <a:r>
              <a:rPr lang="vi-VN" sz="1400" dirty="0"/>
              <a:t>ơ</a:t>
            </a:r>
            <a:r>
              <a:rPr lang="en-US" sz="1400" dirty="0"/>
              <a:t>n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640B21-1A6F-4C52-AAAE-ACC1A31F7B14}"/>
              </a:ext>
            </a:extLst>
          </p:cNvPr>
          <p:cNvSpPr/>
          <p:nvPr/>
        </p:nvSpPr>
        <p:spPr>
          <a:xfrm>
            <a:off x="8568375" y="3088066"/>
            <a:ext cx="985859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E8982-DF2A-4E41-8CBA-006EA7C6B387}"/>
              </a:ext>
            </a:extLst>
          </p:cNvPr>
          <p:cNvSpPr/>
          <p:nvPr/>
        </p:nvSpPr>
        <p:spPr>
          <a:xfrm>
            <a:off x="2841933" y="3074527"/>
            <a:ext cx="1034043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/>
              <a:t>chính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63F7B2-901E-40DA-A359-5FB882AB0944}"/>
              </a:ext>
            </a:extLst>
          </p:cNvPr>
          <p:cNvSpPr/>
          <p:nvPr/>
        </p:nvSpPr>
        <p:spPr>
          <a:xfrm>
            <a:off x="6884380" y="3088066"/>
            <a:ext cx="1278677" cy="70023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h</a:t>
            </a:r>
            <a:r>
              <a:rPr lang="vi-VN" sz="1400" dirty="0"/>
              <a:t>ư</a:t>
            </a:r>
            <a:r>
              <a:rPr lang="en-US" sz="1400" dirty="0" err="1"/>
              <a:t>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thanh</a:t>
            </a:r>
            <a:r>
              <a:rPr lang="en-US" sz="1400" dirty="0"/>
              <a:t> </a:t>
            </a:r>
            <a:r>
              <a:rPr lang="en-US" sz="1400" dirty="0" err="1"/>
              <a:t>toán</a:t>
            </a:r>
            <a:endParaRPr lang="en-US" sz="14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0EC1EDAF-D973-4F83-89D5-F38124E2B3FE}"/>
              </a:ext>
            </a:extLst>
          </p:cNvPr>
          <p:cNvSpPr/>
          <p:nvPr/>
        </p:nvSpPr>
        <p:spPr>
          <a:xfrm>
            <a:off x="4496039" y="174922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34D5C-CFAF-4ED3-97A2-DBA975732BF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4723601" y="1348519"/>
            <a:ext cx="5729" cy="400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1A035-231D-4FCC-80A4-13918B877CC4}"/>
              </a:ext>
            </a:extLst>
          </p:cNvPr>
          <p:cNvSpPr/>
          <p:nvPr/>
        </p:nvSpPr>
        <p:spPr>
          <a:xfrm>
            <a:off x="3381282" y="1649469"/>
            <a:ext cx="103404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Quản lý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377BCD-C8CD-4D37-B52C-B0AB3245E7E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64920" y="2284978"/>
            <a:ext cx="0" cy="400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85D134ED-AC3B-46E8-B140-0DEC4FD11ACB}"/>
              </a:ext>
            </a:extLst>
          </p:cNvPr>
          <p:cNvSpPr/>
          <p:nvPr/>
        </p:nvSpPr>
        <p:spPr>
          <a:xfrm>
            <a:off x="5131629" y="268564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46E75E-9CF9-4B5C-AEC8-DE5C3294E29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704598" y="2926513"/>
            <a:ext cx="8304" cy="537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D6EA1FF-6E5D-48BF-9D0A-5195B26DCDA9}"/>
              </a:ext>
            </a:extLst>
          </p:cNvPr>
          <p:cNvSpPr/>
          <p:nvPr/>
        </p:nvSpPr>
        <p:spPr>
          <a:xfrm>
            <a:off x="3826438" y="2626332"/>
            <a:ext cx="103404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ysClr val="windowText" lastClr="000000"/>
                </a:solidFill>
              </a:rPr>
              <a:t>Nhân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viên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bán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hàng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4F65B3-62C7-495E-90CC-81959FC7EC2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66611" y="2926514"/>
            <a:ext cx="7065" cy="537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3ACE85E-9F4D-4006-A86E-5B1EFBCFD435}"/>
              </a:ext>
            </a:extLst>
          </p:cNvPr>
          <p:cNvSpPr/>
          <p:nvPr/>
        </p:nvSpPr>
        <p:spPr>
          <a:xfrm>
            <a:off x="4941973" y="1591967"/>
            <a:ext cx="103404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Nhân viên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EA27FE-6D15-480E-A05E-A53AEB7B9E8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61305" y="2274432"/>
            <a:ext cx="0" cy="813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90EEA1-29A7-494B-B259-A2B952C1459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354114" y="4825576"/>
            <a:ext cx="10806" cy="420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B2947F0A-1EDA-47EA-BD2A-833702F09174}"/>
              </a:ext>
            </a:extLst>
          </p:cNvPr>
          <p:cNvSpPr/>
          <p:nvPr/>
        </p:nvSpPr>
        <p:spPr>
          <a:xfrm>
            <a:off x="5120823" y="4343829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774845-6709-48F6-AE8A-7B7FB87956AF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4702890" y="4584703"/>
            <a:ext cx="417933" cy="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1D30EF8-B94F-44CB-BA39-59DF9EC17FFB}"/>
              </a:ext>
            </a:extLst>
          </p:cNvPr>
          <p:cNvSpPr/>
          <p:nvPr/>
        </p:nvSpPr>
        <p:spPr>
          <a:xfrm>
            <a:off x="5851554" y="2653396"/>
            <a:ext cx="930857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Nhân viên khác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9752B02-5A7C-4264-A7B0-52A36E42FEBC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5587405" y="4584702"/>
            <a:ext cx="4862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2A0CE13-F470-495A-B731-639EB1B5F89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523719" y="2295525"/>
            <a:ext cx="6840" cy="792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658EBEB3-056C-4C3A-9930-60EC380C74C9}"/>
              </a:ext>
            </a:extLst>
          </p:cNvPr>
          <p:cNvSpPr/>
          <p:nvPr/>
        </p:nvSpPr>
        <p:spPr>
          <a:xfrm>
            <a:off x="6345156" y="564037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93D786C-74A9-4004-BA5D-042391EBDAC9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2635611" y="5881251"/>
            <a:ext cx="370954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5EB867A-CB67-4E6A-A923-5229FA779EF5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6578447" y="5292932"/>
            <a:ext cx="0" cy="347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367ED850-1858-464A-818C-6FE983639169}"/>
              </a:ext>
            </a:extLst>
          </p:cNvPr>
          <p:cNvSpPr/>
          <p:nvPr/>
        </p:nvSpPr>
        <p:spPr>
          <a:xfrm>
            <a:off x="6979271" y="30466"/>
            <a:ext cx="391130" cy="393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1D32DA6-C295-4242-B6D5-1C443CF22B73}"/>
              </a:ext>
            </a:extLst>
          </p:cNvPr>
          <p:cNvCxnSpPr>
            <a:cxnSpLocks/>
            <a:stCxn id="140" idx="2"/>
            <a:endCxn id="310" idx="0"/>
          </p:cNvCxnSpPr>
          <p:nvPr/>
        </p:nvCxnSpPr>
        <p:spPr>
          <a:xfrm flipH="1">
            <a:off x="6573270" y="6122125"/>
            <a:ext cx="5177" cy="272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573ADA3-91C3-45DD-960E-57673C038A1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8211" y="2926515"/>
            <a:ext cx="4860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5CC32E52-1887-4C71-ADCB-11D799460D3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702890" y="2926514"/>
            <a:ext cx="42873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C64AA37-B66C-418A-945F-8047AF637B34}"/>
              </a:ext>
            </a:extLst>
          </p:cNvPr>
          <p:cNvCxnSpPr>
            <a:cxnSpLocks/>
          </p:cNvCxnSpPr>
          <p:nvPr/>
        </p:nvCxnSpPr>
        <p:spPr>
          <a:xfrm>
            <a:off x="4712902" y="4140052"/>
            <a:ext cx="10698" cy="444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A1E1870-B439-45D8-A5CE-D431DE94043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066611" y="4164518"/>
            <a:ext cx="7065" cy="436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FF80CE75-F3C7-48AE-B7AC-599707EC07C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962621" y="1990095"/>
            <a:ext cx="16837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EFFF2C9-1E1E-4CD2-A6B3-64C0ED3DCC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636934" y="1990095"/>
            <a:ext cx="1859105" cy="99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7F6E3F8-E5E5-42BC-84C3-1A7CE9F30CA8}"/>
              </a:ext>
            </a:extLst>
          </p:cNvPr>
          <p:cNvGrpSpPr/>
          <p:nvPr/>
        </p:nvGrpSpPr>
        <p:grpSpPr>
          <a:xfrm>
            <a:off x="6316982" y="6347547"/>
            <a:ext cx="506839" cy="510453"/>
            <a:chOff x="7145664" y="6268203"/>
            <a:chExt cx="506839" cy="510453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F3050FE1-B30A-42B0-8C44-FA2221259A4D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D49670F-1804-4324-8414-44E891ECBBD4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56F129-348B-43CE-824F-88E7DE518EB9}"/>
              </a:ext>
            </a:extLst>
          </p:cNvPr>
          <p:cNvCxnSpPr>
            <a:cxnSpLocks/>
          </p:cNvCxnSpPr>
          <p:nvPr/>
        </p:nvCxnSpPr>
        <p:spPr>
          <a:xfrm>
            <a:off x="2635611" y="2000000"/>
            <a:ext cx="1323" cy="295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7CC6CC1-291D-4198-AF88-E9631D11E6ED}"/>
              </a:ext>
            </a:extLst>
          </p:cNvPr>
          <p:cNvCxnSpPr>
            <a:cxnSpLocks/>
          </p:cNvCxnSpPr>
          <p:nvPr/>
        </p:nvCxnSpPr>
        <p:spPr>
          <a:xfrm flipH="1">
            <a:off x="4941973" y="2284978"/>
            <a:ext cx="4514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357A51-8395-4C94-8FCF-9936C16A1986}"/>
              </a:ext>
            </a:extLst>
          </p:cNvPr>
          <p:cNvCxnSpPr>
            <a:cxnSpLocks/>
          </p:cNvCxnSpPr>
          <p:nvPr/>
        </p:nvCxnSpPr>
        <p:spPr>
          <a:xfrm flipH="1">
            <a:off x="6640984" y="2010547"/>
            <a:ext cx="5360" cy="284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CD2A97-C088-472D-8F51-DD9EA6BBBD54}"/>
              </a:ext>
            </a:extLst>
          </p:cNvPr>
          <p:cNvCxnSpPr>
            <a:cxnSpLocks/>
          </p:cNvCxnSpPr>
          <p:nvPr/>
        </p:nvCxnSpPr>
        <p:spPr>
          <a:xfrm flipH="1">
            <a:off x="5018169" y="5245760"/>
            <a:ext cx="4514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003C79-77B6-419C-996D-AC408D5748E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061305" y="3788305"/>
            <a:ext cx="0" cy="1457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F5D1D2-489C-4E5A-98BC-D30DC74BE8FB}"/>
              </a:ext>
            </a:extLst>
          </p:cNvPr>
          <p:cNvCxnSpPr>
            <a:cxnSpLocks/>
          </p:cNvCxnSpPr>
          <p:nvPr/>
        </p:nvCxnSpPr>
        <p:spPr>
          <a:xfrm flipH="1">
            <a:off x="1709897" y="2295525"/>
            <a:ext cx="1918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663315-CE64-4615-89AA-AD39246B022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27646" y="2295524"/>
            <a:ext cx="0" cy="766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835179-D8F8-4EF7-881A-3D659232AAF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349032" y="2295524"/>
            <a:ext cx="9923" cy="779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BA748C-279B-4C4C-A63A-E62CA82661CE}"/>
              </a:ext>
            </a:extLst>
          </p:cNvPr>
          <p:cNvCxnSpPr>
            <a:cxnSpLocks/>
          </p:cNvCxnSpPr>
          <p:nvPr/>
        </p:nvCxnSpPr>
        <p:spPr>
          <a:xfrm flipH="1">
            <a:off x="1709897" y="4517032"/>
            <a:ext cx="1918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277E51C-ABD7-4506-8DAE-9A5C46C83C5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58955" y="3774766"/>
            <a:ext cx="22327" cy="74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2BBD3F7-9A1B-4FFC-ABDC-C752AB3FD76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27646" y="3761846"/>
            <a:ext cx="19177" cy="755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C3BA92-10C5-44F7-96BB-24E94320506E}"/>
              </a:ext>
            </a:extLst>
          </p:cNvPr>
          <p:cNvCxnSpPr>
            <a:cxnSpLocks/>
          </p:cNvCxnSpPr>
          <p:nvPr/>
        </p:nvCxnSpPr>
        <p:spPr>
          <a:xfrm>
            <a:off x="2636934" y="4517032"/>
            <a:ext cx="0" cy="13642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083032" y="617118"/>
            <a:ext cx="699328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4723600" y="617118"/>
            <a:ext cx="1" cy="227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8" idx="0"/>
          </p:cNvCxnSpPr>
          <p:nvPr/>
        </p:nvCxnSpPr>
        <p:spPr>
          <a:xfrm>
            <a:off x="10388309" y="637089"/>
            <a:ext cx="0" cy="199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2" idx="4"/>
          </p:cNvCxnSpPr>
          <p:nvPr/>
        </p:nvCxnSpPr>
        <p:spPr>
          <a:xfrm>
            <a:off x="7174836" y="424385"/>
            <a:ext cx="6298" cy="192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/>
          <p:cNvCxnSpPr>
            <a:stCxn id="8" idx="2"/>
            <a:endCxn id="140" idx="3"/>
          </p:cNvCxnSpPr>
          <p:nvPr/>
        </p:nvCxnSpPr>
        <p:spPr>
          <a:xfrm rot="5400000">
            <a:off x="6329907" y="1822850"/>
            <a:ext cx="4540234" cy="35765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7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9349798" y="709839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3D5E27-20A3-4646-A342-C499C8BD184F}"/>
              </a:ext>
            </a:extLst>
          </p:cNvPr>
          <p:cNvSpPr/>
          <p:nvPr/>
        </p:nvSpPr>
        <p:spPr>
          <a:xfrm>
            <a:off x="8723771" y="3364241"/>
            <a:ext cx="96652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Nhập tài khoản</a:t>
            </a:r>
          </a:p>
        </p:txBody>
      </p: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CBCD923F-12A7-4AF1-B7D3-B34728B21E8A}"/>
              </a:ext>
            </a:extLst>
          </p:cNvPr>
          <p:cNvSpPr/>
          <p:nvPr/>
        </p:nvSpPr>
        <p:spPr>
          <a:xfrm>
            <a:off x="9546576" y="460883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9308121" y="1562441"/>
            <a:ext cx="943492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Hủy đăng nhập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9546576" y="2269053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E7D1C5A-15E5-4184-A302-2A3A57C8090F}"/>
              </a:ext>
            </a:extLst>
          </p:cNvPr>
          <p:cNvSpPr/>
          <p:nvPr/>
        </p:nvSpPr>
        <p:spPr>
          <a:xfrm>
            <a:off x="8981218" y="5257532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901E17-F209-4624-A786-2D5B617F2B89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9779867" y="5090578"/>
            <a:ext cx="1462" cy="166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4E5E01-FBA7-4F24-9848-59DAF193C2BE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779865" y="4257229"/>
            <a:ext cx="2" cy="35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779867" y="2750800"/>
            <a:ext cx="10064" cy="240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9779867" y="2066160"/>
            <a:ext cx="0" cy="202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9779867" y="1213558"/>
            <a:ext cx="2" cy="34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BBEA78-69B1-4DAA-B9C5-A8C068A1E4E1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8101844" y="2857748"/>
            <a:ext cx="0" cy="1991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101844" y="961699"/>
            <a:ext cx="1247954" cy="11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745206C-2282-408F-8556-23DE7722ECDB}"/>
              </a:ext>
            </a:extLst>
          </p:cNvPr>
          <p:cNvSpPr/>
          <p:nvPr/>
        </p:nvSpPr>
        <p:spPr>
          <a:xfrm>
            <a:off x="7659983" y="2354029"/>
            <a:ext cx="88372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Báo lỗi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8101844" y="973665"/>
            <a:ext cx="0" cy="1380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3C7811A-EE65-4EE7-98AE-B472A9F2860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8113905" y="4849704"/>
            <a:ext cx="143267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0013158" y="2509927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stCxn id="118" idx="4"/>
            <a:endCxn id="59" idx="0"/>
          </p:cNvCxnSpPr>
          <p:nvPr/>
        </p:nvCxnSpPr>
        <p:spPr>
          <a:xfrm>
            <a:off x="9779867" y="485519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9570429" y="63657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9526446" y="5909870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  <a:stCxn id="65" idx="2"/>
            <a:endCxn id="122" idx="0"/>
          </p:cNvCxnSpPr>
          <p:nvPr/>
        </p:nvCxnSpPr>
        <p:spPr>
          <a:xfrm>
            <a:off x="9781329" y="5612766"/>
            <a:ext cx="1405" cy="344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75BD77-EF3E-4D34-AAF7-7EC6AAD32403}"/>
              </a:ext>
            </a:extLst>
          </p:cNvPr>
          <p:cNvCxnSpPr>
            <a:cxnSpLocks/>
          </p:cNvCxnSpPr>
          <p:nvPr/>
        </p:nvCxnSpPr>
        <p:spPr>
          <a:xfrm>
            <a:off x="11264908" y="2499991"/>
            <a:ext cx="0" cy="3649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1B9BD1-F407-400A-AE99-AF9CEA68D2B5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9992171" y="6155622"/>
            <a:ext cx="1272737" cy="12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8D866B8-7913-46DB-A9AF-DF118FCFD607}"/>
              </a:ext>
            </a:extLst>
          </p:cNvPr>
          <p:cNvSpPr/>
          <p:nvPr/>
        </p:nvSpPr>
        <p:spPr>
          <a:xfrm>
            <a:off x="9782512" y="4903222"/>
            <a:ext cx="412964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OK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10339739" y="2140518"/>
            <a:ext cx="412964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9074100" y="2605889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8155361-F0A3-4623-93BF-80856CA8B986}"/>
              </a:ext>
            </a:extLst>
          </p:cNvPr>
          <p:cNvSpPr/>
          <p:nvPr/>
        </p:nvSpPr>
        <p:spPr>
          <a:xfrm>
            <a:off x="8517769" y="4519560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9947871" y="336424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Nhập mật khẩu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8963426" y="2977276"/>
            <a:ext cx="1801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C29B09A-EDE7-421C-9E7E-04CD69E2FAA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207032" y="2991673"/>
            <a:ext cx="0" cy="37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2509F-935D-4A70-995F-7236C2E66DA1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0431132" y="2985812"/>
            <a:ext cx="1" cy="37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>
            <a:off x="8981218" y="4238579"/>
            <a:ext cx="1801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DE63E61-9FA3-4AA9-B89D-CEEB90C5CE9F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9207031" y="3867960"/>
            <a:ext cx="1" cy="370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D2C9BC5-27B4-4A47-AA0B-22A29CC53272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10431133" y="3867959"/>
            <a:ext cx="13161" cy="360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34E6B-B2D3-4D5A-AC98-BE34E0044CDE}"/>
              </a:ext>
            </a:extLst>
          </p:cNvPr>
          <p:cNvSpPr/>
          <p:nvPr/>
        </p:nvSpPr>
        <p:spPr>
          <a:xfrm>
            <a:off x="1672077" y="681684"/>
            <a:ext cx="144023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Đăng nhập</a:t>
            </a:r>
          </a:p>
        </p:txBody>
      </p:sp>
    </p:spTree>
    <p:extLst>
      <p:ext uri="{BB962C8B-B14F-4D97-AF65-F5344CB8AC3E}">
        <p14:creationId xmlns:p14="http://schemas.microsoft.com/office/powerpoint/2010/main" val="42221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9349798" y="709839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9097940" y="1569045"/>
            <a:ext cx="138398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quản lý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9546576" y="2269053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779867" y="2750800"/>
            <a:ext cx="10064" cy="240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9779867" y="2072764"/>
            <a:ext cx="10064" cy="196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9779869" y="1213558"/>
            <a:ext cx="10062" cy="355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0209939" y="961699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11264908" y="961698"/>
            <a:ext cx="0" cy="1549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0013158" y="2509927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stCxn id="118" idx="4"/>
            <a:endCxn id="59" idx="0"/>
          </p:cNvCxnSpPr>
          <p:nvPr/>
        </p:nvCxnSpPr>
        <p:spPr>
          <a:xfrm>
            <a:off x="9779867" y="485519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9570429" y="63657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9523817" y="5425206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777236" y="5043237"/>
            <a:ext cx="1" cy="3819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10283357" y="2139320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9074100" y="2605889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8981218" y="300049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83D5E27-20A3-4646-A342-C499C8BD184F}"/>
              </a:ext>
            </a:extLst>
          </p:cNvPr>
          <p:cNvSpPr/>
          <p:nvPr/>
        </p:nvSpPr>
        <p:spPr>
          <a:xfrm>
            <a:off x="8069876" y="4190887"/>
            <a:ext cx="96652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 nhân viên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9293976" y="419088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Cập nhật nhân viên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7829632" y="3797876"/>
            <a:ext cx="39569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C29B09A-EDE7-421C-9E7E-04CD69E2FAA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553137" y="3818319"/>
            <a:ext cx="0" cy="37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A2509F-935D-4A70-995F-7236C2E66DA1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9777237" y="3812458"/>
            <a:ext cx="1" cy="37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 flipV="1">
            <a:off x="7829631" y="5032197"/>
            <a:ext cx="3956901" cy="220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DE63E61-9FA3-4AA9-B89D-CEEB90C5CE9F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553136" y="4694606"/>
            <a:ext cx="1" cy="370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D2C9BC5-27B4-4A47-AA0B-22A29CC53272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9777238" y="4694605"/>
            <a:ext cx="13161" cy="360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45EDED6-BA65-41DB-B182-02DC96809991}"/>
              </a:ext>
            </a:extLst>
          </p:cNvPr>
          <p:cNvSpPr/>
          <p:nvPr/>
        </p:nvSpPr>
        <p:spPr>
          <a:xfrm>
            <a:off x="10529011" y="419910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Xóa nhân viên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4F5B579-ED96-4751-B089-731E88AF83A5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1012272" y="3820677"/>
            <a:ext cx="1" cy="37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40DE5BD-73E7-482D-AAA8-C6C3200F968D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11012273" y="4702824"/>
            <a:ext cx="13161" cy="360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9781329" y="3355731"/>
            <a:ext cx="907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CA8AC5C-2528-461F-9971-0D6226856AC8}"/>
              </a:ext>
            </a:extLst>
          </p:cNvPr>
          <p:cNvSpPr/>
          <p:nvPr/>
        </p:nvSpPr>
        <p:spPr>
          <a:xfrm>
            <a:off x="1672077" y="681684"/>
            <a:ext cx="1440239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Ghi lại thông tin nhân viên</a:t>
            </a:r>
          </a:p>
        </p:txBody>
      </p:sp>
    </p:spTree>
    <p:extLst>
      <p:ext uri="{BB962C8B-B14F-4D97-AF65-F5344CB8AC3E}">
        <p14:creationId xmlns:p14="http://schemas.microsoft.com/office/powerpoint/2010/main" val="12012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716562" y="687651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5397592" y="1395855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nhân viên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913340" y="2011973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6146631" y="2468553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6139340" y="1899574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6139340" y="1191370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6576703" y="939511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7631672" y="939510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6379922" y="2252847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stCxn id="118" idx="4"/>
            <a:endCxn id="59" idx="0"/>
          </p:cNvCxnSpPr>
          <p:nvPr/>
        </p:nvCxnSpPr>
        <p:spPr>
          <a:xfrm>
            <a:off x="6140991" y="439128"/>
            <a:ext cx="5642" cy="24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931553" y="17266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5318038" y="6515350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</p:cNvCxnSpPr>
          <p:nvPr/>
        </p:nvCxnSpPr>
        <p:spPr>
          <a:xfrm flipH="1">
            <a:off x="5571458" y="6327058"/>
            <a:ext cx="1" cy="18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6605922" y="1899574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5497258" y="2373471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5347982" y="2617582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4468913" y="509268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cc</a:t>
            </a:r>
            <a:endParaRPr lang="en-US" sz="14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 flipV="1">
            <a:off x="2993366" y="3156859"/>
            <a:ext cx="65119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 flipV="1">
            <a:off x="2357667" y="6327542"/>
            <a:ext cx="7147772" cy="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6148093" y="2972816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BC476F51-1330-4E9D-A8B8-FC330EE8CEE5}"/>
              </a:ext>
            </a:extLst>
          </p:cNvPr>
          <p:cNvSpPr/>
          <p:nvPr/>
        </p:nvSpPr>
        <p:spPr>
          <a:xfrm>
            <a:off x="8010641" y="468789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98713-8536-4D39-BFDD-F6D34673C1C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41919" y="5930455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C3C768-9F50-4490-ABFB-87A54F0F194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960484" y="4953465"/>
            <a:ext cx="1" cy="2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2DE54-9351-4A33-9035-6E385AE40087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960485" y="5702536"/>
            <a:ext cx="7475" cy="227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6CBF52-046C-48CA-B3CF-C4643DDD9140}"/>
              </a:ext>
            </a:extLst>
          </p:cNvPr>
          <p:cNvCxnSpPr>
            <a:cxnSpLocks/>
          </p:cNvCxnSpPr>
          <p:nvPr/>
        </p:nvCxnSpPr>
        <p:spPr>
          <a:xfrm>
            <a:off x="7496320" y="4918931"/>
            <a:ext cx="45599" cy="1030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5DD75-0C93-416D-8E12-000357356275}"/>
              </a:ext>
            </a:extLst>
          </p:cNvPr>
          <p:cNvCxnSpPr>
            <a:cxnSpLocks/>
          </p:cNvCxnSpPr>
          <p:nvPr/>
        </p:nvCxnSpPr>
        <p:spPr>
          <a:xfrm flipH="1" flipV="1">
            <a:off x="7489254" y="4927838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347676-1338-4A18-AFF0-2D9510C2D79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8477223" y="4928768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0808C6-DA62-43C9-A19E-869299F22597}"/>
              </a:ext>
            </a:extLst>
          </p:cNvPr>
          <p:cNvSpPr/>
          <p:nvPr/>
        </p:nvSpPr>
        <p:spPr>
          <a:xfrm>
            <a:off x="8477223" y="519881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Loại bỏ báo cáo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1F6C93-903F-48AC-8CB5-192213E85C69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8477221" y="5930456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B1559-375B-419A-BCC4-DC83290E9982}"/>
              </a:ext>
            </a:extLst>
          </p:cNvPr>
          <p:cNvSpPr/>
          <p:nvPr/>
        </p:nvSpPr>
        <p:spPr>
          <a:xfrm>
            <a:off x="6883459" y="4517390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Lưu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EA9D6-0A9F-463F-9115-C8A33DD187DC}"/>
              </a:ext>
            </a:extLst>
          </p:cNvPr>
          <p:cNvSpPr/>
          <p:nvPr/>
        </p:nvSpPr>
        <p:spPr>
          <a:xfrm>
            <a:off x="8765502" y="4651497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l</a:t>
            </a:r>
            <a:r>
              <a:rPr lang="vi-VN" sz="1400">
                <a:solidFill>
                  <a:sysClr val="windowText" lastClr="000000"/>
                </a:solidFill>
              </a:rPr>
              <a:t>ư</a:t>
            </a:r>
            <a:r>
              <a:rPr lang="en-US" sz="1400">
                <a:solidFill>
                  <a:sysClr val="windowText" lastClr="000000"/>
                </a:solidFill>
              </a:rPr>
              <a:t>u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0342B85F-8374-41F4-B560-D1FD97F6D14F}"/>
              </a:ext>
            </a:extLst>
          </p:cNvPr>
          <p:cNvSpPr/>
          <p:nvPr/>
        </p:nvSpPr>
        <p:spPr>
          <a:xfrm>
            <a:off x="8010639" y="5689582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6EB159-C8AF-4D11-94D5-E5EA4203C26A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243930" y="6171329"/>
            <a:ext cx="0" cy="155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0" y="681684"/>
            <a:ext cx="1596507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Truy vấn báo cáo nhân viên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3734899" y="331034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218161" y="3157927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3733572" y="3946821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4216834" y="3814066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1904301" y="4321281"/>
            <a:ext cx="1303848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Chưa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có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bảng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chấm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công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4873903" y="4466063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BA7BCAD-DC93-4E68-BD3A-E220099BAC79}"/>
              </a:ext>
            </a:extLst>
          </p:cNvPr>
          <p:cNvSpPr/>
          <p:nvPr/>
        </p:nvSpPr>
        <p:spPr>
          <a:xfrm>
            <a:off x="3991905" y="568068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A5CED8-752F-4E91-90E3-14DA6A8FCE1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225196" y="6162431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216834" y="4450540"/>
            <a:ext cx="8362" cy="313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2820839" y="5077185"/>
            <a:ext cx="117365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 smtClean="0"/>
              <a:t>mới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cc</a:t>
            </a:r>
            <a:endParaRPr lang="en-US" sz="1400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12548A-E473-40F5-88B8-090B0B7A0617}"/>
              </a:ext>
            </a:extLst>
          </p:cNvPr>
          <p:cNvSpPr/>
          <p:nvPr/>
        </p:nvSpPr>
        <p:spPr>
          <a:xfrm>
            <a:off x="7751839" y="332065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r>
              <a:rPr lang="vi-VN" sz="1400"/>
              <a:t>ư</a:t>
            </a:r>
            <a:r>
              <a:rPr lang="en-US" sz="1400"/>
              <a:t>u báo cáo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1EF26-D882-45B3-9F36-209E01B78BDC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8235101" y="3168236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06B774B-562C-479A-B81B-393CDA6D43F1}"/>
              </a:ext>
            </a:extLst>
          </p:cNvPr>
          <p:cNvSpPr/>
          <p:nvPr/>
        </p:nvSpPr>
        <p:spPr>
          <a:xfrm>
            <a:off x="7750512" y="395713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Xác nhận l</a:t>
            </a:r>
            <a:r>
              <a:rPr lang="vi-VN" sz="1400"/>
              <a:t>ư</a:t>
            </a:r>
            <a:r>
              <a:rPr lang="en-US" sz="1400"/>
              <a:t>u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921EFB-1E50-4B2B-9875-0A06CABCB346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flipH="1">
            <a:off x="8233774" y="3824375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F34164-3ACF-4278-A672-C1A0B778781C}"/>
              </a:ext>
            </a:extLst>
          </p:cNvPr>
          <p:cNvCxnSpPr>
            <a:cxnSpLocks/>
            <a:stCxn id="97" idx="2"/>
            <a:endCxn id="41" idx="0"/>
          </p:cNvCxnSpPr>
          <p:nvPr/>
        </p:nvCxnSpPr>
        <p:spPr>
          <a:xfrm>
            <a:off x="8233774" y="4460849"/>
            <a:ext cx="10158" cy="22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85" idx="2"/>
            <a:endCxn id="79" idx="1"/>
          </p:cNvCxnSpPr>
          <p:nvPr/>
        </p:nvCxnSpPr>
        <p:spPr>
          <a:xfrm rot="16200000" flipH="1">
            <a:off x="3529459" y="5459112"/>
            <a:ext cx="340654" cy="5842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36" idx="2"/>
            <a:endCxn id="79" idx="3"/>
          </p:cNvCxnSpPr>
          <p:nvPr/>
        </p:nvCxnSpPr>
        <p:spPr>
          <a:xfrm rot="5400000">
            <a:off x="4542755" y="5512138"/>
            <a:ext cx="325152" cy="4936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1004" y="4763863"/>
            <a:ext cx="21971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651116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359320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quản lý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97543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501481" y="2432018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863039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1154835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902976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90297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221631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426796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55268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5385388" y="7275455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5638808" y="6886883"/>
            <a:ext cx="1" cy="38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60772" y="1863039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4852108" y="2336936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58104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4468913" y="509268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cc</a:t>
            </a:r>
            <a:endParaRPr lang="en-US" sz="14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2596362" y="3157927"/>
            <a:ext cx="6847384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>
            <a:off x="2552257" y="6914455"/>
            <a:ext cx="693559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502943" y="2936281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1" y="681684"/>
            <a:ext cx="1426128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Tạo báo cáo tài chính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3734899" y="331034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218161" y="3157927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3733572" y="3946821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4216834" y="3814066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5D2808F-04F2-4039-A9B6-B4EB9D31ACEA}"/>
              </a:ext>
            </a:extLst>
          </p:cNvPr>
          <p:cNvSpPr/>
          <p:nvPr/>
        </p:nvSpPr>
        <p:spPr>
          <a:xfrm>
            <a:off x="3991907" y="4586717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2596361" y="4537597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Chưa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có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bảng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cc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4873903" y="4466063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ysClr val="windowText" lastClr="000000"/>
                </a:solidFill>
              </a:rPr>
              <a:t>Đã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có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bảng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cc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BA7BCAD-DC93-4E68-BD3A-E220099BAC79}"/>
              </a:ext>
            </a:extLst>
          </p:cNvPr>
          <p:cNvSpPr/>
          <p:nvPr/>
        </p:nvSpPr>
        <p:spPr>
          <a:xfrm>
            <a:off x="3991905" y="553552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A5CED8-752F-4E91-90E3-14DA6A8FCE10}"/>
              </a:ext>
            </a:extLst>
          </p:cNvPr>
          <p:cNvCxnSpPr>
            <a:cxnSpLocks/>
            <a:stCxn id="79" idx="2"/>
            <a:endCxn id="16" idx="0"/>
          </p:cNvCxnSpPr>
          <p:nvPr/>
        </p:nvCxnSpPr>
        <p:spPr>
          <a:xfrm>
            <a:off x="4225196" y="6017268"/>
            <a:ext cx="10134" cy="163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4216834" y="4450540"/>
            <a:ext cx="8364" cy="1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3027971" y="507718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endParaRPr lang="en-US" sz="1400" dirty="0" smtClean="0"/>
          </a:p>
          <a:p>
            <a:pPr algn="ctr"/>
            <a:r>
              <a:rPr lang="en-US" sz="1400" dirty="0" err="1" smtClean="0"/>
              <a:t>bảng</a:t>
            </a:r>
            <a:r>
              <a:rPr lang="en-US" sz="1400" dirty="0" smtClean="0"/>
              <a:t> cc</a:t>
            </a:r>
            <a:endParaRPr lang="en-US" sz="1400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12548A-E473-40F5-88B8-090B0B7A0617}"/>
              </a:ext>
            </a:extLst>
          </p:cNvPr>
          <p:cNvSpPr/>
          <p:nvPr/>
        </p:nvSpPr>
        <p:spPr>
          <a:xfrm>
            <a:off x="7751839" y="3785054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Gửi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cc</a:t>
            </a:r>
            <a:endParaRPr lang="en-US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1EF26-D882-45B3-9F36-209E01B78B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8235100" y="3155829"/>
            <a:ext cx="1" cy="629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06B774B-562C-479A-B81B-393CDA6D43F1}"/>
              </a:ext>
            </a:extLst>
          </p:cNvPr>
          <p:cNvSpPr/>
          <p:nvPr/>
        </p:nvSpPr>
        <p:spPr>
          <a:xfrm>
            <a:off x="7751839" y="509268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Lưu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cc</a:t>
            </a:r>
            <a:endParaRPr lang="en-US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921EFB-1E50-4B2B-9875-0A06CABCB346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8235101" y="4288773"/>
            <a:ext cx="0" cy="803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F34164-3ACF-4278-A672-C1A0B778781C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8235100" y="5596406"/>
            <a:ext cx="1" cy="1318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7" idx="1"/>
            <a:endCxn id="85" idx="0"/>
          </p:cNvCxnSpPr>
          <p:nvPr/>
        </p:nvCxnSpPr>
        <p:spPr>
          <a:xfrm rot="10800000" flipV="1">
            <a:off x="3511233" y="4827591"/>
            <a:ext cx="480674" cy="2495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7" idx="3"/>
            <a:endCxn id="136" idx="0"/>
          </p:cNvCxnSpPr>
          <p:nvPr/>
        </p:nvCxnSpPr>
        <p:spPr>
          <a:xfrm>
            <a:off x="4458489" y="4827591"/>
            <a:ext cx="493686" cy="2650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85" idx="2"/>
            <a:endCxn id="79" idx="1"/>
          </p:cNvCxnSpPr>
          <p:nvPr/>
        </p:nvCxnSpPr>
        <p:spPr>
          <a:xfrm rot="16200000" flipH="1">
            <a:off x="3653824" y="5438313"/>
            <a:ext cx="195491" cy="4806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36" idx="2"/>
            <a:endCxn id="79" idx="3"/>
          </p:cNvCxnSpPr>
          <p:nvPr/>
        </p:nvCxnSpPr>
        <p:spPr>
          <a:xfrm rot="5400000">
            <a:off x="4615337" y="5439556"/>
            <a:ext cx="179989" cy="4936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618552" y="6181064"/>
            <a:ext cx="1233556" cy="42225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giờ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r>
              <a:rPr lang="en-US" sz="1400" dirty="0" smtClean="0"/>
              <a:t> </a:t>
            </a:r>
            <a:r>
              <a:rPr lang="en-US" sz="1400" dirty="0" err="1" smtClean="0"/>
              <a:t>phí</a:t>
            </a:r>
            <a:endParaRPr lang="vi-VN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114391" y="6180666"/>
            <a:ext cx="803934" cy="410664"/>
          </a:xfrm>
          <a:prstGeom prst="roundRect">
            <a:avLst/>
          </a:prstGeom>
          <a:solidFill>
            <a:srgbClr val="7698D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Kiểm</a:t>
            </a:r>
            <a:r>
              <a:rPr lang="en-US" sz="1200" dirty="0" smtClean="0"/>
              <a:t> </a:t>
            </a:r>
            <a:r>
              <a:rPr lang="en-US" sz="1200" dirty="0" err="1" smtClean="0"/>
              <a:t>tra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err="1" smtClean="0"/>
              <a:t>quá</a:t>
            </a:r>
            <a:r>
              <a:rPr lang="en-US" sz="1200" dirty="0" smtClean="0"/>
              <a:t> </a:t>
            </a:r>
            <a:r>
              <a:rPr lang="en-US" sz="1200" dirty="0" err="1" smtClean="0"/>
              <a:t>giờ</a:t>
            </a:r>
            <a:endParaRPr lang="vi-VN" sz="1200" dirty="0"/>
          </a:p>
        </p:txBody>
      </p:sp>
      <p:cxnSp>
        <p:nvCxnSpPr>
          <p:cNvPr id="23" name="Straight Arrow Connector 22"/>
          <p:cNvCxnSpPr>
            <a:stCxn id="16" idx="3"/>
            <a:endCxn id="21" idx="1"/>
          </p:cNvCxnSpPr>
          <p:nvPr/>
        </p:nvCxnSpPr>
        <p:spPr>
          <a:xfrm flipV="1">
            <a:off x="4852108" y="6385998"/>
            <a:ext cx="262283" cy="6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516358" y="6572327"/>
            <a:ext cx="8720" cy="34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399446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107650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nhân viên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72376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501481" y="2180348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611369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903165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651306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65130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196464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175126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-196402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6965415" y="6507799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</p:cNvCxnSpPr>
          <p:nvPr/>
        </p:nvCxnSpPr>
        <p:spPr>
          <a:xfrm flipH="1">
            <a:off x="5571458" y="6176056"/>
            <a:ext cx="1" cy="18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60772" y="1611369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4852108" y="2085266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32937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6166906" y="385107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Báo lỗi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</p:cNvCxnSpPr>
          <p:nvPr/>
        </p:nvCxnSpPr>
        <p:spPr>
          <a:xfrm>
            <a:off x="5559074" y="2696728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B1559-375B-419A-BCC4-DC83290E9982}"/>
              </a:ext>
            </a:extLst>
          </p:cNvPr>
          <p:cNvSpPr/>
          <p:nvPr/>
        </p:nvSpPr>
        <p:spPr>
          <a:xfrm>
            <a:off x="6883459" y="4458667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Lưu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1" y="430014"/>
            <a:ext cx="1445256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Quản lý đ</a:t>
            </a:r>
            <a:r>
              <a:rPr lang="vi-VN">
                <a:solidFill>
                  <a:sysClr val="windowText" lastClr="000000"/>
                </a:solidFill>
              </a:rPr>
              <a:t>ơ</a:t>
            </a:r>
            <a:r>
              <a:rPr lang="en-US">
                <a:solidFill>
                  <a:sysClr val="windowText" lastClr="000000"/>
                </a:solidFill>
              </a:rPr>
              <a:t>n đặt hàng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5077139" y="3461349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5560401" y="3099204"/>
            <a:ext cx="7035" cy="362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5075812" y="4097823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5559074" y="3965068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5D2808F-04F2-4039-A9B6-B4EB9D31ACEA}"/>
              </a:ext>
            </a:extLst>
          </p:cNvPr>
          <p:cNvSpPr/>
          <p:nvPr/>
        </p:nvSpPr>
        <p:spPr>
          <a:xfrm>
            <a:off x="5343069" y="4701199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2BC36C-E61B-40F0-9211-31CB4C26DEDF}"/>
              </a:ext>
            </a:extLst>
          </p:cNvPr>
          <p:cNvCxnSpPr>
            <a:cxnSpLocks/>
          </p:cNvCxnSpPr>
          <p:nvPr/>
        </p:nvCxnSpPr>
        <p:spPr>
          <a:xfrm flipH="1" flipV="1">
            <a:off x="5557011" y="3370925"/>
            <a:ext cx="1093156" cy="17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8F22C6-429A-40F1-877A-EF2F6C700BF9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6645233" y="3398328"/>
            <a:ext cx="4935" cy="452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8EE73B-DB8C-468E-ADDB-BE7D12C9735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5809651" y="4942073"/>
            <a:ext cx="849438" cy="22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4657706" y="4983649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5768369" y="4960350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thỏa mãn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559074" y="4567986"/>
            <a:ext cx="17286" cy="133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5084174" y="536362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Cập nhật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DEECB6-1BD5-4766-9946-55652B64B116}"/>
              </a:ext>
            </a:extLst>
          </p:cNvPr>
          <p:cNvCxnSpPr>
            <a:cxnSpLocks/>
            <a:stCxn id="57" idx="2"/>
            <a:endCxn id="85" idx="0"/>
          </p:cNvCxnSpPr>
          <p:nvPr/>
        </p:nvCxnSpPr>
        <p:spPr>
          <a:xfrm flipH="1">
            <a:off x="5567436" y="5182946"/>
            <a:ext cx="8924" cy="180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350AC36-420C-4CE5-A788-CEBCE531693C}"/>
              </a:ext>
            </a:extLst>
          </p:cNvPr>
          <p:cNvSpPr/>
          <p:nvPr/>
        </p:nvSpPr>
        <p:spPr>
          <a:xfrm>
            <a:off x="2383034" y="375063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B134A6-FBFD-46EB-AE19-E31F77223F9C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866296" y="3107475"/>
            <a:ext cx="0" cy="643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2219B16-3953-4CF2-A0D4-E7C3FAD59576}"/>
              </a:ext>
            </a:extLst>
          </p:cNvPr>
          <p:cNvSpPr/>
          <p:nvPr/>
        </p:nvSpPr>
        <p:spPr>
          <a:xfrm>
            <a:off x="2247153" y="5329491"/>
            <a:ext cx="1262425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thứ tự đ</a:t>
            </a:r>
            <a:r>
              <a:rPr lang="vi-VN" sz="1400"/>
              <a:t>ơ</a:t>
            </a:r>
            <a:r>
              <a:rPr lang="en-US" sz="1400"/>
              <a:t>n hàng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C53E32-2B22-4165-BA65-4FBCE1546737}"/>
              </a:ext>
            </a:extLst>
          </p:cNvPr>
          <p:cNvCxnSpPr>
            <a:cxnSpLocks/>
            <a:stCxn id="83" idx="2"/>
            <a:endCxn id="91" idx="0"/>
          </p:cNvCxnSpPr>
          <p:nvPr/>
        </p:nvCxnSpPr>
        <p:spPr>
          <a:xfrm>
            <a:off x="2866296" y="4254356"/>
            <a:ext cx="12070" cy="1075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33E688A-75FF-40A3-8AAC-FFBCE7DEFCDE}"/>
              </a:ext>
            </a:extLst>
          </p:cNvPr>
          <p:cNvCxnSpPr>
            <a:cxnSpLocks/>
          </p:cNvCxnSpPr>
          <p:nvPr/>
        </p:nvCxnSpPr>
        <p:spPr>
          <a:xfrm>
            <a:off x="5557011" y="5851300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B41241-8620-479F-A763-FA7A53A50B79}"/>
              </a:ext>
            </a:extLst>
          </p:cNvPr>
          <p:cNvSpPr/>
          <p:nvPr/>
        </p:nvSpPr>
        <p:spPr>
          <a:xfrm>
            <a:off x="5088196" y="6528123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Hệ thống cập nhật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A08A653-4A5B-49C0-845B-4A5937D780D6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054719" y="6779983"/>
            <a:ext cx="9318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36F4AF-57FB-4721-9210-6135FDD7D5D5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6650168" y="4354794"/>
            <a:ext cx="0" cy="629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17C63BE-465A-4944-A652-90C0E72F63B8}"/>
              </a:ext>
            </a:extLst>
          </p:cNvPr>
          <p:cNvSpPr/>
          <p:nvPr/>
        </p:nvSpPr>
        <p:spPr>
          <a:xfrm>
            <a:off x="8981454" y="3860372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Báo lỗi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D14BD47-586B-42DD-B9D8-5F1A7EBFD4B0}"/>
              </a:ext>
            </a:extLst>
          </p:cNvPr>
          <p:cNvSpPr/>
          <p:nvPr/>
        </p:nvSpPr>
        <p:spPr>
          <a:xfrm>
            <a:off x="7891687" y="347064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248155-C5C3-42F8-9D25-CB8C6C03A262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360389" y="3099204"/>
            <a:ext cx="14560" cy="371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AAC596A-2D7F-43C0-B853-183C284689AD}"/>
              </a:ext>
            </a:extLst>
          </p:cNvPr>
          <p:cNvSpPr/>
          <p:nvPr/>
        </p:nvSpPr>
        <p:spPr>
          <a:xfrm>
            <a:off x="7890360" y="410712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E91F8D-89DA-4696-A077-BAA6949C19CC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8373622" y="3974365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>
            <a:extLst>
              <a:ext uri="{FF2B5EF4-FFF2-40B4-BE49-F238E27FC236}">
                <a16:creationId xmlns:a16="http://schemas.microsoft.com/office/drawing/2014/main" id="{F843B428-D8D7-4BD4-B3EA-B915EA3A2DBE}"/>
              </a:ext>
            </a:extLst>
          </p:cNvPr>
          <p:cNvSpPr/>
          <p:nvPr/>
        </p:nvSpPr>
        <p:spPr>
          <a:xfrm>
            <a:off x="8148695" y="4713460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6E2BC2-3453-4BA7-9E5C-94095C6ABF76}"/>
              </a:ext>
            </a:extLst>
          </p:cNvPr>
          <p:cNvCxnSpPr>
            <a:cxnSpLocks/>
          </p:cNvCxnSpPr>
          <p:nvPr/>
        </p:nvCxnSpPr>
        <p:spPr>
          <a:xfrm flipH="1" flipV="1">
            <a:off x="8371559" y="3271230"/>
            <a:ext cx="1093156" cy="17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D197267-2B26-4DDE-AE64-90D231E3DFB3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464715" y="3288502"/>
            <a:ext cx="1" cy="5718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24CC25D-079D-4C5B-8A17-C1A956AACA1C}"/>
              </a:ext>
            </a:extLst>
          </p:cNvPr>
          <p:cNvCxnSpPr>
            <a:cxnSpLocks/>
            <a:endCxn id="131" idx="3"/>
          </p:cNvCxnSpPr>
          <p:nvPr/>
        </p:nvCxnSpPr>
        <p:spPr>
          <a:xfrm flipH="1" flipV="1">
            <a:off x="8615277" y="4954334"/>
            <a:ext cx="849438" cy="22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D79796E-504B-4EC2-B0A7-9F33D9315C2F}"/>
              </a:ext>
            </a:extLst>
          </p:cNvPr>
          <p:cNvSpPr/>
          <p:nvPr/>
        </p:nvSpPr>
        <p:spPr>
          <a:xfrm>
            <a:off x="7472254" y="5036340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AFD817E-0DBD-4A1D-BBE3-8796844CFFED}"/>
              </a:ext>
            </a:extLst>
          </p:cNvPr>
          <p:cNvSpPr/>
          <p:nvPr/>
        </p:nvSpPr>
        <p:spPr>
          <a:xfrm>
            <a:off x="8582917" y="4969647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thỏa mãn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F5B5289-4246-425B-BC91-400C32B81D2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8373622" y="4577283"/>
            <a:ext cx="8364" cy="1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EB95A4F-2F0B-4FF4-992F-D44917124950}"/>
              </a:ext>
            </a:extLst>
          </p:cNvPr>
          <p:cNvSpPr/>
          <p:nvPr/>
        </p:nvSpPr>
        <p:spPr>
          <a:xfrm>
            <a:off x="7898722" y="5372924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Xóa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076A496-A699-4E6D-81D6-282609953FB5}"/>
              </a:ext>
            </a:extLst>
          </p:cNvPr>
          <p:cNvCxnSpPr>
            <a:cxnSpLocks/>
            <a:stCxn id="131" idx="2"/>
            <a:endCxn id="142" idx="0"/>
          </p:cNvCxnSpPr>
          <p:nvPr/>
        </p:nvCxnSpPr>
        <p:spPr>
          <a:xfrm flipH="1">
            <a:off x="8381984" y="5195207"/>
            <a:ext cx="2" cy="177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A06EDB5-98E0-4D8A-9A11-E7BB8463A277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9464716" y="4364091"/>
            <a:ext cx="0" cy="629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144">
            <a:extLst>
              <a:ext uri="{FF2B5EF4-FFF2-40B4-BE49-F238E27FC236}">
                <a16:creationId xmlns:a16="http://schemas.microsoft.com/office/drawing/2014/main" id="{0D071614-5810-4F2F-A1FE-D6C97ADC88C3}"/>
              </a:ext>
            </a:extLst>
          </p:cNvPr>
          <p:cNvSpPr/>
          <p:nvPr/>
        </p:nvSpPr>
        <p:spPr>
          <a:xfrm>
            <a:off x="5334147" y="2859661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12EE9D9-3B32-4DAE-931A-E608F6F5F2BD}"/>
              </a:ext>
            </a:extLst>
          </p:cNvPr>
          <p:cNvCxnSpPr>
            <a:cxnSpLocks/>
          </p:cNvCxnSpPr>
          <p:nvPr/>
        </p:nvCxnSpPr>
        <p:spPr>
          <a:xfrm flipH="1">
            <a:off x="5783763" y="3082168"/>
            <a:ext cx="2587796" cy="7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5414C9-4891-4923-8AA9-A6375B9FEC85}"/>
              </a:ext>
            </a:extLst>
          </p:cNvPr>
          <p:cNvCxnSpPr>
            <a:cxnSpLocks/>
          </p:cNvCxnSpPr>
          <p:nvPr/>
        </p:nvCxnSpPr>
        <p:spPr>
          <a:xfrm flipH="1">
            <a:off x="2847893" y="3090932"/>
            <a:ext cx="2465457" cy="16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cision 149">
            <a:extLst>
              <a:ext uri="{FF2B5EF4-FFF2-40B4-BE49-F238E27FC236}">
                <a16:creationId xmlns:a16="http://schemas.microsoft.com/office/drawing/2014/main" id="{C64C08B9-A274-4309-B295-D11059934C23}"/>
              </a:ext>
            </a:extLst>
          </p:cNvPr>
          <p:cNvSpPr/>
          <p:nvPr/>
        </p:nvSpPr>
        <p:spPr>
          <a:xfrm>
            <a:off x="5330626" y="5944479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400A969-7917-425A-A2A5-68EABC6BFBEB}"/>
              </a:ext>
            </a:extLst>
          </p:cNvPr>
          <p:cNvCxnSpPr>
            <a:cxnSpLocks/>
          </p:cNvCxnSpPr>
          <p:nvPr/>
        </p:nvCxnSpPr>
        <p:spPr>
          <a:xfrm>
            <a:off x="5558409" y="6406372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B167EE-76BE-4FC2-B8D5-8AE39F9DCE7B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 flipV="1">
            <a:off x="5797208" y="6185353"/>
            <a:ext cx="2604885" cy="2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1515ACF-DFD2-493B-BD28-46A4FBE9FBAD}"/>
              </a:ext>
            </a:extLst>
          </p:cNvPr>
          <p:cNvCxnSpPr>
            <a:cxnSpLocks/>
          </p:cNvCxnSpPr>
          <p:nvPr/>
        </p:nvCxnSpPr>
        <p:spPr>
          <a:xfrm>
            <a:off x="8402093" y="5898862"/>
            <a:ext cx="0" cy="3146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D6548E8-06BB-41AB-9C22-D2934C5A36ED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2847893" y="6185353"/>
            <a:ext cx="2482733" cy="14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00E827-34D7-474E-86E7-285D2C4C415C}"/>
              </a:ext>
            </a:extLst>
          </p:cNvPr>
          <p:cNvCxnSpPr>
            <a:cxnSpLocks/>
          </p:cNvCxnSpPr>
          <p:nvPr/>
        </p:nvCxnSpPr>
        <p:spPr>
          <a:xfrm>
            <a:off x="2878365" y="5833210"/>
            <a:ext cx="0" cy="359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2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523686-5FDC-4C50-B8D6-4808BBA317F1}"/>
              </a:ext>
            </a:extLst>
          </p:cNvPr>
          <p:cNvSpPr/>
          <p:nvPr/>
        </p:nvSpPr>
        <p:spPr>
          <a:xfrm>
            <a:off x="5071412" y="417436"/>
            <a:ext cx="860141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Đăng nhập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D6E4F9-3F8E-4619-A1BE-6F3C961F30EB}"/>
              </a:ext>
            </a:extLst>
          </p:cNvPr>
          <p:cNvSpPr/>
          <p:nvPr/>
        </p:nvSpPr>
        <p:spPr>
          <a:xfrm>
            <a:off x="4752442" y="1125640"/>
            <a:ext cx="1483496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tài khoản nhân viên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2DADFD23-0E00-4DDE-8F29-E0CE0197CDA4}"/>
              </a:ext>
            </a:extLst>
          </p:cNvPr>
          <p:cNvSpPr/>
          <p:nvPr/>
        </p:nvSpPr>
        <p:spPr>
          <a:xfrm>
            <a:off x="5268190" y="1741758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D6C285-8EC2-4162-81D3-2DE3B2B48035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501481" y="2198338"/>
            <a:ext cx="1462" cy="149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1A4FF-CDD9-4148-A5C4-BA169467B38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494190" y="1629359"/>
            <a:ext cx="7291" cy="112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BFE4D2-2918-42AA-B5D2-5A6259C4D873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flipH="1">
            <a:off x="5494190" y="921155"/>
            <a:ext cx="7293" cy="204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F93D-A7CD-4B36-A8E1-500D981D7D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931553" y="669296"/>
            <a:ext cx="1054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63F5E9-3D52-4BFA-9060-E1C009850A45}"/>
              </a:ext>
            </a:extLst>
          </p:cNvPr>
          <p:cNvCxnSpPr>
            <a:cxnSpLocks/>
          </p:cNvCxnSpPr>
          <p:nvPr/>
        </p:nvCxnSpPr>
        <p:spPr>
          <a:xfrm>
            <a:off x="6986522" y="669295"/>
            <a:ext cx="0" cy="1319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A75F5B-21C0-4B32-8488-4B749B7ADEE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5734772" y="1982632"/>
            <a:ext cx="1251750" cy="6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0D757D-3A60-4687-A08D-3A0DE7BCE7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01481" y="193116"/>
            <a:ext cx="2" cy="22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0DBE449-9852-421B-9A0E-93C15DE48655}"/>
              </a:ext>
            </a:extLst>
          </p:cNvPr>
          <p:cNvSpPr/>
          <p:nvPr/>
        </p:nvSpPr>
        <p:spPr>
          <a:xfrm>
            <a:off x="5292043" y="-178412"/>
            <a:ext cx="418875" cy="421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4B2A2B-0350-4291-8A3F-A46D63DB8205}"/>
              </a:ext>
            </a:extLst>
          </p:cNvPr>
          <p:cNvGrpSpPr/>
          <p:nvPr/>
        </p:nvGrpSpPr>
        <p:grpSpPr>
          <a:xfrm>
            <a:off x="5318038" y="6870950"/>
            <a:ext cx="506839" cy="510453"/>
            <a:chOff x="7145664" y="6268203"/>
            <a:chExt cx="506839" cy="51045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ABE3A3-041D-4705-ABD2-FAAA66FC0896}"/>
                </a:ext>
              </a:extLst>
            </p:cNvPr>
            <p:cNvSpPr/>
            <p:nvPr/>
          </p:nvSpPr>
          <p:spPr>
            <a:xfrm>
              <a:off x="7192514" y="6315374"/>
              <a:ext cx="418875" cy="421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2D4D591-716D-4C61-87E4-15984A1FAA69}"/>
                </a:ext>
              </a:extLst>
            </p:cNvPr>
            <p:cNvSpPr/>
            <p:nvPr/>
          </p:nvSpPr>
          <p:spPr>
            <a:xfrm>
              <a:off x="7145664" y="6268203"/>
              <a:ext cx="506839" cy="510453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5A01D2-2DF1-4D8B-9B46-A8BEBF5D5BE4}"/>
              </a:ext>
            </a:extLst>
          </p:cNvPr>
          <p:cNvCxnSpPr>
            <a:cxnSpLocks/>
          </p:cNvCxnSpPr>
          <p:nvPr/>
        </p:nvCxnSpPr>
        <p:spPr>
          <a:xfrm flipH="1">
            <a:off x="5571457" y="6713754"/>
            <a:ext cx="1" cy="18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48B779-DE1F-4A4E-82F0-C5B1EE9608B9}"/>
              </a:ext>
            </a:extLst>
          </p:cNvPr>
          <p:cNvSpPr/>
          <p:nvPr/>
        </p:nvSpPr>
        <p:spPr>
          <a:xfrm>
            <a:off x="5960772" y="1629359"/>
            <a:ext cx="74284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Not OK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B24331-4F15-434E-9D11-5A83D0AB9299}"/>
              </a:ext>
            </a:extLst>
          </p:cNvPr>
          <p:cNvSpPr/>
          <p:nvPr/>
        </p:nvSpPr>
        <p:spPr>
          <a:xfrm>
            <a:off x="4852108" y="2103256"/>
            <a:ext cx="529691" cy="2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OK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0CFEDB-D696-466A-8D6D-64469ABF749D}"/>
              </a:ext>
            </a:extLst>
          </p:cNvPr>
          <p:cNvSpPr/>
          <p:nvPr/>
        </p:nvSpPr>
        <p:spPr>
          <a:xfrm>
            <a:off x="4702832" y="2347367"/>
            <a:ext cx="1600221" cy="355234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Vào hệ thống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6DC2FF3-03DA-487C-9EF8-B18200BBC128}"/>
              </a:ext>
            </a:extLst>
          </p:cNvPr>
          <p:cNvSpPr/>
          <p:nvPr/>
        </p:nvSpPr>
        <p:spPr>
          <a:xfrm>
            <a:off x="4468913" y="485900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Xem bảng cc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901252-6893-4A6A-875D-F122BDB74544}"/>
              </a:ext>
            </a:extLst>
          </p:cNvPr>
          <p:cNvCxnSpPr>
            <a:cxnSpLocks/>
          </p:cNvCxnSpPr>
          <p:nvPr/>
        </p:nvCxnSpPr>
        <p:spPr>
          <a:xfrm flipH="1">
            <a:off x="2596362" y="2924247"/>
            <a:ext cx="6847384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FDF2706-3A69-4F00-BD83-7F0D3BB75455}"/>
              </a:ext>
            </a:extLst>
          </p:cNvPr>
          <p:cNvCxnSpPr>
            <a:cxnSpLocks/>
          </p:cNvCxnSpPr>
          <p:nvPr/>
        </p:nvCxnSpPr>
        <p:spPr>
          <a:xfrm flipH="1">
            <a:off x="2596362" y="6682658"/>
            <a:ext cx="693559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EB5A93-8F16-43D4-A01D-C95C23819B6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502943" y="2702601"/>
            <a:ext cx="0" cy="18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BC476F51-1330-4E9D-A8B8-FC330EE8CEE5}"/>
              </a:ext>
            </a:extLst>
          </p:cNvPr>
          <p:cNvSpPr/>
          <p:nvPr/>
        </p:nvSpPr>
        <p:spPr>
          <a:xfrm>
            <a:off x="8010641" y="484029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98713-8536-4D39-BFDD-F6D34673C1C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41919" y="6082855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C3C768-9F50-4490-ABFB-87A54F0F194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960484" y="5105865"/>
            <a:ext cx="1" cy="2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2DE54-9351-4A33-9035-6E385AE40087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960485" y="5854936"/>
            <a:ext cx="7475" cy="227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6CBF52-046C-48CA-B3CF-C4643DDD9140}"/>
              </a:ext>
            </a:extLst>
          </p:cNvPr>
          <p:cNvCxnSpPr>
            <a:cxnSpLocks/>
          </p:cNvCxnSpPr>
          <p:nvPr/>
        </p:nvCxnSpPr>
        <p:spPr>
          <a:xfrm>
            <a:off x="7496320" y="5071331"/>
            <a:ext cx="45599" cy="1030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5DD75-0C93-416D-8E12-000357356275}"/>
              </a:ext>
            </a:extLst>
          </p:cNvPr>
          <p:cNvCxnSpPr>
            <a:cxnSpLocks/>
          </p:cNvCxnSpPr>
          <p:nvPr/>
        </p:nvCxnSpPr>
        <p:spPr>
          <a:xfrm flipH="1" flipV="1">
            <a:off x="7489254" y="5080238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347676-1338-4A18-AFF0-2D9510C2D79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8477223" y="5081168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0808C6-DA62-43C9-A19E-869299F22597}"/>
              </a:ext>
            </a:extLst>
          </p:cNvPr>
          <p:cNvSpPr/>
          <p:nvPr/>
        </p:nvSpPr>
        <p:spPr>
          <a:xfrm>
            <a:off x="8477223" y="535121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Loại bỏ bảng cc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21F6C93-903F-48AC-8CB5-192213E85C69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8477221" y="6082856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0B1559-375B-419A-BCC4-DC83290E9982}"/>
              </a:ext>
            </a:extLst>
          </p:cNvPr>
          <p:cNvSpPr/>
          <p:nvPr/>
        </p:nvSpPr>
        <p:spPr>
          <a:xfrm>
            <a:off x="6883459" y="4669790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Lưu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EA9D6-0A9F-463F-9115-C8A33DD187DC}"/>
              </a:ext>
            </a:extLst>
          </p:cNvPr>
          <p:cNvSpPr/>
          <p:nvPr/>
        </p:nvSpPr>
        <p:spPr>
          <a:xfrm>
            <a:off x="8765502" y="4803897"/>
            <a:ext cx="76645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Không l</a:t>
            </a:r>
            <a:r>
              <a:rPr lang="vi-VN" sz="1400">
                <a:solidFill>
                  <a:sysClr val="windowText" lastClr="000000"/>
                </a:solidFill>
              </a:rPr>
              <a:t>ư</a:t>
            </a:r>
            <a:r>
              <a:rPr lang="en-US" sz="1400">
                <a:solidFill>
                  <a:sysClr val="windowText" lastClr="000000"/>
                </a:solidFill>
              </a:rPr>
              <a:t>u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0342B85F-8374-41F4-B560-D1FD97F6D14F}"/>
              </a:ext>
            </a:extLst>
          </p:cNvPr>
          <p:cNvSpPr/>
          <p:nvPr/>
        </p:nvSpPr>
        <p:spPr>
          <a:xfrm>
            <a:off x="8010639" y="5841982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6EB159-C8AF-4D11-94D5-E5EA4203C26A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243930" y="6323729"/>
            <a:ext cx="0" cy="358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6F0EB2-F51E-4401-A512-BD74467649B2}"/>
              </a:ext>
            </a:extLst>
          </p:cNvPr>
          <p:cNvSpPr/>
          <p:nvPr/>
        </p:nvSpPr>
        <p:spPr>
          <a:xfrm>
            <a:off x="1904301" y="448004"/>
            <a:ext cx="1426128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Chấm công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CB3DE9-F2E4-43B2-9503-A53F5D180C65}"/>
              </a:ext>
            </a:extLst>
          </p:cNvPr>
          <p:cNvSpPr/>
          <p:nvPr/>
        </p:nvSpPr>
        <p:spPr>
          <a:xfrm>
            <a:off x="3734899" y="3076667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Cung cấp thông tin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3385C-A150-4BAA-A90A-2E0B51689A7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218161" y="2924247"/>
            <a:ext cx="7035" cy="152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FEA079-8520-4921-AA47-E08DA0D23956}"/>
              </a:ext>
            </a:extLst>
          </p:cNvPr>
          <p:cNvSpPr/>
          <p:nvPr/>
        </p:nvSpPr>
        <p:spPr>
          <a:xfrm>
            <a:off x="3733572" y="3713141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thông tin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BED7F-5584-4AC1-8278-D12AC6209844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4216834" y="3580386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5D2808F-04F2-4039-A9B6-B4EB9D31ACEA}"/>
              </a:ext>
            </a:extLst>
          </p:cNvPr>
          <p:cNvSpPr/>
          <p:nvPr/>
        </p:nvSpPr>
        <p:spPr>
          <a:xfrm>
            <a:off x="3991907" y="4353037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D12C60-FF4F-4F8C-BE68-29F30F2E6C46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523185" y="5687877"/>
            <a:ext cx="468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2BC36C-E61B-40F0-9211-31CB4C26DEDF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941750" y="4618608"/>
            <a:ext cx="10425" cy="240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8F22C6-429A-40F1-877A-EF2F6C700BF9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4949227" y="5362726"/>
            <a:ext cx="2948" cy="325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FF3738-BD25-4D8C-A497-FEEB74865E8D}"/>
              </a:ext>
            </a:extLst>
          </p:cNvPr>
          <p:cNvCxnSpPr>
            <a:cxnSpLocks/>
          </p:cNvCxnSpPr>
          <p:nvPr/>
        </p:nvCxnSpPr>
        <p:spPr>
          <a:xfrm flipH="1" flipV="1">
            <a:off x="3470520" y="4592981"/>
            <a:ext cx="510313" cy="6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8EE73B-DB8C-468E-ADDB-BE7D12C9735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4458489" y="4593911"/>
            <a:ext cx="490737" cy="5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DF11B0-2E7F-4531-9A20-88B0FF86423B}"/>
              </a:ext>
            </a:extLst>
          </p:cNvPr>
          <p:cNvCxnSpPr>
            <a:cxnSpLocks/>
            <a:endCxn id="79" idx="3"/>
          </p:cNvCxnSpPr>
          <p:nvPr/>
        </p:nvCxnSpPr>
        <p:spPr>
          <a:xfrm flipH="1" flipV="1">
            <a:off x="4458487" y="5687878"/>
            <a:ext cx="490739" cy="18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55C879F-B270-46D4-891F-0981890FC226}"/>
              </a:ext>
            </a:extLst>
          </p:cNvPr>
          <p:cNvSpPr/>
          <p:nvPr/>
        </p:nvSpPr>
        <p:spPr>
          <a:xfrm>
            <a:off x="2596361" y="4303917"/>
            <a:ext cx="966523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 Không thỏa mãn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F63C7E-6474-4F9E-AC75-42D7570D11FF}"/>
              </a:ext>
            </a:extLst>
          </p:cNvPr>
          <p:cNvSpPr/>
          <p:nvPr/>
        </p:nvSpPr>
        <p:spPr>
          <a:xfrm>
            <a:off x="4873903" y="4232383"/>
            <a:ext cx="945325" cy="442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Thỏa mãn</a:t>
            </a: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BA7BCAD-DC93-4E68-BD3A-E220099BAC79}"/>
              </a:ext>
            </a:extLst>
          </p:cNvPr>
          <p:cNvSpPr/>
          <p:nvPr/>
        </p:nvSpPr>
        <p:spPr>
          <a:xfrm>
            <a:off x="3991905" y="5447004"/>
            <a:ext cx="466582" cy="481747"/>
          </a:xfrm>
          <a:prstGeom prst="flowChartDecisi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A5CED8-752F-4E91-90E3-14DA6A8FCE1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225196" y="5928751"/>
            <a:ext cx="0" cy="121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D3C825-27B3-4338-8E18-AA451E28BDF2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4216834" y="4216860"/>
            <a:ext cx="8364" cy="13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5AF3425-A7A8-4DEC-82AC-AEB1CED2FD4A}"/>
              </a:ext>
            </a:extLst>
          </p:cNvPr>
          <p:cNvSpPr/>
          <p:nvPr/>
        </p:nvSpPr>
        <p:spPr>
          <a:xfrm>
            <a:off x="3027971" y="4843505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Tạo bảng cc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DEECB6-1BD5-4766-9946-55652B64B11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500808" y="4603106"/>
            <a:ext cx="10425" cy="240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359B10-9E38-4FEA-B721-45BBA97B99A4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3511233" y="5347224"/>
            <a:ext cx="20532" cy="341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12548A-E473-40F5-88B8-090B0B7A0617}"/>
              </a:ext>
            </a:extLst>
          </p:cNvPr>
          <p:cNvSpPr/>
          <p:nvPr/>
        </p:nvSpPr>
        <p:spPr>
          <a:xfrm>
            <a:off x="7751839" y="347305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r>
              <a:rPr lang="vi-VN" sz="1400"/>
              <a:t>ư</a:t>
            </a:r>
            <a:r>
              <a:rPr lang="en-US" sz="1400"/>
              <a:t>u báo cáo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81EF26-D882-45B3-9F36-209E01B78B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8233773" y="2961560"/>
            <a:ext cx="1328" cy="51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06B774B-562C-479A-B81B-393CDA6D43F1}"/>
              </a:ext>
            </a:extLst>
          </p:cNvPr>
          <p:cNvSpPr/>
          <p:nvPr/>
        </p:nvSpPr>
        <p:spPr>
          <a:xfrm>
            <a:off x="7750512" y="4109530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Xác nhận l</a:t>
            </a:r>
            <a:r>
              <a:rPr lang="vi-VN" sz="1400"/>
              <a:t>ư</a:t>
            </a:r>
            <a:r>
              <a:rPr lang="en-US" sz="1400"/>
              <a:t>u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921EFB-1E50-4B2B-9875-0A06CABCB346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flipH="1">
            <a:off x="8233774" y="3976775"/>
            <a:ext cx="1327" cy="132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F34164-3ACF-4278-A672-C1A0B778781C}"/>
              </a:ext>
            </a:extLst>
          </p:cNvPr>
          <p:cNvCxnSpPr>
            <a:cxnSpLocks/>
            <a:stCxn id="97" idx="2"/>
            <a:endCxn id="41" idx="0"/>
          </p:cNvCxnSpPr>
          <p:nvPr/>
        </p:nvCxnSpPr>
        <p:spPr>
          <a:xfrm>
            <a:off x="8233774" y="4613249"/>
            <a:ext cx="10158" cy="22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E62448-CF9D-4360-A06B-565E32BE1D92}"/>
              </a:ext>
            </a:extLst>
          </p:cNvPr>
          <p:cNvSpPr/>
          <p:nvPr/>
        </p:nvSpPr>
        <p:spPr>
          <a:xfrm>
            <a:off x="3751961" y="6048586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Chọn giờ, nhập phí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5BB45E-2438-42CA-9765-1B28D618BAD1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 flipV="1">
            <a:off x="4718484" y="6288634"/>
            <a:ext cx="379151" cy="11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4AEACF6-01A0-4E14-84AF-95B9BFE959B4}"/>
              </a:ext>
            </a:extLst>
          </p:cNvPr>
          <p:cNvSpPr/>
          <p:nvPr/>
        </p:nvSpPr>
        <p:spPr>
          <a:xfrm>
            <a:off x="5097635" y="6036774"/>
            <a:ext cx="966523" cy="503719"/>
          </a:xfrm>
          <a:prstGeom prst="roundRect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Kiểm tra quá giờ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A1CBDDA-5A40-4109-93DA-0E42908D0FB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5580896" y="6540493"/>
            <a:ext cx="1" cy="123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362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Hoàng</dc:creator>
  <cp:lastModifiedBy>TUPA</cp:lastModifiedBy>
  <cp:revision>45</cp:revision>
  <dcterms:created xsi:type="dcterms:W3CDTF">2020-03-11T16:56:25Z</dcterms:created>
  <dcterms:modified xsi:type="dcterms:W3CDTF">2020-05-01T17:25:37Z</dcterms:modified>
</cp:coreProperties>
</file>