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5" r:id="rId4"/>
    <p:sldId id="268" r:id="rId5"/>
    <p:sldId id="267" r:id="rId6"/>
    <p:sldId id="271" r:id="rId7"/>
    <p:sldId id="269" r:id="rId8"/>
    <p:sldId id="270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91D1"/>
    <a:srgbClr val="FFFFFF"/>
    <a:srgbClr val="769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4" autoAdjust="0"/>
    <p:restoredTop sz="94660"/>
  </p:normalViewPr>
  <p:slideViewPr>
    <p:cSldViewPr snapToGrid="0">
      <p:cViewPr>
        <p:scale>
          <a:sx n="100" d="100"/>
          <a:sy n="100" d="100"/>
        </p:scale>
        <p:origin x="-158" y="-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94F1-9021-40F2-9E20-F778310F4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FBB4C-259D-449A-B447-F9C99D74C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5A16-F06A-42A7-8704-C9F39F96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EBA4-9479-42FD-9862-5EC9DF51D49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E8C98-2FF0-4EE1-8B22-827829CB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7CF70-5134-4ED3-AC9F-0BB2D4A3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A659-0A06-43B7-9AF8-4E19C8C2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1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C05D-9BE5-4B27-89E8-763241E3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170CE-3E00-411E-BD21-CBBD7C536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D0FF5-6E72-46E8-B618-ADE66F8E8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EBA4-9479-42FD-9862-5EC9DF51D49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099B8-5F16-465C-A3BF-6FD9D2D3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593C7-25B8-436B-B257-366090F5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A659-0A06-43B7-9AF8-4E19C8C2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3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F937CE-843F-4910-AC81-0AF5D1011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DE762-FC58-4595-B96B-0B185EE16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8829D-5091-4F6A-9864-646A1D0E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EBA4-9479-42FD-9862-5EC9DF51D49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09DE5-847F-40DD-9362-8A9B1D5A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6FE3F-F16E-470A-99D9-E3AEE51D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A659-0A06-43B7-9AF8-4E19C8C2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2521-2A76-4370-B739-4CEBD6F3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20767-F6A9-4B1D-AABB-011720567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A007E-7577-4A5F-AF6D-38BB04290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EBA4-9479-42FD-9862-5EC9DF51D49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15DC0-DA2C-46D0-9315-5D721582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2D0F0-B90C-4F9C-99BF-B89818C1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A659-0A06-43B7-9AF8-4E19C8C2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2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BA62-61DE-4768-B87B-5D3E6885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DAA50-DD88-45BB-A97D-3F9ED10E8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6CCC7-3ECF-4883-8F37-C723F857F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EBA4-9479-42FD-9862-5EC9DF51D49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CDD39-296C-4398-A733-616F1FAF8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F8982-CD7D-4C33-9EAE-E345632F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A659-0A06-43B7-9AF8-4E19C8C2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0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C4CC-EBCD-43B7-98EF-95E3C7A5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BF09F-C442-4051-BBA1-FA45A998B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004C0-A9E3-4D4E-9964-234AC1A09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753D7-FB57-4384-97C8-CD09D7C77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EBA4-9479-42FD-9862-5EC9DF51D49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A9424-9982-4E33-A46C-A23545D2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DEC5B-8739-4988-9812-278FB600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A659-0A06-43B7-9AF8-4E19C8C2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6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0B704-E805-435C-9A4D-B0EC07C4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06479-704D-44B5-B0F8-C1591643D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1D166-4B9E-4872-9638-2AB8AE2AE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49D04-F22D-4EAC-BDA2-1CC6D67DF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BF8F3-9760-4EEA-B95E-C0B86F597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6DC56-541B-4426-8A48-79856F61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EBA4-9479-42FD-9862-5EC9DF51D49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8CADF-261B-4F8E-AFE4-0BEBE71C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D8A1C-FFFC-4F3E-A071-71CF31C5B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A659-0A06-43B7-9AF8-4E19C8C2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9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FC2E-7B15-4C07-92BF-E087D900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F988E-0CB8-4E3F-AFC8-91C96ED58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EBA4-9479-42FD-9862-5EC9DF51D49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3F175-BCF9-4A48-A932-9CC1B275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0BC69-EC2C-4487-8F9C-21C79B59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A659-0A06-43B7-9AF8-4E19C8C2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3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5946AB-8943-412E-AB58-D6752806A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EBA4-9479-42FD-9862-5EC9DF51D49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66870-382C-453B-B975-6F897BC6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07ABA-B7FF-4BC1-9A71-02385309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A659-0A06-43B7-9AF8-4E19C8C2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CF42-F4DD-4ADD-AF04-A4CA302E6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462A0-C4FC-468B-89D2-C5A4F9C67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4D123-D129-4006-A38D-21B5250AE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03522-A845-4807-A194-5A1E7C6D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EBA4-9479-42FD-9862-5EC9DF51D49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75B39-095C-4463-978E-D7F8E8C8D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F24C1-6974-4A73-85B7-34707EF9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A659-0A06-43B7-9AF8-4E19C8C2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4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F98A-6FB8-42D8-8BC5-72EF65902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764BD-D31A-4606-8B57-505CD14C5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FB85E-2733-4C25-889F-B8DF17E4A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5D040-ACCE-4E47-BD76-BC2C1CB7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EBA4-9479-42FD-9862-5EC9DF51D49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C685F-7629-416B-9022-BB7F66D7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34251-A823-470E-8672-CF209975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A659-0A06-43B7-9AF8-4E19C8C2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6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3EC14-DB74-4343-9891-82550AD1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A97AA-C7EB-435C-A802-1FD29EBE7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D2621-9282-4E3A-89AA-B41A43759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2EBA4-9479-42FD-9862-5EC9DF51D49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93425-ACB5-4661-B71E-E6BC09BA8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DD99-8BE3-47BD-8789-4CBABDB16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8A659-0A06-43B7-9AF8-4E19C8C2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1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AFAB99-0D03-45F1-B738-1F17E4C7D868}"/>
              </a:ext>
            </a:extLst>
          </p:cNvPr>
          <p:cNvSpPr/>
          <p:nvPr/>
        </p:nvSpPr>
        <p:spPr>
          <a:xfrm>
            <a:off x="4308045" y="931960"/>
            <a:ext cx="860141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Đăng nhập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51BFD4-29BD-44BF-9FB6-2D9B70A05D8E}"/>
              </a:ext>
            </a:extLst>
          </p:cNvPr>
          <p:cNvSpPr/>
          <p:nvPr/>
        </p:nvSpPr>
        <p:spPr>
          <a:xfrm>
            <a:off x="1379935" y="3308159"/>
            <a:ext cx="1124452" cy="700238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Quản lý thông tin nhân viên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466255-00B8-4C6E-8C1B-031B12EBB335}"/>
              </a:ext>
            </a:extLst>
          </p:cNvPr>
          <p:cNvSpPr/>
          <p:nvPr/>
        </p:nvSpPr>
        <p:spPr>
          <a:xfrm>
            <a:off x="9568749" y="964824"/>
            <a:ext cx="1158913" cy="504578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Hoạt động bảng l</a:t>
            </a:r>
            <a:r>
              <a:rPr lang="vi-VN" sz="1400"/>
              <a:t>ư</a:t>
            </a:r>
            <a:r>
              <a:rPr lang="en-US" sz="1400"/>
              <a:t>ơng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7C5A483-50A8-4B37-A6CB-02E025035F51}"/>
              </a:ext>
            </a:extLst>
          </p:cNvPr>
          <p:cNvSpPr/>
          <p:nvPr/>
        </p:nvSpPr>
        <p:spPr>
          <a:xfrm>
            <a:off x="5650911" y="3341714"/>
            <a:ext cx="874559" cy="70023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Chấm công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27AB52-4A61-4600-8478-338E6ED365B4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7538234" y="4051634"/>
            <a:ext cx="25112" cy="10542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26146FF-864A-4ADF-828D-41BCD4771D7C}"/>
              </a:ext>
            </a:extLst>
          </p:cNvPr>
          <p:cNvSpPr/>
          <p:nvPr/>
        </p:nvSpPr>
        <p:spPr>
          <a:xfrm>
            <a:off x="4226183" y="3341714"/>
            <a:ext cx="985860" cy="70023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Quản lý đ</a:t>
            </a:r>
            <a:r>
              <a:rPr lang="vi-VN" sz="1400"/>
              <a:t>ơ</a:t>
            </a:r>
            <a:r>
              <a:rPr lang="en-US" sz="1400"/>
              <a:t>n đặt hàng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E640B21-1A6F-4C52-AAAE-ACC1A31F7B14}"/>
              </a:ext>
            </a:extLst>
          </p:cNvPr>
          <p:cNvSpPr/>
          <p:nvPr/>
        </p:nvSpPr>
        <p:spPr>
          <a:xfrm>
            <a:off x="8582890" y="3351395"/>
            <a:ext cx="985859" cy="70023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Tạo báo cáo nhân viên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A2E8982-DF2A-4E41-8CBA-006EA7C6B387}"/>
              </a:ext>
            </a:extLst>
          </p:cNvPr>
          <p:cNvSpPr/>
          <p:nvPr/>
        </p:nvSpPr>
        <p:spPr>
          <a:xfrm>
            <a:off x="2856448" y="3321078"/>
            <a:ext cx="1034043" cy="70023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Tạo báo cáo tài chính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663F7B2-901E-40DA-A359-5FB882AB0944}"/>
              </a:ext>
            </a:extLst>
          </p:cNvPr>
          <p:cNvSpPr/>
          <p:nvPr/>
        </p:nvSpPr>
        <p:spPr>
          <a:xfrm>
            <a:off x="6898895" y="3351395"/>
            <a:ext cx="1278677" cy="70023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Ph</a:t>
            </a:r>
            <a:r>
              <a:rPr lang="vi-VN" sz="1400"/>
              <a:t>ư</a:t>
            </a:r>
            <a:r>
              <a:rPr lang="en-US" sz="1400"/>
              <a:t>ơng thức thanh toán</a:t>
            </a: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0EC1EDAF-D973-4F83-89D5-F38124E2B3FE}"/>
              </a:ext>
            </a:extLst>
          </p:cNvPr>
          <p:cNvSpPr/>
          <p:nvPr/>
        </p:nvSpPr>
        <p:spPr>
          <a:xfrm>
            <a:off x="4510554" y="1626656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834D5C-CFAF-4ED3-97A2-DBA975732BFA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>
            <a:off x="4738116" y="1435679"/>
            <a:ext cx="5729" cy="1909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6B1A035-231D-4FCC-80A4-13918B877CC4}"/>
              </a:ext>
            </a:extLst>
          </p:cNvPr>
          <p:cNvSpPr/>
          <p:nvPr/>
        </p:nvSpPr>
        <p:spPr>
          <a:xfrm>
            <a:off x="3395797" y="1526904"/>
            <a:ext cx="1034043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Quản lý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377BCD-C8CD-4D37-B52C-B0AB3245E7EB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5379435" y="2162413"/>
            <a:ext cx="0" cy="4006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ecision 40">
            <a:extLst>
              <a:ext uri="{FF2B5EF4-FFF2-40B4-BE49-F238E27FC236}">
                <a16:creationId xmlns:a16="http://schemas.microsoft.com/office/drawing/2014/main" id="{85D134ED-AC3B-46E8-B140-0DEC4FD11ACB}"/>
              </a:ext>
            </a:extLst>
          </p:cNvPr>
          <p:cNvSpPr/>
          <p:nvPr/>
        </p:nvSpPr>
        <p:spPr>
          <a:xfrm>
            <a:off x="5146144" y="2563076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C46E75E-9CF9-4B5C-AEC8-DE5C3294E295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4719113" y="2803948"/>
            <a:ext cx="8304" cy="5377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D6EA1FF-6E5D-48BF-9D0A-5195B26DCDA9}"/>
              </a:ext>
            </a:extLst>
          </p:cNvPr>
          <p:cNvSpPr/>
          <p:nvPr/>
        </p:nvSpPr>
        <p:spPr>
          <a:xfrm>
            <a:off x="4086035" y="2329240"/>
            <a:ext cx="1034043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Nhân viên bán hàng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94F65B3-62C7-495E-90CC-81959FC7EC2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081126" y="2803949"/>
            <a:ext cx="7065" cy="5377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3ACE85E-9F4D-4006-A86E-5B1EFBCFD435}"/>
              </a:ext>
            </a:extLst>
          </p:cNvPr>
          <p:cNvSpPr/>
          <p:nvPr/>
        </p:nvSpPr>
        <p:spPr>
          <a:xfrm>
            <a:off x="4956488" y="1469402"/>
            <a:ext cx="1034043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Nhân viên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8EA27FE-6D15-480E-A05E-A53AEB7B9E81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9075819" y="2172960"/>
            <a:ext cx="1" cy="11784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B90EEA1-29A7-494B-B259-A2B952C14599}"/>
              </a:ext>
            </a:extLst>
          </p:cNvPr>
          <p:cNvCxnSpPr>
            <a:cxnSpLocks/>
            <a:stCxn id="83" idx="2"/>
          </p:cNvCxnSpPr>
          <p:nvPr/>
        </p:nvCxnSpPr>
        <p:spPr>
          <a:xfrm>
            <a:off x="5368629" y="4703011"/>
            <a:ext cx="10806" cy="420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Decision 82">
            <a:extLst>
              <a:ext uri="{FF2B5EF4-FFF2-40B4-BE49-F238E27FC236}">
                <a16:creationId xmlns:a16="http://schemas.microsoft.com/office/drawing/2014/main" id="{B2947F0A-1EDA-47EA-BD2A-833702F09174}"/>
              </a:ext>
            </a:extLst>
          </p:cNvPr>
          <p:cNvSpPr/>
          <p:nvPr/>
        </p:nvSpPr>
        <p:spPr>
          <a:xfrm>
            <a:off x="5135338" y="4221264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C774845-6709-48F6-AE8A-7B7FB87956AF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4717405" y="4462138"/>
            <a:ext cx="417933" cy="5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F1D30EF8-B94F-44CB-BA39-59DF9EC17FFB}"/>
              </a:ext>
            </a:extLst>
          </p:cNvPr>
          <p:cNvSpPr/>
          <p:nvPr/>
        </p:nvSpPr>
        <p:spPr>
          <a:xfrm>
            <a:off x="5691660" y="2346434"/>
            <a:ext cx="930857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Nhân viên khác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9752B02-5A7C-4264-A7B0-52A36E42FEBC}"/>
              </a:ext>
            </a:extLst>
          </p:cNvPr>
          <p:cNvCxnSpPr>
            <a:cxnSpLocks/>
            <a:endCxn id="83" idx="3"/>
          </p:cNvCxnSpPr>
          <p:nvPr/>
        </p:nvCxnSpPr>
        <p:spPr>
          <a:xfrm flipH="1">
            <a:off x="5601920" y="4462137"/>
            <a:ext cx="48627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2A0CE13-F470-495A-B731-639EB1B5F896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538234" y="2179495"/>
            <a:ext cx="0" cy="1171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1555FABE-5E42-42E0-8AD1-0AE9881C097D}"/>
              </a:ext>
            </a:extLst>
          </p:cNvPr>
          <p:cNvCxnSpPr>
            <a:cxnSpLocks/>
          </p:cNvCxnSpPr>
          <p:nvPr/>
        </p:nvCxnSpPr>
        <p:spPr>
          <a:xfrm>
            <a:off x="7298908" y="395915"/>
            <a:ext cx="0" cy="1810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367ED850-1858-464A-818C-6FE983639169}"/>
              </a:ext>
            </a:extLst>
          </p:cNvPr>
          <p:cNvSpPr/>
          <p:nvPr/>
        </p:nvSpPr>
        <p:spPr>
          <a:xfrm>
            <a:off x="7098979" y="13798"/>
            <a:ext cx="418875" cy="421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21D32DA6-C295-4242-B6D5-1C443CF22B73}"/>
              </a:ext>
            </a:extLst>
          </p:cNvPr>
          <p:cNvCxnSpPr>
            <a:cxnSpLocks/>
            <a:endCxn id="310" idx="0"/>
          </p:cNvCxnSpPr>
          <p:nvPr/>
        </p:nvCxnSpPr>
        <p:spPr>
          <a:xfrm>
            <a:off x="7267303" y="5784253"/>
            <a:ext cx="0" cy="4360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4573ADA3-91C3-45DD-960E-57673C038A1F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5612726" y="2803950"/>
            <a:ext cx="48606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5CC32E52-1887-4C71-ADCB-11D799460D3D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4717405" y="2803949"/>
            <a:ext cx="428739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6C64AA37-B66C-418A-945F-8047AF637B34}"/>
              </a:ext>
            </a:extLst>
          </p:cNvPr>
          <p:cNvCxnSpPr>
            <a:cxnSpLocks/>
          </p:cNvCxnSpPr>
          <p:nvPr/>
        </p:nvCxnSpPr>
        <p:spPr>
          <a:xfrm>
            <a:off x="4727417" y="4017487"/>
            <a:ext cx="10698" cy="444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A1E1870-B439-45D8-A5CE-D431DE940433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081126" y="4041953"/>
            <a:ext cx="7065" cy="4366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FF80CE75-F3C7-48AE-B7AC-599707EC07CF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4977136" y="1867530"/>
            <a:ext cx="16837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EFFF2C9-1E1E-4CD2-A6B3-64C0ED3DCC81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2651449" y="1867530"/>
            <a:ext cx="1859105" cy="99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37F6E3F8-E5E5-42BC-84C3-1A7CE9F30CA8}"/>
              </a:ext>
            </a:extLst>
          </p:cNvPr>
          <p:cNvGrpSpPr/>
          <p:nvPr/>
        </p:nvGrpSpPr>
        <p:grpSpPr>
          <a:xfrm>
            <a:off x="7011015" y="6173112"/>
            <a:ext cx="506839" cy="510453"/>
            <a:chOff x="7145664" y="6268203"/>
            <a:chExt cx="506839" cy="510453"/>
          </a:xfrm>
        </p:grpSpPr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F3050FE1-B30A-42B0-8C44-FA2221259A4D}"/>
                </a:ext>
              </a:extLst>
            </p:cNvPr>
            <p:cNvSpPr/>
            <p:nvPr/>
          </p:nvSpPr>
          <p:spPr>
            <a:xfrm>
              <a:off x="7192514" y="6315374"/>
              <a:ext cx="418875" cy="4218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DD49670F-1804-4324-8414-44E891ECBBD4}"/>
                </a:ext>
              </a:extLst>
            </p:cNvPr>
            <p:cNvSpPr/>
            <p:nvPr/>
          </p:nvSpPr>
          <p:spPr>
            <a:xfrm>
              <a:off x="7145664" y="6268203"/>
              <a:ext cx="506839" cy="510453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156F129-348B-43CE-824F-88E7DE518EB9}"/>
              </a:ext>
            </a:extLst>
          </p:cNvPr>
          <p:cNvCxnSpPr>
            <a:cxnSpLocks/>
          </p:cNvCxnSpPr>
          <p:nvPr/>
        </p:nvCxnSpPr>
        <p:spPr>
          <a:xfrm>
            <a:off x="2650127" y="1877435"/>
            <a:ext cx="10467" cy="6525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7CC6CC1-291D-4198-AF88-E9631D11E6ED}"/>
              </a:ext>
            </a:extLst>
          </p:cNvPr>
          <p:cNvCxnSpPr>
            <a:cxnSpLocks/>
          </p:cNvCxnSpPr>
          <p:nvPr/>
        </p:nvCxnSpPr>
        <p:spPr>
          <a:xfrm flipH="1">
            <a:off x="4956488" y="2162413"/>
            <a:ext cx="451468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3357A51-8395-4C94-8FCF-9936C16A1986}"/>
              </a:ext>
            </a:extLst>
          </p:cNvPr>
          <p:cNvCxnSpPr>
            <a:cxnSpLocks/>
          </p:cNvCxnSpPr>
          <p:nvPr/>
        </p:nvCxnSpPr>
        <p:spPr>
          <a:xfrm flipH="1">
            <a:off x="6655499" y="1887982"/>
            <a:ext cx="5360" cy="2849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5CD2A97-C088-472D-8F51-DD9EA6BBBD54}"/>
              </a:ext>
            </a:extLst>
          </p:cNvPr>
          <p:cNvCxnSpPr>
            <a:cxnSpLocks/>
          </p:cNvCxnSpPr>
          <p:nvPr/>
        </p:nvCxnSpPr>
        <p:spPr>
          <a:xfrm flipH="1">
            <a:off x="5032684" y="5123195"/>
            <a:ext cx="451468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F003C79-77B6-419C-996D-AC408D5748E4}"/>
              </a:ext>
            </a:extLst>
          </p:cNvPr>
          <p:cNvCxnSpPr>
            <a:cxnSpLocks/>
          </p:cNvCxnSpPr>
          <p:nvPr/>
        </p:nvCxnSpPr>
        <p:spPr>
          <a:xfrm>
            <a:off x="9075819" y="4068489"/>
            <a:ext cx="0" cy="1054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DF5D1D2-489C-4E5A-98BC-D30DC74BE8FB}"/>
              </a:ext>
            </a:extLst>
          </p:cNvPr>
          <p:cNvCxnSpPr>
            <a:cxnSpLocks/>
          </p:cNvCxnSpPr>
          <p:nvPr/>
        </p:nvCxnSpPr>
        <p:spPr>
          <a:xfrm flipH="1">
            <a:off x="1724412" y="2542076"/>
            <a:ext cx="191836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0663315-CE64-4615-89AA-AD39246B022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942161" y="2542075"/>
            <a:ext cx="0" cy="7660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4835179-D8F8-4EF7-881A-3D659232AAF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363547" y="2542075"/>
            <a:ext cx="9923" cy="7790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EBA748C-279B-4C4C-A63A-E62CA82661CE}"/>
              </a:ext>
            </a:extLst>
          </p:cNvPr>
          <p:cNvCxnSpPr>
            <a:cxnSpLocks/>
          </p:cNvCxnSpPr>
          <p:nvPr/>
        </p:nvCxnSpPr>
        <p:spPr>
          <a:xfrm flipH="1">
            <a:off x="1724412" y="4763583"/>
            <a:ext cx="191836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277E51C-ABD7-4506-8DAE-9A5C46C83C5E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373470" y="4021317"/>
            <a:ext cx="22327" cy="742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2BBD3F7-9A1B-4FFC-ABDC-C752AB3FD76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942161" y="4008397"/>
            <a:ext cx="19177" cy="7551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15440D7-8810-4D62-A464-2FCF10A093DA}"/>
              </a:ext>
            </a:extLst>
          </p:cNvPr>
          <p:cNvSpPr/>
          <p:nvPr/>
        </p:nvSpPr>
        <p:spPr>
          <a:xfrm>
            <a:off x="1672077" y="681684"/>
            <a:ext cx="1440239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Tổng quát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CF903FD-C299-45D8-8B55-83685F3207AA}"/>
              </a:ext>
            </a:extLst>
          </p:cNvPr>
          <p:cNvCxnSpPr>
            <a:cxnSpLocks/>
          </p:cNvCxnSpPr>
          <p:nvPr/>
        </p:nvCxnSpPr>
        <p:spPr>
          <a:xfrm flipH="1">
            <a:off x="4308046" y="582276"/>
            <a:ext cx="64196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BCCB480-175D-4013-9E4B-70E7A00FE28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738116" y="577004"/>
            <a:ext cx="0" cy="354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8B71B4A-F442-4050-92DD-BF013E91A47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0148205" y="577004"/>
            <a:ext cx="1" cy="3878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39BEE42-2380-4DD0-9258-6350588F2BDF}"/>
              </a:ext>
            </a:extLst>
          </p:cNvPr>
          <p:cNvCxnSpPr>
            <a:cxnSpLocks/>
          </p:cNvCxnSpPr>
          <p:nvPr/>
        </p:nvCxnSpPr>
        <p:spPr>
          <a:xfrm flipH="1">
            <a:off x="1672077" y="5775767"/>
            <a:ext cx="9055585" cy="84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D69C3D8-6217-4741-ADFC-9D46EC01AD40}"/>
              </a:ext>
            </a:extLst>
          </p:cNvPr>
          <p:cNvCxnSpPr>
            <a:cxnSpLocks/>
          </p:cNvCxnSpPr>
          <p:nvPr/>
        </p:nvCxnSpPr>
        <p:spPr>
          <a:xfrm>
            <a:off x="7264434" y="5140277"/>
            <a:ext cx="0" cy="6439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5A1ADFA-1839-475E-BDBA-71719594207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148206" y="1469402"/>
            <a:ext cx="64129" cy="42892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9CD3D35-898C-48E2-AA5D-5F72EECB7E5F}"/>
              </a:ext>
            </a:extLst>
          </p:cNvPr>
          <p:cNvCxnSpPr>
            <a:cxnSpLocks/>
          </p:cNvCxnSpPr>
          <p:nvPr/>
        </p:nvCxnSpPr>
        <p:spPr>
          <a:xfrm>
            <a:off x="2775003" y="4797217"/>
            <a:ext cx="0" cy="9614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19374E7F-F0FA-4429-9AD9-740E5817695E}"/>
              </a:ext>
            </a:extLst>
          </p:cNvPr>
          <p:cNvSpPr/>
          <p:nvPr/>
        </p:nvSpPr>
        <p:spPr>
          <a:xfrm>
            <a:off x="365143" y="1830718"/>
            <a:ext cx="2151901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ĐÃ SỬA</a:t>
            </a:r>
          </a:p>
        </p:txBody>
      </p:sp>
    </p:spTree>
    <p:extLst>
      <p:ext uri="{BB962C8B-B14F-4D97-AF65-F5344CB8AC3E}">
        <p14:creationId xmlns:p14="http://schemas.microsoft.com/office/powerpoint/2010/main" val="151677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C523686-5FDC-4C50-B8D6-4808BBA317F1}"/>
              </a:ext>
            </a:extLst>
          </p:cNvPr>
          <p:cNvSpPr/>
          <p:nvPr/>
        </p:nvSpPr>
        <p:spPr>
          <a:xfrm>
            <a:off x="9349798" y="709839"/>
            <a:ext cx="860141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Đăng nhập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83D5E27-20A3-4646-A342-C499C8BD184F}"/>
              </a:ext>
            </a:extLst>
          </p:cNvPr>
          <p:cNvSpPr/>
          <p:nvPr/>
        </p:nvSpPr>
        <p:spPr>
          <a:xfrm>
            <a:off x="8723771" y="3364241"/>
            <a:ext cx="966521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Nhập tài khoản</a:t>
            </a:r>
          </a:p>
        </p:txBody>
      </p:sp>
      <p:sp>
        <p:nvSpPr>
          <p:cNvPr id="62" name="Flowchart: Decision 61">
            <a:extLst>
              <a:ext uri="{FF2B5EF4-FFF2-40B4-BE49-F238E27FC236}">
                <a16:creationId xmlns:a16="http://schemas.microsoft.com/office/drawing/2014/main" id="{CBCD923F-12A7-4AF1-B7D3-B34728B21E8A}"/>
              </a:ext>
            </a:extLst>
          </p:cNvPr>
          <p:cNvSpPr/>
          <p:nvPr/>
        </p:nvSpPr>
        <p:spPr>
          <a:xfrm>
            <a:off x="9546576" y="4608831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1D6E4F9-3F8E-4619-A1BE-6F3C961F30EB}"/>
              </a:ext>
            </a:extLst>
          </p:cNvPr>
          <p:cNvSpPr/>
          <p:nvPr/>
        </p:nvSpPr>
        <p:spPr>
          <a:xfrm>
            <a:off x="9308121" y="1562441"/>
            <a:ext cx="943492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Hủy đăng nhập</a:t>
            </a:r>
          </a:p>
        </p:txBody>
      </p: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id="{2DADFD23-0E00-4DDE-8F29-E0CE0197CDA4}"/>
              </a:ext>
            </a:extLst>
          </p:cNvPr>
          <p:cNvSpPr/>
          <p:nvPr/>
        </p:nvSpPr>
        <p:spPr>
          <a:xfrm>
            <a:off x="9546576" y="2269053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E7D1C5A-15E5-4184-A302-2A3A57C8090F}"/>
              </a:ext>
            </a:extLst>
          </p:cNvPr>
          <p:cNvSpPr/>
          <p:nvPr/>
        </p:nvSpPr>
        <p:spPr>
          <a:xfrm>
            <a:off x="8981218" y="5257532"/>
            <a:ext cx="1600221" cy="355234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Vào hệ thống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E901E17-F209-4624-A786-2D5B617F2B89}"/>
              </a:ext>
            </a:extLst>
          </p:cNvPr>
          <p:cNvCxnSpPr>
            <a:cxnSpLocks/>
            <a:stCxn id="62" idx="2"/>
            <a:endCxn id="65" idx="0"/>
          </p:cNvCxnSpPr>
          <p:nvPr/>
        </p:nvCxnSpPr>
        <p:spPr>
          <a:xfrm>
            <a:off x="9779867" y="5090578"/>
            <a:ext cx="1462" cy="166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74E5E01-FBA7-4F24-9848-59DAF193C2BE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9779865" y="4257229"/>
            <a:ext cx="2" cy="351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AD6C285-8EC2-4162-81D3-2DE3B2B48035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9779867" y="2750800"/>
            <a:ext cx="10064" cy="2408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BF1A4FF-CDD9-4148-A5C4-BA169467B38F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9779867" y="2066160"/>
            <a:ext cx="0" cy="2028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BFE4D2-2918-42AA-B5D2-5A6259C4D873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 flipH="1">
            <a:off x="9779867" y="1213558"/>
            <a:ext cx="2" cy="3488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9BBEA78-69B1-4DAA-B9C5-A8C068A1E4E1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8101844" y="2857748"/>
            <a:ext cx="0" cy="1991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EBF93D-A7CD-4B36-A8E1-500D981D7D16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8101844" y="961699"/>
            <a:ext cx="1247954" cy="119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745206C-2282-408F-8556-23DE7722ECDB}"/>
              </a:ext>
            </a:extLst>
          </p:cNvPr>
          <p:cNvSpPr/>
          <p:nvPr/>
        </p:nvSpPr>
        <p:spPr>
          <a:xfrm>
            <a:off x="7659983" y="2354029"/>
            <a:ext cx="883721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Báo lỗi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A63F5E9-3D52-4BFA-9060-E1C009850A45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8101844" y="973665"/>
            <a:ext cx="0" cy="13803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3C7811A-EE65-4EE7-98AE-B472A9F2860C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8113905" y="4849704"/>
            <a:ext cx="143267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CA75F5B-21C0-4B32-8488-4B749B7ADEE4}"/>
              </a:ext>
            </a:extLst>
          </p:cNvPr>
          <p:cNvCxnSpPr>
            <a:cxnSpLocks/>
            <a:endCxn id="64" idx="3"/>
          </p:cNvCxnSpPr>
          <p:nvPr/>
        </p:nvCxnSpPr>
        <p:spPr>
          <a:xfrm flipH="1" flipV="1">
            <a:off x="10013158" y="2509927"/>
            <a:ext cx="1251750" cy="63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10D757D-3A60-4687-A08D-3A0DE7BCE7C3}"/>
              </a:ext>
            </a:extLst>
          </p:cNvPr>
          <p:cNvCxnSpPr>
            <a:cxnSpLocks/>
            <a:stCxn id="118" idx="4"/>
            <a:endCxn id="59" idx="0"/>
          </p:cNvCxnSpPr>
          <p:nvPr/>
        </p:nvCxnSpPr>
        <p:spPr>
          <a:xfrm>
            <a:off x="9779867" y="485519"/>
            <a:ext cx="2" cy="224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50DBE449-9852-421B-9A0E-93C15DE48655}"/>
              </a:ext>
            </a:extLst>
          </p:cNvPr>
          <p:cNvSpPr/>
          <p:nvPr/>
        </p:nvSpPr>
        <p:spPr>
          <a:xfrm>
            <a:off x="9570429" y="63657"/>
            <a:ext cx="418875" cy="421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14B2A2B-0350-4291-8A3F-A46D63DB8205}"/>
              </a:ext>
            </a:extLst>
          </p:cNvPr>
          <p:cNvGrpSpPr/>
          <p:nvPr/>
        </p:nvGrpSpPr>
        <p:grpSpPr>
          <a:xfrm>
            <a:off x="9526446" y="5909870"/>
            <a:ext cx="506839" cy="510453"/>
            <a:chOff x="7145664" y="6268203"/>
            <a:chExt cx="506839" cy="510453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7ABE3A3-041D-4705-ABD2-FAAA66FC0896}"/>
                </a:ext>
              </a:extLst>
            </p:cNvPr>
            <p:cNvSpPr/>
            <p:nvPr/>
          </p:nvSpPr>
          <p:spPr>
            <a:xfrm>
              <a:off x="7192514" y="6315374"/>
              <a:ext cx="418875" cy="4218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2D4D591-716D-4C61-87E4-15984A1FAA69}"/>
                </a:ext>
              </a:extLst>
            </p:cNvPr>
            <p:cNvSpPr/>
            <p:nvPr/>
          </p:nvSpPr>
          <p:spPr>
            <a:xfrm>
              <a:off x="7145664" y="6268203"/>
              <a:ext cx="506839" cy="510453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55A01D2-2DF1-4D8B-9B46-A8BEBF5D5BE4}"/>
              </a:ext>
            </a:extLst>
          </p:cNvPr>
          <p:cNvCxnSpPr>
            <a:cxnSpLocks/>
            <a:stCxn id="65" idx="2"/>
            <a:endCxn id="122" idx="0"/>
          </p:cNvCxnSpPr>
          <p:nvPr/>
        </p:nvCxnSpPr>
        <p:spPr>
          <a:xfrm>
            <a:off x="9781329" y="5612766"/>
            <a:ext cx="1405" cy="3442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075BD77-EF3E-4D34-AAF7-7EC6AAD32403}"/>
              </a:ext>
            </a:extLst>
          </p:cNvPr>
          <p:cNvCxnSpPr>
            <a:cxnSpLocks/>
          </p:cNvCxnSpPr>
          <p:nvPr/>
        </p:nvCxnSpPr>
        <p:spPr>
          <a:xfrm>
            <a:off x="11264908" y="2499991"/>
            <a:ext cx="0" cy="36499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D1B9BD1-F407-400A-AE99-AF9CEA68D2B5}"/>
              </a:ext>
            </a:extLst>
          </p:cNvPr>
          <p:cNvCxnSpPr>
            <a:cxnSpLocks/>
            <a:endCxn id="122" idx="6"/>
          </p:cNvCxnSpPr>
          <p:nvPr/>
        </p:nvCxnSpPr>
        <p:spPr>
          <a:xfrm flipH="1">
            <a:off x="9992171" y="6155622"/>
            <a:ext cx="1272737" cy="123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8D866B8-7913-46DB-A9AF-DF118FCFD607}"/>
              </a:ext>
            </a:extLst>
          </p:cNvPr>
          <p:cNvSpPr/>
          <p:nvPr/>
        </p:nvSpPr>
        <p:spPr>
          <a:xfrm>
            <a:off x="9782512" y="4903222"/>
            <a:ext cx="412964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OK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948B779-DE1F-4A4E-82F0-C5B1EE9608B9}"/>
              </a:ext>
            </a:extLst>
          </p:cNvPr>
          <p:cNvSpPr/>
          <p:nvPr/>
        </p:nvSpPr>
        <p:spPr>
          <a:xfrm>
            <a:off x="10339739" y="2140518"/>
            <a:ext cx="412964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OK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3B24331-4F15-434E-9D11-5A83D0AB9299}"/>
              </a:ext>
            </a:extLst>
          </p:cNvPr>
          <p:cNvSpPr/>
          <p:nvPr/>
        </p:nvSpPr>
        <p:spPr>
          <a:xfrm>
            <a:off x="9074100" y="2605889"/>
            <a:ext cx="766453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Not OK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8155361-F0A3-4623-93BF-80856CA8B986}"/>
              </a:ext>
            </a:extLst>
          </p:cNvPr>
          <p:cNvSpPr/>
          <p:nvPr/>
        </p:nvSpPr>
        <p:spPr>
          <a:xfrm>
            <a:off x="8517769" y="4519560"/>
            <a:ext cx="766453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Not OK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96DC2FF3-03DA-487C-9EF8-B18200BBC128}"/>
              </a:ext>
            </a:extLst>
          </p:cNvPr>
          <p:cNvSpPr/>
          <p:nvPr/>
        </p:nvSpPr>
        <p:spPr>
          <a:xfrm>
            <a:off x="9947871" y="3364240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Nhập mật khẩu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F901252-6893-4A6A-875D-F122BDB74544}"/>
              </a:ext>
            </a:extLst>
          </p:cNvPr>
          <p:cNvCxnSpPr>
            <a:cxnSpLocks/>
          </p:cNvCxnSpPr>
          <p:nvPr/>
        </p:nvCxnSpPr>
        <p:spPr>
          <a:xfrm flipH="1">
            <a:off x="8963426" y="2977276"/>
            <a:ext cx="180101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C29B09A-EDE7-421C-9E7E-04CD69E2FAA6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9207032" y="2991673"/>
            <a:ext cx="0" cy="372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FA2509F-935D-4A70-995F-7236C2E66DA1}"/>
              </a:ext>
            </a:extLst>
          </p:cNvPr>
          <p:cNvCxnSpPr>
            <a:cxnSpLocks/>
            <a:endCxn id="136" idx="0"/>
          </p:cNvCxnSpPr>
          <p:nvPr/>
        </p:nvCxnSpPr>
        <p:spPr>
          <a:xfrm>
            <a:off x="10431132" y="2985812"/>
            <a:ext cx="1" cy="378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FDF2706-3A69-4F00-BD83-7F0D3BB75455}"/>
              </a:ext>
            </a:extLst>
          </p:cNvPr>
          <p:cNvCxnSpPr>
            <a:cxnSpLocks/>
          </p:cNvCxnSpPr>
          <p:nvPr/>
        </p:nvCxnSpPr>
        <p:spPr>
          <a:xfrm flipH="1">
            <a:off x="8981218" y="4238579"/>
            <a:ext cx="180101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DE63E61-9FA3-4AA9-B89D-CEEB90C5CE9F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9207031" y="3867960"/>
            <a:ext cx="1" cy="3706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D2C9BC5-27B4-4A47-AA0B-22A29CC53272}"/>
              </a:ext>
            </a:extLst>
          </p:cNvPr>
          <p:cNvCxnSpPr>
            <a:cxnSpLocks/>
            <a:stCxn id="136" idx="2"/>
          </p:cNvCxnSpPr>
          <p:nvPr/>
        </p:nvCxnSpPr>
        <p:spPr>
          <a:xfrm>
            <a:off x="10431133" y="3867959"/>
            <a:ext cx="13161" cy="3600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F134E6B-B2D3-4D5A-AC98-BE34E0044CDE}"/>
              </a:ext>
            </a:extLst>
          </p:cNvPr>
          <p:cNvSpPr/>
          <p:nvPr/>
        </p:nvSpPr>
        <p:spPr>
          <a:xfrm>
            <a:off x="7404474" y="169302"/>
            <a:ext cx="1440239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Đăng nhập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7D40D6-5106-4E61-ACA0-08F4501EBECC}"/>
              </a:ext>
            </a:extLst>
          </p:cNvPr>
          <p:cNvSpPr/>
          <p:nvPr/>
        </p:nvSpPr>
        <p:spPr>
          <a:xfrm>
            <a:off x="363346" y="1844869"/>
            <a:ext cx="2151901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ĐÃ SỬA</a:t>
            </a:r>
          </a:p>
        </p:txBody>
      </p:sp>
    </p:spTree>
    <p:extLst>
      <p:ext uri="{BB962C8B-B14F-4D97-AF65-F5344CB8AC3E}">
        <p14:creationId xmlns:p14="http://schemas.microsoft.com/office/powerpoint/2010/main" val="42221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C523686-5FDC-4C50-B8D6-4808BBA317F1}"/>
              </a:ext>
            </a:extLst>
          </p:cNvPr>
          <p:cNvSpPr/>
          <p:nvPr/>
        </p:nvSpPr>
        <p:spPr>
          <a:xfrm>
            <a:off x="9349798" y="709839"/>
            <a:ext cx="860141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Đăng nhập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1D6E4F9-3F8E-4619-A1BE-6F3C961F30EB}"/>
              </a:ext>
            </a:extLst>
          </p:cNvPr>
          <p:cNvSpPr/>
          <p:nvPr/>
        </p:nvSpPr>
        <p:spPr>
          <a:xfrm>
            <a:off x="9097940" y="1569045"/>
            <a:ext cx="1383981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Kiểm tra tài khoản quản lý</a:t>
            </a:r>
          </a:p>
        </p:txBody>
      </p: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id="{2DADFD23-0E00-4DDE-8F29-E0CE0197CDA4}"/>
              </a:ext>
            </a:extLst>
          </p:cNvPr>
          <p:cNvSpPr/>
          <p:nvPr/>
        </p:nvSpPr>
        <p:spPr>
          <a:xfrm>
            <a:off x="9546576" y="2269053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AD6C285-8EC2-4162-81D3-2DE3B2B48035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9779867" y="2750800"/>
            <a:ext cx="10064" cy="2408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BF1A4FF-CDD9-4148-A5C4-BA169467B38F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 flipH="1">
            <a:off x="9779867" y="2072764"/>
            <a:ext cx="10064" cy="1962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BFE4D2-2918-42AA-B5D2-5A6259C4D873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>
            <a:off x="9779869" y="1213558"/>
            <a:ext cx="10062" cy="3554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EBF93D-A7CD-4B36-A8E1-500D981D7D16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10209939" y="961699"/>
            <a:ext cx="10549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A63F5E9-3D52-4BFA-9060-E1C009850A45}"/>
              </a:ext>
            </a:extLst>
          </p:cNvPr>
          <p:cNvCxnSpPr>
            <a:cxnSpLocks/>
          </p:cNvCxnSpPr>
          <p:nvPr/>
        </p:nvCxnSpPr>
        <p:spPr>
          <a:xfrm>
            <a:off x="11264908" y="961698"/>
            <a:ext cx="0" cy="15493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CA75F5B-21C0-4B32-8488-4B749B7ADEE4}"/>
              </a:ext>
            </a:extLst>
          </p:cNvPr>
          <p:cNvCxnSpPr>
            <a:cxnSpLocks/>
            <a:endCxn id="64" idx="3"/>
          </p:cNvCxnSpPr>
          <p:nvPr/>
        </p:nvCxnSpPr>
        <p:spPr>
          <a:xfrm flipH="1" flipV="1">
            <a:off x="10013158" y="2509927"/>
            <a:ext cx="1251750" cy="63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10D757D-3A60-4687-A08D-3A0DE7BCE7C3}"/>
              </a:ext>
            </a:extLst>
          </p:cNvPr>
          <p:cNvCxnSpPr>
            <a:cxnSpLocks/>
            <a:stCxn id="118" idx="4"/>
            <a:endCxn id="59" idx="0"/>
          </p:cNvCxnSpPr>
          <p:nvPr/>
        </p:nvCxnSpPr>
        <p:spPr>
          <a:xfrm>
            <a:off x="9779867" y="485519"/>
            <a:ext cx="2" cy="224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50DBE449-9852-421B-9A0E-93C15DE48655}"/>
              </a:ext>
            </a:extLst>
          </p:cNvPr>
          <p:cNvSpPr/>
          <p:nvPr/>
        </p:nvSpPr>
        <p:spPr>
          <a:xfrm>
            <a:off x="9570429" y="63657"/>
            <a:ext cx="418875" cy="421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14B2A2B-0350-4291-8A3F-A46D63DB8205}"/>
              </a:ext>
            </a:extLst>
          </p:cNvPr>
          <p:cNvGrpSpPr/>
          <p:nvPr/>
        </p:nvGrpSpPr>
        <p:grpSpPr>
          <a:xfrm>
            <a:off x="9554661" y="5374194"/>
            <a:ext cx="506839" cy="510453"/>
            <a:chOff x="7145664" y="6268203"/>
            <a:chExt cx="506839" cy="510453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7ABE3A3-041D-4705-ABD2-FAAA66FC0896}"/>
                </a:ext>
              </a:extLst>
            </p:cNvPr>
            <p:cNvSpPr/>
            <p:nvPr/>
          </p:nvSpPr>
          <p:spPr>
            <a:xfrm>
              <a:off x="7192514" y="6315374"/>
              <a:ext cx="418875" cy="4218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2D4D591-716D-4C61-87E4-15984A1FAA69}"/>
                </a:ext>
              </a:extLst>
            </p:cNvPr>
            <p:cNvSpPr/>
            <p:nvPr/>
          </p:nvSpPr>
          <p:spPr>
            <a:xfrm>
              <a:off x="7145664" y="6268203"/>
              <a:ext cx="506839" cy="510453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55A01D2-2DF1-4D8B-9B46-A8BEBF5D5BE4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9783818" y="5054278"/>
            <a:ext cx="24263" cy="319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948B779-DE1F-4A4E-82F0-C5B1EE9608B9}"/>
              </a:ext>
            </a:extLst>
          </p:cNvPr>
          <p:cNvSpPr/>
          <p:nvPr/>
        </p:nvSpPr>
        <p:spPr>
          <a:xfrm>
            <a:off x="10283357" y="2139320"/>
            <a:ext cx="742845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Not OK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3B24331-4F15-434E-9D11-5A83D0AB9299}"/>
              </a:ext>
            </a:extLst>
          </p:cNvPr>
          <p:cNvSpPr/>
          <p:nvPr/>
        </p:nvSpPr>
        <p:spPr>
          <a:xfrm>
            <a:off x="9074100" y="2605889"/>
            <a:ext cx="766453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 OK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730CFEDB-D696-466A-8D6D-64469ABF749D}"/>
              </a:ext>
            </a:extLst>
          </p:cNvPr>
          <p:cNvSpPr/>
          <p:nvPr/>
        </p:nvSpPr>
        <p:spPr>
          <a:xfrm>
            <a:off x="8981218" y="3000497"/>
            <a:ext cx="1600221" cy="355234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Vào hệ thống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83D5E27-20A3-4646-A342-C499C8BD184F}"/>
              </a:ext>
            </a:extLst>
          </p:cNvPr>
          <p:cNvSpPr/>
          <p:nvPr/>
        </p:nvSpPr>
        <p:spPr>
          <a:xfrm>
            <a:off x="8069876" y="4190887"/>
            <a:ext cx="966521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Thêm nhân viên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96DC2FF3-03DA-487C-9EF8-B18200BBC128}"/>
              </a:ext>
            </a:extLst>
          </p:cNvPr>
          <p:cNvSpPr/>
          <p:nvPr/>
        </p:nvSpPr>
        <p:spPr>
          <a:xfrm>
            <a:off x="9293976" y="4190886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Cập nhật nhân viên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F901252-6893-4A6A-875D-F122BDB74544}"/>
              </a:ext>
            </a:extLst>
          </p:cNvPr>
          <p:cNvCxnSpPr>
            <a:cxnSpLocks/>
          </p:cNvCxnSpPr>
          <p:nvPr/>
        </p:nvCxnSpPr>
        <p:spPr>
          <a:xfrm flipH="1">
            <a:off x="7829632" y="3797876"/>
            <a:ext cx="39569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C29B09A-EDE7-421C-9E7E-04CD69E2FAA6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8553137" y="3818319"/>
            <a:ext cx="0" cy="372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FA2509F-935D-4A70-995F-7236C2E66DA1}"/>
              </a:ext>
            </a:extLst>
          </p:cNvPr>
          <p:cNvCxnSpPr>
            <a:cxnSpLocks/>
            <a:endCxn id="136" idx="0"/>
          </p:cNvCxnSpPr>
          <p:nvPr/>
        </p:nvCxnSpPr>
        <p:spPr>
          <a:xfrm>
            <a:off x="9777237" y="3812458"/>
            <a:ext cx="1" cy="378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FDF2706-3A69-4F00-BD83-7F0D3BB75455}"/>
              </a:ext>
            </a:extLst>
          </p:cNvPr>
          <p:cNvCxnSpPr>
            <a:cxnSpLocks/>
          </p:cNvCxnSpPr>
          <p:nvPr/>
        </p:nvCxnSpPr>
        <p:spPr>
          <a:xfrm flipH="1" flipV="1">
            <a:off x="7829631" y="5032197"/>
            <a:ext cx="3956901" cy="2208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DE63E61-9FA3-4AA9-B89D-CEEB90C5CE9F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8553136" y="4694606"/>
            <a:ext cx="1" cy="3706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D2C9BC5-27B4-4A47-AA0B-22A29CC53272}"/>
              </a:ext>
            </a:extLst>
          </p:cNvPr>
          <p:cNvCxnSpPr>
            <a:cxnSpLocks/>
            <a:stCxn id="136" idx="2"/>
          </p:cNvCxnSpPr>
          <p:nvPr/>
        </p:nvCxnSpPr>
        <p:spPr>
          <a:xfrm>
            <a:off x="9777238" y="4694605"/>
            <a:ext cx="13161" cy="3600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45EDED6-BA65-41DB-B182-02DC96809991}"/>
              </a:ext>
            </a:extLst>
          </p:cNvPr>
          <p:cNvSpPr/>
          <p:nvPr/>
        </p:nvSpPr>
        <p:spPr>
          <a:xfrm>
            <a:off x="10529011" y="4199105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Xóa nhân viên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4F5B579-ED96-4751-B089-731E88AF83A5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11012272" y="3820677"/>
            <a:ext cx="1" cy="378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40DE5BD-73E7-482D-AAA8-C6C3200F968D}"/>
              </a:ext>
            </a:extLst>
          </p:cNvPr>
          <p:cNvCxnSpPr>
            <a:cxnSpLocks/>
            <a:stCxn id="103" idx="2"/>
          </p:cNvCxnSpPr>
          <p:nvPr/>
        </p:nvCxnSpPr>
        <p:spPr>
          <a:xfrm>
            <a:off x="11012273" y="4702824"/>
            <a:ext cx="13161" cy="3600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FEB5A93-8F16-43D4-A01D-C95C23819B69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9781329" y="3355731"/>
            <a:ext cx="9070" cy="436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CA8AC5C-2528-461F-9971-0D6226856AC8}"/>
              </a:ext>
            </a:extLst>
          </p:cNvPr>
          <p:cNvSpPr/>
          <p:nvPr/>
        </p:nvSpPr>
        <p:spPr>
          <a:xfrm>
            <a:off x="1672077" y="681684"/>
            <a:ext cx="1515728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Quản lý thông tin nhân viên</a:t>
            </a:r>
          </a:p>
        </p:txBody>
      </p:sp>
    </p:spTree>
    <p:extLst>
      <p:ext uri="{BB962C8B-B14F-4D97-AF65-F5344CB8AC3E}">
        <p14:creationId xmlns:p14="http://schemas.microsoft.com/office/powerpoint/2010/main" val="120122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C523686-5FDC-4C50-B8D6-4808BBA317F1}"/>
              </a:ext>
            </a:extLst>
          </p:cNvPr>
          <p:cNvSpPr/>
          <p:nvPr/>
        </p:nvSpPr>
        <p:spPr>
          <a:xfrm>
            <a:off x="5071412" y="651116"/>
            <a:ext cx="860141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Đăng nhập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1D6E4F9-3F8E-4619-A1BE-6F3C961F30EB}"/>
              </a:ext>
            </a:extLst>
          </p:cNvPr>
          <p:cNvSpPr/>
          <p:nvPr/>
        </p:nvSpPr>
        <p:spPr>
          <a:xfrm>
            <a:off x="4752442" y="1359320"/>
            <a:ext cx="1483496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Kiểm tra tài khoản quản lý</a:t>
            </a:r>
          </a:p>
        </p:txBody>
      </p: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id="{2DADFD23-0E00-4DDE-8F29-E0CE0197CDA4}"/>
              </a:ext>
            </a:extLst>
          </p:cNvPr>
          <p:cNvSpPr/>
          <p:nvPr/>
        </p:nvSpPr>
        <p:spPr>
          <a:xfrm>
            <a:off x="5268190" y="1975438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AD6C285-8EC2-4162-81D3-2DE3B2B48035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5501481" y="2432018"/>
            <a:ext cx="1462" cy="1490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BF1A4FF-CDD9-4148-A5C4-BA169467B38F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5494190" y="1863039"/>
            <a:ext cx="7291" cy="1123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BFE4D2-2918-42AA-B5D2-5A6259C4D873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 flipH="1">
            <a:off x="5494190" y="1154835"/>
            <a:ext cx="7293" cy="204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EBF93D-A7CD-4B36-A8E1-500D981D7D16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5931553" y="902976"/>
            <a:ext cx="10549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A63F5E9-3D52-4BFA-9060-E1C009850A45}"/>
              </a:ext>
            </a:extLst>
          </p:cNvPr>
          <p:cNvCxnSpPr>
            <a:cxnSpLocks/>
          </p:cNvCxnSpPr>
          <p:nvPr/>
        </p:nvCxnSpPr>
        <p:spPr>
          <a:xfrm>
            <a:off x="6986522" y="902975"/>
            <a:ext cx="0" cy="13197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CA75F5B-21C0-4B32-8488-4B749B7ADEE4}"/>
              </a:ext>
            </a:extLst>
          </p:cNvPr>
          <p:cNvCxnSpPr>
            <a:cxnSpLocks/>
            <a:endCxn id="64" idx="3"/>
          </p:cNvCxnSpPr>
          <p:nvPr/>
        </p:nvCxnSpPr>
        <p:spPr>
          <a:xfrm flipH="1" flipV="1">
            <a:off x="5734772" y="2216312"/>
            <a:ext cx="1251750" cy="63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10D757D-3A60-4687-A08D-3A0DE7BCE7C3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501481" y="426796"/>
            <a:ext cx="2" cy="224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50DBE449-9852-421B-9A0E-93C15DE48655}"/>
              </a:ext>
            </a:extLst>
          </p:cNvPr>
          <p:cNvSpPr/>
          <p:nvPr/>
        </p:nvSpPr>
        <p:spPr>
          <a:xfrm>
            <a:off x="5292043" y="55268"/>
            <a:ext cx="418875" cy="421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14B2A2B-0350-4291-8A3F-A46D63DB8205}"/>
              </a:ext>
            </a:extLst>
          </p:cNvPr>
          <p:cNvGrpSpPr/>
          <p:nvPr/>
        </p:nvGrpSpPr>
        <p:grpSpPr>
          <a:xfrm>
            <a:off x="5318038" y="6515350"/>
            <a:ext cx="506839" cy="510453"/>
            <a:chOff x="7145664" y="6268203"/>
            <a:chExt cx="506839" cy="510453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7ABE3A3-041D-4705-ABD2-FAAA66FC0896}"/>
                </a:ext>
              </a:extLst>
            </p:cNvPr>
            <p:cNvSpPr/>
            <p:nvPr/>
          </p:nvSpPr>
          <p:spPr>
            <a:xfrm>
              <a:off x="7192514" y="6315374"/>
              <a:ext cx="418875" cy="4218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2D4D591-716D-4C61-87E4-15984A1FAA69}"/>
                </a:ext>
              </a:extLst>
            </p:cNvPr>
            <p:cNvSpPr/>
            <p:nvPr/>
          </p:nvSpPr>
          <p:spPr>
            <a:xfrm>
              <a:off x="7145664" y="6268203"/>
              <a:ext cx="506839" cy="510453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55A01D2-2DF1-4D8B-9B46-A8BEBF5D5BE4}"/>
              </a:ext>
            </a:extLst>
          </p:cNvPr>
          <p:cNvCxnSpPr>
            <a:cxnSpLocks/>
          </p:cNvCxnSpPr>
          <p:nvPr/>
        </p:nvCxnSpPr>
        <p:spPr>
          <a:xfrm flipH="1">
            <a:off x="5571458" y="6327058"/>
            <a:ext cx="1" cy="1882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948B779-DE1F-4A4E-82F0-C5B1EE9608B9}"/>
              </a:ext>
            </a:extLst>
          </p:cNvPr>
          <p:cNvSpPr/>
          <p:nvPr/>
        </p:nvSpPr>
        <p:spPr>
          <a:xfrm>
            <a:off x="5960772" y="1863039"/>
            <a:ext cx="742845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Not OK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3B24331-4F15-434E-9D11-5A83D0AB9299}"/>
              </a:ext>
            </a:extLst>
          </p:cNvPr>
          <p:cNvSpPr/>
          <p:nvPr/>
        </p:nvSpPr>
        <p:spPr>
          <a:xfrm>
            <a:off x="4852108" y="2336936"/>
            <a:ext cx="529691" cy="240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 OK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730CFEDB-D696-466A-8D6D-64469ABF749D}"/>
              </a:ext>
            </a:extLst>
          </p:cNvPr>
          <p:cNvSpPr/>
          <p:nvPr/>
        </p:nvSpPr>
        <p:spPr>
          <a:xfrm>
            <a:off x="4702832" y="2581047"/>
            <a:ext cx="1600221" cy="355234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Vào hệ thống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96DC2FF3-03DA-487C-9EF8-B18200BBC128}"/>
              </a:ext>
            </a:extLst>
          </p:cNvPr>
          <p:cNvSpPr/>
          <p:nvPr/>
        </p:nvSpPr>
        <p:spPr>
          <a:xfrm>
            <a:off x="4468913" y="5092687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Xem báo cáo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F901252-6893-4A6A-875D-F122BDB74544}"/>
              </a:ext>
            </a:extLst>
          </p:cNvPr>
          <p:cNvCxnSpPr>
            <a:cxnSpLocks/>
          </p:cNvCxnSpPr>
          <p:nvPr/>
        </p:nvCxnSpPr>
        <p:spPr>
          <a:xfrm flipH="1">
            <a:off x="2596362" y="3157927"/>
            <a:ext cx="6847384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FDF2706-3A69-4F00-BD83-7F0D3BB75455}"/>
              </a:ext>
            </a:extLst>
          </p:cNvPr>
          <p:cNvCxnSpPr>
            <a:cxnSpLocks/>
          </p:cNvCxnSpPr>
          <p:nvPr/>
        </p:nvCxnSpPr>
        <p:spPr>
          <a:xfrm flipH="1">
            <a:off x="2596362" y="6327058"/>
            <a:ext cx="6935593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FEB5A93-8F16-43D4-A01D-C95C23819B69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5502943" y="2936281"/>
            <a:ext cx="0" cy="1837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ecision 40">
            <a:extLst>
              <a:ext uri="{FF2B5EF4-FFF2-40B4-BE49-F238E27FC236}">
                <a16:creationId xmlns:a16="http://schemas.microsoft.com/office/drawing/2014/main" id="{BC476F51-1330-4E9D-A8B8-FC330EE8CEE5}"/>
              </a:ext>
            </a:extLst>
          </p:cNvPr>
          <p:cNvSpPr/>
          <p:nvPr/>
        </p:nvSpPr>
        <p:spPr>
          <a:xfrm>
            <a:off x="8010641" y="4687894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C98713-8536-4D39-BFDD-F6D34673C1CF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7541919" y="5930455"/>
            <a:ext cx="46872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7C3C768-9F50-4490-ABFB-87A54F0F1940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8960484" y="4953465"/>
            <a:ext cx="1" cy="2453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F82DE54-9351-4A33-9035-6E385AE40087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8960485" y="5702536"/>
            <a:ext cx="7475" cy="2279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6CBF52-046C-48CA-B3CF-C4643DDD9140}"/>
              </a:ext>
            </a:extLst>
          </p:cNvPr>
          <p:cNvCxnSpPr>
            <a:cxnSpLocks/>
          </p:cNvCxnSpPr>
          <p:nvPr/>
        </p:nvCxnSpPr>
        <p:spPr>
          <a:xfrm>
            <a:off x="7496320" y="4918931"/>
            <a:ext cx="45599" cy="10304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985DD75-0C93-416D-8E12-000357356275}"/>
              </a:ext>
            </a:extLst>
          </p:cNvPr>
          <p:cNvCxnSpPr>
            <a:cxnSpLocks/>
          </p:cNvCxnSpPr>
          <p:nvPr/>
        </p:nvCxnSpPr>
        <p:spPr>
          <a:xfrm flipH="1" flipV="1">
            <a:off x="7489254" y="4927838"/>
            <a:ext cx="510313" cy="63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6347676-1338-4A18-AFF0-2D9510C2D792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8477223" y="4928768"/>
            <a:ext cx="490737" cy="54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50808C6-DA62-43C9-A19E-869299F22597}"/>
              </a:ext>
            </a:extLst>
          </p:cNvPr>
          <p:cNvSpPr/>
          <p:nvPr/>
        </p:nvSpPr>
        <p:spPr>
          <a:xfrm>
            <a:off x="8477223" y="5198817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Loại bỏ báo cáo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21F6C93-903F-48AC-8CB5-192213E85C69}"/>
              </a:ext>
            </a:extLst>
          </p:cNvPr>
          <p:cNvCxnSpPr>
            <a:cxnSpLocks/>
            <a:endCxn id="75" idx="3"/>
          </p:cNvCxnSpPr>
          <p:nvPr/>
        </p:nvCxnSpPr>
        <p:spPr>
          <a:xfrm flipH="1" flipV="1">
            <a:off x="8477221" y="5930456"/>
            <a:ext cx="490739" cy="189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9F0B1559-375B-419A-BCC4-DC83290E9982}"/>
              </a:ext>
            </a:extLst>
          </p:cNvPr>
          <p:cNvSpPr/>
          <p:nvPr/>
        </p:nvSpPr>
        <p:spPr>
          <a:xfrm>
            <a:off x="6883459" y="4517390"/>
            <a:ext cx="766453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 Lưu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5EA9D6-0A9F-463F-9115-C8A33DD187DC}"/>
              </a:ext>
            </a:extLst>
          </p:cNvPr>
          <p:cNvSpPr/>
          <p:nvPr/>
        </p:nvSpPr>
        <p:spPr>
          <a:xfrm>
            <a:off x="8765502" y="4651497"/>
            <a:ext cx="766453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Không l</a:t>
            </a:r>
            <a:r>
              <a:rPr lang="vi-VN" sz="1400">
                <a:solidFill>
                  <a:sysClr val="windowText" lastClr="000000"/>
                </a:solidFill>
              </a:rPr>
              <a:t>ư</a:t>
            </a:r>
            <a:r>
              <a:rPr lang="en-US" sz="1400">
                <a:solidFill>
                  <a:sysClr val="windowText" lastClr="000000"/>
                </a:solidFill>
              </a:rPr>
              <a:t>u</a:t>
            </a:r>
          </a:p>
        </p:txBody>
      </p:sp>
      <p:sp>
        <p:nvSpPr>
          <p:cNvPr id="75" name="Flowchart: Decision 74">
            <a:extLst>
              <a:ext uri="{FF2B5EF4-FFF2-40B4-BE49-F238E27FC236}">
                <a16:creationId xmlns:a16="http://schemas.microsoft.com/office/drawing/2014/main" id="{0342B85F-8374-41F4-B560-D1FD97F6D14F}"/>
              </a:ext>
            </a:extLst>
          </p:cNvPr>
          <p:cNvSpPr/>
          <p:nvPr/>
        </p:nvSpPr>
        <p:spPr>
          <a:xfrm>
            <a:off x="8010639" y="5689582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D6EB159-C8AF-4D11-94D5-E5EA4203C26A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8243930" y="6171329"/>
            <a:ext cx="0" cy="1557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76F0EB2-F51E-4401-A512-BD74467649B2}"/>
              </a:ext>
            </a:extLst>
          </p:cNvPr>
          <p:cNvSpPr/>
          <p:nvPr/>
        </p:nvSpPr>
        <p:spPr>
          <a:xfrm>
            <a:off x="1904301" y="681684"/>
            <a:ext cx="1426128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Tạo báo cáo tài chính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3CB3DE9-F2E4-43B2-9503-A53F5D180C65}"/>
              </a:ext>
            </a:extLst>
          </p:cNvPr>
          <p:cNvSpPr/>
          <p:nvPr/>
        </p:nvSpPr>
        <p:spPr>
          <a:xfrm>
            <a:off x="3734899" y="3310347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Cung cấp thông tin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23385C-A150-4BAA-A90A-2E0B51689A7D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4218161" y="3157927"/>
            <a:ext cx="7035" cy="1524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BFEA079-8520-4921-AA47-E08DA0D23956}"/>
              </a:ext>
            </a:extLst>
          </p:cNvPr>
          <p:cNvSpPr/>
          <p:nvPr/>
        </p:nvSpPr>
        <p:spPr>
          <a:xfrm>
            <a:off x="3733572" y="3946821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Kiểm tra thông tin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1CBED7F-5584-4AC1-8278-D12AC6209844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 flipH="1">
            <a:off x="4216834" y="3814066"/>
            <a:ext cx="1327" cy="132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B5D2808F-04F2-4039-A9B6-B4EB9D31ACEA}"/>
              </a:ext>
            </a:extLst>
          </p:cNvPr>
          <p:cNvSpPr/>
          <p:nvPr/>
        </p:nvSpPr>
        <p:spPr>
          <a:xfrm>
            <a:off x="3991907" y="4586717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2D12C60-FF4F-4F8C-BE68-29F30F2E6C46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523185" y="5921557"/>
            <a:ext cx="46872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72BC36C-E61B-40F0-9211-31CB4C26DEDF}"/>
              </a:ext>
            </a:extLst>
          </p:cNvPr>
          <p:cNvCxnSpPr>
            <a:cxnSpLocks/>
            <a:endCxn id="136" idx="0"/>
          </p:cNvCxnSpPr>
          <p:nvPr/>
        </p:nvCxnSpPr>
        <p:spPr>
          <a:xfrm>
            <a:off x="4941750" y="4852288"/>
            <a:ext cx="10425" cy="2403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68F22C6-429A-40F1-877A-EF2F6C700BF9}"/>
              </a:ext>
            </a:extLst>
          </p:cNvPr>
          <p:cNvCxnSpPr>
            <a:cxnSpLocks/>
            <a:stCxn id="136" idx="2"/>
          </p:cNvCxnSpPr>
          <p:nvPr/>
        </p:nvCxnSpPr>
        <p:spPr>
          <a:xfrm flipH="1">
            <a:off x="4949227" y="5596406"/>
            <a:ext cx="2948" cy="3251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AFF3738-BD25-4D8C-A497-FEEB74865E8D}"/>
              </a:ext>
            </a:extLst>
          </p:cNvPr>
          <p:cNvCxnSpPr>
            <a:cxnSpLocks/>
          </p:cNvCxnSpPr>
          <p:nvPr/>
        </p:nvCxnSpPr>
        <p:spPr>
          <a:xfrm flipH="1" flipV="1">
            <a:off x="3470520" y="4826661"/>
            <a:ext cx="510313" cy="63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98EE73B-DB8C-468E-ADDB-BE7D12C9735C}"/>
              </a:ext>
            </a:extLst>
          </p:cNvPr>
          <p:cNvCxnSpPr>
            <a:cxnSpLocks/>
            <a:endCxn id="57" idx="3"/>
          </p:cNvCxnSpPr>
          <p:nvPr/>
        </p:nvCxnSpPr>
        <p:spPr>
          <a:xfrm flipH="1" flipV="1">
            <a:off x="4458489" y="4827591"/>
            <a:ext cx="490737" cy="54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1DF11B0-2E7F-4531-9A20-88B0FF86423B}"/>
              </a:ext>
            </a:extLst>
          </p:cNvPr>
          <p:cNvCxnSpPr>
            <a:cxnSpLocks/>
            <a:endCxn id="79" idx="3"/>
          </p:cNvCxnSpPr>
          <p:nvPr/>
        </p:nvCxnSpPr>
        <p:spPr>
          <a:xfrm flipH="1" flipV="1">
            <a:off x="4458487" y="5921558"/>
            <a:ext cx="490739" cy="189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655C879F-B270-46D4-891F-0981890FC226}"/>
              </a:ext>
            </a:extLst>
          </p:cNvPr>
          <p:cNvSpPr/>
          <p:nvPr/>
        </p:nvSpPr>
        <p:spPr>
          <a:xfrm>
            <a:off x="2596361" y="4537597"/>
            <a:ext cx="966523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 Không thỏa mãn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3F63C7E-6474-4F9E-AC75-42D7570D11FF}"/>
              </a:ext>
            </a:extLst>
          </p:cNvPr>
          <p:cNvSpPr/>
          <p:nvPr/>
        </p:nvSpPr>
        <p:spPr>
          <a:xfrm>
            <a:off x="4873903" y="4466063"/>
            <a:ext cx="945325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Thỏa mãn</a:t>
            </a:r>
          </a:p>
        </p:txBody>
      </p:sp>
      <p:sp>
        <p:nvSpPr>
          <p:cNvPr id="79" name="Flowchart: Decision 78">
            <a:extLst>
              <a:ext uri="{FF2B5EF4-FFF2-40B4-BE49-F238E27FC236}">
                <a16:creationId xmlns:a16="http://schemas.microsoft.com/office/drawing/2014/main" id="{6BA7BCAD-DC93-4E68-BD3A-E220099BAC79}"/>
              </a:ext>
            </a:extLst>
          </p:cNvPr>
          <p:cNvSpPr/>
          <p:nvPr/>
        </p:nvSpPr>
        <p:spPr>
          <a:xfrm>
            <a:off x="3991905" y="5680684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2A5CED8-752F-4E91-90E3-14DA6A8FCE10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4225196" y="6162431"/>
            <a:ext cx="0" cy="121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5D3C825-27B3-4338-8E18-AA451E28BDF2}"/>
              </a:ext>
            </a:extLst>
          </p:cNvPr>
          <p:cNvCxnSpPr>
            <a:cxnSpLocks/>
            <a:stCxn id="52" idx="2"/>
            <a:endCxn id="57" idx="0"/>
          </p:cNvCxnSpPr>
          <p:nvPr/>
        </p:nvCxnSpPr>
        <p:spPr>
          <a:xfrm>
            <a:off x="4216834" y="4450540"/>
            <a:ext cx="8364" cy="1361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5AF3425-A7A8-4DEC-82AC-AEB1CED2FD4A}"/>
              </a:ext>
            </a:extLst>
          </p:cNvPr>
          <p:cNvSpPr/>
          <p:nvPr/>
        </p:nvSpPr>
        <p:spPr>
          <a:xfrm>
            <a:off x="3027971" y="5077185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Tạo báo cáo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6DEECB6-1BD5-4766-9946-55652B64B116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3500808" y="4836786"/>
            <a:ext cx="10425" cy="2403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3359B10-9E38-4FEA-B721-45BBA97B99A4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3511233" y="5580904"/>
            <a:ext cx="20532" cy="341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612548A-E473-40F5-88B8-090B0B7A0617}"/>
              </a:ext>
            </a:extLst>
          </p:cNvPr>
          <p:cNvSpPr/>
          <p:nvPr/>
        </p:nvSpPr>
        <p:spPr>
          <a:xfrm>
            <a:off x="7751839" y="3320656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L</a:t>
            </a:r>
            <a:r>
              <a:rPr lang="vi-VN" sz="1400"/>
              <a:t>ư</a:t>
            </a:r>
            <a:r>
              <a:rPr lang="en-US" sz="1400"/>
              <a:t>u báo cáo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681EF26-D882-45B3-9F36-209E01B78BDC}"/>
              </a:ext>
            </a:extLst>
          </p:cNvPr>
          <p:cNvCxnSpPr>
            <a:cxnSpLocks/>
            <a:endCxn id="95" idx="0"/>
          </p:cNvCxnSpPr>
          <p:nvPr/>
        </p:nvCxnSpPr>
        <p:spPr>
          <a:xfrm flipH="1">
            <a:off x="8235101" y="3168236"/>
            <a:ext cx="7035" cy="1524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A06B774B-562C-479A-B81B-393CDA6D43F1}"/>
              </a:ext>
            </a:extLst>
          </p:cNvPr>
          <p:cNvSpPr/>
          <p:nvPr/>
        </p:nvSpPr>
        <p:spPr>
          <a:xfrm>
            <a:off x="7750512" y="3957130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Xác nhận l</a:t>
            </a:r>
            <a:r>
              <a:rPr lang="vi-VN" sz="1400"/>
              <a:t>ư</a:t>
            </a:r>
            <a:r>
              <a:rPr lang="en-US" sz="1400"/>
              <a:t>u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E921EFB-1E50-4B2B-9875-0A06CABCB346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 flipH="1">
            <a:off x="8233774" y="3824375"/>
            <a:ext cx="1327" cy="132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9F34164-3ACF-4278-A672-C1A0B778781C}"/>
              </a:ext>
            </a:extLst>
          </p:cNvPr>
          <p:cNvCxnSpPr>
            <a:cxnSpLocks/>
            <a:stCxn id="97" idx="2"/>
            <a:endCxn id="41" idx="0"/>
          </p:cNvCxnSpPr>
          <p:nvPr/>
        </p:nvCxnSpPr>
        <p:spPr>
          <a:xfrm>
            <a:off x="8233774" y="4460849"/>
            <a:ext cx="10158" cy="227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44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C523686-5FDC-4C50-B8D6-4808BBA317F1}"/>
              </a:ext>
            </a:extLst>
          </p:cNvPr>
          <p:cNvSpPr/>
          <p:nvPr/>
        </p:nvSpPr>
        <p:spPr>
          <a:xfrm>
            <a:off x="5071412" y="575615"/>
            <a:ext cx="860141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Đăng nhập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1D6E4F9-3F8E-4619-A1BE-6F3C961F30EB}"/>
              </a:ext>
            </a:extLst>
          </p:cNvPr>
          <p:cNvSpPr/>
          <p:nvPr/>
        </p:nvSpPr>
        <p:spPr>
          <a:xfrm>
            <a:off x="4752442" y="1208318"/>
            <a:ext cx="1483496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Kiểm tra tài khoản nhân viên</a:t>
            </a:r>
          </a:p>
        </p:txBody>
      </p: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id="{2DADFD23-0E00-4DDE-8F29-E0CE0197CDA4}"/>
              </a:ext>
            </a:extLst>
          </p:cNvPr>
          <p:cNvSpPr/>
          <p:nvPr/>
        </p:nvSpPr>
        <p:spPr>
          <a:xfrm>
            <a:off x="5268190" y="1891548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AD6C285-8EC2-4162-81D3-2DE3B2B48035}"/>
              </a:ext>
            </a:extLst>
          </p:cNvPr>
          <p:cNvCxnSpPr>
            <a:cxnSpLocks/>
            <a:stCxn id="64" idx="2"/>
            <a:endCxn id="94" idx="0"/>
          </p:cNvCxnSpPr>
          <p:nvPr/>
        </p:nvCxnSpPr>
        <p:spPr>
          <a:xfrm>
            <a:off x="5501481" y="2373295"/>
            <a:ext cx="1462" cy="1490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BF1A4FF-CDD9-4148-A5C4-BA169467B38F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5494190" y="1712037"/>
            <a:ext cx="7291" cy="1795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BFE4D2-2918-42AA-B5D2-5A6259C4D873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 flipH="1">
            <a:off x="5494190" y="1079334"/>
            <a:ext cx="7293" cy="1289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EBF93D-A7CD-4B36-A8E1-500D981D7D16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5931553" y="827475"/>
            <a:ext cx="10549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A63F5E9-3D52-4BFA-9060-E1C009850A45}"/>
              </a:ext>
            </a:extLst>
          </p:cNvPr>
          <p:cNvCxnSpPr>
            <a:cxnSpLocks/>
          </p:cNvCxnSpPr>
          <p:nvPr/>
        </p:nvCxnSpPr>
        <p:spPr>
          <a:xfrm>
            <a:off x="6986522" y="819085"/>
            <a:ext cx="0" cy="13197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CA75F5B-21C0-4B32-8488-4B749B7ADEE4}"/>
              </a:ext>
            </a:extLst>
          </p:cNvPr>
          <p:cNvCxnSpPr>
            <a:cxnSpLocks/>
            <a:endCxn id="64" idx="3"/>
          </p:cNvCxnSpPr>
          <p:nvPr/>
        </p:nvCxnSpPr>
        <p:spPr>
          <a:xfrm flipH="1" flipV="1">
            <a:off x="5734772" y="2132422"/>
            <a:ext cx="1251750" cy="63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10D757D-3A60-4687-A08D-3A0DE7BCE7C3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501481" y="351295"/>
            <a:ext cx="2" cy="224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50DBE449-9852-421B-9A0E-93C15DE48655}"/>
              </a:ext>
            </a:extLst>
          </p:cNvPr>
          <p:cNvSpPr/>
          <p:nvPr/>
        </p:nvSpPr>
        <p:spPr>
          <a:xfrm>
            <a:off x="5292043" y="55268"/>
            <a:ext cx="418875" cy="421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14B2A2B-0350-4291-8A3F-A46D63DB8205}"/>
              </a:ext>
            </a:extLst>
          </p:cNvPr>
          <p:cNvGrpSpPr/>
          <p:nvPr/>
        </p:nvGrpSpPr>
        <p:grpSpPr>
          <a:xfrm>
            <a:off x="5250813" y="6108865"/>
            <a:ext cx="506839" cy="510453"/>
            <a:chOff x="7145664" y="6268203"/>
            <a:chExt cx="506839" cy="510453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7ABE3A3-041D-4705-ABD2-FAAA66FC0896}"/>
                </a:ext>
              </a:extLst>
            </p:cNvPr>
            <p:cNvSpPr/>
            <p:nvPr/>
          </p:nvSpPr>
          <p:spPr>
            <a:xfrm>
              <a:off x="7192514" y="6315374"/>
              <a:ext cx="418875" cy="4218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2D4D591-716D-4C61-87E4-15984A1FAA69}"/>
                </a:ext>
              </a:extLst>
            </p:cNvPr>
            <p:cNvSpPr/>
            <p:nvPr/>
          </p:nvSpPr>
          <p:spPr>
            <a:xfrm>
              <a:off x="7145664" y="6268203"/>
              <a:ext cx="506839" cy="510453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55A01D2-2DF1-4D8B-9B46-A8BEBF5D5BE4}"/>
              </a:ext>
            </a:extLst>
          </p:cNvPr>
          <p:cNvCxnSpPr>
            <a:cxnSpLocks/>
            <a:stCxn id="104" idx="2"/>
            <a:endCxn id="123" idx="0"/>
          </p:cNvCxnSpPr>
          <p:nvPr/>
        </p:nvCxnSpPr>
        <p:spPr>
          <a:xfrm>
            <a:off x="5500882" y="5912475"/>
            <a:ext cx="3351" cy="196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948B779-DE1F-4A4E-82F0-C5B1EE9608B9}"/>
              </a:ext>
            </a:extLst>
          </p:cNvPr>
          <p:cNvSpPr/>
          <p:nvPr/>
        </p:nvSpPr>
        <p:spPr>
          <a:xfrm>
            <a:off x="5992578" y="1786028"/>
            <a:ext cx="742845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Not OK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3B24331-4F15-434E-9D11-5A83D0AB9299}"/>
              </a:ext>
            </a:extLst>
          </p:cNvPr>
          <p:cNvSpPr/>
          <p:nvPr/>
        </p:nvSpPr>
        <p:spPr>
          <a:xfrm>
            <a:off x="5042691" y="2302602"/>
            <a:ext cx="529691" cy="240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 OK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730CFEDB-D696-466A-8D6D-64469ABF749D}"/>
              </a:ext>
            </a:extLst>
          </p:cNvPr>
          <p:cNvSpPr/>
          <p:nvPr/>
        </p:nvSpPr>
        <p:spPr>
          <a:xfrm>
            <a:off x="4702832" y="2522324"/>
            <a:ext cx="1600221" cy="355234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Vào hệ thống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96DC2FF3-03DA-487C-9EF8-B18200BBC128}"/>
              </a:ext>
            </a:extLst>
          </p:cNvPr>
          <p:cNvSpPr/>
          <p:nvPr/>
        </p:nvSpPr>
        <p:spPr>
          <a:xfrm>
            <a:off x="5018219" y="3639782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Nhập thời gian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FEB5A93-8F16-43D4-A01D-C95C23819B69}"/>
              </a:ext>
            </a:extLst>
          </p:cNvPr>
          <p:cNvCxnSpPr>
            <a:cxnSpLocks/>
            <a:stCxn id="94" idx="2"/>
            <a:endCxn id="52" idx="0"/>
          </p:cNvCxnSpPr>
          <p:nvPr/>
        </p:nvCxnSpPr>
        <p:spPr>
          <a:xfrm flipH="1">
            <a:off x="5501481" y="2877558"/>
            <a:ext cx="1462" cy="1398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76F0EB2-F51E-4401-A512-BD74467649B2}"/>
              </a:ext>
            </a:extLst>
          </p:cNvPr>
          <p:cNvSpPr/>
          <p:nvPr/>
        </p:nvSpPr>
        <p:spPr>
          <a:xfrm>
            <a:off x="1904300" y="681684"/>
            <a:ext cx="1596507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Truy vấn báo cáo nhân viên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BFEA079-8520-4921-AA47-E08DA0D23956}"/>
              </a:ext>
            </a:extLst>
          </p:cNvPr>
          <p:cNvSpPr/>
          <p:nvPr/>
        </p:nvSpPr>
        <p:spPr>
          <a:xfrm>
            <a:off x="5018219" y="3017457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Chọn loại báo cáo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72BC36C-E61B-40F0-9211-31CB4C26DEDF}"/>
              </a:ext>
            </a:extLst>
          </p:cNvPr>
          <p:cNvCxnSpPr>
            <a:cxnSpLocks/>
            <a:stCxn id="52" idx="2"/>
            <a:endCxn id="136" idx="0"/>
          </p:cNvCxnSpPr>
          <p:nvPr/>
        </p:nvCxnSpPr>
        <p:spPr>
          <a:xfrm>
            <a:off x="5501481" y="3521176"/>
            <a:ext cx="0" cy="1186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B40DA71-3568-47B0-9EC3-0347CBE07292}"/>
              </a:ext>
            </a:extLst>
          </p:cNvPr>
          <p:cNvSpPr/>
          <p:nvPr/>
        </p:nvSpPr>
        <p:spPr>
          <a:xfrm>
            <a:off x="7324878" y="4977343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Chọn mã phí dự án</a:t>
            </a:r>
          </a:p>
        </p:txBody>
      </p:sp>
      <p:sp>
        <p:nvSpPr>
          <p:cNvPr id="83" name="Flowchart: Decision 82">
            <a:extLst>
              <a:ext uri="{FF2B5EF4-FFF2-40B4-BE49-F238E27FC236}">
                <a16:creationId xmlns:a16="http://schemas.microsoft.com/office/drawing/2014/main" id="{8868F4C0-17BA-4AEC-843F-C601F049D527}"/>
              </a:ext>
            </a:extLst>
          </p:cNvPr>
          <p:cNvSpPr/>
          <p:nvPr/>
        </p:nvSpPr>
        <p:spPr>
          <a:xfrm>
            <a:off x="5267591" y="4291345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E414FEF-C6CB-4A48-92A6-F575AC4FDD46}"/>
              </a:ext>
            </a:extLst>
          </p:cNvPr>
          <p:cNvCxnSpPr>
            <a:cxnSpLocks/>
            <a:stCxn id="83" idx="2"/>
            <a:endCxn id="104" idx="0"/>
          </p:cNvCxnSpPr>
          <p:nvPr/>
        </p:nvCxnSpPr>
        <p:spPr>
          <a:xfrm>
            <a:off x="5500882" y="4773092"/>
            <a:ext cx="0" cy="6576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DFBD646-923C-4083-B0E2-2D25A1293FE2}"/>
              </a:ext>
            </a:extLst>
          </p:cNvPr>
          <p:cNvSpPr/>
          <p:nvPr/>
        </p:nvSpPr>
        <p:spPr>
          <a:xfrm>
            <a:off x="6006789" y="4070054"/>
            <a:ext cx="1086402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Báo cáo Tổng số giờ</a:t>
            </a:r>
          </a:p>
        </p:txBody>
      </p:sp>
      <p:sp>
        <p:nvSpPr>
          <p:cNvPr id="104" name="Flowchart: Decision 103">
            <a:extLst>
              <a:ext uri="{FF2B5EF4-FFF2-40B4-BE49-F238E27FC236}">
                <a16:creationId xmlns:a16="http://schemas.microsoft.com/office/drawing/2014/main" id="{D201DC24-6AFB-4F7B-A346-C030B5C3837E}"/>
              </a:ext>
            </a:extLst>
          </p:cNvPr>
          <p:cNvSpPr/>
          <p:nvPr/>
        </p:nvSpPr>
        <p:spPr>
          <a:xfrm>
            <a:off x="5267591" y="5430728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1175A6-37A7-4C06-9FCA-B7774E31ECBD}"/>
              </a:ext>
            </a:extLst>
          </p:cNvPr>
          <p:cNvCxnSpPr>
            <a:cxnSpLocks/>
            <a:stCxn id="136" idx="2"/>
            <a:endCxn id="83" idx="0"/>
          </p:cNvCxnSpPr>
          <p:nvPr/>
        </p:nvCxnSpPr>
        <p:spPr>
          <a:xfrm flipH="1">
            <a:off x="5500882" y="4143501"/>
            <a:ext cx="599" cy="1478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C564B3AE-D8CB-4AD9-AE99-CD8C34CBD637}"/>
              </a:ext>
            </a:extLst>
          </p:cNvPr>
          <p:cNvSpPr/>
          <p:nvPr/>
        </p:nvSpPr>
        <p:spPr>
          <a:xfrm>
            <a:off x="7160177" y="4260776"/>
            <a:ext cx="1295926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Hiển thị danh sách dự án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658845A-A739-4838-AFEB-63AC7DCCCBCD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5734173" y="4532218"/>
            <a:ext cx="140485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7615853-D6D7-4C18-A06D-3DC8FC1D1B3B}"/>
              </a:ext>
            </a:extLst>
          </p:cNvPr>
          <p:cNvCxnSpPr>
            <a:cxnSpLocks/>
            <a:stCxn id="106" idx="2"/>
            <a:endCxn id="71" idx="0"/>
          </p:cNvCxnSpPr>
          <p:nvPr/>
        </p:nvCxnSpPr>
        <p:spPr>
          <a:xfrm>
            <a:off x="7808140" y="4764495"/>
            <a:ext cx="0" cy="2128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745F36E-43F5-4941-B40B-D1A86A27ADA5}"/>
              </a:ext>
            </a:extLst>
          </p:cNvPr>
          <p:cNvCxnSpPr>
            <a:stCxn id="71" idx="2"/>
            <a:endCxn id="104" idx="3"/>
          </p:cNvCxnSpPr>
          <p:nvPr/>
        </p:nvCxnSpPr>
        <p:spPr>
          <a:xfrm rot="5400000">
            <a:off x="6675887" y="4539349"/>
            <a:ext cx="190540" cy="207396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5901982-27A6-43AB-878A-3955DAEFEEB4}"/>
              </a:ext>
            </a:extLst>
          </p:cNvPr>
          <p:cNvSpPr/>
          <p:nvPr/>
        </p:nvSpPr>
        <p:spPr>
          <a:xfrm>
            <a:off x="4508970" y="4835377"/>
            <a:ext cx="910819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Báo cáo khác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5E4A3FD-699E-42DE-AC32-569D552839A5}"/>
              </a:ext>
            </a:extLst>
          </p:cNvPr>
          <p:cNvSpPr/>
          <p:nvPr/>
        </p:nvSpPr>
        <p:spPr>
          <a:xfrm>
            <a:off x="363346" y="1844869"/>
            <a:ext cx="2151901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ĐÃ SỬA</a:t>
            </a:r>
          </a:p>
        </p:txBody>
      </p:sp>
    </p:spTree>
    <p:extLst>
      <p:ext uri="{BB962C8B-B14F-4D97-AF65-F5344CB8AC3E}">
        <p14:creationId xmlns:p14="http://schemas.microsoft.com/office/powerpoint/2010/main" val="406172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89517" y="67913"/>
            <a:ext cx="498764" cy="498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201393" y="2791474"/>
            <a:ext cx="475012" cy="475012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Elbow Connector 7"/>
          <p:cNvCxnSpPr>
            <a:stCxn id="6" idx="1"/>
            <a:endCxn id="27" idx="0"/>
          </p:cNvCxnSpPr>
          <p:nvPr/>
        </p:nvCxnSpPr>
        <p:spPr>
          <a:xfrm rot="10800000" flipV="1">
            <a:off x="3637829" y="3028979"/>
            <a:ext cx="1563565" cy="73860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3"/>
            <a:endCxn id="28" idx="0"/>
          </p:cNvCxnSpPr>
          <p:nvPr/>
        </p:nvCxnSpPr>
        <p:spPr>
          <a:xfrm>
            <a:off x="5676405" y="3028980"/>
            <a:ext cx="1799111" cy="51793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36670" y="2666656"/>
            <a:ext cx="1496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Trực</a:t>
            </a:r>
            <a:r>
              <a:rPr lang="en-US" sz="1600" dirty="0"/>
              <a:t> </a:t>
            </a:r>
            <a:r>
              <a:rPr lang="en-US" sz="1600" dirty="0" err="1"/>
              <a:t>tiếp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175168" y="2715987"/>
            <a:ext cx="184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Qua mail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897950" y="3767587"/>
            <a:ext cx="1479756" cy="375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Lấy</a:t>
            </a:r>
            <a:r>
              <a:rPr lang="en-US" sz="1600" dirty="0"/>
              <a:t> </a:t>
            </a:r>
            <a:r>
              <a:rPr lang="en-US" sz="1600" dirty="0" err="1"/>
              <a:t>tại</a:t>
            </a:r>
            <a:r>
              <a:rPr lang="en-US" sz="1600" dirty="0"/>
              <a:t> </a:t>
            </a:r>
            <a:r>
              <a:rPr lang="en-US" sz="1600" dirty="0" err="1"/>
              <a:t>thủ</a:t>
            </a:r>
            <a:r>
              <a:rPr lang="en-US" sz="1600" dirty="0"/>
              <a:t> </a:t>
            </a:r>
            <a:r>
              <a:rPr lang="en-US" sz="1600" dirty="0" err="1"/>
              <a:t>quỹ</a:t>
            </a:r>
            <a:endParaRPr lang="en-US" sz="1600" dirty="0"/>
          </a:p>
        </p:txBody>
      </p:sp>
      <p:sp>
        <p:nvSpPr>
          <p:cNvPr id="28" name="Rounded Rectangle 27"/>
          <p:cNvSpPr/>
          <p:nvPr/>
        </p:nvSpPr>
        <p:spPr>
          <a:xfrm>
            <a:off x="6709557" y="3546912"/>
            <a:ext cx="1531917" cy="495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Tên</a:t>
            </a:r>
            <a:r>
              <a:rPr lang="en-US" sz="1600" dirty="0"/>
              <a:t> </a:t>
            </a:r>
            <a:r>
              <a:rPr lang="en-US" sz="1600" dirty="0" err="1"/>
              <a:t>ngân</a:t>
            </a:r>
            <a:r>
              <a:rPr lang="en-US" sz="1600" dirty="0"/>
              <a:t> </a:t>
            </a:r>
            <a:r>
              <a:rPr lang="en-US" sz="1600" dirty="0" err="1"/>
              <a:t>hàng</a:t>
            </a:r>
            <a:endParaRPr lang="en-US" sz="1600" dirty="0"/>
          </a:p>
        </p:txBody>
      </p:sp>
      <p:cxnSp>
        <p:nvCxnSpPr>
          <p:cNvPr id="30" name="Straight Arrow Connector 29"/>
          <p:cNvCxnSpPr>
            <a:stCxn id="28" idx="2"/>
            <a:endCxn id="31" idx="0"/>
          </p:cNvCxnSpPr>
          <p:nvPr/>
        </p:nvCxnSpPr>
        <p:spPr>
          <a:xfrm>
            <a:off x="7475516" y="4042652"/>
            <a:ext cx="0" cy="3405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709557" y="4383191"/>
            <a:ext cx="1531917" cy="486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tài</a:t>
            </a:r>
            <a:r>
              <a:rPr lang="en-US" sz="1600" dirty="0"/>
              <a:t> </a:t>
            </a:r>
            <a:r>
              <a:rPr lang="en-US" sz="1600" dirty="0" err="1"/>
              <a:t>khoản</a:t>
            </a:r>
            <a:endParaRPr lang="en-US" sz="1600" dirty="0"/>
          </a:p>
        </p:txBody>
      </p:sp>
      <p:sp>
        <p:nvSpPr>
          <p:cNvPr id="32" name="Rectangle: Rounded Corners 3">
            <a:extLst>
              <a:ext uri="{FF2B5EF4-FFF2-40B4-BE49-F238E27FC236}">
                <a16:creationId xmlns:a16="http://schemas.microsoft.com/office/drawing/2014/main" id="{5EAFAB99-0D03-45F1-B738-1F17E4C7D868}"/>
              </a:ext>
            </a:extLst>
          </p:cNvPr>
          <p:cNvSpPr/>
          <p:nvPr/>
        </p:nvSpPr>
        <p:spPr>
          <a:xfrm>
            <a:off x="4855727" y="816928"/>
            <a:ext cx="1166340" cy="304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Đăng</a:t>
            </a:r>
            <a:r>
              <a:rPr lang="en-US" sz="1400" dirty="0"/>
              <a:t> </a:t>
            </a:r>
            <a:r>
              <a:rPr lang="en-US" sz="1400" dirty="0" err="1"/>
              <a:t>nhập</a:t>
            </a:r>
            <a:endParaRPr lang="en-US" sz="1400" dirty="0"/>
          </a:p>
        </p:txBody>
      </p:sp>
      <p:cxnSp>
        <p:nvCxnSpPr>
          <p:cNvPr id="38" name="Straight Arrow Connector 37"/>
          <p:cNvCxnSpPr>
            <a:stCxn id="4" idx="4"/>
            <a:endCxn id="32" idx="0"/>
          </p:cNvCxnSpPr>
          <p:nvPr/>
        </p:nvCxnSpPr>
        <p:spPr>
          <a:xfrm flipH="1">
            <a:off x="5438897" y="566677"/>
            <a:ext cx="2" cy="2502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5002889" y="2163122"/>
            <a:ext cx="860141" cy="380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Thanh</a:t>
            </a:r>
            <a:r>
              <a:rPr lang="en-US" sz="1200" dirty="0"/>
              <a:t> </a:t>
            </a:r>
            <a:r>
              <a:rPr lang="en-US" sz="1200" dirty="0" err="1"/>
              <a:t>toán</a:t>
            </a:r>
            <a:endParaRPr lang="en-US" sz="1200" dirty="0"/>
          </a:p>
        </p:txBody>
      </p:sp>
      <p:cxnSp>
        <p:nvCxnSpPr>
          <p:cNvPr id="44" name="Straight Arrow Connector 43"/>
          <p:cNvCxnSpPr>
            <a:stCxn id="41" idx="2"/>
            <a:endCxn id="6" idx="0"/>
          </p:cNvCxnSpPr>
          <p:nvPr/>
        </p:nvCxnSpPr>
        <p:spPr>
          <a:xfrm>
            <a:off x="5432960" y="2543132"/>
            <a:ext cx="5939" cy="248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Diamond 46"/>
          <p:cNvSpPr/>
          <p:nvPr/>
        </p:nvSpPr>
        <p:spPr>
          <a:xfrm>
            <a:off x="5189517" y="4949099"/>
            <a:ext cx="486888" cy="486888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Elbow Connector 49"/>
          <p:cNvCxnSpPr>
            <a:stCxn id="27" idx="2"/>
            <a:endCxn id="47" idx="1"/>
          </p:cNvCxnSpPr>
          <p:nvPr/>
        </p:nvCxnSpPr>
        <p:spPr>
          <a:xfrm rot="16200000" flipH="1">
            <a:off x="3888774" y="3891799"/>
            <a:ext cx="1049797" cy="155168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1" idx="2"/>
            <a:endCxn id="47" idx="3"/>
          </p:cNvCxnSpPr>
          <p:nvPr/>
        </p:nvCxnSpPr>
        <p:spPr>
          <a:xfrm rot="5400000">
            <a:off x="6414729" y="4131756"/>
            <a:ext cx="322464" cy="179911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621972" y="5659782"/>
            <a:ext cx="1621973" cy="380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Cập</a:t>
            </a:r>
            <a:r>
              <a:rPr lang="en-US" sz="1400" dirty="0"/>
              <a:t> </a:t>
            </a:r>
            <a:r>
              <a:rPr lang="en-US" sz="1400" dirty="0" err="1"/>
              <a:t>nhật</a:t>
            </a:r>
            <a:r>
              <a:rPr lang="en-US" sz="1400" dirty="0"/>
              <a:t> </a:t>
            </a:r>
            <a:r>
              <a:rPr lang="en-US" sz="1400" dirty="0" err="1"/>
              <a:t>hệ</a:t>
            </a:r>
            <a:r>
              <a:rPr lang="en-US" sz="1400" dirty="0"/>
              <a:t> </a:t>
            </a:r>
            <a:r>
              <a:rPr lang="en-US" sz="1400" dirty="0" err="1"/>
              <a:t>thống</a:t>
            </a:r>
            <a:endParaRPr lang="en-US" sz="1400" dirty="0"/>
          </a:p>
        </p:txBody>
      </p:sp>
      <p:cxnSp>
        <p:nvCxnSpPr>
          <p:cNvPr id="72" name="Straight Arrow Connector 71"/>
          <p:cNvCxnSpPr>
            <a:stCxn id="47" idx="2"/>
            <a:endCxn id="55" idx="0"/>
          </p:cNvCxnSpPr>
          <p:nvPr/>
        </p:nvCxnSpPr>
        <p:spPr>
          <a:xfrm flipH="1">
            <a:off x="5432959" y="5435987"/>
            <a:ext cx="2" cy="2237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5233025" y="6404882"/>
            <a:ext cx="411743" cy="411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189517" y="6357342"/>
            <a:ext cx="498764" cy="4987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>
            <a:stCxn id="55" idx="2"/>
            <a:endCxn id="77" idx="0"/>
          </p:cNvCxnSpPr>
          <p:nvPr/>
        </p:nvCxnSpPr>
        <p:spPr>
          <a:xfrm>
            <a:off x="5432959" y="6039793"/>
            <a:ext cx="5938" cy="3650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4855727" y="1394104"/>
            <a:ext cx="1166340" cy="510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Kiểm</a:t>
            </a:r>
            <a:r>
              <a:rPr lang="en-US" sz="1200" dirty="0"/>
              <a:t> </a:t>
            </a:r>
            <a:r>
              <a:rPr lang="en-US" sz="1200" dirty="0" err="1"/>
              <a:t>tra</a:t>
            </a:r>
            <a:r>
              <a:rPr lang="en-US" sz="1200" dirty="0"/>
              <a:t> </a:t>
            </a:r>
            <a:r>
              <a:rPr lang="en-US" sz="1200" dirty="0" err="1"/>
              <a:t>thông</a:t>
            </a:r>
            <a:r>
              <a:rPr lang="en-US" sz="1200" dirty="0"/>
              <a:t> tin </a:t>
            </a:r>
            <a:r>
              <a:rPr lang="en-US" sz="1200" dirty="0" err="1"/>
              <a:t>nhân</a:t>
            </a:r>
            <a:r>
              <a:rPr lang="en-US" sz="1200" dirty="0"/>
              <a:t> </a:t>
            </a:r>
            <a:r>
              <a:rPr lang="en-US" sz="1200" dirty="0" err="1"/>
              <a:t>viên</a:t>
            </a:r>
            <a:endParaRPr lang="en-US" sz="1200" dirty="0"/>
          </a:p>
        </p:txBody>
      </p:sp>
      <p:cxnSp>
        <p:nvCxnSpPr>
          <p:cNvPr id="115" name="Straight Arrow Connector 114"/>
          <p:cNvCxnSpPr>
            <a:stCxn id="32" idx="2"/>
            <a:endCxn id="92" idx="0"/>
          </p:cNvCxnSpPr>
          <p:nvPr/>
        </p:nvCxnSpPr>
        <p:spPr>
          <a:xfrm>
            <a:off x="5438897" y="1121830"/>
            <a:ext cx="0" cy="2722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92" idx="2"/>
            <a:endCxn id="41" idx="0"/>
          </p:cNvCxnSpPr>
          <p:nvPr/>
        </p:nvCxnSpPr>
        <p:spPr>
          <a:xfrm flipH="1">
            <a:off x="5432960" y="1904279"/>
            <a:ext cx="5937" cy="2588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92" idx="3"/>
            <a:endCxn id="78" idx="6"/>
          </p:cNvCxnSpPr>
          <p:nvPr/>
        </p:nvCxnSpPr>
        <p:spPr>
          <a:xfrm flipH="1">
            <a:off x="5688281" y="1649192"/>
            <a:ext cx="333786" cy="4957532"/>
          </a:xfrm>
          <a:prstGeom prst="bentConnector3">
            <a:avLst>
              <a:gd name="adj1" fmla="val -82184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5114885" y="1891254"/>
            <a:ext cx="748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ok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112945" y="1341414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Báo</a:t>
            </a:r>
            <a:r>
              <a:rPr lang="en-US" sz="1400" dirty="0"/>
              <a:t> </a:t>
            </a:r>
            <a:r>
              <a:rPr lang="en-US" sz="1400" dirty="0" err="1"/>
              <a:t>lỗi</a:t>
            </a:r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109C233-B3CC-42A3-AB8E-F7A9650B91AA}"/>
              </a:ext>
            </a:extLst>
          </p:cNvPr>
          <p:cNvSpPr/>
          <p:nvPr/>
        </p:nvSpPr>
        <p:spPr>
          <a:xfrm>
            <a:off x="1672077" y="681684"/>
            <a:ext cx="1440239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Ph</a:t>
            </a:r>
            <a:r>
              <a:rPr lang="vi-VN">
                <a:solidFill>
                  <a:sysClr val="windowText" lastClr="000000"/>
                </a:solidFill>
              </a:rPr>
              <a:t>ư</a:t>
            </a:r>
            <a:r>
              <a:rPr lang="en-US">
                <a:solidFill>
                  <a:sysClr val="windowText" lastClr="000000"/>
                </a:solidFill>
              </a:rPr>
              <a:t>ơng thức thanh toán</a:t>
            </a:r>
          </a:p>
        </p:txBody>
      </p:sp>
    </p:spTree>
    <p:extLst>
      <p:ext uri="{BB962C8B-B14F-4D97-AF65-F5344CB8AC3E}">
        <p14:creationId xmlns:p14="http://schemas.microsoft.com/office/powerpoint/2010/main" val="272710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C523686-5FDC-4C50-B8D6-4808BBA317F1}"/>
              </a:ext>
            </a:extLst>
          </p:cNvPr>
          <p:cNvSpPr/>
          <p:nvPr/>
        </p:nvSpPr>
        <p:spPr>
          <a:xfrm>
            <a:off x="5071412" y="399446"/>
            <a:ext cx="860141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Đăng nhập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1D6E4F9-3F8E-4619-A1BE-6F3C961F30EB}"/>
              </a:ext>
            </a:extLst>
          </p:cNvPr>
          <p:cNvSpPr/>
          <p:nvPr/>
        </p:nvSpPr>
        <p:spPr>
          <a:xfrm>
            <a:off x="4752442" y="1107650"/>
            <a:ext cx="1483496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Kiểm tra tài khoản nhân viên</a:t>
            </a:r>
          </a:p>
        </p:txBody>
      </p: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id="{2DADFD23-0E00-4DDE-8F29-E0CE0197CDA4}"/>
              </a:ext>
            </a:extLst>
          </p:cNvPr>
          <p:cNvSpPr/>
          <p:nvPr/>
        </p:nvSpPr>
        <p:spPr>
          <a:xfrm>
            <a:off x="5268190" y="1723768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AD6C285-8EC2-4162-81D3-2DE3B2B48035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5501481" y="2180348"/>
            <a:ext cx="1462" cy="1490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BF1A4FF-CDD9-4148-A5C4-BA169467B38F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5494190" y="1611369"/>
            <a:ext cx="7291" cy="1123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BFE4D2-2918-42AA-B5D2-5A6259C4D873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 flipH="1">
            <a:off x="5494190" y="903165"/>
            <a:ext cx="7293" cy="204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EBF93D-A7CD-4B36-A8E1-500D981D7D16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5931553" y="651306"/>
            <a:ext cx="10549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A63F5E9-3D52-4BFA-9060-E1C009850A45}"/>
              </a:ext>
            </a:extLst>
          </p:cNvPr>
          <p:cNvCxnSpPr>
            <a:cxnSpLocks/>
          </p:cNvCxnSpPr>
          <p:nvPr/>
        </p:nvCxnSpPr>
        <p:spPr>
          <a:xfrm>
            <a:off x="6986522" y="651305"/>
            <a:ext cx="0" cy="13197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CA75F5B-21C0-4B32-8488-4B749B7ADEE4}"/>
              </a:ext>
            </a:extLst>
          </p:cNvPr>
          <p:cNvCxnSpPr>
            <a:cxnSpLocks/>
            <a:endCxn id="64" idx="3"/>
          </p:cNvCxnSpPr>
          <p:nvPr/>
        </p:nvCxnSpPr>
        <p:spPr>
          <a:xfrm flipH="1" flipV="1">
            <a:off x="5734772" y="1964642"/>
            <a:ext cx="1251750" cy="63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10D757D-3A60-4687-A08D-3A0DE7BCE7C3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501481" y="175126"/>
            <a:ext cx="2" cy="224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50DBE449-9852-421B-9A0E-93C15DE48655}"/>
              </a:ext>
            </a:extLst>
          </p:cNvPr>
          <p:cNvSpPr/>
          <p:nvPr/>
        </p:nvSpPr>
        <p:spPr>
          <a:xfrm>
            <a:off x="5292043" y="-196402"/>
            <a:ext cx="418875" cy="421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14B2A2B-0350-4291-8A3F-A46D63DB8205}"/>
              </a:ext>
            </a:extLst>
          </p:cNvPr>
          <p:cNvGrpSpPr/>
          <p:nvPr/>
        </p:nvGrpSpPr>
        <p:grpSpPr>
          <a:xfrm>
            <a:off x="6965415" y="6507799"/>
            <a:ext cx="506839" cy="510453"/>
            <a:chOff x="7145664" y="6268203"/>
            <a:chExt cx="506839" cy="510453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7ABE3A3-041D-4705-ABD2-FAAA66FC0896}"/>
                </a:ext>
              </a:extLst>
            </p:cNvPr>
            <p:cNvSpPr/>
            <p:nvPr/>
          </p:nvSpPr>
          <p:spPr>
            <a:xfrm>
              <a:off x="7192514" y="6315374"/>
              <a:ext cx="418875" cy="4218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2D4D591-716D-4C61-87E4-15984A1FAA69}"/>
                </a:ext>
              </a:extLst>
            </p:cNvPr>
            <p:cNvSpPr/>
            <p:nvPr/>
          </p:nvSpPr>
          <p:spPr>
            <a:xfrm>
              <a:off x="7145664" y="6268203"/>
              <a:ext cx="506839" cy="510453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55A01D2-2DF1-4D8B-9B46-A8BEBF5D5BE4}"/>
              </a:ext>
            </a:extLst>
          </p:cNvPr>
          <p:cNvCxnSpPr>
            <a:cxnSpLocks/>
          </p:cNvCxnSpPr>
          <p:nvPr/>
        </p:nvCxnSpPr>
        <p:spPr>
          <a:xfrm flipH="1">
            <a:off x="5571458" y="6176056"/>
            <a:ext cx="1" cy="1882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948B779-DE1F-4A4E-82F0-C5B1EE9608B9}"/>
              </a:ext>
            </a:extLst>
          </p:cNvPr>
          <p:cNvSpPr/>
          <p:nvPr/>
        </p:nvSpPr>
        <p:spPr>
          <a:xfrm>
            <a:off x="5960772" y="1611369"/>
            <a:ext cx="742845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Not OK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3B24331-4F15-434E-9D11-5A83D0AB9299}"/>
              </a:ext>
            </a:extLst>
          </p:cNvPr>
          <p:cNvSpPr/>
          <p:nvPr/>
        </p:nvSpPr>
        <p:spPr>
          <a:xfrm>
            <a:off x="4852108" y="2085266"/>
            <a:ext cx="529691" cy="240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 OK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730CFEDB-D696-466A-8D6D-64469ABF749D}"/>
              </a:ext>
            </a:extLst>
          </p:cNvPr>
          <p:cNvSpPr/>
          <p:nvPr/>
        </p:nvSpPr>
        <p:spPr>
          <a:xfrm>
            <a:off x="4702832" y="2329377"/>
            <a:ext cx="1600221" cy="355234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Vào hệ thống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96DC2FF3-03DA-487C-9EF8-B18200BBC128}"/>
              </a:ext>
            </a:extLst>
          </p:cNvPr>
          <p:cNvSpPr/>
          <p:nvPr/>
        </p:nvSpPr>
        <p:spPr>
          <a:xfrm>
            <a:off x="6166906" y="3851075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Báo lỗi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FEB5A93-8F16-43D4-A01D-C95C23819B69}"/>
              </a:ext>
            </a:extLst>
          </p:cNvPr>
          <p:cNvCxnSpPr>
            <a:cxnSpLocks/>
          </p:cNvCxnSpPr>
          <p:nvPr/>
        </p:nvCxnSpPr>
        <p:spPr>
          <a:xfrm>
            <a:off x="5559074" y="2696728"/>
            <a:ext cx="0" cy="1837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9F0B1559-375B-419A-BCC4-DC83290E9982}"/>
              </a:ext>
            </a:extLst>
          </p:cNvPr>
          <p:cNvSpPr/>
          <p:nvPr/>
        </p:nvSpPr>
        <p:spPr>
          <a:xfrm>
            <a:off x="6883459" y="4458667"/>
            <a:ext cx="766453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 Lưu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76F0EB2-F51E-4401-A512-BD74467649B2}"/>
              </a:ext>
            </a:extLst>
          </p:cNvPr>
          <p:cNvSpPr/>
          <p:nvPr/>
        </p:nvSpPr>
        <p:spPr>
          <a:xfrm>
            <a:off x="1904301" y="430014"/>
            <a:ext cx="1445256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Quản lý đ</a:t>
            </a:r>
            <a:r>
              <a:rPr lang="vi-VN">
                <a:solidFill>
                  <a:sysClr val="windowText" lastClr="000000"/>
                </a:solidFill>
              </a:rPr>
              <a:t>ơ</a:t>
            </a:r>
            <a:r>
              <a:rPr lang="en-US">
                <a:solidFill>
                  <a:sysClr val="windowText" lastClr="000000"/>
                </a:solidFill>
              </a:rPr>
              <a:t>n đặt hàng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3CB3DE9-F2E4-43B2-9503-A53F5D180C65}"/>
              </a:ext>
            </a:extLst>
          </p:cNvPr>
          <p:cNvSpPr/>
          <p:nvPr/>
        </p:nvSpPr>
        <p:spPr>
          <a:xfrm>
            <a:off x="5077139" y="3461349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Cung cấp thông tin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23385C-A150-4BAA-A90A-2E0B51689A7D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5560401" y="3099204"/>
            <a:ext cx="7035" cy="3621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BFEA079-8520-4921-AA47-E08DA0D23956}"/>
              </a:ext>
            </a:extLst>
          </p:cNvPr>
          <p:cNvSpPr/>
          <p:nvPr/>
        </p:nvSpPr>
        <p:spPr>
          <a:xfrm>
            <a:off x="5075812" y="4097823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Kiểm tra thông tin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1CBED7F-5584-4AC1-8278-D12AC6209844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 flipH="1">
            <a:off x="5559074" y="3965068"/>
            <a:ext cx="1327" cy="132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B5D2808F-04F2-4039-A9B6-B4EB9D31ACEA}"/>
              </a:ext>
            </a:extLst>
          </p:cNvPr>
          <p:cNvSpPr/>
          <p:nvPr/>
        </p:nvSpPr>
        <p:spPr>
          <a:xfrm>
            <a:off x="5343069" y="4701199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72BC36C-E61B-40F0-9211-31CB4C26DEDF}"/>
              </a:ext>
            </a:extLst>
          </p:cNvPr>
          <p:cNvCxnSpPr>
            <a:cxnSpLocks/>
          </p:cNvCxnSpPr>
          <p:nvPr/>
        </p:nvCxnSpPr>
        <p:spPr>
          <a:xfrm flipH="1" flipV="1">
            <a:off x="5557011" y="3370925"/>
            <a:ext cx="1093156" cy="172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68F22C6-429A-40F1-877A-EF2F6C700BF9}"/>
              </a:ext>
            </a:extLst>
          </p:cNvPr>
          <p:cNvCxnSpPr>
            <a:cxnSpLocks/>
            <a:endCxn id="136" idx="0"/>
          </p:cNvCxnSpPr>
          <p:nvPr/>
        </p:nvCxnSpPr>
        <p:spPr>
          <a:xfrm>
            <a:off x="6645233" y="3398328"/>
            <a:ext cx="4935" cy="4527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98EE73B-DB8C-468E-ADDB-BE7D12C9735C}"/>
              </a:ext>
            </a:extLst>
          </p:cNvPr>
          <p:cNvCxnSpPr>
            <a:cxnSpLocks/>
            <a:endCxn id="57" idx="3"/>
          </p:cNvCxnSpPr>
          <p:nvPr/>
        </p:nvCxnSpPr>
        <p:spPr>
          <a:xfrm flipH="1" flipV="1">
            <a:off x="5809651" y="4942073"/>
            <a:ext cx="849438" cy="223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655C879F-B270-46D4-891F-0981890FC226}"/>
              </a:ext>
            </a:extLst>
          </p:cNvPr>
          <p:cNvSpPr/>
          <p:nvPr/>
        </p:nvSpPr>
        <p:spPr>
          <a:xfrm>
            <a:off x="4657706" y="4983649"/>
            <a:ext cx="966523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Thỏa mãn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3F63C7E-6474-4F9E-AC75-42D7570D11FF}"/>
              </a:ext>
            </a:extLst>
          </p:cNvPr>
          <p:cNvSpPr/>
          <p:nvPr/>
        </p:nvSpPr>
        <p:spPr>
          <a:xfrm>
            <a:off x="5768369" y="4960350"/>
            <a:ext cx="945325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Không thỏa mãn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5D3C825-27B3-4338-8E18-AA451E28BDF2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5559074" y="4567986"/>
            <a:ext cx="17286" cy="1332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5AF3425-A7A8-4DEC-82AC-AEB1CED2FD4A}"/>
              </a:ext>
            </a:extLst>
          </p:cNvPr>
          <p:cNvSpPr/>
          <p:nvPr/>
        </p:nvSpPr>
        <p:spPr>
          <a:xfrm>
            <a:off x="5084174" y="5363627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Cập nhật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6DEECB6-1BD5-4766-9946-55652B64B116}"/>
              </a:ext>
            </a:extLst>
          </p:cNvPr>
          <p:cNvCxnSpPr>
            <a:cxnSpLocks/>
            <a:stCxn id="57" idx="2"/>
            <a:endCxn id="85" idx="0"/>
          </p:cNvCxnSpPr>
          <p:nvPr/>
        </p:nvCxnSpPr>
        <p:spPr>
          <a:xfrm flipH="1">
            <a:off x="5567436" y="5182946"/>
            <a:ext cx="8924" cy="1806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350AC36-420C-4CE5-A788-CEBCE531693C}"/>
              </a:ext>
            </a:extLst>
          </p:cNvPr>
          <p:cNvSpPr/>
          <p:nvPr/>
        </p:nvSpPr>
        <p:spPr>
          <a:xfrm>
            <a:off x="2383034" y="3750637"/>
            <a:ext cx="966523" cy="503719"/>
          </a:xfrm>
          <a:prstGeom prst="roundRect">
            <a:avLst/>
          </a:prstGeom>
          <a:solidFill>
            <a:srgbClr val="7698D4"/>
          </a:solidFill>
          <a:ln>
            <a:solidFill>
              <a:srgbClr val="769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Cung cấp thông tin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AB134A6-FBFD-46EB-AE19-E31F77223F9C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2866296" y="3107475"/>
            <a:ext cx="0" cy="6431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2219B16-3953-4CF2-A0D4-E7C3FAD59576}"/>
              </a:ext>
            </a:extLst>
          </p:cNvPr>
          <p:cNvSpPr/>
          <p:nvPr/>
        </p:nvSpPr>
        <p:spPr>
          <a:xfrm>
            <a:off x="2247153" y="5329491"/>
            <a:ext cx="1262425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Tạo thứ tự đ</a:t>
            </a:r>
            <a:r>
              <a:rPr lang="vi-VN" sz="1400"/>
              <a:t>ơ</a:t>
            </a:r>
            <a:r>
              <a:rPr lang="en-US" sz="1400"/>
              <a:t>n hàng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EC53E32-2B22-4165-BA65-4FBCE1546737}"/>
              </a:ext>
            </a:extLst>
          </p:cNvPr>
          <p:cNvCxnSpPr>
            <a:cxnSpLocks/>
            <a:stCxn id="83" idx="2"/>
            <a:endCxn id="91" idx="0"/>
          </p:cNvCxnSpPr>
          <p:nvPr/>
        </p:nvCxnSpPr>
        <p:spPr>
          <a:xfrm>
            <a:off x="2866296" y="4254356"/>
            <a:ext cx="12070" cy="10751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33E688A-75FF-40A3-8AAC-FFBCE7DEFCDE}"/>
              </a:ext>
            </a:extLst>
          </p:cNvPr>
          <p:cNvCxnSpPr>
            <a:cxnSpLocks/>
          </p:cNvCxnSpPr>
          <p:nvPr/>
        </p:nvCxnSpPr>
        <p:spPr>
          <a:xfrm>
            <a:off x="5557011" y="5851300"/>
            <a:ext cx="0" cy="121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CAB41241-8620-479F-A763-FA7A53A50B79}"/>
              </a:ext>
            </a:extLst>
          </p:cNvPr>
          <p:cNvSpPr/>
          <p:nvPr/>
        </p:nvSpPr>
        <p:spPr>
          <a:xfrm>
            <a:off x="5088196" y="6528123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Hệ thống cập nhật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A08A653-4A5B-49C0-845B-4A5937D780D6}"/>
              </a:ext>
            </a:extLst>
          </p:cNvPr>
          <p:cNvCxnSpPr>
            <a:cxnSpLocks/>
            <a:stCxn id="119" idx="3"/>
          </p:cNvCxnSpPr>
          <p:nvPr/>
        </p:nvCxnSpPr>
        <p:spPr>
          <a:xfrm>
            <a:off x="6054719" y="6779983"/>
            <a:ext cx="9318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236F4AF-57FB-4721-9210-6135FDD7D5D5}"/>
              </a:ext>
            </a:extLst>
          </p:cNvPr>
          <p:cNvCxnSpPr>
            <a:cxnSpLocks/>
            <a:stCxn id="136" idx="2"/>
          </p:cNvCxnSpPr>
          <p:nvPr/>
        </p:nvCxnSpPr>
        <p:spPr>
          <a:xfrm>
            <a:off x="6650168" y="4354794"/>
            <a:ext cx="0" cy="6292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917C63BE-465A-4944-A652-90C0E72F63B8}"/>
              </a:ext>
            </a:extLst>
          </p:cNvPr>
          <p:cNvSpPr/>
          <p:nvPr/>
        </p:nvSpPr>
        <p:spPr>
          <a:xfrm>
            <a:off x="8981454" y="3860372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Báo lỗi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BD14BD47-586B-42DD-B9D8-5F1A7EBFD4B0}"/>
              </a:ext>
            </a:extLst>
          </p:cNvPr>
          <p:cNvSpPr/>
          <p:nvPr/>
        </p:nvSpPr>
        <p:spPr>
          <a:xfrm>
            <a:off x="7891687" y="3470646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Cung cấp thông tin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1248155-C5C3-42F8-9D25-CB8C6C03A262}"/>
              </a:ext>
            </a:extLst>
          </p:cNvPr>
          <p:cNvCxnSpPr>
            <a:cxnSpLocks/>
            <a:endCxn id="127" idx="0"/>
          </p:cNvCxnSpPr>
          <p:nvPr/>
        </p:nvCxnSpPr>
        <p:spPr>
          <a:xfrm>
            <a:off x="8360389" y="3099204"/>
            <a:ext cx="14560" cy="3714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8AAC596A-2D7F-43C0-B853-183C284689AD}"/>
              </a:ext>
            </a:extLst>
          </p:cNvPr>
          <p:cNvSpPr/>
          <p:nvPr/>
        </p:nvSpPr>
        <p:spPr>
          <a:xfrm>
            <a:off x="7890360" y="4107120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Kiểm tra thông tin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CE91F8D-89DA-4696-A077-BAA6949C19CC}"/>
              </a:ext>
            </a:extLst>
          </p:cNvPr>
          <p:cNvCxnSpPr>
            <a:cxnSpLocks/>
            <a:stCxn id="127" idx="2"/>
            <a:endCxn id="129" idx="0"/>
          </p:cNvCxnSpPr>
          <p:nvPr/>
        </p:nvCxnSpPr>
        <p:spPr>
          <a:xfrm flipH="1">
            <a:off x="8373622" y="3974365"/>
            <a:ext cx="1327" cy="132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lowchart: Decision 130">
            <a:extLst>
              <a:ext uri="{FF2B5EF4-FFF2-40B4-BE49-F238E27FC236}">
                <a16:creationId xmlns:a16="http://schemas.microsoft.com/office/drawing/2014/main" id="{F843B428-D8D7-4BD4-B3EA-B915EA3A2DBE}"/>
              </a:ext>
            </a:extLst>
          </p:cNvPr>
          <p:cNvSpPr/>
          <p:nvPr/>
        </p:nvSpPr>
        <p:spPr>
          <a:xfrm>
            <a:off x="8148695" y="4713460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C6E2BC2-3453-4BA7-9E5C-94095C6ABF76}"/>
              </a:ext>
            </a:extLst>
          </p:cNvPr>
          <p:cNvCxnSpPr>
            <a:cxnSpLocks/>
          </p:cNvCxnSpPr>
          <p:nvPr/>
        </p:nvCxnSpPr>
        <p:spPr>
          <a:xfrm flipH="1" flipV="1">
            <a:off x="8371559" y="3271230"/>
            <a:ext cx="1093156" cy="172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D197267-2B26-4DDE-AE64-90D231E3DFB3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9464715" y="3288502"/>
            <a:ext cx="1" cy="5718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24CC25D-079D-4C5B-8A17-C1A956AACA1C}"/>
              </a:ext>
            </a:extLst>
          </p:cNvPr>
          <p:cNvCxnSpPr>
            <a:cxnSpLocks/>
            <a:endCxn id="131" idx="3"/>
          </p:cNvCxnSpPr>
          <p:nvPr/>
        </p:nvCxnSpPr>
        <p:spPr>
          <a:xfrm flipH="1" flipV="1">
            <a:off x="8615277" y="4954334"/>
            <a:ext cx="849438" cy="223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D79796E-504B-4EC2-B0A7-9F33D9315C2F}"/>
              </a:ext>
            </a:extLst>
          </p:cNvPr>
          <p:cNvSpPr/>
          <p:nvPr/>
        </p:nvSpPr>
        <p:spPr>
          <a:xfrm>
            <a:off x="7472254" y="5036340"/>
            <a:ext cx="966523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Thỏa mãn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AFD817E-0DBD-4A1D-BBE3-8796844CFFED}"/>
              </a:ext>
            </a:extLst>
          </p:cNvPr>
          <p:cNvSpPr/>
          <p:nvPr/>
        </p:nvSpPr>
        <p:spPr>
          <a:xfrm>
            <a:off x="8582917" y="4969647"/>
            <a:ext cx="945325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Không thỏa mãn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F5B5289-4246-425B-BC91-400C32B81D2C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8373622" y="4577283"/>
            <a:ext cx="8364" cy="1361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8EB95A4F-2F0B-4FF4-992F-D44917124950}"/>
              </a:ext>
            </a:extLst>
          </p:cNvPr>
          <p:cNvSpPr/>
          <p:nvPr/>
        </p:nvSpPr>
        <p:spPr>
          <a:xfrm>
            <a:off x="7898722" y="5372924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Xóa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076A496-A699-4E6D-81D6-282609953FB5}"/>
              </a:ext>
            </a:extLst>
          </p:cNvPr>
          <p:cNvCxnSpPr>
            <a:cxnSpLocks/>
            <a:stCxn id="131" idx="2"/>
            <a:endCxn id="142" idx="0"/>
          </p:cNvCxnSpPr>
          <p:nvPr/>
        </p:nvCxnSpPr>
        <p:spPr>
          <a:xfrm flipH="1">
            <a:off x="8381984" y="5195207"/>
            <a:ext cx="2" cy="1777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A06EDB5-98E0-4D8A-9A11-E7BB8463A277}"/>
              </a:ext>
            </a:extLst>
          </p:cNvPr>
          <p:cNvCxnSpPr>
            <a:cxnSpLocks/>
            <a:stCxn id="126" idx="2"/>
          </p:cNvCxnSpPr>
          <p:nvPr/>
        </p:nvCxnSpPr>
        <p:spPr>
          <a:xfrm>
            <a:off x="9464716" y="4364091"/>
            <a:ext cx="0" cy="6292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owchart: Decision 144">
            <a:extLst>
              <a:ext uri="{FF2B5EF4-FFF2-40B4-BE49-F238E27FC236}">
                <a16:creationId xmlns:a16="http://schemas.microsoft.com/office/drawing/2014/main" id="{0D071614-5810-4F2F-A1FE-D6C97ADC88C3}"/>
              </a:ext>
            </a:extLst>
          </p:cNvPr>
          <p:cNvSpPr/>
          <p:nvPr/>
        </p:nvSpPr>
        <p:spPr>
          <a:xfrm>
            <a:off x="5334147" y="2859661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12EE9D9-3B32-4DAE-931A-E608F6F5F2BD}"/>
              </a:ext>
            </a:extLst>
          </p:cNvPr>
          <p:cNvCxnSpPr>
            <a:cxnSpLocks/>
          </p:cNvCxnSpPr>
          <p:nvPr/>
        </p:nvCxnSpPr>
        <p:spPr>
          <a:xfrm flipH="1">
            <a:off x="5783763" y="3082168"/>
            <a:ext cx="2587796" cy="74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25414C9-4891-4923-8AA9-A6375B9FEC85}"/>
              </a:ext>
            </a:extLst>
          </p:cNvPr>
          <p:cNvCxnSpPr>
            <a:cxnSpLocks/>
          </p:cNvCxnSpPr>
          <p:nvPr/>
        </p:nvCxnSpPr>
        <p:spPr>
          <a:xfrm flipH="1">
            <a:off x="2847893" y="3090932"/>
            <a:ext cx="2465457" cy="165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Flowchart: Decision 149">
            <a:extLst>
              <a:ext uri="{FF2B5EF4-FFF2-40B4-BE49-F238E27FC236}">
                <a16:creationId xmlns:a16="http://schemas.microsoft.com/office/drawing/2014/main" id="{C64C08B9-A274-4309-B295-D11059934C23}"/>
              </a:ext>
            </a:extLst>
          </p:cNvPr>
          <p:cNvSpPr/>
          <p:nvPr/>
        </p:nvSpPr>
        <p:spPr>
          <a:xfrm>
            <a:off x="5330626" y="5944479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400A969-7917-425A-A2A5-68EABC6BFBEB}"/>
              </a:ext>
            </a:extLst>
          </p:cNvPr>
          <p:cNvCxnSpPr>
            <a:cxnSpLocks/>
          </p:cNvCxnSpPr>
          <p:nvPr/>
        </p:nvCxnSpPr>
        <p:spPr>
          <a:xfrm>
            <a:off x="5558409" y="6406372"/>
            <a:ext cx="0" cy="121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4B167EE-76BE-4FC2-B8D5-8AE39F9DCE7B}"/>
              </a:ext>
            </a:extLst>
          </p:cNvPr>
          <p:cNvCxnSpPr>
            <a:cxnSpLocks/>
            <a:endCxn id="150" idx="3"/>
          </p:cNvCxnSpPr>
          <p:nvPr/>
        </p:nvCxnSpPr>
        <p:spPr>
          <a:xfrm flipH="1" flipV="1">
            <a:off x="5797208" y="6185353"/>
            <a:ext cx="2604885" cy="281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1515ACF-DFD2-493B-BD28-46A4FBE9FBAD}"/>
              </a:ext>
            </a:extLst>
          </p:cNvPr>
          <p:cNvCxnSpPr>
            <a:cxnSpLocks/>
          </p:cNvCxnSpPr>
          <p:nvPr/>
        </p:nvCxnSpPr>
        <p:spPr>
          <a:xfrm>
            <a:off x="8402093" y="5898862"/>
            <a:ext cx="0" cy="3146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D6548E8-06BB-41AB-9C22-D2934C5A36ED}"/>
              </a:ext>
            </a:extLst>
          </p:cNvPr>
          <p:cNvCxnSpPr>
            <a:cxnSpLocks/>
            <a:endCxn id="150" idx="1"/>
          </p:cNvCxnSpPr>
          <p:nvPr/>
        </p:nvCxnSpPr>
        <p:spPr>
          <a:xfrm flipV="1">
            <a:off x="2847893" y="6185353"/>
            <a:ext cx="2482733" cy="140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0500E827-34D7-474E-86E7-285D2C4C415C}"/>
              </a:ext>
            </a:extLst>
          </p:cNvPr>
          <p:cNvCxnSpPr>
            <a:cxnSpLocks/>
          </p:cNvCxnSpPr>
          <p:nvPr/>
        </p:nvCxnSpPr>
        <p:spPr>
          <a:xfrm>
            <a:off x="2878365" y="5833210"/>
            <a:ext cx="0" cy="359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42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C523686-5FDC-4C50-B8D6-4808BBA317F1}"/>
              </a:ext>
            </a:extLst>
          </p:cNvPr>
          <p:cNvSpPr/>
          <p:nvPr/>
        </p:nvSpPr>
        <p:spPr>
          <a:xfrm>
            <a:off x="5071412" y="417436"/>
            <a:ext cx="860141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Đăng nhập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1D6E4F9-3F8E-4619-A1BE-6F3C961F30EB}"/>
              </a:ext>
            </a:extLst>
          </p:cNvPr>
          <p:cNvSpPr/>
          <p:nvPr/>
        </p:nvSpPr>
        <p:spPr>
          <a:xfrm>
            <a:off x="4752442" y="1125640"/>
            <a:ext cx="1483496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Kiểm tra tài khoản nhân viên</a:t>
            </a:r>
          </a:p>
        </p:txBody>
      </p: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id="{2DADFD23-0E00-4DDE-8F29-E0CE0197CDA4}"/>
              </a:ext>
            </a:extLst>
          </p:cNvPr>
          <p:cNvSpPr/>
          <p:nvPr/>
        </p:nvSpPr>
        <p:spPr>
          <a:xfrm>
            <a:off x="5268190" y="1741758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AD6C285-8EC2-4162-81D3-2DE3B2B48035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5501481" y="2198338"/>
            <a:ext cx="1462" cy="1490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BF1A4FF-CDD9-4148-A5C4-BA169467B38F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5494190" y="1629359"/>
            <a:ext cx="7291" cy="1123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BFE4D2-2918-42AA-B5D2-5A6259C4D873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 flipH="1">
            <a:off x="5494190" y="921155"/>
            <a:ext cx="7293" cy="204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EBF93D-A7CD-4B36-A8E1-500D981D7D16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5931553" y="669296"/>
            <a:ext cx="10549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A63F5E9-3D52-4BFA-9060-E1C009850A45}"/>
              </a:ext>
            </a:extLst>
          </p:cNvPr>
          <p:cNvCxnSpPr>
            <a:cxnSpLocks/>
          </p:cNvCxnSpPr>
          <p:nvPr/>
        </p:nvCxnSpPr>
        <p:spPr>
          <a:xfrm>
            <a:off x="6986522" y="669295"/>
            <a:ext cx="0" cy="13197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CA75F5B-21C0-4B32-8488-4B749B7ADEE4}"/>
              </a:ext>
            </a:extLst>
          </p:cNvPr>
          <p:cNvCxnSpPr>
            <a:cxnSpLocks/>
            <a:endCxn id="64" idx="3"/>
          </p:cNvCxnSpPr>
          <p:nvPr/>
        </p:nvCxnSpPr>
        <p:spPr>
          <a:xfrm flipH="1" flipV="1">
            <a:off x="5734772" y="1982632"/>
            <a:ext cx="1251750" cy="63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10D757D-3A60-4687-A08D-3A0DE7BCE7C3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501481" y="193116"/>
            <a:ext cx="2" cy="224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50DBE449-9852-421B-9A0E-93C15DE48655}"/>
              </a:ext>
            </a:extLst>
          </p:cNvPr>
          <p:cNvSpPr/>
          <p:nvPr/>
        </p:nvSpPr>
        <p:spPr>
          <a:xfrm>
            <a:off x="5292043" y="-178412"/>
            <a:ext cx="418875" cy="421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14B2A2B-0350-4291-8A3F-A46D63DB8205}"/>
              </a:ext>
            </a:extLst>
          </p:cNvPr>
          <p:cNvGrpSpPr/>
          <p:nvPr/>
        </p:nvGrpSpPr>
        <p:grpSpPr>
          <a:xfrm>
            <a:off x="5318038" y="6870950"/>
            <a:ext cx="506839" cy="510453"/>
            <a:chOff x="7145664" y="6268203"/>
            <a:chExt cx="506839" cy="510453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7ABE3A3-041D-4705-ABD2-FAAA66FC0896}"/>
                </a:ext>
              </a:extLst>
            </p:cNvPr>
            <p:cNvSpPr/>
            <p:nvPr/>
          </p:nvSpPr>
          <p:spPr>
            <a:xfrm>
              <a:off x="7192514" y="6315374"/>
              <a:ext cx="418875" cy="4218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2D4D591-716D-4C61-87E4-15984A1FAA69}"/>
                </a:ext>
              </a:extLst>
            </p:cNvPr>
            <p:cNvSpPr/>
            <p:nvPr/>
          </p:nvSpPr>
          <p:spPr>
            <a:xfrm>
              <a:off x="7145664" y="6268203"/>
              <a:ext cx="506839" cy="510453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55A01D2-2DF1-4D8B-9B46-A8BEBF5D5BE4}"/>
              </a:ext>
            </a:extLst>
          </p:cNvPr>
          <p:cNvCxnSpPr>
            <a:cxnSpLocks/>
          </p:cNvCxnSpPr>
          <p:nvPr/>
        </p:nvCxnSpPr>
        <p:spPr>
          <a:xfrm flipH="1">
            <a:off x="5571457" y="6713754"/>
            <a:ext cx="1" cy="1882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948B779-DE1F-4A4E-82F0-C5B1EE9608B9}"/>
              </a:ext>
            </a:extLst>
          </p:cNvPr>
          <p:cNvSpPr/>
          <p:nvPr/>
        </p:nvSpPr>
        <p:spPr>
          <a:xfrm>
            <a:off x="5960772" y="1629359"/>
            <a:ext cx="742845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Not OK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3B24331-4F15-434E-9D11-5A83D0AB9299}"/>
              </a:ext>
            </a:extLst>
          </p:cNvPr>
          <p:cNvSpPr/>
          <p:nvPr/>
        </p:nvSpPr>
        <p:spPr>
          <a:xfrm>
            <a:off x="4852108" y="2103256"/>
            <a:ext cx="529691" cy="240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 OK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730CFEDB-D696-466A-8D6D-64469ABF749D}"/>
              </a:ext>
            </a:extLst>
          </p:cNvPr>
          <p:cNvSpPr/>
          <p:nvPr/>
        </p:nvSpPr>
        <p:spPr>
          <a:xfrm>
            <a:off x="4702832" y="2347367"/>
            <a:ext cx="1600221" cy="355234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Vào hệ thống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96DC2FF3-03DA-487C-9EF8-B18200BBC128}"/>
              </a:ext>
            </a:extLst>
          </p:cNvPr>
          <p:cNvSpPr/>
          <p:nvPr/>
        </p:nvSpPr>
        <p:spPr>
          <a:xfrm>
            <a:off x="4468913" y="4859007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Xem bảng cc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F901252-6893-4A6A-875D-F122BDB74544}"/>
              </a:ext>
            </a:extLst>
          </p:cNvPr>
          <p:cNvCxnSpPr>
            <a:cxnSpLocks/>
          </p:cNvCxnSpPr>
          <p:nvPr/>
        </p:nvCxnSpPr>
        <p:spPr>
          <a:xfrm flipH="1">
            <a:off x="2596362" y="2924247"/>
            <a:ext cx="6847384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FDF2706-3A69-4F00-BD83-7F0D3BB75455}"/>
              </a:ext>
            </a:extLst>
          </p:cNvPr>
          <p:cNvCxnSpPr>
            <a:cxnSpLocks/>
          </p:cNvCxnSpPr>
          <p:nvPr/>
        </p:nvCxnSpPr>
        <p:spPr>
          <a:xfrm flipH="1">
            <a:off x="2596362" y="6682658"/>
            <a:ext cx="6935593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FEB5A93-8F16-43D4-A01D-C95C23819B69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5502943" y="2702601"/>
            <a:ext cx="0" cy="1837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ecision 40">
            <a:extLst>
              <a:ext uri="{FF2B5EF4-FFF2-40B4-BE49-F238E27FC236}">
                <a16:creationId xmlns:a16="http://schemas.microsoft.com/office/drawing/2014/main" id="{BC476F51-1330-4E9D-A8B8-FC330EE8CEE5}"/>
              </a:ext>
            </a:extLst>
          </p:cNvPr>
          <p:cNvSpPr/>
          <p:nvPr/>
        </p:nvSpPr>
        <p:spPr>
          <a:xfrm>
            <a:off x="8010641" y="4840294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C98713-8536-4D39-BFDD-F6D34673C1CF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7541919" y="6082855"/>
            <a:ext cx="46872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7C3C768-9F50-4490-ABFB-87A54F0F1940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8960484" y="5105865"/>
            <a:ext cx="1" cy="2453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F82DE54-9351-4A33-9035-6E385AE40087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8960485" y="5854936"/>
            <a:ext cx="7475" cy="2279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6CBF52-046C-48CA-B3CF-C4643DDD9140}"/>
              </a:ext>
            </a:extLst>
          </p:cNvPr>
          <p:cNvCxnSpPr>
            <a:cxnSpLocks/>
          </p:cNvCxnSpPr>
          <p:nvPr/>
        </p:nvCxnSpPr>
        <p:spPr>
          <a:xfrm>
            <a:off x="7496320" y="5071331"/>
            <a:ext cx="45599" cy="10304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985DD75-0C93-416D-8E12-000357356275}"/>
              </a:ext>
            </a:extLst>
          </p:cNvPr>
          <p:cNvCxnSpPr>
            <a:cxnSpLocks/>
          </p:cNvCxnSpPr>
          <p:nvPr/>
        </p:nvCxnSpPr>
        <p:spPr>
          <a:xfrm flipH="1" flipV="1">
            <a:off x="7489254" y="5080238"/>
            <a:ext cx="510313" cy="63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6347676-1338-4A18-AFF0-2D9510C2D792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8477223" y="5081168"/>
            <a:ext cx="490737" cy="54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50808C6-DA62-43C9-A19E-869299F22597}"/>
              </a:ext>
            </a:extLst>
          </p:cNvPr>
          <p:cNvSpPr/>
          <p:nvPr/>
        </p:nvSpPr>
        <p:spPr>
          <a:xfrm>
            <a:off x="8477223" y="5351217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Loại bỏ bảng cc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21F6C93-903F-48AC-8CB5-192213E85C69}"/>
              </a:ext>
            </a:extLst>
          </p:cNvPr>
          <p:cNvCxnSpPr>
            <a:cxnSpLocks/>
            <a:endCxn id="75" idx="3"/>
          </p:cNvCxnSpPr>
          <p:nvPr/>
        </p:nvCxnSpPr>
        <p:spPr>
          <a:xfrm flipH="1" flipV="1">
            <a:off x="8477221" y="6082856"/>
            <a:ext cx="490739" cy="189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9F0B1559-375B-419A-BCC4-DC83290E9982}"/>
              </a:ext>
            </a:extLst>
          </p:cNvPr>
          <p:cNvSpPr/>
          <p:nvPr/>
        </p:nvSpPr>
        <p:spPr>
          <a:xfrm>
            <a:off x="6883459" y="4669790"/>
            <a:ext cx="766453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 Lưu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5EA9D6-0A9F-463F-9115-C8A33DD187DC}"/>
              </a:ext>
            </a:extLst>
          </p:cNvPr>
          <p:cNvSpPr/>
          <p:nvPr/>
        </p:nvSpPr>
        <p:spPr>
          <a:xfrm>
            <a:off x="8765502" y="4803897"/>
            <a:ext cx="766453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Không l</a:t>
            </a:r>
            <a:r>
              <a:rPr lang="vi-VN" sz="1400">
                <a:solidFill>
                  <a:sysClr val="windowText" lastClr="000000"/>
                </a:solidFill>
              </a:rPr>
              <a:t>ư</a:t>
            </a:r>
            <a:r>
              <a:rPr lang="en-US" sz="1400">
                <a:solidFill>
                  <a:sysClr val="windowText" lastClr="000000"/>
                </a:solidFill>
              </a:rPr>
              <a:t>u</a:t>
            </a:r>
          </a:p>
        </p:txBody>
      </p:sp>
      <p:sp>
        <p:nvSpPr>
          <p:cNvPr id="75" name="Flowchart: Decision 74">
            <a:extLst>
              <a:ext uri="{FF2B5EF4-FFF2-40B4-BE49-F238E27FC236}">
                <a16:creationId xmlns:a16="http://schemas.microsoft.com/office/drawing/2014/main" id="{0342B85F-8374-41F4-B560-D1FD97F6D14F}"/>
              </a:ext>
            </a:extLst>
          </p:cNvPr>
          <p:cNvSpPr/>
          <p:nvPr/>
        </p:nvSpPr>
        <p:spPr>
          <a:xfrm>
            <a:off x="8010639" y="5841982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D6EB159-C8AF-4D11-94D5-E5EA4203C26A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8243930" y="6323729"/>
            <a:ext cx="0" cy="3589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76F0EB2-F51E-4401-A512-BD74467649B2}"/>
              </a:ext>
            </a:extLst>
          </p:cNvPr>
          <p:cNvSpPr/>
          <p:nvPr/>
        </p:nvSpPr>
        <p:spPr>
          <a:xfrm>
            <a:off x="1904301" y="448004"/>
            <a:ext cx="1426128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Chấm công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3CB3DE9-F2E4-43B2-9503-A53F5D180C65}"/>
              </a:ext>
            </a:extLst>
          </p:cNvPr>
          <p:cNvSpPr/>
          <p:nvPr/>
        </p:nvSpPr>
        <p:spPr>
          <a:xfrm>
            <a:off x="3734899" y="3076667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Cung cấp thông tin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23385C-A150-4BAA-A90A-2E0B51689A7D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4218161" y="2924247"/>
            <a:ext cx="7035" cy="1524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BFEA079-8520-4921-AA47-E08DA0D23956}"/>
              </a:ext>
            </a:extLst>
          </p:cNvPr>
          <p:cNvSpPr/>
          <p:nvPr/>
        </p:nvSpPr>
        <p:spPr>
          <a:xfrm>
            <a:off x="3733572" y="3713141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Kiểm tra thông tin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1CBED7F-5584-4AC1-8278-D12AC6209844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 flipH="1">
            <a:off x="4216834" y="3580386"/>
            <a:ext cx="1327" cy="132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B5D2808F-04F2-4039-A9B6-B4EB9D31ACEA}"/>
              </a:ext>
            </a:extLst>
          </p:cNvPr>
          <p:cNvSpPr/>
          <p:nvPr/>
        </p:nvSpPr>
        <p:spPr>
          <a:xfrm>
            <a:off x="3991907" y="4353037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2D12C60-FF4F-4F8C-BE68-29F30F2E6C46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523185" y="5687877"/>
            <a:ext cx="46872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72BC36C-E61B-40F0-9211-31CB4C26DEDF}"/>
              </a:ext>
            </a:extLst>
          </p:cNvPr>
          <p:cNvCxnSpPr>
            <a:cxnSpLocks/>
            <a:endCxn id="136" idx="0"/>
          </p:cNvCxnSpPr>
          <p:nvPr/>
        </p:nvCxnSpPr>
        <p:spPr>
          <a:xfrm>
            <a:off x="4941750" y="4618608"/>
            <a:ext cx="10425" cy="2403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68F22C6-429A-40F1-877A-EF2F6C700BF9}"/>
              </a:ext>
            </a:extLst>
          </p:cNvPr>
          <p:cNvCxnSpPr>
            <a:cxnSpLocks/>
            <a:stCxn id="136" idx="2"/>
          </p:cNvCxnSpPr>
          <p:nvPr/>
        </p:nvCxnSpPr>
        <p:spPr>
          <a:xfrm flipH="1">
            <a:off x="4949227" y="5362726"/>
            <a:ext cx="2948" cy="3251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AFF3738-BD25-4D8C-A497-FEEB74865E8D}"/>
              </a:ext>
            </a:extLst>
          </p:cNvPr>
          <p:cNvCxnSpPr>
            <a:cxnSpLocks/>
          </p:cNvCxnSpPr>
          <p:nvPr/>
        </p:nvCxnSpPr>
        <p:spPr>
          <a:xfrm flipH="1" flipV="1">
            <a:off x="3470520" y="4592981"/>
            <a:ext cx="510313" cy="63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98EE73B-DB8C-468E-ADDB-BE7D12C9735C}"/>
              </a:ext>
            </a:extLst>
          </p:cNvPr>
          <p:cNvCxnSpPr>
            <a:cxnSpLocks/>
            <a:endCxn id="57" idx="3"/>
          </p:cNvCxnSpPr>
          <p:nvPr/>
        </p:nvCxnSpPr>
        <p:spPr>
          <a:xfrm flipH="1" flipV="1">
            <a:off x="4458489" y="4593911"/>
            <a:ext cx="490737" cy="54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1DF11B0-2E7F-4531-9A20-88B0FF86423B}"/>
              </a:ext>
            </a:extLst>
          </p:cNvPr>
          <p:cNvCxnSpPr>
            <a:cxnSpLocks/>
            <a:endCxn id="79" idx="3"/>
          </p:cNvCxnSpPr>
          <p:nvPr/>
        </p:nvCxnSpPr>
        <p:spPr>
          <a:xfrm flipH="1" flipV="1">
            <a:off x="4458487" y="5687878"/>
            <a:ext cx="490739" cy="189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655C879F-B270-46D4-891F-0981890FC226}"/>
              </a:ext>
            </a:extLst>
          </p:cNvPr>
          <p:cNvSpPr/>
          <p:nvPr/>
        </p:nvSpPr>
        <p:spPr>
          <a:xfrm>
            <a:off x="2596361" y="4303917"/>
            <a:ext cx="966523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 Không thỏa mãn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3F63C7E-6474-4F9E-AC75-42D7570D11FF}"/>
              </a:ext>
            </a:extLst>
          </p:cNvPr>
          <p:cNvSpPr/>
          <p:nvPr/>
        </p:nvSpPr>
        <p:spPr>
          <a:xfrm>
            <a:off x="4873903" y="4232383"/>
            <a:ext cx="945325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Thỏa mãn</a:t>
            </a:r>
          </a:p>
        </p:txBody>
      </p:sp>
      <p:sp>
        <p:nvSpPr>
          <p:cNvPr id="79" name="Flowchart: Decision 78">
            <a:extLst>
              <a:ext uri="{FF2B5EF4-FFF2-40B4-BE49-F238E27FC236}">
                <a16:creationId xmlns:a16="http://schemas.microsoft.com/office/drawing/2014/main" id="{6BA7BCAD-DC93-4E68-BD3A-E220099BAC79}"/>
              </a:ext>
            </a:extLst>
          </p:cNvPr>
          <p:cNvSpPr/>
          <p:nvPr/>
        </p:nvSpPr>
        <p:spPr>
          <a:xfrm>
            <a:off x="3991905" y="5447004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2A5CED8-752F-4E91-90E3-14DA6A8FCE10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4225196" y="5928751"/>
            <a:ext cx="0" cy="121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5D3C825-27B3-4338-8E18-AA451E28BDF2}"/>
              </a:ext>
            </a:extLst>
          </p:cNvPr>
          <p:cNvCxnSpPr>
            <a:cxnSpLocks/>
            <a:stCxn id="52" idx="2"/>
            <a:endCxn id="57" idx="0"/>
          </p:cNvCxnSpPr>
          <p:nvPr/>
        </p:nvCxnSpPr>
        <p:spPr>
          <a:xfrm>
            <a:off x="4216834" y="4216860"/>
            <a:ext cx="8364" cy="1361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5AF3425-A7A8-4DEC-82AC-AEB1CED2FD4A}"/>
              </a:ext>
            </a:extLst>
          </p:cNvPr>
          <p:cNvSpPr/>
          <p:nvPr/>
        </p:nvSpPr>
        <p:spPr>
          <a:xfrm>
            <a:off x="3027971" y="4843505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Tạo bảng cc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6DEECB6-1BD5-4766-9946-55652B64B116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3500808" y="4603106"/>
            <a:ext cx="10425" cy="2403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3359B10-9E38-4FEA-B721-45BBA97B99A4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3511233" y="5347224"/>
            <a:ext cx="20532" cy="341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612548A-E473-40F5-88B8-090B0B7A0617}"/>
              </a:ext>
            </a:extLst>
          </p:cNvPr>
          <p:cNvSpPr/>
          <p:nvPr/>
        </p:nvSpPr>
        <p:spPr>
          <a:xfrm>
            <a:off x="7751839" y="3473056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L</a:t>
            </a:r>
            <a:r>
              <a:rPr lang="vi-VN" sz="1400"/>
              <a:t>ư</a:t>
            </a:r>
            <a:r>
              <a:rPr lang="en-US" sz="1400"/>
              <a:t>u báo cáo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681EF26-D882-45B3-9F36-209E01B78BDC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8233773" y="2961560"/>
            <a:ext cx="1328" cy="5114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A06B774B-562C-479A-B81B-393CDA6D43F1}"/>
              </a:ext>
            </a:extLst>
          </p:cNvPr>
          <p:cNvSpPr/>
          <p:nvPr/>
        </p:nvSpPr>
        <p:spPr>
          <a:xfrm>
            <a:off x="7750512" y="4109530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Xác nhận l</a:t>
            </a:r>
            <a:r>
              <a:rPr lang="vi-VN" sz="1400"/>
              <a:t>ư</a:t>
            </a:r>
            <a:r>
              <a:rPr lang="en-US" sz="1400"/>
              <a:t>u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E921EFB-1E50-4B2B-9875-0A06CABCB346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 flipH="1">
            <a:off x="8233774" y="3976775"/>
            <a:ext cx="1327" cy="132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9F34164-3ACF-4278-A672-C1A0B778781C}"/>
              </a:ext>
            </a:extLst>
          </p:cNvPr>
          <p:cNvCxnSpPr>
            <a:cxnSpLocks/>
            <a:stCxn id="97" idx="2"/>
            <a:endCxn id="41" idx="0"/>
          </p:cNvCxnSpPr>
          <p:nvPr/>
        </p:nvCxnSpPr>
        <p:spPr>
          <a:xfrm>
            <a:off x="8233774" y="4613249"/>
            <a:ext cx="10158" cy="227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7E62448-CF9D-4360-A06B-565E32BE1D92}"/>
              </a:ext>
            </a:extLst>
          </p:cNvPr>
          <p:cNvSpPr/>
          <p:nvPr/>
        </p:nvSpPr>
        <p:spPr>
          <a:xfrm>
            <a:off x="3751961" y="6048586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Chọn giờ, nhập phí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55BB45E-2438-42CA-9765-1B28D618BAD1}"/>
              </a:ext>
            </a:extLst>
          </p:cNvPr>
          <p:cNvCxnSpPr>
            <a:cxnSpLocks/>
            <a:stCxn id="68" idx="3"/>
            <a:endCxn id="83" idx="1"/>
          </p:cNvCxnSpPr>
          <p:nvPr/>
        </p:nvCxnSpPr>
        <p:spPr>
          <a:xfrm flipV="1">
            <a:off x="4718484" y="6288634"/>
            <a:ext cx="379151" cy="118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4AEACF6-01A0-4E14-84AF-95B9BFE959B4}"/>
              </a:ext>
            </a:extLst>
          </p:cNvPr>
          <p:cNvSpPr/>
          <p:nvPr/>
        </p:nvSpPr>
        <p:spPr>
          <a:xfrm>
            <a:off x="5097635" y="6036774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Kiểm tra quá giờ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A1CBDDA-5A40-4109-93DA-0E42908D0FBB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5580896" y="6540493"/>
            <a:ext cx="1" cy="1236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62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61000" y="177800"/>
            <a:ext cx="469900" cy="4699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94514" y="952500"/>
            <a:ext cx="1211283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Đăng</a:t>
            </a:r>
            <a:r>
              <a:rPr lang="en-US" sz="1600" dirty="0"/>
              <a:t> </a:t>
            </a:r>
            <a:r>
              <a:rPr lang="en-US" sz="1600" dirty="0" err="1"/>
              <a:t>nhập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4679950" y="1803400"/>
            <a:ext cx="2032000" cy="469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Kiểm</a:t>
            </a:r>
            <a:r>
              <a:rPr lang="en-US" sz="1400" dirty="0"/>
              <a:t> </a:t>
            </a:r>
            <a:r>
              <a:rPr lang="en-US" sz="1400" dirty="0" err="1"/>
              <a:t>tra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tin</a:t>
            </a:r>
          </a:p>
          <a:p>
            <a:pPr algn="ctr"/>
            <a:r>
              <a:rPr lang="en-US" sz="1400" dirty="0"/>
              <a:t> </a:t>
            </a:r>
            <a:r>
              <a:rPr lang="en-US" sz="1400" dirty="0" err="1"/>
              <a:t>nhân</a:t>
            </a:r>
            <a:r>
              <a:rPr lang="en-US" sz="1400" dirty="0"/>
              <a:t> </a:t>
            </a:r>
            <a:r>
              <a:rPr lang="en-US" sz="1400" dirty="0" err="1"/>
              <a:t>viên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5048744" y="2654300"/>
            <a:ext cx="1294411" cy="469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Tính</a:t>
            </a:r>
            <a:r>
              <a:rPr lang="en-US" sz="1600" dirty="0"/>
              <a:t> </a:t>
            </a:r>
            <a:r>
              <a:rPr lang="en-US" sz="1600" dirty="0" err="1"/>
              <a:t>lương</a:t>
            </a:r>
            <a:endParaRPr lang="en-US" sz="1600" dirty="0"/>
          </a:p>
        </p:txBody>
      </p:sp>
      <p:sp>
        <p:nvSpPr>
          <p:cNvPr id="10" name="Diamond 9"/>
          <p:cNvSpPr/>
          <p:nvPr/>
        </p:nvSpPr>
        <p:spPr>
          <a:xfrm>
            <a:off x="5461000" y="3327631"/>
            <a:ext cx="469900" cy="444269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311253" y="4011764"/>
            <a:ext cx="1501683" cy="6223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Tạo giao dịch ngân hàng</a:t>
            </a:r>
            <a:endParaRPr lang="en-US" dirty="0"/>
          </a:p>
        </p:txBody>
      </p:sp>
      <p:sp>
        <p:nvSpPr>
          <p:cNvPr id="15" name="Diamond 14"/>
          <p:cNvSpPr/>
          <p:nvPr/>
        </p:nvSpPr>
        <p:spPr>
          <a:xfrm>
            <a:off x="5461000" y="4763935"/>
            <a:ext cx="469900" cy="444269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4" idx="4"/>
            <a:endCxn id="5" idx="0"/>
          </p:cNvCxnSpPr>
          <p:nvPr/>
        </p:nvCxnSpPr>
        <p:spPr>
          <a:xfrm>
            <a:off x="5695950" y="647700"/>
            <a:ext cx="4206" cy="304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6" idx="0"/>
          </p:cNvCxnSpPr>
          <p:nvPr/>
        </p:nvCxnSpPr>
        <p:spPr>
          <a:xfrm flipH="1">
            <a:off x="5695950" y="1409700"/>
            <a:ext cx="4206" cy="393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9" idx="0"/>
          </p:cNvCxnSpPr>
          <p:nvPr/>
        </p:nvCxnSpPr>
        <p:spPr>
          <a:xfrm>
            <a:off x="5695950" y="2273300"/>
            <a:ext cx="0" cy="381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10" idx="0"/>
          </p:cNvCxnSpPr>
          <p:nvPr/>
        </p:nvCxnSpPr>
        <p:spPr>
          <a:xfrm>
            <a:off x="5695950" y="3124200"/>
            <a:ext cx="0" cy="2034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cxnSpLocks/>
            <a:stCxn id="36" idx="2"/>
            <a:endCxn id="15" idx="1"/>
          </p:cNvCxnSpPr>
          <p:nvPr/>
        </p:nvCxnSpPr>
        <p:spPr>
          <a:xfrm rot="16200000" flipH="1">
            <a:off x="4645164" y="4170234"/>
            <a:ext cx="352006" cy="127966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cxnSpLocks/>
            <a:stCxn id="10" idx="1"/>
            <a:endCxn id="36" idx="0"/>
          </p:cNvCxnSpPr>
          <p:nvPr/>
        </p:nvCxnSpPr>
        <p:spPr>
          <a:xfrm rot="10800000" flipV="1">
            <a:off x="4181336" y="3549766"/>
            <a:ext cx="1279665" cy="46199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cxnSpLocks/>
            <a:stCxn id="10" idx="3"/>
            <a:endCxn id="14" idx="0"/>
          </p:cNvCxnSpPr>
          <p:nvPr/>
        </p:nvCxnSpPr>
        <p:spPr>
          <a:xfrm>
            <a:off x="5930900" y="3549766"/>
            <a:ext cx="1131195" cy="46199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cxnSpLocks/>
            <a:stCxn id="14" idx="2"/>
            <a:endCxn id="15" idx="3"/>
          </p:cNvCxnSpPr>
          <p:nvPr/>
        </p:nvCxnSpPr>
        <p:spPr>
          <a:xfrm rot="5400000">
            <a:off x="6320495" y="4244470"/>
            <a:ext cx="352006" cy="113119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stCxn id="15" idx="2"/>
            <a:endCxn id="51" idx="0"/>
          </p:cNvCxnSpPr>
          <p:nvPr/>
        </p:nvCxnSpPr>
        <p:spPr>
          <a:xfrm flipH="1">
            <a:off x="5695949" y="5208204"/>
            <a:ext cx="1" cy="2362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1C0BC71-1943-44EB-A55D-39AEC47A1564}"/>
              </a:ext>
            </a:extLst>
          </p:cNvPr>
          <p:cNvSpPr/>
          <p:nvPr/>
        </p:nvSpPr>
        <p:spPr>
          <a:xfrm>
            <a:off x="1672077" y="681684"/>
            <a:ext cx="1440239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Hoạt động bảng l</a:t>
            </a:r>
            <a:r>
              <a:rPr lang="vi-VN">
                <a:solidFill>
                  <a:sysClr val="windowText" lastClr="000000"/>
                </a:solidFill>
              </a:rPr>
              <a:t>ư</a:t>
            </a:r>
            <a:r>
              <a:rPr lang="en-US">
                <a:solidFill>
                  <a:sysClr val="windowText" lastClr="000000"/>
                </a:solidFill>
              </a:rPr>
              <a:t>ơng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4391EA-FA36-4077-B2A3-F9950F9A4B4B}"/>
              </a:ext>
            </a:extLst>
          </p:cNvPr>
          <p:cNvSpPr/>
          <p:nvPr/>
        </p:nvSpPr>
        <p:spPr>
          <a:xfrm>
            <a:off x="6578105" y="2972210"/>
            <a:ext cx="2151901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Trả lương qua tài khoản ngân hàng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886550-CFD6-4E8A-94B5-F043560DB74A}"/>
              </a:ext>
            </a:extLst>
          </p:cNvPr>
          <p:cNvSpPr/>
          <p:nvPr/>
        </p:nvSpPr>
        <p:spPr>
          <a:xfrm>
            <a:off x="2573240" y="2972210"/>
            <a:ext cx="2151901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Hình thức khác</a:t>
            </a:r>
          </a:p>
        </p:txBody>
      </p:sp>
      <p:sp>
        <p:nvSpPr>
          <p:cNvPr id="36" name="Rounded Rectangle 13">
            <a:extLst>
              <a:ext uri="{FF2B5EF4-FFF2-40B4-BE49-F238E27FC236}">
                <a16:creationId xmlns:a16="http://schemas.microsoft.com/office/drawing/2014/main" id="{5EA3BB12-0E0A-4A3E-A1E1-D76D8AFCC748}"/>
              </a:ext>
            </a:extLst>
          </p:cNvPr>
          <p:cNvSpPr/>
          <p:nvPr/>
        </p:nvSpPr>
        <p:spPr>
          <a:xfrm>
            <a:off x="3576237" y="4011764"/>
            <a:ext cx="1210195" cy="622300"/>
          </a:xfrm>
          <a:prstGeom prst="roundRect">
            <a:avLst/>
          </a:prstGeom>
          <a:solidFill>
            <a:srgbClr val="6D91D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 bảng l</a:t>
            </a:r>
            <a:r>
              <a:rPr lang="vi-VN"/>
              <a:t>ư</a:t>
            </a:r>
            <a:r>
              <a:rPr lang="en-US"/>
              <a:t>ơng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870467-9B94-4C33-B6ED-B2791F8FAB63}"/>
              </a:ext>
            </a:extLst>
          </p:cNvPr>
          <p:cNvSpPr/>
          <p:nvPr/>
        </p:nvSpPr>
        <p:spPr>
          <a:xfrm>
            <a:off x="365143" y="1830718"/>
            <a:ext cx="2151901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ĐÃ SỬA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E279788-87E3-4FB8-B870-160D362F47F6}"/>
              </a:ext>
            </a:extLst>
          </p:cNvPr>
          <p:cNvGrpSpPr/>
          <p:nvPr/>
        </p:nvGrpSpPr>
        <p:grpSpPr>
          <a:xfrm>
            <a:off x="5442529" y="5444500"/>
            <a:ext cx="506839" cy="510453"/>
            <a:chOff x="7145664" y="6268203"/>
            <a:chExt cx="506839" cy="510453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60F6238-5C81-4ADD-91DB-70DEEBDA4F8F}"/>
                </a:ext>
              </a:extLst>
            </p:cNvPr>
            <p:cNvSpPr/>
            <p:nvPr/>
          </p:nvSpPr>
          <p:spPr>
            <a:xfrm>
              <a:off x="7192514" y="6315374"/>
              <a:ext cx="418875" cy="4218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063C174-8057-4C0B-AF20-C2CE16CFAE83}"/>
                </a:ext>
              </a:extLst>
            </p:cNvPr>
            <p:cNvSpPr/>
            <p:nvPr/>
          </p:nvSpPr>
          <p:spPr>
            <a:xfrm>
              <a:off x="7145664" y="6268203"/>
              <a:ext cx="506839" cy="510453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353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434</Words>
  <Application>Microsoft Office PowerPoint</Application>
  <PresentationFormat>Widescreen</PresentationFormat>
  <Paragraphs>128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Thành Hoàng</dc:creator>
  <cp:lastModifiedBy>Thành Hoàng</cp:lastModifiedBy>
  <cp:revision>35</cp:revision>
  <dcterms:created xsi:type="dcterms:W3CDTF">2020-03-11T16:56:25Z</dcterms:created>
  <dcterms:modified xsi:type="dcterms:W3CDTF">2020-05-01T22:45:57Z</dcterms:modified>
</cp:coreProperties>
</file>