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7" r:id="rId21"/>
    <p:sldId id="270" r:id="rId22"/>
    <p:sldId id="286" r:id="rId23"/>
    <p:sldId id="287" r:id="rId24"/>
    <p:sldId id="288" r:id="rId25"/>
    <p:sldId id="278" r:id="rId26"/>
    <p:sldId id="279" r:id="rId27"/>
    <p:sldId id="280" r:id="rId28"/>
    <p:sldId id="281" r:id="rId29"/>
    <p:sldId id="282" r:id="rId30"/>
    <p:sldId id="289" r:id="rId31"/>
    <p:sldId id="291" r:id="rId32"/>
    <p:sldId id="285" r:id="rId33"/>
    <p:sldId id="292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950E-E98F-4A47-91B0-B05A7AA5C3A3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FF4B-7ADB-4392-9265-7EE92E0BD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950E-E98F-4A47-91B0-B05A7AA5C3A3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FF4B-7ADB-4392-9265-7EE92E0BD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950E-E98F-4A47-91B0-B05A7AA5C3A3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FF4B-7ADB-4392-9265-7EE92E0BD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950E-E98F-4A47-91B0-B05A7AA5C3A3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FF4B-7ADB-4392-9265-7EE92E0BD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950E-E98F-4A47-91B0-B05A7AA5C3A3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FF4B-7ADB-4392-9265-7EE92E0BD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950E-E98F-4A47-91B0-B05A7AA5C3A3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FF4B-7ADB-4392-9265-7EE92E0BD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950E-E98F-4A47-91B0-B05A7AA5C3A3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FF4B-7ADB-4392-9265-7EE92E0BD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950E-E98F-4A47-91B0-B05A7AA5C3A3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FF4B-7ADB-4392-9265-7EE92E0BD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950E-E98F-4A47-91B0-B05A7AA5C3A3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FF4B-7ADB-4392-9265-7EE92E0BD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950E-E98F-4A47-91B0-B05A7AA5C3A3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FF4B-7ADB-4392-9265-7EE92E0BD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950E-E98F-4A47-91B0-B05A7AA5C3A3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F73FF4B-7ADB-4392-9265-7EE92E0BD0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D49950E-E98F-4A47-91B0-B05A7AA5C3A3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F73FF4B-7ADB-4392-9265-7EE92E0BD00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2143116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US" sz="26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26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r>
              <a:rPr lang="en-US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tán</a:t>
            </a:r>
            <a:r>
              <a:rPr lang="en-US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4</a:t>
            </a:r>
            <a:br>
              <a:rPr lang="en-US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6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26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r>
              <a:rPr lang="en-US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Bellman Ford</a:t>
            </a:r>
            <a:endParaRPr lang="en-US" sz="2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3786190"/>
            <a:ext cx="6400800" cy="17526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2000" b="1" err="1" smtClean="0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b="1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 smtClean="0">
                <a:latin typeface="Times New Roman" pitchFamily="18" charset="0"/>
                <a:cs typeface="Times New Roman" pitchFamily="18" charset="0"/>
              </a:rPr>
              <a:t>Lan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err="1" smtClean="0">
                <a:latin typeface="Times New Roman" pitchFamily="18" charset="0"/>
                <a:cs typeface="Times New Roman" pitchFamily="18" charset="0"/>
              </a:rPr>
              <a:t>Anh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4</a:t>
            </a:r>
          </a:p>
          <a:p>
            <a:pPr algn="l"/>
            <a:r>
              <a:rPr lang="en-US" sz="2000" i="1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Hải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:		1041060240</a:t>
            </a:r>
          </a:p>
          <a:p>
            <a:pPr algn="l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Đào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Hằng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:		1041060269</a:t>
            </a:r>
          </a:p>
          <a:p>
            <a:pPr algn="l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Ngô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Hằng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:		1041060262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488" y="23574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3959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1800" b="1" smtClean="0">
                <a:latin typeface="Times New Roman" pitchFamily="18" charset="0"/>
                <a:cs typeface="Times New Roman" pitchFamily="18" charset="0"/>
              </a:rPr>
              <a:t> 1:</a:t>
            </a:r>
            <a:endParaRPr lang="en-US" sz="18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(2) &lt; chi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(∞) =&gt;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A</a:t>
            </a:r>
          </a:p>
          <a:p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(6) &lt; chi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(∞) =&gt;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C</a:t>
            </a: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3357562"/>
            <a:ext cx="6631372" cy="2484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3959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1800" b="1" smtClean="0">
                <a:latin typeface="Times New Roman" pitchFamily="18" charset="0"/>
                <a:cs typeface="Times New Roman" pitchFamily="18" charset="0"/>
              </a:rPr>
              <a:t> 2:</a:t>
            </a:r>
            <a:endParaRPr lang="en-US" sz="18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(5) &lt; chi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(6) =&gt;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C</a:t>
            </a:r>
          </a:p>
          <a:p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D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(8) &lt; chi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(∞) =&gt;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D</a:t>
            </a: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3643314"/>
            <a:ext cx="6588170" cy="2500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110178"/>
          </a:xfrm>
        </p:spPr>
        <p:txBody>
          <a:bodyPr>
            <a:normAutofit/>
          </a:bodyPr>
          <a:lstStyle/>
          <a:p>
            <a:r>
              <a:rPr lang="en-US" sz="1800" b="1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1800" b="1" smtClean="0">
                <a:latin typeface="Times New Roman" pitchFamily="18" charset="0"/>
                <a:cs typeface="Times New Roman" pitchFamily="18" charset="0"/>
              </a:rPr>
              <a:t> 3:</a:t>
            </a:r>
            <a:endParaRPr lang="en-US" sz="18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D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(7) &lt; chi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(8) =&gt;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D</a:t>
            </a: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687" y="3071810"/>
            <a:ext cx="6242933" cy="24288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530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1800" b="1" smtClean="0">
                <a:latin typeface="Times New Roman" pitchFamily="18" charset="0"/>
                <a:cs typeface="Times New Roman" pitchFamily="18" charset="0"/>
              </a:rPr>
              <a:t> 4:</a:t>
            </a:r>
            <a:endParaRPr lang="en-US" sz="18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giống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dừng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2714620"/>
            <a:ext cx="6632321" cy="24527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395930"/>
          </a:xfrm>
        </p:spPr>
        <p:txBody>
          <a:bodyPr/>
          <a:lstStyle/>
          <a:p>
            <a:pPr>
              <a:buNone/>
            </a:pPr>
            <a:r>
              <a:rPr lang="en-US" smtClean="0"/>
              <a:t>- </a:t>
            </a:r>
            <a:r>
              <a:rPr lang="en-US" sz="1800" b="1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18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err="1" smtClean="0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1800" b="1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B-&gt;D: B-&gt;A-&gt;C-&gt;D </a:t>
            </a:r>
          </a:p>
          <a:p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: 7</a:t>
            </a:r>
          </a:p>
          <a:p>
            <a:pPr>
              <a:buNone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- </a:t>
            </a:r>
            <a:r>
              <a:rPr lang="en-US" sz="1800" b="1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1800" b="1" smtClean="0">
                <a:latin typeface="Times New Roman" pitchFamily="18" charset="0"/>
                <a:cs typeface="Times New Roman" pitchFamily="18" charset="0"/>
              </a:rPr>
              <a:t> ý:</a:t>
            </a:r>
            <a:endParaRPr lang="en-US" sz="18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giống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3 =&gt;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B-&gt;D</a:t>
            </a:r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504057"/>
          </a:xfrm>
        </p:spPr>
        <p:txBody>
          <a:bodyPr>
            <a:normAutofit/>
          </a:bodyPr>
          <a:lstStyle/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214422"/>
            <a:ext cx="5186366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52921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0463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7929618" cy="489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190474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85860"/>
            <a:ext cx="7334280" cy="4732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9666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785794"/>
            <a:ext cx="7496198" cy="586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566478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714356"/>
            <a:ext cx="6286544" cy="594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8018729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 smtClean="0"/>
              <a:t>Nội</a:t>
            </a:r>
            <a:r>
              <a:rPr lang="en-US" smtClean="0"/>
              <a:t>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Giới</a:t>
            </a:r>
            <a:r>
              <a:rPr lang="en-US" smtClean="0"/>
              <a:t> </a:t>
            </a:r>
            <a:r>
              <a:rPr lang="en-US" err="1" smtClean="0"/>
              <a:t>thiệu</a:t>
            </a:r>
            <a:r>
              <a:rPr lang="en-US" smtClean="0"/>
              <a:t> </a:t>
            </a:r>
            <a:r>
              <a:rPr lang="en-US" err="1" smtClean="0"/>
              <a:t>bài</a:t>
            </a:r>
            <a:r>
              <a:rPr lang="en-US" smtClean="0"/>
              <a:t> </a:t>
            </a:r>
            <a:r>
              <a:rPr lang="en-US" err="1" smtClean="0"/>
              <a:t>toán</a:t>
            </a:r>
            <a:endParaRPr lang="en-US" smtClean="0"/>
          </a:p>
          <a:p>
            <a:r>
              <a:rPr lang="en-US" err="1" smtClean="0"/>
              <a:t>Thuật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Bellman-ford</a:t>
            </a:r>
          </a:p>
          <a:p>
            <a:r>
              <a:rPr lang="en-US" err="1" smtClean="0"/>
              <a:t>Ứng</a:t>
            </a:r>
            <a:r>
              <a:rPr lang="en-US" smtClean="0"/>
              <a:t> </a:t>
            </a:r>
            <a:r>
              <a:rPr lang="en-US" err="1" smtClean="0"/>
              <a:t>dụng</a:t>
            </a:r>
            <a:r>
              <a:rPr lang="en-US" smtClean="0"/>
              <a:t> </a:t>
            </a:r>
            <a:r>
              <a:rPr lang="en-US" err="1" smtClean="0"/>
              <a:t>thuật</a:t>
            </a:r>
            <a:r>
              <a:rPr lang="en-US" smtClean="0"/>
              <a:t> </a:t>
            </a:r>
            <a:r>
              <a:rPr lang="en-US" err="1" smtClean="0"/>
              <a:t>toán</a:t>
            </a:r>
            <a:endParaRPr lang="en-US" smtClean="0"/>
          </a:p>
          <a:p>
            <a:r>
              <a:rPr lang="en-US" err="1" smtClean="0"/>
              <a:t>Tổng</a:t>
            </a:r>
            <a:r>
              <a:rPr lang="en-US" smtClean="0"/>
              <a:t> </a:t>
            </a:r>
            <a:r>
              <a:rPr lang="en-US" err="1" smtClean="0"/>
              <a:t>kết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52736"/>
            <a:ext cx="8229600" cy="5040560"/>
          </a:xfrm>
        </p:spPr>
      </p:pic>
    </p:spTree>
    <p:extLst>
      <p:ext uri="{BB962C8B-B14F-4D97-AF65-F5344CB8AC3E}">
        <p14:creationId xmlns:p14="http://schemas.microsoft.com/office/powerpoint/2010/main" val="7501742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642934"/>
          </a:xfrm>
        </p:spPr>
        <p:txBody>
          <a:bodyPr>
            <a:normAutofit/>
          </a:bodyPr>
          <a:lstStyle/>
          <a:p>
            <a:r>
              <a:rPr lang="en-US" sz="3000" b="1" smtClean="0"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3000" b="1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3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3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sz="3000" b="1" smtClean="0"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3000" b="1" err="1" smtClean="0">
                <a:latin typeface="Times New Roman" pitchFamily="18" charset="0"/>
                <a:cs typeface="Times New Roman" pitchFamily="18" charset="0"/>
              </a:rPr>
              <a:t>song</a:t>
            </a:r>
            <a:endParaRPr lang="en-US"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386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700" b="1" i="1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1700" b="1" i="1" err="1" smtClean="0"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1700" b="1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i="1" err="1" smtClean="0"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sz="1700" b="1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i="1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700" b="1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i="1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1700" b="1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i="1" err="1" smtClean="0"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1700" b="1" i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err="1" smtClean="0"/>
              <a:t>Sau</a:t>
            </a:r>
            <a:r>
              <a:rPr lang="en-US" sz="1800" smtClean="0"/>
              <a:t> </a:t>
            </a:r>
            <a:r>
              <a:rPr lang="en-US" sz="1800" err="1" smtClean="0"/>
              <a:t>đây</a:t>
            </a:r>
            <a:r>
              <a:rPr lang="en-US" sz="1800" smtClean="0"/>
              <a:t> </a:t>
            </a:r>
            <a:r>
              <a:rPr lang="en-US" sz="1800" err="1" smtClean="0"/>
              <a:t>là</a:t>
            </a:r>
            <a:r>
              <a:rPr lang="en-US" sz="1800" smtClean="0"/>
              <a:t> </a:t>
            </a:r>
            <a:r>
              <a:rPr lang="en-US" sz="1800" err="1" smtClean="0"/>
              <a:t>các</a:t>
            </a:r>
            <a:r>
              <a:rPr lang="en-US" sz="1800" smtClean="0"/>
              <a:t> </a:t>
            </a:r>
            <a:r>
              <a:rPr lang="en-US" sz="1800" err="1" smtClean="0"/>
              <a:t>bước</a:t>
            </a:r>
            <a:r>
              <a:rPr lang="en-US" sz="1800" smtClean="0"/>
              <a:t> chi </a:t>
            </a:r>
            <a:r>
              <a:rPr lang="en-US" sz="1800" err="1" smtClean="0"/>
              <a:t>tiết</a:t>
            </a:r>
            <a:r>
              <a:rPr lang="en-US" sz="1800" smtClean="0"/>
              <a:t>:</a:t>
            </a:r>
          </a:p>
          <a:p>
            <a:r>
              <a:rPr lang="en-US" sz="1800" i="1" smtClean="0"/>
              <a:t>Input:</a:t>
            </a:r>
            <a:r>
              <a:rPr lang="en-US" sz="1800" smtClean="0"/>
              <a:t> Graph </a:t>
            </a:r>
            <a:r>
              <a:rPr lang="en-US" sz="1800" err="1" smtClean="0"/>
              <a:t>và</a:t>
            </a:r>
            <a:r>
              <a:rPr lang="en-US" sz="1800" smtClean="0"/>
              <a:t> </a:t>
            </a:r>
            <a:r>
              <a:rPr lang="en-US" sz="1800" err="1" smtClean="0"/>
              <a:t>một</a:t>
            </a:r>
            <a:r>
              <a:rPr lang="en-US" sz="1800" smtClean="0"/>
              <a:t> </a:t>
            </a:r>
            <a:r>
              <a:rPr lang="en-US" sz="1800" err="1" smtClean="0"/>
              <a:t>đỉnh</a:t>
            </a:r>
            <a:r>
              <a:rPr lang="en-US" sz="1800" smtClean="0"/>
              <a:t> </a:t>
            </a:r>
            <a:r>
              <a:rPr lang="en-US" sz="1800" err="1" smtClean="0"/>
              <a:t>nguồn</a:t>
            </a:r>
            <a:r>
              <a:rPr lang="en-US" sz="1800" smtClean="0"/>
              <a:t> </a:t>
            </a:r>
            <a:r>
              <a:rPr lang="en-US" sz="1800" i="1" err="1" smtClean="0"/>
              <a:t>src</a:t>
            </a:r>
            <a:r>
              <a:rPr lang="en-US" sz="1800" i="1" smtClean="0"/>
              <a:t> </a:t>
            </a: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i="1" smtClean="0"/>
              <a:t>Output:</a:t>
            </a:r>
            <a:r>
              <a:rPr lang="en-US" sz="1800" smtClean="0"/>
              <a:t> </a:t>
            </a:r>
            <a:r>
              <a:rPr lang="en-US" sz="1800" err="1" smtClean="0"/>
              <a:t>Khoảng</a:t>
            </a:r>
            <a:r>
              <a:rPr lang="en-US" sz="1800" smtClean="0"/>
              <a:t> </a:t>
            </a:r>
            <a:r>
              <a:rPr lang="en-US" sz="1800" err="1" smtClean="0"/>
              <a:t>cách</a:t>
            </a:r>
            <a:r>
              <a:rPr lang="en-US" sz="1800" smtClean="0"/>
              <a:t> </a:t>
            </a:r>
            <a:r>
              <a:rPr lang="en-US" sz="1800" err="1" smtClean="0"/>
              <a:t>ngắn</a:t>
            </a:r>
            <a:r>
              <a:rPr lang="en-US" sz="1800" smtClean="0"/>
              <a:t> </a:t>
            </a:r>
            <a:r>
              <a:rPr lang="en-US" sz="1800" err="1" smtClean="0"/>
              <a:t>nhất</a:t>
            </a:r>
            <a:r>
              <a:rPr lang="en-US" sz="1800" smtClean="0"/>
              <a:t> </a:t>
            </a:r>
            <a:r>
              <a:rPr lang="en-US" sz="1800" err="1" smtClean="0"/>
              <a:t>tới</a:t>
            </a:r>
            <a:r>
              <a:rPr lang="en-US" sz="1800" smtClean="0"/>
              <a:t> </a:t>
            </a:r>
            <a:r>
              <a:rPr lang="en-US" sz="1800" err="1" smtClean="0"/>
              <a:t>tất</a:t>
            </a:r>
            <a:r>
              <a:rPr lang="en-US" sz="1800" smtClean="0"/>
              <a:t> </a:t>
            </a:r>
            <a:r>
              <a:rPr lang="en-US" sz="1800" err="1" smtClean="0"/>
              <a:t>cả</a:t>
            </a:r>
            <a:r>
              <a:rPr lang="en-US" sz="1800" smtClean="0"/>
              <a:t> </a:t>
            </a:r>
            <a:r>
              <a:rPr lang="en-US" sz="1800" err="1" smtClean="0"/>
              <a:t>các</a:t>
            </a:r>
            <a:r>
              <a:rPr lang="en-US" sz="1800" smtClean="0"/>
              <a:t> </a:t>
            </a:r>
            <a:r>
              <a:rPr lang="en-US" sz="1800" err="1" smtClean="0"/>
              <a:t>đỉnh</a:t>
            </a:r>
            <a:r>
              <a:rPr lang="en-US" sz="1800" smtClean="0"/>
              <a:t> </a:t>
            </a:r>
            <a:r>
              <a:rPr lang="en-US" sz="1800" err="1" smtClean="0"/>
              <a:t>từ</a:t>
            </a:r>
            <a:r>
              <a:rPr lang="en-US" sz="1800" smtClean="0"/>
              <a:t> </a:t>
            </a:r>
            <a:r>
              <a:rPr lang="en-US" sz="1800" i="1" err="1" smtClean="0"/>
              <a:t>nguồn</a:t>
            </a:r>
            <a:r>
              <a:rPr lang="en-US" sz="1800" smtClean="0"/>
              <a:t> . </a:t>
            </a:r>
            <a:r>
              <a:rPr lang="en-US" sz="1800" err="1" smtClean="0"/>
              <a:t>Nếu</a:t>
            </a:r>
            <a:r>
              <a:rPr lang="en-US" sz="1800" smtClean="0"/>
              <a:t> </a:t>
            </a:r>
            <a:r>
              <a:rPr lang="en-US" sz="1800" err="1" smtClean="0"/>
              <a:t>có</a:t>
            </a:r>
            <a:r>
              <a:rPr lang="en-US" sz="1800" smtClean="0"/>
              <a:t> </a:t>
            </a:r>
            <a:r>
              <a:rPr lang="en-US" sz="1800" err="1" smtClean="0"/>
              <a:t>chu</a:t>
            </a:r>
            <a:r>
              <a:rPr lang="en-US" sz="1800" smtClean="0"/>
              <a:t> </a:t>
            </a:r>
            <a:r>
              <a:rPr lang="en-US" sz="1800" err="1" smtClean="0"/>
              <a:t>kỳ</a:t>
            </a:r>
            <a:r>
              <a:rPr lang="en-US" sz="1800" smtClean="0"/>
              <a:t> </a:t>
            </a:r>
            <a:r>
              <a:rPr lang="en-US" sz="1800" err="1" smtClean="0"/>
              <a:t>trọng</a:t>
            </a:r>
            <a:r>
              <a:rPr lang="en-US" sz="1800" smtClean="0"/>
              <a:t> </a:t>
            </a:r>
            <a:r>
              <a:rPr lang="en-US" sz="1800" err="1" smtClean="0"/>
              <a:t>lượng</a:t>
            </a:r>
            <a:r>
              <a:rPr lang="en-US" sz="1800" smtClean="0"/>
              <a:t> </a:t>
            </a:r>
            <a:r>
              <a:rPr lang="en-US" sz="1800" err="1" smtClean="0"/>
              <a:t>âm</a:t>
            </a:r>
            <a:r>
              <a:rPr lang="en-US" sz="1800" smtClean="0"/>
              <a:t>, </a:t>
            </a:r>
            <a:r>
              <a:rPr lang="en-US" sz="1800" err="1" smtClean="0"/>
              <a:t>thì</a:t>
            </a:r>
            <a:r>
              <a:rPr lang="en-US" sz="1800" smtClean="0"/>
              <a:t> </a:t>
            </a:r>
            <a:r>
              <a:rPr lang="en-US" sz="1800" err="1" smtClean="0"/>
              <a:t>khoảng</a:t>
            </a:r>
            <a:r>
              <a:rPr lang="en-US" sz="1800" smtClean="0"/>
              <a:t> </a:t>
            </a:r>
            <a:r>
              <a:rPr lang="en-US" sz="1800" err="1" smtClean="0"/>
              <a:t>cách</a:t>
            </a:r>
            <a:r>
              <a:rPr lang="en-US" sz="1800" smtClean="0"/>
              <a:t> </a:t>
            </a:r>
            <a:r>
              <a:rPr lang="en-US" sz="1800" err="1" smtClean="0"/>
              <a:t>ngắn</a:t>
            </a:r>
            <a:r>
              <a:rPr lang="en-US" sz="1800" smtClean="0"/>
              <a:t> </a:t>
            </a:r>
            <a:r>
              <a:rPr lang="en-US" sz="1800" err="1" smtClean="0"/>
              <a:t>nhất</a:t>
            </a:r>
            <a:r>
              <a:rPr lang="en-US" sz="1800" smtClean="0"/>
              <a:t> </a:t>
            </a:r>
            <a:r>
              <a:rPr lang="en-US" sz="1800" err="1" smtClean="0"/>
              <a:t>sẽ</a:t>
            </a:r>
            <a:r>
              <a:rPr lang="en-US" sz="1800" smtClean="0"/>
              <a:t> </a:t>
            </a:r>
            <a:r>
              <a:rPr lang="en-US" sz="1800" err="1" smtClean="0"/>
              <a:t>không</a:t>
            </a:r>
            <a:r>
              <a:rPr lang="en-US" sz="1800" smtClean="0"/>
              <a:t> </a:t>
            </a:r>
            <a:r>
              <a:rPr lang="en-US" sz="1800" err="1" smtClean="0"/>
              <a:t>được</a:t>
            </a:r>
            <a:r>
              <a:rPr lang="en-US" sz="1800" smtClean="0"/>
              <a:t> </a:t>
            </a:r>
            <a:r>
              <a:rPr lang="en-US" sz="1800" err="1" smtClean="0"/>
              <a:t>tính</a:t>
            </a:r>
            <a:r>
              <a:rPr lang="en-US" sz="1800" smtClean="0"/>
              <a:t>, </a:t>
            </a:r>
            <a:r>
              <a:rPr lang="en-US" sz="1800" err="1" smtClean="0"/>
              <a:t>chu</a:t>
            </a:r>
            <a:r>
              <a:rPr lang="en-US" sz="1800" smtClean="0"/>
              <a:t> </a:t>
            </a:r>
            <a:r>
              <a:rPr lang="en-US" sz="1800" err="1" smtClean="0"/>
              <a:t>kỳ</a:t>
            </a:r>
            <a:r>
              <a:rPr lang="en-US" sz="1800" smtClean="0"/>
              <a:t> </a:t>
            </a:r>
            <a:r>
              <a:rPr lang="en-US" sz="1800" err="1" smtClean="0"/>
              <a:t>trọng</a:t>
            </a:r>
            <a:r>
              <a:rPr lang="en-US" sz="1800" smtClean="0"/>
              <a:t> </a:t>
            </a:r>
            <a:r>
              <a:rPr lang="en-US" sz="1800" err="1" smtClean="0"/>
              <a:t>lượng</a:t>
            </a:r>
            <a:r>
              <a:rPr lang="en-US" sz="1800" smtClean="0"/>
              <a:t> </a:t>
            </a:r>
            <a:r>
              <a:rPr lang="en-US" sz="1800" err="1" smtClean="0"/>
              <a:t>âm</a:t>
            </a:r>
            <a:r>
              <a:rPr lang="en-US" sz="1800" smtClean="0"/>
              <a:t> </a:t>
            </a:r>
            <a:r>
              <a:rPr lang="en-US" sz="1800" err="1" smtClean="0"/>
              <a:t>được</a:t>
            </a:r>
            <a:r>
              <a:rPr lang="en-US" sz="1800" smtClean="0"/>
              <a:t> </a:t>
            </a:r>
            <a:r>
              <a:rPr lang="en-US" sz="1800" err="1" smtClean="0"/>
              <a:t>báo</a:t>
            </a:r>
            <a:r>
              <a:rPr lang="en-US" sz="1800" smtClean="0"/>
              <a:t> </a:t>
            </a:r>
            <a:r>
              <a:rPr lang="en-US" sz="1800" err="1" smtClean="0"/>
              <a:t>cáo</a:t>
            </a:r>
            <a:r>
              <a:rPr lang="en-US" sz="1800" smtClean="0"/>
              <a:t>.</a:t>
            </a:r>
          </a:p>
          <a:p>
            <a:endParaRPr lang="en-US" sz="17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81616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1: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thread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: </a:t>
            </a:r>
          </a:p>
          <a:p>
            <a:pPr lvl="1"/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2 threads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2 section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sau:khởi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2"/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Section 1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chẵn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/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Section 2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lẻ</a:t>
            </a:r>
            <a:endParaRPr lang="en-US" sz="180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0.</a:t>
            </a:r>
          </a:p>
          <a:p>
            <a:pPr lvl="1"/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2 threads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2 section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sau:Tạo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[]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thước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| V | 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trừ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/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Section 1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chẵn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/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Section 2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lẻ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39763" lvl="1" indent="-554038">
              <a:buNone/>
            </a:pP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0.</a:t>
            </a: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2:</a:t>
            </a:r>
          </a:p>
          <a:p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song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/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num_threads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/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| V | -1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| V | 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/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tia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uv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/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[v]&gt;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[u] + chi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uv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[v] :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[v ] =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[u] + chi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uv</a:t>
            </a:r>
            <a:endParaRPr lang="en-US" sz="180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3: </a:t>
            </a:r>
          </a:p>
          <a:p>
            <a:pPr>
              <a:buFont typeface="Arial" pitchFamily="34" charset="0"/>
              <a:buChar char="•"/>
            </a:pP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chu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uv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en-US" sz="18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......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[v]&gt;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[u] + chi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tia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uv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chu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” .</a:t>
            </a:r>
          </a:p>
          <a:p>
            <a:pPr>
              <a:buFont typeface="Arial" pitchFamily="34" charset="0"/>
              <a:buChar char="•"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chu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nữa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chu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4784"/>
            <a:ext cx="8229600" cy="288032"/>
          </a:xfrm>
        </p:spPr>
        <p:txBody>
          <a:bodyPr>
            <a:normAutofit fontScale="90000"/>
          </a:bodyPr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500174"/>
            <a:ext cx="5857916" cy="5014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91626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857232"/>
            <a:ext cx="7278684" cy="5387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0933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857232"/>
            <a:ext cx="5857916" cy="5680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082668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071546"/>
            <a:ext cx="6286544" cy="511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0145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7738" y="941343"/>
            <a:ext cx="7196162" cy="5011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0598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err="1" smtClean="0"/>
              <a:t>Chương 1: Giới  thiệu bài</a:t>
            </a:r>
            <a:r>
              <a:rPr lang="en-US" sz="4000" b="1" smtClean="0"/>
              <a:t> </a:t>
            </a:r>
            <a:r>
              <a:rPr lang="en-US" sz="4000" b="1" err="1" smtClean="0"/>
              <a:t>toán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1700" err="1" smtClean="0"/>
              <a:t>Nhắc</a:t>
            </a:r>
            <a:r>
              <a:rPr lang="en-US" sz="1700" smtClean="0"/>
              <a:t> </a:t>
            </a:r>
            <a:r>
              <a:rPr lang="en-US" sz="1700" err="1" smtClean="0"/>
              <a:t>đến</a:t>
            </a:r>
            <a:r>
              <a:rPr lang="en-US" sz="1700" smtClean="0"/>
              <a:t> </a:t>
            </a:r>
            <a:r>
              <a:rPr lang="en-US" sz="1700" err="1" smtClean="0"/>
              <a:t>giải</a:t>
            </a:r>
            <a:r>
              <a:rPr lang="en-US" sz="1700" smtClean="0"/>
              <a:t> </a:t>
            </a:r>
            <a:r>
              <a:rPr lang="en-US" sz="1700" err="1" smtClean="0"/>
              <a:t>thuật</a:t>
            </a:r>
            <a:r>
              <a:rPr lang="en-US" sz="1700" smtClean="0"/>
              <a:t> </a:t>
            </a:r>
            <a:r>
              <a:rPr lang="en-US" sz="1700" err="1" smtClean="0"/>
              <a:t>duyệt</a:t>
            </a:r>
            <a:r>
              <a:rPr lang="en-US" sz="1700" smtClean="0"/>
              <a:t> </a:t>
            </a:r>
            <a:r>
              <a:rPr lang="en-US" sz="1700" err="1" smtClean="0"/>
              <a:t>đồ</a:t>
            </a:r>
            <a:r>
              <a:rPr lang="en-US" sz="1700" smtClean="0"/>
              <a:t> </a:t>
            </a:r>
            <a:r>
              <a:rPr lang="en-US" sz="1700" err="1" smtClean="0"/>
              <a:t>thị</a:t>
            </a:r>
            <a:r>
              <a:rPr lang="en-US" sz="1700" smtClean="0"/>
              <a:t>, </a:t>
            </a:r>
            <a:r>
              <a:rPr lang="en-US" sz="1700" err="1" smtClean="0"/>
              <a:t>chắc</a:t>
            </a:r>
            <a:r>
              <a:rPr lang="en-US" sz="1700" smtClean="0"/>
              <a:t> </a:t>
            </a:r>
            <a:r>
              <a:rPr lang="en-US" sz="1700" err="1" smtClean="0"/>
              <a:t>ai</a:t>
            </a:r>
            <a:r>
              <a:rPr lang="en-US" sz="1700" smtClean="0"/>
              <a:t> </a:t>
            </a:r>
            <a:r>
              <a:rPr lang="en-US" sz="1700" err="1" smtClean="0"/>
              <a:t>cũng</a:t>
            </a:r>
            <a:r>
              <a:rPr lang="en-US" sz="1700" smtClean="0"/>
              <a:t> </a:t>
            </a:r>
            <a:r>
              <a:rPr lang="en-US" sz="1700" err="1" smtClean="0"/>
              <a:t>biết</a:t>
            </a:r>
            <a:r>
              <a:rPr lang="en-US" sz="1700" smtClean="0"/>
              <a:t> </a:t>
            </a:r>
            <a:r>
              <a:rPr lang="en-US" sz="1700" err="1" smtClean="0"/>
              <a:t>đến</a:t>
            </a:r>
            <a:r>
              <a:rPr lang="en-US" sz="1700" smtClean="0"/>
              <a:t> 2 </a:t>
            </a:r>
            <a:r>
              <a:rPr lang="en-US" sz="1700" err="1" smtClean="0"/>
              <a:t>thuật</a:t>
            </a:r>
            <a:r>
              <a:rPr lang="en-US" sz="1700" smtClean="0"/>
              <a:t> </a:t>
            </a:r>
            <a:r>
              <a:rPr lang="en-US" sz="1700" err="1" smtClean="0"/>
              <a:t>toán</a:t>
            </a:r>
            <a:r>
              <a:rPr lang="en-US" sz="1700" smtClean="0"/>
              <a:t> </a:t>
            </a:r>
            <a:r>
              <a:rPr lang="en-US" sz="1700" err="1" smtClean="0"/>
              <a:t>cơ</a:t>
            </a:r>
            <a:r>
              <a:rPr lang="en-US" sz="1700" smtClean="0"/>
              <a:t> </a:t>
            </a:r>
            <a:r>
              <a:rPr lang="en-US" sz="1700" err="1" smtClean="0"/>
              <a:t>bản</a:t>
            </a:r>
            <a:r>
              <a:rPr lang="en-US" sz="1700" smtClean="0"/>
              <a:t>: </a:t>
            </a:r>
            <a:r>
              <a:rPr lang="en-US" sz="1700" i="1" smtClean="0"/>
              <a:t>Depth-First Search (DFS)</a:t>
            </a:r>
            <a:r>
              <a:rPr lang="en-US" sz="1700" smtClean="0"/>
              <a:t> , </a:t>
            </a:r>
            <a:r>
              <a:rPr lang="en-US" sz="1700" i="1" smtClean="0"/>
              <a:t>Breadth-First Search (BFS)</a:t>
            </a:r>
            <a:r>
              <a:rPr lang="en-US" sz="1700" smtClean="0"/>
              <a:t>. </a:t>
            </a:r>
            <a:r>
              <a:rPr lang="en-US" sz="1700" err="1" smtClean="0"/>
              <a:t>Về</a:t>
            </a:r>
            <a:r>
              <a:rPr lang="en-US" sz="1700" smtClean="0"/>
              <a:t> </a:t>
            </a:r>
            <a:r>
              <a:rPr lang="en-US" sz="1700" err="1" smtClean="0"/>
              <a:t>mặt</a:t>
            </a:r>
            <a:r>
              <a:rPr lang="en-US" sz="1700" smtClean="0"/>
              <a:t> ý </a:t>
            </a:r>
            <a:r>
              <a:rPr lang="en-US" sz="1700" err="1" smtClean="0"/>
              <a:t>nghĩa</a:t>
            </a:r>
            <a:r>
              <a:rPr lang="en-US" sz="1700" smtClean="0"/>
              <a:t>, </a:t>
            </a:r>
            <a:r>
              <a:rPr lang="en-US" sz="1700" err="1" smtClean="0"/>
              <a:t>cả</a:t>
            </a:r>
            <a:r>
              <a:rPr lang="en-US" sz="1700" smtClean="0"/>
              <a:t> 2 </a:t>
            </a:r>
            <a:r>
              <a:rPr lang="en-US" sz="1700" err="1" smtClean="0"/>
              <a:t>thuật</a:t>
            </a:r>
            <a:r>
              <a:rPr lang="en-US" sz="1700" smtClean="0"/>
              <a:t> </a:t>
            </a:r>
            <a:r>
              <a:rPr lang="en-US" sz="1700" err="1" smtClean="0"/>
              <a:t>toán</a:t>
            </a:r>
            <a:r>
              <a:rPr lang="en-US" sz="1700" smtClean="0"/>
              <a:t> </a:t>
            </a:r>
            <a:r>
              <a:rPr lang="en-US" sz="1700" err="1" smtClean="0"/>
              <a:t>đều</a:t>
            </a:r>
            <a:r>
              <a:rPr lang="en-US" sz="1700" smtClean="0"/>
              <a:t> </a:t>
            </a:r>
            <a:r>
              <a:rPr lang="en-US" sz="1700" err="1" smtClean="0"/>
              <a:t>thực</a:t>
            </a:r>
            <a:r>
              <a:rPr lang="en-US" sz="1700" smtClean="0"/>
              <a:t> </a:t>
            </a:r>
            <a:r>
              <a:rPr lang="en-US" sz="1700" err="1" smtClean="0"/>
              <a:t>hiện</a:t>
            </a:r>
            <a:r>
              <a:rPr lang="en-US" sz="1700" smtClean="0"/>
              <a:t> </a:t>
            </a:r>
            <a:r>
              <a:rPr lang="en-US" sz="1700" err="1" smtClean="0"/>
              <a:t>trên</a:t>
            </a:r>
            <a:r>
              <a:rPr lang="en-US" sz="1700" smtClean="0"/>
              <a:t> </a:t>
            </a:r>
            <a:r>
              <a:rPr lang="en-US" sz="1700" err="1" smtClean="0"/>
              <a:t>đồ</a:t>
            </a:r>
            <a:r>
              <a:rPr lang="en-US" sz="1700" smtClean="0"/>
              <a:t> </a:t>
            </a:r>
            <a:r>
              <a:rPr lang="en-US" sz="1700" err="1" smtClean="0"/>
              <a:t>thị</a:t>
            </a:r>
            <a:r>
              <a:rPr lang="en-US" sz="1700" smtClean="0"/>
              <a:t> </a:t>
            </a:r>
            <a:r>
              <a:rPr lang="en-US" sz="1700" b="1" err="1" smtClean="0"/>
              <a:t>không</a:t>
            </a:r>
            <a:r>
              <a:rPr lang="en-US" sz="1700" b="1" smtClean="0"/>
              <a:t> </a:t>
            </a:r>
            <a:r>
              <a:rPr lang="en-US" sz="1700" b="1" err="1" smtClean="0"/>
              <a:t>có</a:t>
            </a:r>
            <a:r>
              <a:rPr lang="en-US" sz="1700" b="1" smtClean="0"/>
              <a:t> </a:t>
            </a:r>
            <a:r>
              <a:rPr lang="en-US" sz="1700" b="1" err="1" smtClean="0"/>
              <a:t>trọng</a:t>
            </a:r>
            <a:r>
              <a:rPr lang="en-US" sz="1700" b="1" smtClean="0"/>
              <a:t> </a:t>
            </a:r>
            <a:r>
              <a:rPr lang="en-US" sz="1700" b="1" err="1" smtClean="0"/>
              <a:t>số</a:t>
            </a:r>
            <a:r>
              <a:rPr lang="en-US" sz="1700" smtClean="0"/>
              <a:t> . </a:t>
            </a:r>
            <a:r>
              <a:rPr lang="en-US" sz="1700" err="1" smtClean="0"/>
              <a:t>Thuật</a:t>
            </a:r>
            <a:r>
              <a:rPr lang="en-US" sz="1700" smtClean="0"/>
              <a:t> </a:t>
            </a:r>
            <a:r>
              <a:rPr lang="en-US" sz="1700" err="1" smtClean="0"/>
              <a:t>toán</a:t>
            </a:r>
            <a:r>
              <a:rPr lang="en-US" sz="1700" smtClean="0"/>
              <a:t> DFS </a:t>
            </a:r>
            <a:r>
              <a:rPr lang="en-US" sz="1700" err="1" smtClean="0"/>
              <a:t>cho</a:t>
            </a:r>
            <a:r>
              <a:rPr lang="en-US" sz="1700" smtClean="0"/>
              <a:t> </a:t>
            </a:r>
            <a:r>
              <a:rPr lang="en-US" sz="1700" err="1" smtClean="0"/>
              <a:t>ta</a:t>
            </a:r>
            <a:r>
              <a:rPr lang="en-US" sz="1700" smtClean="0"/>
              <a:t> </a:t>
            </a:r>
            <a:r>
              <a:rPr lang="en-US" sz="1700" err="1" smtClean="0"/>
              <a:t>tìm</a:t>
            </a:r>
            <a:r>
              <a:rPr lang="en-US" sz="1700" smtClean="0"/>
              <a:t> </a:t>
            </a:r>
            <a:r>
              <a:rPr lang="en-US" sz="1700" err="1" smtClean="0"/>
              <a:t>đường</a:t>
            </a:r>
            <a:r>
              <a:rPr lang="en-US" sz="1700" smtClean="0"/>
              <a:t> </a:t>
            </a:r>
            <a:r>
              <a:rPr lang="en-US" sz="1700" err="1" smtClean="0"/>
              <a:t>đi</a:t>
            </a:r>
            <a:r>
              <a:rPr lang="en-US" sz="1700" smtClean="0"/>
              <a:t> </a:t>
            </a:r>
            <a:r>
              <a:rPr lang="en-US" sz="1700" err="1" smtClean="0"/>
              <a:t>đến</a:t>
            </a:r>
            <a:r>
              <a:rPr lang="en-US" sz="1700" smtClean="0"/>
              <a:t> </a:t>
            </a:r>
            <a:r>
              <a:rPr lang="en-US" sz="1700" err="1" smtClean="0"/>
              <a:t>đỉnh</a:t>
            </a:r>
            <a:r>
              <a:rPr lang="en-US" sz="1700" smtClean="0"/>
              <a:t> </a:t>
            </a:r>
            <a:r>
              <a:rPr lang="en-US" sz="1700" err="1" smtClean="0"/>
              <a:t>ta</a:t>
            </a:r>
            <a:r>
              <a:rPr lang="en-US" sz="1700" smtClean="0"/>
              <a:t> </a:t>
            </a:r>
            <a:r>
              <a:rPr lang="en-US" sz="1700" err="1" smtClean="0"/>
              <a:t>muốn</a:t>
            </a:r>
            <a:r>
              <a:rPr lang="en-US" sz="1700" smtClean="0"/>
              <a:t> ( </a:t>
            </a:r>
            <a:r>
              <a:rPr lang="en-US" sz="1700" err="1" smtClean="0"/>
              <a:t>có</a:t>
            </a:r>
            <a:r>
              <a:rPr lang="en-US" sz="1700" smtClean="0"/>
              <a:t> </a:t>
            </a:r>
            <a:r>
              <a:rPr lang="en-US" sz="1700" err="1" smtClean="0"/>
              <a:t>thể</a:t>
            </a:r>
            <a:r>
              <a:rPr lang="en-US" sz="1700" smtClean="0"/>
              <a:t> </a:t>
            </a:r>
            <a:r>
              <a:rPr lang="en-US" sz="1700" err="1" smtClean="0"/>
              <a:t>chưa</a:t>
            </a:r>
            <a:r>
              <a:rPr lang="en-US" sz="1700" smtClean="0"/>
              <a:t> </a:t>
            </a:r>
            <a:r>
              <a:rPr lang="en-US" sz="1700" err="1" smtClean="0"/>
              <a:t>ngắn</a:t>
            </a:r>
            <a:r>
              <a:rPr lang="en-US" sz="1700" smtClean="0"/>
              <a:t> </a:t>
            </a:r>
            <a:r>
              <a:rPr lang="en-US" sz="1700" err="1" smtClean="0"/>
              <a:t>nhất</a:t>
            </a:r>
            <a:r>
              <a:rPr lang="en-US" sz="1700" smtClean="0"/>
              <a:t>), </a:t>
            </a:r>
            <a:r>
              <a:rPr lang="en-US" sz="1700" err="1" smtClean="0"/>
              <a:t>còn</a:t>
            </a:r>
            <a:r>
              <a:rPr lang="en-US" sz="1700" smtClean="0"/>
              <a:t> BFS </a:t>
            </a:r>
            <a:r>
              <a:rPr lang="en-US" sz="1700" err="1" smtClean="0"/>
              <a:t>cũng</a:t>
            </a:r>
            <a:r>
              <a:rPr lang="en-US" sz="1700" smtClean="0"/>
              <a:t> </a:t>
            </a:r>
            <a:r>
              <a:rPr lang="en-US" sz="1700" err="1" smtClean="0"/>
              <a:t>tìm</a:t>
            </a:r>
            <a:r>
              <a:rPr lang="en-US" sz="1700" smtClean="0"/>
              <a:t> </a:t>
            </a:r>
            <a:r>
              <a:rPr lang="en-US" sz="1700" err="1" smtClean="0"/>
              <a:t>đường</a:t>
            </a:r>
            <a:r>
              <a:rPr lang="en-US" sz="1700" smtClean="0"/>
              <a:t> </a:t>
            </a:r>
            <a:r>
              <a:rPr lang="en-US" sz="1700" err="1" smtClean="0"/>
              <a:t>đi</a:t>
            </a:r>
            <a:r>
              <a:rPr lang="en-US" sz="1700" smtClean="0"/>
              <a:t> </a:t>
            </a:r>
            <a:r>
              <a:rPr lang="en-US" sz="1700" err="1" smtClean="0"/>
              <a:t>đến</a:t>
            </a:r>
            <a:r>
              <a:rPr lang="en-US" sz="1700" smtClean="0"/>
              <a:t> </a:t>
            </a:r>
            <a:r>
              <a:rPr lang="en-US" sz="1700" err="1" smtClean="0"/>
              <a:t>đỉnh</a:t>
            </a:r>
            <a:r>
              <a:rPr lang="en-US" sz="1700" smtClean="0"/>
              <a:t> </a:t>
            </a:r>
            <a:r>
              <a:rPr lang="en-US" sz="1700" err="1" smtClean="0"/>
              <a:t>ta</a:t>
            </a:r>
            <a:r>
              <a:rPr lang="en-US" sz="1700" smtClean="0"/>
              <a:t> </a:t>
            </a:r>
            <a:r>
              <a:rPr lang="en-US" sz="1700" err="1" smtClean="0"/>
              <a:t>muốn</a:t>
            </a:r>
            <a:r>
              <a:rPr lang="en-US" sz="1700" smtClean="0"/>
              <a:t> </a:t>
            </a:r>
            <a:r>
              <a:rPr lang="en-US" sz="1700" err="1" smtClean="0"/>
              <a:t>nhưng</a:t>
            </a:r>
            <a:r>
              <a:rPr lang="en-US" sz="1700" smtClean="0"/>
              <a:t> </a:t>
            </a:r>
            <a:r>
              <a:rPr lang="en-US" sz="1700" err="1" smtClean="0"/>
              <a:t>là</a:t>
            </a:r>
            <a:r>
              <a:rPr lang="en-US" sz="1700" smtClean="0"/>
              <a:t> </a:t>
            </a:r>
            <a:r>
              <a:rPr lang="en-US" sz="1700" err="1" smtClean="0"/>
              <a:t>đường</a:t>
            </a:r>
            <a:r>
              <a:rPr lang="en-US" sz="1700" smtClean="0"/>
              <a:t> </a:t>
            </a:r>
            <a:r>
              <a:rPr lang="en-US" sz="1700" err="1" smtClean="0"/>
              <a:t>ngắn</a:t>
            </a:r>
            <a:r>
              <a:rPr lang="en-US" sz="1700" smtClean="0"/>
              <a:t> </a:t>
            </a:r>
            <a:r>
              <a:rPr lang="en-US" sz="1700" err="1" smtClean="0"/>
              <a:t>nhất</a:t>
            </a:r>
            <a:r>
              <a:rPr lang="en-US" sz="1700" smtClean="0"/>
              <a:t> </a:t>
            </a:r>
            <a:r>
              <a:rPr lang="en-US" sz="1700" err="1" smtClean="0"/>
              <a:t>có</a:t>
            </a:r>
            <a:r>
              <a:rPr lang="en-US" sz="1700" smtClean="0"/>
              <a:t> </a:t>
            </a:r>
            <a:r>
              <a:rPr lang="en-US" sz="1700" err="1" smtClean="0"/>
              <a:t>thể</a:t>
            </a:r>
            <a:r>
              <a:rPr lang="en-US" sz="1700" smtClean="0"/>
              <a:t>.</a:t>
            </a:r>
          </a:p>
          <a:p>
            <a:pPr fontAlgn="base"/>
            <a:r>
              <a:rPr lang="en-US" sz="1700" err="1" smtClean="0"/>
              <a:t>Trong</a:t>
            </a:r>
            <a:r>
              <a:rPr lang="en-US" sz="1700" smtClean="0"/>
              <a:t> </a:t>
            </a:r>
            <a:r>
              <a:rPr lang="en-US" sz="1700" err="1" smtClean="0"/>
              <a:t>đồ</a:t>
            </a:r>
            <a:r>
              <a:rPr lang="en-US" sz="1700" smtClean="0"/>
              <a:t> </a:t>
            </a:r>
            <a:r>
              <a:rPr lang="en-US" sz="1700" err="1" smtClean="0"/>
              <a:t>thị</a:t>
            </a:r>
            <a:r>
              <a:rPr lang="en-US" sz="1700" smtClean="0"/>
              <a:t> </a:t>
            </a:r>
            <a:r>
              <a:rPr lang="en-US" sz="1700" err="1" smtClean="0"/>
              <a:t>có</a:t>
            </a:r>
            <a:r>
              <a:rPr lang="en-US" sz="1700" smtClean="0"/>
              <a:t> </a:t>
            </a:r>
            <a:r>
              <a:rPr lang="en-US" sz="1700" err="1" smtClean="0"/>
              <a:t>trọng</a:t>
            </a:r>
            <a:r>
              <a:rPr lang="en-US" sz="1700" smtClean="0"/>
              <a:t> </a:t>
            </a:r>
            <a:r>
              <a:rPr lang="en-US" sz="1700" err="1" smtClean="0"/>
              <a:t>số</a:t>
            </a:r>
            <a:r>
              <a:rPr lang="en-US" sz="1700" smtClean="0"/>
              <a:t>, </a:t>
            </a:r>
            <a:r>
              <a:rPr lang="en-US" sz="1700" err="1" smtClean="0"/>
              <a:t>vấn</a:t>
            </a:r>
            <a:r>
              <a:rPr lang="en-US" sz="1700" smtClean="0"/>
              <a:t> </a:t>
            </a:r>
            <a:r>
              <a:rPr lang="en-US" sz="1700" err="1" smtClean="0"/>
              <a:t>đề</a:t>
            </a:r>
            <a:r>
              <a:rPr lang="en-US" sz="1700" smtClean="0"/>
              <a:t> </a:t>
            </a:r>
            <a:r>
              <a:rPr lang="en-US" sz="1700" err="1" smtClean="0"/>
              <a:t>sẽ</a:t>
            </a:r>
            <a:r>
              <a:rPr lang="en-US" sz="1700" smtClean="0"/>
              <a:t> </a:t>
            </a:r>
            <a:r>
              <a:rPr lang="en-US" sz="1700" err="1" smtClean="0"/>
              <a:t>khó</a:t>
            </a:r>
            <a:r>
              <a:rPr lang="en-US" sz="1700" smtClean="0"/>
              <a:t> </a:t>
            </a:r>
            <a:r>
              <a:rPr lang="en-US" sz="1700" err="1" smtClean="0"/>
              <a:t>hơn</a:t>
            </a:r>
            <a:r>
              <a:rPr lang="en-US" sz="1700" smtClean="0"/>
              <a:t>, </a:t>
            </a:r>
            <a:r>
              <a:rPr lang="en-US" sz="1700" err="1" smtClean="0"/>
              <a:t>nó</a:t>
            </a:r>
            <a:r>
              <a:rPr lang="en-US" sz="1700" smtClean="0"/>
              <a:t> </a:t>
            </a:r>
            <a:r>
              <a:rPr lang="en-US" sz="1700" err="1" smtClean="0"/>
              <a:t>nảy</a:t>
            </a:r>
            <a:r>
              <a:rPr lang="en-US" sz="1700" smtClean="0"/>
              <a:t> </a:t>
            </a:r>
            <a:r>
              <a:rPr lang="en-US" sz="1700" err="1" smtClean="0"/>
              <a:t>sinh</a:t>
            </a:r>
            <a:r>
              <a:rPr lang="en-US" sz="1700" smtClean="0"/>
              <a:t> </a:t>
            </a:r>
            <a:r>
              <a:rPr lang="en-US" sz="1700" err="1" smtClean="0"/>
              <a:t>ra</a:t>
            </a:r>
            <a:r>
              <a:rPr lang="en-US" sz="1700" smtClean="0"/>
              <a:t> 1 </a:t>
            </a:r>
            <a:r>
              <a:rPr lang="en-US" sz="1700" err="1" smtClean="0"/>
              <a:t>bài</a:t>
            </a:r>
            <a:r>
              <a:rPr lang="en-US" sz="1700" smtClean="0"/>
              <a:t> </a:t>
            </a:r>
            <a:r>
              <a:rPr lang="en-US" sz="1700" err="1" smtClean="0"/>
              <a:t>toán</a:t>
            </a:r>
            <a:r>
              <a:rPr lang="en-US" sz="1700" smtClean="0"/>
              <a:t>, </a:t>
            </a:r>
            <a:r>
              <a:rPr lang="en-US" sz="1700" err="1" smtClean="0"/>
              <a:t>đó</a:t>
            </a:r>
            <a:r>
              <a:rPr lang="en-US" sz="1700" smtClean="0"/>
              <a:t> </a:t>
            </a:r>
            <a:r>
              <a:rPr lang="en-US" sz="1700" err="1" smtClean="0"/>
              <a:t>là</a:t>
            </a:r>
            <a:r>
              <a:rPr lang="en-US" sz="1700" smtClean="0"/>
              <a:t> </a:t>
            </a:r>
            <a:r>
              <a:rPr lang="en-US" sz="1700" i="1" err="1" smtClean="0"/>
              <a:t>bài</a:t>
            </a:r>
            <a:r>
              <a:rPr lang="en-US" sz="1700" i="1" smtClean="0"/>
              <a:t> </a:t>
            </a:r>
            <a:r>
              <a:rPr lang="en-US" sz="1700" i="1" err="1" smtClean="0"/>
              <a:t>toán</a:t>
            </a:r>
            <a:r>
              <a:rPr lang="en-US" sz="1700" i="1" smtClean="0"/>
              <a:t> </a:t>
            </a:r>
            <a:r>
              <a:rPr lang="en-US" sz="1700" i="1" err="1" smtClean="0"/>
              <a:t>tìm</a:t>
            </a:r>
            <a:r>
              <a:rPr lang="en-US" sz="1700" i="1" smtClean="0"/>
              <a:t> </a:t>
            </a:r>
            <a:r>
              <a:rPr lang="en-US" sz="1700" i="1" err="1" smtClean="0"/>
              <a:t>đường</a:t>
            </a:r>
            <a:r>
              <a:rPr lang="en-US" sz="1700" i="1" smtClean="0"/>
              <a:t> </a:t>
            </a:r>
            <a:r>
              <a:rPr lang="en-US" sz="1700" i="1" err="1" smtClean="0"/>
              <a:t>đi</a:t>
            </a:r>
            <a:r>
              <a:rPr lang="en-US" sz="1700" i="1" smtClean="0"/>
              <a:t> </a:t>
            </a:r>
            <a:r>
              <a:rPr lang="en-US" sz="1700" i="1" err="1" smtClean="0"/>
              <a:t>ngắn</a:t>
            </a:r>
            <a:r>
              <a:rPr lang="en-US" sz="1700" i="1" smtClean="0"/>
              <a:t> </a:t>
            </a:r>
            <a:r>
              <a:rPr lang="en-US" sz="1700" i="1" err="1" smtClean="0"/>
              <a:t>nhất</a:t>
            </a:r>
            <a:r>
              <a:rPr lang="en-US" sz="1700" smtClean="0"/>
              <a:t> </a:t>
            </a:r>
            <a:r>
              <a:rPr lang="en-US" sz="1700" err="1" smtClean="0"/>
              <a:t>giữa</a:t>
            </a:r>
            <a:r>
              <a:rPr lang="en-US" sz="1700" smtClean="0"/>
              <a:t> 2 </a:t>
            </a:r>
            <a:r>
              <a:rPr lang="en-US" sz="1700" err="1" smtClean="0"/>
              <a:t>đỉnh</a:t>
            </a:r>
            <a:r>
              <a:rPr lang="en-US" sz="1700" smtClean="0"/>
              <a:t>. </a:t>
            </a:r>
            <a:r>
              <a:rPr lang="en-US" sz="1700" err="1" smtClean="0"/>
              <a:t>Để</a:t>
            </a:r>
            <a:r>
              <a:rPr lang="en-US" sz="1700" smtClean="0"/>
              <a:t> </a:t>
            </a:r>
            <a:r>
              <a:rPr lang="en-US" sz="1700" err="1" smtClean="0"/>
              <a:t>giải</a:t>
            </a:r>
            <a:r>
              <a:rPr lang="en-US" sz="1700" smtClean="0"/>
              <a:t> </a:t>
            </a:r>
            <a:r>
              <a:rPr lang="en-US" sz="1700" err="1" smtClean="0"/>
              <a:t>quyết</a:t>
            </a:r>
            <a:r>
              <a:rPr lang="en-US" sz="1700" smtClean="0"/>
              <a:t> </a:t>
            </a:r>
            <a:r>
              <a:rPr lang="en-US" sz="1700" err="1" smtClean="0"/>
              <a:t>bài</a:t>
            </a:r>
            <a:r>
              <a:rPr lang="en-US" sz="1700" smtClean="0"/>
              <a:t> </a:t>
            </a:r>
            <a:r>
              <a:rPr lang="en-US" sz="1700" err="1" smtClean="0"/>
              <a:t>toán</a:t>
            </a:r>
            <a:r>
              <a:rPr lang="en-US" sz="1700" smtClean="0"/>
              <a:t> </a:t>
            </a:r>
            <a:r>
              <a:rPr lang="en-US" sz="1700" err="1" smtClean="0"/>
              <a:t>này</a:t>
            </a:r>
            <a:r>
              <a:rPr lang="en-US" sz="1700" smtClean="0"/>
              <a:t>, </a:t>
            </a:r>
            <a:r>
              <a:rPr lang="en-US" sz="1700" err="1" smtClean="0"/>
              <a:t>đến</a:t>
            </a:r>
            <a:r>
              <a:rPr lang="en-US" sz="1700" smtClean="0"/>
              <a:t> </a:t>
            </a:r>
            <a:r>
              <a:rPr lang="en-US" sz="1700" err="1" smtClean="0"/>
              <a:t>giờ</a:t>
            </a:r>
            <a:r>
              <a:rPr lang="en-US" sz="1700" smtClean="0"/>
              <a:t> </a:t>
            </a:r>
            <a:r>
              <a:rPr lang="en-US" sz="1700" err="1" smtClean="0"/>
              <a:t>đã</a:t>
            </a:r>
            <a:r>
              <a:rPr lang="en-US" sz="1700" smtClean="0"/>
              <a:t> </a:t>
            </a:r>
            <a:r>
              <a:rPr lang="en-US" sz="1700" err="1" smtClean="0"/>
              <a:t>có</a:t>
            </a:r>
            <a:r>
              <a:rPr lang="en-US" sz="1700" smtClean="0"/>
              <a:t> </a:t>
            </a:r>
            <a:r>
              <a:rPr lang="en-US" sz="1700" err="1" smtClean="0"/>
              <a:t>nhiều</a:t>
            </a:r>
            <a:r>
              <a:rPr lang="en-US" sz="1700" smtClean="0"/>
              <a:t> </a:t>
            </a:r>
            <a:r>
              <a:rPr lang="en-US" sz="1700" err="1" smtClean="0"/>
              <a:t>thuật</a:t>
            </a:r>
            <a:r>
              <a:rPr lang="en-US" sz="1700" smtClean="0"/>
              <a:t> </a:t>
            </a:r>
            <a:r>
              <a:rPr lang="en-US" sz="1700" err="1" smtClean="0"/>
              <a:t>toán</a:t>
            </a:r>
            <a:r>
              <a:rPr lang="en-US" sz="1700" smtClean="0"/>
              <a:t> </a:t>
            </a:r>
            <a:r>
              <a:rPr lang="en-US" sz="1700" err="1" smtClean="0"/>
              <a:t>và</a:t>
            </a:r>
            <a:r>
              <a:rPr lang="en-US" sz="1700" smtClean="0"/>
              <a:t> </a:t>
            </a:r>
            <a:r>
              <a:rPr lang="en-US" sz="1700" err="1" smtClean="0"/>
              <a:t>các</a:t>
            </a:r>
            <a:r>
              <a:rPr lang="en-US" sz="1700" smtClean="0"/>
              <a:t> </a:t>
            </a:r>
            <a:r>
              <a:rPr lang="en-US" sz="1700" err="1" smtClean="0"/>
              <a:t>biến</a:t>
            </a:r>
            <a:r>
              <a:rPr lang="en-US" sz="1700" smtClean="0"/>
              <a:t> </a:t>
            </a:r>
            <a:r>
              <a:rPr lang="en-US" sz="1700" err="1" smtClean="0"/>
              <a:t>thể</a:t>
            </a:r>
            <a:r>
              <a:rPr lang="en-US" sz="1700" smtClean="0"/>
              <a:t>.</a:t>
            </a:r>
          </a:p>
          <a:p>
            <a:endParaRPr lang="en-US" sz="17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7763" y="1357298"/>
            <a:ext cx="6848475" cy="3248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928670"/>
            <a:ext cx="5429288" cy="5467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357298"/>
            <a:ext cx="7815288" cy="402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0222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Tổng</a:t>
            </a:r>
            <a:r>
              <a:rPr lang="en-US" smtClean="0"/>
              <a:t> </a:t>
            </a:r>
            <a:r>
              <a:rPr lang="en-US" err="1" smtClean="0"/>
              <a:t>kết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726888"/>
              </p:ext>
            </p:extLst>
          </p:nvPr>
        </p:nvGraphicFramePr>
        <p:xfrm>
          <a:off x="457200" y="1935163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Yếu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Song </a:t>
                      </a:r>
                      <a:r>
                        <a:rPr lang="en-US" err="1" smtClean="0"/>
                        <a:t>song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thực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hiện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642910" y="3500438"/>
            <a:ext cx="500066" cy="270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85852" y="3286124"/>
            <a:ext cx="6908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Thực</a:t>
            </a:r>
            <a:r>
              <a:rPr lang="en-US" smtClean="0"/>
              <a:t> </a:t>
            </a:r>
            <a:r>
              <a:rPr lang="en-US" err="1" smtClean="0"/>
              <a:t>hiện</a:t>
            </a:r>
            <a:r>
              <a:rPr lang="en-US" smtClean="0"/>
              <a:t> </a:t>
            </a:r>
            <a:r>
              <a:rPr lang="en-US" err="1" smtClean="0"/>
              <a:t>tính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song </a:t>
            </a:r>
            <a:r>
              <a:rPr lang="en-US" err="1" smtClean="0"/>
              <a:t>song</a:t>
            </a:r>
            <a:r>
              <a:rPr lang="en-US" smtClean="0"/>
              <a:t> </a:t>
            </a:r>
            <a:r>
              <a:rPr lang="en-US" err="1" smtClean="0"/>
              <a:t>giúp</a:t>
            </a:r>
            <a:r>
              <a:rPr lang="en-US" smtClean="0"/>
              <a:t> </a:t>
            </a:r>
            <a:r>
              <a:rPr lang="en-US" err="1" smtClean="0"/>
              <a:t>tăng</a:t>
            </a:r>
            <a:r>
              <a:rPr lang="en-US" smtClean="0"/>
              <a:t> </a:t>
            </a:r>
            <a:r>
              <a:rPr lang="en-US" err="1" smtClean="0"/>
              <a:t>hiệu</a:t>
            </a:r>
            <a:r>
              <a:rPr lang="en-US" smtClean="0"/>
              <a:t> </a:t>
            </a:r>
            <a:r>
              <a:rPr lang="en-US" err="1" smtClean="0"/>
              <a:t>năng</a:t>
            </a:r>
            <a:r>
              <a:rPr lang="en-US" smtClean="0"/>
              <a:t> </a:t>
            </a:r>
            <a:r>
              <a:rPr lang="en-US" err="1" smtClean="0"/>
              <a:t>tính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,</a:t>
            </a:r>
          </a:p>
          <a:p>
            <a:r>
              <a:rPr lang="en-US" err="1" smtClean="0"/>
              <a:t>giảm</a:t>
            </a:r>
            <a:r>
              <a:rPr lang="en-US" smtClean="0"/>
              <a:t> </a:t>
            </a:r>
            <a:r>
              <a:rPr lang="en-US" err="1" smtClean="0"/>
              <a:t>thời</a:t>
            </a:r>
            <a:r>
              <a:rPr lang="en-US" smtClean="0"/>
              <a:t> </a:t>
            </a:r>
            <a:r>
              <a:rPr lang="en-US" err="1" smtClean="0"/>
              <a:t>gian</a:t>
            </a:r>
            <a:r>
              <a:rPr lang="en-US" smtClean="0"/>
              <a:t> </a:t>
            </a:r>
            <a:r>
              <a:rPr lang="en-US" err="1" smtClean="0"/>
              <a:t>xử</a:t>
            </a:r>
            <a:r>
              <a:rPr lang="en-US" smtClean="0"/>
              <a:t> </a:t>
            </a:r>
            <a:r>
              <a:rPr lang="en-US" err="1" smtClean="0"/>
              <a:t>lý</a:t>
            </a:r>
            <a:r>
              <a:rPr lang="en-US" smtClean="0"/>
              <a:t> </a:t>
            </a:r>
            <a:r>
              <a:rPr lang="en-US" err="1" smtClean="0"/>
              <a:t>bài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hơn</a:t>
            </a:r>
            <a:r>
              <a:rPr lang="en-US" smtClean="0"/>
              <a:t> so </a:t>
            </a:r>
            <a:r>
              <a:rPr lang="en-US" err="1" smtClean="0"/>
              <a:t>với</a:t>
            </a:r>
            <a:r>
              <a:rPr lang="en-US" smtClean="0"/>
              <a:t> </a:t>
            </a:r>
            <a:r>
              <a:rPr lang="en-US" err="1" smtClean="0"/>
              <a:t>thực</a:t>
            </a:r>
            <a:r>
              <a:rPr lang="en-US" smtClean="0"/>
              <a:t> </a:t>
            </a:r>
            <a:r>
              <a:rPr lang="en-US" err="1" smtClean="0"/>
              <a:t>hiện</a:t>
            </a:r>
            <a:r>
              <a:rPr lang="en-US" smtClean="0"/>
              <a:t> </a:t>
            </a:r>
            <a:r>
              <a:rPr lang="en-US" err="1" smtClean="0"/>
              <a:t>tính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tuần</a:t>
            </a:r>
            <a:r>
              <a:rPr lang="en-US" smtClean="0"/>
              <a:t> </a:t>
            </a:r>
            <a:r>
              <a:rPr lang="en-US" err="1" smtClean="0"/>
              <a:t>tự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55840"/>
          </a:xfrm>
        </p:spPr>
        <p:txBody>
          <a:bodyPr/>
          <a:lstStyle/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 algn="just">
              <a:buNone/>
            </a:pPr>
            <a:r>
              <a:rPr lang="en-US" sz="28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b="1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800" b="1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8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sz="28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8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28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endParaRPr lang="en-US" sz="2800" b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b="1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NGUYỄN LAN ANH </a:t>
            </a:r>
            <a:r>
              <a:rPr lang="en-US" sz="2800" b="1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8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28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800" b="1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8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8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8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!!! </a:t>
            </a:r>
            <a:endParaRPr lang="en-US" sz="28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6612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b="1" smtClean="0"/>
              <a:t>1.1 </a:t>
            </a:r>
            <a:r>
              <a:rPr lang="en-US" b="1" err="1" smtClean="0"/>
              <a:t>Đồ</a:t>
            </a:r>
            <a:r>
              <a:rPr lang="en-US" b="1" smtClean="0"/>
              <a:t> </a:t>
            </a:r>
            <a:r>
              <a:rPr lang="en-US" b="1" err="1" smtClean="0"/>
              <a:t>thị</a:t>
            </a:r>
            <a:r>
              <a:rPr lang="en-US" b="1" smtClean="0"/>
              <a:t> </a:t>
            </a:r>
            <a:r>
              <a:rPr lang="en-US" b="1" err="1" smtClean="0"/>
              <a:t>có</a:t>
            </a:r>
            <a:r>
              <a:rPr lang="en-US" b="1" smtClean="0"/>
              <a:t> </a:t>
            </a:r>
            <a:r>
              <a:rPr lang="en-US" b="1" err="1" smtClean="0"/>
              <a:t>trọng</a:t>
            </a:r>
            <a:r>
              <a:rPr lang="en-US" b="1" smtClean="0"/>
              <a:t> </a:t>
            </a:r>
            <a:r>
              <a:rPr lang="en-US" b="1" err="1" smtClean="0"/>
              <a:t>số</a:t>
            </a:r>
            <a:r>
              <a:rPr lang="en-US" sz="2000" smtClean="0"/>
              <a:t/>
            </a:r>
            <a:br>
              <a:rPr lang="en-US" sz="2000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sống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huống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phố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cự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dường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cân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nhắc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tốn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ít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),…</a:t>
            </a:r>
          </a:p>
          <a:p>
            <a:pPr fontAlgn="base"/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coi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phố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lộ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(A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coi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lộ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lộ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. Ta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gán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cước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vân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,…</a:t>
            </a:r>
          </a:p>
          <a:p>
            <a:pPr fontAlgn="base"/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G=(V,E)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) e 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gán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m(e),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) e.</a:t>
            </a:r>
          </a:p>
          <a:p>
            <a:pPr fontAlgn="base"/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v,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m(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u,v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qua.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d(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u,v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v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m(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u,v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)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 u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v.</a:t>
            </a:r>
          </a:p>
          <a:p>
            <a:endParaRPr lang="en-US" sz="17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b="1" smtClean="0"/>
              <a:t>1.2 </a:t>
            </a:r>
            <a:r>
              <a:rPr lang="en-US" b="1" err="1" smtClean="0"/>
              <a:t>Bài</a:t>
            </a:r>
            <a:r>
              <a:rPr lang="en-US" b="1" smtClean="0"/>
              <a:t> </a:t>
            </a:r>
            <a:r>
              <a:rPr lang="en-US" b="1" err="1" smtClean="0"/>
              <a:t>toán</a:t>
            </a:r>
            <a:r>
              <a:rPr lang="en-US" b="1" smtClean="0"/>
              <a:t> </a:t>
            </a:r>
            <a:r>
              <a:rPr lang="en-US" b="1" err="1" smtClean="0"/>
              <a:t>tìm</a:t>
            </a:r>
            <a:r>
              <a:rPr lang="en-US" b="1" smtClean="0"/>
              <a:t> </a:t>
            </a:r>
            <a:r>
              <a:rPr lang="en-US" b="1" err="1" smtClean="0"/>
              <a:t>đường</a:t>
            </a:r>
            <a:r>
              <a:rPr lang="en-US" b="1" smtClean="0"/>
              <a:t> </a:t>
            </a:r>
            <a:r>
              <a:rPr lang="en-US" b="1" err="1" smtClean="0"/>
              <a:t>đi</a:t>
            </a:r>
            <a:r>
              <a:rPr lang="en-US" b="1" smtClean="0"/>
              <a:t> </a:t>
            </a:r>
            <a:r>
              <a:rPr lang="en-US" b="1" err="1" smtClean="0"/>
              <a:t>ngắn</a:t>
            </a:r>
            <a:r>
              <a:rPr lang="en-US" b="1" smtClean="0"/>
              <a:t> </a:t>
            </a:r>
            <a:r>
              <a:rPr lang="en-US" b="1" err="1" smtClean="0"/>
              <a:t>nhất</a:t>
            </a:r>
            <a:r>
              <a:rPr lang="en-US" sz="2000" smtClean="0"/>
              <a:t/>
            </a:r>
            <a:br>
              <a:rPr lang="en-US" sz="2000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: Cho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G=(V,E).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d(u</a:t>
            </a:r>
            <a:r>
              <a:rPr lang="en-US" sz="17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,v)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u</a:t>
            </a:r>
            <a:r>
              <a:rPr lang="en-US" sz="17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v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G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u</a:t>
            </a:r>
            <a:r>
              <a:rPr lang="en-US" sz="1700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v.</a:t>
            </a:r>
          </a:p>
          <a:p>
            <a:pPr fontAlgn="base"/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0" fontAlgn="base"/>
            <a:r>
              <a:rPr lang="en-US" sz="1700" b="1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17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7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17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7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7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17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7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17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1700" b="1" smtClean="0">
                <a:latin typeface="Times New Roman" pitchFamily="18" charset="0"/>
                <a:cs typeface="Times New Roman" pitchFamily="18" charset="0"/>
              </a:rPr>
              <a:t> ( simple-source):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 Ta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700" b="1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.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: </a:t>
            </a:r>
            <a:r>
              <a:rPr lang="en-US" sz="1700" i="1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17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i="1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17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i="1" err="1" smtClean="0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 (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700" i="1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17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i="1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1700" i="1" smtClean="0">
                <a:latin typeface="Times New Roman" pitchFamily="18" charset="0"/>
                <a:cs typeface="Times New Roman" pitchFamily="18" charset="0"/>
              </a:rPr>
              <a:t> Bellman-Ford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 (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0" fontAlgn="base"/>
            <a:r>
              <a:rPr lang="en-US" sz="1700" b="1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17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7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17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7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7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17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7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17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err="1" smtClean="0"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sz="1700" b="1" smtClean="0">
                <a:latin typeface="Times New Roman" pitchFamily="18" charset="0"/>
                <a:cs typeface="Times New Roman" pitchFamily="18" charset="0"/>
              </a:rPr>
              <a:t> (simple-destination)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: Ta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700" b="1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. Ta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đảo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ngược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fontAlgn="base"/>
            <a:r>
              <a:rPr lang="en-US" sz="1700" b="1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17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7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17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7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7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17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7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7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err="1" smtClean="0"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sz="17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err="1" smtClean="0">
                <a:latin typeface="Times New Roman" pitchFamily="18" charset="0"/>
                <a:cs typeface="Times New Roman" pitchFamily="18" charset="0"/>
              </a:rPr>
              <a:t>cặp</a:t>
            </a:r>
            <a:r>
              <a:rPr lang="en-US" sz="17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700" b="1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 Ta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.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: </a:t>
            </a:r>
            <a:r>
              <a:rPr lang="en-US" sz="1700" i="1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17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i="1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1700" i="1" smtClean="0">
                <a:latin typeface="Times New Roman" pitchFamily="18" charset="0"/>
                <a:cs typeface="Times New Roman" pitchFamily="18" charset="0"/>
              </a:rPr>
              <a:t> Floyd-</a:t>
            </a:r>
            <a:r>
              <a:rPr lang="en-US" sz="1700" i="1" err="1" smtClean="0">
                <a:latin typeface="Times New Roman" pitchFamily="18" charset="0"/>
                <a:cs typeface="Times New Roman" pitchFamily="18" charset="0"/>
              </a:rPr>
              <a:t>Warshall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700" i="1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17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i="1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1700" i="1" smtClean="0">
                <a:latin typeface="Times New Roman" pitchFamily="18" charset="0"/>
                <a:cs typeface="Times New Roman" pitchFamily="18" charset="0"/>
              </a:rPr>
              <a:t> Johnson</a:t>
            </a:r>
            <a:endParaRPr lang="en-US" sz="170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khuôn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khổ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Bellman-Ford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17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7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err="1" smtClean="0"/>
              <a:t>Chương</a:t>
            </a:r>
            <a:r>
              <a:rPr lang="en-US" sz="4000" b="1" smtClean="0"/>
              <a:t> 2: </a:t>
            </a:r>
            <a:r>
              <a:rPr lang="en-US" sz="4000" b="1" err="1" smtClean="0"/>
              <a:t>Thuật</a:t>
            </a:r>
            <a:r>
              <a:rPr lang="en-US" sz="4000" b="1" smtClean="0"/>
              <a:t> </a:t>
            </a:r>
            <a:r>
              <a:rPr lang="en-US" sz="4000" b="1" err="1" smtClean="0"/>
              <a:t>toán</a:t>
            </a:r>
            <a:r>
              <a:rPr lang="en-US" sz="4000" b="1" smtClean="0"/>
              <a:t> Bellman Ford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2.1 </a:t>
            </a:r>
            <a:r>
              <a:rPr lang="en-US" b="1" err="1" smtClean="0"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 smtClean="0"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 smtClean="0">
                <a:latin typeface="Times New Roman" pitchFamily="18" charset="0"/>
                <a:cs typeface="Times New Roman" pitchFamily="18" charset="0"/>
              </a:rPr>
              <a:t>toán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fontAlgn="base"/>
            <a:r>
              <a:rPr lang="en-US" i="1" smtClean="0"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 Graph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i="1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Output: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i="1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 . 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chu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chu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base"/>
            <a:r>
              <a:rPr lang="en-US" b="1" smtClean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0.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[]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thước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| V | 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trừ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dist [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base"/>
            <a:r>
              <a:rPr lang="en-US" b="1" smtClean="0"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| V | -1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| V | 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. </a:t>
            </a:r>
            <a:br>
              <a:rPr lang="en-US" smtClean="0">
                <a:latin typeface="Times New Roman" pitchFamily="18" charset="0"/>
                <a:cs typeface="Times New Roman" pitchFamily="18" charset="0"/>
              </a:rPr>
            </a:br>
            <a:r>
              <a:rPr lang="en-US" smtClean="0">
                <a:latin typeface="Times New Roman" pitchFamily="18" charset="0"/>
                <a:cs typeface="Times New Roman" pitchFamily="18" charset="0"/>
              </a:rPr>
              <a:t>….. 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a)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tia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uv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en-US" smtClean="0">
                <a:latin typeface="Times New Roman" pitchFamily="18" charset="0"/>
                <a:cs typeface="Times New Roman" pitchFamily="18" charset="0"/>
              </a:rPr>
            </a:br>
            <a:r>
              <a:rPr lang="en-US" smtClean="0">
                <a:latin typeface="Times New Roman" pitchFamily="18" charset="0"/>
                <a:cs typeface="Times New Roman" pitchFamily="18" charset="0"/>
              </a:rPr>
              <a:t>………………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[v]&gt;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[u] + chi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uv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[v]: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[v ] =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[u] + chi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uv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b="1" smtClean="0"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chu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uv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en-US" smtClean="0">
                <a:latin typeface="Times New Roman" pitchFamily="18" charset="0"/>
                <a:cs typeface="Times New Roman" pitchFamily="18" charset="0"/>
              </a:rPr>
            </a:br>
            <a:r>
              <a:rPr lang="en-US" smtClean="0">
                <a:latin typeface="Times New Roman" pitchFamily="18" charset="0"/>
                <a:cs typeface="Times New Roman" pitchFamily="18" charset="0"/>
              </a:rPr>
              <a:t>......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[v]&gt;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[u] + chi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uv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chu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” </a:t>
            </a:r>
            <a:br>
              <a:rPr lang="en-US" smtClean="0">
                <a:latin typeface="Times New Roman" pitchFamily="18" charset="0"/>
                <a:cs typeface="Times New Roman" pitchFamily="18" charset="0"/>
              </a:rPr>
            </a:br>
            <a:r>
              <a:rPr lang="en-US" smtClean="0"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chu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cạnh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nữa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chu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latin typeface="Times New Roman" pitchFamily="18" charset="0"/>
                <a:cs typeface="Times New Roman" pitchFamily="18" charset="0"/>
              </a:rPr>
              <a:t>âm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000108"/>
            <a:ext cx="8229600" cy="571496"/>
          </a:xfrm>
        </p:spPr>
        <p:txBody>
          <a:bodyPr>
            <a:normAutofit/>
          </a:bodyPr>
          <a:lstStyle/>
          <a:p>
            <a:pPr marL="274320" indent="-274320">
              <a:lnSpc>
                <a:spcPct val="8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1600" b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2.2 </a:t>
            </a:r>
            <a:r>
              <a:rPr lang="en-US" sz="1600" b="1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Nội</a:t>
            </a:r>
            <a:r>
              <a:rPr lang="en-US" sz="1600" b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dung </a:t>
            </a:r>
            <a:r>
              <a:rPr lang="en-US" sz="1600" b="1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của</a:t>
            </a:r>
            <a:r>
              <a:rPr lang="en-US" sz="1600" b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600" b="1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thuật</a:t>
            </a:r>
            <a:r>
              <a:rPr lang="en-US" sz="1600" b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600" b="1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toán</a:t>
            </a:r>
            <a:endParaRPr lang="en-US" sz="1600" b="1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3568" y="1572704"/>
            <a:ext cx="7272808" cy="4809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err="1" smtClean="0"/>
              <a:t>Chương</a:t>
            </a:r>
            <a:r>
              <a:rPr lang="en-US" sz="4000" b="1" smtClean="0"/>
              <a:t> 3:Ứng </a:t>
            </a:r>
            <a:r>
              <a:rPr lang="en-US" sz="4000" b="1" err="1" smtClean="0"/>
              <a:t>dụng</a:t>
            </a:r>
            <a:r>
              <a:rPr lang="en-US" sz="4000" b="1" smtClean="0"/>
              <a:t> </a:t>
            </a:r>
            <a:r>
              <a:rPr lang="en-US" sz="4000" b="1" err="1" smtClean="0"/>
              <a:t>thuật</a:t>
            </a:r>
            <a:r>
              <a:rPr lang="en-US" sz="4000" b="1" smtClean="0"/>
              <a:t> </a:t>
            </a:r>
            <a:r>
              <a:rPr lang="en-US" sz="4000" b="1" err="1" smtClean="0"/>
              <a:t>toán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err="1" smtClean="0"/>
              <a:t>I.Chương</a:t>
            </a:r>
            <a:r>
              <a:rPr lang="en-US" b="1" smtClean="0"/>
              <a:t> </a:t>
            </a:r>
            <a:r>
              <a:rPr lang="en-US" b="1" err="1" smtClean="0"/>
              <a:t>trình</a:t>
            </a:r>
            <a:r>
              <a:rPr lang="en-US" b="1" smtClean="0"/>
              <a:t> </a:t>
            </a:r>
            <a:r>
              <a:rPr lang="en-US" b="1" err="1" smtClean="0"/>
              <a:t>theo</a:t>
            </a:r>
            <a:r>
              <a:rPr lang="en-US" b="1" smtClean="0"/>
              <a:t> </a:t>
            </a:r>
            <a:r>
              <a:rPr lang="en-US" b="1" err="1" smtClean="0"/>
              <a:t>kiểu</a:t>
            </a:r>
            <a:r>
              <a:rPr lang="en-US" b="1" smtClean="0"/>
              <a:t> </a:t>
            </a:r>
            <a:r>
              <a:rPr lang="en-US" b="1" err="1" smtClean="0"/>
              <a:t>tuần</a:t>
            </a:r>
            <a:r>
              <a:rPr lang="en-US" b="1" smtClean="0"/>
              <a:t> </a:t>
            </a:r>
            <a:r>
              <a:rPr lang="en-US" b="1" err="1" smtClean="0"/>
              <a:t>tự</a:t>
            </a:r>
            <a:endParaRPr lang="en-US" b="1" smtClean="0"/>
          </a:p>
          <a:p>
            <a:pPr>
              <a:buNone/>
            </a:pPr>
            <a:r>
              <a:rPr lang="en-US" smtClean="0"/>
              <a:t>1. </a:t>
            </a:r>
            <a:r>
              <a:rPr lang="en-US" err="1" smtClean="0"/>
              <a:t>Phân</a:t>
            </a:r>
            <a:r>
              <a:rPr lang="en-US" smtClean="0"/>
              <a:t> </a:t>
            </a:r>
            <a:r>
              <a:rPr lang="en-US" err="1" smtClean="0"/>
              <a:t>tích</a:t>
            </a:r>
            <a:r>
              <a:rPr lang="en-US" smtClean="0"/>
              <a:t> </a:t>
            </a:r>
            <a:r>
              <a:rPr lang="en-US" err="1" smtClean="0"/>
              <a:t>bài</a:t>
            </a:r>
            <a:r>
              <a:rPr lang="en-US" smtClean="0"/>
              <a:t> </a:t>
            </a:r>
            <a:r>
              <a:rPr lang="en-US" err="1" smtClean="0"/>
              <a:t>toán</a:t>
            </a:r>
            <a:endParaRPr lang="en-US" smtClean="0"/>
          </a:p>
          <a:p>
            <a:pPr>
              <a:buNone/>
            </a:pPr>
            <a:r>
              <a:rPr lang="en-US" err="1" smtClean="0"/>
              <a:t>Bài</a:t>
            </a:r>
            <a:r>
              <a:rPr lang="en-US" smtClean="0"/>
              <a:t> </a:t>
            </a:r>
            <a:r>
              <a:rPr lang="en-US" err="1" smtClean="0"/>
              <a:t>toán</a:t>
            </a:r>
            <a:r>
              <a:rPr lang="en-US" smtClean="0"/>
              <a:t>: </a:t>
            </a:r>
            <a:r>
              <a:rPr lang="en-US" err="1" smtClean="0"/>
              <a:t>Tìm</a:t>
            </a:r>
            <a:r>
              <a:rPr lang="en-US" smtClean="0"/>
              <a:t> </a:t>
            </a:r>
            <a:r>
              <a:rPr lang="en-US" err="1" smtClean="0"/>
              <a:t>đường</a:t>
            </a:r>
            <a:r>
              <a:rPr lang="en-US" smtClean="0"/>
              <a:t> </a:t>
            </a:r>
            <a:r>
              <a:rPr lang="en-US" err="1" smtClean="0"/>
              <a:t>đi</a:t>
            </a:r>
            <a:r>
              <a:rPr lang="en-US" smtClean="0"/>
              <a:t> </a:t>
            </a:r>
            <a:r>
              <a:rPr lang="en-US" err="1" smtClean="0"/>
              <a:t>ngắn</a:t>
            </a:r>
            <a:r>
              <a:rPr lang="en-US" smtClean="0"/>
              <a:t> </a:t>
            </a:r>
            <a:r>
              <a:rPr lang="en-US" err="1" smtClean="0"/>
              <a:t>nhất</a:t>
            </a:r>
            <a:r>
              <a:rPr lang="en-US" smtClean="0"/>
              <a:t> </a:t>
            </a:r>
            <a:r>
              <a:rPr lang="en-US" err="1" smtClean="0"/>
              <a:t>từ</a:t>
            </a:r>
            <a:r>
              <a:rPr lang="en-US" smtClean="0"/>
              <a:t> </a:t>
            </a:r>
            <a:r>
              <a:rPr lang="en-US" err="1" smtClean="0"/>
              <a:t>đỉnh</a:t>
            </a:r>
            <a:r>
              <a:rPr lang="en-US" smtClean="0"/>
              <a:t> B </a:t>
            </a:r>
            <a:r>
              <a:rPr lang="en-US" err="1" smtClean="0"/>
              <a:t>tới</a:t>
            </a:r>
            <a:r>
              <a:rPr lang="en-US" smtClean="0"/>
              <a:t> </a:t>
            </a:r>
            <a:r>
              <a:rPr lang="en-US" err="1" smtClean="0"/>
              <a:t>tất</a:t>
            </a:r>
            <a:r>
              <a:rPr lang="en-US" smtClean="0"/>
              <a:t> </a:t>
            </a:r>
            <a:r>
              <a:rPr lang="en-US" err="1" smtClean="0"/>
              <a:t>cả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đỉnh</a:t>
            </a:r>
            <a:r>
              <a:rPr lang="en-US" smtClean="0"/>
              <a:t> </a:t>
            </a:r>
            <a:r>
              <a:rPr lang="en-US" err="1" smtClean="0"/>
              <a:t>còn</a:t>
            </a:r>
            <a:r>
              <a:rPr lang="en-US" smtClean="0"/>
              <a:t> </a:t>
            </a:r>
            <a:r>
              <a:rPr lang="en-US" err="1" smtClean="0"/>
              <a:t>lại</a:t>
            </a:r>
            <a:r>
              <a:rPr lang="en-US" smtClean="0"/>
              <a:t> </a:t>
            </a:r>
            <a:r>
              <a:rPr lang="en-US" err="1" smtClean="0"/>
              <a:t>của</a:t>
            </a:r>
            <a:r>
              <a:rPr lang="en-US" smtClean="0"/>
              <a:t> </a:t>
            </a:r>
            <a:r>
              <a:rPr lang="en-US" err="1" smtClean="0"/>
              <a:t>đồ</a:t>
            </a:r>
            <a:r>
              <a:rPr lang="en-US" smtClean="0"/>
              <a:t> </a:t>
            </a:r>
            <a:r>
              <a:rPr lang="en-US" err="1" smtClean="0"/>
              <a:t>thị</a:t>
            </a:r>
            <a:endParaRPr lang="en-US" smtClean="0"/>
          </a:p>
          <a:p>
            <a:pPr>
              <a:buNone/>
            </a:pPr>
            <a:endParaRPr lang="en-US" smtClean="0"/>
          </a:p>
          <a:p>
            <a:endParaRPr lang="en-US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4" y="4143380"/>
            <a:ext cx="3214710" cy="190567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387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1800" b="1" smtClean="0">
                <a:latin typeface="Times New Roman" pitchFamily="18" charset="0"/>
                <a:cs typeface="Times New Roman" pitchFamily="18" charset="0"/>
              </a:rPr>
              <a:t> 0: 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Ta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= 0,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đinh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8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2714620"/>
            <a:ext cx="6368188" cy="2286016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547</TotalTime>
  <Words>837</Words>
  <Application>Microsoft Office PowerPoint</Application>
  <PresentationFormat>On-screen Show (4:3)</PresentationFormat>
  <Paragraphs>92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Constantia</vt:lpstr>
      <vt:lpstr>Times New Roman</vt:lpstr>
      <vt:lpstr>Wingdings 2</vt:lpstr>
      <vt:lpstr>Flow</vt:lpstr>
      <vt:lpstr>Bài Thuyết Trình  Môn Tính Toán Song Song và phân tán Nhóm 4 Đề tài: Ứng dụng tính toán song song vào thuật toán Bellman Ford</vt:lpstr>
      <vt:lpstr>Nội dung</vt:lpstr>
      <vt:lpstr>Chương 1: Giới  thiệu bài toán</vt:lpstr>
      <vt:lpstr>1.1 Đồ thị có trọng số </vt:lpstr>
      <vt:lpstr>1.2 Bài toán tìm đường đi ngắn nhất </vt:lpstr>
      <vt:lpstr>Chương 2: Thuật toán Bellman Ford</vt:lpstr>
      <vt:lpstr>2.2 Nội dung của thuật toán</vt:lpstr>
      <vt:lpstr>Chương 3:Ứng dụng thuật toán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2.3 Cài đặt chương trình theo kiểu tuần tự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Chương trình theo kiểu song song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Thuyết Trình Môn Tính Toán Song Song Nhóm 4 Đề tài: Bellman-ford</dc:title>
  <dc:creator>BeConNth</dc:creator>
  <cp:lastModifiedBy>Hằng Đào</cp:lastModifiedBy>
  <cp:revision>32</cp:revision>
  <dcterms:created xsi:type="dcterms:W3CDTF">2018-09-20T14:09:23Z</dcterms:created>
  <dcterms:modified xsi:type="dcterms:W3CDTF">2018-09-29T01:56:48Z</dcterms:modified>
</cp:coreProperties>
</file>