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3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0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622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151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037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0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43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4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7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5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4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0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4757"/>
            <a:ext cx="7766936" cy="4011826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NGÀNH: KHOA HỌC MÁY TÍNH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ANDROID, MYSQL VÀ XÂY DỰNG ỨNG DỤNG “MÓN NGON ĐƯỜNG PHỐ” TRÊN ANDROID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176583"/>
            <a:ext cx="7766936" cy="186998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54652"/>
              </p:ext>
            </p:extLst>
          </p:nvPr>
        </p:nvGraphicFramePr>
        <p:xfrm>
          <a:off x="2686705" y="4596261"/>
          <a:ext cx="5621272" cy="1175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0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35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ĐÀO</a:t>
                      </a:r>
                      <a:r>
                        <a:rPr lang="de-DE" sz="18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THỊ HẰNG</a:t>
                      </a:r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sinh viên: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950845" algn="r"/>
                          <a:tab pos="3131820" algn="l"/>
                        </a:tabLst>
                      </a:pPr>
                      <a:r>
                        <a:rPr lang="de-DE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1041060269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Lớp: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950845" algn="r"/>
                          <a:tab pos="3131820" algn="l"/>
                        </a:tabLst>
                      </a:pPr>
                      <a:r>
                        <a:rPr lang="de-DE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ĐH KHMT4 K10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Giảng viên hướng dẫn: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2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2950845" algn="r"/>
                          <a:tab pos="3131820" algn="l"/>
                        </a:tabLst>
                      </a:pPr>
                      <a:r>
                        <a:rPr lang="de-DE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THS.NGUYỄN</a:t>
                      </a:r>
                      <a:r>
                        <a:rPr lang="de-DE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VĂN TỈNH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20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23" y="3743737"/>
            <a:ext cx="1962424" cy="714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723" y="2968215"/>
            <a:ext cx="625447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0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25" y="7971142"/>
            <a:ext cx="2914376" cy="1315629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content.fhan5-4.fna.fbcdn.net/v/t1.15752-9/59352479_332527297458187_9054876479808077824_n.jpg?_nc_cat=104&amp;_nc_oc=AQkCdXmLyGAPRwCacCrKeZd6SqEJGt_36qXVgB_4cMc1bgk2xEn5SGTSomCOHc0VtFrrX8s0-mB9FZ_HHlwZXcBa&amp;_nc_ht=scontent.fhan5-4.fna&amp;oh=4646252bc820fee8a7e686aa71849365&amp;oe=5D724CF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2941434"/>
            <a:ext cx="1808966" cy="30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content.fhan5-2.fna.fbcdn.net/v/t1.15752-9/57457001_1246867592136418_3444292681646211072_n.jpg?_nc_cat=110&amp;_nc_oc=AQlBpuMrziy793cxvY0lYI89L_mg6rN39w6e1rNUPz9FPIqvdPFKpTVOoc4n2Y2cFz_MfoU6EQe8xWFGZHFAgc0M&amp;_nc_ht=scontent.fhan5-2.fna&amp;oh=fea0b5c4c8a1a7699e95e65ec3653f04&amp;oe=5D5F1E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53" y="2941434"/>
            <a:ext cx="1743710" cy="30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content.fhan5-7.fna.fbcdn.net/v/t1.15752-9/59636372_2477188065625194_5501255336922710016_n.jpg?_nc_cat=100&amp;_nc_oc=AQlrIKntVEniHWU9lOFkA3YDNLhzibhx9ckez-Xqjl704MUBuskXrv6WSz9Q8hJQAvtXIRwBkzOObnYVne2GIV9q&amp;_nc_ht=scontent.fhan5-7.fna&amp;oh=c9dcd4829e152bcfa561f99b0ba101fd&amp;oe=5D2FC89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29" y="2941433"/>
            <a:ext cx="1814441" cy="30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scontent.fhan5-6.fna.fbcdn.net/v/t1.15752-9/59580692_584045798672317_9032251622884900864_n.jpg?_nc_cat=107&amp;_nc_oc=AQnh-EcpmY0hW1bkmFtYSv0eQMcbWYCxvsWMCEN7tv4HHDXLt-WEH3N9YCN1w_2U0v2zmI82KI607KwwaDuNfyGy&amp;_nc_ht=scontent.fhan5-6.fna&amp;oh=fc900e71d90a06432ec93863891544b4&amp;oe=5D6255B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53" y="2941433"/>
            <a:ext cx="1709938" cy="309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6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scontent.fhan5-3.fna.fbcdn.net/v/t1.15752-9/59465190_919517481712545_3915031770281541632_n.jpg?_nc_cat=106&amp;_nc_oc=AQk3tf62ivlHHT36froRIhAACrBNXpi3SwrIL0fpywJ0LOYtmMq5Qqgt1itryGyz9AIqwHcevA_PeTyarBPplnu9&amp;_nc_ht=scontent.fhan5-3.fna&amp;oh=9585b79f1d7cbf5a86f0947c9e9c9354&amp;oe=5D5C96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050" y="2850613"/>
            <a:ext cx="1900321" cy="31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content.fhan5-7.fna.fbcdn.net/v/t1.15752-9/59682462_685164088606247_1559026596772315136_n.jpg?_nc_cat=103&amp;_nc_oc=AQl0KHOCQWY4vbZulXo3uqwa5kJk3HCYVuUhzamqB_0vbED3skip_kfKwxNJyyyD3CfrgG15oa6orsdsNDIABBhG&amp;_nc_ht=scontent.fhan5-7.fna&amp;oh=4e64aea025d1b83de92639c2d1eb126c&amp;oe=5D302D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54" y="2850614"/>
            <a:ext cx="1788667" cy="31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s://scontent.fhan5-2.fna.fbcdn.net/v/t1.15752-9/59360071_642843289471031_499639223490445312_n.jpg?_nc_cat=110&amp;_nc_oc=AQnJHH9Sg-HdKAf50qpcISwKgWxRT4786G1n50iD_4VBIcys26zYVeQMeh4pV7XjFLnIdbVYl_sbdgPIc7EMEG05&amp;_nc_ht=scontent.fhan5-2.fna&amp;oh=2fdb7742450bc9e304016e0b2f4f4961&amp;oe=5D6539A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850613"/>
            <a:ext cx="1792533" cy="31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content.fhan5-7.fna.fbcdn.net/v/t1.15752-9/59529035_2267316626662013_1319636269428375552_n.jpg?_nc_cat=103&amp;_nc_oc=AQlknoJQNjvQhJpwnUyn_1eGiGHiVemO1CeDcK7HiHY1sd2nvsYrGBdHacgja2nx6Xm6GtuEKPAH_ikdPkhZI0PT&amp;_nc_ht=scontent.fhan5-7.fna&amp;oh=553631daf2520d906ae2df9a7e55221a&amp;oe=5D711B6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05" y="2850613"/>
            <a:ext cx="1905830" cy="319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9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https://scontent.fhan5-3.fna.fbcdn.net/v/t1.15752-9/59337328_427985307979391_76001915908915200_n.jpg?_nc_cat=111&amp;_nc_oc=AQkYWy_HftYcKRA9HoYNl6ja4Mhhn0OqPqH_hLjARRhcofxAQcHtt56h2PBpjWFqLv3vyHlPef5JfgKyc8mSay8-&amp;_nc_ht=scontent.fhan5-3.fna&amp;oh=60f7f0ae7bca0649cd5f9a5d52a83a0e&amp;oe=5D5DD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2898346"/>
            <a:ext cx="1856861" cy="31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scontent.fhan5-3.fna.fbcdn.net/v/t1.15752-9/59685490_295239074746933_6294452864970391552_n.jpg?_nc_cat=111&amp;_nc_oc=AQkBW5DIYGnvVMliTkPAVtZ_ztpH3uFfwkof3cRsp5VSBw-T9omtLqJV8_nzyXV6XIQB38zfFrpaKMUMGVcplhlp&amp;_nc_ht=scontent.fhan5-3.fna&amp;oh=92c2c78f2620ddda3e50b8de2bd8c1b3&amp;oe=5D2962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77" y="2898345"/>
            <a:ext cx="2011680" cy="31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scontent.fhan5-4.fna.fbcdn.net/v/t1.15752-9/59345458_328342644531290_6087324802945646592_n.jpg?_nc_cat=104&amp;_nc_oc=AQkhxsV_Vz2Bk48Nn8vAv7x3Xxd_YApPneT_DvmX2XQ1dra_W3e-vhyB0G1VbrYv0qOHFpVDAjteOdNWogpf3LJY&amp;_nc_ht=scontent.fhan5-4.fna&amp;oh=0322d8d58aea67ca8ffa19a3d8d2ceb0&amp;oe=5D5BFB4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39" y="2898345"/>
            <a:ext cx="1856861" cy="31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scontent.fhan5-3.fna.fbcdn.net/v/t1.15752-9/59203794_855172448166062_4590124148730101760_n.jpg?_nc_cat=106&amp;_nc_oc=AQmKjgZ6d_VBNRp9YR4NJl7FNN8XFLwVEbUG8Rfi0ElYo-CA-7Ck5ttX5u7T4hI-yq-xjrKFBKtLoncTM-Q3ci3L&amp;_nc_ht=scontent.fhan5-3.fna&amp;oh=40b1264e9f381eb7a87c62a423e2abba&amp;oe=5D63A16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882" y="2898345"/>
            <a:ext cx="1841541" cy="314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0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Framework: Spring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Android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Java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3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4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file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share_food.sql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70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Apache,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7063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project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/Eclipse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Server.</a:t>
            </a:r>
          </a:p>
          <a:p>
            <a:pPr marL="6270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ShareFood.apk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marL="347663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3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1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386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Hiểu rõ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thành 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và nắm khá rõ về các công cụ xây dựng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4163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Spring Boot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của chương trình thân thiện, dễ sử dụng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lvl="1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4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2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IOS, Window Phone, BlackBerry OS 10,…</a:t>
            </a:r>
          </a:p>
          <a:p>
            <a:pPr marL="5762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 marL="5762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62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3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quý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36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7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2263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ĐƯA RA VẤN ĐỀ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868333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nay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sài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gũi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334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android.</a:t>
            </a:r>
          </a:p>
          <a:p>
            <a:pPr marL="10334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33463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4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TỔNG QUAN VỀ ỨNG 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535713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3138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tỉnh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chi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766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5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 TRÌNH XÂY DỰNG HỆ 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33663" indent="-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3663" indent="-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marL="2633663" indent="-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3663" indent="-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2633663" indent="-347663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32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94115"/>
            <a:ext cx="8596668" cy="414724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97377"/>
            <a:ext cx="7552266" cy="38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109"/>
            <a:ext cx="8596668" cy="470262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7" y="2403567"/>
            <a:ext cx="7145382" cy="39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055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611"/>
            <a:ext cx="8596668" cy="4251751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8" y="2390504"/>
            <a:ext cx="794495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3479</TotalTime>
  <Words>582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Times New Roman</vt:lpstr>
      <vt:lpstr>Trebuchet MS</vt:lpstr>
      <vt:lpstr>Wingdings 3</vt:lpstr>
      <vt:lpstr>Facet</vt:lpstr>
      <vt:lpstr>TRƯỜNG ĐẠI HỌC CÔNG NGHIỆP HÀ NỘI KHOA CÔNG NGHỆ THÔNG TIN  BÁO CÁO ĐỒ ÁN TỐT NGHIỆP NGÀNH: KHOA HỌC MÁY TÍNH  ĐỀ TÀI: TÌM HIỂU VỀ ANDROID, MYSQL VÀ XÂY DỰNG ỨNG DỤNG “MÓN NGON ĐƯỜNG PHỐ” TRÊN ANDROID</vt:lpstr>
      <vt:lpstr>NỘI DUNG CHÍNH</vt:lpstr>
      <vt:lpstr>ĐƯA RA VẤN ĐỀ</vt:lpstr>
      <vt:lpstr>MỤC ĐÍCH CỦA ĐỀ TÀI</vt:lpstr>
      <vt:lpstr>TỔNG QUAN VỀ ỨNG DỤNG</vt:lpstr>
      <vt:lpstr>QUY TRÌNH XÂY DỰNG HỆ THỐNG</vt:lpstr>
      <vt:lpstr>Phân tích thiết kế hệ thống</vt:lpstr>
      <vt:lpstr>Phân tích thiết kế hệ thống</vt:lpstr>
      <vt:lpstr>Phân tích thiết kế hệ thống</vt:lpstr>
      <vt:lpstr>Thiết kế API</vt:lpstr>
      <vt:lpstr>Thiết kế giao diện</vt:lpstr>
      <vt:lpstr>Thiết kế giao diện</vt:lpstr>
      <vt:lpstr>Thiết kế giao diện</vt:lpstr>
      <vt:lpstr>Lập trình xây dựng Server và App</vt:lpstr>
      <vt:lpstr>Cài đặt và kiểm thử phần mềm</vt:lpstr>
      <vt:lpstr>KẾT LUẬN VÀ HƯỚNG PHÁT TRIỂN</vt:lpstr>
      <vt:lpstr>KẾT LUẬN VÀ HƯỚNG PHÁT TRIỂN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CÔNG NGHIỆP HÀ NỘI KHOA CÔNG NGHỆ THÔNG TIN  BÁO CÁO ĐỒ ÁN TỐT NGHIỆP NGÀNH: KHOA HỌC MÁY TÍNH ĐỀ TÀI: XÂY DỰNG ỨNG DỤNG TÌM VIỆC LÀM WAYUP TRÊN NỀN HỆ ĐIỀU HÀNH ANDROID</dc:title>
  <dc:creator>Trung Le</dc:creator>
  <cp:lastModifiedBy>Hằng Đào</cp:lastModifiedBy>
  <cp:revision>66</cp:revision>
  <dcterms:created xsi:type="dcterms:W3CDTF">2019-03-29T14:26:53Z</dcterms:created>
  <dcterms:modified xsi:type="dcterms:W3CDTF">2019-05-14T05:03:03Z</dcterms:modified>
</cp:coreProperties>
</file>