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588" y="0"/>
            <a:ext cx="12587410" cy="10147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3096" y="1163637"/>
            <a:ext cx="14601807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249461" y="2448392"/>
            <a:ext cx="4874894" cy="5799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1209" y="201560"/>
            <a:ext cx="4905581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4358" y="1878516"/>
            <a:ext cx="11399283" cy="674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17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12.png"/><Relationship Id="rId4" Type="http://schemas.openxmlformats.org/officeDocument/2006/relationships/image" Target="../media/image57.png"/><Relationship Id="rId5" Type="http://schemas.openxmlformats.org/officeDocument/2006/relationships/image" Target="../media/image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3" Type="http://schemas.openxmlformats.org/officeDocument/2006/relationships/image" Target="../media/image59.jpg"/><Relationship Id="rId4" Type="http://schemas.openxmlformats.org/officeDocument/2006/relationships/image" Target="../media/image6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Relationship Id="rId4" Type="http://schemas.openxmlformats.org/officeDocument/2006/relationships/image" Target="../media/image12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2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0481" y="0"/>
            <a:ext cx="5640529" cy="53293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24678"/>
            <a:ext cx="5832851" cy="50623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6601" y="5414428"/>
            <a:ext cx="14711680" cy="241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500" spc="-660" b="1">
                <a:latin typeface="Tahoma"/>
                <a:cs typeface="Tahoma"/>
              </a:rPr>
              <a:t>M</a:t>
            </a:r>
            <a:r>
              <a:rPr dirty="0" sz="8500" spc="-750" b="1">
                <a:latin typeface="Tahoma"/>
                <a:cs typeface="Tahoma"/>
              </a:rPr>
              <a:t>u</a:t>
            </a:r>
            <a:r>
              <a:rPr dirty="0" sz="8500" spc="-430" b="1">
                <a:latin typeface="Tahoma"/>
                <a:cs typeface="Tahoma"/>
              </a:rPr>
              <a:t>s</a:t>
            </a:r>
            <a:r>
              <a:rPr dirty="0" sz="8500" spc="-745" b="1">
                <a:latin typeface="Tahoma"/>
                <a:cs typeface="Tahoma"/>
              </a:rPr>
              <a:t>i</a:t>
            </a:r>
            <a:r>
              <a:rPr dirty="0" sz="8500" spc="-245" b="1">
                <a:latin typeface="Tahoma"/>
                <a:cs typeface="Tahoma"/>
              </a:rPr>
              <a:t>c</a:t>
            </a:r>
            <a:r>
              <a:rPr dirty="0" sz="8500" spc="-785" b="1">
                <a:latin typeface="Tahoma"/>
                <a:cs typeface="Tahoma"/>
              </a:rPr>
              <a:t> </a:t>
            </a:r>
            <a:r>
              <a:rPr dirty="0" sz="8500" spc="-775" b="1">
                <a:latin typeface="Tahoma"/>
                <a:cs typeface="Tahoma"/>
              </a:rPr>
              <a:t>r</a:t>
            </a:r>
            <a:r>
              <a:rPr dirty="0" sz="8500" spc="-695" b="1">
                <a:latin typeface="Tahoma"/>
                <a:cs typeface="Tahoma"/>
              </a:rPr>
              <a:t>e</a:t>
            </a:r>
            <a:r>
              <a:rPr dirty="0" sz="8500" spc="-530" b="1">
                <a:latin typeface="Tahoma"/>
                <a:cs typeface="Tahoma"/>
              </a:rPr>
              <a:t>c</a:t>
            </a:r>
            <a:r>
              <a:rPr dirty="0" sz="8500" spc="-595" b="1">
                <a:latin typeface="Tahoma"/>
                <a:cs typeface="Tahoma"/>
              </a:rPr>
              <a:t>o</a:t>
            </a:r>
            <a:r>
              <a:rPr dirty="0" sz="8500" spc="-844" b="1">
                <a:latin typeface="Tahoma"/>
                <a:cs typeface="Tahoma"/>
              </a:rPr>
              <a:t>mm</a:t>
            </a:r>
            <a:r>
              <a:rPr dirty="0" sz="8500" spc="-695" b="1">
                <a:latin typeface="Tahoma"/>
                <a:cs typeface="Tahoma"/>
              </a:rPr>
              <a:t>e</a:t>
            </a:r>
            <a:r>
              <a:rPr dirty="0" sz="8500" spc="-690" b="1">
                <a:latin typeface="Tahoma"/>
                <a:cs typeface="Tahoma"/>
              </a:rPr>
              <a:t>n</a:t>
            </a:r>
            <a:r>
              <a:rPr dirty="0" sz="8500" spc="-459" b="1">
                <a:latin typeface="Tahoma"/>
                <a:cs typeface="Tahoma"/>
              </a:rPr>
              <a:t>d</a:t>
            </a:r>
            <a:r>
              <a:rPr dirty="0" sz="8500" spc="-200" b="1">
                <a:latin typeface="Tahoma"/>
                <a:cs typeface="Tahoma"/>
              </a:rPr>
              <a:t>a</a:t>
            </a:r>
            <a:r>
              <a:rPr dirty="0" sz="8500" spc="-735" b="1">
                <a:latin typeface="Tahoma"/>
                <a:cs typeface="Tahoma"/>
              </a:rPr>
              <a:t>t</a:t>
            </a:r>
            <a:r>
              <a:rPr dirty="0" sz="8500" spc="-745" b="1">
                <a:latin typeface="Tahoma"/>
                <a:cs typeface="Tahoma"/>
              </a:rPr>
              <a:t>i</a:t>
            </a:r>
            <a:r>
              <a:rPr dirty="0" sz="8500" spc="-595" b="1">
                <a:latin typeface="Tahoma"/>
                <a:cs typeface="Tahoma"/>
              </a:rPr>
              <a:t>o</a:t>
            </a:r>
            <a:r>
              <a:rPr dirty="0" sz="8500" spc="-405" b="1">
                <a:latin typeface="Tahoma"/>
                <a:cs typeface="Tahoma"/>
              </a:rPr>
              <a:t>n</a:t>
            </a:r>
            <a:r>
              <a:rPr dirty="0" sz="8500" spc="-785" b="1">
                <a:latin typeface="Tahoma"/>
                <a:cs typeface="Tahoma"/>
              </a:rPr>
              <a:t> </a:t>
            </a:r>
            <a:r>
              <a:rPr dirty="0" sz="8500" spc="-430" b="1">
                <a:latin typeface="Tahoma"/>
                <a:cs typeface="Tahoma"/>
              </a:rPr>
              <a:t>s</a:t>
            </a:r>
            <a:r>
              <a:rPr dirty="0" sz="8500" spc="-625" b="1">
                <a:latin typeface="Tahoma"/>
                <a:cs typeface="Tahoma"/>
              </a:rPr>
              <a:t>y</a:t>
            </a:r>
            <a:r>
              <a:rPr dirty="0" sz="8500" spc="-430" b="1">
                <a:latin typeface="Tahoma"/>
                <a:cs typeface="Tahoma"/>
              </a:rPr>
              <a:t>s</a:t>
            </a:r>
            <a:r>
              <a:rPr dirty="0" sz="8500" spc="-735" b="1">
                <a:latin typeface="Tahoma"/>
                <a:cs typeface="Tahoma"/>
              </a:rPr>
              <a:t>t</a:t>
            </a:r>
            <a:r>
              <a:rPr dirty="0" sz="8500" spc="-695" b="1">
                <a:latin typeface="Tahoma"/>
                <a:cs typeface="Tahoma"/>
              </a:rPr>
              <a:t>e</a:t>
            </a:r>
            <a:r>
              <a:rPr dirty="0" sz="8500" spc="-560" b="1">
                <a:latin typeface="Tahoma"/>
                <a:cs typeface="Tahoma"/>
              </a:rPr>
              <a:t>m</a:t>
            </a:r>
            <a:endParaRPr sz="8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815"/>
              </a:spcBef>
            </a:pPr>
            <a:r>
              <a:rPr dirty="0" sz="4000" spc="155">
                <a:latin typeface="Tahoma"/>
                <a:cs typeface="Tahoma"/>
              </a:rPr>
              <a:t>GVHD:</a:t>
            </a:r>
            <a:r>
              <a:rPr dirty="0" sz="4000" spc="-225">
                <a:latin typeface="Tahoma"/>
                <a:cs typeface="Tahoma"/>
              </a:rPr>
              <a:t> </a:t>
            </a:r>
            <a:r>
              <a:rPr dirty="0" sz="4000" spc="170">
                <a:latin typeface="Tahoma"/>
                <a:cs typeface="Tahoma"/>
              </a:rPr>
              <a:t>Quách</a:t>
            </a:r>
            <a:r>
              <a:rPr dirty="0" sz="4000" spc="-220">
                <a:latin typeface="Tahoma"/>
                <a:cs typeface="Tahoma"/>
              </a:rPr>
              <a:t> </a:t>
            </a:r>
            <a:r>
              <a:rPr dirty="0" sz="4000" spc="120">
                <a:latin typeface="Tahoma"/>
                <a:cs typeface="Tahoma"/>
              </a:rPr>
              <a:t>Đình</a:t>
            </a:r>
            <a:r>
              <a:rPr dirty="0" sz="4000" spc="-220">
                <a:latin typeface="Tahoma"/>
                <a:cs typeface="Tahoma"/>
              </a:rPr>
              <a:t> </a:t>
            </a:r>
            <a:r>
              <a:rPr dirty="0" sz="4000" spc="210">
                <a:latin typeface="Tahoma"/>
                <a:cs typeface="Tahoma"/>
              </a:rPr>
              <a:t>Hoàng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364" y="85730"/>
            <a:ext cx="2049863" cy="25794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30989" y="0"/>
            <a:ext cx="2952749" cy="27392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8670" y="575538"/>
            <a:ext cx="12211685" cy="4156710"/>
          </a:xfrm>
          <a:prstGeom prst="rect"/>
        </p:spPr>
        <p:txBody>
          <a:bodyPr wrap="square" lIns="0" tIns="727075" rIns="0" bIns="0" rtlCol="0" vert="horz">
            <a:spAutoFit/>
          </a:bodyPr>
          <a:lstStyle/>
          <a:p>
            <a:pPr marL="862330">
              <a:lnSpc>
                <a:spcPct val="100000"/>
              </a:lnSpc>
              <a:spcBef>
                <a:spcPts val="5725"/>
              </a:spcBef>
            </a:pPr>
            <a:r>
              <a:rPr dirty="0" sz="9000" spc="-685">
                <a:solidFill>
                  <a:srgbClr val="F17B00"/>
                </a:solidFill>
                <a:latin typeface="Arial"/>
                <a:cs typeface="Arial"/>
              </a:rPr>
              <a:t>PROJECT</a:t>
            </a:r>
            <a:r>
              <a:rPr dirty="0" sz="9000" spc="-165">
                <a:solidFill>
                  <a:srgbClr val="F17B00"/>
                </a:solidFill>
                <a:latin typeface="Arial"/>
                <a:cs typeface="Arial"/>
              </a:rPr>
              <a:t> </a:t>
            </a:r>
            <a:r>
              <a:rPr dirty="0" sz="9000" spc="-430">
                <a:solidFill>
                  <a:srgbClr val="F17B00"/>
                </a:solidFill>
                <a:latin typeface="Arial"/>
                <a:cs typeface="Arial"/>
              </a:rPr>
              <a:t>REPORT</a:t>
            </a:r>
            <a:endParaRPr sz="9000">
              <a:latin typeface="Arial"/>
              <a:cs typeface="Arial"/>
            </a:endParaRPr>
          </a:p>
          <a:p>
            <a:pPr marL="3426460" marR="5080" indent="-3414395">
              <a:lnSpc>
                <a:spcPct val="116300"/>
              </a:lnSpc>
              <a:spcBef>
                <a:spcPts val="2150"/>
              </a:spcBef>
            </a:pPr>
            <a:r>
              <a:rPr dirty="0" sz="5000" spc="-10"/>
              <a:t>S</a:t>
            </a:r>
            <a:r>
              <a:rPr dirty="0" sz="5000" spc="-280"/>
              <a:t>u</a:t>
            </a:r>
            <a:r>
              <a:rPr dirty="0" sz="5000" spc="-120"/>
              <a:t>b</a:t>
            </a:r>
            <a:r>
              <a:rPr dirty="0" sz="5000" spc="-580"/>
              <a:t>j</a:t>
            </a:r>
            <a:r>
              <a:rPr dirty="0" sz="5000" spc="-245"/>
              <a:t>e</a:t>
            </a:r>
            <a:r>
              <a:rPr dirty="0" sz="5000" spc="-150"/>
              <a:t>c</a:t>
            </a:r>
            <a:r>
              <a:rPr dirty="0" sz="5000" spc="-270"/>
              <a:t>t</a:t>
            </a:r>
            <a:r>
              <a:rPr dirty="0" sz="5000" spc="-90"/>
              <a:t>s</a:t>
            </a:r>
            <a:r>
              <a:rPr dirty="0" sz="5000" spc="-620"/>
              <a:t>:</a:t>
            </a:r>
            <a:r>
              <a:rPr dirty="0" sz="5000" spc="-135"/>
              <a:t> </a:t>
            </a:r>
            <a:r>
              <a:rPr dirty="0" sz="5000" spc="-15"/>
              <a:t>B</a:t>
            </a:r>
            <a:r>
              <a:rPr dirty="0" sz="5000" spc="-275"/>
              <a:t>i</a:t>
            </a:r>
            <a:r>
              <a:rPr dirty="0" sz="5000" spc="-85"/>
              <a:t>g</a:t>
            </a:r>
            <a:r>
              <a:rPr dirty="0" sz="5000" spc="-135"/>
              <a:t> </a:t>
            </a:r>
            <a:r>
              <a:rPr dirty="0" sz="5000" spc="-30"/>
              <a:t>D</a:t>
            </a:r>
            <a:r>
              <a:rPr dirty="0" sz="5000" spc="45"/>
              <a:t>a</a:t>
            </a:r>
            <a:r>
              <a:rPr dirty="0" sz="5000" spc="-270"/>
              <a:t>t</a:t>
            </a:r>
            <a:r>
              <a:rPr dirty="0" sz="5000" spc="50"/>
              <a:t>a</a:t>
            </a:r>
            <a:r>
              <a:rPr dirty="0" sz="5000" spc="-135"/>
              <a:t> </a:t>
            </a:r>
            <a:r>
              <a:rPr dirty="0" sz="5000" spc="275"/>
              <a:t>A</a:t>
            </a:r>
            <a:r>
              <a:rPr dirty="0" sz="5000" spc="-110"/>
              <a:t>pp</a:t>
            </a:r>
            <a:r>
              <a:rPr dirty="0" sz="5000" spc="-275"/>
              <a:t>li</a:t>
            </a:r>
            <a:r>
              <a:rPr dirty="0" sz="5000" spc="-150"/>
              <a:t>c</a:t>
            </a:r>
            <a:r>
              <a:rPr dirty="0" sz="5000" spc="45"/>
              <a:t>a</a:t>
            </a:r>
            <a:r>
              <a:rPr dirty="0" sz="5000" spc="-270"/>
              <a:t>t</a:t>
            </a:r>
            <a:r>
              <a:rPr dirty="0" sz="5000" spc="-275"/>
              <a:t>i</a:t>
            </a:r>
            <a:r>
              <a:rPr dirty="0" sz="5000" spc="-190"/>
              <a:t>o</a:t>
            </a:r>
            <a:r>
              <a:rPr dirty="0" sz="5000" spc="-245"/>
              <a:t>n</a:t>
            </a:r>
            <a:r>
              <a:rPr dirty="0" sz="5000" spc="-90"/>
              <a:t>s</a:t>
            </a:r>
            <a:r>
              <a:rPr dirty="0" sz="5000" spc="-620"/>
              <a:t>:</a:t>
            </a:r>
            <a:r>
              <a:rPr dirty="0" sz="5000" spc="-135"/>
              <a:t> </a:t>
            </a:r>
            <a:r>
              <a:rPr dirty="0" sz="5000" spc="-229"/>
              <a:t>M</a:t>
            </a:r>
            <a:r>
              <a:rPr dirty="0" sz="5000" spc="45"/>
              <a:t>a</a:t>
            </a:r>
            <a:r>
              <a:rPr dirty="0" sz="5000" spc="-150"/>
              <a:t>c</a:t>
            </a:r>
            <a:r>
              <a:rPr dirty="0" sz="5000" spc="-245"/>
              <a:t>h</a:t>
            </a:r>
            <a:r>
              <a:rPr dirty="0" sz="5000" spc="-275"/>
              <a:t>i</a:t>
            </a:r>
            <a:r>
              <a:rPr dirty="0" sz="5000" spc="-245"/>
              <a:t>n</a:t>
            </a:r>
            <a:r>
              <a:rPr dirty="0" sz="5000" spc="-160"/>
              <a:t>e  </a:t>
            </a:r>
            <a:r>
              <a:rPr dirty="0" sz="5000" spc="-180"/>
              <a:t>Learning</a:t>
            </a:r>
            <a:r>
              <a:rPr dirty="0" sz="5000" spc="-140"/>
              <a:t> </a:t>
            </a:r>
            <a:r>
              <a:rPr dirty="0" sz="5000" spc="-110"/>
              <a:t>at</a:t>
            </a:r>
            <a:r>
              <a:rPr dirty="0" sz="5000" spc="-140"/>
              <a:t> </a:t>
            </a:r>
            <a:r>
              <a:rPr dirty="0" sz="5000" spc="-125"/>
              <a:t>Scale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9638" y="2"/>
            <a:ext cx="12568555" cy="10147300"/>
            <a:chOff x="5719638" y="2"/>
            <a:chExt cx="12568555" cy="1014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9638" y="2"/>
              <a:ext cx="12568360" cy="10147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3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7901" y="201562"/>
            <a:ext cx="25520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41855" y="8892540"/>
            <a:ext cx="173863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Ạ</a:t>
            </a:r>
            <a:r>
              <a:rPr dirty="0" sz="13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300" spc="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300" spc="-50" b="1">
                <a:solidFill>
                  <a:srgbClr val="FFFFFF"/>
                </a:solidFill>
                <a:latin typeface="Tahoma"/>
                <a:cs typeface="Tahoma"/>
              </a:rPr>
              <a:t>Ư</a:t>
            </a:r>
            <a:r>
              <a:rPr dirty="0" sz="1300" spc="-60" b="1">
                <a:solidFill>
                  <a:srgbClr val="FFFFFF"/>
                </a:solidFill>
                <a:latin typeface="Tahoma"/>
                <a:cs typeface="Tahoma"/>
              </a:rPr>
              <a:t>Ơ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9379" y="2496808"/>
            <a:ext cx="217858" cy="2178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9242" y="3477169"/>
            <a:ext cx="198913" cy="1989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9242" y="4386490"/>
            <a:ext cx="198913" cy="19891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443299" y="513004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41" y="189441"/>
                </a:moveTo>
                <a:lnTo>
                  <a:pt x="0" y="189441"/>
                </a:lnTo>
                <a:lnTo>
                  <a:pt x="0" y="0"/>
                </a:lnTo>
                <a:lnTo>
                  <a:pt x="189441" y="0"/>
                </a:lnTo>
                <a:lnTo>
                  <a:pt x="189441" y="189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43299" y="586887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41" y="189441"/>
                </a:moveTo>
                <a:lnTo>
                  <a:pt x="0" y="189441"/>
                </a:lnTo>
                <a:lnTo>
                  <a:pt x="0" y="0"/>
                </a:lnTo>
                <a:lnTo>
                  <a:pt x="189441" y="0"/>
                </a:lnTo>
                <a:lnTo>
                  <a:pt x="189441" y="189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9242" y="6896593"/>
            <a:ext cx="198913" cy="1989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9242" y="8222686"/>
            <a:ext cx="198913" cy="19891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7025" rIns="0" bIns="0" rtlCol="0" vert="horz">
            <a:spAutoFit/>
          </a:bodyPr>
          <a:lstStyle/>
          <a:p>
            <a:pPr marL="772795">
              <a:lnSpc>
                <a:spcPct val="100000"/>
              </a:lnSpc>
              <a:spcBef>
                <a:spcPts val="2575"/>
              </a:spcBef>
            </a:pPr>
            <a:r>
              <a:rPr dirty="0" spc="160"/>
              <a:t>Training</a:t>
            </a:r>
            <a:r>
              <a:rPr dirty="0" spc="-80"/>
              <a:t> </a:t>
            </a:r>
            <a:r>
              <a:rPr dirty="0" spc="165"/>
              <a:t>Model:</a:t>
            </a:r>
          </a:p>
          <a:p>
            <a:pPr marL="1529080" marR="5080">
              <a:lnSpc>
                <a:spcPct val="142100"/>
              </a:lnSpc>
              <a:spcBef>
                <a:spcPts val="10"/>
              </a:spcBef>
            </a:pPr>
            <a:r>
              <a:rPr dirty="0" sz="4200" spc="270"/>
              <a:t>Input</a:t>
            </a:r>
            <a:r>
              <a:rPr dirty="0" sz="4200" spc="-45"/>
              <a:t> </a:t>
            </a:r>
            <a:r>
              <a:rPr dirty="0" sz="4200" spc="155"/>
              <a:t>data</a:t>
            </a:r>
            <a:r>
              <a:rPr dirty="0" sz="4200" spc="-45"/>
              <a:t> </a:t>
            </a:r>
            <a:r>
              <a:rPr dirty="0" sz="4200" spc="100"/>
              <a:t>processing:</a:t>
            </a:r>
            <a:r>
              <a:rPr dirty="0" sz="4200" spc="-45"/>
              <a:t> </a:t>
            </a:r>
            <a:r>
              <a:rPr dirty="0" sz="4200" spc="135"/>
              <a:t>string-&gt;</a:t>
            </a:r>
            <a:r>
              <a:rPr dirty="0" sz="4200" spc="-45"/>
              <a:t> </a:t>
            </a:r>
            <a:r>
              <a:rPr dirty="0" sz="4200" spc="254"/>
              <a:t>number </a:t>
            </a:r>
            <a:r>
              <a:rPr dirty="0" sz="4200" spc="-1100"/>
              <a:t> </a:t>
            </a:r>
            <a:r>
              <a:rPr dirty="0" sz="4200" spc="135"/>
              <a:t>Training</a:t>
            </a:r>
            <a:r>
              <a:rPr dirty="0" sz="4200" spc="-35"/>
              <a:t> </a:t>
            </a:r>
            <a:r>
              <a:rPr dirty="0" sz="4200" spc="229"/>
              <a:t>on</a:t>
            </a:r>
            <a:r>
              <a:rPr dirty="0" sz="4200" spc="-30"/>
              <a:t> </a:t>
            </a:r>
            <a:r>
              <a:rPr dirty="0" sz="4200" spc="210"/>
              <a:t>training</a:t>
            </a:r>
            <a:r>
              <a:rPr dirty="0" sz="4200" spc="-35"/>
              <a:t> </a:t>
            </a:r>
            <a:r>
              <a:rPr dirty="0" sz="4200" spc="105"/>
              <a:t>dataset:</a:t>
            </a:r>
            <a:endParaRPr sz="4200"/>
          </a:p>
          <a:p>
            <a:pPr marL="2435860">
              <a:lnSpc>
                <a:spcPct val="100000"/>
              </a:lnSpc>
              <a:spcBef>
                <a:spcPts val="775"/>
              </a:spcBef>
            </a:pPr>
            <a:r>
              <a:rPr dirty="0" sz="4200" spc="130"/>
              <a:t>ranks</a:t>
            </a:r>
            <a:r>
              <a:rPr dirty="0" sz="4200" spc="-45"/>
              <a:t> </a:t>
            </a:r>
            <a:r>
              <a:rPr dirty="0" sz="4200" spc="-55"/>
              <a:t>=</a:t>
            </a:r>
            <a:r>
              <a:rPr dirty="0" sz="4200" spc="-40"/>
              <a:t> </a:t>
            </a:r>
            <a:r>
              <a:rPr dirty="0" sz="4200" spc="75"/>
              <a:t>[5,</a:t>
            </a:r>
            <a:r>
              <a:rPr dirty="0" sz="4200" spc="-40"/>
              <a:t> </a:t>
            </a:r>
            <a:r>
              <a:rPr dirty="0" sz="4200" spc="25"/>
              <a:t>10,</a:t>
            </a:r>
            <a:r>
              <a:rPr dirty="0" sz="4200" spc="-45"/>
              <a:t> </a:t>
            </a:r>
            <a:r>
              <a:rPr dirty="0" sz="4200" spc="25"/>
              <a:t>15,</a:t>
            </a:r>
            <a:r>
              <a:rPr dirty="0" sz="4200" spc="-40"/>
              <a:t> </a:t>
            </a:r>
            <a:r>
              <a:rPr dirty="0" sz="4200" spc="110"/>
              <a:t>20]</a:t>
            </a:r>
            <a:endParaRPr sz="4200"/>
          </a:p>
          <a:p>
            <a:pPr marL="2435860">
              <a:lnSpc>
                <a:spcPct val="100000"/>
              </a:lnSpc>
              <a:spcBef>
                <a:spcPts val="780"/>
              </a:spcBef>
            </a:pPr>
            <a:r>
              <a:rPr dirty="0" sz="4200" spc="140"/>
              <a:t>regularizations</a:t>
            </a:r>
            <a:r>
              <a:rPr dirty="0" sz="4200" spc="-30"/>
              <a:t> </a:t>
            </a:r>
            <a:r>
              <a:rPr dirty="0" sz="4200" spc="-55"/>
              <a:t>=</a:t>
            </a:r>
            <a:r>
              <a:rPr dirty="0" sz="4200" spc="-30"/>
              <a:t> </a:t>
            </a:r>
            <a:r>
              <a:rPr dirty="0" sz="4200" spc="45"/>
              <a:t>[0.1,</a:t>
            </a:r>
            <a:r>
              <a:rPr dirty="0" sz="4200" spc="-30"/>
              <a:t> </a:t>
            </a:r>
            <a:r>
              <a:rPr dirty="0" sz="4200" spc="15"/>
              <a:t>0.05,</a:t>
            </a:r>
            <a:r>
              <a:rPr dirty="0" sz="4200" spc="-30"/>
              <a:t> </a:t>
            </a:r>
            <a:r>
              <a:rPr dirty="0" sz="4200" spc="70"/>
              <a:t>0.01]</a:t>
            </a:r>
            <a:endParaRPr sz="4200"/>
          </a:p>
          <a:p>
            <a:pPr marL="1529080">
              <a:lnSpc>
                <a:spcPct val="100000"/>
              </a:lnSpc>
              <a:spcBef>
                <a:spcPts val="3090"/>
              </a:spcBef>
            </a:pPr>
            <a:r>
              <a:rPr dirty="0" sz="4200" spc="40"/>
              <a:t>Evaluate</a:t>
            </a:r>
            <a:r>
              <a:rPr dirty="0" sz="4200" spc="-60"/>
              <a:t> </a:t>
            </a:r>
            <a:r>
              <a:rPr dirty="0" sz="4200" spc="-275"/>
              <a:t>RMSE</a:t>
            </a:r>
            <a:endParaRPr sz="4200"/>
          </a:p>
          <a:p>
            <a:pPr marL="760095">
              <a:lnSpc>
                <a:spcPct val="100000"/>
              </a:lnSpc>
              <a:spcBef>
                <a:spcPts val="25"/>
              </a:spcBef>
            </a:pPr>
            <a:endParaRPr sz="4750"/>
          </a:p>
          <a:p>
            <a:pPr marL="1529080">
              <a:lnSpc>
                <a:spcPct val="100000"/>
              </a:lnSpc>
            </a:pPr>
            <a:r>
              <a:rPr dirty="0" sz="4200" spc="35"/>
              <a:t>Choose</a:t>
            </a:r>
            <a:r>
              <a:rPr dirty="0" sz="4200" spc="-50"/>
              <a:t> </a:t>
            </a:r>
            <a:r>
              <a:rPr dirty="0" sz="4200" spc="210"/>
              <a:t>the</a:t>
            </a:r>
            <a:r>
              <a:rPr dirty="0" sz="4200" spc="-45"/>
              <a:t> </a:t>
            </a:r>
            <a:r>
              <a:rPr dirty="0" sz="4200" spc="130"/>
              <a:t>best</a:t>
            </a:r>
            <a:r>
              <a:rPr dirty="0" sz="4200" spc="-45"/>
              <a:t> </a:t>
            </a:r>
            <a:r>
              <a:rPr dirty="0" sz="4200" spc="200"/>
              <a:t>model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812" y="0"/>
            <a:ext cx="12176760" cy="10274300"/>
            <a:chOff x="6111812" y="0"/>
            <a:chExt cx="12176760" cy="10274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812" y="0"/>
              <a:ext cx="12176186" cy="10274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0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9566" y="4017421"/>
            <a:ext cx="216275" cy="2162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9566" y="4873119"/>
            <a:ext cx="216275" cy="216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9566" y="5728818"/>
            <a:ext cx="216275" cy="216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67901" y="201558"/>
            <a:ext cx="25520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6033" y="8892538"/>
            <a:ext cx="221742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Ạ</a:t>
            </a:r>
            <a:r>
              <a:rPr dirty="0" sz="13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300" spc="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300" spc="-50" b="1">
                <a:solidFill>
                  <a:srgbClr val="FFFFFF"/>
                </a:solidFill>
                <a:latin typeface="Tahoma"/>
                <a:cs typeface="Tahoma"/>
              </a:rPr>
              <a:t>Ư</a:t>
            </a:r>
            <a:r>
              <a:rPr dirty="0" sz="1300" spc="-60" b="1">
                <a:solidFill>
                  <a:srgbClr val="FFFFFF"/>
                </a:solidFill>
                <a:latin typeface="Tahoma"/>
                <a:cs typeface="Tahoma"/>
              </a:rPr>
              <a:t>Ơ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-260" b="1">
                <a:solidFill>
                  <a:srgbClr val="FFFFFF"/>
                </a:solidFill>
                <a:latin typeface="Tahoma"/>
                <a:cs typeface="Tahoma"/>
              </a:rPr>
              <a:t>Ì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2389" y="8097074"/>
            <a:ext cx="226023" cy="2260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50954" y="2561733"/>
            <a:ext cx="7738109" cy="6009640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algn="r" marR="2936240">
              <a:lnSpc>
                <a:spcPct val="100000"/>
              </a:lnSpc>
              <a:spcBef>
                <a:spcPts val="1670"/>
              </a:spcBef>
            </a:pPr>
            <a:r>
              <a:rPr dirty="0" sz="5000" spc="-385">
                <a:latin typeface="Lucida Sans Unicode"/>
                <a:cs typeface="Lucida Sans Unicode"/>
              </a:rPr>
              <a:t>T</a:t>
            </a:r>
            <a:r>
              <a:rPr dirty="0" sz="5000" spc="-15">
                <a:latin typeface="Lucida Sans Unicode"/>
                <a:cs typeface="Lucida Sans Unicode"/>
              </a:rPr>
              <a:t>h</a:t>
            </a:r>
            <a:r>
              <a:rPr dirty="0" sz="5000" spc="35">
                <a:latin typeface="Lucida Sans Unicode"/>
                <a:cs typeface="Lucida Sans Unicode"/>
              </a:rPr>
              <a:t>e</a:t>
            </a:r>
            <a:r>
              <a:rPr dirty="0" sz="5000" spc="-285">
                <a:latin typeface="Lucida Sans Unicode"/>
                <a:cs typeface="Lucida Sans Unicode"/>
              </a:rPr>
              <a:t> </a:t>
            </a:r>
            <a:r>
              <a:rPr dirty="0" sz="5000" spc="-75">
                <a:latin typeface="Lucida Sans Unicode"/>
                <a:cs typeface="Lucida Sans Unicode"/>
              </a:rPr>
              <a:t>b</a:t>
            </a:r>
            <a:r>
              <a:rPr dirty="0" sz="5000" spc="30">
                <a:latin typeface="Lucida Sans Unicode"/>
                <a:cs typeface="Lucida Sans Unicode"/>
              </a:rPr>
              <a:t>e</a:t>
            </a:r>
            <a:r>
              <a:rPr dirty="0" sz="5000" spc="-160">
                <a:latin typeface="Lucida Sans Unicode"/>
                <a:cs typeface="Lucida Sans Unicode"/>
              </a:rPr>
              <a:t>s</a:t>
            </a:r>
            <a:r>
              <a:rPr dirty="0" sz="5000" spc="-65">
                <a:latin typeface="Lucida Sans Unicode"/>
                <a:cs typeface="Lucida Sans Unicode"/>
              </a:rPr>
              <a:t>t</a:t>
            </a:r>
            <a:r>
              <a:rPr dirty="0" sz="5000" spc="-285">
                <a:latin typeface="Lucida Sans Unicode"/>
                <a:cs typeface="Lucida Sans Unicode"/>
              </a:rPr>
              <a:t> </a:t>
            </a:r>
            <a:r>
              <a:rPr dirty="0" sz="5000" spc="5">
                <a:latin typeface="Lucida Sans Unicode"/>
                <a:cs typeface="Lucida Sans Unicode"/>
              </a:rPr>
              <a:t>m</a:t>
            </a:r>
            <a:r>
              <a:rPr dirty="0" sz="5000" spc="-50">
                <a:latin typeface="Lucida Sans Unicode"/>
                <a:cs typeface="Lucida Sans Unicode"/>
              </a:rPr>
              <a:t>o</a:t>
            </a:r>
            <a:r>
              <a:rPr dirty="0" sz="5000" spc="-75">
                <a:latin typeface="Lucida Sans Unicode"/>
                <a:cs typeface="Lucida Sans Unicode"/>
              </a:rPr>
              <a:t>d</a:t>
            </a:r>
            <a:r>
              <a:rPr dirty="0" sz="5000" spc="30">
                <a:latin typeface="Lucida Sans Unicode"/>
                <a:cs typeface="Lucida Sans Unicode"/>
              </a:rPr>
              <a:t>e</a:t>
            </a:r>
            <a:r>
              <a:rPr dirty="0" sz="5000" spc="-165">
                <a:latin typeface="Lucida Sans Unicode"/>
                <a:cs typeface="Lucida Sans Unicode"/>
              </a:rPr>
              <a:t>l</a:t>
            </a:r>
            <a:r>
              <a:rPr dirty="0" sz="5000" spc="-245">
                <a:latin typeface="Lucida Sans Unicode"/>
                <a:cs typeface="Lucida Sans Unicode"/>
              </a:rPr>
              <a:t>:</a:t>
            </a:r>
            <a:endParaRPr sz="5000">
              <a:latin typeface="Lucida Sans Unicode"/>
              <a:cs typeface="Lucida Sans Unicode"/>
            </a:endParaRPr>
          </a:p>
          <a:p>
            <a:pPr algn="r" marR="2914015">
              <a:lnSpc>
                <a:spcPct val="100000"/>
              </a:lnSpc>
              <a:spcBef>
                <a:spcPts val="1530"/>
              </a:spcBef>
            </a:pPr>
            <a:r>
              <a:rPr dirty="0" sz="4850" spc="-50">
                <a:latin typeface="Lucida Sans Unicode"/>
                <a:cs typeface="Lucida Sans Unicode"/>
              </a:rPr>
              <a:t>R</a:t>
            </a:r>
            <a:r>
              <a:rPr dirty="0" sz="4850" spc="40">
                <a:latin typeface="Lucida Sans Unicode"/>
                <a:cs typeface="Lucida Sans Unicode"/>
              </a:rPr>
              <a:t>a</a:t>
            </a:r>
            <a:r>
              <a:rPr dirty="0" sz="4850" spc="-15">
                <a:latin typeface="Lucida Sans Unicode"/>
                <a:cs typeface="Lucida Sans Unicode"/>
              </a:rPr>
              <a:t>n</a:t>
            </a:r>
            <a:r>
              <a:rPr dirty="0" sz="4850" spc="-245">
                <a:latin typeface="Lucida Sans Unicode"/>
                <a:cs typeface="Lucida Sans Unicode"/>
              </a:rPr>
              <a:t>k</a:t>
            </a:r>
            <a:r>
              <a:rPr dirty="0" sz="4850" spc="-235">
                <a:latin typeface="Lucida Sans Unicode"/>
                <a:cs typeface="Lucida Sans Unicode"/>
              </a:rPr>
              <a:t>:</a:t>
            </a:r>
            <a:r>
              <a:rPr dirty="0" sz="4850" spc="-275">
                <a:latin typeface="Lucida Sans Unicode"/>
                <a:cs typeface="Lucida Sans Unicode"/>
              </a:rPr>
              <a:t> </a:t>
            </a:r>
            <a:r>
              <a:rPr dirty="0" sz="4850" spc="-295">
                <a:latin typeface="Lucida Sans Unicode"/>
                <a:cs typeface="Lucida Sans Unicode"/>
              </a:rPr>
              <a:t>2</a:t>
            </a:r>
            <a:r>
              <a:rPr dirty="0" sz="4850" spc="-290">
                <a:latin typeface="Lucida Sans Unicode"/>
                <a:cs typeface="Lucida Sans Unicode"/>
              </a:rPr>
              <a:t>0</a:t>
            </a:r>
            <a:endParaRPr sz="4850">
              <a:latin typeface="Lucida Sans Unicode"/>
              <a:cs typeface="Lucida Sans Unicode"/>
            </a:endParaRPr>
          </a:p>
          <a:p>
            <a:pPr marL="2343150">
              <a:lnSpc>
                <a:spcPct val="100000"/>
              </a:lnSpc>
              <a:spcBef>
                <a:spcPts val="919"/>
              </a:spcBef>
            </a:pPr>
            <a:r>
              <a:rPr dirty="0" sz="4850" spc="-50">
                <a:latin typeface="Lucida Sans Unicode"/>
                <a:cs typeface="Lucida Sans Unicode"/>
              </a:rPr>
              <a:t>R</a:t>
            </a:r>
            <a:r>
              <a:rPr dirty="0" sz="4850" spc="30">
                <a:latin typeface="Lucida Sans Unicode"/>
                <a:cs typeface="Lucida Sans Unicode"/>
              </a:rPr>
              <a:t>e</a:t>
            </a:r>
            <a:r>
              <a:rPr dirty="0" sz="4850" spc="-40">
                <a:latin typeface="Lucida Sans Unicode"/>
                <a:cs typeface="Lucida Sans Unicode"/>
              </a:rPr>
              <a:t>g</a:t>
            </a:r>
            <a:r>
              <a:rPr dirty="0" sz="4850" spc="-15">
                <a:latin typeface="Lucida Sans Unicode"/>
                <a:cs typeface="Lucida Sans Unicode"/>
              </a:rPr>
              <a:t>u</a:t>
            </a:r>
            <a:r>
              <a:rPr dirty="0" sz="4850" spc="-155">
                <a:latin typeface="Lucida Sans Unicode"/>
                <a:cs typeface="Lucida Sans Unicode"/>
              </a:rPr>
              <a:t>l</a:t>
            </a:r>
            <a:r>
              <a:rPr dirty="0" sz="4850" spc="40">
                <a:latin typeface="Lucida Sans Unicode"/>
                <a:cs typeface="Lucida Sans Unicode"/>
              </a:rPr>
              <a:t>a</a:t>
            </a:r>
            <a:r>
              <a:rPr dirty="0" sz="4850" spc="15">
                <a:latin typeface="Lucida Sans Unicode"/>
                <a:cs typeface="Lucida Sans Unicode"/>
              </a:rPr>
              <a:t>r</a:t>
            </a:r>
            <a:r>
              <a:rPr dirty="0" sz="4850" spc="-155">
                <a:latin typeface="Lucida Sans Unicode"/>
                <a:cs typeface="Lucida Sans Unicode"/>
              </a:rPr>
              <a:t>i</a:t>
            </a:r>
            <a:r>
              <a:rPr dirty="0" sz="4850" spc="-500">
                <a:latin typeface="Lucida Sans Unicode"/>
                <a:cs typeface="Lucida Sans Unicode"/>
              </a:rPr>
              <a:t>z</a:t>
            </a:r>
            <a:r>
              <a:rPr dirty="0" sz="4850" spc="40">
                <a:latin typeface="Lucida Sans Unicode"/>
                <a:cs typeface="Lucida Sans Unicode"/>
              </a:rPr>
              <a:t>a</a:t>
            </a:r>
            <a:r>
              <a:rPr dirty="0" sz="4850" spc="-70">
                <a:latin typeface="Lucida Sans Unicode"/>
                <a:cs typeface="Lucida Sans Unicode"/>
              </a:rPr>
              <a:t>t</a:t>
            </a:r>
            <a:r>
              <a:rPr dirty="0" sz="4850" spc="-155">
                <a:latin typeface="Lucida Sans Unicode"/>
                <a:cs typeface="Lucida Sans Unicode"/>
              </a:rPr>
              <a:t>i</a:t>
            </a:r>
            <a:r>
              <a:rPr dirty="0" sz="4850" spc="-45">
                <a:latin typeface="Lucida Sans Unicode"/>
                <a:cs typeface="Lucida Sans Unicode"/>
              </a:rPr>
              <a:t>o</a:t>
            </a:r>
            <a:r>
              <a:rPr dirty="0" sz="4850" spc="-15">
                <a:latin typeface="Lucida Sans Unicode"/>
                <a:cs typeface="Lucida Sans Unicode"/>
              </a:rPr>
              <a:t>n</a:t>
            </a:r>
            <a:r>
              <a:rPr dirty="0" sz="4850" spc="-235">
                <a:latin typeface="Lucida Sans Unicode"/>
                <a:cs typeface="Lucida Sans Unicode"/>
              </a:rPr>
              <a:t>:</a:t>
            </a:r>
            <a:r>
              <a:rPr dirty="0" sz="4850" spc="-275">
                <a:latin typeface="Lucida Sans Unicode"/>
                <a:cs typeface="Lucida Sans Unicode"/>
              </a:rPr>
              <a:t> </a:t>
            </a:r>
            <a:r>
              <a:rPr dirty="0" sz="4850" spc="-295">
                <a:latin typeface="Lucida Sans Unicode"/>
                <a:cs typeface="Lucida Sans Unicode"/>
              </a:rPr>
              <a:t>0</a:t>
            </a:r>
            <a:r>
              <a:rPr dirty="0" sz="4850" spc="-240">
                <a:latin typeface="Lucida Sans Unicode"/>
                <a:cs typeface="Lucida Sans Unicode"/>
              </a:rPr>
              <a:t>.</a:t>
            </a:r>
            <a:r>
              <a:rPr dirty="0" sz="4850" spc="-290">
                <a:latin typeface="Lucida Sans Unicode"/>
                <a:cs typeface="Lucida Sans Unicode"/>
              </a:rPr>
              <a:t>1</a:t>
            </a:r>
            <a:endParaRPr sz="4850">
              <a:latin typeface="Lucida Sans Unicode"/>
              <a:cs typeface="Lucida Sans Unicode"/>
            </a:endParaRPr>
          </a:p>
          <a:p>
            <a:pPr marL="2343150">
              <a:lnSpc>
                <a:spcPct val="100000"/>
              </a:lnSpc>
              <a:spcBef>
                <a:spcPts val="920"/>
              </a:spcBef>
              <a:tabLst>
                <a:tab pos="4454525" algn="l"/>
              </a:tabLst>
            </a:pPr>
            <a:r>
              <a:rPr dirty="0" sz="4850" spc="10">
                <a:latin typeface="Lucida Sans Unicode"/>
                <a:cs typeface="Lucida Sans Unicode"/>
              </a:rPr>
              <a:t>RMSE:	</a:t>
            </a:r>
            <a:r>
              <a:rPr dirty="0" sz="4850" spc="-280">
                <a:latin typeface="Lucida Sans Unicode"/>
                <a:cs typeface="Lucida Sans Unicode"/>
              </a:rPr>
              <a:t>6.26</a:t>
            </a:r>
            <a:endParaRPr sz="4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190"/>
              </a:spcBef>
            </a:pPr>
            <a:r>
              <a:rPr dirty="0" sz="5000" spc="-305">
                <a:latin typeface="Lucida Sans Unicode"/>
                <a:cs typeface="Lucida Sans Unicode"/>
              </a:rPr>
              <a:t>C</a:t>
            </a:r>
            <a:r>
              <a:rPr dirty="0" sz="5000" spc="-15">
                <a:latin typeface="Lucida Sans Unicode"/>
                <a:cs typeface="Lucida Sans Unicode"/>
              </a:rPr>
              <a:t>h</a:t>
            </a:r>
            <a:r>
              <a:rPr dirty="0" sz="5000" spc="30">
                <a:latin typeface="Lucida Sans Unicode"/>
                <a:cs typeface="Lucida Sans Unicode"/>
              </a:rPr>
              <a:t>e</a:t>
            </a:r>
            <a:r>
              <a:rPr dirty="0" sz="5000" spc="-165">
                <a:latin typeface="Lucida Sans Unicode"/>
                <a:cs typeface="Lucida Sans Unicode"/>
              </a:rPr>
              <a:t>c</a:t>
            </a:r>
            <a:r>
              <a:rPr dirty="0" sz="5000" spc="-250">
                <a:latin typeface="Lucida Sans Unicode"/>
                <a:cs typeface="Lucida Sans Unicode"/>
              </a:rPr>
              <a:t>k</a:t>
            </a:r>
            <a:r>
              <a:rPr dirty="0" sz="5000" spc="-285">
                <a:latin typeface="Lucida Sans Unicode"/>
                <a:cs typeface="Lucida Sans Unicode"/>
              </a:rPr>
              <a:t> </a:t>
            </a:r>
            <a:r>
              <a:rPr dirty="0" sz="5000" spc="-50">
                <a:latin typeface="Lucida Sans Unicode"/>
                <a:cs typeface="Lucida Sans Unicode"/>
              </a:rPr>
              <a:t>o</a:t>
            </a:r>
            <a:r>
              <a:rPr dirty="0" sz="5000" spc="-10">
                <a:latin typeface="Lucida Sans Unicode"/>
                <a:cs typeface="Lucida Sans Unicode"/>
              </a:rPr>
              <a:t>n</a:t>
            </a:r>
            <a:r>
              <a:rPr dirty="0" sz="5000" spc="-285">
                <a:latin typeface="Lucida Sans Unicode"/>
                <a:cs typeface="Lucida Sans Unicode"/>
              </a:rPr>
              <a:t> </a:t>
            </a:r>
            <a:r>
              <a:rPr dirty="0" sz="5000" spc="-70">
                <a:latin typeface="Lucida Sans Unicode"/>
                <a:cs typeface="Lucida Sans Unicode"/>
              </a:rPr>
              <a:t>t</a:t>
            </a:r>
            <a:r>
              <a:rPr dirty="0" sz="5000" spc="30">
                <a:latin typeface="Lucida Sans Unicode"/>
                <a:cs typeface="Lucida Sans Unicode"/>
              </a:rPr>
              <a:t>e</a:t>
            </a:r>
            <a:r>
              <a:rPr dirty="0" sz="5000" spc="-160">
                <a:latin typeface="Lucida Sans Unicode"/>
                <a:cs typeface="Lucida Sans Unicode"/>
              </a:rPr>
              <a:t>s</a:t>
            </a:r>
            <a:r>
              <a:rPr dirty="0" sz="5000" spc="-65">
                <a:latin typeface="Lucida Sans Unicode"/>
                <a:cs typeface="Lucida Sans Unicode"/>
              </a:rPr>
              <a:t>t</a:t>
            </a:r>
            <a:r>
              <a:rPr dirty="0" sz="5000" spc="-285">
                <a:latin typeface="Lucida Sans Unicode"/>
                <a:cs typeface="Lucida Sans Unicode"/>
              </a:rPr>
              <a:t> </a:t>
            </a:r>
            <a:r>
              <a:rPr dirty="0" sz="5000" spc="-75">
                <a:latin typeface="Lucida Sans Unicode"/>
                <a:cs typeface="Lucida Sans Unicode"/>
              </a:rPr>
              <a:t>d</a:t>
            </a:r>
            <a:r>
              <a:rPr dirty="0" sz="5000" spc="40">
                <a:latin typeface="Lucida Sans Unicode"/>
                <a:cs typeface="Lucida Sans Unicode"/>
              </a:rPr>
              <a:t>a</a:t>
            </a:r>
            <a:r>
              <a:rPr dirty="0" sz="5000" spc="-70">
                <a:latin typeface="Lucida Sans Unicode"/>
                <a:cs typeface="Lucida Sans Unicode"/>
              </a:rPr>
              <a:t>t</a:t>
            </a:r>
            <a:r>
              <a:rPr dirty="0" sz="5000" spc="40">
                <a:latin typeface="Lucida Sans Unicode"/>
                <a:cs typeface="Lucida Sans Unicode"/>
              </a:rPr>
              <a:t>a</a:t>
            </a:r>
            <a:r>
              <a:rPr dirty="0" sz="5000" spc="-160">
                <a:latin typeface="Lucida Sans Unicode"/>
                <a:cs typeface="Lucida Sans Unicode"/>
              </a:rPr>
              <a:t>s</a:t>
            </a:r>
            <a:r>
              <a:rPr dirty="0" sz="5000" spc="30">
                <a:latin typeface="Lucida Sans Unicode"/>
                <a:cs typeface="Lucida Sans Unicode"/>
              </a:rPr>
              <a:t>e</a:t>
            </a:r>
            <a:r>
              <a:rPr dirty="0" sz="5000" spc="-65">
                <a:latin typeface="Lucida Sans Unicode"/>
                <a:cs typeface="Lucida Sans Unicode"/>
              </a:rPr>
              <a:t>t</a:t>
            </a:r>
            <a:endParaRPr sz="5000">
              <a:latin typeface="Lucida Sans Unicode"/>
              <a:cs typeface="Lucida Sans Unicode"/>
            </a:endParaRPr>
          </a:p>
          <a:p>
            <a:pPr marL="2371090">
              <a:lnSpc>
                <a:spcPct val="100000"/>
              </a:lnSpc>
              <a:spcBef>
                <a:spcPts val="1580"/>
              </a:spcBef>
            </a:pPr>
            <a:r>
              <a:rPr dirty="0" sz="4950" spc="25">
                <a:latin typeface="Lucida Sans Unicode"/>
                <a:cs typeface="Lucida Sans Unicode"/>
              </a:rPr>
              <a:t>RMSE:</a:t>
            </a:r>
            <a:r>
              <a:rPr dirty="0" sz="4950" spc="-310">
                <a:latin typeface="Lucida Sans Unicode"/>
                <a:cs typeface="Lucida Sans Unicode"/>
              </a:rPr>
              <a:t> </a:t>
            </a:r>
            <a:r>
              <a:rPr dirty="0" sz="4950" spc="-270">
                <a:latin typeface="Lucida Sans Unicode"/>
                <a:cs typeface="Lucida Sans Unicode"/>
              </a:rPr>
              <a:t>7.28</a:t>
            </a:r>
            <a:endParaRPr sz="495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60738" y="0"/>
            <a:ext cx="1535430" cy="1535430"/>
            <a:chOff x="5860738" y="0"/>
            <a:chExt cx="1535430" cy="1535430"/>
          </a:xfrm>
        </p:grpSpPr>
        <p:sp>
          <p:nvSpPr>
            <p:cNvPr id="13" name="object 13"/>
            <p:cNvSpPr/>
            <p:nvPr/>
          </p:nvSpPr>
          <p:spPr>
            <a:xfrm>
              <a:off x="5860738" y="0"/>
              <a:ext cx="1535430" cy="1535430"/>
            </a:xfrm>
            <a:custGeom>
              <a:avLst/>
              <a:gdLst/>
              <a:ahLst/>
              <a:cxnLst/>
              <a:rect l="l" t="t" r="r" b="b"/>
              <a:pathLst>
                <a:path w="1535429" h="1535430">
                  <a:moveTo>
                    <a:pt x="767597" y="1535149"/>
                  </a:moveTo>
                  <a:lnTo>
                    <a:pt x="719032" y="1533640"/>
                  </a:lnTo>
                  <a:lnTo>
                    <a:pt x="671291" y="1529169"/>
                  </a:lnTo>
                  <a:lnTo>
                    <a:pt x="624443" y="1521829"/>
                  </a:lnTo>
                  <a:lnTo>
                    <a:pt x="578577" y="1511708"/>
                  </a:lnTo>
                  <a:lnTo>
                    <a:pt x="533783" y="1498896"/>
                  </a:lnTo>
                  <a:lnTo>
                    <a:pt x="490152" y="1483483"/>
                  </a:lnTo>
                  <a:lnTo>
                    <a:pt x="447772" y="1465560"/>
                  </a:lnTo>
                  <a:lnTo>
                    <a:pt x="406733" y="1445217"/>
                  </a:lnTo>
                  <a:lnTo>
                    <a:pt x="367127" y="1422542"/>
                  </a:lnTo>
                  <a:lnTo>
                    <a:pt x="329042" y="1397626"/>
                  </a:lnTo>
                  <a:lnTo>
                    <a:pt x="292569" y="1370559"/>
                  </a:lnTo>
                  <a:lnTo>
                    <a:pt x="257797" y="1341432"/>
                  </a:lnTo>
                  <a:lnTo>
                    <a:pt x="224817" y="1310332"/>
                  </a:lnTo>
                  <a:lnTo>
                    <a:pt x="193718" y="1277352"/>
                  </a:lnTo>
                  <a:lnTo>
                    <a:pt x="164590" y="1242580"/>
                  </a:lnTo>
                  <a:lnTo>
                    <a:pt x="137523" y="1206107"/>
                  </a:lnTo>
                  <a:lnTo>
                    <a:pt x="112607" y="1168022"/>
                  </a:lnTo>
                  <a:lnTo>
                    <a:pt x="89933" y="1128416"/>
                  </a:lnTo>
                  <a:lnTo>
                    <a:pt x="69589" y="1087378"/>
                  </a:lnTo>
                  <a:lnTo>
                    <a:pt x="51666" y="1044998"/>
                  </a:lnTo>
                  <a:lnTo>
                    <a:pt x="36253" y="1001366"/>
                  </a:lnTo>
                  <a:lnTo>
                    <a:pt x="23442" y="956572"/>
                  </a:lnTo>
                  <a:lnTo>
                    <a:pt x="13320" y="910706"/>
                  </a:lnTo>
                  <a:lnTo>
                    <a:pt x="5980" y="863858"/>
                  </a:lnTo>
                  <a:lnTo>
                    <a:pt x="1509" y="816117"/>
                  </a:lnTo>
                  <a:lnTo>
                    <a:pt x="0" y="767588"/>
                  </a:lnTo>
                  <a:lnTo>
                    <a:pt x="1509" y="719032"/>
                  </a:lnTo>
                  <a:lnTo>
                    <a:pt x="5980" y="671292"/>
                  </a:lnTo>
                  <a:lnTo>
                    <a:pt x="13320" y="624444"/>
                  </a:lnTo>
                  <a:lnTo>
                    <a:pt x="23442" y="578578"/>
                  </a:lnTo>
                  <a:lnTo>
                    <a:pt x="36253" y="533784"/>
                  </a:lnTo>
                  <a:lnTo>
                    <a:pt x="51666" y="490152"/>
                  </a:lnTo>
                  <a:lnTo>
                    <a:pt x="69589" y="447772"/>
                  </a:lnTo>
                  <a:lnTo>
                    <a:pt x="89933" y="406734"/>
                  </a:lnTo>
                  <a:lnTo>
                    <a:pt x="112607" y="367127"/>
                  </a:lnTo>
                  <a:lnTo>
                    <a:pt x="137523" y="329042"/>
                  </a:lnTo>
                  <a:lnTo>
                    <a:pt x="164590" y="292569"/>
                  </a:lnTo>
                  <a:lnTo>
                    <a:pt x="193718" y="257797"/>
                  </a:lnTo>
                  <a:lnTo>
                    <a:pt x="224817" y="224817"/>
                  </a:lnTo>
                  <a:lnTo>
                    <a:pt x="257797" y="193718"/>
                  </a:lnTo>
                  <a:lnTo>
                    <a:pt x="292569" y="164590"/>
                  </a:lnTo>
                  <a:lnTo>
                    <a:pt x="329042" y="137523"/>
                  </a:lnTo>
                  <a:lnTo>
                    <a:pt x="367127" y="112608"/>
                  </a:lnTo>
                  <a:lnTo>
                    <a:pt x="406733" y="89933"/>
                  </a:lnTo>
                  <a:lnTo>
                    <a:pt x="447772" y="69589"/>
                  </a:lnTo>
                  <a:lnTo>
                    <a:pt x="490152" y="51666"/>
                  </a:lnTo>
                  <a:lnTo>
                    <a:pt x="533783" y="36254"/>
                  </a:lnTo>
                  <a:lnTo>
                    <a:pt x="578577" y="23442"/>
                  </a:lnTo>
                  <a:lnTo>
                    <a:pt x="624443" y="13321"/>
                  </a:lnTo>
                  <a:lnTo>
                    <a:pt x="671291" y="5980"/>
                  </a:lnTo>
                  <a:lnTo>
                    <a:pt x="719032" y="1510"/>
                  </a:lnTo>
                  <a:lnTo>
                    <a:pt x="767574" y="0"/>
                  </a:lnTo>
                  <a:lnTo>
                    <a:pt x="816117" y="1510"/>
                  </a:lnTo>
                  <a:lnTo>
                    <a:pt x="863857" y="5980"/>
                  </a:lnTo>
                  <a:lnTo>
                    <a:pt x="910705" y="13321"/>
                  </a:lnTo>
                  <a:lnTo>
                    <a:pt x="956571" y="23442"/>
                  </a:lnTo>
                  <a:lnTo>
                    <a:pt x="1001365" y="36254"/>
                  </a:lnTo>
                  <a:lnTo>
                    <a:pt x="1044997" y="51666"/>
                  </a:lnTo>
                  <a:lnTo>
                    <a:pt x="1087377" y="69589"/>
                  </a:lnTo>
                  <a:lnTo>
                    <a:pt x="1128415" y="89933"/>
                  </a:lnTo>
                  <a:lnTo>
                    <a:pt x="1168022" y="112608"/>
                  </a:lnTo>
                  <a:lnTo>
                    <a:pt x="1206106" y="137523"/>
                  </a:lnTo>
                  <a:lnTo>
                    <a:pt x="1242580" y="164590"/>
                  </a:lnTo>
                  <a:lnTo>
                    <a:pt x="1277351" y="193718"/>
                  </a:lnTo>
                  <a:lnTo>
                    <a:pt x="1310332" y="224817"/>
                  </a:lnTo>
                  <a:lnTo>
                    <a:pt x="1341431" y="257797"/>
                  </a:lnTo>
                  <a:lnTo>
                    <a:pt x="1370559" y="292569"/>
                  </a:lnTo>
                  <a:lnTo>
                    <a:pt x="1397625" y="329042"/>
                  </a:lnTo>
                  <a:lnTo>
                    <a:pt x="1422541" y="367127"/>
                  </a:lnTo>
                  <a:lnTo>
                    <a:pt x="1445216" y="406734"/>
                  </a:lnTo>
                  <a:lnTo>
                    <a:pt x="1465560" y="447772"/>
                  </a:lnTo>
                  <a:lnTo>
                    <a:pt x="1483483" y="490152"/>
                  </a:lnTo>
                  <a:lnTo>
                    <a:pt x="1498895" y="533784"/>
                  </a:lnTo>
                  <a:lnTo>
                    <a:pt x="1511707" y="578578"/>
                  </a:lnTo>
                  <a:lnTo>
                    <a:pt x="1521828" y="624444"/>
                  </a:lnTo>
                  <a:lnTo>
                    <a:pt x="1529169" y="671292"/>
                  </a:lnTo>
                  <a:lnTo>
                    <a:pt x="1533639" y="719032"/>
                  </a:lnTo>
                  <a:lnTo>
                    <a:pt x="1535149" y="767562"/>
                  </a:lnTo>
                  <a:lnTo>
                    <a:pt x="1533639" y="816117"/>
                  </a:lnTo>
                  <a:lnTo>
                    <a:pt x="1529169" y="863858"/>
                  </a:lnTo>
                  <a:lnTo>
                    <a:pt x="1521828" y="910706"/>
                  </a:lnTo>
                  <a:lnTo>
                    <a:pt x="1511707" y="956572"/>
                  </a:lnTo>
                  <a:lnTo>
                    <a:pt x="1498895" y="1001366"/>
                  </a:lnTo>
                  <a:lnTo>
                    <a:pt x="1483483" y="1044998"/>
                  </a:lnTo>
                  <a:lnTo>
                    <a:pt x="1465560" y="1087378"/>
                  </a:lnTo>
                  <a:lnTo>
                    <a:pt x="1445216" y="1128416"/>
                  </a:lnTo>
                  <a:lnTo>
                    <a:pt x="1422541" y="1168022"/>
                  </a:lnTo>
                  <a:lnTo>
                    <a:pt x="1397625" y="1206107"/>
                  </a:lnTo>
                  <a:lnTo>
                    <a:pt x="1370559" y="1242580"/>
                  </a:lnTo>
                  <a:lnTo>
                    <a:pt x="1341431" y="1277352"/>
                  </a:lnTo>
                  <a:lnTo>
                    <a:pt x="1310332" y="1310332"/>
                  </a:lnTo>
                  <a:lnTo>
                    <a:pt x="1277351" y="1341432"/>
                  </a:lnTo>
                  <a:lnTo>
                    <a:pt x="1242580" y="1370559"/>
                  </a:lnTo>
                  <a:lnTo>
                    <a:pt x="1206106" y="1397626"/>
                  </a:lnTo>
                  <a:lnTo>
                    <a:pt x="1168022" y="1422542"/>
                  </a:lnTo>
                  <a:lnTo>
                    <a:pt x="1128415" y="1445217"/>
                  </a:lnTo>
                  <a:lnTo>
                    <a:pt x="1087377" y="1465560"/>
                  </a:lnTo>
                  <a:lnTo>
                    <a:pt x="1044997" y="1483483"/>
                  </a:lnTo>
                  <a:lnTo>
                    <a:pt x="1001365" y="1498896"/>
                  </a:lnTo>
                  <a:lnTo>
                    <a:pt x="956571" y="1511708"/>
                  </a:lnTo>
                  <a:lnTo>
                    <a:pt x="910705" y="1521829"/>
                  </a:lnTo>
                  <a:lnTo>
                    <a:pt x="863857" y="1529169"/>
                  </a:lnTo>
                  <a:lnTo>
                    <a:pt x="816117" y="1533640"/>
                  </a:lnTo>
                  <a:lnTo>
                    <a:pt x="767597" y="1535149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00864" y="299465"/>
              <a:ext cx="1057275" cy="1057275"/>
            </a:xfrm>
            <a:custGeom>
              <a:avLst/>
              <a:gdLst/>
              <a:ahLst/>
              <a:cxnLst/>
              <a:rect l="l" t="t" r="r" b="b"/>
              <a:pathLst>
                <a:path w="1057275" h="1057275">
                  <a:moveTo>
                    <a:pt x="1057275" y="964260"/>
                  </a:moveTo>
                  <a:lnTo>
                    <a:pt x="1041704" y="912685"/>
                  </a:lnTo>
                  <a:lnTo>
                    <a:pt x="1026452" y="894918"/>
                  </a:lnTo>
                  <a:lnTo>
                    <a:pt x="1026452" y="964260"/>
                  </a:lnTo>
                  <a:lnTo>
                    <a:pt x="1021892" y="987679"/>
                  </a:lnTo>
                  <a:lnTo>
                    <a:pt x="1008253" y="1008253"/>
                  </a:lnTo>
                  <a:lnTo>
                    <a:pt x="987679" y="1021905"/>
                  </a:lnTo>
                  <a:lnTo>
                    <a:pt x="964247" y="1026452"/>
                  </a:lnTo>
                  <a:lnTo>
                    <a:pt x="940828" y="1021905"/>
                  </a:lnTo>
                  <a:lnTo>
                    <a:pt x="920254" y="1008253"/>
                  </a:lnTo>
                  <a:lnTo>
                    <a:pt x="513956" y="601967"/>
                  </a:lnTo>
                  <a:lnTo>
                    <a:pt x="522859" y="596506"/>
                  </a:lnTo>
                  <a:lnTo>
                    <a:pt x="562521" y="562571"/>
                  </a:lnTo>
                  <a:lnTo>
                    <a:pt x="596468" y="522884"/>
                  </a:lnTo>
                  <a:lnTo>
                    <a:pt x="601941" y="513969"/>
                  </a:lnTo>
                  <a:lnTo>
                    <a:pt x="1008253" y="920267"/>
                  </a:lnTo>
                  <a:lnTo>
                    <a:pt x="1021892" y="940841"/>
                  </a:lnTo>
                  <a:lnTo>
                    <a:pt x="1026452" y="964260"/>
                  </a:lnTo>
                  <a:lnTo>
                    <a:pt x="1026452" y="894918"/>
                  </a:lnTo>
                  <a:lnTo>
                    <a:pt x="618515" y="486981"/>
                  </a:lnTo>
                  <a:lnTo>
                    <a:pt x="623404" y="479018"/>
                  </a:lnTo>
                  <a:lnTo>
                    <a:pt x="643013" y="431673"/>
                  </a:lnTo>
                  <a:lnTo>
                    <a:pt x="655002" y="381609"/>
                  </a:lnTo>
                  <a:lnTo>
                    <a:pt x="659066" y="329539"/>
                  </a:lnTo>
                  <a:lnTo>
                    <a:pt x="655002" y="277495"/>
                  </a:lnTo>
                  <a:lnTo>
                    <a:pt x="643013" y="227431"/>
                  </a:lnTo>
                  <a:lnTo>
                    <a:pt x="628281" y="191858"/>
                  </a:lnTo>
                  <a:lnTo>
                    <a:pt x="628281" y="329539"/>
                  </a:lnTo>
                  <a:lnTo>
                    <a:pt x="624598" y="376745"/>
                  </a:lnTo>
                  <a:lnTo>
                    <a:pt x="613740" y="422122"/>
                  </a:lnTo>
                  <a:lnTo>
                    <a:pt x="595972" y="465035"/>
                  </a:lnTo>
                  <a:lnTo>
                    <a:pt x="571563" y="504812"/>
                  </a:lnTo>
                  <a:lnTo>
                    <a:pt x="540791" y="540791"/>
                  </a:lnTo>
                  <a:lnTo>
                    <a:pt x="504812" y="571563"/>
                  </a:lnTo>
                  <a:lnTo>
                    <a:pt x="465035" y="595960"/>
                  </a:lnTo>
                  <a:lnTo>
                    <a:pt x="422122" y="613740"/>
                  </a:lnTo>
                  <a:lnTo>
                    <a:pt x="376732" y="624611"/>
                  </a:lnTo>
                  <a:lnTo>
                    <a:pt x="329539" y="628294"/>
                  </a:lnTo>
                  <a:lnTo>
                    <a:pt x="282346" y="624611"/>
                  </a:lnTo>
                  <a:lnTo>
                    <a:pt x="236956" y="613752"/>
                  </a:lnTo>
                  <a:lnTo>
                    <a:pt x="194043" y="595972"/>
                  </a:lnTo>
                  <a:lnTo>
                    <a:pt x="154266" y="571563"/>
                  </a:lnTo>
                  <a:lnTo>
                    <a:pt x="118287" y="540791"/>
                  </a:lnTo>
                  <a:lnTo>
                    <a:pt x="87528" y="504825"/>
                  </a:lnTo>
                  <a:lnTo>
                    <a:pt x="63119" y="465048"/>
                  </a:lnTo>
                  <a:lnTo>
                    <a:pt x="45351" y="422135"/>
                  </a:lnTo>
                  <a:lnTo>
                    <a:pt x="34480" y="376745"/>
                  </a:lnTo>
                  <a:lnTo>
                    <a:pt x="30797" y="329539"/>
                  </a:lnTo>
                  <a:lnTo>
                    <a:pt x="34480" y="282346"/>
                  </a:lnTo>
                  <a:lnTo>
                    <a:pt x="45339" y="236969"/>
                  </a:lnTo>
                  <a:lnTo>
                    <a:pt x="63106" y="194056"/>
                  </a:lnTo>
                  <a:lnTo>
                    <a:pt x="87515" y="154279"/>
                  </a:lnTo>
                  <a:lnTo>
                    <a:pt x="118287" y="118300"/>
                  </a:lnTo>
                  <a:lnTo>
                    <a:pt x="154266" y="87528"/>
                  </a:lnTo>
                  <a:lnTo>
                    <a:pt x="194043" y="63119"/>
                  </a:lnTo>
                  <a:lnTo>
                    <a:pt x="236956" y="45351"/>
                  </a:lnTo>
                  <a:lnTo>
                    <a:pt x="282346" y="34480"/>
                  </a:lnTo>
                  <a:lnTo>
                    <a:pt x="329539" y="30797"/>
                  </a:lnTo>
                  <a:lnTo>
                    <a:pt x="376732" y="34480"/>
                  </a:lnTo>
                  <a:lnTo>
                    <a:pt x="422122" y="45351"/>
                  </a:lnTo>
                  <a:lnTo>
                    <a:pt x="465035" y="63119"/>
                  </a:lnTo>
                  <a:lnTo>
                    <a:pt x="504812" y="87528"/>
                  </a:lnTo>
                  <a:lnTo>
                    <a:pt x="540791" y="118300"/>
                  </a:lnTo>
                  <a:lnTo>
                    <a:pt x="571550" y="154266"/>
                  </a:lnTo>
                  <a:lnTo>
                    <a:pt x="595960" y="194043"/>
                  </a:lnTo>
                  <a:lnTo>
                    <a:pt x="613727" y="236956"/>
                  </a:lnTo>
                  <a:lnTo>
                    <a:pt x="624598" y="282346"/>
                  </a:lnTo>
                  <a:lnTo>
                    <a:pt x="628281" y="329539"/>
                  </a:lnTo>
                  <a:lnTo>
                    <a:pt x="628281" y="191858"/>
                  </a:lnTo>
                  <a:lnTo>
                    <a:pt x="596493" y="136220"/>
                  </a:lnTo>
                  <a:lnTo>
                    <a:pt x="562546" y="96532"/>
                  </a:lnTo>
                  <a:lnTo>
                    <a:pt x="522871" y="62598"/>
                  </a:lnTo>
                  <a:lnTo>
                    <a:pt x="479005" y="35661"/>
                  </a:lnTo>
                  <a:lnTo>
                    <a:pt x="467258" y="30797"/>
                  </a:lnTo>
                  <a:lnTo>
                    <a:pt x="431673" y="16052"/>
                  </a:lnTo>
                  <a:lnTo>
                    <a:pt x="381596" y="4064"/>
                  </a:lnTo>
                  <a:lnTo>
                    <a:pt x="329539" y="0"/>
                  </a:lnTo>
                  <a:lnTo>
                    <a:pt x="277482" y="4064"/>
                  </a:lnTo>
                  <a:lnTo>
                    <a:pt x="227406" y="16052"/>
                  </a:lnTo>
                  <a:lnTo>
                    <a:pt x="180073" y="35661"/>
                  </a:lnTo>
                  <a:lnTo>
                    <a:pt x="136207" y="62598"/>
                  </a:lnTo>
                  <a:lnTo>
                    <a:pt x="96532" y="96532"/>
                  </a:lnTo>
                  <a:lnTo>
                    <a:pt x="62585" y="136207"/>
                  </a:lnTo>
                  <a:lnTo>
                    <a:pt x="35661" y="180086"/>
                  </a:lnTo>
                  <a:lnTo>
                    <a:pt x="16052" y="227418"/>
                  </a:lnTo>
                  <a:lnTo>
                    <a:pt x="4064" y="277482"/>
                  </a:lnTo>
                  <a:lnTo>
                    <a:pt x="0" y="329539"/>
                  </a:lnTo>
                  <a:lnTo>
                    <a:pt x="4064" y="381609"/>
                  </a:lnTo>
                  <a:lnTo>
                    <a:pt x="16052" y="431673"/>
                  </a:lnTo>
                  <a:lnTo>
                    <a:pt x="35661" y="479005"/>
                  </a:lnTo>
                  <a:lnTo>
                    <a:pt x="62585" y="522884"/>
                  </a:lnTo>
                  <a:lnTo>
                    <a:pt x="96507" y="562559"/>
                  </a:lnTo>
                  <a:lnTo>
                    <a:pt x="136194" y="596493"/>
                  </a:lnTo>
                  <a:lnTo>
                    <a:pt x="180073" y="623430"/>
                  </a:lnTo>
                  <a:lnTo>
                    <a:pt x="227406" y="643039"/>
                  </a:lnTo>
                  <a:lnTo>
                    <a:pt x="277469" y="655027"/>
                  </a:lnTo>
                  <a:lnTo>
                    <a:pt x="329539" y="659091"/>
                  </a:lnTo>
                  <a:lnTo>
                    <a:pt x="381596" y="655027"/>
                  </a:lnTo>
                  <a:lnTo>
                    <a:pt x="431660" y="643039"/>
                  </a:lnTo>
                  <a:lnTo>
                    <a:pt x="467258" y="628294"/>
                  </a:lnTo>
                  <a:lnTo>
                    <a:pt x="478993" y="623430"/>
                  </a:lnTo>
                  <a:lnTo>
                    <a:pt x="486968" y="618540"/>
                  </a:lnTo>
                  <a:lnTo>
                    <a:pt x="898474" y="1030033"/>
                  </a:lnTo>
                  <a:lnTo>
                    <a:pt x="912672" y="1041704"/>
                  </a:lnTo>
                  <a:lnTo>
                    <a:pt x="928636" y="1050251"/>
                  </a:lnTo>
                  <a:lnTo>
                    <a:pt x="945972" y="1055497"/>
                  </a:lnTo>
                  <a:lnTo>
                    <a:pt x="964247" y="1057275"/>
                  </a:lnTo>
                  <a:lnTo>
                    <a:pt x="982535" y="1055497"/>
                  </a:lnTo>
                  <a:lnTo>
                    <a:pt x="1030033" y="1030033"/>
                  </a:lnTo>
                  <a:lnTo>
                    <a:pt x="1055484" y="982548"/>
                  </a:lnTo>
                  <a:lnTo>
                    <a:pt x="1057275" y="964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6482" y="855056"/>
              <a:ext cx="143584" cy="1420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1785" y="559635"/>
              <a:ext cx="206281" cy="1467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44678" y="446989"/>
              <a:ext cx="363855" cy="363855"/>
            </a:xfrm>
            <a:custGeom>
              <a:avLst/>
              <a:gdLst/>
              <a:ahLst/>
              <a:cxnLst/>
              <a:rect l="l" t="t" r="r" b="b"/>
              <a:pathLst>
                <a:path w="363854" h="363855">
                  <a:moveTo>
                    <a:pt x="296919" y="363230"/>
                  </a:moveTo>
                  <a:lnTo>
                    <a:pt x="66331" y="363230"/>
                  </a:lnTo>
                  <a:lnTo>
                    <a:pt x="40533" y="358007"/>
                  </a:lnTo>
                  <a:lnTo>
                    <a:pt x="19446" y="343776"/>
                  </a:lnTo>
                  <a:lnTo>
                    <a:pt x="5219" y="322688"/>
                  </a:lnTo>
                  <a:lnTo>
                    <a:pt x="4" y="296919"/>
                  </a:lnTo>
                  <a:lnTo>
                    <a:pt x="0" y="66331"/>
                  </a:lnTo>
                  <a:lnTo>
                    <a:pt x="5219" y="40533"/>
                  </a:lnTo>
                  <a:lnTo>
                    <a:pt x="19446" y="19446"/>
                  </a:lnTo>
                  <a:lnTo>
                    <a:pt x="40533" y="5219"/>
                  </a:lnTo>
                  <a:lnTo>
                    <a:pt x="66331" y="0"/>
                  </a:lnTo>
                  <a:lnTo>
                    <a:pt x="296919" y="0"/>
                  </a:lnTo>
                  <a:lnTo>
                    <a:pt x="322717" y="5222"/>
                  </a:lnTo>
                  <a:lnTo>
                    <a:pt x="343804" y="19454"/>
                  </a:lnTo>
                  <a:lnTo>
                    <a:pt x="351454" y="30794"/>
                  </a:lnTo>
                  <a:lnTo>
                    <a:pt x="66331" y="30794"/>
                  </a:lnTo>
                  <a:lnTo>
                    <a:pt x="52507" y="33592"/>
                  </a:lnTo>
                  <a:lnTo>
                    <a:pt x="41210" y="41218"/>
                  </a:lnTo>
                  <a:lnTo>
                    <a:pt x="33589" y="52516"/>
                  </a:lnTo>
                  <a:lnTo>
                    <a:pt x="30794" y="66331"/>
                  </a:lnTo>
                  <a:lnTo>
                    <a:pt x="30794" y="296919"/>
                  </a:lnTo>
                  <a:lnTo>
                    <a:pt x="33592" y="310743"/>
                  </a:lnTo>
                  <a:lnTo>
                    <a:pt x="41218" y="322040"/>
                  </a:lnTo>
                  <a:lnTo>
                    <a:pt x="52516" y="329660"/>
                  </a:lnTo>
                  <a:lnTo>
                    <a:pt x="66331" y="332456"/>
                  </a:lnTo>
                  <a:lnTo>
                    <a:pt x="351450" y="332456"/>
                  </a:lnTo>
                  <a:lnTo>
                    <a:pt x="343804" y="343786"/>
                  </a:lnTo>
                  <a:lnTo>
                    <a:pt x="322717" y="358011"/>
                  </a:lnTo>
                  <a:lnTo>
                    <a:pt x="296919" y="363230"/>
                  </a:lnTo>
                  <a:close/>
                </a:path>
                <a:path w="363854" h="363855">
                  <a:moveTo>
                    <a:pt x="351450" y="332456"/>
                  </a:moveTo>
                  <a:lnTo>
                    <a:pt x="296919" y="332456"/>
                  </a:lnTo>
                  <a:lnTo>
                    <a:pt x="310743" y="329658"/>
                  </a:lnTo>
                  <a:lnTo>
                    <a:pt x="322040" y="322032"/>
                  </a:lnTo>
                  <a:lnTo>
                    <a:pt x="329660" y="310734"/>
                  </a:lnTo>
                  <a:lnTo>
                    <a:pt x="332456" y="296919"/>
                  </a:lnTo>
                  <a:lnTo>
                    <a:pt x="332456" y="66331"/>
                  </a:lnTo>
                  <a:lnTo>
                    <a:pt x="329658" y="52507"/>
                  </a:lnTo>
                  <a:lnTo>
                    <a:pt x="322032" y="41210"/>
                  </a:lnTo>
                  <a:lnTo>
                    <a:pt x="310734" y="33589"/>
                  </a:lnTo>
                  <a:lnTo>
                    <a:pt x="296919" y="30794"/>
                  </a:lnTo>
                  <a:lnTo>
                    <a:pt x="351454" y="30794"/>
                  </a:lnTo>
                  <a:lnTo>
                    <a:pt x="358031" y="40541"/>
                  </a:lnTo>
                  <a:lnTo>
                    <a:pt x="363250" y="66331"/>
                  </a:lnTo>
                  <a:lnTo>
                    <a:pt x="363250" y="296919"/>
                  </a:lnTo>
                  <a:lnTo>
                    <a:pt x="358031" y="322705"/>
                  </a:lnTo>
                  <a:lnTo>
                    <a:pt x="351450" y="332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049875" cy="1314450"/>
            <a:chOff x="0" y="0"/>
            <a:chExt cx="18049875" cy="13144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049875" cy="1314450"/>
            </a:xfrm>
            <a:custGeom>
              <a:avLst/>
              <a:gdLst/>
              <a:ahLst/>
              <a:cxnLst/>
              <a:rect l="l" t="t" r="r" b="b"/>
              <a:pathLst>
                <a:path w="18049875" h="1314450">
                  <a:moveTo>
                    <a:pt x="18049873" y="1314449"/>
                  </a:moveTo>
                  <a:lnTo>
                    <a:pt x="0" y="1314449"/>
                  </a:lnTo>
                  <a:lnTo>
                    <a:pt x="0" y="0"/>
                  </a:lnTo>
                  <a:lnTo>
                    <a:pt x="18049873" y="0"/>
                  </a:lnTo>
                  <a:lnTo>
                    <a:pt x="18049873" y="13144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463888" y="1052513"/>
              <a:ext cx="4039235" cy="0"/>
            </a:xfrm>
            <a:custGeom>
              <a:avLst/>
              <a:gdLst/>
              <a:ahLst/>
              <a:cxnLst/>
              <a:rect l="l" t="t" r="r" b="b"/>
              <a:pathLst>
                <a:path w="4039235" h="0">
                  <a:moveTo>
                    <a:pt x="0" y="0"/>
                  </a:moveTo>
                  <a:lnTo>
                    <a:pt x="4038684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156" y="2464377"/>
            <a:ext cx="15596418" cy="29393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18986" y="232832"/>
            <a:ext cx="5932805" cy="7912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0" spc="-415">
                <a:latin typeface="Verdana"/>
                <a:cs typeface="Verdana"/>
              </a:rPr>
              <a:t>E</a:t>
            </a:r>
            <a:r>
              <a:rPr dirty="0" sz="5000" spc="-135">
                <a:latin typeface="Verdana"/>
                <a:cs typeface="Verdana"/>
              </a:rPr>
              <a:t>V</a:t>
            </a:r>
            <a:r>
              <a:rPr dirty="0" sz="5000" spc="-75">
                <a:latin typeface="Verdana"/>
                <a:cs typeface="Verdana"/>
              </a:rPr>
              <a:t>A</a:t>
            </a:r>
            <a:r>
              <a:rPr dirty="0" sz="5000" spc="-335">
                <a:latin typeface="Verdana"/>
                <a:cs typeface="Verdana"/>
              </a:rPr>
              <a:t>L</a:t>
            </a:r>
            <a:r>
              <a:rPr dirty="0" sz="5000" spc="-320">
                <a:latin typeface="Verdana"/>
                <a:cs typeface="Verdana"/>
              </a:rPr>
              <a:t>U</a:t>
            </a:r>
            <a:r>
              <a:rPr dirty="0" sz="5000" spc="-75">
                <a:latin typeface="Verdana"/>
                <a:cs typeface="Verdana"/>
              </a:rPr>
              <a:t>A</a:t>
            </a:r>
            <a:r>
              <a:rPr dirty="0" sz="5000" spc="-260">
                <a:latin typeface="Verdana"/>
                <a:cs typeface="Verdana"/>
              </a:rPr>
              <a:t>T</a:t>
            </a:r>
            <a:r>
              <a:rPr dirty="0" sz="5000" spc="-409">
                <a:latin typeface="Verdana"/>
                <a:cs typeface="Verdana"/>
              </a:rPr>
              <a:t>E</a:t>
            </a:r>
            <a:r>
              <a:rPr dirty="0" sz="5000" spc="-300">
                <a:latin typeface="Verdana"/>
                <a:cs typeface="Verdana"/>
              </a:rPr>
              <a:t> </a:t>
            </a:r>
            <a:r>
              <a:rPr dirty="0" sz="5000" spc="-470">
                <a:latin typeface="Verdana"/>
                <a:cs typeface="Verdana"/>
              </a:rPr>
              <a:t>M</a:t>
            </a:r>
            <a:r>
              <a:rPr dirty="0" sz="5000" spc="-265">
                <a:latin typeface="Verdana"/>
                <a:cs typeface="Verdana"/>
              </a:rPr>
              <a:t>O</a:t>
            </a:r>
            <a:r>
              <a:rPr dirty="0" sz="5000" spc="-285">
                <a:latin typeface="Verdana"/>
                <a:cs typeface="Verdana"/>
              </a:rPr>
              <a:t>D</a:t>
            </a:r>
            <a:r>
              <a:rPr dirty="0" sz="5000" spc="-415">
                <a:latin typeface="Verdana"/>
                <a:cs typeface="Verdana"/>
              </a:rPr>
              <a:t>E</a:t>
            </a:r>
            <a:r>
              <a:rPr dirty="0" sz="5000" spc="-330">
                <a:latin typeface="Verdana"/>
                <a:cs typeface="Verdana"/>
              </a:rPr>
              <a:t>L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2360" y="1733068"/>
            <a:ext cx="162560" cy="1625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52914" y="1512673"/>
            <a:ext cx="6341745" cy="573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600" spc="-30">
                <a:latin typeface="Lucida Sans Unicode"/>
                <a:cs typeface="Lucida Sans Unicode"/>
              </a:rPr>
              <a:t>Recommend</a:t>
            </a:r>
            <a:r>
              <a:rPr dirty="0" sz="3600" spc="-225">
                <a:latin typeface="Lucida Sans Unicode"/>
                <a:cs typeface="Lucida Sans Unicode"/>
              </a:rPr>
              <a:t> </a:t>
            </a:r>
            <a:r>
              <a:rPr dirty="0" sz="3600" spc="-40">
                <a:latin typeface="Lucida Sans Unicode"/>
                <a:cs typeface="Lucida Sans Unicode"/>
              </a:rPr>
              <a:t>Songs</a:t>
            </a:r>
            <a:r>
              <a:rPr dirty="0" sz="3600" spc="-225">
                <a:latin typeface="Lucida Sans Unicode"/>
                <a:cs typeface="Lucida Sans Unicode"/>
              </a:rPr>
              <a:t> </a:t>
            </a:r>
            <a:r>
              <a:rPr dirty="0" sz="3600" spc="-40">
                <a:latin typeface="Lucida Sans Unicode"/>
                <a:cs typeface="Lucida Sans Unicode"/>
              </a:rPr>
              <a:t>for</a:t>
            </a:r>
            <a:r>
              <a:rPr dirty="0" sz="3600" spc="-225">
                <a:latin typeface="Lucida Sans Unicode"/>
                <a:cs typeface="Lucida Sans Unicode"/>
              </a:rPr>
              <a:t> </a:t>
            </a:r>
            <a:r>
              <a:rPr dirty="0" sz="3600" spc="25">
                <a:latin typeface="Lucida Sans Unicode"/>
                <a:cs typeface="Lucida Sans Unicode"/>
              </a:rPr>
              <a:t>a</a:t>
            </a:r>
            <a:r>
              <a:rPr dirty="0" sz="3600" spc="-225">
                <a:latin typeface="Lucida Sans Unicode"/>
                <a:cs typeface="Lucida Sans Unicode"/>
              </a:rPr>
              <a:t> </a:t>
            </a:r>
            <a:r>
              <a:rPr dirty="0" sz="3600" spc="-30">
                <a:latin typeface="Lucida Sans Unicode"/>
                <a:cs typeface="Lucida Sans Unicode"/>
              </a:rPr>
              <a:t>user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2360" y="5797073"/>
            <a:ext cx="162560" cy="1625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52914" y="5576678"/>
            <a:ext cx="6428105" cy="573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82845" algn="l"/>
              </a:tabLst>
            </a:pPr>
            <a:r>
              <a:rPr dirty="0" sz="3600" spc="-50">
                <a:latin typeface="Lucida Sans Unicode"/>
                <a:cs typeface="Lucida Sans Unicode"/>
              </a:rPr>
              <a:t>R</a:t>
            </a:r>
            <a:r>
              <a:rPr dirty="0" sz="3600" spc="15">
                <a:latin typeface="Lucida Sans Unicode"/>
                <a:cs typeface="Lucida Sans Unicode"/>
              </a:rPr>
              <a:t>e</a:t>
            </a:r>
            <a:r>
              <a:rPr dirty="0" sz="3600" spc="-120">
                <a:latin typeface="Lucida Sans Unicode"/>
                <a:cs typeface="Lucida Sans Unicode"/>
              </a:rPr>
              <a:t>c</a:t>
            </a:r>
            <a:r>
              <a:rPr dirty="0" sz="3600" spc="-45">
                <a:latin typeface="Lucida Sans Unicode"/>
                <a:cs typeface="Lucida Sans Unicode"/>
              </a:rPr>
              <a:t>o</a:t>
            </a:r>
            <a:r>
              <a:rPr dirty="0" sz="3600" spc="-10">
                <a:latin typeface="Lucida Sans Unicode"/>
                <a:cs typeface="Lucida Sans Unicode"/>
              </a:rPr>
              <a:t>mm</a:t>
            </a:r>
            <a:r>
              <a:rPr dirty="0" sz="3600" spc="15">
                <a:latin typeface="Lucida Sans Unicode"/>
                <a:cs typeface="Lucida Sans Unicode"/>
              </a:rPr>
              <a:t>e</a:t>
            </a:r>
            <a:r>
              <a:rPr dirty="0" sz="3600" spc="-20">
                <a:latin typeface="Lucida Sans Unicode"/>
                <a:cs typeface="Lucida Sans Unicode"/>
              </a:rPr>
              <a:t>n</a:t>
            </a:r>
            <a:r>
              <a:rPr dirty="0" sz="3600" spc="-60">
                <a:latin typeface="Lucida Sans Unicode"/>
                <a:cs typeface="Lucida Sans Unicode"/>
              </a:rPr>
              <a:t>d</a:t>
            </a:r>
            <a:r>
              <a:rPr dirty="0" sz="3600" spc="-210">
                <a:latin typeface="Lucida Sans Unicode"/>
                <a:cs typeface="Lucida Sans Unicode"/>
              </a:rPr>
              <a:t> </a:t>
            </a:r>
            <a:r>
              <a:rPr dirty="0" sz="3600" spc="-20">
                <a:latin typeface="Lucida Sans Unicode"/>
                <a:cs typeface="Lucida Sans Unicode"/>
              </a:rPr>
              <a:t>u</a:t>
            </a:r>
            <a:r>
              <a:rPr dirty="0" sz="3600" spc="-114">
                <a:latin typeface="Lucida Sans Unicode"/>
                <a:cs typeface="Lucida Sans Unicode"/>
              </a:rPr>
              <a:t>s</a:t>
            </a:r>
            <a:r>
              <a:rPr dirty="0" sz="3600" spc="15">
                <a:latin typeface="Lucida Sans Unicode"/>
                <a:cs typeface="Lucida Sans Unicode"/>
              </a:rPr>
              <a:t>e</a:t>
            </a:r>
            <a:r>
              <a:rPr dirty="0" sz="3600" spc="10">
                <a:latin typeface="Lucida Sans Unicode"/>
                <a:cs typeface="Lucida Sans Unicode"/>
              </a:rPr>
              <a:t>r</a:t>
            </a:r>
            <a:r>
              <a:rPr dirty="0" sz="3600" spc="-114">
                <a:latin typeface="Lucida Sans Unicode"/>
                <a:cs typeface="Lucida Sans Unicode"/>
              </a:rPr>
              <a:t>s</a:t>
            </a:r>
            <a:r>
              <a:rPr dirty="0" sz="3600" spc="-210">
                <a:latin typeface="Lucida Sans Unicode"/>
                <a:cs typeface="Lucida Sans Unicode"/>
              </a:rPr>
              <a:t> </a:t>
            </a:r>
            <a:r>
              <a:rPr dirty="0" sz="3600" spc="-90">
                <a:latin typeface="Lucida Sans Unicode"/>
                <a:cs typeface="Lucida Sans Unicode"/>
              </a:rPr>
              <a:t>f</a:t>
            </a:r>
            <a:r>
              <a:rPr dirty="0" sz="3600" spc="-4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r</a:t>
            </a:r>
            <a:r>
              <a:rPr dirty="0" sz="3600">
                <a:latin typeface="Lucida Sans Unicode"/>
                <a:cs typeface="Lucida Sans Unicode"/>
              </a:rPr>
              <a:t>	</a:t>
            </a:r>
            <a:r>
              <a:rPr dirty="0" sz="3600" spc="25">
                <a:latin typeface="Lucida Sans Unicode"/>
                <a:cs typeface="Lucida Sans Unicode"/>
              </a:rPr>
              <a:t>a</a:t>
            </a:r>
            <a:r>
              <a:rPr dirty="0" sz="3600" spc="-210">
                <a:latin typeface="Lucida Sans Unicode"/>
                <a:cs typeface="Lucida Sans Unicode"/>
              </a:rPr>
              <a:t> </a:t>
            </a:r>
            <a:r>
              <a:rPr dirty="0" sz="3600" spc="-114">
                <a:latin typeface="Lucida Sans Unicode"/>
                <a:cs typeface="Lucida Sans Unicode"/>
              </a:rPr>
              <a:t>s</a:t>
            </a:r>
            <a:r>
              <a:rPr dirty="0" sz="3600" spc="-45">
                <a:latin typeface="Lucida Sans Unicode"/>
                <a:cs typeface="Lucida Sans Unicode"/>
              </a:rPr>
              <a:t>o</a:t>
            </a:r>
            <a:r>
              <a:rPr dirty="0" sz="3600" spc="-20">
                <a:latin typeface="Lucida Sans Unicode"/>
                <a:cs typeface="Lucida Sans Unicode"/>
              </a:rPr>
              <a:t>n</a:t>
            </a:r>
            <a:r>
              <a:rPr dirty="0" sz="3600" spc="-35">
                <a:latin typeface="Lucida Sans Unicode"/>
                <a:cs typeface="Lucida Sans Unicode"/>
              </a:rPr>
              <a:t>g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8053" y="6372093"/>
            <a:ext cx="9856547" cy="35813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687329" y="56740"/>
            <a:ext cx="1183640" cy="1183640"/>
            <a:chOff x="4687329" y="56740"/>
            <a:chExt cx="1183640" cy="1183640"/>
          </a:xfrm>
        </p:grpSpPr>
        <p:sp>
          <p:nvSpPr>
            <p:cNvPr id="13" name="object 13"/>
            <p:cNvSpPr/>
            <p:nvPr/>
          </p:nvSpPr>
          <p:spPr>
            <a:xfrm>
              <a:off x="4687329" y="56740"/>
              <a:ext cx="1183640" cy="1183640"/>
            </a:xfrm>
            <a:custGeom>
              <a:avLst/>
              <a:gdLst/>
              <a:ahLst/>
              <a:cxnLst/>
              <a:rect l="l" t="t" r="r" b="b"/>
              <a:pathLst>
                <a:path w="1183639" h="1183640">
                  <a:moveTo>
                    <a:pt x="591740" y="1183480"/>
                  </a:moveTo>
                  <a:lnTo>
                    <a:pt x="543208" y="1181518"/>
                  </a:lnTo>
                  <a:lnTo>
                    <a:pt x="495756" y="1175735"/>
                  </a:lnTo>
                  <a:lnTo>
                    <a:pt x="449538" y="1166282"/>
                  </a:lnTo>
                  <a:lnTo>
                    <a:pt x="404704" y="1153313"/>
                  </a:lnTo>
                  <a:lnTo>
                    <a:pt x="361408" y="1136978"/>
                  </a:lnTo>
                  <a:lnTo>
                    <a:pt x="319801" y="1117431"/>
                  </a:lnTo>
                  <a:lnTo>
                    <a:pt x="280036" y="1094824"/>
                  </a:lnTo>
                  <a:lnTo>
                    <a:pt x="242266" y="1069308"/>
                  </a:lnTo>
                  <a:lnTo>
                    <a:pt x="206641" y="1041037"/>
                  </a:lnTo>
                  <a:lnTo>
                    <a:pt x="173316" y="1010163"/>
                  </a:lnTo>
                  <a:lnTo>
                    <a:pt x="142442" y="976838"/>
                  </a:lnTo>
                  <a:lnTo>
                    <a:pt x="114171" y="941214"/>
                  </a:lnTo>
                  <a:lnTo>
                    <a:pt x="88656" y="903443"/>
                  </a:lnTo>
                  <a:lnTo>
                    <a:pt x="66048" y="863678"/>
                  </a:lnTo>
                  <a:lnTo>
                    <a:pt x="46501" y="822072"/>
                  </a:lnTo>
                  <a:lnTo>
                    <a:pt x="30167" y="778775"/>
                  </a:lnTo>
                  <a:lnTo>
                    <a:pt x="17197" y="733942"/>
                  </a:lnTo>
                  <a:lnTo>
                    <a:pt x="7744" y="687723"/>
                  </a:lnTo>
                  <a:lnTo>
                    <a:pt x="1961" y="640272"/>
                  </a:lnTo>
                  <a:lnTo>
                    <a:pt x="0" y="591736"/>
                  </a:lnTo>
                  <a:lnTo>
                    <a:pt x="1961" y="543208"/>
                  </a:lnTo>
                  <a:lnTo>
                    <a:pt x="7744" y="495756"/>
                  </a:lnTo>
                  <a:lnTo>
                    <a:pt x="17197" y="449538"/>
                  </a:lnTo>
                  <a:lnTo>
                    <a:pt x="30167" y="404704"/>
                  </a:lnTo>
                  <a:lnTo>
                    <a:pt x="46501" y="361408"/>
                  </a:lnTo>
                  <a:lnTo>
                    <a:pt x="66048" y="319801"/>
                  </a:lnTo>
                  <a:lnTo>
                    <a:pt x="88656" y="280036"/>
                  </a:lnTo>
                  <a:lnTo>
                    <a:pt x="114171" y="242266"/>
                  </a:lnTo>
                  <a:lnTo>
                    <a:pt x="142442" y="206641"/>
                  </a:lnTo>
                  <a:lnTo>
                    <a:pt x="173316" y="173316"/>
                  </a:lnTo>
                  <a:lnTo>
                    <a:pt x="206641" y="142442"/>
                  </a:lnTo>
                  <a:lnTo>
                    <a:pt x="242266" y="114171"/>
                  </a:lnTo>
                  <a:lnTo>
                    <a:pt x="280036" y="88656"/>
                  </a:lnTo>
                  <a:lnTo>
                    <a:pt x="319801" y="66048"/>
                  </a:lnTo>
                  <a:lnTo>
                    <a:pt x="361408" y="46501"/>
                  </a:lnTo>
                  <a:lnTo>
                    <a:pt x="404704" y="30167"/>
                  </a:lnTo>
                  <a:lnTo>
                    <a:pt x="449538" y="17197"/>
                  </a:lnTo>
                  <a:lnTo>
                    <a:pt x="495756" y="7744"/>
                  </a:lnTo>
                  <a:lnTo>
                    <a:pt x="543208" y="1961"/>
                  </a:lnTo>
                  <a:lnTo>
                    <a:pt x="591739" y="0"/>
                  </a:lnTo>
                  <a:lnTo>
                    <a:pt x="640272" y="1961"/>
                  </a:lnTo>
                  <a:lnTo>
                    <a:pt x="687723" y="7744"/>
                  </a:lnTo>
                  <a:lnTo>
                    <a:pt x="733942" y="17197"/>
                  </a:lnTo>
                  <a:lnTo>
                    <a:pt x="778775" y="30167"/>
                  </a:lnTo>
                  <a:lnTo>
                    <a:pt x="822072" y="46501"/>
                  </a:lnTo>
                  <a:lnTo>
                    <a:pt x="863678" y="66048"/>
                  </a:lnTo>
                  <a:lnTo>
                    <a:pt x="903443" y="88656"/>
                  </a:lnTo>
                  <a:lnTo>
                    <a:pt x="941214" y="114171"/>
                  </a:lnTo>
                  <a:lnTo>
                    <a:pt x="976838" y="142442"/>
                  </a:lnTo>
                  <a:lnTo>
                    <a:pt x="1010163" y="173316"/>
                  </a:lnTo>
                  <a:lnTo>
                    <a:pt x="1041037" y="206641"/>
                  </a:lnTo>
                  <a:lnTo>
                    <a:pt x="1069308" y="242266"/>
                  </a:lnTo>
                  <a:lnTo>
                    <a:pt x="1094823" y="280036"/>
                  </a:lnTo>
                  <a:lnTo>
                    <a:pt x="1117431" y="319801"/>
                  </a:lnTo>
                  <a:lnTo>
                    <a:pt x="1136978" y="361408"/>
                  </a:lnTo>
                  <a:lnTo>
                    <a:pt x="1153312" y="404704"/>
                  </a:lnTo>
                  <a:lnTo>
                    <a:pt x="1166282" y="449538"/>
                  </a:lnTo>
                  <a:lnTo>
                    <a:pt x="1175735" y="495756"/>
                  </a:lnTo>
                  <a:lnTo>
                    <a:pt x="1181518" y="543208"/>
                  </a:lnTo>
                  <a:lnTo>
                    <a:pt x="1183479" y="591740"/>
                  </a:lnTo>
                  <a:lnTo>
                    <a:pt x="1181518" y="640272"/>
                  </a:lnTo>
                  <a:lnTo>
                    <a:pt x="1175735" y="687723"/>
                  </a:lnTo>
                  <a:lnTo>
                    <a:pt x="1166282" y="733942"/>
                  </a:lnTo>
                  <a:lnTo>
                    <a:pt x="1153312" y="778775"/>
                  </a:lnTo>
                  <a:lnTo>
                    <a:pt x="1136978" y="822072"/>
                  </a:lnTo>
                  <a:lnTo>
                    <a:pt x="1117431" y="863678"/>
                  </a:lnTo>
                  <a:lnTo>
                    <a:pt x="1094823" y="903443"/>
                  </a:lnTo>
                  <a:lnTo>
                    <a:pt x="1069308" y="941214"/>
                  </a:lnTo>
                  <a:lnTo>
                    <a:pt x="1041037" y="976838"/>
                  </a:lnTo>
                  <a:lnTo>
                    <a:pt x="1010163" y="1010163"/>
                  </a:lnTo>
                  <a:lnTo>
                    <a:pt x="976838" y="1041037"/>
                  </a:lnTo>
                  <a:lnTo>
                    <a:pt x="941214" y="1069308"/>
                  </a:lnTo>
                  <a:lnTo>
                    <a:pt x="903443" y="1094824"/>
                  </a:lnTo>
                  <a:lnTo>
                    <a:pt x="863678" y="1117431"/>
                  </a:lnTo>
                  <a:lnTo>
                    <a:pt x="822072" y="1136978"/>
                  </a:lnTo>
                  <a:lnTo>
                    <a:pt x="778775" y="1153313"/>
                  </a:lnTo>
                  <a:lnTo>
                    <a:pt x="733942" y="1166282"/>
                  </a:lnTo>
                  <a:lnTo>
                    <a:pt x="687723" y="1175735"/>
                  </a:lnTo>
                  <a:lnTo>
                    <a:pt x="640272" y="1181518"/>
                  </a:lnTo>
                  <a:lnTo>
                    <a:pt x="591740" y="1183480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01640" y="326723"/>
              <a:ext cx="845819" cy="733425"/>
            </a:xfrm>
            <a:custGeom>
              <a:avLst/>
              <a:gdLst/>
              <a:ahLst/>
              <a:cxnLst/>
              <a:rect l="l" t="t" r="r" b="b"/>
              <a:pathLst>
                <a:path w="845820" h="733425">
                  <a:moveTo>
                    <a:pt x="138363" y="733408"/>
                  </a:moveTo>
                  <a:lnTo>
                    <a:pt x="133496" y="733408"/>
                  </a:lnTo>
                  <a:lnTo>
                    <a:pt x="131956" y="733127"/>
                  </a:lnTo>
                  <a:lnTo>
                    <a:pt x="125764" y="730660"/>
                  </a:lnTo>
                  <a:lnTo>
                    <a:pt x="122651" y="726125"/>
                  </a:lnTo>
                  <a:lnTo>
                    <a:pt x="121393" y="532895"/>
                  </a:lnTo>
                  <a:lnTo>
                    <a:pt x="73745" y="519235"/>
                  </a:lnTo>
                  <a:lnTo>
                    <a:pt x="35203" y="490065"/>
                  </a:lnTo>
                  <a:lnTo>
                    <a:pt x="9407" y="449023"/>
                  </a:lnTo>
                  <a:lnTo>
                    <a:pt x="0" y="399750"/>
                  </a:lnTo>
                  <a:lnTo>
                    <a:pt x="0" y="133708"/>
                  </a:lnTo>
                  <a:lnTo>
                    <a:pt x="6830" y="91492"/>
                  </a:lnTo>
                  <a:lnTo>
                    <a:pt x="25840" y="54794"/>
                  </a:lnTo>
                  <a:lnTo>
                    <a:pt x="54809" y="25832"/>
                  </a:lnTo>
                  <a:lnTo>
                    <a:pt x="91517" y="6828"/>
                  </a:lnTo>
                  <a:lnTo>
                    <a:pt x="133744" y="0"/>
                  </a:lnTo>
                  <a:lnTo>
                    <a:pt x="711919" y="0"/>
                  </a:lnTo>
                  <a:lnTo>
                    <a:pt x="754136" y="6828"/>
                  </a:lnTo>
                  <a:lnTo>
                    <a:pt x="788895" y="24828"/>
                  </a:lnTo>
                  <a:lnTo>
                    <a:pt x="133744" y="24828"/>
                  </a:lnTo>
                  <a:lnTo>
                    <a:pt x="91393" y="33398"/>
                  </a:lnTo>
                  <a:lnTo>
                    <a:pt x="56770" y="56755"/>
                  </a:lnTo>
                  <a:lnTo>
                    <a:pt x="33407" y="91368"/>
                  </a:lnTo>
                  <a:lnTo>
                    <a:pt x="24834" y="133708"/>
                  </a:lnTo>
                  <a:lnTo>
                    <a:pt x="24834" y="399750"/>
                  </a:lnTo>
                  <a:lnTo>
                    <a:pt x="33407" y="442090"/>
                  </a:lnTo>
                  <a:lnTo>
                    <a:pt x="56770" y="476703"/>
                  </a:lnTo>
                  <a:lnTo>
                    <a:pt x="91393" y="500060"/>
                  </a:lnTo>
                  <a:lnTo>
                    <a:pt x="133744" y="508630"/>
                  </a:lnTo>
                  <a:lnTo>
                    <a:pt x="140566" y="508630"/>
                  </a:lnTo>
                  <a:lnTo>
                    <a:pt x="146112" y="514142"/>
                  </a:lnTo>
                  <a:lnTo>
                    <a:pt x="147254" y="690157"/>
                  </a:lnTo>
                  <a:lnTo>
                    <a:pt x="181544" y="690157"/>
                  </a:lnTo>
                  <a:lnTo>
                    <a:pt x="141642" y="732067"/>
                  </a:lnTo>
                  <a:lnTo>
                    <a:pt x="138363" y="733408"/>
                  </a:lnTo>
                  <a:close/>
                </a:path>
                <a:path w="845820" h="733425">
                  <a:moveTo>
                    <a:pt x="181544" y="690157"/>
                  </a:moveTo>
                  <a:lnTo>
                    <a:pt x="147254" y="690157"/>
                  </a:lnTo>
                  <a:lnTo>
                    <a:pt x="318765" y="510020"/>
                  </a:lnTo>
                  <a:lnTo>
                    <a:pt x="322010" y="508630"/>
                  </a:lnTo>
                  <a:lnTo>
                    <a:pt x="711903" y="508630"/>
                  </a:lnTo>
                  <a:lnTo>
                    <a:pt x="754241" y="500060"/>
                  </a:lnTo>
                  <a:lnTo>
                    <a:pt x="788854" y="476703"/>
                  </a:lnTo>
                  <a:lnTo>
                    <a:pt x="812209" y="442090"/>
                  </a:lnTo>
                  <a:lnTo>
                    <a:pt x="820779" y="399750"/>
                  </a:lnTo>
                  <a:lnTo>
                    <a:pt x="820779" y="133708"/>
                  </a:lnTo>
                  <a:lnTo>
                    <a:pt x="812209" y="91368"/>
                  </a:lnTo>
                  <a:lnTo>
                    <a:pt x="788854" y="56755"/>
                  </a:lnTo>
                  <a:lnTo>
                    <a:pt x="754241" y="33398"/>
                  </a:lnTo>
                  <a:lnTo>
                    <a:pt x="711902" y="24828"/>
                  </a:lnTo>
                  <a:lnTo>
                    <a:pt x="788895" y="24828"/>
                  </a:lnTo>
                  <a:lnTo>
                    <a:pt x="790835" y="25832"/>
                  </a:lnTo>
                  <a:lnTo>
                    <a:pt x="819797" y="54794"/>
                  </a:lnTo>
                  <a:lnTo>
                    <a:pt x="838802" y="91492"/>
                  </a:lnTo>
                  <a:lnTo>
                    <a:pt x="845630" y="133708"/>
                  </a:lnTo>
                  <a:lnTo>
                    <a:pt x="845630" y="399750"/>
                  </a:lnTo>
                  <a:lnTo>
                    <a:pt x="838802" y="441965"/>
                  </a:lnTo>
                  <a:lnTo>
                    <a:pt x="819797" y="478664"/>
                  </a:lnTo>
                  <a:lnTo>
                    <a:pt x="790835" y="507625"/>
                  </a:lnTo>
                  <a:lnTo>
                    <a:pt x="754136" y="526630"/>
                  </a:lnTo>
                  <a:lnTo>
                    <a:pt x="711919" y="533458"/>
                  </a:lnTo>
                  <a:lnTo>
                    <a:pt x="330735" y="533458"/>
                  </a:lnTo>
                  <a:lnTo>
                    <a:pt x="181544" y="690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588" y="536091"/>
              <a:ext cx="97104" cy="2061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98169" y="415575"/>
              <a:ext cx="323215" cy="349885"/>
            </a:xfrm>
            <a:custGeom>
              <a:avLst/>
              <a:gdLst/>
              <a:ahLst/>
              <a:cxnLst/>
              <a:rect l="l" t="t" r="r" b="b"/>
              <a:pathLst>
                <a:path w="323214" h="349884">
                  <a:moveTo>
                    <a:pt x="253581" y="349398"/>
                  </a:moveTo>
                  <a:lnTo>
                    <a:pt x="95879" y="349398"/>
                  </a:lnTo>
                  <a:lnTo>
                    <a:pt x="59250" y="341987"/>
                  </a:lnTo>
                  <a:lnTo>
                    <a:pt x="29307" y="321787"/>
                  </a:lnTo>
                  <a:lnTo>
                    <a:pt x="9102" y="291852"/>
                  </a:lnTo>
                  <a:lnTo>
                    <a:pt x="1688" y="255233"/>
                  </a:lnTo>
                  <a:lnTo>
                    <a:pt x="1688" y="248381"/>
                  </a:lnTo>
                  <a:lnTo>
                    <a:pt x="7251" y="242819"/>
                  </a:lnTo>
                  <a:lnTo>
                    <a:pt x="20960" y="242819"/>
                  </a:lnTo>
                  <a:lnTo>
                    <a:pt x="26523" y="248381"/>
                  </a:lnTo>
                  <a:lnTo>
                    <a:pt x="26523" y="255233"/>
                  </a:lnTo>
                  <a:lnTo>
                    <a:pt x="31982" y="282198"/>
                  </a:lnTo>
                  <a:lnTo>
                    <a:pt x="46859" y="304240"/>
                  </a:lnTo>
                  <a:lnTo>
                    <a:pt x="68907" y="319113"/>
                  </a:lnTo>
                  <a:lnTo>
                    <a:pt x="95879" y="324570"/>
                  </a:lnTo>
                  <a:lnTo>
                    <a:pt x="253581" y="324570"/>
                  </a:lnTo>
                  <a:lnTo>
                    <a:pt x="299128" y="167888"/>
                  </a:lnTo>
                  <a:lnTo>
                    <a:pt x="296893" y="160224"/>
                  </a:lnTo>
                  <a:lnTo>
                    <a:pt x="286893" y="148654"/>
                  </a:lnTo>
                  <a:lnTo>
                    <a:pt x="279625" y="145327"/>
                  </a:lnTo>
                  <a:lnTo>
                    <a:pt x="156791" y="145327"/>
                  </a:lnTo>
                  <a:lnTo>
                    <a:pt x="151228" y="139766"/>
                  </a:lnTo>
                  <a:lnTo>
                    <a:pt x="151228" y="32276"/>
                  </a:lnTo>
                  <a:lnTo>
                    <a:pt x="143761" y="24811"/>
                  </a:lnTo>
                  <a:lnTo>
                    <a:pt x="122039" y="24811"/>
                  </a:lnTo>
                  <a:lnTo>
                    <a:pt x="117336" y="53134"/>
                  </a:lnTo>
                  <a:lnTo>
                    <a:pt x="107189" y="79905"/>
                  </a:lnTo>
                  <a:lnTo>
                    <a:pt x="71094" y="127600"/>
                  </a:lnTo>
                  <a:lnTo>
                    <a:pt x="35865" y="153903"/>
                  </a:lnTo>
                  <a:lnTo>
                    <a:pt x="12616" y="165405"/>
                  </a:lnTo>
                  <a:lnTo>
                    <a:pt x="5331" y="162442"/>
                  </a:lnTo>
                  <a:lnTo>
                    <a:pt x="0" y="149829"/>
                  </a:lnTo>
                  <a:lnTo>
                    <a:pt x="2947" y="142546"/>
                  </a:lnTo>
                  <a:lnTo>
                    <a:pt x="9255" y="139882"/>
                  </a:lnTo>
                  <a:lnTo>
                    <a:pt x="13325" y="137945"/>
                  </a:lnTo>
                  <a:lnTo>
                    <a:pt x="54736" y="108896"/>
                  </a:lnTo>
                  <a:lnTo>
                    <a:pt x="87228" y="64267"/>
                  </a:lnTo>
                  <a:lnTo>
                    <a:pt x="97518" y="12612"/>
                  </a:lnTo>
                  <a:lnTo>
                    <a:pt x="97468" y="9285"/>
                  </a:lnTo>
                  <a:lnTo>
                    <a:pt x="98743" y="6074"/>
                  </a:lnTo>
                  <a:lnTo>
                    <a:pt x="103412" y="1340"/>
                  </a:lnTo>
                  <a:lnTo>
                    <a:pt x="106608" y="0"/>
                  </a:lnTo>
                  <a:lnTo>
                    <a:pt x="134589" y="0"/>
                  </a:lnTo>
                  <a:lnTo>
                    <a:pt x="150715" y="3264"/>
                  </a:lnTo>
                  <a:lnTo>
                    <a:pt x="163900" y="12159"/>
                  </a:lnTo>
                  <a:lnTo>
                    <a:pt x="172798" y="25341"/>
                  </a:lnTo>
                  <a:lnTo>
                    <a:pt x="176063" y="41463"/>
                  </a:lnTo>
                  <a:lnTo>
                    <a:pt x="176063" y="120516"/>
                  </a:lnTo>
                  <a:lnTo>
                    <a:pt x="271976" y="120516"/>
                  </a:lnTo>
                  <a:lnTo>
                    <a:pt x="310668" y="138210"/>
                  </a:lnTo>
                  <a:lnTo>
                    <a:pt x="323011" y="168036"/>
                  </a:lnTo>
                  <a:lnTo>
                    <a:pt x="322606" y="179044"/>
                  </a:lnTo>
                  <a:lnTo>
                    <a:pt x="304211" y="305618"/>
                  </a:lnTo>
                  <a:lnTo>
                    <a:pt x="298319" y="322982"/>
                  </a:lnTo>
                  <a:lnTo>
                    <a:pt x="286999" y="336862"/>
                  </a:lnTo>
                  <a:lnTo>
                    <a:pt x="271627" y="346066"/>
                  </a:lnTo>
                  <a:lnTo>
                    <a:pt x="253581" y="349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049875" cy="1314450"/>
            <a:chOff x="0" y="1"/>
            <a:chExt cx="18049875" cy="131445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049875" cy="1314450"/>
            </a:xfrm>
            <a:custGeom>
              <a:avLst/>
              <a:gdLst/>
              <a:ahLst/>
              <a:cxnLst/>
              <a:rect l="l" t="t" r="r" b="b"/>
              <a:pathLst>
                <a:path w="18049875" h="1314450">
                  <a:moveTo>
                    <a:pt x="18049873" y="1314449"/>
                  </a:moveTo>
                  <a:lnTo>
                    <a:pt x="0" y="1314449"/>
                  </a:lnTo>
                  <a:lnTo>
                    <a:pt x="0" y="0"/>
                  </a:lnTo>
                  <a:lnTo>
                    <a:pt x="18049873" y="0"/>
                  </a:lnTo>
                  <a:lnTo>
                    <a:pt x="18049873" y="13144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463888" y="1052514"/>
              <a:ext cx="4039235" cy="0"/>
            </a:xfrm>
            <a:custGeom>
              <a:avLst/>
              <a:gdLst/>
              <a:ahLst/>
              <a:cxnLst/>
              <a:rect l="l" t="t" r="r" b="b"/>
              <a:pathLst>
                <a:path w="4039235" h="0">
                  <a:moveTo>
                    <a:pt x="0" y="0"/>
                  </a:moveTo>
                  <a:lnTo>
                    <a:pt x="4038684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19051" y="235237"/>
            <a:ext cx="5932170" cy="7912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0" spc="-415">
                <a:latin typeface="Verdana"/>
                <a:cs typeface="Verdana"/>
              </a:rPr>
              <a:t>E</a:t>
            </a:r>
            <a:r>
              <a:rPr dirty="0" sz="5000" spc="-135">
                <a:latin typeface="Verdana"/>
                <a:cs typeface="Verdana"/>
              </a:rPr>
              <a:t>V</a:t>
            </a:r>
            <a:r>
              <a:rPr dirty="0" sz="5000" spc="-75">
                <a:latin typeface="Verdana"/>
                <a:cs typeface="Verdana"/>
              </a:rPr>
              <a:t>A</a:t>
            </a:r>
            <a:r>
              <a:rPr dirty="0" sz="5000" spc="-335">
                <a:latin typeface="Verdana"/>
                <a:cs typeface="Verdana"/>
              </a:rPr>
              <a:t>L</a:t>
            </a:r>
            <a:r>
              <a:rPr dirty="0" sz="5000" spc="-320">
                <a:latin typeface="Verdana"/>
                <a:cs typeface="Verdana"/>
              </a:rPr>
              <a:t>U</a:t>
            </a:r>
            <a:r>
              <a:rPr dirty="0" sz="5000" spc="-75">
                <a:latin typeface="Verdana"/>
                <a:cs typeface="Verdana"/>
              </a:rPr>
              <a:t>A</a:t>
            </a:r>
            <a:r>
              <a:rPr dirty="0" sz="5000" spc="-260">
                <a:latin typeface="Verdana"/>
                <a:cs typeface="Verdana"/>
              </a:rPr>
              <a:t>T</a:t>
            </a:r>
            <a:r>
              <a:rPr dirty="0" sz="5000" spc="-409">
                <a:latin typeface="Verdana"/>
                <a:cs typeface="Verdana"/>
              </a:rPr>
              <a:t>E</a:t>
            </a:r>
            <a:r>
              <a:rPr dirty="0" sz="5000" spc="-300">
                <a:latin typeface="Verdana"/>
                <a:cs typeface="Verdana"/>
              </a:rPr>
              <a:t> </a:t>
            </a:r>
            <a:r>
              <a:rPr dirty="0" sz="5000" spc="-470">
                <a:latin typeface="Verdana"/>
                <a:cs typeface="Verdana"/>
              </a:rPr>
              <a:t>M</a:t>
            </a:r>
            <a:r>
              <a:rPr dirty="0" sz="5000" spc="-265">
                <a:latin typeface="Verdana"/>
                <a:cs typeface="Verdana"/>
              </a:rPr>
              <a:t>O</a:t>
            </a:r>
            <a:r>
              <a:rPr dirty="0" sz="5000" spc="-285">
                <a:latin typeface="Verdana"/>
                <a:cs typeface="Verdana"/>
              </a:rPr>
              <a:t>D</a:t>
            </a:r>
            <a:r>
              <a:rPr dirty="0" sz="5000" spc="-415">
                <a:latin typeface="Verdana"/>
                <a:cs typeface="Verdana"/>
              </a:rPr>
              <a:t>E</a:t>
            </a:r>
            <a:r>
              <a:rPr dirty="0" sz="5000" spc="-330">
                <a:latin typeface="Verdana"/>
                <a:cs typeface="Verdana"/>
              </a:rPr>
              <a:t>L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8601" y="5806402"/>
            <a:ext cx="7724774" cy="40154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149" y="5071663"/>
            <a:ext cx="189862" cy="1898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5407" y="3923688"/>
            <a:ext cx="205206" cy="2052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3714" y="3103798"/>
            <a:ext cx="190500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847" y="3923688"/>
            <a:ext cx="205206" cy="2052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0549" y="1721361"/>
            <a:ext cx="13769975" cy="3760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4400" spc="-25">
                <a:latin typeface="Lucida Sans Unicode"/>
                <a:cs typeface="Lucida Sans Unicode"/>
              </a:rPr>
              <a:t>Musician</a:t>
            </a:r>
            <a:r>
              <a:rPr dirty="0" sz="4400" spc="-250">
                <a:latin typeface="Lucida Sans Unicode"/>
                <a:cs typeface="Lucida Sans Unicode"/>
              </a:rPr>
              <a:t> </a:t>
            </a:r>
            <a:r>
              <a:rPr dirty="0" sz="4400" spc="-10">
                <a:latin typeface="Lucida Sans Unicode"/>
                <a:cs typeface="Lucida Sans Unicode"/>
              </a:rPr>
              <a:t>recommendation</a:t>
            </a:r>
            <a:r>
              <a:rPr dirty="0" sz="4400" spc="-245">
                <a:latin typeface="Lucida Sans Unicode"/>
                <a:cs typeface="Lucida Sans Unicode"/>
              </a:rPr>
              <a:t> </a:t>
            </a:r>
            <a:r>
              <a:rPr dirty="0" sz="4400" spc="-40">
                <a:latin typeface="Lucida Sans Unicode"/>
                <a:cs typeface="Lucida Sans Unicode"/>
              </a:rPr>
              <a:t>system</a:t>
            </a:r>
            <a:r>
              <a:rPr dirty="0" sz="4400" spc="-245">
                <a:latin typeface="Lucida Sans Unicode"/>
                <a:cs typeface="Lucida Sans Unicode"/>
              </a:rPr>
              <a:t> </a:t>
            </a:r>
            <a:r>
              <a:rPr dirty="0" sz="4400" spc="-30">
                <a:latin typeface="Lucida Sans Unicode"/>
                <a:cs typeface="Lucida Sans Unicode"/>
              </a:rPr>
              <a:t>for</a:t>
            </a:r>
            <a:r>
              <a:rPr dirty="0" sz="4400" spc="-245">
                <a:latin typeface="Lucida Sans Unicode"/>
                <a:cs typeface="Lucida Sans Unicode"/>
              </a:rPr>
              <a:t> </a:t>
            </a:r>
            <a:r>
              <a:rPr dirty="0" sz="4400" spc="-35">
                <a:latin typeface="Lucida Sans Unicode"/>
                <a:cs typeface="Lucida Sans Unicode"/>
              </a:rPr>
              <a:t>users</a:t>
            </a:r>
            <a:endParaRPr sz="4400">
              <a:latin typeface="Lucida Sans Unicode"/>
              <a:cs typeface="Lucida Sans Unicode"/>
            </a:endParaRPr>
          </a:p>
          <a:p>
            <a:pPr marL="2794000">
              <a:lnSpc>
                <a:spcPct val="100000"/>
              </a:lnSpc>
              <a:spcBef>
                <a:spcPts val="3365"/>
              </a:spcBef>
            </a:pPr>
            <a:r>
              <a:rPr dirty="0" sz="4350" spc="20">
                <a:latin typeface="Lucida Sans Unicode"/>
                <a:cs typeface="Lucida Sans Unicode"/>
              </a:rPr>
              <a:t>RMSE:</a:t>
            </a:r>
            <a:endParaRPr sz="4350">
              <a:latin typeface="Lucida Sans Unicode"/>
              <a:cs typeface="Lucida Sans Unicode"/>
            </a:endParaRPr>
          </a:p>
          <a:p>
            <a:pPr marL="2973070">
              <a:lnSpc>
                <a:spcPct val="100000"/>
              </a:lnSpc>
              <a:spcBef>
                <a:spcPts val="1320"/>
              </a:spcBef>
              <a:tabLst>
                <a:tab pos="10960100" algn="l"/>
              </a:tabLst>
            </a:pPr>
            <a:r>
              <a:rPr dirty="0" sz="4350" spc="330">
                <a:latin typeface="Lucida Sans Unicode"/>
                <a:cs typeface="Lucida Sans Unicode"/>
              </a:rPr>
              <a:t>B</a:t>
            </a:r>
            <a:r>
              <a:rPr dirty="0" sz="4350" spc="30">
                <a:latin typeface="Lucida Sans Unicode"/>
                <a:cs typeface="Lucida Sans Unicode"/>
              </a:rPr>
              <a:t>e</a:t>
            </a:r>
            <a:r>
              <a:rPr dirty="0" sz="4350" spc="-135">
                <a:latin typeface="Lucida Sans Unicode"/>
                <a:cs typeface="Lucida Sans Unicode"/>
              </a:rPr>
              <a:t>s</a:t>
            </a:r>
            <a:r>
              <a:rPr dirty="0" sz="4350" spc="-55">
                <a:latin typeface="Lucida Sans Unicode"/>
                <a:cs typeface="Lucida Sans Unicode"/>
              </a:rPr>
              <a:t>t</a:t>
            </a:r>
            <a:r>
              <a:rPr dirty="0" sz="4350" spc="-245">
                <a:latin typeface="Lucida Sans Unicode"/>
                <a:cs typeface="Lucida Sans Unicode"/>
              </a:rPr>
              <a:t> </a:t>
            </a:r>
            <a:r>
              <a:rPr dirty="0" sz="4350" spc="-40">
                <a:latin typeface="Lucida Sans Unicode"/>
                <a:cs typeface="Lucida Sans Unicode"/>
              </a:rPr>
              <a:t>o</a:t>
            </a:r>
            <a:r>
              <a:rPr dirty="0" sz="4350" spc="-5">
                <a:latin typeface="Lucida Sans Unicode"/>
                <a:cs typeface="Lucida Sans Unicode"/>
              </a:rPr>
              <a:t>n</a:t>
            </a:r>
            <a:r>
              <a:rPr dirty="0" sz="4350" spc="-245">
                <a:latin typeface="Lucida Sans Unicode"/>
                <a:cs typeface="Lucida Sans Unicode"/>
              </a:rPr>
              <a:t> </a:t>
            </a:r>
            <a:r>
              <a:rPr dirty="0" sz="4350" spc="-229">
                <a:latin typeface="Lucida Sans Unicode"/>
                <a:cs typeface="Lucida Sans Unicode"/>
              </a:rPr>
              <a:t>V</a:t>
            </a:r>
            <a:r>
              <a:rPr dirty="0" sz="4350" spc="40">
                <a:latin typeface="Lucida Sans Unicode"/>
                <a:cs typeface="Lucida Sans Unicode"/>
              </a:rPr>
              <a:t>a</a:t>
            </a:r>
            <a:r>
              <a:rPr dirty="0" sz="4350" spc="-140">
                <a:latin typeface="Lucida Sans Unicode"/>
                <a:cs typeface="Lucida Sans Unicode"/>
              </a:rPr>
              <a:t>li</a:t>
            </a:r>
            <a:r>
              <a:rPr dirty="0" sz="4350" spc="-60">
                <a:latin typeface="Lucida Sans Unicode"/>
                <a:cs typeface="Lucida Sans Unicode"/>
              </a:rPr>
              <a:t>d</a:t>
            </a:r>
            <a:r>
              <a:rPr dirty="0" sz="4350" spc="40">
                <a:latin typeface="Lucida Sans Unicode"/>
                <a:cs typeface="Lucida Sans Unicode"/>
              </a:rPr>
              <a:t>a</a:t>
            </a:r>
            <a:r>
              <a:rPr dirty="0" sz="4350" spc="-60">
                <a:latin typeface="Lucida Sans Unicode"/>
                <a:cs typeface="Lucida Sans Unicode"/>
              </a:rPr>
              <a:t>t</a:t>
            </a:r>
            <a:r>
              <a:rPr dirty="0" sz="4350" spc="-140">
                <a:latin typeface="Lucida Sans Unicode"/>
                <a:cs typeface="Lucida Sans Unicode"/>
              </a:rPr>
              <a:t>i</a:t>
            </a:r>
            <a:r>
              <a:rPr dirty="0" sz="4350" spc="-40">
                <a:latin typeface="Lucida Sans Unicode"/>
                <a:cs typeface="Lucida Sans Unicode"/>
              </a:rPr>
              <a:t>o</a:t>
            </a:r>
            <a:r>
              <a:rPr dirty="0" sz="4350" spc="-10">
                <a:latin typeface="Lucida Sans Unicode"/>
                <a:cs typeface="Lucida Sans Unicode"/>
              </a:rPr>
              <a:t>n</a:t>
            </a:r>
            <a:r>
              <a:rPr dirty="0" sz="4350" spc="-210">
                <a:latin typeface="Lucida Sans Unicode"/>
                <a:cs typeface="Lucida Sans Unicode"/>
              </a:rPr>
              <a:t>:</a:t>
            </a:r>
            <a:r>
              <a:rPr dirty="0" sz="4350" spc="-245">
                <a:latin typeface="Lucida Sans Unicode"/>
                <a:cs typeface="Lucida Sans Unicode"/>
              </a:rPr>
              <a:t> </a:t>
            </a:r>
            <a:r>
              <a:rPr dirty="0" sz="4350" spc="-260">
                <a:latin typeface="Lucida Sans Unicode"/>
                <a:cs typeface="Lucida Sans Unicode"/>
              </a:rPr>
              <a:t>7</a:t>
            </a:r>
            <a:r>
              <a:rPr dirty="0" sz="4350" spc="-215">
                <a:latin typeface="Lucida Sans Unicode"/>
                <a:cs typeface="Lucida Sans Unicode"/>
              </a:rPr>
              <a:t>.</a:t>
            </a:r>
            <a:r>
              <a:rPr dirty="0" sz="4350" spc="-260">
                <a:latin typeface="Lucida Sans Unicode"/>
                <a:cs typeface="Lucida Sans Unicode"/>
              </a:rPr>
              <a:t>4</a:t>
            </a:r>
            <a:r>
              <a:rPr dirty="0" sz="4350" spc="-254">
                <a:latin typeface="Lucida Sans Unicode"/>
                <a:cs typeface="Lucida Sans Unicode"/>
              </a:rPr>
              <a:t>8</a:t>
            </a:r>
            <a:r>
              <a:rPr dirty="0" sz="4350">
                <a:latin typeface="Lucida Sans Unicode"/>
                <a:cs typeface="Lucida Sans Unicode"/>
              </a:rPr>
              <a:t>	</a:t>
            </a:r>
            <a:r>
              <a:rPr dirty="0" sz="4350" spc="-330">
                <a:latin typeface="Lucida Sans Unicode"/>
                <a:cs typeface="Lucida Sans Unicode"/>
              </a:rPr>
              <a:t>T</a:t>
            </a:r>
            <a:r>
              <a:rPr dirty="0" sz="4350" spc="30">
                <a:latin typeface="Lucida Sans Unicode"/>
                <a:cs typeface="Lucida Sans Unicode"/>
              </a:rPr>
              <a:t>e</a:t>
            </a:r>
            <a:r>
              <a:rPr dirty="0" sz="4350" spc="-135">
                <a:latin typeface="Lucida Sans Unicode"/>
                <a:cs typeface="Lucida Sans Unicode"/>
              </a:rPr>
              <a:t>s</a:t>
            </a:r>
            <a:r>
              <a:rPr dirty="0" sz="4350" spc="-60">
                <a:latin typeface="Lucida Sans Unicode"/>
                <a:cs typeface="Lucida Sans Unicode"/>
              </a:rPr>
              <a:t>t</a:t>
            </a:r>
            <a:r>
              <a:rPr dirty="0" sz="4350" spc="-210">
                <a:latin typeface="Lucida Sans Unicode"/>
                <a:cs typeface="Lucida Sans Unicode"/>
              </a:rPr>
              <a:t>:</a:t>
            </a:r>
            <a:r>
              <a:rPr dirty="0" sz="4350" spc="-245">
                <a:latin typeface="Lucida Sans Unicode"/>
                <a:cs typeface="Lucida Sans Unicode"/>
              </a:rPr>
              <a:t> </a:t>
            </a:r>
            <a:r>
              <a:rPr dirty="0" sz="4350" spc="-260">
                <a:latin typeface="Lucida Sans Unicode"/>
                <a:cs typeface="Lucida Sans Unicode"/>
              </a:rPr>
              <a:t>10</a:t>
            </a:r>
            <a:r>
              <a:rPr dirty="0" sz="4350" spc="-215">
                <a:latin typeface="Lucida Sans Unicode"/>
                <a:cs typeface="Lucida Sans Unicode"/>
              </a:rPr>
              <a:t>.</a:t>
            </a:r>
            <a:r>
              <a:rPr dirty="0" sz="4350" spc="-260">
                <a:latin typeface="Lucida Sans Unicode"/>
                <a:cs typeface="Lucida Sans Unicode"/>
              </a:rPr>
              <a:t>3</a:t>
            </a:r>
            <a:r>
              <a:rPr dirty="0" sz="4350" spc="-254">
                <a:latin typeface="Lucida Sans Unicode"/>
                <a:cs typeface="Lucida Sans Unicode"/>
              </a:rPr>
              <a:t>4</a:t>
            </a:r>
            <a:endParaRPr sz="4350">
              <a:latin typeface="Lucida Sans Unicode"/>
              <a:cs typeface="Lucida Sans Unicode"/>
            </a:endParaRPr>
          </a:p>
          <a:p>
            <a:pPr marL="2753360">
              <a:lnSpc>
                <a:spcPct val="100000"/>
              </a:lnSpc>
              <a:spcBef>
                <a:spcPts val="3920"/>
              </a:spcBef>
            </a:pPr>
            <a:r>
              <a:rPr dirty="0" sz="4200" spc="-35">
                <a:latin typeface="Lucida Sans Unicode"/>
                <a:cs typeface="Lucida Sans Unicode"/>
              </a:rPr>
              <a:t>Recommend</a:t>
            </a:r>
            <a:r>
              <a:rPr dirty="0" sz="4200" spc="-245">
                <a:latin typeface="Lucida Sans Unicode"/>
                <a:cs typeface="Lucida Sans Unicode"/>
              </a:rPr>
              <a:t> </a:t>
            </a:r>
            <a:r>
              <a:rPr dirty="0" sz="4200" spc="-80">
                <a:latin typeface="Lucida Sans Unicode"/>
                <a:cs typeface="Lucida Sans Unicode"/>
              </a:rPr>
              <a:t>musicians</a:t>
            </a:r>
            <a:r>
              <a:rPr dirty="0" sz="4200" spc="-245">
                <a:latin typeface="Lucida Sans Unicode"/>
                <a:cs typeface="Lucida Sans Unicode"/>
              </a:rPr>
              <a:t> </a:t>
            </a:r>
            <a:r>
              <a:rPr dirty="0" sz="4200" spc="-45">
                <a:latin typeface="Lucida Sans Unicode"/>
                <a:cs typeface="Lucida Sans Unicode"/>
              </a:rPr>
              <a:t>for</a:t>
            </a:r>
            <a:r>
              <a:rPr dirty="0" sz="4200" spc="-245">
                <a:latin typeface="Lucida Sans Unicode"/>
                <a:cs typeface="Lucida Sans Unicode"/>
              </a:rPr>
              <a:t> </a:t>
            </a:r>
            <a:r>
              <a:rPr dirty="0" sz="4200" spc="-50">
                <a:latin typeface="Lucida Sans Unicode"/>
                <a:cs typeface="Lucida Sans Unicode"/>
              </a:rPr>
              <a:t>users</a:t>
            </a:r>
            <a:endParaRPr sz="4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87329" y="56742"/>
            <a:ext cx="1183640" cy="1183640"/>
            <a:chOff x="4687329" y="56742"/>
            <a:chExt cx="1183640" cy="1183640"/>
          </a:xfrm>
        </p:grpSpPr>
        <p:sp>
          <p:nvSpPr>
            <p:cNvPr id="13" name="object 13"/>
            <p:cNvSpPr/>
            <p:nvPr/>
          </p:nvSpPr>
          <p:spPr>
            <a:xfrm>
              <a:off x="4687329" y="56742"/>
              <a:ext cx="1183640" cy="1183640"/>
            </a:xfrm>
            <a:custGeom>
              <a:avLst/>
              <a:gdLst/>
              <a:ahLst/>
              <a:cxnLst/>
              <a:rect l="l" t="t" r="r" b="b"/>
              <a:pathLst>
                <a:path w="1183639" h="1183640">
                  <a:moveTo>
                    <a:pt x="591740" y="1183479"/>
                  </a:moveTo>
                  <a:lnTo>
                    <a:pt x="543208" y="1181517"/>
                  </a:lnTo>
                  <a:lnTo>
                    <a:pt x="495756" y="1175734"/>
                  </a:lnTo>
                  <a:lnTo>
                    <a:pt x="449538" y="1166281"/>
                  </a:lnTo>
                  <a:lnTo>
                    <a:pt x="404704" y="1153312"/>
                  </a:lnTo>
                  <a:lnTo>
                    <a:pt x="361408" y="1136977"/>
                  </a:lnTo>
                  <a:lnTo>
                    <a:pt x="319801" y="1117430"/>
                  </a:lnTo>
                  <a:lnTo>
                    <a:pt x="280036" y="1094823"/>
                  </a:lnTo>
                  <a:lnTo>
                    <a:pt x="242266" y="1069307"/>
                  </a:lnTo>
                  <a:lnTo>
                    <a:pt x="206641" y="1041037"/>
                  </a:lnTo>
                  <a:lnTo>
                    <a:pt x="173316" y="1010162"/>
                  </a:lnTo>
                  <a:lnTo>
                    <a:pt x="142442" y="976837"/>
                  </a:lnTo>
                  <a:lnTo>
                    <a:pt x="114171" y="941213"/>
                  </a:lnTo>
                  <a:lnTo>
                    <a:pt x="88656" y="903442"/>
                  </a:lnTo>
                  <a:lnTo>
                    <a:pt x="66048" y="863677"/>
                  </a:lnTo>
                  <a:lnTo>
                    <a:pt x="46501" y="822071"/>
                  </a:lnTo>
                  <a:lnTo>
                    <a:pt x="30167" y="778774"/>
                  </a:lnTo>
                  <a:lnTo>
                    <a:pt x="17197" y="733941"/>
                  </a:lnTo>
                  <a:lnTo>
                    <a:pt x="7744" y="687722"/>
                  </a:lnTo>
                  <a:lnTo>
                    <a:pt x="1961" y="640271"/>
                  </a:lnTo>
                  <a:lnTo>
                    <a:pt x="0" y="591735"/>
                  </a:lnTo>
                  <a:lnTo>
                    <a:pt x="1961" y="543207"/>
                  </a:lnTo>
                  <a:lnTo>
                    <a:pt x="7744" y="495755"/>
                  </a:lnTo>
                  <a:lnTo>
                    <a:pt x="17197" y="449537"/>
                  </a:lnTo>
                  <a:lnTo>
                    <a:pt x="30167" y="404703"/>
                  </a:lnTo>
                  <a:lnTo>
                    <a:pt x="46501" y="361407"/>
                  </a:lnTo>
                  <a:lnTo>
                    <a:pt x="66048" y="319800"/>
                  </a:lnTo>
                  <a:lnTo>
                    <a:pt x="88656" y="280035"/>
                  </a:lnTo>
                  <a:lnTo>
                    <a:pt x="114171" y="242265"/>
                  </a:lnTo>
                  <a:lnTo>
                    <a:pt x="142442" y="206641"/>
                  </a:lnTo>
                  <a:lnTo>
                    <a:pt x="173316" y="173315"/>
                  </a:lnTo>
                  <a:lnTo>
                    <a:pt x="206641" y="142441"/>
                  </a:lnTo>
                  <a:lnTo>
                    <a:pt x="242266" y="114170"/>
                  </a:lnTo>
                  <a:lnTo>
                    <a:pt x="280036" y="88655"/>
                  </a:lnTo>
                  <a:lnTo>
                    <a:pt x="319801" y="66048"/>
                  </a:lnTo>
                  <a:lnTo>
                    <a:pt x="361408" y="46500"/>
                  </a:lnTo>
                  <a:lnTo>
                    <a:pt x="404704" y="30166"/>
                  </a:lnTo>
                  <a:lnTo>
                    <a:pt x="449538" y="17196"/>
                  </a:lnTo>
                  <a:lnTo>
                    <a:pt x="495756" y="7743"/>
                  </a:lnTo>
                  <a:lnTo>
                    <a:pt x="543208" y="1960"/>
                  </a:lnTo>
                  <a:lnTo>
                    <a:pt x="591717" y="0"/>
                  </a:lnTo>
                  <a:lnTo>
                    <a:pt x="640272" y="1960"/>
                  </a:lnTo>
                  <a:lnTo>
                    <a:pt x="687723" y="7743"/>
                  </a:lnTo>
                  <a:lnTo>
                    <a:pt x="733942" y="17196"/>
                  </a:lnTo>
                  <a:lnTo>
                    <a:pt x="778775" y="30166"/>
                  </a:lnTo>
                  <a:lnTo>
                    <a:pt x="822072" y="46500"/>
                  </a:lnTo>
                  <a:lnTo>
                    <a:pt x="863678" y="66048"/>
                  </a:lnTo>
                  <a:lnTo>
                    <a:pt x="903443" y="88655"/>
                  </a:lnTo>
                  <a:lnTo>
                    <a:pt x="941214" y="114170"/>
                  </a:lnTo>
                  <a:lnTo>
                    <a:pt x="976838" y="142441"/>
                  </a:lnTo>
                  <a:lnTo>
                    <a:pt x="1010163" y="173315"/>
                  </a:lnTo>
                  <a:lnTo>
                    <a:pt x="1041037" y="206641"/>
                  </a:lnTo>
                  <a:lnTo>
                    <a:pt x="1069308" y="242265"/>
                  </a:lnTo>
                  <a:lnTo>
                    <a:pt x="1094823" y="280035"/>
                  </a:lnTo>
                  <a:lnTo>
                    <a:pt x="1117431" y="319800"/>
                  </a:lnTo>
                  <a:lnTo>
                    <a:pt x="1136978" y="361407"/>
                  </a:lnTo>
                  <a:lnTo>
                    <a:pt x="1153312" y="404703"/>
                  </a:lnTo>
                  <a:lnTo>
                    <a:pt x="1166282" y="449537"/>
                  </a:lnTo>
                  <a:lnTo>
                    <a:pt x="1175735" y="495755"/>
                  </a:lnTo>
                  <a:lnTo>
                    <a:pt x="1181518" y="543207"/>
                  </a:lnTo>
                  <a:lnTo>
                    <a:pt x="1183479" y="591739"/>
                  </a:lnTo>
                  <a:lnTo>
                    <a:pt x="1181518" y="640271"/>
                  </a:lnTo>
                  <a:lnTo>
                    <a:pt x="1175735" y="687722"/>
                  </a:lnTo>
                  <a:lnTo>
                    <a:pt x="1166282" y="733941"/>
                  </a:lnTo>
                  <a:lnTo>
                    <a:pt x="1153312" y="778774"/>
                  </a:lnTo>
                  <a:lnTo>
                    <a:pt x="1136978" y="822071"/>
                  </a:lnTo>
                  <a:lnTo>
                    <a:pt x="1117431" y="863677"/>
                  </a:lnTo>
                  <a:lnTo>
                    <a:pt x="1094823" y="903442"/>
                  </a:lnTo>
                  <a:lnTo>
                    <a:pt x="1069308" y="941213"/>
                  </a:lnTo>
                  <a:lnTo>
                    <a:pt x="1041037" y="976837"/>
                  </a:lnTo>
                  <a:lnTo>
                    <a:pt x="1010163" y="1010162"/>
                  </a:lnTo>
                  <a:lnTo>
                    <a:pt x="976838" y="1041037"/>
                  </a:lnTo>
                  <a:lnTo>
                    <a:pt x="941214" y="1069307"/>
                  </a:lnTo>
                  <a:lnTo>
                    <a:pt x="903443" y="1094823"/>
                  </a:lnTo>
                  <a:lnTo>
                    <a:pt x="863678" y="1117430"/>
                  </a:lnTo>
                  <a:lnTo>
                    <a:pt x="822072" y="1136977"/>
                  </a:lnTo>
                  <a:lnTo>
                    <a:pt x="778775" y="1153312"/>
                  </a:lnTo>
                  <a:lnTo>
                    <a:pt x="733942" y="1166281"/>
                  </a:lnTo>
                  <a:lnTo>
                    <a:pt x="687723" y="1175734"/>
                  </a:lnTo>
                  <a:lnTo>
                    <a:pt x="640272" y="1181517"/>
                  </a:lnTo>
                  <a:lnTo>
                    <a:pt x="591740" y="1183479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01640" y="326723"/>
              <a:ext cx="845819" cy="733425"/>
            </a:xfrm>
            <a:custGeom>
              <a:avLst/>
              <a:gdLst/>
              <a:ahLst/>
              <a:cxnLst/>
              <a:rect l="l" t="t" r="r" b="b"/>
              <a:pathLst>
                <a:path w="845820" h="733425">
                  <a:moveTo>
                    <a:pt x="138363" y="733408"/>
                  </a:moveTo>
                  <a:lnTo>
                    <a:pt x="133496" y="733408"/>
                  </a:lnTo>
                  <a:lnTo>
                    <a:pt x="131956" y="733127"/>
                  </a:lnTo>
                  <a:lnTo>
                    <a:pt x="125764" y="730660"/>
                  </a:lnTo>
                  <a:lnTo>
                    <a:pt x="122651" y="726125"/>
                  </a:lnTo>
                  <a:lnTo>
                    <a:pt x="121393" y="532895"/>
                  </a:lnTo>
                  <a:lnTo>
                    <a:pt x="73745" y="519235"/>
                  </a:lnTo>
                  <a:lnTo>
                    <a:pt x="35203" y="490065"/>
                  </a:lnTo>
                  <a:lnTo>
                    <a:pt x="9407" y="449023"/>
                  </a:lnTo>
                  <a:lnTo>
                    <a:pt x="0" y="399750"/>
                  </a:lnTo>
                  <a:lnTo>
                    <a:pt x="0" y="133708"/>
                  </a:lnTo>
                  <a:lnTo>
                    <a:pt x="6830" y="91492"/>
                  </a:lnTo>
                  <a:lnTo>
                    <a:pt x="25840" y="54794"/>
                  </a:lnTo>
                  <a:lnTo>
                    <a:pt x="54809" y="25832"/>
                  </a:lnTo>
                  <a:lnTo>
                    <a:pt x="91517" y="6828"/>
                  </a:lnTo>
                  <a:lnTo>
                    <a:pt x="133744" y="0"/>
                  </a:lnTo>
                  <a:lnTo>
                    <a:pt x="711919" y="0"/>
                  </a:lnTo>
                  <a:lnTo>
                    <a:pt x="754136" y="6828"/>
                  </a:lnTo>
                  <a:lnTo>
                    <a:pt x="788895" y="24828"/>
                  </a:lnTo>
                  <a:lnTo>
                    <a:pt x="133744" y="24828"/>
                  </a:lnTo>
                  <a:lnTo>
                    <a:pt x="91393" y="33398"/>
                  </a:lnTo>
                  <a:lnTo>
                    <a:pt x="56770" y="56755"/>
                  </a:lnTo>
                  <a:lnTo>
                    <a:pt x="33407" y="91368"/>
                  </a:lnTo>
                  <a:lnTo>
                    <a:pt x="24834" y="133708"/>
                  </a:lnTo>
                  <a:lnTo>
                    <a:pt x="24834" y="399750"/>
                  </a:lnTo>
                  <a:lnTo>
                    <a:pt x="33407" y="442090"/>
                  </a:lnTo>
                  <a:lnTo>
                    <a:pt x="56770" y="476703"/>
                  </a:lnTo>
                  <a:lnTo>
                    <a:pt x="91393" y="500060"/>
                  </a:lnTo>
                  <a:lnTo>
                    <a:pt x="133744" y="508630"/>
                  </a:lnTo>
                  <a:lnTo>
                    <a:pt x="140566" y="508630"/>
                  </a:lnTo>
                  <a:lnTo>
                    <a:pt x="146112" y="514142"/>
                  </a:lnTo>
                  <a:lnTo>
                    <a:pt x="147254" y="690157"/>
                  </a:lnTo>
                  <a:lnTo>
                    <a:pt x="181544" y="690157"/>
                  </a:lnTo>
                  <a:lnTo>
                    <a:pt x="141642" y="732067"/>
                  </a:lnTo>
                  <a:lnTo>
                    <a:pt x="138363" y="733408"/>
                  </a:lnTo>
                  <a:close/>
                </a:path>
                <a:path w="845820" h="733425">
                  <a:moveTo>
                    <a:pt x="181544" y="690157"/>
                  </a:moveTo>
                  <a:lnTo>
                    <a:pt x="147254" y="690157"/>
                  </a:lnTo>
                  <a:lnTo>
                    <a:pt x="318765" y="510020"/>
                  </a:lnTo>
                  <a:lnTo>
                    <a:pt x="322010" y="508630"/>
                  </a:lnTo>
                  <a:lnTo>
                    <a:pt x="711903" y="508630"/>
                  </a:lnTo>
                  <a:lnTo>
                    <a:pt x="754241" y="500060"/>
                  </a:lnTo>
                  <a:lnTo>
                    <a:pt x="788854" y="476703"/>
                  </a:lnTo>
                  <a:lnTo>
                    <a:pt x="812209" y="442090"/>
                  </a:lnTo>
                  <a:lnTo>
                    <a:pt x="820779" y="399750"/>
                  </a:lnTo>
                  <a:lnTo>
                    <a:pt x="820779" y="133708"/>
                  </a:lnTo>
                  <a:lnTo>
                    <a:pt x="812209" y="91368"/>
                  </a:lnTo>
                  <a:lnTo>
                    <a:pt x="788854" y="56755"/>
                  </a:lnTo>
                  <a:lnTo>
                    <a:pt x="754241" y="33398"/>
                  </a:lnTo>
                  <a:lnTo>
                    <a:pt x="711902" y="24828"/>
                  </a:lnTo>
                  <a:lnTo>
                    <a:pt x="788895" y="24828"/>
                  </a:lnTo>
                  <a:lnTo>
                    <a:pt x="790835" y="25832"/>
                  </a:lnTo>
                  <a:lnTo>
                    <a:pt x="819797" y="54794"/>
                  </a:lnTo>
                  <a:lnTo>
                    <a:pt x="838802" y="91492"/>
                  </a:lnTo>
                  <a:lnTo>
                    <a:pt x="845630" y="133708"/>
                  </a:lnTo>
                  <a:lnTo>
                    <a:pt x="845630" y="399750"/>
                  </a:lnTo>
                  <a:lnTo>
                    <a:pt x="838802" y="441965"/>
                  </a:lnTo>
                  <a:lnTo>
                    <a:pt x="819797" y="478664"/>
                  </a:lnTo>
                  <a:lnTo>
                    <a:pt x="790835" y="507625"/>
                  </a:lnTo>
                  <a:lnTo>
                    <a:pt x="754136" y="526630"/>
                  </a:lnTo>
                  <a:lnTo>
                    <a:pt x="711919" y="533458"/>
                  </a:lnTo>
                  <a:lnTo>
                    <a:pt x="330735" y="533458"/>
                  </a:lnTo>
                  <a:lnTo>
                    <a:pt x="181544" y="690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588" y="536091"/>
              <a:ext cx="97104" cy="2061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98169" y="415575"/>
              <a:ext cx="323215" cy="349885"/>
            </a:xfrm>
            <a:custGeom>
              <a:avLst/>
              <a:gdLst/>
              <a:ahLst/>
              <a:cxnLst/>
              <a:rect l="l" t="t" r="r" b="b"/>
              <a:pathLst>
                <a:path w="323214" h="349884">
                  <a:moveTo>
                    <a:pt x="253581" y="349398"/>
                  </a:moveTo>
                  <a:lnTo>
                    <a:pt x="95879" y="349398"/>
                  </a:lnTo>
                  <a:lnTo>
                    <a:pt x="59250" y="341987"/>
                  </a:lnTo>
                  <a:lnTo>
                    <a:pt x="29307" y="321787"/>
                  </a:lnTo>
                  <a:lnTo>
                    <a:pt x="9102" y="291852"/>
                  </a:lnTo>
                  <a:lnTo>
                    <a:pt x="1688" y="255233"/>
                  </a:lnTo>
                  <a:lnTo>
                    <a:pt x="1688" y="248381"/>
                  </a:lnTo>
                  <a:lnTo>
                    <a:pt x="7251" y="242819"/>
                  </a:lnTo>
                  <a:lnTo>
                    <a:pt x="20960" y="242819"/>
                  </a:lnTo>
                  <a:lnTo>
                    <a:pt x="26523" y="248381"/>
                  </a:lnTo>
                  <a:lnTo>
                    <a:pt x="26523" y="255233"/>
                  </a:lnTo>
                  <a:lnTo>
                    <a:pt x="31982" y="282198"/>
                  </a:lnTo>
                  <a:lnTo>
                    <a:pt x="46859" y="304240"/>
                  </a:lnTo>
                  <a:lnTo>
                    <a:pt x="68907" y="319113"/>
                  </a:lnTo>
                  <a:lnTo>
                    <a:pt x="95879" y="324570"/>
                  </a:lnTo>
                  <a:lnTo>
                    <a:pt x="253581" y="324570"/>
                  </a:lnTo>
                  <a:lnTo>
                    <a:pt x="299128" y="167888"/>
                  </a:lnTo>
                  <a:lnTo>
                    <a:pt x="296893" y="160224"/>
                  </a:lnTo>
                  <a:lnTo>
                    <a:pt x="286893" y="148654"/>
                  </a:lnTo>
                  <a:lnTo>
                    <a:pt x="279625" y="145327"/>
                  </a:lnTo>
                  <a:lnTo>
                    <a:pt x="156791" y="145327"/>
                  </a:lnTo>
                  <a:lnTo>
                    <a:pt x="151228" y="139766"/>
                  </a:lnTo>
                  <a:lnTo>
                    <a:pt x="151228" y="32276"/>
                  </a:lnTo>
                  <a:lnTo>
                    <a:pt x="143761" y="24811"/>
                  </a:lnTo>
                  <a:lnTo>
                    <a:pt x="122039" y="24811"/>
                  </a:lnTo>
                  <a:lnTo>
                    <a:pt x="117336" y="53134"/>
                  </a:lnTo>
                  <a:lnTo>
                    <a:pt x="107189" y="79905"/>
                  </a:lnTo>
                  <a:lnTo>
                    <a:pt x="71094" y="127600"/>
                  </a:lnTo>
                  <a:lnTo>
                    <a:pt x="35865" y="153903"/>
                  </a:lnTo>
                  <a:lnTo>
                    <a:pt x="12616" y="165405"/>
                  </a:lnTo>
                  <a:lnTo>
                    <a:pt x="5331" y="162442"/>
                  </a:lnTo>
                  <a:lnTo>
                    <a:pt x="0" y="149829"/>
                  </a:lnTo>
                  <a:lnTo>
                    <a:pt x="2947" y="142546"/>
                  </a:lnTo>
                  <a:lnTo>
                    <a:pt x="9255" y="139882"/>
                  </a:lnTo>
                  <a:lnTo>
                    <a:pt x="13325" y="137945"/>
                  </a:lnTo>
                  <a:lnTo>
                    <a:pt x="54736" y="108896"/>
                  </a:lnTo>
                  <a:lnTo>
                    <a:pt x="87228" y="64267"/>
                  </a:lnTo>
                  <a:lnTo>
                    <a:pt x="97518" y="12612"/>
                  </a:lnTo>
                  <a:lnTo>
                    <a:pt x="97468" y="9285"/>
                  </a:lnTo>
                  <a:lnTo>
                    <a:pt x="98743" y="6074"/>
                  </a:lnTo>
                  <a:lnTo>
                    <a:pt x="103412" y="1340"/>
                  </a:lnTo>
                  <a:lnTo>
                    <a:pt x="106608" y="0"/>
                  </a:lnTo>
                  <a:lnTo>
                    <a:pt x="134589" y="0"/>
                  </a:lnTo>
                  <a:lnTo>
                    <a:pt x="150715" y="3264"/>
                  </a:lnTo>
                  <a:lnTo>
                    <a:pt x="163900" y="12159"/>
                  </a:lnTo>
                  <a:lnTo>
                    <a:pt x="172798" y="25341"/>
                  </a:lnTo>
                  <a:lnTo>
                    <a:pt x="176063" y="41463"/>
                  </a:lnTo>
                  <a:lnTo>
                    <a:pt x="176063" y="120516"/>
                  </a:lnTo>
                  <a:lnTo>
                    <a:pt x="271976" y="120516"/>
                  </a:lnTo>
                  <a:lnTo>
                    <a:pt x="310668" y="138210"/>
                  </a:lnTo>
                  <a:lnTo>
                    <a:pt x="323011" y="168036"/>
                  </a:lnTo>
                  <a:lnTo>
                    <a:pt x="322606" y="179044"/>
                  </a:lnTo>
                  <a:lnTo>
                    <a:pt x="304211" y="305618"/>
                  </a:lnTo>
                  <a:lnTo>
                    <a:pt x="298319" y="322982"/>
                  </a:lnTo>
                  <a:lnTo>
                    <a:pt x="286999" y="336862"/>
                  </a:lnTo>
                  <a:lnTo>
                    <a:pt x="271627" y="346066"/>
                  </a:lnTo>
                  <a:lnTo>
                    <a:pt x="253581" y="349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147300"/>
            <a:chOff x="0" y="0"/>
            <a:chExt cx="18288000" cy="1014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0588" y="0"/>
              <a:ext cx="12587410" cy="10147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068" y="1519579"/>
              <a:ext cx="8791574" cy="4305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00" cy="1314450"/>
            </a:xfrm>
            <a:custGeom>
              <a:avLst/>
              <a:gdLst/>
              <a:ahLst/>
              <a:cxnLst/>
              <a:rect l="l" t="t" r="r" b="b"/>
              <a:pathLst>
                <a:path w="18288000" h="1314450">
                  <a:moveTo>
                    <a:pt x="18287998" y="1314449"/>
                  </a:moveTo>
                  <a:lnTo>
                    <a:pt x="0" y="13144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3144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8739" y="249650"/>
            <a:ext cx="6761480" cy="7854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950" spc="-85"/>
              <a:t>Web</a:t>
            </a:r>
            <a:r>
              <a:rPr dirty="0" sz="4950" spc="-229"/>
              <a:t> </a:t>
            </a:r>
            <a:r>
              <a:rPr dirty="0" sz="4950" spc="25"/>
              <a:t>Recommedation</a:t>
            </a:r>
            <a:endParaRPr sz="495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4461" y="5143500"/>
            <a:ext cx="8924924" cy="4505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588" y="2"/>
            <a:ext cx="12587410" cy="1014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0809" y="209467"/>
            <a:ext cx="46170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5"/>
              <a:t>S</a:t>
            </a:r>
            <a:r>
              <a:rPr dirty="0" sz="7000"/>
              <a:t>U</a:t>
            </a:r>
            <a:r>
              <a:rPr dirty="0" sz="7000" spc="-310"/>
              <a:t>MM</a:t>
            </a:r>
            <a:r>
              <a:rPr dirty="0" sz="7000" spc="450"/>
              <a:t>A</a:t>
            </a:r>
            <a:r>
              <a:rPr dirty="0" sz="7000" spc="-175"/>
              <a:t>R</a:t>
            </a:r>
            <a:r>
              <a:rPr dirty="0" sz="7000" spc="-290"/>
              <a:t>Y</a:t>
            </a:r>
            <a:endParaRPr sz="7000"/>
          </a:p>
        </p:txBody>
      </p:sp>
      <p:sp>
        <p:nvSpPr>
          <p:cNvPr id="4" name="object 4"/>
          <p:cNvSpPr txBox="1"/>
          <p:nvPr/>
        </p:nvSpPr>
        <p:spPr>
          <a:xfrm>
            <a:off x="14736033" y="8892540"/>
            <a:ext cx="164465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Ạ</a:t>
            </a:r>
            <a:r>
              <a:rPr dirty="0" sz="13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300" spc="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300" spc="-50" b="1">
                <a:solidFill>
                  <a:srgbClr val="FFFFFF"/>
                </a:solidFill>
                <a:latin typeface="Tahoma"/>
                <a:cs typeface="Tahoma"/>
              </a:rPr>
              <a:t>Ư</a:t>
            </a:r>
            <a:r>
              <a:rPr dirty="0" sz="1300" spc="-60" b="1">
                <a:solidFill>
                  <a:srgbClr val="FFFFFF"/>
                </a:solidFill>
                <a:latin typeface="Tahoma"/>
                <a:cs typeface="Tahoma"/>
              </a:rPr>
              <a:t>Ơ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5122" y="2049712"/>
            <a:ext cx="173380" cy="1733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4096" y="2770324"/>
            <a:ext cx="184216" cy="1842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4096" y="3496354"/>
            <a:ext cx="184216" cy="18421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65973" y="188392"/>
            <a:ext cx="1188720" cy="1188720"/>
            <a:chOff x="5865973" y="188392"/>
            <a:chExt cx="1188720" cy="1188720"/>
          </a:xfrm>
        </p:grpSpPr>
        <p:sp>
          <p:nvSpPr>
            <p:cNvPr id="9" name="object 9"/>
            <p:cNvSpPr/>
            <p:nvPr/>
          </p:nvSpPr>
          <p:spPr>
            <a:xfrm>
              <a:off x="5865973" y="188392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594130" y="1188259"/>
                  </a:moveTo>
                  <a:lnTo>
                    <a:pt x="545401" y="1186290"/>
                  </a:lnTo>
                  <a:lnTo>
                    <a:pt x="497758" y="1180483"/>
                  </a:lnTo>
                  <a:lnTo>
                    <a:pt x="451353" y="1170992"/>
                  </a:lnTo>
                  <a:lnTo>
                    <a:pt x="406338" y="1157970"/>
                  </a:lnTo>
                  <a:lnTo>
                    <a:pt x="362867" y="1141570"/>
                  </a:lnTo>
                  <a:lnTo>
                    <a:pt x="321092" y="1121944"/>
                  </a:lnTo>
                  <a:lnTo>
                    <a:pt x="281167" y="1099245"/>
                  </a:lnTo>
                  <a:lnTo>
                    <a:pt x="243244" y="1073627"/>
                  </a:lnTo>
                  <a:lnTo>
                    <a:pt x="207476" y="1045242"/>
                  </a:lnTo>
                  <a:lnTo>
                    <a:pt x="174016" y="1014243"/>
                  </a:lnTo>
                  <a:lnTo>
                    <a:pt x="143017" y="980783"/>
                  </a:lnTo>
                  <a:lnTo>
                    <a:pt x="114632" y="945015"/>
                  </a:lnTo>
                  <a:lnTo>
                    <a:pt x="89014" y="907092"/>
                  </a:lnTo>
                  <a:lnTo>
                    <a:pt x="66315" y="867166"/>
                  </a:lnTo>
                  <a:lnTo>
                    <a:pt x="46689" y="825391"/>
                  </a:lnTo>
                  <a:lnTo>
                    <a:pt x="30289" y="781920"/>
                  </a:lnTo>
                  <a:lnTo>
                    <a:pt x="17266" y="736906"/>
                  </a:lnTo>
                  <a:lnTo>
                    <a:pt x="7776" y="690500"/>
                  </a:lnTo>
                  <a:lnTo>
                    <a:pt x="1969" y="642857"/>
                  </a:lnTo>
                  <a:lnTo>
                    <a:pt x="0" y="594130"/>
                  </a:lnTo>
                  <a:lnTo>
                    <a:pt x="1969" y="545401"/>
                  </a:lnTo>
                  <a:lnTo>
                    <a:pt x="7776" y="497758"/>
                  </a:lnTo>
                  <a:lnTo>
                    <a:pt x="17266" y="451353"/>
                  </a:lnTo>
                  <a:lnTo>
                    <a:pt x="30289" y="406338"/>
                  </a:lnTo>
                  <a:lnTo>
                    <a:pt x="46689" y="362867"/>
                  </a:lnTo>
                  <a:lnTo>
                    <a:pt x="66315" y="321092"/>
                  </a:lnTo>
                  <a:lnTo>
                    <a:pt x="89014" y="281167"/>
                  </a:lnTo>
                  <a:lnTo>
                    <a:pt x="114632" y="243244"/>
                  </a:lnTo>
                  <a:lnTo>
                    <a:pt x="143017" y="207476"/>
                  </a:lnTo>
                  <a:lnTo>
                    <a:pt x="174016" y="174016"/>
                  </a:lnTo>
                  <a:lnTo>
                    <a:pt x="207476" y="143017"/>
                  </a:lnTo>
                  <a:lnTo>
                    <a:pt x="243244" y="114632"/>
                  </a:lnTo>
                  <a:lnTo>
                    <a:pt x="281167" y="89013"/>
                  </a:lnTo>
                  <a:lnTo>
                    <a:pt x="321092" y="66315"/>
                  </a:lnTo>
                  <a:lnTo>
                    <a:pt x="362867" y="46689"/>
                  </a:lnTo>
                  <a:lnTo>
                    <a:pt x="406338" y="30288"/>
                  </a:lnTo>
                  <a:lnTo>
                    <a:pt x="451353" y="17266"/>
                  </a:lnTo>
                  <a:lnTo>
                    <a:pt x="497758" y="7775"/>
                  </a:lnTo>
                  <a:lnTo>
                    <a:pt x="545401" y="1969"/>
                  </a:lnTo>
                  <a:lnTo>
                    <a:pt x="594118" y="0"/>
                  </a:lnTo>
                  <a:lnTo>
                    <a:pt x="642857" y="1969"/>
                  </a:lnTo>
                  <a:lnTo>
                    <a:pt x="690500" y="7775"/>
                  </a:lnTo>
                  <a:lnTo>
                    <a:pt x="736906" y="17266"/>
                  </a:lnTo>
                  <a:lnTo>
                    <a:pt x="781920" y="30288"/>
                  </a:lnTo>
                  <a:lnTo>
                    <a:pt x="825392" y="46689"/>
                  </a:lnTo>
                  <a:lnTo>
                    <a:pt x="867166" y="66315"/>
                  </a:lnTo>
                  <a:lnTo>
                    <a:pt x="907092" y="89013"/>
                  </a:lnTo>
                  <a:lnTo>
                    <a:pt x="945015" y="114632"/>
                  </a:lnTo>
                  <a:lnTo>
                    <a:pt x="980783" y="143017"/>
                  </a:lnTo>
                  <a:lnTo>
                    <a:pt x="1014243" y="174016"/>
                  </a:lnTo>
                  <a:lnTo>
                    <a:pt x="1045242" y="207476"/>
                  </a:lnTo>
                  <a:lnTo>
                    <a:pt x="1073627" y="243244"/>
                  </a:lnTo>
                  <a:lnTo>
                    <a:pt x="1099245" y="281167"/>
                  </a:lnTo>
                  <a:lnTo>
                    <a:pt x="1121944" y="321092"/>
                  </a:lnTo>
                  <a:lnTo>
                    <a:pt x="1141570" y="362867"/>
                  </a:lnTo>
                  <a:lnTo>
                    <a:pt x="1157970" y="406338"/>
                  </a:lnTo>
                  <a:lnTo>
                    <a:pt x="1170992" y="451353"/>
                  </a:lnTo>
                  <a:lnTo>
                    <a:pt x="1180483" y="497758"/>
                  </a:lnTo>
                  <a:lnTo>
                    <a:pt x="1186290" y="545401"/>
                  </a:lnTo>
                  <a:lnTo>
                    <a:pt x="1188259" y="594128"/>
                  </a:lnTo>
                  <a:lnTo>
                    <a:pt x="1186290" y="642857"/>
                  </a:lnTo>
                  <a:lnTo>
                    <a:pt x="1180483" y="690500"/>
                  </a:lnTo>
                  <a:lnTo>
                    <a:pt x="1170992" y="736906"/>
                  </a:lnTo>
                  <a:lnTo>
                    <a:pt x="1157970" y="781920"/>
                  </a:lnTo>
                  <a:lnTo>
                    <a:pt x="1141570" y="825391"/>
                  </a:lnTo>
                  <a:lnTo>
                    <a:pt x="1121944" y="867166"/>
                  </a:lnTo>
                  <a:lnTo>
                    <a:pt x="1099245" y="907092"/>
                  </a:lnTo>
                  <a:lnTo>
                    <a:pt x="1073627" y="945015"/>
                  </a:lnTo>
                  <a:lnTo>
                    <a:pt x="1045242" y="980783"/>
                  </a:lnTo>
                  <a:lnTo>
                    <a:pt x="1014243" y="1014243"/>
                  </a:lnTo>
                  <a:lnTo>
                    <a:pt x="980783" y="1045242"/>
                  </a:lnTo>
                  <a:lnTo>
                    <a:pt x="945015" y="1073627"/>
                  </a:lnTo>
                  <a:lnTo>
                    <a:pt x="907092" y="1099245"/>
                  </a:lnTo>
                  <a:lnTo>
                    <a:pt x="867166" y="1121944"/>
                  </a:lnTo>
                  <a:lnTo>
                    <a:pt x="825392" y="1141570"/>
                  </a:lnTo>
                  <a:lnTo>
                    <a:pt x="781920" y="1157970"/>
                  </a:lnTo>
                  <a:lnTo>
                    <a:pt x="736906" y="1170992"/>
                  </a:lnTo>
                  <a:lnTo>
                    <a:pt x="690500" y="1180483"/>
                  </a:lnTo>
                  <a:lnTo>
                    <a:pt x="642857" y="1186290"/>
                  </a:lnTo>
                  <a:lnTo>
                    <a:pt x="594130" y="1188259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3790" y="636983"/>
              <a:ext cx="231503" cy="1976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30734" y="495985"/>
              <a:ext cx="499745" cy="572135"/>
            </a:xfrm>
            <a:custGeom>
              <a:avLst/>
              <a:gdLst/>
              <a:ahLst/>
              <a:cxnLst/>
              <a:rect l="l" t="t" r="r" b="b"/>
              <a:pathLst>
                <a:path w="499745" h="572135">
                  <a:moveTo>
                    <a:pt x="136004" y="321830"/>
                  </a:moveTo>
                  <a:lnTo>
                    <a:pt x="131152" y="316979"/>
                  </a:lnTo>
                  <a:lnTo>
                    <a:pt x="114350" y="316979"/>
                  </a:lnTo>
                  <a:lnTo>
                    <a:pt x="114350" y="338632"/>
                  </a:lnTo>
                  <a:lnTo>
                    <a:pt x="114350" y="503478"/>
                  </a:lnTo>
                  <a:lnTo>
                    <a:pt x="110693" y="521512"/>
                  </a:lnTo>
                  <a:lnTo>
                    <a:pt x="100761" y="536270"/>
                  </a:lnTo>
                  <a:lnTo>
                    <a:pt x="86017" y="546227"/>
                  </a:lnTo>
                  <a:lnTo>
                    <a:pt x="67995" y="549884"/>
                  </a:lnTo>
                  <a:lnTo>
                    <a:pt x="49974" y="546227"/>
                  </a:lnTo>
                  <a:lnTo>
                    <a:pt x="35229" y="536270"/>
                  </a:lnTo>
                  <a:lnTo>
                    <a:pt x="25285" y="521525"/>
                  </a:lnTo>
                  <a:lnTo>
                    <a:pt x="21640" y="503478"/>
                  </a:lnTo>
                  <a:lnTo>
                    <a:pt x="21640" y="338632"/>
                  </a:lnTo>
                  <a:lnTo>
                    <a:pt x="114350" y="338632"/>
                  </a:lnTo>
                  <a:lnTo>
                    <a:pt x="114350" y="316979"/>
                  </a:lnTo>
                  <a:lnTo>
                    <a:pt x="4838" y="316979"/>
                  </a:lnTo>
                  <a:lnTo>
                    <a:pt x="0" y="321830"/>
                  </a:lnTo>
                  <a:lnTo>
                    <a:pt x="0" y="503478"/>
                  </a:lnTo>
                  <a:lnTo>
                    <a:pt x="5346" y="529945"/>
                  </a:lnTo>
                  <a:lnTo>
                    <a:pt x="19926" y="551586"/>
                  </a:lnTo>
                  <a:lnTo>
                    <a:pt x="41554" y="566191"/>
                  </a:lnTo>
                  <a:lnTo>
                    <a:pt x="67995" y="571538"/>
                  </a:lnTo>
                  <a:lnTo>
                    <a:pt x="94437" y="566191"/>
                  </a:lnTo>
                  <a:lnTo>
                    <a:pt x="116052" y="551586"/>
                  </a:lnTo>
                  <a:lnTo>
                    <a:pt x="117208" y="549884"/>
                  </a:lnTo>
                  <a:lnTo>
                    <a:pt x="130644" y="529945"/>
                  </a:lnTo>
                  <a:lnTo>
                    <a:pt x="136004" y="503478"/>
                  </a:lnTo>
                  <a:lnTo>
                    <a:pt x="136004" y="338632"/>
                  </a:lnTo>
                  <a:lnTo>
                    <a:pt x="136004" y="321830"/>
                  </a:lnTo>
                  <a:close/>
                </a:path>
                <a:path w="499745" h="572135">
                  <a:moveTo>
                    <a:pt x="499478" y="30175"/>
                  </a:moveTo>
                  <a:lnTo>
                    <a:pt x="497751" y="21666"/>
                  </a:lnTo>
                  <a:lnTo>
                    <a:pt x="497103" y="18440"/>
                  </a:lnTo>
                  <a:lnTo>
                    <a:pt x="490639" y="8851"/>
                  </a:lnTo>
                  <a:lnTo>
                    <a:pt x="481050" y="2374"/>
                  </a:lnTo>
                  <a:lnTo>
                    <a:pt x="477837" y="1727"/>
                  </a:lnTo>
                  <a:lnTo>
                    <a:pt x="477837" y="25476"/>
                  </a:lnTo>
                  <a:lnTo>
                    <a:pt x="477837" y="454152"/>
                  </a:lnTo>
                  <a:lnTo>
                    <a:pt x="474027" y="457962"/>
                  </a:lnTo>
                  <a:lnTo>
                    <a:pt x="464642" y="457962"/>
                  </a:lnTo>
                  <a:lnTo>
                    <a:pt x="460832" y="454152"/>
                  </a:lnTo>
                  <a:lnTo>
                    <a:pt x="460832" y="447713"/>
                  </a:lnTo>
                  <a:lnTo>
                    <a:pt x="462292" y="444131"/>
                  </a:lnTo>
                  <a:lnTo>
                    <a:pt x="460832" y="440639"/>
                  </a:lnTo>
                  <a:lnTo>
                    <a:pt x="460832" y="39027"/>
                  </a:lnTo>
                  <a:lnTo>
                    <a:pt x="462305" y="35496"/>
                  </a:lnTo>
                  <a:lnTo>
                    <a:pt x="460832" y="31915"/>
                  </a:lnTo>
                  <a:lnTo>
                    <a:pt x="460832" y="25476"/>
                  </a:lnTo>
                  <a:lnTo>
                    <a:pt x="464642" y="21666"/>
                  </a:lnTo>
                  <a:lnTo>
                    <a:pt x="474027" y="21666"/>
                  </a:lnTo>
                  <a:lnTo>
                    <a:pt x="477837" y="25476"/>
                  </a:lnTo>
                  <a:lnTo>
                    <a:pt x="477837" y="1727"/>
                  </a:lnTo>
                  <a:lnTo>
                    <a:pt x="441566" y="18440"/>
                  </a:lnTo>
                  <a:lnTo>
                    <a:pt x="439928" y="26543"/>
                  </a:lnTo>
                  <a:lnTo>
                    <a:pt x="154114" y="144094"/>
                  </a:lnTo>
                  <a:lnTo>
                    <a:pt x="151472" y="150418"/>
                  </a:lnTo>
                  <a:lnTo>
                    <a:pt x="155448" y="160147"/>
                  </a:lnTo>
                  <a:lnTo>
                    <a:pt x="159486" y="162674"/>
                  </a:lnTo>
                  <a:lnTo>
                    <a:pt x="163741" y="162674"/>
                  </a:lnTo>
                  <a:lnTo>
                    <a:pt x="165112" y="162674"/>
                  </a:lnTo>
                  <a:lnTo>
                    <a:pt x="166497" y="162407"/>
                  </a:lnTo>
                  <a:lnTo>
                    <a:pt x="439191" y="50253"/>
                  </a:lnTo>
                  <a:lnTo>
                    <a:pt x="439191" y="429387"/>
                  </a:lnTo>
                  <a:lnTo>
                    <a:pt x="162318" y="315506"/>
                  </a:lnTo>
                  <a:lnTo>
                    <a:pt x="155981" y="318147"/>
                  </a:lnTo>
                  <a:lnTo>
                    <a:pt x="151460" y="329209"/>
                  </a:lnTo>
                  <a:lnTo>
                    <a:pt x="154089" y="335546"/>
                  </a:lnTo>
                  <a:lnTo>
                    <a:pt x="439928" y="453136"/>
                  </a:lnTo>
                  <a:lnTo>
                    <a:pt x="441566" y="461187"/>
                  </a:lnTo>
                  <a:lnTo>
                    <a:pt x="448030" y="470789"/>
                  </a:lnTo>
                  <a:lnTo>
                    <a:pt x="457619" y="477253"/>
                  </a:lnTo>
                  <a:lnTo>
                    <a:pt x="469341" y="479628"/>
                  </a:lnTo>
                  <a:lnTo>
                    <a:pt x="481050" y="477253"/>
                  </a:lnTo>
                  <a:lnTo>
                    <a:pt x="490639" y="470789"/>
                  </a:lnTo>
                  <a:lnTo>
                    <a:pt x="497103" y="461187"/>
                  </a:lnTo>
                  <a:lnTo>
                    <a:pt x="497751" y="457962"/>
                  </a:lnTo>
                  <a:lnTo>
                    <a:pt x="499478" y="449453"/>
                  </a:lnTo>
                  <a:lnTo>
                    <a:pt x="499478" y="30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1358" y="548117"/>
              <a:ext cx="232181" cy="34664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5122" y="5073807"/>
            <a:ext cx="173380" cy="1733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4096" y="5794419"/>
            <a:ext cx="184216" cy="1842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37623" y="1658458"/>
            <a:ext cx="11146790" cy="522795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1190"/>
              </a:spcBef>
            </a:pPr>
            <a:r>
              <a:rPr dirty="0" sz="3850" spc="-10">
                <a:latin typeface="Lucida Sans Unicode"/>
                <a:cs typeface="Lucida Sans Unicode"/>
              </a:rPr>
              <a:t>SUMMARY:</a:t>
            </a:r>
            <a:endParaRPr sz="3850">
              <a:latin typeface="Lucida Sans Unicode"/>
              <a:cs typeface="Lucida Sans Unicode"/>
            </a:endParaRPr>
          </a:p>
          <a:p>
            <a:pPr marL="1044575" marR="5109845">
              <a:lnSpc>
                <a:spcPct val="123700"/>
              </a:lnSpc>
              <a:spcBef>
                <a:spcPts val="5"/>
              </a:spcBef>
            </a:pPr>
            <a:r>
              <a:rPr dirty="0" sz="3850" spc="-225">
                <a:latin typeface="Lucida Sans Unicode"/>
                <a:cs typeface="Lucida Sans Unicode"/>
              </a:rPr>
              <a:t>C</a:t>
            </a:r>
            <a:r>
              <a:rPr dirty="0" sz="3850" spc="-30">
                <a:latin typeface="Lucida Sans Unicode"/>
                <a:cs typeface="Lucida Sans Unicode"/>
              </a:rPr>
              <a:t>o</a:t>
            </a:r>
            <a:r>
              <a:rPr dirty="0" sz="3850" spc="-120">
                <a:latin typeface="Lucida Sans Unicode"/>
                <a:cs typeface="Lucida Sans Unicode"/>
              </a:rPr>
              <a:t>ll</a:t>
            </a:r>
            <a:r>
              <a:rPr dirty="0" sz="3850" spc="35">
                <a:latin typeface="Lucida Sans Unicode"/>
                <a:cs typeface="Lucida Sans Unicode"/>
              </a:rPr>
              <a:t>a</a:t>
            </a:r>
            <a:r>
              <a:rPr dirty="0" sz="3850" spc="-50">
                <a:latin typeface="Lucida Sans Unicode"/>
                <a:cs typeface="Lucida Sans Unicode"/>
              </a:rPr>
              <a:t>b</a:t>
            </a:r>
            <a:r>
              <a:rPr dirty="0" sz="3850" spc="-30">
                <a:latin typeface="Lucida Sans Unicode"/>
                <a:cs typeface="Lucida Sans Unicode"/>
              </a:rPr>
              <a:t>o</a:t>
            </a:r>
            <a:r>
              <a:rPr dirty="0" sz="3850" spc="15">
                <a:latin typeface="Lucida Sans Unicode"/>
                <a:cs typeface="Lucida Sans Unicode"/>
              </a:rPr>
              <a:t>r</a:t>
            </a:r>
            <a:r>
              <a:rPr dirty="0" sz="3850" spc="35">
                <a:latin typeface="Lucida Sans Unicode"/>
                <a:cs typeface="Lucida Sans Unicode"/>
              </a:rPr>
              <a:t>a</a:t>
            </a:r>
            <a:r>
              <a:rPr dirty="0" sz="3850" spc="-50">
                <a:latin typeface="Lucida Sans Unicode"/>
                <a:cs typeface="Lucida Sans Unicode"/>
              </a:rPr>
              <a:t>t</a:t>
            </a:r>
            <a:r>
              <a:rPr dirty="0" sz="3850" spc="-120">
                <a:latin typeface="Lucida Sans Unicode"/>
                <a:cs typeface="Lucida Sans Unicode"/>
              </a:rPr>
              <a:t>i</a:t>
            </a:r>
            <a:r>
              <a:rPr dirty="0" sz="3850" spc="-35">
                <a:latin typeface="Lucida Sans Unicode"/>
                <a:cs typeface="Lucida Sans Unicode"/>
              </a:rPr>
              <a:t>v</a:t>
            </a:r>
            <a:r>
              <a:rPr dirty="0" sz="3850" spc="35">
                <a:latin typeface="Lucida Sans Unicode"/>
                <a:cs typeface="Lucida Sans Unicode"/>
              </a:rPr>
              <a:t>e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90">
                <a:latin typeface="Lucida Sans Unicode"/>
                <a:cs typeface="Lucida Sans Unicode"/>
              </a:rPr>
              <a:t>f</a:t>
            </a:r>
            <a:r>
              <a:rPr dirty="0" sz="3850" spc="-120">
                <a:latin typeface="Lucida Sans Unicode"/>
                <a:cs typeface="Lucida Sans Unicode"/>
              </a:rPr>
              <a:t>il</a:t>
            </a:r>
            <a:r>
              <a:rPr dirty="0" sz="3850" spc="-50">
                <a:latin typeface="Lucida Sans Unicode"/>
                <a:cs typeface="Lucida Sans Unicode"/>
              </a:rPr>
              <a:t>t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15">
                <a:latin typeface="Lucida Sans Unicode"/>
                <a:cs typeface="Lucida Sans Unicode"/>
              </a:rPr>
              <a:t>r</a:t>
            </a:r>
            <a:r>
              <a:rPr dirty="0" sz="3850" spc="-120">
                <a:latin typeface="Lucida Sans Unicode"/>
                <a:cs typeface="Lucida Sans Unicode"/>
              </a:rPr>
              <a:t>i</a:t>
            </a:r>
            <a:r>
              <a:rPr dirty="0" sz="3850" spc="-5">
                <a:latin typeface="Lucida Sans Unicode"/>
                <a:cs typeface="Lucida Sans Unicode"/>
              </a:rPr>
              <a:t>n</a:t>
            </a:r>
            <a:r>
              <a:rPr dirty="0" sz="3850" spc="-15">
                <a:latin typeface="Lucida Sans Unicode"/>
                <a:cs typeface="Lucida Sans Unicode"/>
              </a:rPr>
              <a:t>g  </a:t>
            </a:r>
            <a:r>
              <a:rPr dirty="0" sz="3850" spc="-60">
                <a:latin typeface="Lucida Sans Unicode"/>
                <a:cs typeface="Lucida Sans Unicode"/>
              </a:rPr>
              <a:t>ALS</a:t>
            </a:r>
            <a:endParaRPr sz="3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3850" spc="-855">
                <a:latin typeface="Lucida Sans Unicode"/>
                <a:cs typeface="Lucida Sans Unicode"/>
              </a:rPr>
              <a:t>=</a:t>
            </a:r>
            <a:r>
              <a:rPr dirty="0" sz="3850" spc="-850">
                <a:latin typeface="Lucida Sans Unicode"/>
                <a:cs typeface="Lucida Sans Unicode"/>
              </a:rPr>
              <a:t>&gt;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290">
                <a:latin typeface="Lucida Sans Unicode"/>
                <a:cs typeface="Lucida Sans Unicode"/>
              </a:rPr>
              <a:t>T</a:t>
            </a:r>
            <a:r>
              <a:rPr dirty="0" sz="3850" spc="-5">
                <a:latin typeface="Lucida Sans Unicode"/>
                <a:cs typeface="Lucida Sans Unicode"/>
              </a:rPr>
              <a:t>h</a:t>
            </a:r>
            <a:r>
              <a:rPr dirty="0" sz="3850" spc="35">
                <a:latin typeface="Lucida Sans Unicode"/>
                <a:cs typeface="Lucida Sans Unicode"/>
              </a:rPr>
              <a:t>e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50">
                <a:latin typeface="Lucida Sans Unicode"/>
                <a:cs typeface="Lucida Sans Unicode"/>
              </a:rPr>
              <a:t>b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114">
                <a:latin typeface="Lucida Sans Unicode"/>
                <a:cs typeface="Lucida Sans Unicode"/>
              </a:rPr>
              <a:t>s</a:t>
            </a:r>
            <a:r>
              <a:rPr dirty="0" sz="3850" spc="-45">
                <a:latin typeface="Lucida Sans Unicode"/>
                <a:cs typeface="Lucida Sans Unicode"/>
              </a:rPr>
              <a:t>t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15">
                <a:latin typeface="Lucida Sans Unicode"/>
                <a:cs typeface="Lucida Sans Unicode"/>
              </a:rPr>
              <a:t>m</a:t>
            </a:r>
            <a:r>
              <a:rPr dirty="0" sz="3850" spc="-30">
                <a:latin typeface="Lucida Sans Unicode"/>
                <a:cs typeface="Lucida Sans Unicode"/>
              </a:rPr>
              <a:t>o</a:t>
            </a:r>
            <a:r>
              <a:rPr dirty="0" sz="3850" spc="-50">
                <a:latin typeface="Lucida Sans Unicode"/>
                <a:cs typeface="Lucida Sans Unicode"/>
              </a:rPr>
              <a:t>d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120">
                <a:latin typeface="Lucida Sans Unicode"/>
                <a:cs typeface="Lucida Sans Unicode"/>
              </a:rPr>
              <a:t>l</a:t>
            </a:r>
            <a:r>
              <a:rPr dirty="0" sz="3850" spc="-185">
                <a:latin typeface="Lucida Sans Unicode"/>
                <a:cs typeface="Lucida Sans Unicode"/>
              </a:rPr>
              <a:t>.</a:t>
            </a:r>
            <a:endParaRPr sz="3850">
              <a:latin typeface="Lucida Sans Unicode"/>
              <a:cs typeface="Lucida Sans Unicode"/>
            </a:endParaRPr>
          </a:p>
          <a:p>
            <a:pPr marL="337185">
              <a:lnSpc>
                <a:spcPct val="100000"/>
              </a:lnSpc>
              <a:spcBef>
                <a:spcPts val="2039"/>
              </a:spcBef>
            </a:pPr>
            <a:r>
              <a:rPr dirty="0" sz="3850" spc="-290">
                <a:latin typeface="Lucida Sans Unicode"/>
                <a:cs typeface="Lucida Sans Unicode"/>
              </a:rPr>
              <a:t>T</a:t>
            </a:r>
            <a:r>
              <a:rPr dirty="0" sz="3850" spc="-5">
                <a:latin typeface="Lucida Sans Unicode"/>
                <a:cs typeface="Lucida Sans Unicode"/>
              </a:rPr>
              <a:t>h</a:t>
            </a:r>
            <a:r>
              <a:rPr dirty="0" sz="3850" spc="35">
                <a:latin typeface="Lucida Sans Unicode"/>
                <a:cs typeface="Lucida Sans Unicode"/>
              </a:rPr>
              <a:t>e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5">
                <a:latin typeface="Lucida Sans Unicode"/>
                <a:cs typeface="Lucida Sans Unicode"/>
              </a:rPr>
              <a:t>n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325">
                <a:latin typeface="Lucida Sans Unicode"/>
                <a:cs typeface="Lucida Sans Unicode"/>
              </a:rPr>
              <a:t>x</a:t>
            </a:r>
            <a:r>
              <a:rPr dirty="0" sz="3850" spc="-45">
                <a:latin typeface="Lucida Sans Unicode"/>
                <a:cs typeface="Lucida Sans Unicode"/>
              </a:rPr>
              <a:t>t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50">
                <a:latin typeface="Lucida Sans Unicode"/>
                <a:cs typeface="Lucida Sans Unicode"/>
              </a:rPr>
              <a:t>d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35">
                <a:latin typeface="Lucida Sans Unicode"/>
                <a:cs typeface="Lucida Sans Unicode"/>
              </a:rPr>
              <a:t>v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120">
                <a:latin typeface="Lucida Sans Unicode"/>
                <a:cs typeface="Lucida Sans Unicode"/>
              </a:rPr>
              <a:t>l</a:t>
            </a:r>
            <a:r>
              <a:rPr dirty="0" sz="3850" spc="-30">
                <a:latin typeface="Lucida Sans Unicode"/>
                <a:cs typeface="Lucida Sans Unicode"/>
              </a:rPr>
              <a:t>o</a:t>
            </a:r>
            <a:r>
              <a:rPr dirty="0" sz="3850" spc="-50">
                <a:latin typeface="Lucida Sans Unicode"/>
                <a:cs typeface="Lucida Sans Unicode"/>
              </a:rPr>
              <a:t>p</a:t>
            </a:r>
            <a:r>
              <a:rPr dirty="0" sz="3850" spc="15">
                <a:latin typeface="Lucida Sans Unicode"/>
                <a:cs typeface="Lucida Sans Unicode"/>
              </a:rPr>
              <a:t>m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5">
                <a:latin typeface="Lucida Sans Unicode"/>
                <a:cs typeface="Lucida Sans Unicode"/>
              </a:rPr>
              <a:t>n</a:t>
            </a:r>
            <a:r>
              <a:rPr dirty="0" sz="3850" spc="-45">
                <a:latin typeface="Lucida Sans Unicode"/>
                <a:cs typeface="Lucida Sans Unicode"/>
              </a:rPr>
              <a:t>t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50">
                <a:latin typeface="Lucida Sans Unicode"/>
                <a:cs typeface="Lucida Sans Unicode"/>
              </a:rPr>
              <a:t>d</a:t>
            </a:r>
            <a:r>
              <a:rPr dirty="0" sz="3850" spc="-120">
                <a:latin typeface="Lucida Sans Unicode"/>
                <a:cs typeface="Lucida Sans Unicode"/>
              </a:rPr>
              <a:t>i</a:t>
            </a:r>
            <a:r>
              <a:rPr dirty="0" sz="3850" spc="15">
                <a:latin typeface="Lucida Sans Unicode"/>
                <a:cs typeface="Lucida Sans Unicode"/>
              </a:rPr>
              <a:t>r</a:t>
            </a:r>
            <a:r>
              <a:rPr dirty="0" sz="3850" spc="30">
                <a:latin typeface="Lucida Sans Unicode"/>
                <a:cs typeface="Lucida Sans Unicode"/>
              </a:rPr>
              <a:t>e</a:t>
            </a:r>
            <a:r>
              <a:rPr dirty="0" sz="3850" spc="-125">
                <a:latin typeface="Lucida Sans Unicode"/>
                <a:cs typeface="Lucida Sans Unicode"/>
              </a:rPr>
              <a:t>c</a:t>
            </a:r>
            <a:r>
              <a:rPr dirty="0" sz="3850" spc="-50">
                <a:latin typeface="Lucida Sans Unicode"/>
                <a:cs typeface="Lucida Sans Unicode"/>
              </a:rPr>
              <a:t>t</a:t>
            </a:r>
            <a:r>
              <a:rPr dirty="0" sz="3850" spc="-120">
                <a:latin typeface="Lucida Sans Unicode"/>
                <a:cs typeface="Lucida Sans Unicode"/>
              </a:rPr>
              <a:t>i</a:t>
            </a:r>
            <a:r>
              <a:rPr dirty="0" sz="3850" spc="-30">
                <a:latin typeface="Lucida Sans Unicode"/>
                <a:cs typeface="Lucida Sans Unicode"/>
              </a:rPr>
              <a:t>o</a:t>
            </a:r>
            <a:r>
              <a:rPr dirty="0" sz="3850" spc="-5">
                <a:latin typeface="Lucida Sans Unicode"/>
                <a:cs typeface="Lucida Sans Unicode"/>
              </a:rPr>
              <a:t>n</a:t>
            </a:r>
            <a:r>
              <a:rPr dirty="0" sz="3850" spc="-185">
                <a:latin typeface="Lucida Sans Unicode"/>
                <a:cs typeface="Lucida Sans Unicode"/>
              </a:rPr>
              <a:t>:</a:t>
            </a:r>
            <a:endParaRPr sz="3850">
              <a:latin typeface="Lucida Sans Unicode"/>
              <a:cs typeface="Lucida Sans Unicode"/>
            </a:endParaRPr>
          </a:p>
          <a:p>
            <a:pPr marL="1044575" marR="5080">
              <a:lnSpc>
                <a:spcPct val="123700"/>
              </a:lnSpc>
              <a:spcBef>
                <a:spcPts val="5"/>
              </a:spcBef>
            </a:pPr>
            <a:r>
              <a:rPr dirty="0" sz="3850" spc="-45">
                <a:latin typeface="Lucida Sans Unicode"/>
                <a:cs typeface="Lucida Sans Unicode"/>
              </a:rPr>
              <a:t>Deploy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15">
                <a:latin typeface="Lucida Sans Unicode"/>
                <a:cs typeface="Lucida Sans Unicode"/>
              </a:rPr>
              <a:t>on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10">
                <a:latin typeface="Lucida Sans Unicode"/>
                <a:cs typeface="Lucida Sans Unicode"/>
              </a:rPr>
              <a:t>the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30">
                <a:latin typeface="Lucida Sans Unicode"/>
                <a:cs typeface="Lucida Sans Unicode"/>
              </a:rPr>
              <a:t>website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5">
                <a:latin typeface="Lucida Sans Unicode"/>
                <a:cs typeface="Lucida Sans Unicode"/>
              </a:rPr>
              <a:t>and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25">
                <a:latin typeface="Lucida Sans Unicode"/>
                <a:cs typeface="Lucida Sans Unicode"/>
              </a:rPr>
              <a:t>improve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20">
                <a:latin typeface="Lucida Sans Unicode"/>
                <a:cs typeface="Lucida Sans Unicode"/>
              </a:rPr>
              <a:t>request </a:t>
            </a:r>
            <a:r>
              <a:rPr dirty="0" sz="3850" spc="-1205">
                <a:latin typeface="Lucida Sans Unicode"/>
                <a:cs typeface="Lucida Sans Unicode"/>
              </a:rPr>
              <a:t> </a:t>
            </a:r>
            <a:r>
              <a:rPr dirty="0" sz="3850" spc="-55">
                <a:latin typeface="Lucida Sans Unicode"/>
                <a:cs typeface="Lucida Sans Unicode"/>
              </a:rPr>
              <a:t>processing</a:t>
            </a:r>
            <a:r>
              <a:rPr dirty="0" sz="3850" spc="-220">
                <a:latin typeface="Lucida Sans Unicode"/>
                <a:cs typeface="Lucida Sans Unicode"/>
              </a:rPr>
              <a:t> </a:t>
            </a:r>
            <a:r>
              <a:rPr dirty="0" sz="3850" spc="-60">
                <a:latin typeface="Lucida Sans Unicode"/>
                <a:cs typeface="Lucida Sans Unicode"/>
              </a:rPr>
              <a:t>speed,</a:t>
            </a:r>
            <a:r>
              <a:rPr dirty="0" sz="3850" spc="-215">
                <a:latin typeface="Lucida Sans Unicode"/>
                <a:cs typeface="Lucida Sans Unicode"/>
              </a:rPr>
              <a:t> </a:t>
            </a:r>
            <a:r>
              <a:rPr dirty="0" sz="3850" spc="-30">
                <a:latin typeface="Lucida Sans Unicode"/>
                <a:cs typeface="Lucida Sans Unicode"/>
              </a:rPr>
              <a:t>interface</a:t>
            </a:r>
            <a:endParaRPr sz="3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6442" y="3342832"/>
            <a:ext cx="6855459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9085">
              <a:lnSpc>
                <a:spcPct val="100000"/>
              </a:lnSpc>
              <a:spcBef>
                <a:spcPts val="100"/>
              </a:spcBef>
            </a:pPr>
            <a:r>
              <a:rPr dirty="0" sz="8500" spc="-120">
                <a:latin typeface="Verdana"/>
                <a:cs typeface="Verdana"/>
              </a:rPr>
              <a:t>T</a:t>
            </a:r>
            <a:r>
              <a:rPr dirty="0" sz="8500" spc="114">
                <a:latin typeface="Verdana"/>
                <a:cs typeface="Verdana"/>
              </a:rPr>
              <a:t>H</a:t>
            </a:r>
            <a:r>
              <a:rPr dirty="0" sz="8500" spc="420">
                <a:latin typeface="Verdana"/>
                <a:cs typeface="Verdana"/>
              </a:rPr>
              <a:t>A</a:t>
            </a:r>
            <a:r>
              <a:rPr dirty="0" sz="8500" spc="-25">
                <a:latin typeface="Verdana"/>
                <a:cs typeface="Verdana"/>
              </a:rPr>
              <a:t>N</a:t>
            </a:r>
            <a:r>
              <a:rPr dirty="0" sz="8500" spc="-505">
                <a:latin typeface="Verdana"/>
                <a:cs typeface="Verdana"/>
              </a:rPr>
              <a:t>K</a:t>
            </a:r>
            <a:r>
              <a:rPr dirty="0" sz="8500" spc="-770">
                <a:latin typeface="Verdana"/>
                <a:cs typeface="Verdana"/>
              </a:rPr>
              <a:t> </a:t>
            </a:r>
            <a:r>
              <a:rPr dirty="0" sz="8500" spc="-105">
                <a:latin typeface="Verdana"/>
                <a:cs typeface="Verdana"/>
              </a:rPr>
              <a:t>F</a:t>
            </a:r>
            <a:r>
              <a:rPr dirty="0" sz="8500" spc="-135">
                <a:latin typeface="Verdana"/>
                <a:cs typeface="Verdana"/>
              </a:rPr>
              <a:t>O</a:t>
            </a:r>
            <a:r>
              <a:rPr dirty="0" sz="8500" spc="-15">
                <a:latin typeface="Verdana"/>
                <a:cs typeface="Verdana"/>
              </a:rPr>
              <a:t>R  </a:t>
            </a:r>
            <a:r>
              <a:rPr dirty="0" sz="8500" spc="1040">
                <a:latin typeface="Verdana"/>
                <a:cs typeface="Verdana"/>
              </a:rPr>
              <a:t>W</a:t>
            </a:r>
            <a:r>
              <a:rPr dirty="0" sz="8500" spc="420">
                <a:latin typeface="Verdana"/>
                <a:cs typeface="Verdana"/>
              </a:rPr>
              <a:t>A</a:t>
            </a:r>
            <a:r>
              <a:rPr dirty="0" sz="8500" spc="-120">
                <a:latin typeface="Verdana"/>
                <a:cs typeface="Verdana"/>
              </a:rPr>
              <a:t>T</a:t>
            </a:r>
            <a:r>
              <a:rPr dirty="0" sz="8500" spc="-130">
                <a:latin typeface="Verdana"/>
                <a:cs typeface="Verdana"/>
              </a:rPr>
              <a:t>C</a:t>
            </a:r>
            <a:r>
              <a:rPr dirty="0" sz="8500" spc="114">
                <a:latin typeface="Verdana"/>
                <a:cs typeface="Verdana"/>
              </a:rPr>
              <a:t>H</a:t>
            </a:r>
            <a:r>
              <a:rPr dirty="0" sz="8500" spc="-1385">
                <a:latin typeface="Verdana"/>
                <a:cs typeface="Verdana"/>
              </a:rPr>
              <a:t>I</a:t>
            </a:r>
            <a:r>
              <a:rPr dirty="0" sz="8500" spc="-25">
                <a:latin typeface="Verdana"/>
                <a:cs typeface="Verdana"/>
              </a:rPr>
              <a:t>N</a:t>
            </a:r>
            <a:r>
              <a:rPr dirty="0" sz="8500" spc="-385">
                <a:latin typeface="Verdana"/>
                <a:cs typeface="Verdana"/>
              </a:rPr>
              <a:t>G</a:t>
            </a:r>
            <a:r>
              <a:rPr dirty="0" sz="8500" spc="-1385">
                <a:latin typeface="Verdana"/>
                <a:cs typeface="Verdana"/>
              </a:rPr>
              <a:t>!!!</a:t>
            </a:r>
            <a:endParaRPr sz="85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0312" y="1128381"/>
            <a:ext cx="417195" cy="426720"/>
          </a:xfrm>
          <a:custGeom>
            <a:avLst/>
            <a:gdLst/>
            <a:ahLst/>
            <a:cxnLst/>
            <a:rect l="l" t="t" r="r" b="b"/>
            <a:pathLst>
              <a:path w="417194" h="426719">
                <a:moveTo>
                  <a:pt x="267182" y="28638"/>
                </a:moveTo>
                <a:lnTo>
                  <a:pt x="241681" y="25"/>
                </a:lnTo>
                <a:lnTo>
                  <a:pt x="177939" y="0"/>
                </a:lnTo>
                <a:lnTo>
                  <a:pt x="171234" y="1054"/>
                </a:lnTo>
                <a:lnTo>
                  <a:pt x="135978" y="21005"/>
                </a:lnTo>
                <a:lnTo>
                  <a:pt x="914" y="391325"/>
                </a:lnTo>
                <a:lnTo>
                  <a:pt x="0" y="397954"/>
                </a:lnTo>
                <a:lnTo>
                  <a:pt x="38" y="400189"/>
                </a:lnTo>
                <a:lnTo>
                  <a:pt x="104775" y="426554"/>
                </a:lnTo>
                <a:lnTo>
                  <a:pt x="108953" y="425932"/>
                </a:lnTo>
                <a:lnTo>
                  <a:pt x="208343" y="202031"/>
                </a:lnTo>
                <a:lnTo>
                  <a:pt x="265531" y="37325"/>
                </a:lnTo>
                <a:lnTo>
                  <a:pt x="267182" y="28638"/>
                </a:lnTo>
                <a:close/>
              </a:path>
              <a:path w="417194" h="426719">
                <a:moveTo>
                  <a:pt x="416598" y="397941"/>
                </a:moveTo>
                <a:lnTo>
                  <a:pt x="315518" y="104838"/>
                </a:lnTo>
                <a:lnTo>
                  <a:pt x="311365" y="99174"/>
                </a:lnTo>
                <a:lnTo>
                  <a:pt x="303339" y="99174"/>
                </a:lnTo>
                <a:lnTo>
                  <a:pt x="245097" y="259118"/>
                </a:lnTo>
                <a:lnTo>
                  <a:pt x="240931" y="282943"/>
                </a:lnTo>
                <a:lnTo>
                  <a:pt x="241973" y="294868"/>
                </a:lnTo>
                <a:lnTo>
                  <a:pt x="278688" y="403021"/>
                </a:lnTo>
                <a:lnTo>
                  <a:pt x="311912" y="426567"/>
                </a:lnTo>
                <a:lnTo>
                  <a:pt x="388645" y="426529"/>
                </a:lnTo>
                <a:lnTo>
                  <a:pt x="390867" y="426529"/>
                </a:lnTo>
                <a:lnTo>
                  <a:pt x="416560" y="400164"/>
                </a:lnTo>
                <a:lnTo>
                  <a:pt x="416598" y="397941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3096" y="1163637"/>
            <a:ext cx="11512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30">
                <a:latin typeface="Verdana"/>
                <a:cs typeface="Verdana"/>
              </a:rPr>
              <a:t>H</a:t>
            </a:r>
            <a:r>
              <a:rPr dirty="0" sz="2100" spc="-30">
                <a:latin typeface="Verdana"/>
                <a:cs typeface="Verdana"/>
              </a:rPr>
              <a:t>C</a:t>
            </a:r>
            <a:r>
              <a:rPr dirty="0" sz="2100" spc="10">
                <a:latin typeface="Verdana"/>
                <a:cs typeface="Verdana"/>
              </a:rPr>
              <a:t>M</a:t>
            </a:r>
            <a:r>
              <a:rPr dirty="0" sz="2100" spc="-5">
                <a:latin typeface="Verdana"/>
                <a:cs typeface="Verdana"/>
              </a:rPr>
              <a:t>U</a:t>
            </a:r>
            <a:r>
              <a:rPr dirty="0" sz="2100" spc="-30">
                <a:latin typeface="Verdana"/>
                <a:cs typeface="Verdana"/>
              </a:rPr>
              <a:t>T</a:t>
            </a:r>
            <a:r>
              <a:rPr dirty="0" sz="2100" spc="-95">
                <a:latin typeface="Verdana"/>
                <a:cs typeface="Verdana"/>
              </a:rPr>
              <a:t>E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44086" y="0"/>
            <a:ext cx="12644120" cy="10274300"/>
            <a:chOff x="5644086" y="0"/>
            <a:chExt cx="12644120" cy="10274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86" y="0"/>
              <a:ext cx="12643911" cy="10274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1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2005" y="5477612"/>
              <a:ext cx="2299873" cy="22998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421" y="1561594"/>
            <a:ext cx="2352499" cy="22879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3534" y="2702121"/>
            <a:ext cx="2181225" cy="2295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56411" y="3993568"/>
            <a:ext cx="2295524" cy="22955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79533" y="201560"/>
            <a:ext cx="69291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5">
                <a:latin typeface="Verdana"/>
                <a:cs typeface="Verdana"/>
              </a:rPr>
              <a:t>M</a:t>
            </a:r>
            <a:r>
              <a:rPr dirty="0" spc="-500">
                <a:latin typeface="Verdana"/>
                <a:cs typeface="Verdana"/>
              </a:rPr>
              <a:t>E</a:t>
            </a:r>
            <a:r>
              <a:rPr dirty="0" spc="-555">
                <a:latin typeface="Verdana"/>
                <a:cs typeface="Verdana"/>
              </a:rPr>
              <a:t>M</a:t>
            </a:r>
            <a:r>
              <a:rPr dirty="0" spc="-409">
                <a:latin typeface="Verdana"/>
                <a:cs typeface="Verdana"/>
              </a:rPr>
              <a:t>B</a:t>
            </a:r>
            <a:r>
              <a:rPr dirty="0" spc="-500">
                <a:latin typeface="Verdana"/>
                <a:cs typeface="Verdana"/>
              </a:rPr>
              <a:t>E</a:t>
            </a:r>
            <a:r>
              <a:rPr dirty="0" spc="-455">
                <a:latin typeface="Verdana"/>
                <a:cs typeface="Verdana"/>
              </a:rPr>
              <a:t>R</a:t>
            </a:r>
            <a:r>
              <a:rPr dirty="0" spc="-375">
                <a:latin typeface="Verdana"/>
                <a:cs typeface="Verdana"/>
              </a:rPr>
              <a:t>S</a:t>
            </a:r>
            <a:r>
              <a:rPr dirty="0" spc="-385">
                <a:latin typeface="Verdana"/>
                <a:cs typeface="Verdana"/>
              </a:rPr>
              <a:t> </a:t>
            </a:r>
            <a:r>
              <a:rPr dirty="0" spc="-409">
                <a:latin typeface="Verdana"/>
                <a:cs typeface="Verdana"/>
              </a:rPr>
              <a:t>G</a:t>
            </a:r>
            <a:r>
              <a:rPr dirty="0" spc="-455">
                <a:latin typeface="Verdana"/>
                <a:cs typeface="Verdana"/>
              </a:rPr>
              <a:t>R</a:t>
            </a:r>
            <a:r>
              <a:rPr dirty="0" spc="-365">
                <a:latin typeface="Verdana"/>
                <a:cs typeface="Verdana"/>
              </a:rPr>
              <a:t>O</a:t>
            </a:r>
            <a:r>
              <a:rPr dirty="0" spc="-409">
                <a:latin typeface="Verdana"/>
                <a:cs typeface="Verdana"/>
              </a:rPr>
              <a:t>U</a:t>
            </a:r>
            <a:r>
              <a:rPr dirty="0" spc="-375">
                <a:latin typeface="Verdana"/>
                <a:cs typeface="Verdana"/>
              </a:rPr>
              <a:t>P</a:t>
            </a:r>
            <a:r>
              <a:rPr dirty="0" spc="-385">
                <a:latin typeface="Verdana"/>
                <a:cs typeface="Verdana"/>
              </a:rPr>
              <a:t> </a:t>
            </a:r>
            <a:r>
              <a:rPr dirty="0" spc="-620">
                <a:latin typeface="Verdana"/>
                <a:cs typeface="Verdana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1924" y="4076143"/>
            <a:ext cx="16516350" cy="5093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4225" marR="13056869" indent="-772160">
              <a:lnSpc>
                <a:spcPct val="115399"/>
              </a:lnSpc>
              <a:spcBef>
                <a:spcPts val="95"/>
              </a:spcBef>
            </a:pPr>
            <a:r>
              <a:rPr dirty="0" sz="3250" spc="140" b="1">
                <a:latin typeface="Arial"/>
                <a:cs typeface="Arial"/>
              </a:rPr>
              <a:t>Nguyễn</a:t>
            </a:r>
            <a:r>
              <a:rPr dirty="0" sz="3250" spc="-100" b="1">
                <a:latin typeface="Arial"/>
                <a:cs typeface="Arial"/>
              </a:rPr>
              <a:t> </a:t>
            </a:r>
            <a:r>
              <a:rPr dirty="0" sz="3250" spc="70" b="1">
                <a:latin typeface="Arial"/>
                <a:cs typeface="Arial"/>
              </a:rPr>
              <a:t>Anh</a:t>
            </a:r>
            <a:r>
              <a:rPr dirty="0" sz="3250" spc="-100" b="1">
                <a:latin typeface="Arial"/>
                <a:cs typeface="Arial"/>
              </a:rPr>
              <a:t> </a:t>
            </a:r>
            <a:r>
              <a:rPr dirty="0" sz="3250" spc="25" b="1">
                <a:latin typeface="Arial"/>
                <a:cs typeface="Arial"/>
              </a:rPr>
              <a:t>Đắc </a:t>
            </a:r>
            <a:r>
              <a:rPr dirty="0" sz="3250" spc="-890" b="1">
                <a:latin typeface="Arial"/>
                <a:cs typeface="Arial"/>
              </a:rPr>
              <a:t> </a:t>
            </a:r>
            <a:r>
              <a:rPr dirty="0" sz="3250" spc="50" b="1">
                <a:latin typeface="Arial"/>
                <a:cs typeface="Arial"/>
              </a:rPr>
              <a:t>19133020</a:t>
            </a:r>
            <a:endParaRPr sz="3250">
              <a:latin typeface="Arial"/>
              <a:cs typeface="Arial"/>
            </a:endParaRPr>
          </a:p>
          <a:p>
            <a:pPr marL="5290185" marR="8007350" indent="-1315720">
              <a:lnSpc>
                <a:spcPct val="115399"/>
              </a:lnSpc>
              <a:spcBef>
                <a:spcPts val="1210"/>
              </a:spcBef>
            </a:pPr>
            <a:r>
              <a:rPr dirty="0" sz="3250" spc="140" b="1">
                <a:latin typeface="Arial"/>
                <a:cs typeface="Arial"/>
              </a:rPr>
              <a:t>Nguyễn</a:t>
            </a:r>
            <a:r>
              <a:rPr dirty="0" sz="3250" spc="-85" b="1">
                <a:latin typeface="Arial"/>
                <a:cs typeface="Arial"/>
              </a:rPr>
              <a:t> </a:t>
            </a:r>
            <a:r>
              <a:rPr dirty="0" sz="3250" spc="100" b="1">
                <a:latin typeface="Arial"/>
                <a:cs typeface="Arial"/>
              </a:rPr>
              <a:t>Thanh</a:t>
            </a:r>
            <a:r>
              <a:rPr dirty="0" sz="3250" spc="-80" b="1">
                <a:latin typeface="Arial"/>
                <a:cs typeface="Arial"/>
              </a:rPr>
              <a:t> </a:t>
            </a:r>
            <a:r>
              <a:rPr dirty="0" sz="3250" spc="70" b="1">
                <a:latin typeface="Arial"/>
                <a:cs typeface="Arial"/>
              </a:rPr>
              <a:t>Tân</a:t>
            </a:r>
            <a:r>
              <a:rPr dirty="0" sz="3250" spc="-85" b="1">
                <a:latin typeface="Arial"/>
                <a:cs typeface="Arial"/>
              </a:rPr>
              <a:t> </a:t>
            </a:r>
            <a:r>
              <a:rPr dirty="0" sz="3250" spc="-70" b="1">
                <a:latin typeface="Arial"/>
                <a:cs typeface="Arial"/>
              </a:rPr>
              <a:t>Kỷ </a:t>
            </a:r>
            <a:r>
              <a:rPr dirty="0" sz="3250" spc="-885" b="1">
                <a:latin typeface="Arial"/>
                <a:cs typeface="Arial"/>
              </a:rPr>
              <a:t> </a:t>
            </a:r>
            <a:r>
              <a:rPr dirty="0" sz="3250" spc="50" b="1">
                <a:latin typeface="Arial"/>
                <a:cs typeface="Arial"/>
              </a:rPr>
              <a:t>19133031</a:t>
            </a:r>
            <a:endParaRPr sz="3250">
              <a:latin typeface="Arial"/>
              <a:cs typeface="Arial"/>
            </a:endParaRPr>
          </a:p>
          <a:p>
            <a:pPr marL="10048875" marR="3722370" indent="-842010">
              <a:lnSpc>
                <a:spcPct val="115399"/>
              </a:lnSpc>
              <a:spcBef>
                <a:spcPts val="610"/>
              </a:spcBef>
            </a:pPr>
            <a:r>
              <a:rPr dirty="0" sz="3250" spc="80" b="1">
                <a:latin typeface="Arial"/>
                <a:cs typeface="Arial"/>
              </a:rPr>
              <a:t>Đào</a:t>
            </a:r>
            <a:r>
              <a:rPr dirty="0" sz="3250" spc="-80" b="1">
                <a:latin typeface="Arial"/>
                <a:cs typeface="Arial"/>
              </a:rPr>
              <a:t> </a:t>
            </a:r>
            <a:r>
              <a:rPr dirty="0" sz="3250" spc="45" b="1">
                <a:latin typeface="Arial"/>
                <a:cs typeface="Arial"/>
              </a:rPr>
              <a:t>Thị</a:t>
            </a:r>
            <a:r>
              <a:rPr dirty="0" sz="3250" spc="-80" b="1">
                <a:latin typeface="Arial"/>
                <a:cs typeface="Arial"/>
              </a:rPr>
              <a:t> </a:t>
            </a:r>
            <a:r>
              <a:rPr dirty="0" sz="3250" spc="65" b="1">
                <a:latin typeface="Arial"/>
                <a:cs typeface="Arial"/>
              </a:rPr>
              <a:t>Cẩm</a:t>
            </a:r>
            <a:r>
              <a:rPr dirty="0" sz="3250" spc="-75" b="1">
                <a:latin typeface="Arial"/>
                <a:cs typeface="Arial"/>
              </a:rPr>
              <a:t> </a:t>
            </a:r>
            <a:r>
              <a:rPr dirty="0" sz="3250" spc="60" b="1">
                <a:latin typeface="Arial"/>
                <a:cs typeface="Arial"/>
              </a:rPr>
              <a:t>Tiên </a:t>
            </a:r>
            <a:r>
              <a:rPr dirty="0" sz="3250" spc="-890" b="1">
                <a:latin typeface="Arial"/>
                <a:cs typeface="Arial"/>
              </a:rPr>
              <a:t> </a:t>
            </a:r>
            <a:r>
              <a:rPr dirty="0" sz="3250" spc="50" b="1">
                <a:latin typeface="Arial"/>
                <a:cs typeface="Arial"/>
              </a:rPr>
              <a:t>19133055</a:t>
            </a:r>
            <a:endParaRPr sz="3250">
              <a:latin typeface="Arial"/>
              <a:cs typeface="Arial"/>
            </a:endParaRPr>
          </a:p>
          <a:p>
            <a:pPr marL="14245590" marR="5080" indent="-363220">
              <a:lnSpc>
                <a:spcPct val="115399"/>
              </a:lnSpc>
              <a:spcBef>
                <a:spcPts val="2090"/>
              </a:spcBef>
            </a:pPr>
            <a:r>
              <a:rPr dirty="0" sz="3250" spc="30" b="1">
                <a:latin typeface="Arial"/>
                <a:cs typeface="Arial"/>
              </a:rPr>
              <a:t>Lại</a:t>
            </a:r>
            <a:r>
              <a:rPr dirty="0" sz="3250" spc="-95" b="1">
                <a:latin typeface="Arial"/>
                <a:cs typeface="Arial"/>
              </a:rPr>
              <a:t> </a:t>
            </a:r>
            <a:r>
              <a:rPr dirty="0" sz="3250" spc="140" b="1">
                <a:latin typeface="Arial"/>
                <a:cs typeface="Arial"/>
              </a:rPr>
              <a:t>Hữu</a:t>
            </a:r>
            <a:r>
              <a:rPr dirty="0" sz="3250" spc="-95" b="1">
                <a:latin typeface="Arial"/>
                <a:cs typeface="Arial"/>
              </a:rPr>
              <a:t> </a:t>
            </a:r>
            <a:r>
              <a:rPr dirty="0" sz="3250" spc="30" b="1">
                <a:latin typeface="Arial"/>
                <a:cs typeface="Arial"/>
              </a:rPr>
              <a:t>Trác </a:t>
            </a:r>
            <a:r>
              <a:rPr dirty="0" sz="3250" spc="-885" b="1">
                <a:latin typeface="Arial"/>
                <a:cs typeface="Arial"/>
              </a:rPr>
              <a:t> </a:t>
            </a:r>
            <a:r>
              <a:rPr dirty="0" sz="3250" spc="50" b="1">
                <a:latin typeface="Arial"/>
                <a:cs typeface="Arial"/>
              </a:rPr>
              <a:t>19133059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600" y="1"/>
            <a:ext cx="13528398" cy="10274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9464" y="989878"/>
            <a:ext cx="4027170" cy="9055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-400">
                <a:latin typeface="Verdana"/>
                <a:cs typeface="Verdana"/>
              </a:rPr>
              <a:t>CONTENTS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221" y="8892539"/>
            <a:ext cx="1635125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6735" algn="l"/>
              </a:tabLst>
            </a:pPr>
            <a:r>
              <a:rPr dirty="0" sz="1300" spc="-70" b="1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1300" spc="-8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300" spc="-2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00" b="1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300" spc="-9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300" spc="-25" b="1">
                <a:solidFill>
                  <a:srgbClr val="FFFFFF"/>
                </a:solidFill>
                <a:latin typeface="Verdana"/>
                <a:cs typeface="Verdana"/>
              </a:rPr>
              <a:t>Ạ</a:t>
            </a:r>
            <a:r>
              <a:rPr dirty="0" sz="1300" spc="-3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3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300" spc="-9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300" spc="-2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00" spc="-11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300" spc="-8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3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3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51419" y="3506029"/>
            <a:ext cx="190500" cy="5539105"/>
            <a:chOff x="5651419" y="3506029"/>
            <a:chExt cx="190500" cy="55391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419" y="3506029"/>
              <a:ext cx="190173" cy="1901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419" y="4575758"/>
              <a:ext cx="190173" cy="1901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419" y="5645486"/>
              <a:ext cx="190173" cy="1901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419" y="6715215"/>
              <a:ext cx="190173" cy="1901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1419" y="7784943"/>
              <a:ext cx="190173" cy="1901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419" y="8854671"/>
              <a:ext cx="190173" cy="19017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86482" y="3230652"/>
            <a:ext cx="8757285" cy="49479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00" spc="285">
                <a:latin typeface="Trebuchet MS"/>
                <a:cs typeface="Trebuchet MS"/>
              </a:rPr>
              <a:t>INTRODUCTION</a:t>
            </a:r>
            <a:endParaRPr sz="4200">
              <a:latin typeface="Trebuchet MS"/>
              <a:cs typeface="Trebuchet MS"/>
            </a:endParaRPr>
          </a:p>
          <a:p>
            <a:pPr marL="12700" marR="7362190">
              <a:lnSpc>
                <a:spcPct val="167100"/>
              </a:lnSpc>
            </a:pPr>
            <a:r>
              <a:rPr dirty="0" sz="4200" spc="500">
                <a:latin typeface="Trebuchet MS"/>
                <a:cs typeface="Trebuchet MS"/>
              </a:rPr>
              <a:t>D</a:t>
            </a:r>
            <a:r>
              <a:rPr dirty="0" sz="4200" spc="215">
                <a:latin typeface="Trebuchet MS"/>
                <a:cs typeface="Trebuchet MS"/>
              </a:rPr>
              <a:t>A</a:t>
            </a:r>
            <a:r>
              <a:rPr dirty="0" sz="4200" spc="-100">
                <a:latin typeface="Trebuchet MS"/>
                <a:cs typeface="Trebuchet MS"/>
              </a:rPr>
              <a:t>T</a:t>
            </a:r>
            <a:r>
              <a:rPr dirty="0" sz="4200" spc="145">
                <a:latin typeface="Trebuchet MS"/>
                <a:cs typeface="Trebuchet MS"/>
              </a:rPr>
              <a:t>A  </a:t>
            </a:r>
            <a:r>
              <a:rPr dirty="0" sz="4200" spc="270">
                <a:latin typeface="Trebuchet MS"/>
                <a:cs typeface="Trebuchet MS"/>
              </a:rPr>
              <a:t>EDA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85"/>
              </a:spcBef>
            </a:pPr>
            <a:r>
              <a:rPr dirty="0" sz="4200" spc="310">
                <a:latin typeface="Trebuchet MS"/>
                <a:cs typeface="Trebuchet MS"/>
              </a:rPr>
              <a:t>BUILD</a:t>
            </a:r>
            <a:r>
              <a:rPr dirty="0" sz="4200" spc="-210">
                <a:latin typeface="Trebuchet MS"/>
                <a:cs typeface="Trebuchet MS"/>
              </a:rPr>
              <a:t> </a:t>
            </a:r>
            <a:r>
              <a:rPr dirty="0" sz="4200" spc="395">
                <a:latin typeface="Trebuchet MS"/>
                <a:cs typeface="Trebuchet MS"/>
              </a:rPr>
              <a:t>MODEL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dirty="0" sz="4200" spc="125">
                <a:latin typeface="Trebuchet MS"/>
                <a:cs typeface="Trebuchet MS"/>
              </a:rPr>
              <a:t>EVALUATE</a:t>
            </a:r>
            <a:r>
              <a:rPr dirty="0" sz="4200" spc="-185">
                <a:latin typeface="Trebuchet MS"/>
                <a:cs typeface="Trebuchet MS"/>
              </a:rPr>
              <a:t> </a:t>
            </a:r>
            <a:r>
              <a:rPr dirty="0" sz="4200" spc="395">
                <a:latin typeface="Trebuchet MS"/>
                <a:cs typeface="Trebuchet MS"/>
              </a:rPr>
              <a:t>MODEL</a:t>
            </a:r>
            <a:r>
              <a:rPr dirty="0" sz="4200" spc="-180">
                <a:latin typeface="Trebuchet MS"/>
                <a:cs typeface="Trebuchet MS"/>
              </a:rPr>
              <a:t> </a:t>
            </a:r>
            <a:r>
              <a:rPr dirty="0" sz="4200" spc="409">
                <a:latin typeface="Trebuchet MS"/>
                <a:cs typeface="Trebuchet MS"/>
              </a:rPr>
              <a:t>AND</a:t>
            </a:r>
            <a:r>
              <a:rPr dirty="0" sz="4200" spc="-185">
                <a:latin typeface="Trebuchet MS"/>
                <a:cs typeface="Trebuchet MS"/>
              </a:rPr>
              <a:t> </a:t>
            </a:r>
            <a:r>
              <a:rPr dirty="0" sz="4200" spc="475">
                <a:latin typeface="Trebuchet MS"/>
                <a:cs typeface="Trebuchet MS"/>
              </a:rPr>
              <a:t>DEMO</a:t>
            </a:r>
            <a:r>
              <a:rPr dirty="0" sz="4200" spc="-180">
                <a:latin typeface="Trebuchet MS"/>
                <a:cs typeface="Trebuchet MS"/>
              </a:rPr>
              <a:t> </a:t>
            </a:r>
            <a:r>
              <a:rPr dirty="0" sz="4200" spc="210">
                <a:latin typeface="Trebuchet MS"/>
                <a:cs typeface="Trebuchet MS"/>
              </a:rPr>
              <a:t>APP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6482" y="8579294"/>
            <a:ext cx="2663825" cy="669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00" spc="385">
                <a:latin typeface="Trebuchet MS"/>
                <a:cs typeface="Trebuchet MS"/>
              </a:rPr>
              <a:t>SUMMARY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39202" y="403123"/>
            <a:ext cx="2099310" cy="2099310"/>
            <a:chOff x="1339202" y="403123"/>
            <a:chExt cx="2099310" cy="2099310"/>
          </a:xfrm>
        </p:grpSpPr>
        <p:sp>
          <p:nvSpPr>
            <p:cNvPr id="15" name="object 15"/>
            <p:cNvSpPr/>
            <p:nvPr/>
          </p:nvSpPr>
          <p:spPr>
            <a:xfrm>
              <a:off x="1339202" y="403123"/>
              <a:ext cx="2099310" cy="2099310"/>
            </a:xfrm>
            <a:custGeom>
              <a:avLst/>
              <a:gdLst/>
              <a:ahLst/>
              <a:cxnLst/>
              <a:rect l="l" t="t" r="r" b="b"/>
              <a:pathLst>
                <a:path w="2099310" h="2099310">
                  <a:moveTo>
                    <a:pt x="1049440" y="2098878"/>
                  </a:moveTo>
                  <a:lnTo>
                    <a:pt x="1001402" y="2097798"/>
                  </a:lnTo>
                  <a:lnTo>
                    <a:pt x="953919" y="2094590"/>
                  </a:lnTo>
                  <a:lnTo>
                    <a:pt x="907037" y="2089298"/>
                  </a:lnTo>
                  <a:lnTo>
                    <a:pt x="860801" y="2081970"/>
                  </a:lnTo>
                  <a:lnTo>
                    <a:pt x="815259" y="2072653"/>
                  </a:lnTo>
                  <a:lnTo>
                    <a:pt x="770457" y="2061391"/>
                  </a:lnTo>
                  <a:lnTo>
                    <a:pt x="726440" y="2048232"/>
                  </a:lnTo>
                  <a:lnTo>
                    <a:pt x="683256" y="2033223"/>
                  </a:lnTo>
                  <a:lnTo>
                    <a:pt x="640950" y="2016408"/>
                  </a:lnTo>
                  <a:lnTo>
                    <a:pt x="599569" y="1997835"/>
                  </a:lnTo>
                  <a:lnTo>
                    <a:pt x="559159" y="1977550"/>
                  </a:lnTo>
                  <a:lnTo>
                    <a:pt x="519767" y="1955599"/>
                  </a:lnTo>
                  <a:lnTo>
                    <a:pt x="481438" y="1932028"/>
                  </a:lnTo>
                  <a:lnTo>
                    <a:pt x="444220" y="1906885"/>
                  </a:lnTo>
                  <a:lnTo>
                    <a:pt x="408158" y="1880214"/>
                  </a:lnTo>
                  <a:lnTo>
                    <a:pt x="373299" y="1852063"/>
                  </a:lnTo>
                  <a:lnTo>
                    <a:pt x="339688" y="1822478"/>
                  </a:lnTo>
                  <a:lnTo>
                    <a:pt x="307373" y="1791504"/>
                  </a:lnTo>
                  <a:lnTo>
                    <a:pt x="276400" y="1759189"/>
                  </a:lnTo>
                  <a:lnTo>
                    <a:pt x="246815" y="1725579"/>
                  </a:lnTo>
                  <a:lnTo>
                    <a:pt x="218663" y="1690720"/>
                  </a:lnTo>
                  <a:lnTo>
                    <a:pt x="191993" y="1654658"/>
                  </a:lnTo>
                  <a:lnTo>
                    <a:pt x="166849" y="1617439"/>
                  </a:lnTo>
                  <a:lnTo>
                    <a:pt x="143279" y="1579111"/>
                  </a:lnTo>
                  <a:lnTo>
                    <a:pt x="121328" y="1539718"/>
                  </a:lnTo>
                  <a:lnTo>
                    <a:pt x="101043" y="1499309"/>
                  </a:lnTo>
                  <a:lnTo>
                    <a:pt x="82470" y="1457928"/>
                  </a:lnTo>
                  <a:lnTo>
                    <a:pt x="65655" y="1415622"/>
                  </a:lnTo>
                  <a:lnTo>
                    <a:pt x="50645" y="1372438"/>
                  </a:lnTo>
                  <a:lnTo>
                    <a:pt x="37486" y="1328421"/>
                  </a:lnTo>
                  <a:lnTo>
                    <a:pt x="26225" y="1283619"/>
                  </a:lnTo>
                  <a:lnTo>
                    <a:pt x="16907" y="1238077"/>
                  </a:lnTo>
                  <a:lnTo>
                    <a:pt x="9580" y="1191841"/>
                  </a:lnTo>
                  <a:lnTo>
                    <a:pt x="4288" y="1144959"/>
                  </a:lnTo>
                  <a:lnTo>
                    <a:pt x="1079" y="1097476"/>
                  </a:lnTo>
                  <a:lnTo>
                    <a:pt x="0" y="1049440"/>
                  </a:lnTo>
                  <a:lnTo>
                    <a:pt x="1079" y="1001401"/>
                  </a:lnTo>
                  <a:lnTo>
                    <a:pt x="4288" y="953918"/>
                  </a:lnTo>
                  <a:lnTo>
                    <a:pt x="9580" y="907036"/>
                  </a:lnTo>
                  <a:lnTo>
                    <a:pt x="16907" y="860800"/>
                  </a:lnTo>
                  <a:lnTo>
                    <a:pt x="26225" y="815258"/>
                  </a:lnTo>
                  <a:lnTo>
                    <a:pt x="37486" y="770456"/>
                  </a:lnTo>
                  <a:lnTo>
                    <a:pt x="50645" y="726439"/>
                  </a:lnTo>
                  <a:lnTo>
                    <a:pt x="65655" y="683255"/>
                  </a:lnTo>
                  <a:lnTo>
                    <a:pt x="82470" y="640949"/>
                  </a:lnTo>
                  <a:lnTo>
                    <a:pt x="101043" y="599568"/>
                  </a:lnTo>
                  <a:lnTo>
                    <a:pt x="121328" y="559158"/>
                  </a:lnTo>
                  <a:lnTo>
                    <a:pt x="143279" y="519766"/>
                  </a:lnTo>
                  <a:lnTo>
                    <a:pt x="166849" y="481438"/>
                  </a:lnTo>
                  <a:lnTo>
                    <a:pt x="191993" y="444219"/>
                  </a:lnTo>
                  <a:lnTo>
                    <a:pt x="218663" y="408157"/>
                  </a:lnTo>
                  <a:lnTo>
                    <a:pt x="246815" y="373298"/>
                  </a:lnTo>
                  <a:lnTo>
                    <a:pt x="276400" y="339687"/>
                  </a:lnTo>
                  <a:lnTo>
                    <a:pt x="307373" y="307372"/>
                  </a:lnTo>
                  <a:lnTo>
                    <a:pt x="339688" y="276399"/>
                  </a:lnTo>
                  <a:lnTo>
                    <a:pt x="373299" y="246814"/>
                  </a:lnTo>
                  <a:lnTo>
                    <a:pt x="408158" y="218663"/>
                  </a:lnTo>
                  <a:lnTo>
                    <a:pt x="444220" y="191992"/>
                  </a:lnTo>
                  <a:lnTo>
                    <a:pt x="481438" y="166848"/>
                  </a:lnTo>
                  <a:lnTo>
                    <a:pt x="519767" y="143278"/>
                  </a:lnTo>
                  <a:lnTo>
                    <a:pt x="559159" y="121327"/>
                  </a:lnTo>
                  <a:lnTo>
                    <a:pt x="599569" y="101042"/>
                  </a:lnTo>
                  <a:lnTo>
                    <a:pt x="640950" y="82469"/>
                  </a:lnTo>
                  <a:lnTo>
                    <a:pt x="683256" y="65654"/>
                  </a:lnTo>
                  <a:lnTo>
                    <a:pt x="726440" y="50644"/>
                  </a:lnTo>
                  <a:lnTo>
                    <a:pt x="770457" y="37486"/>
                  </a:lnTo>
                  <a:lnTo>
                    <a:pt x="815259" y="26224"/>
                  </a:lnTo>
                  <a:lnTo>
                    <a:pt x="860801" y="16907"/>
                  </a:lnTo>
                  <a:lnTo>
                    <a:pt x="907037" y="9579"/>
                  </a:lnTo>
                  <a:lnTo>
                    <a:pt x="953919" y="4287"/>
                  </a:lnTo>
                  <a:lnTo>
                    <a:pt x="1001402" y="1079"/>
                  </a:lnTo>
                  <a:lnTo>
                    <a:pt x="1049402" y="0"/>
                  </a:lnTo>
                  <a:lnTo>
                    <a:pt x="1097477" y="1079"/>
                  </a:lnTo>
                  <a:lnTo>
                    <a:pt x="1144960" y="4287"/>
                  </a:lnTo>
                  <a:lnTo>
                    <a:pt x="1191842" y="9579"/>
                  </a:lnTo>
                  <a:lnTo>
                    <a:pt x="1238077" y="16907"/>
                  </a:lnTo>
                  <a:lnTo>
                    <a:pt x="1283619" y="26224"/>
                  </a:lnTo>
                  <a:lnTo>
                    <a:pt x="1328422" y="37486"/>
                  </a:lnTo>
                  <a:lnTo>
                    <a:pt x="1372438" y="50644"/>
                  </a:lnTo>
                  <a:lnTo>
                    <a:pt x="1415623" y="65654"/>
                  </a:lnTo>
                  <a:lnTo>
                    <a:pt x="1457929" y="82469"/>
                  </a:lnTo>
                  <a:lnTo>
                    <a:pt x="1499309" y="101042"/>
                  </a:lnTo>
                  <a:lnTo>
                    <a:pt x="1539719" y="121327"/>
                  </a:lnTo>
                  <a:lnTo>
                    <a:pt x="1579112" y="143278"/>
                  </a:lnTo>
                  <a:lnTo>
                    <a:pt x="1617440" y="166848"/>
                  </a:lnTo>
                  <a:lnTo>
                    <a:pt x="1654659" y="191992"/>
                  </a:lnTo>
                  <a:lnTo>
                    <a:pt x="1690721" y="218663"/>
                  </a:lnTo>
                  <a:lnTo>
                    <a:pt x="1725580" y="246814"/>
                  </a:lnTo>
                  <a:lnTo>
                    <a:pt x="1759190" y="276399"/>
                  </a:lnTo>
                  <a:lnTo>
                    <a:pt x="1791505" y="307372"/>
                  </a:lnTo>
                  <a:lnTo>
                    <a:pt x="1822478" y="339687"/>
                  </a:lnTo>
                  <a:lnTo>
                    <a:pt x="1852064" y="373298"/>
                  </a:lnTo>
                  <a:lnTo>
                    <a:pt x="1880215" y="408157"/>
                  </a:lnTo>
                  <a:lnTo>
                    <a:pt x="1906886" y="444219"/>
                  </a:lnTo>
                  <a:lnTo>
                    <a:pt x="1932029" y="481438"/>
                  </a:lnTo>
                  <a:lnTo>
                    <a:pt x="1955600" y="519766"/>
                  </a:lnTo>
                  <a:lnTo>
                    <a:pt x="1977551" y="559158"/>
                  </a:lnTo>
                  <a:lnTo>
                    <a:pt x="1997836" y="599568"/>
                  </a:lnTo>
                  <a:lnTo>
                    <a:pt x="2016409" y="640949"/>
                  </a:lnTo>
                  <a:lnTo>
                    <a:pt x="2033223" y="683255"/>
                  </a:lnTo>
                  <a:lnTo>
                    <a:pt x="2048233" y="726439"/>
                  </a:lnTo>
                  <a:lnTo>
                    <a:pt x="2061392" y="770456"/>
                  </a:lnTo>
                  <a:lnTo>
                    <a:pt x="2072653" y="815258"/>
                  </a:lnTo>
                  <a:lnTo>
                    <a:pt x="2081971" y="860800"/>
                  </a:lnTo>
                  <a:lnTo>
                    <a:pt x="2089299" y="907036"/>
                  </a:lnTo>
                  <a:lnTo>
                    <a:pt x="2094590" y="953918"/>
                  </a:lnTo>
                  <a:lnTo>
                    <a:pt x="2097799" y="1001401"/>
                  </a:lnTo>
                  <a:lnTo>
                    <a:pt x="2098879" y="1049437"/>
                  </a:lnTo>
                  <a:lnTo>
                    <a:pt x="2097799" y="1097476"/>
                  </a:lnTo>
                  <a:lnTo>
                    <a:pt x="2094590" y="1144959"/>
                  </a:lnTo>
                  <a:lnTo>
                    <a:pt x="2089299" y="1191841"/>
                  </a:lnTo>
                  <a:lnTo>
                    <a:pt x="2081971" y="1238077"/>
                  </a:lnTo>
                  <a:lnTo>
                    <a:pt x="2072653" y="1283619"/>
                  </a:lnTo>
                  <a:lnTo>
                    <a:pt x="2061392" y="1328421"/>
                  </a:lnTo>
                  <a:lnTo>
                    <a:pt x="2048233" y="1372438"/>
                  </a:lnTo>
                  <a:lnTo>
                    <a:pt x="2033223" y="1415622"/>
                  </a:lnTo>
                  <a:lnTo>
                    <a:pt x="2016409" y="1457928"/>
                  </a:lnTo>
                  <a:lnTo>
                    <a:pt x="1997836" y="1499309"/>
                  </a:lnTo>
                  <a:lnTo>
                    <a:pt x="1977551" y="1539718"/>
                  </a:lnTo>
                  <a:lnTo>
                    <a:pt x="1955600" y="1579111"/>
                  </a:lnTo>
                  <a:lnTo>
                    <a:pt x="1932029" y="1617439"/>
                  </a:lnTo>
                  <a:lnTo>
                    <a:pt x="1906886" y="1654658"/>
                  </a:lnTo>
                  <a:lnTo>
                    <a:pt x="1880215" y="1690720"/>
                  </a:lnTo>
                  <a:lnTo>
                    <a:pt x="1852064" y="1725579"/>
                  </a:lnTo>
                  <a:lnTo>
                    <a:pt x="1822478" y="1759189"/>
                  </a:lnTo>
                  <a:lnTo>
                    <a:pt x="1791505" y="1791504"/>
                  </a:lnTo>
                  <a:lnTo>
                    <a:pt x="1759190" y="1822478"/>
                  </a:lnTo>
                  <a:lnTo>
                    <a:pt x="1725580" y="1852063"/>
                  </a:lnTo>
                  <a:lnTo>
                    <a:pt x="1690721" y="1880214"/>
                  </a:lnTo>
                  <a:lnTo>
                    <a:pt x="1654659" y="1906885"/>
                  </a:lnTo>
                  <a:lnTo>
                    <a:pt x="1617440" y="1932028"/>
                  </a:lnTo>
                  <a:lnTo>
                    <a:pt x="1579112" y="1955599"/>
                  </a:lnTo>
                  <a:lnTo>
                    <a:pt x="1539719" y="1977550"/>
                  </a:lnTo>
                  <a:lnTo>
                    <a:pt x="1499309" y="1997835"/>
                  </a:lnTo>
                  <a:lnTo>
                    <a:pt x="1457929" y="2016408"/>
                  </a:lnTo>
                  <a:lnTo>
                    <a:pt x="1415623" y="2033223"/>
                  </a:lnTo>
                  <a:lnTo>
                    <a:pt x="1372438" y="2048232"/>
                  </a:lnTo>
                  <a:lnTo>
                    <a:pt x="1328422" y="2061391"/>
                  </a:lnTo>
                  <a:lnTo>
                    <a:pt x="1283619" y="2072653"/>
                  </a:lnTo>
                  <a:lnTo>
                    <a:pt x="1238077" y="2081970"/>
                  </a:lnTo>
                  <a:lnTo>
                    <a:pt x="1191842" y="2089298"/>
                  </a:lnTo>
                  <a:lnTo>
                    <a:pt x="1144960" y="2094590"/>
                  </a:lnTo>
                  <a:lnTo>
                    <a:pt x="1097477" y="2097798"/>
                  </a:lnTo>
                  <a:lnTo>
                    <a:pt x="1049440" y="2098878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00656" y="926540"/>
              <a:ext cx="1178560" cy="1047750"/>
            </a:xfrm>
            <a:custGeom>
              <a:avLst/>
              <a:gdLst/>
              <a:ahLst/>
              <a:cxnLst/>
              <a:rect l="l" t="t" r="r" b="b"/>
              <a:pathLst>
                <a:path w="1178560" h="1047750">
                  <a:moveTo>
                    <a:pt x="1178560" y="917956"/>
                  </a:moveTo>
                  <a:lnTo>
                    <a:pt x="1168285" y="867511"/>
                  </a:lnTo>
                  <a:lnTo>
                    <a:pt x="1143812" y="831481"/>
                  </a:lnTo>
                  <a:lnTo>
                    <a:pt x="1140282" y="826274"/>
                  </a:lnTo>
                  <a:lnTo>
                    <a:pt x="1134999" y="822731"/>
                  </a:lnTo>
                  <a:lnTo>
                    <a:pt x="1134999" y="917930"/>
                  </a:lnTo>
                  <a:lnTo>
                    <a:pt x="1128153" y="951547"/>
                  </a:lnTo>
                  <a:lnTo>
                    <a:pt x="1109497" y="979030"/>
                  </a:lnTo>
                  <a:lnTo>
                    <a:pt x="1081836" y="997585"/>
                  </a:lnTo>
                  <a:lnTo>
                    <a:pt x="1048016" y="1004379"/>
                  </a:lnTo>
                  <a:lnTo>
                    <a:pt x="130556" y="1004379"/>
                  </a:lnTo>
                  <a:lnTo>
                    <a:pt x="96723" y="997585"/>
                  </a:lnTo>
                  <a:lnTo>
                    <a:pt x="69062" y="979030"/>
                  </a:lnTo>
                  <a:lnTo>
                    <a:pt x="50406" y="951547"/>
                  </a:lnTo>
                  <a:lnTo>
                    <a:pt x="43561" y="917956"/>
                  </a:lnTo>
                  <a:lnTo>
                    <a:pt x="50406" y="884313"/>
                  </a:lnTo>
                  <a:lnTo>
                    <a:pt x="69062" y="856830"/>
                  </a:lnTo>
                  <a:lnTo>
                    <a:pt x="96723" y="838288"/>
                  </a:lnTo>
                  <a:lnTo>
                    <a:pt x="130556" y="831481"/>
                  </a:lnTo>
                  <a:lnTo>
                    <a:pt x="1048016" y="831481"/>
                  </a:lnTo>
                  <a:lnTo>
                    <a:pt x="1081836" y="838288"/>
                  </a:lnTo>
                  <a:lnTo>
                    <a:pt x="1109497" y="856830"/>
                  </a:lnTo>
                  <a:lnTo>
                    <a:pt x="1128153" y="884313"/>
                  </a:lnTo>
                  <a:lnTo>
                    <a:pt x="1134999" y="917930"/>
                  </a:lnTo>
                  <a:lnTo>
                    <a:pt x="1134999" y="822731"/>
                  </a:lnTo>
                  <a:lnTo>
                    <a:pt x="1098778" y="798436"/>
                  </a:lnTo>
                  <a:lnTo>
                    <a:pt x="1048016" y="788225"/>
                  </a:lnTo>
                  <a:lnTo>
                    <a:pt x="130556" y="788225"/>
                  </a:lnTo>
                  <a:lnTo>
                    <a:pt x="79781" y="798436"/>
                  </a:lnTo>
                  <a:lnTo>
                    <a:pt x="38290" y="826274"/>
                  </a:lnTo>
                  <a:lnTo>
                    <a:pt x="10274" y="867511"/>
                  </a:lnTo>
                  <a:lnTo>
                    <a:pt x="12" y="917930"/>
                  </a:lnTo>
                  <a:lnTo>
                    <a:pt x="10274" y="968413"/>
                  </a:lnTo>
                  <a:lnTo>
                    <a:pt x="38290" y="1009650"/>
                  </a:lnTo>
                  <a:lnTo>
                    <a:pt x="79781" y="1037488"/>
                  </a:lnTo>
                  <a:lnTo>
                    <a:pt x="130556" y="1047699"/>
                  </a:lnTo>
                  <a:lnTo>
                    <a:pt x="1048016" y="1047699"/>
                  </a:lnTo>
                  <a:lnTo>
                    <a:pt x="1098791" y="1037488"/>
                  </a:lnTo>
                  <a:lnTo>
                    <a:pt x="1140294" y="1009650"/>
                  </a:lnTo>
                  <a:lnTo>
                    <a:pt x="1143876" y="1004379"/>
                  </a:lnTo>
                  <a:lnTo>
                    <a:pt x="1168298" y="968413"/>
                  </a:lnTo>
                  <a:lnTo>
                    <a:pt x="1178560" y="917956"/>
                  </a:lnTo>
                  <a:close/>
                </a:path>
                <a:path w="1178560" h="1047750">
                  <a:moveTo>
                    <a:pt x="1178560" y="523849"/>
                  </a:moveTo>
                  <a:lnTo>
                    <a:pt x="1168285" y="473405"/>
                  </a:lnTo>
                  <a:lnTo>
                    <a:pt x="1143838" y="437400"/>
                  </a:lnTo>
                  <a:lnTo>
                    <a:pt x="1140282" y="432155"/>
                  </a:lnTo>
                  <a:lnTo>
                    <a:pt x="1134999" y="428625"/>
                  </a:lnTo>
                  <a:lnTo>
                    <a:pt x="1134999" y="523849"/>
                  </a:lnTo>
                  <a:lnTo>
                    <a:pt x="1128153" y="557466"/>
                  </a:lnTo>
                  <a:lnTo>
                    <a:pt x="1109497" y="584949"/>
                  </a:lnTo>
                  <a:lnTo>
                    <a:pt x="1081836" y="603504"/>
                  </a:lnTo>
                  <a:lnTo>
                    <a:pt x="1048016" y="610298"/>
                  </a:lnTo>
                  <a:lnTo>
                    <a:pt x="130556" y="610298"/>
                  </a:lnTo>
                  <a:lnTo>
                    <a:pt x="96723" y="603504"/>
                  </a:lnTo>
                  <a:lnTo>
                    <a:pt x="69062" y="584949"/>
                  </a:lnTo>
                  <a:lnTo>
                    <a:pt x="50406" y="557466"/>
                  </a:lnTo>
                  <a:lnTo>
                    <a:pt x="43561" y="523849"/>
                  </a:lnTo>
                  <a:lnTo>
                    <a:pt x="50406" y="490232"/>
                  </a:lnTo>
                  <a:lnTo>
                    <a:pt x="69062" y="462749"/>
                  </a:lnTo>
                  <a:lnTo>
                    <a:pt x="96723" y="444207"/>
                  </a:lnTo>
                  <a:lnTo>
                    <a:pt x="130556" y="437400"/>
                  </a:lnTo>
                  <a:lnTo>
                    <a:pt x="1048016" y="437400"/>
                  </a:lnTo>
                  <a:lnTo>
                    <a:pt x="1081836" y="444207"/>
                  </a:lnTo>
                  <a:lnTo>
                    <a:pt x="1109497" y="462749"/>
                  </a:lnTo>
                  <a:lnTo>
                    <a:pt x="1128153" y="490232"/>
                  </a:lnTo>
                  <a:lnTo>
                    <a:pt x="1134999" y="523849"/>
                  </a:lnTo>
                  <a:lnTo>
                    <a:pt x="1134999" y="428625"/>
                  </a:lnTo>
                  <a:lnTo>
                    <a:pt x="1098778" y="404329"/>
                  </a:lnTo>
                  <a:lnTo>
                    <a:pt x="1048016" y="394119"/>
                  </a:lnTo>
                  <a:lnTo>
                    <a:pt x="130556" y="394119"/>
                  </a:lnTo>
                  <a:lnTo>
                    <a:pt x="79781" y="404329"/>
                  </a:lnTo>
                  <a:lnTo>
                    <a:pt x="38290" y="432155"/>
                  </a:lnTo>
                  <a:lnTo>
                    <a:pt x="10274" y="473405"/>
                  </a:lnTo>
                  <a:lnTo>
                    <a:pt x="0" y="523849"/>
                  </a:lnTo>
                  <a:lnTo>
                    <a:pt x="10274" y="574306"/>
                  </a:lnTo>
                  <a:lnTo>
                    <a:pt x="38290" y="615543"/>
                  </a:lnTo>
                  <a:lnTo>
                    <a:pt x="79781" y="643369"/>
                  </a:lnTo>
                  <a:lnTo>
                    <a:pt x="130556" y="653592"/>
                  </a:lnTo>
                  <a:lnTo>
                    <a:pt x="1048016" y="653592"/>
                  </a:lnTo>
                  <a:lnTo>
                    <a:pt x="1098791" y="643369"/>
                  </a:lnTo>
                  <a:lnTo>
                    <a:pt x="1140294" y="615543"/>
                  </a:lnTo>
                  <a:lnTo>
                    <a:pt x="1143863" y="610298"/>
                  </a:lnTo>
                  <a:lnTo>
                    <a:pt x="1168298" y="574306"/>
                  </a:lnTo>
                  <a:lnTo>
                    <a:pt x="1178560" y="523849"/>
                  </a:lnTo>
                  <a:close/>
                </a:path>
                <a:path w="1178560" h="1047750">
                  <a:moveTo>
                    <a:pt x="1178560" y="129743"/>
                  </a:moveTo>
                  <a:lnTo>
                    <a:pt x="1168285" y="79286"/>
                  </a:lnTo>
                  <a:lnTo>
                    <a:pt x="1143838" y="43294"/>
                  </a:lnTo>
                  <a:lnTo>
                    <a:pt x="1140282" y="38049"/>
                  </a:lnTo>
                  <a:lnTo>
                    <a:pt x="1134999" y="34505"/>
                  </a:lnTo>
                  <a:lnTo>
                    <a:pt x="1134999" y="129743"/>
                  </a:lnTo>
                  <a:lnTo>
                    <a:pt x="1128153" y="163360"/>
                  </a:lnTo>
                  <a:lnTo>
                    <a:pt x="1109497" y="190842"/>
                  </a:lnTo>
                  <a:lnTo>
                    <a:pt x="1081836" y="209384"/>
                  </a:lnTo>
                  <a:lnTo>
                    <a:pt x="1048016" y="216192"/>
                  </a:lnTo>
                  <a:lnTo>
                    <a:pt x="130556" y="216192"/>
                  </a:lnTo>
                  <a:lnTo>
                    <a:pt x="96723" y="209384"/>
                  </a:lnTo>
                  <a:lnTo>
                    <a:pt x="69062" y="190842"/>
                  </a:lnTo>
                  <a:lnTo>
                    <a:pt x="50406" y="163360"/>
                  </a:lnTo>
                  <a:lnTo>
                    <a:pt x="43561" y="129743"/>
                  </a:lnTo>
                  <a:lnTo>
                    <a:pt x="50406" y="96126"/>
                  </a:lnTo>
                  <a:lnTo>
                    <a:pt x="69062" y="68643"/>
                  </a:lnTo>
                  <a:lnTo>
                    <a:pt x="96723" y="50088"/>
                  </a:lnTo>
                  <a:lnTo>
                    <a:pt x="130556" y="43294"/>
                  </a:lnTo>
                  <a:lnTo>
                    <a:pt x="1048016" y="43294"/>
                  </a:lnTo>
                  <a:lnTo>
                    <a:pt x="1081836" y="50088"/>
                  </a:lnTo>
                  <a:lnTo>
                    <a:pt x="1109497" y="68643"/>
                  </a:lnTo>
                  <a:lnTo>
                    <a:pt x="1128153" y="96126"/>
                  </a:lnTo>
                  <a:lnTo>
                    <a:pt x="1134999" y="129743"/>
                  </a:lnTo>
                  <a:lnTo>
                    <a:pt x="1134999" y="34505"/>
                  </a:lnTo>
                  <a:lnTo>
                    <a:pt x="1098778" y="10210"/>
                  </a:lnTo>
                  <a:lnTo>
                    <a:pt x="1048016" y="0"/>
                  </a:lnTo>
                  <a:lnTo>
                    <a:pt x="130556" y="0"/>
                  </a:lnTo>
                  <a:lnTo>
                    <a:pt x="79781" y="10210"/>
                  </a:lnTo>
                  <a:lnTo>
                    <a:pt x="38290" y="38049"/>
                  </a:lnTo>
                  <a:lnTo>
                    <a:pt x="10274" y="79286"/>
                  </a:lnTo>
                  <a:lnTo>
                    <a:pt x="0" y="129743"/>
                  </a:lnTo>
                  <a:lnTo>
                    <a:pt x="10274" y="180200"/>
                  </a:lnTo>
                  <a:lnTo>
                    <a:pt x="38290" y="221462"/>
                  </a:lnTo>
                  <a:lnTo>
                    <a:pt x="79781" y="249288"/>
                  </a:lnTo>
                  <a:lnTo>
                    <a:pt x="130556" y="259499"/>
                  </a:lnTo>
                  <a:lnTo>
                    <a:pt x="1048016" y="259499"/>
                  </a:lnTo>
                  <a:lnTo>
                    <a:pt x="1098791" y="249288"/>
                  </a:lnTo>
                  <a:lnTo>
                    <a:pt x="1140294" y="221462"/>
                  </a:lnTo>
                  <a:lnTo>
                    <a:pt x="1143876" y="216192"/>
                  </a:lnTo>
                  <a:lnTo>
                    <a:pt x="1168298" y="180200"/>
                  </a:lnTo>
                  <a:lnTo>
                    <a:pt x="1178560" y="129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8287" y="0"/>
            <a:ext cx="13099712" cy="10274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2021" y="4258673"/>
            <a:ext cx="6049010" cy="955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00" spc="-630">
                <a:latin typeface="Verdana"/>
                <a:cs typeface="Verdana"/>
              </a:rPr>
              <a:t>INTRODUCTION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221" y="8892537"/>
            <a:ext cx="188976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06855" algn="l"/>
              </a:tabLst>
            </a:pPr>
            <a:r>
              <a:rPr dirty="0" sz="1300" spc="-70" b="1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1300" spc="-8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300" spc="-2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00" spc="-125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3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9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300" spc="-25" b="1">
                <a:solidFill>
                  <a:srgbClr val="FFFFFF"/>
                </a:solidFill>
                <a:latin typeface="Verdana"/>
                <a:cs typeface="Verdana"/>
              </a:rPr>
              <a:t>Ạ</a:t>
            </a:r>
            <a:r>
              <a:rPr dirty="0" sz="1300" spc="-3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3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300" spc="-9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300" spc="-2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00" spc="-1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300" b="1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300" spc="-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300" spc="-70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300" spc="-120" b="1">
                <a:solidFill>
                  <a:srgbClr val="FFFFFF"/>
                </a:solidFill>
                <a:latin typeface="Verdana"/>
                <a:cs typeface="Verdana"/>
              </a:rPr>
              <a:t>Ư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72217" y="3711285"/>
            <a:ext cx="2099310" cy="2099310"/>
            <a:chOff x="2272217" y="3711285"/>
            <a:chExt cx="2099310" cy="2099310"/>
          </a:xfrm>
        </p:grpSpPr>
        <p:sp>
          <p:nvSpPr>
            <p:cNvPr id="6" name="object 6"/>
            <p:cNvSpPr/>
            <p:nvPr/>
          </p:nvSpPr>
          <p:spPr>
            <a:xfrm>
              <a:off x="2272217" y="3711285"/>
              <a:ext cx="2099310" cy="2099310"/>
            </a:xfrm>
            <a:custGeom>
              <a:avLst/>
              <a:gdLst/>
              <a:ahLst/>
              <a:cxnLst/>
              <a:rect l="l" t="t" r="r" b="b"/>
              <a:pathLst>
                <a:path w="2099310" h="2099310">
                  <a:moveTo>
                    <a:pt x="1049439" y="2098879"/>
                  </a:moveTo>
                  <a:lnTo>
                    <a:pt x="1001402" y="2097799"/>
                  </a:lnTo>
                  <a:lnTo>
                    <a:pt x="953919" y="2094590"/>
                  </a:lnTo>
                  <a:lnTo>
                    <a:pt x="907037" y="2089299"/>
                  </a:lnTo>
                  <a:lnTo>
                    <a:pt x="860801" y="2081971"/>
                  </a:lnTo>
                  <a:lnTo>
                    <a:pt x="815259" y="2072653"/>
                  </a:lnTo>
                  <a:lnTo>
                    <a:pt x="770457" y="2061392"/>
                  </a:lnTo>
                  <a:lnTo>
                    <a:pt x="726440" y="2048233"/>
                  </a:lnTo>
                  <a:lnTo>
                    <a:pt x="683256" y="2033223"/>
                  </a:lnTo>
                  <a:lnTo>
                    <a:pt x="640950" y="2016409"/>
                  </a:lnTo>
                  <a:lnTo>
                    <a:pt x="599569" y="1997836"/>
                  </a:lnTo>
                  <a:lnTo>
                    <a:pt x="559159" y="1977550"/>
                  </a:lnTo>
                  <a:lnTo>
                    <a:pt x="519767" y="1955600"/>
                  </a:lnTo>
                  <a:lnTo>
                    <a:pt x="481438" y="1932029"/>
                  </a:lnTo>
                  <a:lnTo>
                    <a:pt x="444220" y="1906885"/>
                  </a:lnTo>
                  <a:lnTo>
                    <a:pt x="408158" y="1880215"/>
                  </a:lnTo>
                  <a:lnTo>
                    <a:pt x="373299" y="1852064"/>
                  </a:lnTo>
                  <a:lnTo>
                    <a:pt x="339688" y="1822478"/>
                  </a:lnTo>
                  <a:lnTo>
                    <a:pt x="307373" y="1791505"/>
                  </a:lnTo>
                  <a:lnTo>
                    <a:pt x="276400" y="1759190"/>
                  </a:lnTo>
                  <a:lnTo>
                    <a:pt x="246815" y="1725580"/>
                  </a:lnTo>
                  <a:lnTo>
                    <a:pt x="218663" y="1690721"/>
                  </a:lnTo>
                  <a:lnTo>
                    <a:pt x="191993" y="1654659"/>
                  </a:lnTo>
                  <a:lnTo>
                    <a:pt x="166849" y="1617440"/>
                  </a:lnTo>
                  <a:lnTo>
                    <a:pt x="143279" y="1579112"/>
                  </a:lnTo>
                  <a:lnTo>
                    <a:pt x="121328" y="1539719"/>
                  </a:lnTo>
                  <a:lnTo>
                    <a:pt x="101043" y="1499310"/>
                  </a:lnTo>
                  <a:lnTo>
                    <a:pt x="82470" y="1457929"/>
                  </a:lnTo>
                  <a:lnTo>
                    <a:pt x="65655" y="1415623"/>
                  </a:lnTo>
                  <a:lnTo>
                    <a:pt x="50645" y="1372438"/>
                  </a:lnTo>
                  <a:lnTo>
                    <a:pt x="37487" y="1328422"/>
                  </a:lnTo>
                  <a:lnTo>
                    <a:pt x="26225" y="1283619"/>
                  </a:lnTo>
                  <a:lnTo>
                    <a:pt x="16907" y="1238077"/>
                  </a:lnTo>
                  <a:lnTo>
                    <a:pt x="9580" y="1191842"/>
                  </a:lnTo>
                  <a:lnTo>
                    <a:pt x="4288" y="1144960"/>
                  </a:lnTo>
                  <a:lnTo>
                    <a:pt x="1079" y="1097477"/>
                  </a:lnTo>
                  <a:lnTo>
                    <a:pt x="0" y="1049439"/>
                  </a:lnTo>
                  <a:lnTo>
                    <a:pt x="1079" y="1001402"/>
                  </a:lnTo>
                  <a:lnTo>
                    <a:pt x="4288" y="953919"/>
                  </a:lnTo>
                  <a:lnTo>
                    <a:pt x="9580" y="907036"/>
                  </a:lnTo>
                  <a:lnTo>
                    <a:pt x="16907" y="860801"/>
                  </a:lnTo>
                  <a:lnTo>
                    <a:pt x="26225" y="815259"/>
                  </a:lnTo>
                  <a:lnTo>
                    <a:pt x="37487" y="770456"/>
                  </a:lnTo>
                  <a:lnTo>
                    <a:pt x="50645" y="726440"/>
                  </a:lnTo>
                  <a:lnTo>
                    <a:pt x="65655" y="683256"/>
                  </a:lnTo>
                  <a:lnTo>
                    <a:pt x="82470" y="640950"/>
                  </a:lnTo>
                  <a:lnTo>
                    <a:pt x="101043" y="599569"/>
                  </a:lnTo>
                  <a:lnTo>
                    <a:pt x="121328" y="559159"/>
                  </a:lnTo>
                  <a:lnTo>
                    <a:pt x="143279" y="519767"/>
                  </a:lnTo>
                  <a:lnTo>
                    <a:pt x="166849" y="481438"/>
                  </a:lnTo>
                  <a:lnTo>
                    <a:pt x="191993" y="444220"/>
                  </a:lnTo>
                  <a:lnTo>
                    <a:pt x="218663" y="408158"/>
                  </a:lnTo>
                  <a:lnTo>
                    <a:pt x="246815" y="373298"/>
                  </a:lnTo>
                  <a:lnTo>
                    <a:pt x="276400" y="339688"/>
                  </a:lnTo>
                  <a:lnTo>
                    <a:pt x="307373" y="307373"/>
                  </a:lnTo>
                  <a:lnTo>
                    <a:pt x="339688" y="276400"/>
                  </a:lnTo>
                  <a:lnTo>
                    <a:pt x="373299" y="246814"/>
                  </a:lnTo>
                  <a:lnTo>
                    <a:pt x="408158" y="218663"/>
                  </a:lnTo>
                  <a:lnTo>
                    <a:pt x="444220" y="191993"/>
                  </a:lnTo>
                  <a:lnTo>
                    <a:pt x="481438" y="166849"/>
                  </a:lnTo>
                  <a:lnTo>
                    <a:pt x="519767" y="143279"/>
                  </a:lnTo>
                  <a:lnTo>
                    <a:pt x="559159" y="121328"/>
                  </a:lnTo>
                  <a:lnTo>
                    <a:pt x="599569" y="101043"/>
                  </a:lnTo>
                  <a:lnTo>
                    <a:pt x="640950" y="82469"/>
                  </a:lnTo>
                  <a:lnTo>
                    <a:pt x="683256" y="65655"/>
                  </a:lnTo>
                  <a:lnTo>
                    <a:pt x="726440" y="50645"/>
                  </a:lnTo>
                  <a:lnTo>
                    <a:pt x="770457" y="37486"/>
                  </a:lnTo>
                  <a:lnTo>
                    <a:pt x="815259" y="26225"/>
                  </a:lnTo>
                  <a:lnTo>
                    <a:pt x="860801" y="16907"/>
                  </a:lnTo>
                  <a:lnTo>
                    <a:pt x="907037" y="9579"/>
                  </a:lnTo>
                  <a:lnTo>
                    <a:pt x="953919" y="4288"/>
                  </a:lnTo>
                  <a:lnTo>
                    <a:pt x="1001402" y="1079"/>
                  </a:lnTo>
                  <a:lnTo>
                    <a:pt x="1049446" y="0"/>
                  </a:lnTo>
                  <a:lnTo>
                    <a:pt x="1097477" y="1079"/>
                  </a:lnTo>
                  <a:lnTo>
                    <a:pt x="1144960" y="4288"/>
                  </a:lnTo>
                  <a:lnTo>
                    <a:pt x="1191842" y="9579"/>
                  </a:lnTo>
                  <a:lnTo>
                    <a:pt x="1238077" y="16907"/>
                  </a:lnTo>
                  <a:lnTo>
                    <a:pt x="1283619" y="26225"/>
                  </a:lnTo>
                  <a:lnTo>
                    <a:pt x="1328422" y="37486"/>
                  </a:lnTo>
                  <a:lnTo>
                    <a:pt x="1372438" y="50645"/>
                  </a:lnTo>
                  <a:lnTo>
                    <a:pt x="1415623" y="65655"/>
                  </a:lnTo>
                  <a:lnTo>
                    <a:pt x="1457929" y="82469"/>
                  </a:lnTo>
                  <a:lnTo>
                    <a:pt x="1499309" y="101043"/>
                  </a:lnTo>
                  <a:lnTo>
                    <a:pt x="1539719" y="121328"/>
                  </a:lnTo>
                  <a:lnTo>
                    <a:pt x="1579112" y="143279"/>
                  </a:lnTo>
                  <a:lnTo>
                    <a:pt x="1617440" y="166849"/>
                  </a:lnTo>
                  <a:lnTo>
                    <a:pt x="1654659" y="191993"/>
                  </a:lnTo>
                  <a:lnTo>
                    <a:pt x="1690721" y="218663"/>
                  </a:lnTo>
                  <a:lnTo>
                    <a:pt x="1725580" y="246814"/>
                  </a:lnTo>
                  <a:lnTo>
                    <a:pt x="1759190" y="276400"/>
                  </a:lnTo>
                  <a:lnTo>
                    <a:pt x="1791505" y="307373"/>
                  </a:lnTo>
                  <a:lnTo>
                    <a:pt x="1822478" y="339688"/>
                  </a:lnTo>
                  <a:lnTo>
                    <a:pt x="1852064" y="373298"/>
                  </a:lnTo>
                  <a:lnTo>
                    <a:pt x="1880215" y="408158"/>
                  </a:lnTo>
                  <a:lnTo>
                    <a:pt x="1906885" y="444220"/>
                  </a:lnTo>
                  <a:lnTo>
                    <a:pt x="1932029" y="481438"/>
                  </a:lnTo>
                  <a:lnTo>
                    <a:pt x="1955600" y="519767"/>
                  </a:lnTo>
                  <a:lnTo>
                    <a:pt x="1977551" y="559159"/>
                  </a:lnTo>
                  <a:lnTo>
                    <a:pt x="1997836" y="599569"/>
                  </a:lnTo>
                  <a:lnTo>
                    <a:pt x="2016409" y="640950"/>
                  </a:lnTo>
                  <a:lnTo>
                    <a:pt x="2033223" y="683256"/>
                  </a:lnTo>
                  <a:lnTo>
                    <a:pt x="2048233" y="726440"/>
                  </a:lnTo>
                  <a:lnTo>
                    <a:pt x="2061392" y="770456"/>
                  </a:lnTo>
                  <a:lnTo>
                    <a:pt x="2072653" y="815259"/>
                  </a:lnTo>
                  <a:lnTo>
                    <a:pt x="2081971" y="860801"/>
                  </a:lnTo>
                  <a:lnTo>
                    <a:pt x="2089299" y="907036"/>
                  </a:lnTo>
                  <a:lnTo>
                    <a:pt x="2094590" y="953919"/>
                  </a:lnTo>
                  <a:lnTo>
                    <a:pt x="2097799" y="1001402"/>
                  </a:lnTo>
                  <a:lnTo>
                    <a:pt x="2098879" y="1049439"/>
                  </a:lnTo>
                  <a:lnTo>
                    <a:pt x="2097799" y="1097477"/>
                  </a:lnTo>
                  <a:lnTo>
                    <a:pt x="2094590" y="1144960"/>
                  </a:lnTo>
                  <a:lnTo>
                    <a:pt x="2089299" y="1191842"/>
                  </a:lnTo>
                  <a:lnTo>
                    <a:pt x="2081971" y="1238077"/>
                  </a:lnTo>
                  <a:lnTo>
                    <a:pt x="2072653" y="1283619"/>
                  </a:lnTo>
                  <a:lnTo>
                    <a:pt x="2061392" y="1328422"/>
                  </a:lnTo>
                  <a:lnTo>
                    <a:pt x="2048233" y="1372438"/>
                  </a:lnTo>
                  <a:lnTo>
                    <a:pt x="2033223" y="1415623"/>
                  </a:lnTo>
                  <a:lnTo>
                    <a:pt x="2016409" y="1457929"/>
                  </a:lnTo>
                  <a:lnTo>
                    <a:pt x="1997836" y="1499310"/>
                  </a:lnTo>
                  <a:lnTo>
                    <a:pt x="1977551" y="1539719"/>
                  </a:lnTo>
                  <a:lnTo>
                    <a:pt x="1955600" y="1579112"/>
                  </a:lnTo>
                  <a:lnTo>
                    <a:pt x="1932029" y="1617440"/>
                  </a:lnTo>
                  <a:lnTo>
                    <a:pt x="1906885" y="1654659"/>
                  </a:lnTo>
                  <a:lnTo>
                    <a:pt x="1880215" y="1690721"/>
                  </a:lnTo>
                  <a:lnTo>
                    <a:pt x="1852064" y="1725580"/>
                  </a:lnTo>
                  <a:lnTo>
                    <a:pt x="1822478" y="1759190"/>
                  </a:lnTo>
                  <a:lnTo>
                    <a:pt x="1791505" y="1791505"/>
                  </a:lnTo>
                  <a:lnTo>
                    <a:pt x="1759190" y="1822478"/>
                  </a:lnTo>
                  <a:lnTo>
                    <a:pt x="1725580" y="1852064"/>
                  </a:lnTo>
                  <a:lnTo>
                    <a:pt x="1690721" y="1880215"/>
                  </a:lnTo>
                  <a:lnTo>
                    <a:pt x="1654659" y="1906885"/>
                  </a:lnTo>
                  <a:lnTo>
                    <a:pt x="1617440" y="1932029"/>
                  </a:lnTo>
                  <a:lnTo>
                    <a:pt x="1579112" y="1955600"/>
                  </a:lnTo>
                  <a:lnTo>
                    <a:pt x="1539719" y="1977550"/>
                  </a:lnTo>
                  <a:lnTo>
                    <a:pt x="1499309" y="1997836"/>
                  </a:lnTo>
                  <a:lnTo>
                    <a:pt x="1457929" y="2016409"/>
                  </a:lnTo>
                  <a:lnTo>
                    <a:pt x="1415623" y="2033223"/>
                  </a:lnTo>
                  <a:lnTo>
                    <a:pt x="1372438" y="2048233"/>
                  </a:lnTo>
                  <a:lnTo>
                    <a:pt x="1328422" y="2061392"/>
                  </a:lnTo>
                  <a:lnTo>
                    <a:pt x="1283619" y="2072653"/>
                  </a:lnTo>
                  <a:lnTo>
                    <a:pt x="1238077" y="2081971"/>
                  </a:lnTo>
                  <a:lnTo>
                    <a:pt x="1191842" y="2089299"/>
                  </a:lnTo>
                  <a:lnTo>
                    <a:pt x="1144960" y="2094590"/>
                  </a:lnTo>
                  <a:lnTo>
                    <a:pt x="1097477" y="2097799"/>
                  </a:lnTo>
                  <a:lnTo>
                    <a:pt x="1049439" y="2098879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73235" y="4017898"/>
              <a:ext cx="698500" cy="1485265"/>
            </a:xfrm>
            <a:custGeom>
              <a:avLst/>
              <a:gdLst/>
              <a:ahLst/>
              <a:cxnLst/>
              <a:rect l="l" t="t" r="r" b="b"/>
              <a:pathLst>
                <a:path w="698500" h="1485264">
                  <a:moveTo>
                    <a:pt x="378040" y="21678"/>
                  </a:moveTo>
                  <a:lnTo>
                    <a:pt x="376339" y="13233"/>
                  </a:lnTo>
                  <a:lnTo>
                    <a:pt x="371703" y="6350"/>
                  </a:lnTo>
                  <a:lnTo>
                    <a:pt x="364832" y="1701"/>
                  </a:lnTo>
                  <a:lnTo>
                    <a:pt x="356412" y="0"/>
                  </a:lnTo>
                  <a:lnTo>
                    <a:pt x="347992" y="1701"/>
                  </a:lnTo>
                  <a:lnTo>
                    <a:pt x="341109" y="6350"/>
                  </a:lnTo>
                  <a:lnTo>
                    <a:pt x="336473" y="13233"/>
                  </a:lnTo>
                  <a:lnTo>
                    <a:pt x="334772" y="21678"/>
                  </a:lnTo>
                  <a:lnTo>
                    <a:pt x="334772" y="192862"/>
                  </a:lnTo>
                  <a:lnTo>
                    <a:pt x="336473" y="201307"/>
                  </a:lnTo>
                  <a:lnTo>
                    <a:pt x="341109" y="208191"/>
                  </a:lnTo>
                  <a:lnTo>
                    <a:pt x="347992" y="212839"/>
                  </a:lnTo>
                  <a:lnTo>
                    <a:pt x="356412" y="214541"/>
                  </a:lnTo>
                  <a:lnTo>
                    <a:pt x="364832" y="212839"/>
                  </a:lnTo>
                  <a:lnTo>
                    <a:pt x="371703" y="208203"/>
                  </a:lnTo>
                  <a:lnTo>
                    <a:pt x="376339" y="201320"/>
                  </a:lnTo>
                  <a:lnTo>
                    <a:pt x="378040" y="192862"/>
                  </a:lnTo>
                  <a:lnTo>
                    <a:pt x="378040" y="21678"/>
                  </a:lnTo>
                  <a:close/>
                </a:path>
                <a:path w="698500" h="1485264">
                  <a:moveTo>
                    <a:pt x="698017" y="648322"/>
                  </a:moveTo>
                  <a:lnTo>
                    <a:pt x="697979" y="598525"/>
                  </a:lnTo>
                  <a:lnTo>
                    <a:pt x="690930" y="549668"/>
                  </a:lnTo>
                  <a:lnTo>
                    <a:pt x="677113" y="502450"/>
                  </a:lnTo>
                  <a:lnTo>
                    <a:pt x="656805" y="457568"/>
                  </a:lnTo>
                  <a:lnTo>
                    <a:pt x="654862" y="454507"/>
                  </a:lnTo>
                  <a:lnTo>
                    <a:pt x="654862" y="645236"/>
                  </a:lnTo>
                  <a:lnTo>
                    <a:pt x="647344" y="694448"/>
                  </a:lnTo>
                  <a:lnTo>
                    <a:pt x="632180" y="741235"/>
                  </a:lnTo>
                  <a:lnTo>
                    <a:pt x="609625" y="784948"/>
                  </a:lnTo>
                  <a:lnTo>
                    <a:pt x="579932" y="824979"/>
                  </a:lnTo>
                  <a:lnTo>
                    <a:pt x="547865" y="867562"/>
                  </a:lnTo>
                  <a:lnTo>
                    <a:pt x="528904" y="902157"/>
                  </a:lnTo>
                  <a:lnTo>
                    <a:pt x="528904" y="1155585"/>
                  </a:lnTo>
                  <a:lnTo>
                    <a:pt x="528904" y="1170635"/>
                  </a:lnTo>
                  <a:lnTo>
                    <a:pt x="528904" y="1225410"/>
                  </a:lnTo>
                  <a:lnTo>
                    <a:pt x="528904" y="1295247"/>
                  </a:lnTo>
                  <a:lnTo>
                    <a:pt x="528866" y="1310297"/>
                  </a:lnTo>
                  <a:lnTo>
                    <a:pt x="523214" y="1315999"/>
                  </a:lnTo>
                  <a:lnTo>
                    <a:pt x="457695" y="1315999"/>
                  </a:lnTo>
                  <a:lnTo>
                    <a:pt x="436029" y="1315999"/>
                  </a:lnTo>
                  <a:lnTo>
                    <a:pt x="436029" y="1359357"/>
                  </a:lnTo>
                  <a:lnTo>
                    <a:pt x="428891" y="1391500"/>
                  </a:lnTo>
                  <a:lnTo>
                    <a:pt x="410730" y="1417726"/>
                  </a:lnTo>
                  <a:lnTo>
                    <a:pt x="384162" y="1435379"/>
                  </a:lnTo>
                  <a:lnTo>
                    <a:pt x="351828" y="1441843"/>
                  </a:lnTo>
                  <a:lnTo>
                    <a:pt x="347091" y="1441843"/>
                  </a:lnTo>
                  <a:lnTo>
                    <a:pt x="314744" y="1435379"/>
                  </a:lnTo>
                  <a:lnTo>
                    <a:pt x="288188" y="1417726"/>
                  </a:lnTo>
                  <a:lnTo>
                    <a:pt x="270014" y="1391500"/>
                  </a:lnTo>
                  <a:lnTo>
                    <a:pt x="262877" y="1359357"/>
                  </a:lnTo>
                  <a:lnTo>
                    <a:pt x="436029" y="1359357"/>
                  </a:lnTo>
                  <a:lnTo>
                    <a:pt x="436029" y="1315999"/>
                  </a:lnTo>
                  <a:lnTo>
                    <a:pt x="241211" y="1315999"/>
                  </a:lnTo>
                  <a:lnTo>
                    <a:pt x="175729" y="1315999"/>
                  </a:lnTo>
                  <a:lnTo>
                    <a:pt x="170014" y="1310297"/>
                  </a:lnTo>
                  <a:lnTo>
                    <a:pt x="170040" y="1295247"/>
                  </a:lnTo>
                  <a:lnTo>
                    <a:pt x="175691" y="1289545"/>
                  </a:lnTo>
                  <a:lnTo>
                    <a:pt x="182448" y="1289545"/>
                  </a:lnTo>
                  <a:lnTo>
                    <a:pt x="516470" y="1289545"/>
                  </a:lnTo>
                  <a:lnTo>
                    <a:pt x="523189" y="1289519"/>
                  </a:lnTo>
                  <a:lnTo>
                    <a:pt x="528904" y="1295247"/>
                  </a:lnTo>
                  <a:lnTo>
                    <a:pt x="528904" y="1225410"/>
                  </a:lnTo>
                  <a:lnTo>
                    <a:pt x="528866" y="1240472"/>
                  </a:lnTo>
                  <a:lnTo>
                    <a:pt x="523214" y="1246162"/>
                  </a:lnTo>
                  <a:lnTo>
                    <a:pt x="516470" y="1246162"/>
                  </a:lnTo>
                  <a:lnTo>
                    <a:pt x="182448" y="1246162"/>
                  </a:lnTo>
                  <a:lnTo>
                    <a:pt x="175729" y="1246162"/>
                  </a:lnTo>
                  <a:lnTo>
                    <a:pt x="170014" y="1240472"/>
                  </a:lnTo>
                  <a:lnTo>
                    <a:pt x="170040" y="1225410"/>
                  </a:lnTo>
                  <a:lnTo>
                    <a:pt x="175691" y="1219720"/>
                  </a:lnTo>
                  <a:lnTo>
                    <a:pt x="182448" y="1219720"/>
                  </a:lnTo>
                  <a:lnTo>
                    <a:pt x="516470" y="1219720"/>
                  </a:lnTo>
                  <a:lnTo>
                    <a:pt x="523189" y="1219720"/>
                  </a:lnTo>
                  <a:lnTo>
                    <a:pt x="528904" y="1225410"/>
                  </a:lnTo>
                  <a:lnTo>
                    <a:pt x="528904" y="1170635"/>
                  </a:lnTo>
                  <a:lnTo>
                    <a:pt x="523214" y="1176362"/>
                  </a:lnTo>
                  <a:lnTo>
                    <a:pt x="175729" y="1176362"/>
                  </a:lnTo>
                  <a:lnTo>
                    <a:pt x="170014" y="1170635"/>
                  </a:lnTo>
                  <a:lnTo>
                    <a:pt x="170040" y="1155585"/>
                  </a:lnTo>
                  <a:lnTo>
                    <a:pt x="175691" y="1149883"/>
                  </a:lnTo>
                  <a:lnTo>
                    <a:pt x="188798" y="1149883"/>
                  </a:lnTo>
                  <a:lnTo>
                    <a:pt x="510171" y="1149883"/>
                  </a:lnTo>
                  <a:lnTo>
                    <a:pt x="523189" y="1149883"/>
                  </a:lnTo>
                  <a:lnTo>
                    <a:pt x="528904" y="1155585"/>
                  </a:lnTo>
                  <a:lnTo>
                    <a:pt x="528904" y="902157"/>
                  </a:lnTo>
                  <a:lnTo>
                    <a:pt x="522414" y="913980"/>
                  </a:lnTo>
                  <a:lnTo>
                    <a:pt x="503885" y="963485"/>
                  </a:lnTo>
                  <a:lnTo>
                    <a:pt x="492556" y="1015314"/>
                  </a:lnTo>
                  <a:lnTo>
                    <a:pt x="488708" y="1068692"/>
                  </a:lnTo>
                  <a:lnTo>
                    <a:pt x="488708" y="1106538"/>
                  </a:lnTo>
                  <a:lnTo>
                    <a:pt x="210197" y="1106538"/>
                  </a:lnTo>
                  <a:lnTo>
                    <a:pt x="206298" y="1016482"/>
                  </a:lnTo>
                  <a:lnTo>
                    <a:pt x="194767" y="964412"/>
                  </a:lnTo>
                  <a:lnTo>
                    <a:pt x="175920" y="914323"/>
                  </a:lnTo>
                  <a:lnTo>
                    <a:pt x="150025" y="867003"/>
                  </a:lnTo>
                  <a:lnTo>
                    <a:pt x="117386" y="823226"/>
                  </a:lnTo>
                  <a:lnTo>
                    <a:pt x="85648" y="778840"/>
                  </a:lnTo>
                  <a:lnTo>
                    <a:pt x="62407" y="729869"/>
                  </a:lnTo>
                  <a:lnTo>
                    <a:pt x="48133" y="677545"/>
                  </a:lnTo>
                  <a:lnTo>
                    <a:pt x="43281" y="623100"/>
                  </a:lnTo>
                  <a:lnTo>
                    <a:pt x="46977" y="575310"/>
                  </a:lnTo>
                  <a:lnTo>
                    <a:pt x="57734" y="529780"/>
                  </a:lnTo>
                  <a:lnTo>
                    <a:pt x="74993" y="487083"/>
                  </a:lnTo>
                  <a:lnTo>
                    <a:pt x="98196" y="447814"/>
                  </a:lnTo>
                  <a:lnTo>
                    <a:pt x="126796" y="412559"/>
                  </a:lnTo>
                  <a:lnTo>
                    <a:pt x="160235" y="381901"/>
                  </a:lnTo>
                  <a:lnTo>
                    <a:pt x="197993" y="356412"/>
                  </a:lnTo>
                  <a:lnTo>
                    <a:pt x="239496" y="336677"/>
                  </a:lnTo>
                  <a:lnTo>
                    <a:pt x="284187" y="323291"/>
                  </a:lnTo>
                  <a:lnTo>
                    <a:pt x="331546" y="316839"/>
                  </a:lnTo>
                  <a:lnTo>
                    <a:pt x="383654" y="318312"/>
                  </a:lnTo>
                  <a:lnTo>
                    <a:pt x="434301" y="328587"/>
                  </a:lnTo>
                  <a:lnTo>
                    <a:pt x="482434" y="347268"/>
                  </a:lnTo>
                  <a:lnTo>
                    <a:pt x="526999" y="373913"/>
                  </a:lnTo>
                  <a:lnTo>
                    <a:pt x="566928" y="408114"/>
                  </a:lnTo>
                  <a:lnTo>
                    <a:pt x="600519" y="448576"/>
                  </a:lnTo>
                  <a:lnTo>
                    <a:pt x="626503" y="493598"/>
                  </a:lnTo>
                  <a:lnTo>
                    <a:pt x="644486" y="542086"/>
                  </a:lnTo>
                  <a:lnTo>
                    <a:pt x="654062" y="592988"/>
                  </a:lnTo>
                  <a:lnTo>
                    <a:pt x="654862" y="645236"/>
                  </a:lnTo>
                  <a:lnTo>
                    <a:pt x="654862" y="454507"/>
                  </a:lnTo>
                  <a:lnTo>
                    <a:pt x="630262" y="415734"/>
                  </a:lnTo>
                  <a:lnTo>
                    <a:pt x="597738" y="377647"/>
                  </a:lnTo>
                  <a:lnTo>
                    <a:pt x="560184" y="344538"/>
                  </a:lnTo>
                  <a:lnTo>
                    <a:pt x="518807" y="317373"/>
                  </a:lnTo>
                  <a:lnTo>
                    <a:pt x="517652" y="316839"/>
                  </a:lnTo>
                  <a:lnTo>
                    <a:pt x="474306" y="296418"/>
                  </a:lnTo>
                  <a:lnTo>
                    <a:pt x="427380" y="281940"/>
                  </a:lnTo>
                  <a:lnTo>
                    <a:pt x="378739" y="274218"/>
                  </a:lnTo>
                  <a:lnTo>
                    <a:pt x="329057" y="273507"/>
                  </a:lnTo>
                  <a:lnTo>
                    <a:pt x="279806" y="279869"/>
                  </a:lnTo>
                  <a:lnTo>
                    <a:pt x="233006" y="292823"/>
                  </a:lnTo>
                  <a:lnTo>
                    <a:pt x="189128" y="311861"/>
                  </a:lnTo>
                  <a:lnTo>
                    <a:pt x="148653" y="336473"/>
                  </a:lnTo>
                  <a:lnTo>
                    <a:pt x="112039" y="366179"/>
                  </a:lnTo>
                  <a:lnTo>
                    <a:pt x="79768" y="400456"/>
                  </a:lnTo>
                  <a:lnTo>
                    <a:pt x="52311" y="438810"/>
                  </a:lnTo>
                  <a:lnTo>
                    <a:pt x="30137" y="480758"/>
                  </a:lnTo>
                  <a:lnTo>
                    <a:pt x="13703" y="525767"/>
                  </a:lnTo>
                  <a:lnTo>
                    <a:pt x="3505" y="573366"/>
                  </a:lnTo>
                  <a:lnTo>
                    <a:pt x="0" y="623036"/>
                  </a:lnTo>
                  <a:lnTo>
                    <a:pt x="3568" y="672896"/>
                  </a:lnTo>
                  <a:lnTo>
                    <a:pt x="14071" y="721398"/>
                  </a:lnTo>
                  <a:lnTo>
                    <a:pt x="31267" y="767791"/>
                  </a:lnTo>
                  <a:lnTo>
                    <a:pt x="54864" y="811390"/>
                  </a:lnTo>
                  <a:lnTo>
                    <a:pt x="113576" y="890282"/>
                  </a:lnTo>
                  <a:lnTo>
                    <a:pt x="136550" y="932205"/>
                  </a:lnTo>
                  <a:lnTo>
                    <a:pt x="153263" y="976541"/>
                  </a:lnTo>
                  <a:lnTo>
                    <a:pt x="163487" y="1022604"/>
                  </a:lnTo>
                  <a:lnTo>
                    <a:pt x="166878" y="1068692"/>
                  </a:lnTo>
                  <a:lnTo>
                    <a:pt x="166928" y="1109687"/>
                  </a:lnTo>
                  <a:lnTo>
                    <a:pt x="160782" y="1110919"/>
                  </a:lnTo>
                  <a:lnTo>
                    <a:pt x="143065" y="1122895"/>
                  </a:lnTo>
                  <a:lnTo>
                    <a:pt x="131127" y="1140637"/>
                  </a:lnTo>
                  <a:lnTo>
                    <a:pt x="126733" y="1162342"/>
                  </a:lnTo>
                  <a:lnTo>
                    <a:pt x="126733" y="1163878"/>
                  </a:lnTo>
                  <a:lnTo>
                    <a:pt x="131127" y="1185583"/>
                  </a:lnTo>
                  <a:lnTo>
                    <a:pt x="139496" y="1198054"/>
                  </a:lnTo>
                  <a:lnTo>
                    <a:pt x="131127" y="1210500"/>
                  </a:lnTo>
                  <a:lnTo>
                    <a:pt x="126733" y="1232204"/>
                  </a:lnTo>
                  <a:lnTo>
                    <a:pt x="126733" y="1233741"/>
                  </a:lnTo>
                  <a:lnTo>
                    <a:pt x="131114" y="1255433"/>
                  </a:lnTo>
                  <a:lnTo>
                    <a:pt x="139484" y="1267866"/>
                  </a:lnTo>
                  <a:lnTo>
                    <a:pt x="131127" y="1280299"/>
                  </a:lnTo>
                  <a:lnTo>
                    <a:pt x="126733" y="1302004"/>
                  </a:lnTo>
                  <a:lnTo>
                    <a:pt x="126733" y="1303540"/>
                  </a:lnTo>
                  <a:lnTo>
                    <a:pt x="131127" y="1325245"/>
                  </a:lnTo>
                  <a:lnTo>
                    <a:pt x="143065" y="1342986"/>
                  </a:lnTo>
                  <a:lnTo>
                    <a:pt x="160782" y="1354963"/>
                  </a:lnTo>
                  <a:lnTo>
                    <a:pt x="182448" y="1359357"/>
                  </a:lnTo>
                  <a:lnTo>
                    <a:pt x="219951" y="1359357"/>
                  </a:lnTo>
                  <a:lnTo>
                    <a:pt x="229616" y="1407121"/>
                  </a:lnTo>
                  <a:lnTo>
                    <a:pt x="256971" y="1447736"/>
                  </a:lnTo>
                  <a:lnTo>
                    <a:pt x="297510" y="1475143"/>
                  </a:lnTo>
                  <a:lnTo>
                    <a:pt x="347091" y="1485201"/>
                  </a:lnTo>
                  <a:lnTo>
                    <a:pt x="351828" y="1485201"/>
                  </a:lnTo>
                  <a:lnTo>
                    <a:pt x="401408" y="1475143"/>
                  </a:lnTo>
                  <a:lnTo>
                    <a:pt x="441947" y="1447736"/>
                  </a:lnTo>
                  <a:lnTo>
                    <a:pt x="445909" y="1441843"/>
                  </a:lnTo>
                  <a:lnTo>
                    <a:pt x="469303" y="1407121"/>
                  </a:lnTo>
                  <a:lnTo>
                    <a:pt x="478955" y="1359357"/>
                  </a:lnTo>
                  <a:lnTo>
                    <a:pt x="516470" y="1359357"/>
                  </a:lnTo>
                  <a:lnTo>
                    <a:pt x="538137" y="1354963"/>
                  </a:lnTo>
                  <a:lnTo>
                    <a:pt x="555853" y="1342986"/>
                  </a:lnTo>
                  <a:lnTo>
                    <a:pt x="567804" y="1325245"/>
                  </a:lnTo>
                  <a:lnTo>
                    <a:pt x="569671" y="1315999"/>
                  </a:lnTo>
                  <a:lnTo>
                    <a:pt x="572173" y="1303540"/>
                  </a:lnTo>
                  <a:lnTo>
                    <a:pt x="572173" y="1302004"/>
                  </a:lnTo>
                  <a:lnTo>
                    <a:pt x="569658" y="1289519"/>
                  </a:lnTo>
                  <a:lnTo>
                    <a:pt x="567791" y="1280299"/>
                  </a:lnTo>
                  <a:lnTo>
                    <a:pt x="559422" y="1267879"/>
                  </a:lnTo>
                  <a:lnTo>
                    <a:pt x="567791" y="1255445"/>
                  </a:lnTo>
                  <a:lnTo>
                    <a:pt x="569671" y="1246162"/>
                  </a:lnTo>
                  <a:lnTo>
                    <a:pt x="572173" y="1233741"/>
                  </a:lnTo>
                  <a:lnTo>
                    <a:pt x="572173" y="1232204"/>
                  </a:lnTo>
                  <a:lnTo>
                    <a:pt x="569658" y="1219720"/>
                  </a:lnTo>
                  <a:lnTo>
                    <a:pt x="567791" y="1210500"/>
                  </a:lnTo>
                  <a:lnTo>
                    <a:pt x="559396" y="1198067"/>
                  </a:lnTo>
                  <a:lnTo>
                    <a:pt x="567804" y="1185583"/>
                  </a:lnTo>
                  <a:lnTo>
                    <a:pt x="569658" y="1176362"/>
                  </a:lnTo>
                  <a:lnTo>
                    <a:pt x="572173" y="1163878"/>
                  </a:lnTo>
                  <a:lnTo>
                    <a:pt x="572173" y="1162342"/>
                  </a:lnTo>
                  <a:lnTo>
                    <a:pt x="555840" y="1122895"/>
                  </a:lnTo>
                  <a:lnTo>
                    <a:pt x="531990" y="1109687"/>
                  </a:lnTo>
                  <a:lnTo>
                    <a:pt x="531990" y="1106538"/>
                  </a:lnTo>
                  <a:lnTo>
                    <a:pt x="531990" y="1068692"/>
                  </a:lnTo>
                  <a:lnTo>
                    <a:pt x="535381" y="1021588"/>
                  </a:lnTo>
                  <a:lnTo>
                    <a:pt x="545376" y="975817"/>
                  </a:lnTo>
                  <a:lnTo>
                    <a:pt x="561733" y="932103"/>
                  </a:lnTo>
                  <a:lnTo>
                    <a:pt x="584187" y="891120"/>
                  </a:lnTo>
                  <a:lnTo>
                    <a:pt x="612508" y="853541"/>
                  </a:lnTo>
                  <a:lnTo>
                    <a:pt x="640257" y="817346"/>
                  </a:lnTo>
                  <a:lnTo>
                    <a:pt x="662851" y="778357"/>
                  </a:lnTo>
                  <a:lnTo>
                    <a:pt x="680097" y="736942"/>
                  </a:lnTo>
                  <a:lnTo>
                    <a:pt x="691870" y="693470"/>
                  </a:lnTo>
                  <a:lnTo>
                    <a:pt x="698017" y="648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0227" y="4188916"/>
              <a:ext cx="155340" cy="1556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14792" y="4551791"/>
              <a:ext cx="196215" cy="43815"/>
            </a:xfrm>
            <a:custGeom>
              <a:avLst/>
              <a:gdLst/>
              <a:ahLst/>
              <a:cxnLst/>
              <a:rect l="l" t="t" r="r" b="b"/>
              <a:pathLst>
                <a:path w="196214" h="43814">
                  <a:moveTo>
                    <a:pt x="174539" y="43355"/>
                  </a:moveTo>
                  <a:lnTo>
                    <a:pt x="21637" y="43355"/>
                  </a:lnTo>
                  <a:lnTo>
                    <a:pt x="13217" y="41650"/>
                  </a:lnTo>
                  <a:lnTo>
                    <a:pt x="6339" y="37003"/>
                  </a:lnTo>
                  <a:lnTo>
                    <a:pt x="1701" y="30112"/>
                  </a:lnTo>
                  <a:lnTo>
                    <a:pt x="0" y="21677"/>
                  </a:lnTo>
                  <a:lnTo>
                    <a:pt x="1701" y="13242"/>
                  </a:lnTo>
                  <a:lnTo>
                    <a:pt x="6339" y="6351"/>
                  </a:lnTo>
                  <a:lnTo>
                    <a:pt x="13217" y="1704"/>
                  </a:lnTo>
                  <a:lnTo>
                    <a:pt x="21637" y="0"/>
                  </a:lnTo>
                  <a:lnTo>
                    <a:pt x="174539" y="0"/>
                  </a:lnTo>
                  <a:lnTo>
                    <a:pt x="182959" y="1704"/>
                  </a:lnTo>
                  <a:lnTo>
                    <a:pt x="189837" y="6351"/>
                  </a:lnTo>
                  <a:lnTo>
                    <a:pt x="194475" y="13242"/>
                  </a:lnTo>
                  <a:lnTo>
                    <a:pt x="196176" y="21677"/>
                  </a:lnTo>
                  <a:lnTo>
                    <a:pt x="194475" y="30112"/>
                  </a:lnTo>
                  <a:lnTo>
                    <a:pt x="189837" y="37003"/>
                  </a:lnTo>
                  <a:lnTo>
                    <a:pt x="182959" y="41650"/>
                  </a:lnTo>
                  <a:lnTo>
                    <a:pt x="174539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184" y="4180361"/>
              <a:ext cx="155340" cy="1556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29750" y="4429365"/>
              <a:ext cx="799465" cy="380365"/>
            </a:xfrm>
            <a:custGeom>
              <a:avLst/>
              <a:gdLst/>
              <a:ahLst/>
              <a:cxnLst/>
              <a:rect l="l" t="t" r="r" b="b"/>
              <a:pathLst>
                <a:path w="799464" h="380364">
                  <a:moveTo>
                    <a:pt x="196176" y="135559"/>
                  </a:moveTo>
                  <a:lnTo>
                    <a:pt x="194475" y="127114"/>
                  </a:lnTo>
                  <a:lnTo>
                    <a:pt x="189839" y="120230"/>
                  </a:lnTo>
                  <a:lnTo>
                    <a:pt x="182956" y="115582"/>
                  </a:lnTo>
                  <a:lnTo>
                    <a:pt x="174536" y="113880"/>
                  </a:lnTo>
                  <a:lnTo>
                    <a:pt x="21628" y="113880"/>
                  </a:lnTo>
                  <a:lnTo>
                    <a:pt x="13208" y="115582"/>
                  </a:lnTo>
                  <a:lnTo>
                    <a:pt x="6337" y="120230"/>
                  </a:lnTo>
                  <a:lnTo>
                    <a:pt x="1701" y="127114"/>
                  </a:lnTo>
                  <a:lnTo>
                    <a:pt x="0" y="135559"/>
                  </a:lnTo>
                  <a:lnTo>
                    <a:pt x="1701" y="143992"/>
                  </a:lnTo>
                  <a:lnTo>
                    <a:pt x="6337" y="150876"/>
                  </a:lnTo>
                  <a:lnTo>
                    <a:pt x="13208" y="155524"/>
                  </a:lnTo>
                  <a:lnTo>
                    <a:pt x="21628" y="157226"/>
                  </a:lnTo>
                  <a:lnTo>
                    <a:pt x="174536" y="157226"/>
                  </a:lnTo>
                  <a:lnTo>
                    <a:pt x="182956" y="155524"/>
                  </a:lnTo>
                  <a:lnTo>
                    <a:pt x="189839" y="150876"/>
                  </a:lnTo>
                  <a:lnTo>
                    <a:pt x="194475" y="143992"/>
                  </a:lnTo>
                  <a:lnTo>
                    <a:pt x="196176" y="135559"/>
                  </a:lnTo>
                  <a:close/>
                </a:path>
                <a:path w="799464" h="380364">
                  <a:moveTo>
                    <a:pt x="798957" y="150837"/>
                  </a:moveTo>
                  <a:lnTo>
                    <a:pt x="793877" y="135153"/>
                  </a:lnTo>
                  <a:lnTo>
                    <a:pt x="787133" y="129425"/>
                  </a:lnTo>
                  <a:lnTo>
                    <a:pt x="729284" y="121018"/>
                  </a:lnTo>
                  <a:lnTo>
                    <a:pt x="729284" y="164769"/>
                  </a:lnTo>
                  <a:lnTo>
                    <a:pt x="667626" y="224980"/>
                  </a:lnTo>
                  <a:lnTo>
                    <a:pt x="665289" y="232181"/>
                  </a:lnTo>
                  <a:lnTo>
                    <a:pt x="679869" y="317182"/>
                  </a:lnTo>
                  <a:lnTo>
                    <a:pt x="606818" y="278714"/>
                  </a:lnTo>
                  <a:lnTo>
                    <a:pt x="603351" y="277876"/>
                  </a:lnTo>
                  <a:lnTo>
                    <a:pt x="596430" y="277876"/>
                  </a:lnTo>
                  <a:lnTo>
                    <a:pt x="592975" y="278714"/>
                  </a:lnTo>
                  <a:lnTo>
                    <a:pt x="589762" y="280365"/>
                  </a:lnTo>
                  <a:lnTo>
                    <a:pt x="519861" y="317182"/>
                  </a:lnTo>
                  <a:lnTo>
                    <a:pt x="533222" y="239204"/>
                  </a:lnTo>
                  <a:lnTo>
                    <a:pt x="534403" y="232181"/>
                  </a:lnTo>
                  <a:lnTo>
                    <a:pt x="532091" y="224980"/>
                  </a:lnTo>
                  <a:lnTo>
                    <a:pt x="470446" y="164769"/>
                  </a:lnTo>
                  <a:lnTo>
                    <a:pt x="555663" y="152374"/>
                  </a:lnTo>
                  <a:lnTo>
                    <a:pt x="561759" y="147929"/>
                  </a:lnTo>
                  <a:lnTo>
                    <a:pt x="599859" y="70573"/>
                  </a:lnTo>
                  <a:lnTo>
                    <a:pt x="634834" y="141541"/>
                  </a:lnTo>
                  <a:lnTo>
                    <a:pt x="638009" y="147929"/>
                  </a:lnTo>
                  <a:lnTo>
                    <a:pt x="644093" y="152374"/>
                  </a:lnTo>
                  <a:lnTo>
                    <a:pt x="729284" y="164769"/>
                  </a:lnTo>
                  <a:lnTo>
                    <a:pt x="729284" y="121018"/>
                  </a:lnTo>
                  <a:lnTo>
                    <a:pt x="668667" y="112204"/>
                  </a:lnTo>
                  <a:lnTo>
                    <a:pt x="648157" y="70573"/>
                  </a:lnTo>
                  <a:lnTo>
                    <a:pt x="615670" y="4673"/>
                  </a:lnTo>
                  <a:lnTo>
                    <a:pt x="608139" y="0"/>
                  </a:lnTo>
                  <a:lnTo>
                    <a:pt x="591667" y="0"/>
                  </a:lnTo>
                  <a:lnTo>
                    <a:pt x="584136" y="4673"/>
                  </a:lnTo>
                  <a:lnTo>
                    <a:pt x="531177" y="112204"/>
                  </a:lnTo>
                  <a:lnTo>
                    <a:pt x="412750" y="129425"/>
                  </a:lnTo>
                  <a:lnTo>
                    <a:pt x="405968" y="135153"/>
                  </a:lnTo>
                  <a:lnTo>
                    <a:pt x="400888" y="150837"/>
                  </a:lnTo>
                  <a:lnTo>
                    <a:pt x="403021" y="159461"/>
                  </a:lnTo>
                  <a:lnTo>
                    <a:pt x="488708" y="243128"/>
                  </a:lnTo>
                  <a:lnTo>
                    <a:pt x="469874" y="353161"/>
                  </a:lnTo>
                  <a:lnTo>
                    <a:pt x="468452" y="361289"/>
                  </a:lnTo>
                  <a:lnTo>
                    <a:pt x="471805" y="369493"/>
                  </a:lnTo>
                  <a:lnTo>
                    <a:pt x="485127" y="379209"/>
                  </a:lnTo>
                  <a:lnTo>
                    <a:pt x="493953" y="379844"/>
                  </a:lnTo>
                  <a:lnTo>
                    <a:pt x="599897" y="324027"/>
                  </a:lnTo>
                  <a:lnTo>
                    <a:pt x="701700" y="377672"/>
                  </a:lnTo>
                  <a:lnTo>
                    <a:pt x="705167" y="378485"/>
                  </a:lnTo>
                  <a:lnTo>
                    <a:pt x="713105" y="378485"/>
                  </a:lnTo>
                  <a:lnTo>
                    <a:pt x="717575" y="377101"/>
                  </a:lnTo>
                  <a:lnTo>
                    <a:pt x="728040" y="369531"/>
                  </a:lnTo>
                  <a:lnTo>
                    <a:pt x="731354" y="361289"/>
                  </a:lnTo>
                  <a:lnTo>
                    <a:pt x="724979" y="324027"/>
                  </a:lnTo>
                  <a:lnTo>
                    <a:pt x="723811" y="317182"/>
                  </a:lnTo>
                  <a:lnTo>
                    <a:pt x="711136" y="243128"/>
                  </a:lnTo>
                  <a:lnTo>
                    <a:pt x="796848" y="159461"/>
                  </a:lnTo>
                  <a:lnTo>
                    <a:pt x="798957" y="150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3276600" cy="10287000"/>
          </a:xfrm>
          <a:custGeom>
            <a:avLst/>
            <a:gdLst/>
            <a:ahLst/>
            <a:cxnLst/>
            <a:rect l="l" t="t" r="r" b="b"/>
            <a:pathLst>
              <a:path w="3276600" h="10287000">
                <a:moveTo>
                  <a:pt x="32765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276599" y="0"/>
                </a:lnTo>
                <a:lnTo>
                  <a:pt x="3276599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902" y="2632645"/>
            <a:ext cx="261874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90" b="1">
                <a:latin typeface="Tahoma"/>
                <a:cs typeface="Tahoma"/>
              </a:rPr>
              <a:t>D</a:t>
            </a:r>
            <a:r>
              <a:rPr dirty="0" sz="7000" spc="515" b="1">
                <a:latin typeface="Tahoma"/>
                <a:cs typeface="Tahoma"/>
              </a:rPr>
              <a:t>A</a:t>
            </a:r>
            <a:r>
              <a:rPr dirty="0" sz="7000" spc="100" b="1">
                <a:latin typeface="Tahoma"/>
                <a:cs typeface="Tahoma"/>
              </a:rPr>
              <a:t>T</a:t>
            </a:r>
            <a:r>
              <a:rPr dirty="0" sz="7000" spc="520" b="1"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9695" y="264655"/>
            <a:ext cx="2212975" cy="3782695"/>
            <a:chOff x="589695" y="264655"/>
            <a:chExt cx="2212975" cy="3782695"/>
          </a:xfrm>
        </p:grpSpPr>
        <p:sp>
          <p:nvSpPr>
            <p:cNvPr id="5" name="object 5"/>
            <p:cNvSpPr/>
            <p:nvPr/>
          </p:nvSpPr>
          <p:spPr>
            <a:xfrm>
              <a:off x="897419" y="4023184"/>
              <a:ext cx="1905635" cy="0"/>
            </a:xfrm>
            <a:custGeom>
              <a:avLst/>
              <a:gdLst/>
              <a:ahLst/>
              <a:cxnLst/>
              <a:rect l="l" t="t" r="r" b="b"/>
              <a:pathLst>
                <a:path w="1905635" h="0">
                  <a:moveTo>
                    <a:pt x="0" y="0"/>
                  </a:moveTo>
                  <a:lnTo>
                    <a:pt x="1905158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9695" y="264655"/>
              <a:ext cx="2099310" cy="2099310"/>
            </a:xfrm>
            <a:custGeom>
              <a:avLst/>
              <a:gdLst/>
              <a:ahLst/>
              <a:cxnLst/>
              <a:rect l="l" t="t" r="r" b="b"/>
              <a:pathLst>
                <a:path w="2099310" h="2099310">
                  <a:moveTo>
                    <a:pt x="1049451" y="2098879"/>
                  </a:moveTo>
                  <a:lnTo>
                    <a:pt x="1001402" y="2097799"/>
                  </a:lnTo>
                  <a:lnTo>
                    <a:pt x="953919" y="2094590"/>
                  </a:lnTo>
                  <a:lnTo>
                    <a:pt x="907036" y="2089299"/>
                  </a:lnTo>
                  <a:lnTo>
                    <a:pt x="860801" y="2081971"/>
                  </a:lnTo>
                  <a:lnTo>
                    <a:pt x="815259" y="2072654"/>
                  </a:lnTo>
                  <a:lnTo>
                    <a:pt x="770457" y="2061392"/>
                  </a:lnTo>
                  <a:lnTo>
                    <a:pt x="726440" y="2048233"/>
                  </a:lnTo>
                  <a:lnTo>
                    <a:pt x="683256" y="2033224"/>
                  </a:lnTo>
                  <a:lnTo>
                    <a:pt x="640950" y="2016409"/>
                  </a:lnTo>
                  <a:lnTo>
                    <a:pt x="599569" y="1997836"/>
                  </a:lnTo>
                  <a:lnTo>
                    <a:pt x="559159" y="1977551"/>
                  </a:lnTo>
                  <a:lnTo>
                    <a:pt x="519767" y="1955600"/>
                  </a:lnTo>
                  <a:lnTo>
                    <a:pt x="481438" y="1932029"/>
                  </a:lnTo>
                  <a:lnTo>
                    <a:pt x="444220" y="1906886"/>
                  </a:lnTo>
                  <a:lnTo>
                    <a:pt x="408158" y="1880215"/>
                  </a:lnTo>
                  <a:lnTo>
                    <a:pt x="373298" y="1852064"/>
                  </a:lnTo>
                  <a:lnTo>
                    <a:pt x="339688" y="1822479"/>
                  </a:lnTo>
                  <a:lnTo>
                    <a:pt x="307373" y="1791505"/>
                  </a:lnTo>
                  <a:lnTo>
                    <a:pt x="276400" y="1759190"/>
                  </a:lnTo>
                  <a:lnTo>
                    <a:pt x="246814" y="1725580"/>
                  </a:lnTo>
                  <a:lnTo>
                    <a:pt x="218663" y="1690721"/>
                  </a:lnTo>
                  <a:lnTo>
                    <a:pt x="191993" y="1654659"/>
                  </a:lnTo>
                  <a:lnTo>
                    <a:pt x="166849" y="1617440"/>
                  </a:lnTo>
                  <a:lnTo>
                    <a:pt x="143279" y="1579112"/>
                  </a:lnTo>
                  <a:lnTo>
                    <a:pt x="121328" y="1539719"/>
                  </a:lnTo>
                  <a:lnTo>
                    <a:pt x="101043" y="1499310"/>
                  </a:lnTo>
                  <a:lnTo>
                    <a:pt x="82470" y="1457929"/>
                  </a:lnTo>
                  <a:lnTo>
                    <a:pt x="65655" y="1415623"/>
                  </a:lnTo>
                  <a:lnTo>
                    <a:pt x="50645" y="1372439"/>
                  </a:lnTo>
                  <a:lnTo>
                    <a:pt x="37486" y="1328422"/>
                  </a:lnTo>
                  <a:lnTo>
                    <a:pt x="26225" y="1283619"/>
                  </a:lnTo>
                  <a:lnTo>
                    <a:pt x="16907" y="1238077"/>
                  </a:lnTo>
                  <a:lnTo>
                    <a:pt x="9580" y="1191842"/>
                  </a:lnTo>
                  <a:lnTo>
                    <a:pt x="4288" y="1144960"/>
                  </a:lnTo>
                  <a:lnTo>
                    <a:pt x="1079" y="1097477"/>
                  </a:lnTo>
                  <a:lnTo>
                    <a:pt x="0" y="1049436"/>
                  </a:lnTo>
                  <a:lnTo>
                    <a:pt x="1079" y="1001402"/>
                  </a:lnTo>
                  <a:lnTo>
                    <a:pt x="4288" y="953919"/>
                  </a:lnTo>
                  <a:lnTo>
                    <a:pt x="9580" y="907037"/>
                  </a:lnTo>
                  <a:lnTo>
                    <a:pt x="16907" y="860801"/>
                  </a:lnTo>
                  <a:lnTo>
                    <a:pt x="26225" y="815259"/>
                  </a:lnTo>
                  <a:lnTo>
                    <a:pt x="37486" y="770457"/>
                  </a:lnTo>
                  <a:lnTo>
                    <a:pt x="50645" y="726440"/>
                  </a:lnTo>
                  <a:lnTo>
                    <a:pt x="65655" y="683256"/>
                  </a:lnTo>
                  <a:lnTo>
                    <a:pt x="82470" y="640950"/>
                  </a:lnTo>
                  <a:lnTo>
                    <a:pt x="101043" y="599569"/>
                  </a:lnTo>
                  <a:lnTo>
                    <a:pt x="121328" y="559159"/>
                  </a:lnTo>
                  <a:lnTo>
                    <a:pt x="143279" y="519767"/>
                  </a:lnTo>
                  <a:lnTo>
                    <a:pt x="166849" y="481438"/>
                  </a:lnTo>
                  <a:lnTo>
                    <a:pt x="191993" y="444220"/>
                  </a:lnTo>
                  <a:lnTo>
                    <a:pt x="218663" y="408158"/>
                  </a:lnTo>
                  <a:lnTo>
                    <a:pt x="246814" y="373299"/>
                  </a:lnTo>
                  <a:lnTo>
                    <a:pt x="276400" y="339688"/>
                  </a:lnTo>
                  <a:lnTo>
                    <a:pt x="307373" y="307373"/>
                  </a:lnTo>
                  <a:lnTo>
                    <a:pt x="339688" y="276400"/>
                  </a:lnTo>
                  <a:lnTo>
                    <a:pt x="373298" y="246815"/>
                  </a:lnTo>
                  <a:lnTo>
                    <a:pt x="408158" y="218663"/>
                  </a:lnTo>
                  <a:lnTo>
                    <a:pt x="444220" y="191993"/>
                  </a:lnTo>
                  <a:lnTo>
                    <a:pt x="481438" y="166849"/>
                  </a:lnTo>
                  <a:lnTo>
                    <a:pt x="519767" y="143279"/>
                  </a:lnTo>
                  <a:lnTo>
                    <a:pt x="559159" y="121328"/>
                  </a:lnTo>
                  <a:lnTo>
                    <a:pt x="599569" y="101043"/>
                  </a:lnTo>
                  <a:lnTo>
                    <a:pt x="640950" y="82470"/>
                  </a:lnTo>
                  <a:lnTo>
                    <a:pt x="683256" y="65655"/>
                  </a:lnTo>
                  <a:lnTo>
                    <a:pt x="726440" y="50645"/>
                  </a:lnTo>
                  <a:lnTo>
                    <a:pt x="770457" y="37487"/>
                  </a:lnTo>
                  <a:lnTo>
                    <a:pt x="815259" y="26225"/>
                  </a:lnTo>
                  <a:lnTo>
                    <a:pt x="860801" y="16907"/>
                  </a:lnTo>
                  <a:lnTo>
                    <a:pt x="907036" y="9580"/>
                  </a:lnTo>
                  <a:lnTo>
                    <a:pt x="953919" y="4288"/>
                  </a:lnTo>
                  <a:lnTo>
                    <a:pt x="1001402" y="1079"/>
                  </a:lnTo>
                  <a:lnTo>
                    <a:pt x="1049439" y="0"/>
                  </a:lnTo>
                  <a:lnTo>
                    <a:pt x="1097477" y="1079"/>
                  </a:lnTo>
                  <a:lnTo>
                    <a:pt x="1144960" y="4288"/>
                  </a:lnTo>
                  <a:lnTo>
                    <a:pt x="1191842" y="9580"/>
                  </a:lnTo>
                  <a:lnTo>
                    <a:pt x="1238077" y="16907"/>
                  </a:lnTo>
                  <a:lnTo>
                    <a:pt x="1283619" y="26225"/>
                  </a:lnTo>
                  <a:lnTo>
                    <a:pt x="1328422" y="37487"/>
                  </a:lnTo>
                  <a:lnTo>
                    <a:pt x="1372438" y="50645"/>
                  </a:lnTo>
                  <a:lnTo>
                    <a:pt x="1415623" y="65655"/>
                  </a:lnTo>
                  <a:lnTo>
                    <a:pt x="1457929" y="82470"/>
                  </a:lnTo>
                  <a:lnTo>
                    <a:pt x="1499309" y="101043"/>
                  </a:lnTo>
                  <a:lnTo>
                    <a:pt x="1539719" y="121328"/>
                  </a:lnTo>
                  <a:lnTo>
                    <a:pt x="1579112" y="143279"/>
                  </a:lnTo>
                  <a:lnTo>
                    <a:pt x="1617440" y="166849"/>
                  </a:lnTo>
                  <a:lnTo>
                    <a:pt x="1654659" y="191993"/>
                  </a:lnTo>
                  <a:lnTo>
                    <a:pt x="1690721" y="218663"/>
                  </a:lnTo>
                  <a:lnTo>
                    <a:pt x="1725580" y="246815"/>
                  </a:lnTo>
                  <a:lnTo>
                    <a:pt x="1759190" y="276400"/>
                  </a:lnTo>
                  <a:lnTo>
                    <a:pt x="1791505" y="307373"/>
                  </a:lnTo>
                  <a:lnTo>
                    <a:pt x="1822479" y="339688"/>
                  </a:lnTo>
                  <a:lnTo>
                    <a:pt x="1852064" y="373299"/>
                  </a:lnTo>
                  <a:lnTo>
                    <a:pt x="1880215" y="408158"/>
                  </a:lnTo>
                  <a:lnTo>
                    <a:pt x="1906886" y="444220"/>
                  </a:lnTo>
                  <a:lnTo>
                    <a:pt x="1932029" y="481438"/>
                  </a:lnTo>
                  <a:lnTo>
                    <a:pt x="1955600" y="519767"/>
                  </a:lnTo>
                  <a:lnTo>
                    <a:pt x="1977551" y="559159"/>
                  </a:lnTo>
                  <a:lnTo>
                    <a:pt x="1997836" y="599569"/>
                  </a:lnTo>
                  <a:lnTo>
                    <a:pt x="2016409" y="640950"/>
                  </a:lnTo>
                  <a:lnTo>
                    <a:pt x="2033223" y="683256"/>
                  </a:lnTo>
                  <a:lnTo>
                    <a:pt x="2048233" y="726440"/>
                  </a:lnTo>
                  <a:lnTo>
                    <a:pt x="2061392" y="770457"/>
                  </a:lnTo>
                  <a:lnTo>
                    <a:pt x="2072653" y="815259"/>
                  </a:lnTo>
                  <a:lnTo>
                    <a:pt x="2081971" y="860801"/>
                  </a:lnTo>
                  <a:lnTo>
                    <a:pt x="2089299" y="907037"/>
                  </a:lnTo>
                  <a:lnTo>
                    <a:pt x="2094590" y="953919"/>
                  </a:lnTo>
                  <a:lnTo>
                    <a:pt x="2097799" y="1001402"/>
                  </a:lnTo>
                  <a:lnTo>
                    <a:pt x="2098879" y="1049439"/>
                  </a:lnTo>
                  <a:lnTo>
                    <a:pt x="2097799" y="1097477"/>
                  </a:lnTo>
                  <a:lnTo>
                    <a:pt x="2094590" y="1144960"/>
                  </a:lnTo>
                  <a:lnTo>
                    <a:pt x="2089299" y="1191842"/>
                  </a:lnTo>
                  <a:lnTo>
                    <a:pt x="2081971" y="1238077"/>
                  </a:lnTo>
                  <a:lnTo>
                    <a:pt x="2072653" y="1283619"/>
                  </a:lnTo>
                  <a:lnTo>
                    <a:pt x="2061392" y="1328422"/>
                  </a:lnTo>
                  <a:lnTo>
                    <a:pt x="2048233" y="1372439"/>
                  </a:lnTo>
                  <a:lnTo>
                    <a:pt x="2033223" y="1415623"/>
                  </a:lnTo>
                  <a:lnTo>
                    <a:pt x="2016409" y="1457929"/>
                  </a:lnTo>
                  <a:lnTo>
                    <a:pt x="1997836" y="1499310"/>
                  </a:lnTo>
                  <a:lnTo>
                    <a:pt x="1977551" y="1539719"/>
                  </a:lnTo>
                  <a:lnTo>
                    <a:pt x="1955600" y="1579112"/>
                  </a:lnTo>
                  <a:lnTo>
                    <a:pt x="1932029" y="1617440"/>
                  </a:lnTo>
                  <a:lnTo>
                    <a:pt x="1906886" y="1654659"/>
                  </a:lnTo>
                  <a:lnTo>
                    <a:pt x="1880215" y="1690721"/>
                  </a:lnTo>
                  <a:lnTo>
                    <a:pt x="1852064" y="1725580"/>
                  </a:lnTo>
                  <a:lnTo>
                    <a:pt x="1822479" y="1759190"/>
                  </a:lnTo>
                  <a:lnTo>
                    <a:pt x="1791505" y="1791505"/>
                  </a:lnTo>
                  <a:lnTo>
                    <a:pt x="1759190" y="1822479"/>
                  </a:lnTo>
                  <a:lnTo>
                    <a:pt x="1725580" y="1852064"/>
                  </a:lnTo>
                  <a:lnTo>
                    <a:pt x="1690721" y="1880215"/>
                  </a:lnTo>
                  <a:lnTo>
                    <a:pt x="1654659" y="1906886"/>
                  </a:lnTo>
                  <a:lnTo>
                    <a:pt x="1617440" y="1932029"/>
                  </a:lnTo>
                  <a:lnTo>
                    <a:pt x="1579112" y="1955600"/>
                  </a:lnTo>
                  <a:lnTo>
                    <a:pt x="1539719" y="1977551"/>
                  </a:lnTo>
                  <a:lnTo>
                    <a:pt x="1499309" y="1997836"/>
                  </a:lnTo>
                  <a:lnTo>
                    <a:pt x="1457929" y="2016409"/>
                  </a:lnTo>
                  <a:lnTo>
                    <a:pt x="1415623" y="2033224"/>
                  </a:lnTo>
                  <a:lnTo>
                    <a:pt x="1372438" y="2048233"/>
                  </a:lnTo>
                  <a:lnTo>
                    <a:pt x="1328422" y="2061392"/>
                  </a:lnTo>
                  <a:lnTo>
                    <a:pt x="1283619" y="2072654"/>
                  </a:lnTo>
                  <a:lnTo>
                    <a:pt x="1238077" y="2081971"/>
                  </a:lnTo>
                  <a:lnTo>
                    <a:pt x="1191842" y="2089299"/>
                  </a:lnTo>
                  <a:lnTo>
                    <a:pt x="1144960" y="2094590"/>
                  </a:lnTo>
                  <a:lnTo>
                    <a:pt x="1097477" y="2097799"/>
                  </a:lnTo>
                  <a:lnTo>
                    <a:pt x="1049451" y="2098879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2621" y="636536"/>
              <a:ext cx="1357630" cy="1353185"/>
            </a:xfrm>
            <a:custGeom>
              <a:avLst/>
              <a:gdLst/>
              <a:ahLst/>
              <a:cxnLst/>
              <a:rect l="l" t="t" r="r" b="b"/>
              <a:pathLst>
                <a:path w="1357630" h="1353185">
                  <a:moveTo>
                    <a:pt x="829589" y="828865"/>
                  </a:moveTo>
                  <a:lnTo>
                    <a:pt x="823366" y="798233"/>
                  </a:lnTo>
                  <a:lnTo>
                    <a:pt x="817435" y="789470"/>
                  </a:lnTo>
                  <a:lnTo>
                    <a:pt x="806399" y="773188"/>
                  </a:lnTo>
                  <a:lnTo>
                    <a:pt x="790067" y="762203"/>
                  </a:lnTo>
                  <a:lnTo>
                    <a:pt x="790067" y="828865"/>
                  </a:lnTo>
                  <a:lnTo>
                    <a:pt x="786955" y="844486"/>
                  </a:lnTo>
                  <a:lnTo>
                    <a:pt x="778471" y="857262"/>
                  </a:lnTo>
                  <a:lnTo>
                    <a:pt x="765911" y="865873"/>
                  </a:lnTo>
                  <a:lnTo>
                    <a:pt x="750544" y="869035"/>
                  </a:lnTo>
                  <a:lnTo>
                    <a:pt x="734860" y="865873"/>
                  </a:lnTo>
                  <a:lnTo>
                    <a:pt x="722045" y="857262"/>
                  </a:lnTo>
                  <a:lnTo>
                    <a:pt x="713397" y="844486"/>
                  </a:lnTo>
                  <a:lnTo>
                    <a:pt x="710234" y="828865"/>
                  </a:lnTo>
                  <a:lnTo>
                    <a:pt x="713397" y="813549"/>
                  </a:lnTo>
                  <a:lnTo>
                    <a:pt x="722045" y="801027"/>
                  </a:lnTo>
                  <a:lnTo>
                    <a:pt x="734860" y="792581"/>
                  </a:lnTo>
                  <a:lnTo>
                    <a:pt x="750544" y="789470"/>
                  </a:lnTo>
                  <a:lnTo>
                    <a:pt x="765759" y="792632"/>
                  </a:lnTo>
                  <a:lnTo>
                    <a:pt x="778332" y="801166"/>
                  </a:lnTo>
                  <a:lnTo>
                    <a:pt x="786904" y="813701"/>
                  </a:lnTo>
                  <a:lnTo>
                    <a:pt x="790067" y="828865"/>
                  </a:lnTo>
                  <a:lnTo>
                    <a:pt x="790067" y="762203"/>
                  </a:lnTo>
                  <a:lnTo>
                    <a:pt x="781278" y="756285"/>
                  </a:lnTo>
                  <a:lnTo>
                    <a:pt x="750544" y="750087"/>
                  </a:lnTo>
                  <a:lnTo>
                    <a:pt x="719493" y="756285"/>
                  </a:lnTo>
                  <a:lnTo>
                    <a:pt x="694118" y="773188"/>
                  </a:lnTo>
                  <a:lnTo>
                    <a:pt x="676986" y="798233"/>
                  </a:lnTo>
                  <a:lnTo>
                    <a:pt x="670712" y="828865"/>
                  </a:lnTo>
                  <a:lnTo>
                    <a:pt x="676986" y="859802"/>
                  </a:lnTo>
                  <a:lnTo>
                    <a:pt x="694118" y="885101"/>
                  </a:lnTo>
                  <a:lnTo>
                    <a:pt x="719493" y="902157"/>
                  </a:lnTo>
                  <a:lnTo>
                    <a:pt x="750544" y="908418"/>
                  </a:lnTo>
                  <a:lnTo>
                    <a:pt x="781291" y="902157"/>
                  </a:lnTo>
                  <a:lnTo>
                    <a:pt x="806411" y="885101"/>
                  </a:lnTo>
                  <a:lnTo>
                    <a:pt x="817181" y="869035"/>
                  </a:lnTo>
                  <a:lnTo>
                    <a:pt x="823366" y="859802"/>
                  </a:lnTo>
                  <a:lnTo>
                    <a:pt x="829589" y="828865"/>
                  </a:lnTo>
                  <a:close/>
                </a:path>
                <a:path w="1357630" h="1353185">
                  <a:moveTo>
                    <a:pt x="944981" y="463880"/>
                  </a:moveTo>
                  <a:lnTo>
                    <a:pt x="938949" y="416788"/>
                  </a:lnTo>
                  <a:lnTo>
                    <a:pt x="922121" y="376491"/>
                  </a:lnTo>
                  <a:lnTo>
                    <a:pt x="905484" y="354914"/>
                  </a:lnTo>
                  <a:lnTo>
                    <a:pt x="905484" y="463880"/>
                  </a:lnTo>
                  <a:lnTo>
                    <a:pt x="900455" y="498271"/>
                  </a:lnTo>
                  <a:lnTo>
                    <a:pt x="887082" y="523976"/>
                  </a:lnTo>
                  <a:lnTo>
                    <a:pt x="867930" y="544042"/>
                  </a:lnTo>
                  <a:lnTo>
                    <a:pt x="824242" y="578167"/>
                  </a:lnTo>
                  <a:lnTo>
                    <a:pt x="804862" y="597789"/>
                  </a:lnTo>
                  <a:lnTo>
                    <a:pt x="790765" y="622325"/>
                  </a:lnTo>
                  <a:lnTo>
                    <a:pt x="785317" y="653719"/>
                  </a:lnTo>
                  <a:lnTo>
                    <a:pt x="783780" y="664324"/>
                  </a:lnTo>
                  <a:lnTo>
                    <a:pt x="778383" y="675373"/>
                  </a:lnTo>
                  <a:lnTo>
                    <a:pt x="767956" y="684072"/>
                  </a:lnTo>
                  <a:lnTo>
                    <a:pt x="751332" y="687590"/>
                  </a:lnTo>
                  <a:lnTo>
                    <a:pt x="734707" y="684072"/>
                  </a:lnTo>
                  <a:lnTo>
                    <a:pt x="724281" y="675373"/>
                  </a:lnTo>
                  <a:lnTo>
                    <a:pt x="718883" y="664324"/>
                  </a:lnTo>
                  <a:lnTo>
                    <a:pt x="717346" y="653719"/>
                  </a:lnTo>
                  <a:lnTo>
                    <a:pt x="722693" y="620585"/>
                  </a:lnTo>
                  <a:lnTo>
                    <a:pt x="736917" y="594245"/>
                  </a:lnTo>
                  <a:lnTo>
                    <a:pt x="757288" y="572262"/>
                  </a:lnTo>
                  <a:lnTo>
                    <a:pt x="803021" y="533704"/>
                  </a:lnTo>
                  <a:lnTo>
                    <a:pt x="822388" y="513346"/>
                  </a:lnTo>
                  <a:lnTo>
                    <a:pt x="836168" y="489559"/>
                  </a:lnTo>
                  <a:lnTo>
                    <a:pt x="841438" y="460730"/>
                  </a:lnTo>
                  <a:lnTo>
                    <a:pt x="836231" y="431457"/>
                  </a:lnTo>
                  <a:lnTo>
                    <a:pt x="824026" y="410311"/>
                  </a:lnTo>
                  <a:lnTo>
                    <a:pt x="819391" y="402285"/>
                  </a:lnTo>
                  <a:lnTo>
                    <a:pt x="789076" y="379882"/>
                  </a:lnTo>
                  <a:lnTo>
                    <a:pt x="743432" y="370916"/>
                  </a:lnTo>
                  <a:lnTo>
                    <a:pt x="722388" y="372732"/>
                  </a:lnTo>
                  <a:lnTo>
                    <a:pt x="685977" y="386956"/>
                  </a:lnTo>
                  <a:lnTo>
                    <a:pt x="658228" y="415531"/>
                  </a:lnTo>
                  <a:lnTo>
                    <a:pt x="643140" y="455764"/>
                  </a:lnTo>
                  <a:lnTo>
                    <a:pt x="641489" y="478218"/>
                  </a:lnTo>
                  <a:lnTo>
                    <a:pt x="640397" y="489546"/>
                  </a:lnTo>
                  <a:lnTo>
                    <a:pt x="635952" y="501319"/>
                  </a:lnTo>
                  <a:lnTo>
                    <a:pt x="626364" y="510540"/>
                  </a:lnTo>
                  <a:lnTo>
                    <a:pt x="609866" y="514261"/>
                  </a:lnTo>
                  <a:lnTo>
                    <a:pt x="599452" y="513041"/>
                  </a:lnTo>
                  <a:lnTo>
                    <a:pt x="588619" y="507974"/>
                  </a:lnTo>
                  <a:lnTo>
                    <a:pt x="580110" y="496989"/>
                  </a:lnTo>
                  <a:lnTo>
                    <a:pt x="576707" y="478218"/>
                  </a:lnTo>
                  <a:lnTo>
                    <a:pt x="576719" y="477659"/>
                  </a:lnTo>
                  <a:lnTo>
                    <a:pt x="595833" y="403987"/>
                  </a:lnTo>
                  <a:lnTo>
                    <a:pt x="619442" y="371678"/>
                  </a:lnTo>
                  <a:lnTo>
                    <a:pt x="652068" y="345694"/>
                  </a:lnTo>
                  <a:lnTo>
                    <a:pt x="693483" y="328358"/>
                  </a:lnTo>
                  <a:lnTo>
                    <a:pt x="743458" y="322059"/>
                  </a:lnTo>
                  <a:lnTo>
                    <a:pt x="774788" y="324599"/>
                  </a:lnTo>
                  <a:lnTo>
                    <a:pt x="832319" y="343890"/>
                  </a:lnTo>
                  <a:lnTo>
                    <a:pt x="873607" y="376428"/>
                  </a:lnTo>
                  <a:lnTo>
                    <a:pt x="900988" y="427850"/>
                  </a:lnTo>
                  <a:lnTo>
                    <a:pt x="905484" y="463880"/>
                  </a:lnTo>
                  <a:lnTo>
                    <a:pt x="905484" y="354914"/>
                  </a:lnTo>
                  <a:lnTo>
                    <a:pt x="870140" y="322059"/>
                  </a:lnTo>
                  <a:lnTo>
                    <a:pt x="826122" y="298030"/>
                  </a:lnTo>
                  <a:lnTo>
                    <a:pt x="785368" y="286550"/>
                  </a:lnTo>
                  <a:lnTo>
                    <a:pt x="743432" y="282689"/>
                  </a:lnTo>
                  <a:lnTo>
                    <a:pt x="705192" y="286054"/>
                  </a:lnTo>
                  <a:lnTo>
                    <a:pt x="668274" y="295846"/>
                  </a:lnTo>
                  <a:lnTo>
                    <a:pt x="603288" y="332955"/>
                  </a:lnTo>
                  <a:lnTo>
                    <a:pt x="574954" y="362775"/>
                  </a:lnTo>
                  <a:lnTo>
                    <a:pt x="554215" y="397484"/>
                  </a:lnTo>
                  <a:lnTo>
                    <a:pt x="541464" y="436206"/>
                  </a:lnTo>
                  <a:lnTo>
                    <a:pt x="537171" y="477659"/>
                  </a:lnTo>
                  <a:lnTo>
                    <a:pt x="537133" y="478218"/>
                  </a:lnTo>
                  <a:lnTo>
                    <a:pt x="538213" y="492277"/>
                  </a:lnTo>
                  <a:lnTo>
                    <a:pt x="553720" y="528701"/>
                  </a:lnTo>
                  <a:lnTo>
                    <a:pt x="589826" y="551383"/>
                  </a:lnTo>
                  <a:lnTo>
                    <a:pt x="609841" y="553681"/>
                  </a:lnTo>
                  <a:lnTo>
                    <a:pt x="635901" y="549211"/>
                  </a:lnTo>
                  <a:lnTo>
                    <a:pt x="658698" y="535457"/>
                  </a:lnTo>
                  <a:lnTo>
                    <a:pt x="673239" y="514261"/>
                  </a:lnTo>
                  <a:lnTo>
                    <a:pt x="674852" y="511911"/>
                  </a:lnTo>
                  <a:lnTo>
                    <a:pt x="680961" y="478218"/>
                  </a:lnTo>
                  <a:lnTo>
                    <a:pt x="682002" y="463054"/>
                  </a:lnTo>
                  <a:lnTo>
                    <a:pt x="685533" y="449300"/>
                  </a:lnTo>
                  <a:lnTo>
                    <a:pt x="718426" y="414426"/>
                  </a:lnTo>
                  <a:lnTo>
                    <a:pt x="743432" y="410311"/>
                  </a:lnTo>
                  <a:lnTo>
                    <a:pt x="772083" y="415734"/>
                  </a:lnTo>
                  <a:lnTo>
                    <a:pt x="790028" y="428980"/>
                  </a:lnTo>
                  <a:lnTo>
                    <a:pt x="799287" y="445490"/>
                  </a:lnTo>
                  <a:lnTo>
                    <a:pt x="801916" y="460730"/>
                  </a:lnTo>
                  <a:lnTo>
                    <a:pt x="798753" y="476529"/>
                  </a:lnTo>
                  <a:lnTo>
                    <a:pt x="789660" y="491007"/>
                  </a:lnTo>
                  <a:lnTo>
                    <a:pt x="775246" y="505574"/>
                  </a:lnTo>
                  <a:lnTo>
                    <a:pt x="756094" y="521639"/>
                  </a:lnTo>
                  <a:lnTo>
                    <a:pt x="729157" y="544588"/>
                  </a:lnTo>
                  <a:lnTo>
                    <a:pt x="703884" y="572592"/>
                  </a:lnTo>
                  <a:lnTo>
                    <a:pt x="685152" y="608152"/>
                  </a:lnTo>
                  <a:lnTo>
                    <a:pt x="677824" y="653719"/>
                  </a:lnTo>
                  <a:lnTo>
                    <a:pt x="682523" y="680516"/>
                  </a:lnTo>
                  <a:lnTo>
                    <a:pt x="696480" y="703999"/>
                  </a:lnTo>
                  <a:lnTo>
                    <a:pt x="719480" y="720648"/>
                  </a:lnTo>
                  <a:lnTo>
                    <a:pt x="751332" y="726986"/>
                  </a:lnTo>
                  <a:lnTo>
                    <a:pt x="783183" y="720648"/>
                  </a:lnTo>
                  <a:lnTo>
                    <a:pt x="815936" y="687590"/>
                  </a:lnTo>
                  <a:lnTo>
                    <a:pt x="827786" y="636130"/>
                  </a:lnTo>
                  <a:lnTo>
                    <a:pt x="836409" y="621461"/>
                  </a:lnTo>
                  <a:lnTo>
                    <a:pt x="850341" y="607771"/>
                  </a:lnTo>
                  <a:lnTo>
                    <a:pt x="869238" y="593090"/>
                  </a:lnTo>
                  <a:lnTo>
                    <a:pt x="895311" y="572516"/>
                  </a:lnTo>
                  <a:lnTo>
                    <a:pt x="919772" y="546341"/>
                  </a:lnTo>
                  <a:lnTo>
                    <a:pt x="937895" y="511225"/>
                  </a:lnTo>
                  <a:lnTo>
                    <a:pt x="944981" y="463880"/>
                  </a:lnTo>
                  <a:close/>
                </a:path>
                <a:path w="1357630" h="1353185">
                  <a:moveTo>
                    <a:pt x="1357083" y="611809"/>
                  </a:moveTo>
                  <a:lnTo>
                    <a:pt x="1355178" y="563092"/>
                  </a:lnTo>
                  <a:lnTo>
                    <a:pt x="1349514" y="515137"/>
                  </a:lnTo>
                  <a:lnTo>
                    <a:pt x="1340167" y="468122"/>
                  </a:lnTo>
                  <a:lnTo>
                    <a:pt x="1327188" y="422198"/>
                  </a:lnTo>
                  <a:lnTo>
                    <a:pt x="1317561" y="396189"/>
                  </a:lnTo>
                  <a:lnTo>
                    <a:pt x="1317561" y="611784"/>
                  </a:lnTo>
                  <a:lnTo>
                    <a:pt x="1315364" y="662393"/>
                  </a:lnTo>
                  <a:lnTo>
                    <a:pt x="1308836" y="712089"/>
                  </a:lnTo>
                  <a:lnTo>
                    <a:pt x="1298054" y="760666"/>
                  </a:lnTo>
                  <a:lnTo>
                    <a:pt x="1283119" y="807910"/>
                  </a:lnTo>
                  <a:lnTo>
                    <a:pt x="1264132" y="853605"/>
                  </a:lnTo>
                  <a:lnTo>
                    <a:pt x="1241158" y="897521"/>
                  </a:lnTo>
                  <a:lnTo>
                    <a:pt x="1214310" y="939469"/>
                  </a:lnTo>
                  <a:lnTo>
                    <a:pt x="1183678" y="979208"/>
                  </a:lnTo>
                  <a:lnTo>
                    <a:pt x="1149337" y="1016533"/>
                  </a:lnTo>
                  <a:lnTo>
                    <a:pt x="1111885" y="1050747"/>
                  </a:lnTo>
                  <a:lnTo>
                    <a:pt x="1072019" y="1081278"/>
                  </a:lnTo>
                  <a:lnTo>
                    <a:pt x="1029931" y="1108036"/>
                  </a:lnTo>
                  <a:lnTo>
                    <a:pt x="985850" y="1130922"/>
                  </a:lnTo>
                  <a:lnTo>
                    <a:pt x="940003" y="1149845"/>
                  </a:lnTo>
                  <a:lnTo>
                    <a:pt x="892594" y="1164717"/>
                  </a:lnTo>
                  <a:lnTo>
                    <a:pt x="843838" y="1175461"/>
                  </a:lnTo>
                  <a:lnTo>
                    <a:pt x="793978" y="1181963"/>
                  </a:lnTo>
                  <a:lnTo>
                    <a:pt x="743216" y="1184160"/>
                  </a:lnTo>
                  <a:lnTo>
                    <a:pt x="694512" y="1182128"/>
                  </a:lnTo>
                  <a:lnTo>
                    <a:pt x="646506" y="1176070"/>
                  </a:lnTo>
                  <a:lnTo>
                    <a:pt x="599389" y="1166063"/>
                  </a:lnTo>
                  <a:lnTo>
                    <a:pt x="553377" y="1152169"/>
                  </a:lnTo>
                  <a:lnTo>
                    <a:pt x="508673" y="1134427"/>
                  </a:lnTo>
                  <a:lnTo>
                    <a:pt x="494220" y="1127226"/>
                  </a:lnTo>
                  <a:lnTo>
                    <a:pt x="465493" y="1112926"/>
                  </a:lnTo>
                  <a:lnTo>
                    <a:pt x="424040" y="1087716"/>
                  </a:lnTo>
                  <a:lnTo>
                    <a:pt x="417779" y="1083513"/>
                  </a:lnTo>
                  <a:lnTo>
                    <a:pt x="409625" y="1083246"/>
                  </a:lnTo>
                  <a:lnTo>
                    <a:pt x="74574" y="1278166"/>
                  </a:lnTo>
                  <a:lnTo>
                    <a:pt x="270116" y="944245"/>
                  </a:lnTo>
                  <a:lnTo>
                    <a:pt x="269887" y="936129"/>
                  </a:lnTo>
                  <a:lnTo>
                    <a:pt x="240372" y="888555"/>
                  </a:lnTo>
                  <a:lnTo>
                    <a:pt x="218795" y="845527"/>
                  </a:lnTo>
                  <a:lnTo>
                    <a:pt x="200990" y="800976"/>
                  </a:lnTo>
                  <a:lnTo>
                    <a:pt x="187032" y="755129"/>
                  </a:lnTo>
                  <a:lnTo>
                    <a:pt x="176987" y="708164"/>
                  </a:lnTo>
                  <a:lnTo>
                    <a:pt x="170903" y="660323"/>
                  </a:lnTo>
                  <a:lnTo>
                    <a:pt x="168871" y="611809"/>
                  </a:lnTo>
                  <a:lnTo>
                    <a:pt x="171069" y="561200"/>
                  </a:lnTo>
                  <a:lnTo>
                    <a:pt x="177596" y="511530"/>
                  </a:lnTo>
                  <a:lnTo>
                    <a:pt x="188379" y="462953"/>
                  </a:lnTo>
                  <a:lnTo>
                    <a:pt x="203301" y="415696"/>
                  </a:lnTo>
                  <a:lnTo>
                    <a:pt x="222300" y="370001"/>
                  </a:lnTo>
                  <a:lnTo>
                    <a:pt x="245262" y="326072"/>
                  </a:lnTo>
                  <a:lnTo>
                    <a:pt x="272110" y="284124"/>
                  </a:lnTo>
                  <a:lnTo>
                    <a:pt x="302742" y="244386"/>
                  </a:lnTo>
                  <a:lnTo>
                    <a:pt x="337070" y="207073"/>
                  </a:lnTo>
                  <a:lnTo>
                    <a:pt x="374523" y="172834"/>
                  </a:lnTo>
                  <a:lnTo>
                    <a:pt x="414401" y="142290"/>
                  </a:lnTo>
                  <a:lnTo>
                    <a:pt x="456488" y="115531"/>
                  </a:lnTo>
                  <a:lnTo>
                    <a:pt x="500570" y="92633"/>
                  </a:lnTo>
                  <a:lnTo>
                    <a:pt x="546430" y="73710"/>
                  </a:lnTo>
                  <a:lnTo>
                    <a:pt x="593839" y="58826"/>
                  </a:lnTo>
                  <a:lnTo>
                    <a:pt x="642594" y="48082"/>
                  </a:lnTo>
                  <a:lnTo>
                    <a:pt x="692454" y="41579"/>
                  </a:lnTo>
                  <a:lnTo>
                    <a:pt x="743216" y="39382"/>
                  </a:lnTo>
                  <a:lnTo>
                    <a:pt x="793978" y="41579"/>
                  </a:lnTo>
                  <a:lnTo>
                    <a:pt x="843838" y="48082"/>
                  </a:lnTo>
                  <a:lnTo>
                    <a:pt x="892581" y="58826"/>
                  </a:lnTo>
                  <a:lnTo>
                    <a:pt x="939990" y="73710"/>
                  </a:lnTo>
                  <a:lnTo>
                    <a:pt x="985837" y="92633"/>
                  </a:lnTo>
                  <a:lnTo>
                    <a:pt x="1029919" y="115519"/>
                  </a:lnTo>
                  <a:lnTo>
                    <a:pt x="1071994" y="142278"/>
                  </a:lnTo>
                  <a:lnTo>
                    <a:pt x="1111872" y="172821"/>
                  </a:lnTo>
                  <a:lnTo>
                    <a:pt x="1149311" y="207048"/>
                  </a:lnTo>
                  <a:lnTo>
                    <a:pt x="1183652" y="244360"/>
                  </a:lnTo>
                  <a:lnTo>
                    <a:pt x="1214297" y="284111"/>
                  </a:lnTo>
                  <a:lnTo>
                    <a:pt x="1241145" y="326047"/>
                  </a:lnTo>
                  <a:lnTo>
                    <a:pt x="1264119" y="369989"/>
                  </a:lnTo>
                  <a:lnTo>
                    <a:pt x="1283119" y="415683"/>
                  </a:lnTo>
                  <a:lnTo>
                    <a:pt x="1298054" y="462927"/>
                  </a:lnTo>
                  <a:lnTo>
                    <a:pt x="1308823" y="511517"/>
                  </a:lnTo>
                  <a:lnTo>
                    <a:pt x="1315364" y="561200"/>
                  </a:lnTo>
                  <a:lnTo>
                    <a:pt x="1317561" y="611784"/>
                  </a:lnTo>
                  <a:lnTo>
                    <a:pt x="1317561" y="396189"/>
                  </a:lnTo>
                  <a:lnTo>
                    <a:pt x="1290675" y="334327"/>
                  </a:lnTo>
                  <a:lnTo>
                    <a:pt x="1267256" y="292709"/>
                  </a:lnTo>
                  <a:lnTo>
                    <a:pt x="1240510" y="252869"/>
                  </a:lnTo>
                  <a:lnTo>
                    <a:pt x="1210500" y="214972"/>
                  </a:lnTo>
                  <a:lnTo>
                    <a:pt x="1177290" y="179184"/>
                  </a:lnTo>
                  <a:lnTo>
                    <a:pt x="1141387" y="146088"/>
                  </a:lnTo>
                  <a:lnTo>
                    <a:pt x="1103363" y="116179"/>
                  </a:lnTo>
                  <a:lnTo>
                    <a:pt x="1063383" y="89522"/>
                  </a:lnTo>
                  <a:lnTo>
                    <a:pt x="1021626" y="66192"/>
                  </a:lnTo>
                  <a:lnTo>
                    <a:pt x="978255" y="46253"/>
                  </a:lnTo>
                  <a:lnTo>
                    <a:pt x="933450" y="29794"/>
                  </a:lnTo>
                  <a:lnTo>
                    <a:pt x="887361" y="16865"/>
                  </a:lnTo>
                  <a:lnTo>
                    <a:pt x="840193" y="7543"/>
                  </a:lnTo>
                  <a:lnTo>
                    <a:pt x="792086" y="1905"/>
                  </a:lnTo>
                  <a:lnTo>
                    <a:pt x="743216" y="0"/>
                  </a:lnTo>
                  <a:lnTo>
                    <a:pt x="694347" y="1905"/>
                  </a:lnTo>
                  <a:lnTo>
                    <a:pt x="646239" y="7543"/>
                  </a:lnTo>
                  <a:lnTo>
                    <a:pt x="599071" y="16865"/>
                  </a:lnTo>
                  <a:lnTo>
                    <a:pt x="552983" y="29794"/>
                  </a:lnTo>
                  <a:lnTo>
                    <a:pt x="508177" y="46253"/>
                  </a:lnTo>
                  <a:lnTo>
                    <a:pt x="464807" y="66192"/>
                  </a:lnTo>
                  <a:lnTo>
                    <a:pt x="423049" y="89522"/>
                  </a:lnTo>
                  <a:lnTo>
                    <a:pt x="383070" y="116179"/>
                  </a:lnTo>
                  <a:lnTo>
                    <a:pt x="345046" y="146088"/>
                  </a:lnTo>
                  <a:lnTo>
                    <a:pt x="309143" y="179184"/>
                  </a:lnTo>
                  <a:lnTo>
                    <a:pt x="275932" y="214960"/>
                  </a:lnTo>
                  <a:lnTo>
                    <a:pt x="245922" y="252857"/>
                  </a:lnTo>
                  <a:lnTo>
                    <a:pt x="219176" y="292696"/>
                  </a:lnTo>
                  <a:lnTo>
                    <a:pt x="195770" y="334302"/>
                  </a:lnTo>
                  <a:lnTo>
                    <a:pt x="175768" y="377520"/>
                  </a:lnTo>
                  <a:lnTo>
                    <a:pt x="159245" y="422186"/>
                  </a:lnTo>
                  <a:lnTo>
                    <a:pt x="146278" y="468109"/>
                  </a:lnTo>
                  <a:lnTo>
                    <a:pt x="136918" y="515124"/>
                  </a:lnTo>
                  <a:lnTo>
                    <a:pt x="131254" y="563079"/>
                  </a:lnTo>
                  <a:lnTo>
                    <a:pt x="129349" y="611784"/>
                  </a:lnTo>
                  <a:lnTo>
                    <a:pt x="131318" y="660323"/>
                  </a:lnTo>
                  <a:lnTo>
                    <a:pt x="137439" y="711339"/>
                  </a:lnTo>
                  <a:lnTo>
                    <a:pt x="147472" y="759904"/>
                  </a:lnTo>
                  <a:lnTo>
                    <a:pt x="161404" y="807402"/>
                  </a:lnTo>
                  <a:lnTo>
                    <a:pt x="179171" y="853605"/>
                  </a:lnTo>
                  <a:lnTo>
                    <a:pt x="200736" y="898359"/>
                  </a:lnTo>
                  <a:lnTo>
                    <a:pt x="226021" y="941425"/>
                  </a:lnTo>
                  <a:lnTo>
                    <a:pt x="2540" y="1323009"/>
                  </a:lnTo>
                  <a:lnTo>
                    <a:pt x="215" y="1329105"/>
                  </a:lnTo>
                  <a:lnTo>
                    <a:pt x="0" y="1335455"/>
                  </a:lnTo>
                  <a:lnTo>
                    <a:pt x="1828" y="1341539"/>
                  </a:lnTo>
                  <a:lnTo>
                    <a:pt x="5626" y="1346847"/>
                  </a:lnTo>
                  <a:lnTo>
                    <a:pt x="9436" y="1350657"/>
                  </a:lnTo>
                  <a:lnTo>
                    <a:pt x="14503" y="1352626"/>
                  </a:lnTo>
                  <a:lnTo>
                    <a:pt x="23037" y="1352626"/>
                  </a:lnTo>
                  <a:lnTo>
                    <a:pt x="26466" y="1351737"/>
                  </a:lnTo>
                  <a:lnTo>
                    <a:pt x="152984" y="1278166"/>
                  </a:lnTo>
                  <a:lnTo>
                    <a:pt x="412445" y="1127226"/>
                  </a:lnTo>
                  <a:lnTo>
                    <a:pt x="455663" y="1152423"/>
                  </a:lnTo>
                  <a:lnTo>
                    <a:pt x="500570" y="1173899"/>
                  </a:lnTo>
                  <a:lnTo>
                    <a:pt x="546950" y="1191602"/>
                  </a:lnTo>
                  <a:lnTo>
                    <a:pt x="594601" y="1205484"/>
                  </a:lnTo>
                  <a:lnTo>
                    <a:pt x="643343" y="1215478"/>
                  </a:lnTo>
                  <a:lnTo>
                    <a:pt x="692937" y="1221524"/>
                  </a:lnTo>
                  <a:lnTo>
                    <a:pt x="743216" y="1223543"/>
                  </a:lnTo>
                  <a:lnTo>
                    <a:pt x="792086" y="1221651"/>
                  </a:lnTo>
                  <a:lnTo>
                    <a:pt x="840193" y="1215999"/>
                  </a:lnTo>
                  <a:lnTo>
                    <a:pt x="887374" y="1206677"/>
                  </a:lnTo>
                  <a:lnTo>
                    <a:pt x="933462" y="1193749"/>
                  </a:lnTo>
                  <a:lnTo>
                    <a:pt x="978268" y="1177277"/>
                  </a:lnTo>
                  <a:lnTo>
                    <a:pt x="1021626" y="1157351"/>
                  </a:lnTo>
                  <a:lnTo>
                    <a:pt x="1063383" y="1134021"/>
                  </a:lnTo>
                  <a:lnTo>
                    <a:pt x="1103363" y="1107363"/>
                  </a:lnTo>
                  <a:lnTo>
                    <a:pt x="1141387" y="1077455"/>
                  </a:lnTo>
                  <a:lnTo>
                    <a:pt x="1177290" y="1044359"/>
                  </a:lnTo>
                  <a:lnTo>
                    <a:pt x="1210500" y="1008583"/>
                  </a:lnTo>
                  <a:lnTo>
                    <a:pt x="1240510" y="970699"/>
                  </a:lnTo>
                  <a:lnTo>
                    <a:pt x="1267256" y="930859"/>
                  </a:lnTo>
                  <a:lnTo>
                    <a:pt x="1290662" y="889241"/>
                  </a:lnTo>
                  <a:lnTo>
                    <a:pt x="1310665" y="846023"/>
                  </a:lnTo>
                  <a:lnTo>
                    <a:pt x="1327188" y="801370"/>
                  </a:lnTo>
                  <a:lnTo>
                    <a:pt x="1340154" y="755446"/>
                  </a:lnTo>
                  <a:lnTo>
                    <a:pt x="1349514" y="708431"/>
                  </a:lnTo>
                  <a:lnTo>
                    <a:pt x="1355178" y="660488"/>
                  </a:lnTo>
                  <a:lnTo>
                    <a:pt x="1357083" y="611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209" y="3367298"/>
            <a:ext cx="160109" cy="1601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733" y="3992726"/>
            <a:ext cx="170116" cy="1701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28733" y="4623158"/>
            <a:ext cx="170116" cy="1701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8733" y="5253589"/>
            <a:ext cx="170116" cy="1701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31395" y="3045047"/>
            <a:ext cx="3366135" cy="2547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3590" marR="5080" indent="-771525">
              <a:lnSpc>
                <a:spcPct val="116500"/>
              </a:lnSpc>
              <a:spcBef>
                <a:spcPts val="95"/>
              </a:spcBef>
            </a:pPr>
            <a:r>
              <a:rPr dirty="0" sz="3550" spc="200">
                <a:latin typeface="Trebuchet MS"/>
                <a:cs typeface="Trebuchet MS"/>
              </a:rPr>
              <a:t>Users </a:t>
            </a:r>
            <a:r>
              <a:rPr dirty="0" sz="3550" spc="55">
                <a:latin typeface="Trebuchet MS"/>
                <a:cs typeface="Trebuchet MS"/>
              </a:rPr>
              <a:t>Dataset: </a:t>
            </a:r>
            <a:r>
              <a:rPr dirty="0" sz="3550" spc="60">
                <a:latin typeface="Trebuchet MS"/>
                <a:cs typeface="Trebuchet MS"/>
              </a:rPr>
              <a:t> </a:t>
            </a:r>
            <a:r>
              <a:rPr dirty="0" sz="3550" spc="75">
                <a:latin typeface="Trebuchet MS"/>
                <a:cs typeface="Trebuchet MS"/>
              </a:rPr>
              <a:t>user_id </a:t>
            </a:r>
            <a:r>
              <a:rPr dirty="0" sz="3550" spc="80">
                <a:latin typeface="Trebuchet MS"/>
                <a:cs typeface="Trebuchet MS"/>
              </a:rPr>
              <a:t> </a:t>
            </a:r>
            <a:r>
              <a:rPr dirty="0" sz="3550" spc="145">
                <a:latin typeface="Trebuchet MS"/>
                <a:cs typeface="Trebuchet MS"/>
              </a:rPr>
              <a:t>song_id </a:t>
            </a:r>
            <a:r>
              <a:rPr dirty="0" sz="3550" spc="150">
                <a:latin typeface="Trebuchet MS"/>
                <a:cs typeface="Trebuchet MS"/>
              </a:rPr>
              <a:t> </a:t>
            </a:r>
            <a:r>
              <a:rPr dirty="0" sz="3550" spc="-130">
                <a:latin typeface="Trebuchet MS"/>
                <a:cs typeface="Trebuchet MS"/>
              </a:rPr>
              <a:t>l</a:t>
            </a:r>
            <a:r>
              <a:rPr dirty="0" sz="3550" spc="-95">
                <a:latin typeface="Trebuchet MS"/>
                <a:cs typeface="Trebuchet MS"/>
              </a:rPr>
              <a:t>i</a:t>
            </a:r>
            <a:r>
              <a:rPr dirty="0" sz="3550" spc="265">
                <a:latin typeface="Trebuchet MS"/>
                <a:cs typeface="Trebuchet MS"/>
              </a:rPr>
              <a:t>s</a:t>
            </a:r>
            <a:r>
              <a:rPr dirty="0" sz="3550" spc="-125">
                <a:latin typeface="Trebuchet MS"/>
                <a:cs typeface="Trebuchet MS"/>
              </a:rPr>
              <a:t>t</a:t>
            </a:r>
            <a:r>
              <a:rPr dirty="0" sz="3550" spc="70">
                <a:latin typeface="Trebuchet MS"/>
                <a:cs typeface="Trebuchet MS"/>
              </a:rPr>
              <a:t>e</a:t>
            </a:r>
            <a:r>
              <a:rPr dirty="0" sz="3550" spc="260">
                <a:latin typeface="Trebuchet MS"/>
                <a:cs typeface="Trebuchet MS"/>
              </a:rPr>
              <a:t>n</a:t>
            </a:r>
            <a:r>
              <a:rPr dirty="0" sz="3550" spc="-285">
                <a:latin typeface="Trebuchet MS"/>
                <a:cs typeface="Trebuchet MS"/>
              </a:rPr>
              <a:t>_</a:t>
            </a:r>
            <a:r>
              <a:rPr dirty="0" sz="3550" spc="-50">
                <a:latin typeface="Trebuchet MS"/>
                <a:cs typeface="Trebuchet MS"/>
              </a:rPr>
              <a:t>c</a:t>
            </a:r>
            <a:r>
              <a:rPr dirty="0" sz="3550" spc="250">
                <a:latin typeface="Trebuchet MS"/>
                <a:cs typeface="Trebuchet MS"/>
              </a:rPr>
              <a:t>o</a:t>
            </a:r>
            <a:r>
              <a:rPr dirty="0" sz="3550" spc="260">
                <a:latin typeface="Trebuchet MS"/>
                <a:cs typeface="Trebuchet MS"/>
              </a:rPr>
              <a:t>un</a:t>
            </a:r>
            <a:r>
              <a:rPr dirty="0" sz="3550" spc="-120">
                <a:latin typeface="Trebuchet MS"/>
                <a:cs typeface="Trebuchet MS"/>
              </a:rPr>
              <a:t>t</a:t>
            </a:r>
            <a:endParaRPr sz="355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4068" y="3292883"/>
            <a:ext cx="166380" cy="1663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9573" y="3942806"/>
            <a:ext cx="176779" cy="17677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89573" y="4597928"/>
            <a:ext cx="176779" cy="17677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89573" y="5253050"/>
            <a:ext cx="176779" cy="17677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89573" y="5908172"/>
            <a:ext cx="176779" cy="1767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89573" y="6563293"/>
            <a:ext cx="176779" cy="17677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364490" y="2958507"/>
            <a:ext cx="3458210" cy="4861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6135" marR="345440" indent="-801370">
              <a:lnSpc>
                <a:spcPct val="116199"/>
              </a:lnSpc>
              <a:spcBef>
                <a:spcPts val="95"/>
              </a:spcBef>
            </a:pPr>
            <a:r>
              <a:rPr dirty="0" sz="3700" spc="300">
                <a:latin typeface="Trebuchet MS"/>
                <a:cs typeface="Trebuchet MS"/>
              </a:rPr>
              <a:t>Song</a:t>
            </a:r>
            <a:r>
              <a:rPr dirty="0" sz="3700" spc="-229">
                <a:latin typeface="Trebuchet MS"/>
                <a:cs typeface="Trebuchet MS"/>
              </a:rPr>
              <a:t> </a:t>
            </a:r>
            <a:r>
              <a:rPr dirty="0" sz="3700" spc="50">
                <a:latin typeface="Trebuchet MS"/>
                <a:cs typeface="Trebuchet MS"/>
              </a:rPr>
              <a:t>Dataset: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song_id </a:t>
            </a:r>
            <a:r>
              <a:rPr dirty="0" sz="3700" spc="150">
                <a:latin typeface="Trebuchet MS"/>
                <a:cs typeface="Trebuchet MS"/>
              </a:rPr>
              <a:t> </a:t>
            </a:r>
            <a:r>
              <a:rPr dirty="0" sz="3700" spc="-85">
                <a:latin typeface="Trebuchet MS"/>
                <a:cs typeface="Trebuchet MS"/>
              </a:rPr>
              <a:t>title </a:t>
            </a:r>
            <a:r>
              <a:rPr dirty="0" sz="3700" spc="-80">
                <a:latin typeface="Trebuchet MS"/>
                <a:cs typeface="Trebuchet MS"/>
              </a:rPr>
              <a:t> </a:t>
            </a:r>
            <a:r>
              <a:rPr dirty="0" sz="3700" spc="80">
                <a:latin typeface="Trebuchet MS"/>
                <a:cs typeface="Trebuchet MS"/>
              </a:rPr>
              <a:t>release</a:t>
            </a:r>
            <a:endParaRPr sz="3700">
              <a:latin typeface="Trebuchet MS"/>
              <a:cs typeface="Trebuchet MS"/>
            </a:endParaRPr>
          </a:p>
          <a:p>
            <a:pPr marL="948690" marR="5080" indent="-122555">
              <a:lnSpc>
                <a:spcPct val="116199"/>
              </a:lnSpc>
            </a:pPr>
            <a:r>
              <a:rPr dirty="0" sz="3700" spc="130">
                <a:latin typeface="Trebuchet MS"/>
                <a:cs typeface="Trebuchet MS"/>
              </a:rPr>
              <a:t>a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700" spc="-135">
                <a:latin typeface="Trebuchet MS"/>
                <a:cs typeface="Trebuchet MS"/>
              </a:rPr>
              <a:t>t</a:t>
            </a:r>
            <a:r>
              <a:rPr dirty="0" sz="3700" spc="-100">
                <a:latin typeface="Trebuchet MS"/>
                <a:cs typeface="Trebuchet MS"/>
              </a:rPr>
              <a:t>i</a:t>
            </a:r>
            <a:r>
              <a:rPr dirty="0" sz="3700" spc="275">
                <a:latin typeface="Trebuchet MS"/>
                <a:cs typeface="Trebuchet MS"/>
              </a:rPr>
              <a:t>s</a:t>
            </a:r>
            <a:r>
              <a:rPr dirty="0" sz="3700" spc="-135">
                <a:latin typeface="Trebuchet MS"/>
                <a:cs typeface="Trebuchet MS"/>
              </a:rPr>
              <a:t>t</a:t>
            </a:r>
            <a:r>
              <a:rPr dirty="0" sz="3700" spc="-300">
                <a:latin typeface="Trebuchet MS"/>
                <a:cs typeface="Trebuchet MS"/>
              </a:rPr>
              <a:t>_</a:t>
            </a:r>
            <a:r>
              <a:rPr dirty="0" sz="3700" spc="265">
                <a:latin typeface="Trebuchet MS"/>
                <a:cs typeface="Trebuchet MS"/>
              </a:rPr>
              <a:t>n</a:t>
            </a:r>
            <a:r>
              <a:rPr dirty="0" sz="3700" spc="130">
                <a:latin typeface="Trebuchet MS"/>
                <a:cs typeface="Trebuchet MS"/>
              </a:rPr>
              <a:t>a</a:t>
            </a:r>
            <a:r>
              <a:rPr dirty="0" sz="3700" spc="390">
                <a:latin typeface="Trebuchet MS"/>
                <a:cs typeface="Trebuchet MS"/>
              </a:rPr>
              <a:t>m</a:t>
            </a:r>
            <a:r>
              <a:rPr dirty="0" sz="3700" spc="50">
                <a:latin typeface="Trebuchet MS"/>
                <a:cs typeface="Trebuchet MS"/>
              </a:rPr>
              <a:t>e  </a:t>
            </a:r>
            <a:r>
              <a:rPr dirty="0" sz="3700" spc="90">
                <a:latin typeface="Trebuchet MS"/>
                <a:cs typeface="Trebuchet MS"/>
              </a:rPr>
              <a:t>year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25"/>
              </a:spcBef>
            </a:pPr>
            <a:r>
              <a:rPr dirty="0" sz="3250" spc="-30">
                <a:latin typeface="Trebuchet MS"/>
                <a:cs typeface="Trebuchet MS"/>
              </a:rPr>
              <a:t>Size:</a:t>
            </a:r>
            <a:r>
              <a:rPr dirty="0" sz="3250" spc="-160">
                <a:latin typeface="Trebuchet MS"/>
                <a:cs typeface="Trebuchet MS"/>
              </a:rPr>
              <a:t> </a:t>
            </a:r>
            <a:r>
              <a:rPr dirty="0" sz="3250" spc="60">
                <a:latin typeface="Trebuchet MS"/>
                <a:cs typeface="Trebuchet MS"/>
              </a:rPr>
              <a:t>1.000.000x5</a:t>
            </a:r>
            <a:endParaRPr sz="325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78024" y="1233335"/>
            <a:ext cx="171614" cy="171613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283161" y="1005714"/>
            <a:ext cx="11343640" cy="5988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750" spc="70" b="0">
                <a:latin typeface="Trebuchet MS"/>
                <a:cs typeface="Trebuchet MS"/>
              </a:rPr>
              <a:t>DATASET:</a:t>
            </a:r>
            <a:r>
              <a:rPr dirty="0" sz="3750" spc="-155" b="0">
                <a:latin typeface="Trebuchet MS"/>
                <a:cs typeface="Trebuchet MS"/>
              </a:rPr>
              <a:t> </a:t>
            </a:r>
            <a:r>
              <a:rPr dirty="0" sz="3750" spc="110" b="0">
                <a:latin typeface="Trebuchet MS"/>
                <a:cs typeface="Trebuchet MS"/>
              </a:rPr>
              <a:t>Million</a:t>
            </a:r>
            <a:r>
              <a:rPr dirty="0" sz="3750" spc="-155" b="0">
                <a:latin typeface="Trebuchet MS"/>
                <a:cs typeface="Trebuchet MS"/>
              </a:rPr>
              <a:t> </a:t>
            </a:r>
            <a:r>
              <a:rPr dirty="0" sz="3750" spc="300" b="0">
                <a:latin typeface="Trebuchet MS"/>
                <a:cs typeface="Trebuchet MS"/>
              </a:rPr>
              <a:t>Song</a:t>
            </a:r>
            <a:r>
              <a:rPr dirty="0" sz="3750" spc="-150" b="0">
                <a:latin typeface="Trebuchet MS"/>
                <a:cs typeface="Trebuchet MS"/>
              </a:rPr>
              <a:t> </a:t>
            </a:r>
            <a:r>
              <a:rPr dirty="0" sz="3750" spc="-170" b="0">
                <a:latin typeface="Trebuchet MS"/>
                <a:cs typeface="Trebuchet MS"/>
              </a:rPr>
              <a:t>-</a:t>
            </a:r>
            <a:r>
              <a:rPr dirty="0" sz="3750" spc="-155" b="0">
                <a:latin typeface="Trebuchet MS"/>
                <a:cs typeface="Trebuchet MS"/>
              </a:rPr>
              <a:t> </a:t>
            </a:r>
            <a:r>
              <a:rPr dirty="0" sz="3750" spc="155" b="0">
                <a:latin typeface="Trebuchet MS"/>
                <a:cs typeface="Trebuchet MS"/>
              </a:rPr>
              <a:t>Recommendation</a:t>
            </a:r>
            <a:r>
              <a:rPr dirty="0" sz="3750" spc="-155" b="0">
                <a:latin typeface="Trebuchet MS"/>
                <a:cs typeface="Trebuchet MS"/>
              </a:rPr>
              <a:t> </a:t>
            </a:r>
            <a:r>
              <a:rPr dirty="0" sz="3750" spc="180" b="0">
                <a:latin typeface="Trebuchet MS"/>
                <a:cs typeface="Trebuchet MS"/>
              </a:rPr>
              <a:t>Engines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11641" y="7297085"/>
            <a:ext cx="334264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30">
                <a:latin typeface="Trebuchet MS"/>
                <a:cs typeface="Trebuchet MS"/>
              </a:rPr>
              <a:t>Size:</a:t>
            </a:r>
            <a:r>
              <a:rPr dirty="0" sz="3250" spc="-185">
                <a:latin typeface="Trebuchet MS"/>
                <a:cs typeface="Trebuchet MS"/>
              </a:rPr>
              <a:t> </a:t>
            </a:r>
            <a:r>
              <a:rPr dirty="0" sz="3250" spc="60">
                <a:latin typeface="Trebuchet MS"/>
                <a:cs typeface="Trebuchet MS"/>
              </a:rPr>
              <a:t>2.000.000x3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8059" y="0"/>
            <a:ext cx="17110075" cy="10147300"/>
            <a:chOff x="1178059" y="0"/>
            <a:chExt cx="17110075" cy="1014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0588" y="0"/>
              <a:ext cx="12587410" cy="10147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0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059" y="2106399"/>
              <a:ext cx="16487774" cy="74961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862165" y="8892538"/>
            <a:ext cx="467995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1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30449" y="8892538"/>
            <a:ext cx="46609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FFFFFF"/>
                </a:solidFill>
                <a:latin typeface="Tahoma"/>
                <a:cs typeface="Tahoma"/>
              </a:rPr>
              <a:t>TRÌ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103" y="201558"/>
            <a:ext cx="15240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20" b="1">
                <a:latin typeface="Tahoma"/>
                <a:cs typeface="Tahoma"/>
              </a:rPr>
              <a:t>E</a:t>
            </a:r>
            <a:r>
              <a:rPr dirty="0" sz="5600" spc="20" b="1">
                <a:latin typeface="Tahoma"/>
                <a:cs typeface="Tahoma"/>
              </a:rPr>
              <a:t>D</a:t>
            </a:r>
            <a:r>
              <a:rPr dirty="0" sz="5600" spc="365" b="1">
                <a:latin typeface="Tahoma"/>
                <a:cs typeface="Tahoma"/>
              </a:rPr>
              <a:t>A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5121" y="0"/>
            <a:ext cx="14493240" cy="10147300"/>
            <a:chOff x="3795121" y="0"/>
            <a:chExt cx="14493240" cy="1014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0587" y="0"/>
              <a:ext cx="12587410" cy="10147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1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5121" y="1028700"/>
              <a:ext cx="10696574" cy="84867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07221" y="8892538"/>
            <a:ext cx="158115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40" b="1">
                <a:solidFill>
                  <a:srgbClr val="FFFFFF"/>
                </a:solidFill>
                <a:latin typeface="Tahoma"/>
                <a:cs typeface="Tahoma"/>
              </a:rPr>
              <a:t>Q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6033" y="8892538"/>
            <a:ext cx="164465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Ạ</a:t>
            </a:r>
            <a:r>
              <a:rPr dirty="0" sz="13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300" spc="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300" spc="-50" b="1">
                <a:solidFill>
                  <a:srgbClr val="FFFFFF"/>
                </a:solidFill>
                <a:latin typeface="Tahoma"/>
                <a:cs typeface="Tahoma"/>
              </a:rPr>
              <a:t>Ư</a:t>
            </a:r>
            <a:r>
              <a:rPr dirty="0" sz="1300" spc="-60" b="1">
                <a:solidFill>
                  <a:srgbClr val="FFFFFF"/>
                </a:solidFill>
                <a:latin typeface="Tahoma"/>
                <a:cs typeface="Tahoma"/>
              </a:rPr>
              <a:t>Ơ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103" y="201560"/>
            <a:ext cx="15240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20" b="1">
                <a:latin typeface="Tahoma"/>
                <a:cs typeface="Tahoma"/>
              </a:rPr>
              <a:t>E</a:t>
            </a:r>
            <a:r>
              <a:rPr dirty="0" sz="5600" spc="20" b="1">
                <a:latin typeface="Tahoma"/>
                <a:cs typeface="Tahoma"/>
              </a:rPr>
              <a:t>D</a:t>
            </a:r>
            <a:r>
              <a:rPr dirty="0" sz="5600" spc="365" b="1">
                <a:latin typeface="Tahoma"/>
                <a:cs typeface="Tahoma"/>
              </a:rPr>
              <a:t>A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6348" y="1"/>
            <a:ext cx="16181705" cy="10147300"/>
            <a:chOff x="2106348" y="1"/>
            <a:chExt cx="16181705" cy="1014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0587" y="1"/>
              <a:ext cx="12587410" cy="10147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1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348" y="4487633"/>
              <a:ext cx="14077949" cy="3009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BUILD</a:t>
            </a:r>
            <a:r>
              <a:rPr dirty="0" spc="-165"/>
              <a:t> </a:t>
            </a:r>
            <a:r>
              <a:rPr dirty="0" spc="-70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36033" y="8892539"/>
            <a:ext cx="164465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Ạ</a:t>
            </a:r>
            <a:r>
              <a:rPr dirty="0" sz="13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9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300" spc="2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300" spc="-50" b="1">
                <a:solidFill>
                  <a:srgbClr val="FFFFFF"/>
                </a:solidFill>
                <a:latin typeface="Tahoma"/>
                <a:cs typeface="Tahoma"/>
              </a:rPr>
              <a:t>Ư</a:t>
            </a:r>
            <a:r>
              <a:rPr dirty="0" sz="1300" spc="-60" b="1">
                <a:solidFill>
                  <a:srgbClr val="FFFFFF"/>
                </a:solidFill>
                <a:latin typeface="Tahoma"/>
                <a:cs typeface="Tahoma"/>
              </a:rPr>
              <a:t>Ơ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8700" y="285089"/>
            <a:ext cx="1905000" cy="3253740"/>
            <a:chOff x="1028700" y="285089"/>
            <a:chExt cx="1905000" cy="32537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959" y="2606816"/>
              <a:ext cx="188710" cy="1887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959" y="3349864"/>
              <a:ext cx="188710" cy="1887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8700" y="285089"/>
              <a:ext cx="1604645" cy="1604645"/>
            </a:xfrm>
            <a:custGeom>
              <a:avLst/>
              <a:gdLst/>
              <a:ahLst/>
              <a:cxnLst/>
              <a:rect l="l" t="t" r="r" b="b"/>
              <a:pathLst>
                <a:path w="1604645" h="1604645">
                  <a:moveTo>
                    <a:pt x="802234" y="1604467"/>
                  </a:moveTo>
                  <a:lnTo>
                    <a:pt x="753364" y="1603003"/>
                  </a:lnTo>
                  <a:lnTo>
                    <a:pt x="705268" y="1598667"/>
                  </a:lnTo>
                  <a:lnTo>
                    <a:pt x="658031" y="1591542"/>
                  </a:lnTo>
                  <a:lnTo>
                    <a:pt x="611736" y="1581713"/>
                  </a:lnTo>
                  <a:lnTo>
                    <a:pt x="566467" y="1569264"/>
                  </a:lnTo>
                  <a:lnTo>
                    <a:pt x="522308" y="1554278"/>
                  </a:lnTo>
                  <a:lnTo>
                    <a:pt x="479343" y="1536839"/>
                  </a:lnTo>
                  <a:lnTo>
                    <a:pt x="437656" y="1517031"/>
                  </a:lnTo>
                  <a:lnTo>
                    <a:pt x="397331" y="1494939"/>
                  </a:lnTo>
                  <a:lnTo>
                    <a:pt x="358451" y="1470646"/>
                  </a:lnTo>
                  <a:lnTo>
                    <a:pt x="321101" y="1444235"/>
                  </a:lnTo>
                  <a:lnTo>
                    <a:pt x="285364" y="1415792"/>
                  </a:lnTo>
                  <a:lnTo>
                    <a:pt x="251325" y="1385400"/>
                  </a:lnTo>
                  <a:lnTo>
                    <a:pt x="219067" y="1353142"/>
                  </a:lnTo>
                  <a:lnTo>
                    <a:pt x="188675" y="1319103"/>
                  </a:lnTo>
                  <a:lnTo>
                    <a:pt x="160231" y="1283366"/>
                  </a:lnTo>
                  <a:lnTo>
                    <a:pt x="133821" y="1246016"/>
                  </a:lnTo>
                  <a:lnTo>
                    <a:pt x="109528" y="1207136"/>
                  </a:lnTo>
                  <a:lnTo>
                    <a:pt x="87435" y="1166811"/>
                  </a:lnTo>
                  <a:lnTo>
                    <a:pt x="67628" y="1125124"/>
                  </a:lnTo>
                  <a:lnTo>
                    <a:pt x="50189" y="1082159"/>
                  </a:lnTo>
                  <a:lnTo>
                    <a:pt x="35203" y="1038000"/>
                  </a:lnTo>
                  <a:lnTo>
                    <a:pt x="22753" y="992731"/>
                  </a:lnTo>
                  <a:lnTo>
                    <a:pt x="12924" y="946436"/>
                  </a:lnTo>
                  <a:lnTo>
                    <a:pt x="5800" y="899199"/>
                  </a:lnTo>
                  <a:lnTo>
                    <a:pt x="1463" y="851103"/>
                  </a:lnTo>
                  <a:lnTo>
                    <a:pt x="0" y="802239"/>
                  </a:lnTo>
                  <a:lnTo>
                    <a:pt x="1463" y="753364"/>
                  </a:lnTo>
                  <a:lnTo>
                    <a:pt x="5800" y="705268"/>
                  </a:lnTo>
                  <a:lnTo>
                    <a:pt x="12924" y="658031"/>
                  </a:lnTo>
                  <a:lnTo>
                    <a:pt x="22753" y="611736"/>
                  </a:lnTo>
                  <a:lnTo>
                    <a:pt x="35203" y="566467"/>
                  </a:lnTo>
                  <a:lnTo>
                    <a:pt x="50189" y="522308"/>
                  </a:lnTo>
                  <a:lnTo>
                    <a:pt x="67628" y="479343"/>
                  </a:lnTo>
                  <a:lnTo>
                    <a:pt x="87435" y="437656"/>
                  </a:lnTo>
                  <a:lnTo>
                    <a:pt x="109528" y="397330"/>
                  </a:lnTo>
                  <a:lnTo>
                    <a:pt x="133821" y="358451"/>
                  </a:lnTo>
                  <a:lnTo>
                    <a:pt x="160231" y="321101"/>
                  </a:lnTo>
                  <a:lnTo>
                    <a:pt x="188675" y="285364"/>
                  </a:lnTo>
                  <a:lnTo>
                    <a:pt x="219067" y="251325"/>
                  </a:lnTo>
                  <a:lnTo>
                    <a:pt x="251325" y="219067"/>
                  </a:lnTo>
                  <a:lnTo>
                    <a:pt x="285364" y="188675"/>
                  </a:lnTo>
                  <a:lnTo>
                    <a:pt x="321101" y="160231"/>
                  </a:lnTo>
                  <a:lnTo>
                    <a:pt x="358451" y="133821"/>
                  </a:lnTo>
                  <a:lnTo>
                    <a:pt x="397331" y="109528"/>
                  </a:lnTo>
                  <a:lnTo>
                    <a:pt x="437656" y="87435"/>
                  </a:lnTo>
                  <a:lnTo>
                    <a:pt x="479343" y="67628"/>
                  </a:lnTo>
                  <a:lnTo>
                    <a:pt x="522308" y="50189"/>
                  </a:lnTo>
                  <a:lnTo>
                    <a:pt x="566467" y="35203"/>
                  </a:lnTo>
                  <a:lnTo>
                    <a:pt x="611736" y="22753"/>
                  </a:lnTo>
                  <a:lnTo>
                    <a:pt x="658031" y="12924"/>
                  </a:lnTo>
                  <a:lnTo>
                    <a:pt x="705268" y="5800"/>
                  </a:lnTo>
                  <a:lnTo>
                    <a:pt x="753364" y="1463"/>
                  </a:lnTo>
                  <a:lnTo>
                    <a:pt x="802227" y="0"/>
                  </a:lnTo>
                  <a:lnTo>
                    <a:pt x="851103" y="1463"/>
                  </a:lnTo>
                  <a:lnTo>
                    <a:pt x="899199" y="5800"/>
                  </a:lnTo>
                  <a:lnTo>
                    <a:pt x="946436" y="12924"/>
                  </a:lnTo>
                  <a:lnTo>
                    <a:pt x="992731" y="22753"/>
                  </a:lnTo>
                  <a:lnTo>
                    <a:pt x="1038000" y="35203"/>
                  </a:lnTo>
                  <a:lnTo>
                    <a:pt x="1082159" y="50189"/>
                  </a:lnTo>
                  <a:lnTo>
                    <a:pt x="1125124" y="67628"/>
                  </a:lnTo>
                  <a:lnTo>
                    <a:pt x="1166811" y="87435"/>
                  </a:lnTo>
                  <a:lnTo>
                    <a:pt x="1207136" y="109528"/>
                  </a:lnTo>
                  <a:lnTo>
                    <a:pt x="1246016" y="133821"/>
                  </a:lnTo>
                  <a:lnTo>
                    <a:pt x="1283366" y="160231"/>
                  </a:lnTo>
                  <a:lnTo>
                    <a:pt x="1319103" y="188675"/>
                  </a:lnTo>
                  <a:lnTo>
                    <a:pt x="1353142" y="219067"/>
                  </a:lnTo>
                  <a:lnTo>
                    <a:pt x="1385400" y="251325"/>
                  </a:lnTo>
                  <a:lnTo>
                    <a:pt x="1415792" y="285364"/>
                  </a:lnTo>
                  <a:lnTo>
                    <a:pt x="1444236" y="321101"/>
                  </a:lnTo>
                  <a:lnTo>
                    <a:pt x="1470646" y="358451"/>
                  </a:lnTo>
                  <a:lnTo>
                    <a:pt x="1494939" y="397330"/>
                  </a:lnTo>
                  <a:lnTo>
                    <a:pt x="1517031" y="437656"/>
                  </a:lnTo>
                  <a:lnTo>
                    <a:pt x="1536839" y="479343"/>
                  </a:lnTo>
                  <a:lnTo>
                    <a:pt x="1554278" y="522308"/>
                  </a:lnTo>
                  <a:lnTo>
                    <a:pt x="1569264" y="566467"/>
                  </a:lnTo>
                  <a:lnTo>
                    <a:pt x="1581713" y="611736"/>
                  </a:lnTo>
                  <a:lnTo>
                    <a:pt x="1591542" y="658031"/>
                  </a:lnTo>
                  <a:lnTo>
                    <a:pt x="1598667" y="705268"/>
                  </a:lnTo>
                  <a:lnTo>
                    <a:pt x="1603003" y="753364"/>
                  </a:lnTo>
                  <a:lnTo>
                    <a:pt x="1604467" y="802228"/>
                  </a:lnTo>
                  <a:lnTo>
                    <a:pt x="1603003" y="851103"/>
                  </a:lnTo>
                  <a:lnTo>
                    <a:pt x="1598667" y="899199"/>
                  </a:lnTo>
                  <a:lnTo>
                    <a:pt x="1591542" y="946436"/>
                  </a:lnTo>
                  <a:lnTo>
                    <a:pt x="1581713" y="992731"/>
                  </a:lnTo>
                  <a:lnTo>
                    <a:pt x="1569264" y="1038000"/>
                  </a:lnTo>
                  <a:lnTo>
                    <a:pt x="1554278" y="1082159"/>
                  </a:lnTo>
                  <a:lnTo>
                    <a:pt x="1536839" y="1125124"/>
                  </a:lnTo>
                  <a:lnTo>
                    <a:pt x="1517031" y="1166811"/>
                  </a:lnTo>
                  <a:lnTo>
                    <a:pt x="1494939" y="1207136"/>
                  </a:lnTo>
                  <a:lnTo>
                    <a:pt x="1470646" y="1246016"/>
                  </a:lnTo>
                  <a:lnTo>
                    <a:pt x="1444236" y="1283366"/>
                  </a:lnTo>
                  <a:lnTo>
                    <a:pt x="1415792" y="1319103"/>
                  </a:lnTo>
                  <a:lnTo>
                    <a:pt x="1385400" y="1353142"/>
                  </a:lnTo>
                  <a:lnTo>
                    <a:pt x="1353142" y="1385400"/>
                  </a:lnTo>
                  <a:lnTo>
                    <a:pt x="1319103" y="1415792"/>
                  </a:lnTo>
                  <a:lnTo>
                    <a:pt x="1283366" y="1444235"/>
                  </a:lnTo>
                  <a:lnTo>
                    <a:pt x="1246016" y="1470646"/>
                  </a:lnTo>
                  <a:lnTo>
                    <a:pt x="1207136" y="1494939"/>
                  </a:lnTo>
                  <a:lnTo>
                    <a:pt x="1166811" y="1517031"/>
                  </a:lnTo>
                  <a:lnTo>
                    <a:pt x="1125124" y="1536839"/>
                  </a:lnTo>
                  <a:lnTo>
                    <a:pt x="1082159" y="1554278"/>
                  </a:lnTo>
                  <a:lnTo>
                    <a:pt x="1038000" y="1569264"/>
                  </a:lnTo>
                  <a:lnTo>
                    <a:pt x="992731" y="1581713"/>
                  </a:lnTo>
                  <a:lnTo>
                    <a:pt x="946436" y="1591542"/>
                  </a:lnTo>
                  <a:lnTo>
                    <a:pt x="899199" y="1598667"/>
                  </a:lnTo>
                  <a:lnTo>
                    <a:pt x="851103" y="1603003"/>
                  </a:lnTo>
                  <a:lnTo>
                    <a:pt x="802234" y="1604467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0515" y="819720"/>
              <a:ext cx="709295" cy="335915"/>
            </a:xfrm>
            <a:custGeom>
              <a:avLst/>
              <a:gdLst/>
              <a:ahLst/>
              <a:cxnLst/>
              <a:rect l="l" t="t" r="r" b="b"/>
              <a:pathLst>
                <a:path w="709294" h="335915">
                  <a:moveTo>
                    <a:pt x="589407" y="311086"/>
                  </a:moveTo>
                  <a:lnTo>
                    <a:pt x="582371" y="304063"/>
                  </a:lnTo>
                  <a:lnTo>
                    <a:pt x="7048" y="304063"/>
                  </a:lnTo>
                  <a:lnTo>
                    <a:pt x="0" y="311086"/>
                  </a:lnTo>
                  <a:lnTo>
                    <a:pt x="0" y="328396"/>
                  </a:lnTo>
                  <a:lnTo>
                    <a:pt x="7048" y="335419"/>
                  </a:lnTo>
                  <a:lnTo>
                    <a:pt x="573697" y="335419"/>
                  </a:lnTo>
                  <a:lnTo>
                    <a:pt x="582371" y="335419"/>
                  </a:lnTo>
                  <a:lnTo>
                    <a:pt x="589407" y="328396"/>
                  </a:lnTo>
                  <a:lnTo>
                    <a:pt x="589407" y="311086"/>
                  </a:lnTo>
                  <a:close/>
                </a:path>
                <a:path w="709294" h="335915">
                  <a:moveTo>
                    <a:pt x="589407" y="159067"/>
                  </a:moveTo>
                  <a:lnTo>
                    <a:pt x="582371" y="152044"/>
                  </a:lnTo>
                  <a:lnTo>
                    <a:pt x="7048" y="152044"/>
                  </a:lnTo>
                  <a:lnTo>
                    <a:pt x="0" y="159067"/>
                  </a:lnTo>
                  <a:lnTo>
                    <a:pt x="0" y="176377"/>
                  </a:lnTo>
                  <a:lnTo>
                    <a:pt x="7048" y="183400"/>
                  </a:lnTo>
                  <a:lnTo>
                    <a:pt x="573697" y="183400"/>
                  </a:lnTo>
                  <a:lnTo>
                    <a:pt x="582371" y="183400"/>
                  </a:lnTo>
                  <a:lnTo>
                    <a:pt x="589407" y="176377"/>
                  </a:lnTo>
                  <a:lnTo>
                    <a:pt x="589407" y="159067"/>
                  </a:lnTo>
                  <a:close/>
                </a:path>
                <a:path w="709294" h="335915">
                  <a:moveTo>
                    <a:pt x="708710" y="7023"/>
                  </a:moveTo>
                  <a:lnTo>
                    <a:pt x="701675" y="0"/>
                  </a:lnTo>
                  <a:lnTo>
                    <a:pt x="7048" y="0"/>
                  </a:lnTo>
                  <a:lnTo>
                    <a:pt x="0" y="7023"/>
                  </a:lnTo>
                  <a:lnTo>
                    <a:pt x="0" y="24333"/>
                  </a:lnTo>
                  <a:lnTo>
                    <a:pt x="7048" y="31369"/>
                  </a:lnTo>
                  <a:lnTo>
                    <a:pt x="693000" y="31369"/>
                  </a:lnTo>
                  <a:lnTo>
                    <a:pt x="701675" y="31369"/>
                  </a:lnTo>
                  <a:lnTo>
                    <a:pt x="708710" y="24333"/>
                  </a:lnTo>
                  <a:lnTo>
                    <a:pt x="708710" y="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087" y="565502"/>
              <a:ext cx="187834" cy="1875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4156" y="613366"/>
              <a:ext cx="1334135" cy="962025"/>
            </a:xfrm>
            <a:custGeom>
              <a:avLst/>
              <a:gdLst/>
              <a:ahLst/>
              <a:cxnLst/>
              <a:rect l="l" t="t" r="r" b="b"/>
              <a:pathLst>
                <a:path w="1334135" h="962025">
                  <a:moveTo>
                    <a:pt x="1103846" y="144994"/>
                  </a:moveTo>
                  <a:lnTo>
                    <a:pt x="1059391" y="144994"/>
                  </a:lnTo>
                  <a:lnTo>
                    <a:pt x="1204678" y="0"/>
                  </a:lnTo>
                  <a:lnTo>
                    <a:pt x="1214629" y="0"/>
                  </a:lnTo>
                  <a:lnTo>
                    <a:pt x="1254099" y="39395"/>
                  </a:lnTo>
                  <a:lnTo>
                    <a:pt x="1209643" y="39395"/>
                  </a:lnTo>
                  <a:lnTo>
                    <a:pt x="1103846" y="144994"/>
                  </a:lnTo>
                  <a:close/>
                </a:path>
                <a:path w="1334135" h="962025">
                  <a:moveTo>
                    <a:pt x="175098" y="961469"/>
                  </a:moveTo>
                  <a:lnTo>
                    <a:pt x="168918" y="961469"/>
                  </a:lnTo>
                  <a:lnTo>
                    <a:pt x="166970" y="961113"/>
                  </a:lnTo>
                  <a:lnTo>
                    <a:pt x="159134" y="958019"/>
                  </a:lnTo>
                  <a:lnTo>
                    <a:pt x="155196" y="952289"/>
                  </a:lnTo>
                  <a:lnTo>
                    <a:pt x="153625" y="708158"/>
                  </a:lnTo>
                  <a:lnTo>
                    <a:pt x="104608" y="696067"/>
                  </a:lnTo>
                  <a:lnTo>
                    <a:pt x="62379" y="670847"/>
                  </a:lnTo>
                  <a:lnTo>
                    <a:pt x="29296" y="634852"/>
                  </a:lnTo>
                  <a:lnTo>
                    <a:pt x="7717" y="590436"/>
                  </a:lnTo>
                  <a:lnTo>
                    <a:pt x="31" y="540162"/>
                  </a:lnTo>
                  <a:lnTo>
                    <a:pt x="0" y="203857"/>
                  </a:lnTo>
                  <a:lnTo>
                    <a:pt x="6055" y="159006"/>
                  </a:lnTo>
                  <a:lnTo>
                    <a:pt x="23139" y="118670"/>
                  </a:lnTo>
                  <a:lnTo>
                    <a:pt x="49624" y="84473"/>
                  </a:lnTo>
                  <a:lnTo>
                    <a:pt x="83886" y="58037"/>
                  </a:lnTo>
                  <a:lnTo>
                    <a:pt x="124297" y="40986"/>
                  </a:lnTo>
                  <a:lnTo>
                    <a:pt x="169232" y="34941"/>
                  </a:lnTo>
                  <a:lnTo>
                    <a:pt x="900822" y="34941"/>
                  </a:lnTo>
                  <a:lnTo>
                    <a:pt x="952840" y="43109"/>
                  </a:lnTo>
                  <a:lnTo>
                    <a:pt x="998325" y="65894"/>
                  </a:lnTo>
                  <a:lnTo>
                    <a:pt x="998756" y="66307"/>
                  </a:lnTo>
                  <a:lnTo>
                    <a:pt x="169232" y="66307"/>
                  </a:lnTo>
                  <a:lnTo>
                    <a:pt x="125722" y="73331"/>
                  </a:lnTo>
                  <a:lnTo>
                    <a:pt x="87898" y="92882"/>
                  </a:lnTo>
                  <a:lnTo>
                    <a:pt x="58049" y="122675"/>
                  </a:lnTo>
                  <a:lnTo>
                    <a:pt x="38462" y="160428"/>
                  </a:lnTo>
                  <a:lnTo>
                    <a:pt x="31424" y="203857"/>
                  </a:lnTo>
                  <a:lnTo>
                    <a:pt x="31458" y="540162"/>
                  </a:lnTo>
                  <a:lnTo>
                    <a:pt x="38462" y="583382"/>
                  </a:lnTo>
                  <a:lnTo>
                    <a:pt x="58049" y="621135"/>
                  </a:lnTo>
                  <a:lnTo>
                    <a:pt x="87898" y="650928"/>
                  </a:lnTo>
                  <a:lnTo>
                    <a:pt x="125722" y="670479"/>
                  </a:lnTo>
                  <a:lnTo>
                    <a:pt x="169232" y="677503"/>
                  </a:lnTo>
                  <a:lnTo>
                    <a:pt x="177864" y="677503"/>
                  </a:lnTo>
                  <a:lnTo>
                    <a:pt x="184882" y="684466"/>
                  </a:lnTo>
                  <a:lnTo>
                    <a:pt x="186327" y="906830"/>
                  </a:lnTo>
                  <a:lnTo>
                    <a:pt x="229720" y="906830"/>
                  </a:lnTo>
                  <a:lnTo>
                    <a:pt x="179225" y="959775"/>
                  </a:lnTo>
                  <a:lnTo>
                    <a:pt x="175098" y="961469"/>
                  </a:lnTo>
                  <a:close/>
                </a:path>
                <a:path w="1334135" h="962025">
                  <a:moveTo>
                    <a:pt x="952605" y="504112"/>
                  </a:moveTo>
                  <a:lnTo>
                    <a:pt x="828796" y="504112"/>
                  </a:lnTo>
                  <a:lnTo>
                    <a:pt x="943664" y="474043"/>
                  </a:lnTo>
                  <a:lnTo>
                    <a:pt x="1294385" y="123958"/>
                  </a:lnTo>
                  <a:lnTo>
                    <a:pt x="1209643" y="39395"/>
                  </a:lnTo>
                  <a:lnTo>
                    <a:pt x="1254099" y="39395"/>
                  </a:lnTo>
                  <a:lnTo>
                    <a:pt x="1333855" y="119002"/>
                  </a:lnTo>
                  <a:lnTo>
                    <a:pt x="1333855" y="128934"/>
                  </a:lnTo>
                  <a:lnTo>
                    <a:pt x="1070012" y="392282"/>
                  </a:lnTo>
                  <a:lnTo>
                    <a:pt x="1070012" y="423648"/>
                  </a:lnTo>
                  <a:lnTo>
                    <a:pt x="1038587" y="423648"/>
                  </a:lnTo>
                  <a:lnTo>
                    <a:pt x="960905" y="501185"/>
                  </a:lnTo>
                  <a:lnTo>
                    <a:pt x="958433" y="502586"/>
                  </a:lnTo>
                  <a:lnTo>
                    <a:pt x="952605" y="504112"/>
                  </a:lnTo>
                  <a:close/>
                </a:path>
                <a:path w="1334135" h="962025">
                  <a:moveTo>
                    <a:pt x="808097" y="541772"/>
                  </a:moveTo>
                  <a:lnTo>
                    <a:pt x="802650" y="541772"/>
                  </a:lnTo>
                  <a:lnTo>
                    <a:pt x="798649" y="540162"/>
                  </a:lnTo>
                  <a:lnTo>
                    <a:pt x="791715" y="533241"/>
                  </a:lnTo>
                  <a:lnTo>
                    <a:pt x="790164" y="527490"/>
                  </a:lnTo>
                  <a:lnTo>
                    <a:pt x="829613" y="377394"/>
                  </a:lnTo>
                  <a:lnTo>
                    <a:pt x="830304" y="374697"/>
                  </a:lnTo>
                  <a:lnTo>
                    <a:pt x="831729" y="372250"/>
                  </a:lnTo>
                  <a:lnTo>
                    <a:pt x="1034356" y="170003"/>
                  </a:lnTo>
                  <a:lnTo>
                    <a:pt x="1016137" y="128685"/>
                  </a:lnTo>
                  <a:lnTo>
                    <a:pt x="986003" y="95830"/>
                  </a:lnTo>
                  <a:lnTo>
                    <a:pt x="946663" y="74138"/>
                  </a:lnTo>
                  <a:lnTo>
                    <a:pt x="900821" y="66307"/>
                  </a:lnTo>
                  <a:lnTo>
                    <a:pt x="998756" y="66307"/>
                  </a:lnTo>
                  <a:lnTo>
                    <a:pt x="1034700" y="100715"/>
                  </a:lnTo>
                  <a:lnTo>
                    <a:pt x="1059391" y="144994"/>
                  </a:lnTo>
                  <a:lnTo>
                    <a:pt x="1103846" y="144994"/>
                  </a:lnTo>
                  <a:lnTo>
                    <a:pt x="858922" y="389459"/>
                  </a:lnTo>
                  <a:lnTo>
                    <a:pt x="828796" y="504112"/>
                  </a:lnTo>
                  <a:lnTo>
                    <a:pt x="952605" y="504112"/>
                  </a:lnTo>
                  <a:lnTo>
                    <a:pt x="809438" y="541605"/>
                  </a:lnTo>
                  <a:lnTo>
                    <a:pt x="808097" y="541772"/>
                  </a:lnTo>
                  <a:close/>
                </a:path>
                <a:path w="1334135" h="962025">
                  <a:moveTo>
                    <a:pt x="229720" y="906830"/>
                  </a:moveTo>
                  <a:lnTo>
                    <a:pt x="186327" y="906830"/>
                  </a:lnTo>
                  <a:lnTo>
                    <a:pt x="403347" y="679259"/>
                  </a:lnTo>
                  <a:lnTo>
                    <a:pt x="407474" y="677503"/>
                  </a:lnTo>
                  <a:lnTo>
                    <a:pt x="900821" y="677503"/>
                  </a:lnTo>
                  <a:lnTo>
                    <a:pt x="944319" y="670479"/>
                  </a:lnTo>
                  <a:lnTo>
                    <a:pt x="982132" y="650928"/>
                  </a:lnTo>
                  <a:lnTo>
                    <a:pt x="1011972" y="621135"/>
                  </a:lnTo>
                  <a:lnTo>
                    <a:pt x="1031552" y="583382"/>
                  </a:lnTo>
                  <a:lnTo>
                    <a:pt x="1038588" y="539953"/>
                  </a:lnTo>
                  <a:lnTo>
                    <a:pt x="1038587" y="423648"/>
                  </a:lnTo>
                  <a:lnTo>
                    <a:pt x="1070012" y="423648"/>
                  </a:lnTo>
                  <a:lnTo>
                    <a:pt x="1069984" y="540162"/>
                  </a:lnTo>
                  <a:lnTo>
                    <a:pt x="1063958" y="584804"/>
                  </a:lnTo>
                  <a:lnTo>
                    <a:pt x="1046879" y="625140"/>
                  </a:lnTo>
                  <a:lnTo>
                    <a:pt x="1020400" y="659337"/>
                  </a:lnTo>
                  <a:lnTo>
                    <a:pt x="986148" y="685773"/>
                  </a:lnTo>
                  <a:lnTo>
                    <a:pt x="945746" y="702824"/>
                  </a:lnTo>
                  <a:lnTo>
                    <a:pt x="900821" y="708869"/>
                  </a:lnTo>
                  <a:lnTo>
                    <a:pt x="418514" y="708869"/>
                  </a:lnTo>
                  <a:lnTo>
                    <a:pt x="229720" y="906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7834" y="985889"/>
              <a:ext cx="122807" cy="1210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181184" y="2229267"/>
            <a:ext cx="5450205" cy="1511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4200" spc="110">
                <a:latin typeface="Microsoft Sans Serif"/>
                <a:cs typeface="Microsoft Sans Serif"/>
              </a:rPr>
              <a:t>Collaborative</a:t>
            </a:r>
            <a:r>
              <a:rPr dirty="0" sz="4200" spc="-90">
                <a:latin typeface="Microsoft Sans Serif"/>
                <a:cs typeface="Microsoft Sans Serif"/>
              </a:rPr>
              <a:t> </a:t>
            </a:r>
            <a:r>
              <a:rPr dirty="0" sz="4200" spc="210">
                <a:latin typeface="Microsoft Sans Serif"/>
                <a:cs typeface="Microsoft Sans Serif"/>
              </a:rPr>
              <a:t>filtering </a:t>
            </a:r>
            <a:r>
              <a:rPr dirty="0" sz="4200" spc="-1100">
                <a:latin typeface="Microsoft Sans Serif"/>
                <a:cs typeface="Microsoft Sans Serif"/>
              </a:rPr>
              <a:t> </a:t>
            </a:r>
            <a:r>
              <a:rPr dirty="0" sz="4200" spc="-250">
                <a:latin typeface="Microsoft Sans Serif"/>
                <a:cs typeface="Microsoft Sans Serif"/>
              </a:rPr>
              <a:t>ALS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1298" y="8468376"/>
            <a:ext cx="3795395" cy="762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88489" algn="l"/>
                <a:tab pos="2616200" algn="l"/>
              </a:tabLst>
            </a:pPr>
            <a:r>
              <a:rPr dirty="0" sz="4800" spc="120">
                <a:latin typeface="Verdana"/>
                <a:cs typeface="Verdana"/>
              </a:rPr>
              <a:t>=&gt;</a:t>
            </a:r>
            <a:r>
              <a:rPr dirty="0" sz="4800" spc="-155">
                <a:latin typeface="Verdana"/>
                <a:cs typeface="Verdana"/>
              </a:rPr>
              <a:t> </a:t>
            </a:r>
            <a:r>
              <a:rPr dirty="0" sz="4800" spc="545" b="1">
                <a:latin typeface="Cambria"/>
                <a:cs typeface="Cambria"/>
              </a:rPr>
              <a:t>Y</a:t>
            </a:r>
            <a:r>
              <a:rPr dirty="0" sz="4800" b="1">
                <a:latin typeface="Cambria"/>
                <a:cs typeface="Cambria"/>
              </a:rPr>
              <a:t>	</a:t>
            </a:r>
            <a:r>
              <a:rPr dirty="0" sz="4800" spc="1205" b="1">
                <a:latin typeface="Cambria"/>
                <a:cs typeface="Cambria"/>
              </a:rPr>
              <a:t>≈</a:t>
            </a:r>
            <a:r>
              <a:rPr dirty="0" sz="4800" b="1">
                <a:latin typeface="Cambria"/>
                <a:cs typeface="Cambria"/>
              </a:rPr>
              <a:t>	</a:t>
            </a:r>
            <a:r>
              <a:rPr dirty="0" sz="4800" spc="795" b="1">
                <a:latin typeface="Cambria"/>
                <a:cs typeface="Cambria"/>
              </a:rPr>
              <a:t>XW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49928" y="0"/>
            <a:ext cx="10738485" cy="10274300"/>
            <a:chOff x="7549928" y="0"/>
            <a:chExt cx="10738485" cy="10274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8203" y="0"/>
              <a:ext cx="10459795" cy="10274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73740" y="1334970"/>
              <a:ext cx="3143885" cy="0"/>
            </a:xfrm>
            <a:custGeom>
              <a:avLst/>
              <a:gdLst/>
              <a:ahLst/>
              <a:cxnLst/>
              <a:rect l="l" t="t" r="r" b="b"/>
              <a:pathLst>
                <a:path w="3143884" h="0">
                  <a:moveTo>
                    <a:pt x="0" y="0"/>
                  </a:moveTo>
                  <a:lnTo>
                    <a:pt x="3143346" y="0"/>
                  </a:lnTo>
                </a:path>
              </a:pathLst>
            </a:custGeom>
            <a:ln w="47624">
              <a:solidFill>
                <a:srgbClr val="002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7901" y="201558"/>
            <a:ext cx="25520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71290" y="8892537"/>
            <a:ext cx="982344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60" b="1">
                <a:solidFill>
                  <a:srgbClr val="FFFFFF"/>
                </a:solidFill>
                <a:latin typeface="Tahoma"/>
                <a:cs typeface="Tahoma"/>
              </a:rPr>
              <a:t>Ơ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" spc="-2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-260" b="1">
                <a:solidFill>
                  <a:srgbClr val="FFFFFF"/>
                </a:solidFill>
                <a:latin typeface="Tahoma"/>
                <a:cs typeface="Tahoma"/>
              </a:rPr>
              <a:t>Ì</a:t>
            </a:r>
            <a:r>
              <a:rPr dirty="0" sz="1300" spc="-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3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64492" y="2776808"/>
            <a:ext cx="986155" cy="5292725"/>
            <a:chOff x="8864492" y="2776808"/>
            <a:chExt cx="986155" cy="52927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4017" y="2776808"/>
              <a:ext cx="161924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9354" y="3419745"/>
              <a:ext cx="171450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9354" y="4067445"/>
              <a:ext cx="171450" cy="1714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9354" y="4715145"/>
              <a:ext cx="171450" cy="1714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4492" y="5921162"/>
              <a:ext cx="171450" cy="1714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69354" y="6573624"/>
              <a:ext cx="180975" cy="1809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69354" y="7230849"/>
              <a:ext cx="180975" cy="1809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69354" y="7888074"/>
              <a:ext cx="180975" cy="18097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pc="220"/>
              <a:t>In</a:t>
            </a:r>
            <a:r>
              <a:rPr dirty="0" spc="-50"/>
              <a:t> </a:t>
            </a:r>
            <a:r>
              <a:rPr dirty="0" spc="100"/>
              <a:t>small</a:t>
            </a:r>
            <a:r>
              <a:rPr dirty="0" spc="-45"/>
              <a:t> </a:t>
            </a:r>
            <a:r>
              <a:rPr dirty="0" spc="45"/>
              <a:t>set:</a:t>
            </a:r>
          </a:p>
          <a:p>
            <a:pPr marL="810260">
              <a:lnSpc>
                <a:spcPct val="100000"/>
              </a:lnSpc>
              <a:spcBef>
                <a:spcPts val="660"/>
              </a:spcBef>
            </a:pPr>
            <a:r>
              <a:rPr dirty="0" spc="40"/>
              <a:t>For</a:t>
            </a:r>
            <a:r>
              <a:rPr dirty="0" spc="-50"/>
              <a:t> </a:t>
            </a:r>
            <a:r>
              <a:rPr dirty="0" spc="180"/>
              <a:t>training</a:t>
            </a:r>
            <a:r>
              <a:rPr dirty="0" spc="-45"/>
              <a:t> </a:t>
            </a:r>
            <a:r>
              <a:rPr dirty="0" spc="-40"/>
              <a:t>60%</a:t>
            </a:r>
          </a:p>
          <a:p>
            <a:pPr marL="810260">
              <a:lnSpc>
                <a:spcPct val="100000"/>
              </a:lnSpc>
              <a:spcBef>
                <a:spcPts val="660"/>
              </a:spcBef>
            </a:pPr>
            <a:r>
              <a:rPr dirty="0" spc="40"/>
              <a:t>For</a:t>
            </a:r>
            <a:r>
              <a:rPr dirty="0" spc="-65"/>
              <a:t> </a:t>
            </a:r>
            <a:r>
              <a:rPr dirty="0" spc="125"/>
              <a:t>validation</a:t>
            </a:r>
            <a:r>
              <a:rPr dirty="0" spc="-65"/>
              <a:t> </a:t>
            </a:r>
            <a:r>
              <a:rPr dirty="0" spc="-40"/>
              <a:t>20%</a:t>
            </a:r>
          </a:p>
          <a:p>
            <a:pPr marL="810260">
              <a:lnSpc>
                <a:spcPct val="100000"/>
              </a:lnSpc>
              <a:spcBef>
                <a:spcPts val="660"/>
              </a:spcBef>
            </a:pPr>
            <a:r>
              <a:rPr dirty="0" spc="40"/>
              <a:t>For</a:t>
            </a:r>
            <a:r>
              <a:rPr dirty="0" spc="-55"/>
              <a:t> </a:t>
            </a:r>
            <a:r>
              <a:rPr dirty="0" spc="5"/>
              <a:t>Test</a:t>
            </a:r>
            <a:r>
              <a:rPr dirty="0" spc="-50"/>
              <a:t> </a:t>
            </a:r>
            <a:r>
              <a:rPr dirty="0" spc="-40"/>
              <a:t>20%</a:t>
            </a:r>
          </a:p>
          <a:p>
            <a:pPr>
              <a:lnSpc>
                <a:spcPct val="100000"/>
              </a:lnSpc>
            </a:pPr>
            <a:endParaRPr sz="4500"/>
          </a:p>
          <a:p>
            <a:pPr marL="17145">
              <a:lnSpc>
                <a:spcPct val="100000"/>
              </a:lnSpc>
            </a:pPr>
            <a:r>
              <a:rPr dirty="0" spc="-100"/>
              <a:t>A</a:t>
            </a:r>
            <a:r>
              <a:rPr dirty="0" spc="-120"/>
              <a:t>L</a:t>
            </a:r>
            <a:r>
              <a:rPr dirty="0" spc="-430"/>
              <a:t>S</a:t>
            </a:r>
            <a:r>
              <a:rPr dirty="0" spc="-20"/>
              <a:t> </a:t>
            </a:r>
            <a:r>
              <a:rPr dirty="0" spc="30"/>
              <a:t>v</a:t>
            </a:r>
            <a:r>
              <a:rPr dirty="0" spc="20"/>
              <a:t>a</a:t>
            </a:r>
            <a:r>
              <a:rPr dirty="0" spc="105"/>
              <a:t>l</a:t>
            </a:r>
            <a:r>
              <a:rPr dirty="0" spc="235"/>
              <a:t>u</a:t>
            </a:r>
            <a:r>
              <a:rPr dirty="0" spc="30"/>
              <a:t>e</a:t>
            </a:r>
            <a:r>
              <a:rPr dirty="0" spc="-35"/>
              <a:t>:</a:t>
            </a:r>
          </a:p>
          <a:p>
            <a:pPr marL="819785" marR="2300605">
              <a:lnSpc>
                <a:spcPts val="5170"/>
              </a:lnSpc>
              <a:spcBef>
                <a:spcPts val="300"/>
              </a:spcBef>
            </a:pPr>
            <a:r>
              <a:rPr dirty="0" spc="385"/>
              <a:t>m</a:t>
            </a:r>
            <a:r>
              <a:rPr dirty="0" spc="20"/>
              <a:t>a</a:t>
            </a:r>
            <a:r>
              <a:rPr dirty="0" spc="110"/>
              <a:t>x</a:t>
            </a:r>
            <a:r>
              <a:rPr dirty="0" spc="225"/>
              <a:t>I</a:t>
            </a:r>
            <a:r>
              <a:rPr dirty="0" spc="305"/>
              <a:t>t</a:t>
            </a:r>
            <a:r>
              <a:rPr dirty="0" spc="30"/>
              <a:t>e</a:t>
            </a:r>
            <a:r>
              <a:rPr dirty="0" spc="260"/>
              <a:t>r  </a:t>
            </a:r>
            <a:r>
              <a:rPr dirty="0" spc="120"/>
              <a:t>ranks</a:t>
            </a:r>
          </a:p>
          <a:p>
            <a:pPr marL="819785">
              <a:lnSpc>
                <a:spcPct val="100000"/>
              </a:lnSpc>
              <a:spcBef>
                <a:spcPts val="445"/>
              </a:spcBef>
            </a:pPr>
            <a:r>
              <a:rPr dirty="0" spc="130"/>
              <a:t>regularizations</a:t>
            </a: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4492" y="8905464"/>
            <a:ext cx="171450" cy="1714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254223" y="8668354"/>
            <a:ext cx="3578225" cy="5924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321560" algn="l"/>
              </a:tabLst>
            </a:pPr>
            <a:r>
              <a:rPr dirty="0" sz="3700" spc="285">
                <a:latin typeface="Microsoft Sans Serif"/>
                <a:cs typeface="Microsoft Sans Serif"/>
              </a:rPr>
              <a:t>M</a:t>
            </a:r>
            <a:r>
              <a:rPr dirty="0" sz="3700" spc="30">
                <a:latin typeface="Microsoft Sans Serif"/>
                <a:cs typeface="Microsoft Sans Serif"/>
              </a:rPr>
              <a:t>e</a:t>
            </a:r>
            <a:r>
              <a:rPr dirty="0" sz="3700" spc="20">
                <a:latin typeface="Microsoft Sans Serif"/>
                <a:cs typeface="Microsoft Sans Serif"/>
              </a:rPr>
              <a:t>a</a:t>
            </a:r>
            <a:r>
              <a:rPr dirty="0" sz="3700" spc="-75">
                <a:latin typeface="Microsoft Sans Serif"/>
                <a:cs typeface="Microsoft Sans Serif"/>
              </a:rPr>
              <a:t>s</a:t>
            </a:r>
            <a:r>
              <a:rPr dirty="0" sz="3700" spc="235">
                <a:latin typeface="Microsoft Sans Serif"/>
                <a:cs typeface="Microsoft Sans Serif"/>
              </a:rPr>
              <a:t>u</a:t>
            </a:r>
            <a:r>
              <a:rPr dirty="0" sz="3700" spc="295">
                <a:latin typeface="Microsoft Sans Serif"/>
                <a:cs typeface="Microsoft Sans Serif"/>
              </a:rPr>
              <a:t>r</a:t>
            </a:r>
            <a:r>
              <a:rPr dirty="0" sz="3700" spc="30">
                <a:latin typeface="Microsoft Sans Serif"/>
                <a:cs typeface="Microsoft Sans Serif"/>
              </a:rPr>
              <a:t>e</a:t>
            </a:r>
            <a:r>
              <a:rPr dirty="0" sz="3700" spc="-35">
                <a:latin typeface="Microsoft Sans Serif"/>
                <a:cs typeface="Microsoft Sans Serif"/>
              </a:rPr>
              <a:t>:</a:t>
            </a:r>
            <a:r>
              <a:rPr dirty="0" sz="3700">
                <a:latin typeface="Microsoft Sans Serif"/>
                <a:cs typeface="Microsoft Sans Serif"/>
              </a:rPr>
              <a:t>	</a:t>
            </a:r>
            <a:r>
              <a:rPr dirty="0" sz="3700" spc="-365">
                <a:latin typeface="Microsoft Sans Serif"/>
                <a:cs typeface="Microsoft Sans Serif"/>
              </a:rPr>
              <a:t>R</a:t>
            </a:r>
            <a:r>
              <a:rPr dirty="0" sz="3700" spc="285">
                <a:latin typeface="Microsoft Sans Serif"/>
                <a:cs typeface="Microsoft Sans Serif"/>
              </a:rPr>
              <a:t>M</a:t>
            </a:r>
            <a:r>
              <a:rPr dirty="0" sz="3700" spc="-434">
                <a:latin typeface="Microsoft Sans Serif"/>
                <a:cs typeface="Microsoft Sans Serif"/>
              </a:rPr>
              <a:t>S</a:t>
            </a:r>
            <a:r>
              <a:rPr dirty="0" sz="3700" spc="-405">
                <a:latin typeface="Microsoft Sans Serif"/>
                <a:cs typeface="Microsoft Sans Serif"/>
              </a:rPr>
              <a:t>E</a:t>
            </a:r>
            <a:endParaRPr sz="37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99681" y="157680"/>
            <a:ext cx="1393190" cy="1393190"/>
            <a:chOff x="5699681" y="157680"/>
            <a:chExt cx="1393190" cy="1393190"/>
          </a:xfrm>
        </p:grpSpPr>
        <p:sp>
          <p:nvSpPr>
            <p:cNvPr id="20" name="object 20"/>
            <p:cNvSpPr/>
            <p:nvPr/>
          </p:nvSpPr>
          <p:spPr>
            <a:xfrm>
              <a:off x="5699681" y="157680"/>
              <a:ext cx="1393190" cy="1393190"/>
            </a:xfrm>
            <a:custGeom>
              <a:avLst/>
              <a:gdLst/>
              <a:ahLst/>
              <a:cxnLst/>
              <a:rect l="l" t="t" r="r" b="b"/>
              <a:pathLst>
                <a:path w="1393190" h="1393190">
                  <a:moveTo>
                    <a:pt x="696567" y="1393136"/>
                  </a:moveTo>
                  <a:lnTo>
                    <a:pt x="648876" y="1391529"/>
                  </a:lnTo>
                  <a:lnTo>
                    <a:pt x="602047" y="1386777"/>
                  </a:lnTo>
                  <a:lnTo>
                    <a:pt x="556184" y="1378984"/>
                  </a:lnTo>
                  <a:lnTo>
                    <a:pt x="511392" y="1368254"/>
                  </a:lnTo>
                  <a:lnTo>
                    <a:pt x="467773" y="1354690"/>
                  </a:lnTo>
                  <a:lnTo>
                    <a:pt x="425431" y="1338396"/>
                  </a:lnTo>
                  <a:lnTo>
                    <a:pt x="384471" y="1319476"/>
                  </a:lnTo>
                  <a:lnTo>
                    <a:pt x="344996" y="1298034"/>
                  </a:lnTo>
                  <a:lnTo>
                    <a:pt x="307109" y="1274173"/>
                  </a:lnTo>
                  <a:lnTo>
                    <a:pt x="270915" y="1247997"/>
                  </a:lnTo>
                  <a:lnTo>
                    <a:pt x="236517" y="1219610"/>
                  </a:lnTo>
                  <a:lnTo>
                    <a:pt x="204019" y="1189116"/>
                  </a:lnTo>
                  <a:lnTo>
                    <a:pt x="173524" y="1156618"/>
                  </a:lnTo>
                  <a:lnTo>
                    <a:pt x="145137" y="1122220"/>
                  </a:lnTo>
                  <a:lnTo>
                    <a:pt x="118961" y="1086026"/>
                  </a:lnTo>
                  <a:lnTo>
                    <a:pt x="95100" y="1048139"/>
                  </a:lnTo>
                  <a:lnTo>
                    <a:pt x="73658" y="1008664"/>
                  </a:lnTo>
                  <a:lnTo>
                    <a:pt x="54738" y="967703"/>
                  </a:lnTo>
                  <a:lnTo>
                    <a:pt x="38444" y="925362"/>
                  </a:lnTo>
                  <a:lnTo>
                    <a:pt x="24880" y="881743"/>
                  </a:lnTo>
                  <a:lnTo>
                    <a:pt x="14150" y="836950"/>
                  </a:lnTo>
                  <a:lnTo>
                    <a:pt x="6357" y="791088"/>
                  </a:lnTo>
                  <a:lnTo>
                    <a:pt x="1605" y="744259"/>
                  </a:lnTo>
                  <a:lnTo>
                    <a:pt x="0" y="696605"/>
                  </a:lnTo>
                  <a:lnTo>
                    <a:pt x="1605" y="648876"/>
                  </a:lnTo>
                  <a:lnTo>
                    <a:pt x="6357" y="602047"/>
                  </a:lnTo>
                  <a:lnTo>
                    <a:pt x="14150" y="556185"/>
                  </a:lnTo>
                  <a:lnTo>
                    <a:pt x="24880" y="511392"/>
                  </a:lnTo>
                  <a:lnTo>
                    <a:pt x="38444" y="467773"/>
                  </a:lnTo>
                  <a:lnTo>
                    <a:pt x="54738" y="425432"/>
                  </a:lnTo>
                  <a:lnTo>
                    <a:pt x="73658" y="384471"/>
                  </a:lnTo>
                  <a:lnTo>
                    <a:pt x="95100" y="344996"/>
                  </a:lnTo>
                  <a:lnTo>
                    <a:pt x="118961" y="307109"/>
                  </a:lnTo>
                  <a:lnTo>
                    <a:pt x="145137" y="270915"/>
                  </a:lnTo>
                  <a:lnTo>
                    <a:pt x="173524" y="236517"/>
                  </a:lnTo>
                  <a:lnTo>
                    <a:pt x="204019" y="204019"/>
                  </a:lnTo>
                  <a:lnTo>
                    <a:pt x="236517" y="173525"/>
                  </a:lnTo>
                  <a:lnTo>
                    <a:pt x="270915" y="145138"/>
                  </a:lnTo>
                  <a:lnTo>
                    <a:pt x="307109" y="118962"/>
                  </a:lnTo>
                  <a:lnTo>
                    <a:pt x="344996" y="95101"/>
                  </a:lnTo>
                  <a:lnTo>
                    <a:pt x="384471" y="73659"/>
                  </a:lnTo>
                  <a:lnTo>
                    <a:pt x="425431" y="54739"/>
                  </a:lnTo>
                  <a:lnTo>
                    <a:pt x="467773" y="38445"/>
                  </a:lnTo>
                  <a:lnTo>
                    <a:pt x="511392" y="24881"/>
                  </a:lnTo>
                  <a:lnTo>
                    <a:pt x="556184" y="14151"/>
                  </a:lnTo>
                  <a:lnTo>
                    <a:pt x="602047" y="6358"/>
                  </a:lnTo>
                  <a:lnTo>
                    <a:pt x="648876" y="1606"/>
                  </a:lnTo>
                  <a:lnTo>
                    <a:pt x="696551" y="0"/>
                  </a:lnTo>
                  <a:lnTo>
                    <a:pt x="744258" y="1606"/>
                  </a:lnTo>
                  <a:lnTo>
                    <a:pt x="791087" y="6358"/>
                  </a:lnTo>
                  <a:lnTo>
                    <a:pt x="836950" y="14151"/>
                  </a:lnTo>
                  <a:lnTo>
                    <a:pt x="881742" y="24881"/>
                  </a:lnTo>
                  <a:lnTo>
                    <a:pt x="925361" y="38445"/>
                  </a:lnTo>
                  <a:lnTo>
                    <a:pt x="967703" y="54739"/>
                  </a:lnTo>
                  <a:lnTo>
                    <a:pt x="1008663" y="73659"/>
                  </a:lnTo>
                  <a:lnTo>
                    <a:pt x="1048138" y="95101"/>
                  </a:lnTo>
                  <a:lnTo>
                    <a:pt x="1086025" y="118962"/>
                  </a:lnTo>
                  <a:lnTo>
                    <a:pt x="1122219" y="145138"/>
                  </a:lnTo>
                  <a:lnTo>
                    <a:pt x="1156617" y="173525"/>
                  </a:lnTo>
                  <a:lnTo>
                    <a:pt x="1189115" y="204019"/>
                  </a:lnTo>
                  <a:lnTo>
                    <a:pt x="1219610" y="236517"/>
                  </a:lnTo>
                  <a:lnTo>
                    <a:pt x="1247997" y="270915"/>
                  </a:lnTo>
                  <a:lnTo>
                    <a:pt x="1274173" y="307109"/>
                  </a:lnTo>
                  <a:lnTo>
                    <a:pt x="1298034" y="344996"/>
                  </a:lnTo>
                  <a:lnTo>
                    <a:pt x="1319476" y="384471"/>
                  </a:lnTo>
                  <a:lnTo>
                    <a:pt x="1338396" y="425432"/>
                  </a:lnTo>
                  <a:lnTo>
                    <a:pt x="1354690" y="467773"/>
                  </a:lnTo>
                  <a:lnTo>
                    <a:pt x="1368254" y="511392"/>
                  </a:lnTo>
                  <a:lnTo>
                    <a:pt x="1378984" y="556185"/>
                  </a:lnTo>
                  <a:lnTo>
                    <a:pt x="1386777" y="602047"/>
                  </a:lnTo>
                  <a:lnTo>
                    <a:pt x="1391529" y="648876"/>
                  </a:lnTo>
                  <a:lnTo>
                    <a:pt x="1393134" y="696530"/>
                  </a:lnTo>
                  <a:lnTo>
                    <a:pt x="1391529" y="744259"/>
                  </a:lnTo>
                  <a:lnTo>
                    <a:pt x="1386777" y="791088"/>
                  </a:lnTo>
                  <a:lnTo>
                    <a:pt x="1378984" y="836950"/>
                  </a:lnTo>
                  <a:lnTo>
                    <a:pt x="1368254" y="881743"/>
                  </a:lnTo>
                  <a:lnTo>
                    <a:pt x="1354690" y="925362"/>
                  </a:lnTo>
                  <a:lnTo>
                    <a:pt x="1338396" y="967703"/>
                  </a:lnTo>
                  <a:lnTo>
                    <a:pt x="1319476" y="1008664"/>
                  </a:lnTo>
                  <a:lnTo>
                    <a:pt x="1298034" y="1048139"/>
                  </a:lnTo>
                  <a:lnTo>
                    <a:pt x="1274173" y="1086026"/>
                  </a:lnTo>
                  <a:lnTo>
                    <a:pt x="1247997" y="1122220"/>
                  </a:lnTo>
                  <a:lnTo>
                    <a:pt x="1219610" y="1156618"/>
                  </a:lnTo>
                  <a:lnTo>
                    <a:pt x="1189115" y="1189116"/>
                  </a:lnTo>
                  <a:lnTo>
                    <a:pt x="1156617" y="1219610"/>
                  </a:lnTo>
                  <a:lnTo>
                    <a:pt x="1122219" y="1247997"/>
                  </a:lnTo>
                  <a:lnTo>
                    <a:pt x="1086025" y="1274173"/>
                  </a:lnTo>
                  <a:lnTo>
                    <a:pt x="1048138" y="1298034"/>
                  </a:lnTo>
                  <a:lnTo>
                    <a:pt x="1008663" y="1319476"/>
                  </a:lnTo>
                  <a:lnTo>
                    <a:pt x="967703" y="1338396"/>
                  </a:lnTo>
                  <a:lnTo>
                    <a:pt x="925361" y="1354690"/>
                  </a:lnTo>
                  <a:lnTo>
                    <a:pt x="881742" y="1368254"/>
                  </a:lnTo>
                  <a:lnTo>
                    <a:pt x="836950" y="1378984"/>
                  </a:lnTo>
                  <a:lnTo>
                    <a:pt x="791087" y="1386777"/>
                  </a:lnTo>
                  <a:lnTo>
                    <a:pt x="744258" y="1391529"/>
                  </a:lnTo>
                  <a:lnTo>
                    <a:pt x="696567" y="1393136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29287" y="424890"/>
              <a:ext cx="933450" cy="933450"/>
            </a:xfrm>
            <a:custGeom>
              <a:avLst/>
              <a:gdLst/>
              <a:ahLst/>
              <a:cxnLst/>
              <a:rect l="l" t="t" r="r" b="b"/>
              <a:pathLst>
                <a:path w="933450" h="933450">
                  <a:moveTo>
                    <a:pt x="933450" y="851331"/>
                  </a:moveTo>
                  <a:lnTo>
                    <a:pt x="919708" y="805789"/>
                  </a:lnTo>
                  <a:lnTo>
                    <a:pt x="906246" y="790105"/>
                  </a:lnTo>
                  <a:lnTo>
                    <a:pt x="906246" y="851331"/>
                  </a:lnTo>
                  <a:lnTo>
                    <a:pt x="902220" y="872007"/>
                  </a:lnTo>
                  <a:lnTo>
                    <a:pt x="890168" y="890168"/>
                  </a:lnTo>
                  <a:lnTo>
                    <a:pt x="872007" y="902220"/>
                  </a:lnTo>
                  <a:lnTo>
                    <a:pt x="851331" y="906233"/>
                  </a:lnTo>
                  <a:lnTo>
                    <a:pt x="830656" y="902220"/>
                  </a:lnTo>
                  <a:lnTo>
                    <a:pt x="812482" y="890168"/>
                  </a:lnTo>
                  <a:lnTo>
                    <a:pt x="453771" y="531469"/>
                  </a:lnTo>
                  <a:lnTo>
                    <a:pt x="461632" y="526643"/>
                  </a:lnTo>
                  <a:lnTo>
                    <a:pt x="496658" y="496684"/>
                  </a:lnTo>
                  <a:lnTo>
                    <a:pt x="526618" y="461645"/>
                  </a:lnTo>
                  <a:lnTo>
                    <a:pt x="531444" y="453771"/>
                  </a:lnTo>
                  <a:lnTo>
                    <a:pt x="890168" y="812482"/>
                  </a:lnTo>
                  <a:lnTo>
                    <a:pt x="902220" y="830643"/>
                  </a:lnTo>
                  <a:lnTo>
                    <a:pt x="906246" y="851331"/>
                  </a:lnTo>
                  <a:lnTo>
                    <a:pt x="906246" y="790105"/>
                  </a:lnTo>
                  <a:lnTo>
                    <a:pt x="546074" y="429945"/>
                  </a:lnTo>
                  <a:lnTo>
                    <a:pt x="550392" y="422910"/>
                  </a:lnTo>
                  <a:lnTo>
                    <a:pt x="567715" y="381114"/>
                  </a:lnTo>
                  <a:lnTo>
                    <a:pt x="578294" y="336918"/>
                  </a:lnTo>
                  <a:lnTo>
                    <a:pt x="581875" y="290944"/>
                  </a:lnTo>
                  <a:lnTo>
                    <a:pt x="578294" y="244995"/>
                  </a:lnTo>
                  <a:lnTo>
                    <a:pt x="567715" y="200799"/>
                  </a:lnTo>
                  <a:lnTo>
                    <a:pt x="554710" y="169405"/>
                  </a:lnTo>
                  <a:lnTo>
                    <a:pt x="554710" y="290944"/>
                  </a:lnTo>
                  <a:lnTo>
                    <a:pt x="549643" y="342811"/>
                  </a:lnTo>
                  <a:lnTo>
                    <a:pt x="534771" y="391934"/>
                  </a:lnTo>
                  <a:lnTo>
                    <a:pt x="510552" y="437197"/>
                  </a:lnTo>
                  <a:lnTo>
                    <a:pt x="477456" y="477456"/>
                  </a:lnTo>
                  <a:lnTo>
                    <a:pt x="437210" y="510540"/>
                  </a:lnTo>
                  <a:lnTo>
                    <a:pt x="391947" y="534758"/>
                  </a:lnTo>
                  <a:lnTo>
                    <a:pt x="342811" y="549643"/>
                  </a:lnTo>
                  <a:lnTo>
                    <a:pt x="290957" y="554710"/>
                  </a:lnTo>
                  <a:lnTo>
                    <a:pt x="239090" y="549643"/>
                  </a:lnTo>
                  <a:lnTo>
                    <a:pt x="189953" y="534771"/>
                  </a:lnTo>
                  <a:lnTo>
                    <a:pt x="144691" y="510552"/>
                  </a:lnTo>
                  <a:lnTo>
                    <a:pt x="104444" y="477456"/>
                  </a:lnTo>
                  <a:lnTo>
                    <a:pt x="71361" y="437210"/>
                  </a:lnTo>
                  <a:lnTo>
                    <a:pt x="47142" y="391947"/>
                  </a:lnTo>
                  <a:lnTo>
                    <a:pt x="32258" y="342811"/>
                  </a:lnTo>
                  <a:lnTo>
                    <a:pt x="27190" y="290944"/>
                  </a:lnTo>
                  <a:lnTo>
                    <a:pt x="32258" y="239090"/>
                  </a:lnTo>
                  <a:lnTo>
                    <a:pt x="47129" y="189953"/>
                  </a:lnTo>
                  <a:lnTo>
                    <a:pt x="71348" y="144691"/>
                  </a:lnTo>
                  <a:lnTo>
                    <a:pt x="104444" y="104444"/>
                  </a:lnTo>
                  <a:lnTo>
                    <a:pt x="144703" y="71361"/>
                  </a:lnTo>
                  <a:lnTo>
                    <a:pt x="189966" y="47142"/>
                  </a:lnTo>
                  <a:lnTo>
                    <a:pt x="239090" y="32258"/>
                  </a:lnTo>
                  <a:lnTo>
                    <a:pt x="290957" y="27190"/>
                  </a:lnTo>
                  <a:lnTo>
                    <a:pt x="342811" y="32258"/>
                  </a:lnTo>
                  <a:lnTo>
                    <a:pt x="391947" y="47142"/>
                  </a:lnTo>
                  <a:lnTo>
                    <a:pt x="437210" y="71361"/>
                  </a:lnTo>
                  <a:lnTo>
                    <a:pt x="477456" y="104444"/>
                  </a:lnTo>
                  <a:lnTo>
                    <a:pt x="510540" y="144691"/>
                  </a:lnTo>
                  <a:lnTo>
                    <a:pt x="534758" y="189953"/>
                  </a:lnTo>
                  <a:lnTo>
                    <a:pt x="549643" y="239090"/>
                  </a:lnTo>
                  <a:lnTo>
                    <a:pt x="554710" y="290944"/>
                  </a:lnTo>
                  <a:lnTo>
                    <a:pt x="554710" y="169405"/>
                  </a:lnTo>
                  <a:lnTo>
                    <a:pt x="526643" y="120269"/>
                  </a:lnTo>
                  <a:lnTo>
                    <a:pt x="496671" y="85229"/>
                  </a:lnTo>
                  <a:lnTo>
                    <a:pt x="461645" y="55257"/>
                  </a:lnTo>
                  <a:lnTo>
                    <a:pt x="422910" y="31483"/>
                  </a:lnTo>
                  <a:lnTo>
                    <a:pt x="412534" y="27190"/>
                  </a:lnTo>
                  <a:lnTo>
                    <a:pt x="381114" y="14173"/>
                  </a:lnTo>
                  <a:lnTo>
                    <a:pt x="336918" y="3594"/>
                  </a:lnTo>
                  <a:lnTo>
                    <a:pt x="290957" y="0"/>
                  </a:lnTo>
                  <a:lnTo>
                    <a:pt x="244983" y="3594"/>
                  </a:lnTo>
                  <a:lnTo>
                    <a:pt x="200787" y="14173"/>
                  </a:lnTo>
                  <a:lnTo>
                    <a:pt x="158991" y="31483"/>
                  </a:lnTo>
                  <a:lnTo>
                    <a:pt x="120256" y="55257"/>
                  </a:lnTo>
                  <a:lnTo>
                    <a:pt x="85229" y="85229"/>
                  </a:lnTo>
                  <a:lnTo>
                    <a:pt x="55270" y="120256"/>
                  </a:lnTo>
                  <a:lnTo>
                    <a:pt x="31496" y="158991"/>
                  </a:lnTo>
                  <a:lnTo>
                    <a:pt x="14173" y="200787"/>
                  </a:lnTo>
                  <a:lnTo>
                    <a:pt x="3594" y="244983"/>
                  </a:lnTo>
                  <a:lnTo>
                    <a:pt x="0" y="290944"/>
                  </a:lnTo>
                  <a:lnTo>
                    <a:pt x="3594" y="336918"/>
                  </a:lnTo>
                  <a:lnTo>
                    <a:pt x="14173" y="381114"/>
                  </a:lnTo>
                  <a:lnTo>
                    <a:pt x="31483" y="422910"/>
                  </a:lnTo>
                  <a:lnTo>
                    <a:pt x="55257" y="461645"/>
                  </a:lnTo>
                  <a:lnTo>
                    <a:pt x="85217" y="496671"/>
                  </a:lnTo>
                  <a:lnTo>
                    <a:pt x="120243" y="526630"/>
                  </a:lnTo>
                  <a:lnTo>
                    <a:pt x="158991" y="550405"/>
                  </a:lnTo>
                  <a:lnTo>
                    <a:pt x="200787" y="567728"/>
                  </a:lnTo>
                  <a:lnTo>
                    <a:pt x="244983" y="578307"/>
                  </a:lnTo>
                  <a:lnTo>
                    <a:pt x="290957" y="581888"/>
                  </a:lnTo>
                  <a:lnTo>
                    <a:pt x="336918" y="578307"/>
                  </a:lnTo>
                  <a:lnTo>
                    <a:pt x="381114" y="567728"/>
                  </a:lnTo>
                  <a:lnTo>
                    <a:pt x="412534" y="554710"/>
                  </a:lnTo>
                  <a:lnTo>
                    <a:pt x="422897" y="550418"/>
                  </a:lnTo>
                  <a:lnTo>
                    <a:pt x="429945" y="546100"/>
                  </a:lnTo>
                  <a:lnTo>
                    <a:pt x="793254" y="909396"/>
                  </a:lnTo>
                  <a:lnTo>
                    <a:pt x="805789" y="919708"/>
                  </a:lnTo>
                  <a:lnTo>
                    <a:pt x="819886" y="927239"/>
                  </a:lnTo>
                  <a:lnTo>
                    <a:pt x="835190" y="931875"/>
                  </a:lnTo>
                  <a:lnTo>
                    <a:pt x="851331" y="933450"/>
                  </a:lnTo>
                  <a:lnTo>
                    <a:pt x="867473" y="931875"/>
                  </a:lnTo>
                  <a:lnTo>
                    <a:pt x="909408" y="909396"/>
                  </a:lnTo>
                  <a:lnTo>
                    <a:pt x="931875" y="867473"/>
                  </a:lnTo>
                  <a:lnTo>
                    <a:pt x="933450" y="851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9841" y="915409"/>
              <a:ext cx="126767" cy="1254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74171" y="507881"/>
              <a:ext cx="92710" cy="311150"/>
            </a:xfrm>
            <a:custGeom>
              <a:avLst/>
              <a:gdLst/>
              <a:ahLst/>
              <a:cxnLst/>
              <a:rect l="l" t="t" r="r" b="b"/>
              <a:pathLst>
                <a:path w="92710" h="311150">
                  <a:moveTo>
                    <a:pt x="46074" y="310992"/>
                  </a:moveTo>
                  <a:lnTo>
                    <a:pt x="28154" y="307364"/>
                  </a:lnTo>
                  <a:lnTo>
                    <a:pt x="13506" y="297476"/>
                  </a:lnTo>
                  <a:lnTo>
                    <a:pt x="3625" y="282830"/>
                  </a:lnTo>
                  <a:lnTo>
                    <a:pt x="0" y="264918"/>
                  </a:lnTo>
                  <a:lnTo>
                    <a:pt x="0" y="46074"/>
                  </a:lnTo>
                  <a:lnTo>
                    <a:pt x="3628" y="28154"/>
                  </a:lnTo>
                  <a:lnTo>
                    <a:pt x="13514" y="13507"/>
                  </a:lnTo>
                  <a:lnTo>
                    <a:pt x="28162" y="3625"/>
                  </a:lnTo>
                  <a:lnTo>
                    <a:pt x="46074" y="0"/>
                  </a:lnTo>
                  <a:lnTo>
                    <a:pt x="63986" y="3628"/>
                  </a:lnTo>
                  <a:lnTo>
                    <a:pt x="78634" y="13514"/>
                  </a:lnTo>
                  <a:lnTo>
                    <a:pt x="87862" y="27187"/>
                  </a:lnTo>
                  <a:lnTo>
                    <a:pt x="46074" y="27187"/>
                  </a:lnTo>
                  <a:lnTo>
                    <a:pt x="38726" y="28675"/>
                  </a:lnTo>
                  <a:lnTo>
                    <a:pt x="32722" y="32729"/>
                  </a:lnTo>
                  <a:lnTo>
                    <a:pt x="28673" y="38734"/>
                  </a:lnTo>
                  <a:lnTo>
                    <a:pt x="27187" y="46074"/>
                  </a:lnTo>
                  <a:lnTo>
                    <a:pt x="27191" y="264918"/>
                  </a:lnTo>
                  <a:lnTo>
                    <a:pt x="28675" y="272248"/>
                  </a:lnTo>
                  <a:lnTo>
                    <a:pt x="32729" y="278251"/>
                  </a:lnTo>
                  <a:lnTo>
                    <a:pt x="38734" y="282301"/>
                  </a:lnTo>
                  <a:lnTo>
                    <a:pt x="46074" y="283786"/>
                  </a:lnTo>
                  <a:lnTo>
                    <a:pt x="87872" y="283786"/>
                  </a:lnTo>
                  <a:lnTo>
                    <a:pt x="78637" y="297478"/>
                  </a:lnTo>
                  <a:lnTo>
                    <a:pt x="63992" y="307364"/>
                  </a:lnTo>
                  <a:lnTo>
                    <a:pt x="46074" y="310992"/>
                  </a:lnTo>
                  <a:close/>
                </a:path>
                <a:path w="92710" h="311150">
                  <a:moveTo>
                    <a:pt x="87872" y="283786"/>
                  </a:moveTo>
                  <a:lnTo>
                    <a:pt x="46074" y="283786"/>
                  </a:lnTo>
                  <a:lnTo>
                    <a:pt x="53414" y="282298"/>
                  </a:lnTo>
                  <a:lnTo>
                    <a:pt x="59419" y="278245"/>
                  </a:lnTo>
                  <a:lnTo>
                    <a:pt x="63472" y="272240"/>
                  </a:lnTo>
                  <a:lnTo>
                    <a:pt x="64957" y="264918"/>
                  </a:lnTo>
                  <a:lnTo>
                    <a:pt x="64960" y="46074"/>
                  </a:lnTo>
                  <a:lnTo>
                    <a:pt x="63475" y="38734"/>
                  </a:lnTo>
                  <a:lnTo>
                    <a:pt x="59425" y="32729"/>
                  </a:lnTo>
                  <a:lnTo>
                    <a:pt x="53422" y="28675"/>
                  </a:lnTo>
                  <a:lnTo>
                    <a:pt x="46074" y="27187"/>
                  </a:lnTo>
                  <a:lnTo>
                    <a:pt x="87862" y="27187"/>
                  </a:lnTo>
                  <a:lnTo>
                    <a:pt x="88515" y="28154"/>
                  </a:lnTo>
                  <a:lnTo>
                    <a:pt x="92148" y="46074"/>
                  </a:lnTo>
                  <a:lnTo>
                    <a:pt x="92145" y="264918"/>
                  </a:lnTo>
                  <a:lnTo>
                    <a:pt x="88517" y="282830"/>
                  </a:lnTo>
                  <a:lnTo>
                    <a:pt x="87872" y="283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4175" y="831635"/>
              <a:ext cx="92145" cy="921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05923" y="3263362"/>
            <a:ext cx="4316730" cy="3703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95"/>
              </a:spcBef>
            </a:pPr>
            <a:r>
              <a:rPr dirty="0" sz="4150" spc="50">
                <a:latin typeface="Microsoft Sans Serif"/>
                <a:cs typeface="Microsoft Sans Serif"/>
              </a:rPr>
              <a:t>Song </a:t>
            </a:r>
            <a:r>
              <a:rPr dirty="0" sz="4150" spc="55">
                <a:latin typeface="Microsoft Sans Serif"/>
                <a:cs typeface="Microsoft Sans Serif"/>
              </a:rPr>
              <a:t> </a:t>
            </a:r>
            <a:r>
              <a:rPr dirty="0" sz="4150" spc="195">
                <a:latin typeface="Microsoft Sans Serif"/>
                <a:cs typeface="Microsoft Sans Serif"/>
              </a:rPr>
              <a:t>recommendation </a:t>
            </a:r>
            <a:r>
              <a:rPr dirty="0" sz="4150" spc="-1090">
                <a:latin typeface="Microsoft Sans Serif"/>
                <a:cs typeface="Microsoft Sans Serif"/>
              </a:rPr>
              <a:t> </a:t>
            </a:r>
            <a:r>
              <a:rPr dirty="0" sz="4150" spc="105">
                <a:latin typeface="Microsoft Sans Serif"/>
                <a:cs typeface="Microsoft Sans Serif"/>
              </a:rPr>
              <a:t>system </a:t>
            </a:r>
            <a:r>
              <a:rPr dirty="0" sz="4150" spc="90">
                <a:latin typeface="Microsoft Sans Serif"/>
                <a:cs typeface="Microsoft Sans Serif"/>
              </a:rPr>
              <a:t>based </a:t>
            </a:r>
            <a:r>
              <a:rPr dirty="0" sz="4150" spc="229">
                <a:latin typeface="Microsoft Sans Serif"/>
                <a:cs typeface="Microsoft Sans Serif"/>
              </a:rPr>
              <a:t>on </a:t>
            </a:r>
            <a:r>
              <a:rPr dirty="0" sz="4150" spc="-1090">
                <a:latin typeface="Microsoft Sans Serif"/>
                <a:cs typeface="Microsoft Sans Serif"/>
              </a:rPr>
              <a:t> </a:t>
            </a:r>
            <a:r>
              <a:rPr dirty="0" sz="4150" spc="210">
                <a:latin typeface="Microsoft Sans Serif"/>
                <a:cs typeface="Microsoft Sans Serif"/>
              </a:rPr>
              <a:t>the </a:t>
            </a:r>
            <a:r>
              <a:rPr dirty="0" sz="4150" spc="254">
                <a:latin typeface="Microsoft Sans Serif"/>
                <a:cs typeface="Microsoft Sans Serif"/>
              </a:rPr>
              <a:t>number </a:t>
            </a:r>
            <a:r>
              <a:rPr dirty="0" sz="4150" spc="235">
                <a:latin typeface="Microsoft Sans Serif"/>
                <a:cs typeface="Microsoft Sans Serif"/>
              </a:rPr>
              <a:t>of </a:t>
            </a:r>
            <a:r>
              <a:rPr dirty="0" sz="4150" spc="240">
                <a:latin typeface="Microsoft Sans Serif"/>
                <a:cs typeface="Microsoft Sans Serif"/>
              </a:rPr>
              <a:t> </a:t>
            </a:r>
            <a:r>
              <a:rPr dirty="0" sz="4150" spc="95">
                <a:latin typeface="Microsoft Sans Serif"/>
                <a:cs typeface="Microsoft Sans Serif"/>
              </a:rPr>
              <a:t>listens</a:t>
            </a:r>
            <a:endParaRPr sz="4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Dao Thi Cam Tien</dc:creator>
  <cp:keywords>DAFQSTDsKwY,BAEyOVzPBrc</cp:keywords>
  <dc:title>Proposal_Music recommendation system</dc:title>
  <dcterms:created xsi:type="dcterms:W3CDTF">2022-12-20T09:00:41Z</dcterms:created>
  <dcterms:modified xsi:type="dcterms:W3CDTF">2022-12-20T09:00:41Z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2022-12-20T00:00:00Z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2022-12-20T00:00:00Z</vt:filetime>
  </property>
</Properties>
</file>