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4" r:id="rId3"/>
    <p:sldId id="288" r:id="rId5"/>
    <p:sldId id="286" r:id="rId6"/>
    <p:sldId id="28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ố cục tùy chỉnh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" y="-4"/>
            <a:ext cx="121920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82433" y="1132067"/>
            <a:ext cx="5421200" cy="26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4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582433" y="3965533"/>
            <a:ext cx="5421200" cy="73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24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5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82433" y="662533"/>
            <a:ext cx="6759200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5" dirty="0">
                <a:solidFill>
                  <a:srgbClr val="0000FF"/>
                </a:solidFill>
              </a:rPr>
              <a:t>Báo cáo mô</a:t>
            </a:r>
            <a:r>
              <a:rPr lang="en-US" sz="2665" dirty="0">
                <a:solidFill>
                  <a:srgbClr val="0000FF"/>
                </a:solidFill>
                <a:highlight>
                  <a:srgbClr val="FFFFFF"/>
                </a:highlight>
              </a:rPr>
              <a:t>n học</a:t>
            </a:r>
            <a:endParaRPr sz="2665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5" dirty="0">
                <a:solidFill>
                  <a:srgbClr val="0000FF"/>
                </a:solidFill>
                <a:highlight>
                  <a:srgbClr val="FFFFFF"/>
                </a:highlight>
              </a:rPr>
              <a:t> Hệ quản trị cơ sở dữ liệu</a:t>
            </a:r>
            <a:endParaRPr sz="2665" dirty="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0215" y="3276600"/>
            <a:ext cx="5553075" cy="5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Giáo viê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n huớng dẫn: TS.Nguyễn Thành Sơn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" name="Google Shape;59;p14"/>
          <p:cNvSpPr txBox="1">
            <a:spLocks noGrp="1"/>
          </p:cNvSpPr>
          <p:nvPr>
            <p:ph type="ctrTitle"/>
          </p:nvPr>
        </p:nvSpPr>
        <p:spPr>
          <a:xfrm>
            <a:off x="450850" y="2094865"/>
            <a:ext cx="7520940" cy="551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FF0000"/>
                </a:solidFill>
              </a:rPr>
              <a:t>Đề tài: </a:t>
            </a:r>
            <a:r>
              <a:rPr lang="en-US" sz="4045" dirty="0">
                <a:solidFill>
                  <a:srgbClr val="FF0000"/>
                </a:solidFill>
              </a:rPr>
              <a:t>Quản lí cửa hàng mỹ phẩm</a:t>
            </a:r>
            <a:endParaRPr sz="4045" dirty="0">
              <a:solidFill>
                <a:srgbClr val="FF0000"/>
              </a:solidFill>
            </a:endParaRPr>
          </a:p>
        </p:txBody>
      </p:sp>
      <p:sp>
        <p:nvSpPr>
          <p:cNvPr id="5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50850" y="4251960"/>
            <a:ext cx="5316220" cy="2074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Si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nh viên thực hiện: 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</a:rPr>
              <a:t>Nhóm 13</a:t>
            </a:r>
            <a:endParaRPr lang="en-US" sz="24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	Đào Thị Cẩm Tiên: 19133055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	Hoàng Minh Nhật: 19133042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	Nguyễn Duy Phước: 19133003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	Võ Thị Ngọc Thắm: 19133051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3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Khách hàng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20" y="1786890"/>
            <a:ext cx="8521700" cy="4191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041130" y="1633220"/>
            <a:ext cx="29584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Sử dụng stored procedure: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showKHACHHANG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-thêm khách hàng:(addKHACHHANG)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-xóa khách hàng(deleteKHACHHANG)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-sửa khách hàng(updateKHACHHANG)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Nhân viên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05" y="1793240"/>
            <a:ext cx="701040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70875" y="2149475"/>
            <a:ext cx="35915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Sử dụng stored procedure: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-showNHANVIEN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-thêm nhân viên:(add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NHANVIEN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-xóa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nhân viên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(delete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NHANVIEN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-sửa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nhân viên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(update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NHANVIEN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Hóa đơn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55" y="1782445"/>
            <a:ext cx="522097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79895" y="1782445"/>
            <a:ext cx="42252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Sử dụng stored procedure: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thêm, xóa, sửa sản phẩm (addCHITIETHD_ID, deleteCHITIETHD_SANPHAM ,taoHOADON)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xóa hóa đơn : xoaHOADON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sửa hóa đơn :suaHOADON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Thanh toán hóa đơn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45" y="1879600"/>
            <a:ext cx="65182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Thông tin công ty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1771650"/>
            <a:ext cx="687959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570470" y="2066290"/>
            <a:ext cx="38481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Sử dụng stored procedure: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-showCONGTY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-thêm công ty:(add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CONGTY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-xóa công ty(delete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CONGTY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-sửa công ty(update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CONGTY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Báo cáo doanh thu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225" y="1814830"/>
            <a:ext cx="458216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96380" y="2204720"/>
            <a:ext cx="43878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Sử dụng stored procedure: baoCao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Xuất báo cáo ra file excel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35" y="2165350"/>
            <a:ext cx="10784205" cy="4176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 descr="260637794_293383362663918_1949060449789550121_n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235" y="1298575"/>
            <a:ext cx="8652510" cy="4827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Đăng nhập với quyền nhân viên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6475" y="2588260"/>
            <a:ext cx="4521200" cy="29591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44565" y="2454910"/>
            <a:ext cx="5181600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350" y="2025650"/>
            <a:ext cx="4559300" cy="28067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Đăng nhập với quyền quản lí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Đăng nhập với quyền quản lí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80" y="2120900"/>
            <a:ext cx="5181600" cy="30721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62980" y="2096770"/>
            <a:ext cx="5181600" cy="3096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Tài khoản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635" y="1793240"/>
            <a:ext cx="4566285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83070" y="2360930"/>
            <a:ext cx="48285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Sử dụng stored procedure: thêm sửa xóa bảng tài khoản(addTAIKHOAN, updateTAIKHOAN, deleteTAIKHOAN)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9665" cy="862965"/>
          </a:xfrm>
        </p:spPr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Giao diện sản phẩm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85" y="1825625"/>
            <a:ext cx="800227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000490" y="2032635"/>
            <a:ext cx="300736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Sử dụng stored procedure: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- thêm, sửa, xóa bảng sản phẩm(addSANPHAM, updateSANPHAM, deleteSANPHAM)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- allSanPham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Giao diện lô hàng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815"/>
            <a:ext cx="7543800" cy="42100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000490" y="2032635"/>
            <a:ext cx="30073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Sử dụng stored procedure: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- thêm, sửa, xóa bảng lô hàng (addLOHANG, update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LOHANG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, delete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LOHANG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- allLoHang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Giao diện chi tiết lô hàng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8805"/>
            <a:ext cx="710692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472170" y="1868805"/>
            <a:ext cx="333057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chemeClr val="tx1">
                    <a:lumMod val="50000"/>
                    <a:lumOff val="50000"/>
                  </a:schemeClr>
                </a:solidFill>
              </a:rPr>
              <a:t>Sử dụng stored procedure:</a:t>
            </a:r>
            <a:endParaRPr lang="en-US" sz="2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600">
                <a:solidFill>
                  <a:schemeClr val="tx1">
                    <a:lumMod val="50000"/>
                    <a:lumOff val="50000"/>
                  </a:schemeClr>
                </a:solidFill>
              </a:rPr>
              <a:t>- thêm, sửa, xóa bảng lô hàng chi tiết (addLOHANGCHITIET, update</a:t>
            </a:r>
            <a:r>
              <a:rPr lang="en-US" sz="26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LOHANGCHITIET</a:t>
            </a:r>
            <a:r>
              <a:rPr lang="en-US" sz="2600">
                <a:solidFill>
                  <a:schemeClr val="tx1">
                    <a:lumMod val="50000"/>
                    <a:lumOff val="50000"/>
                  </a:schemeClr>
                </a:solidFill>
              </a:rPr>
              <a:t>, delete</a:t>
            </a:r>
            <a:r>
              <a:rPr lang="en-US" sz="26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LOHANGCHITIET</a:t>
            </a:r>
            <a:r>
              <a:rPr lang="en-US" sz="26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600">
                <a:solidFill>
                  <a:schemeClr val="tx1">
                    <a:lumMod val="50000"/>
                    <a:lumOff val="50000"/>
                  </a:schemeClr>
                </a:solidFill>
              </a:rPr>
              <a:t>- allLoHangChiTiet</a:t>
            </a:r>
            <a:endParaRPr lang="en-US" sz="2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Presentation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Arial</vt:lpstr>
      <vt:lpstr>Default Design</vt:lpstr>
      <vt:lpstr>Đề tài: Quản lí cửa hàng mỹ phẩm</vt:lpstr>
      <vt:lpstr>PowerPoint 演示文稿</vt:lpstr>
      <vt:lpstr>Đăng nhập với quyền nhân viên</vt:lpstr>
      <vt:lpstr>Đăng nhập với quyền quản lí</vt:lpstr>
      <vt:lpstr>Đăng nhập với quyền quản lí</vt:lpstr>
      <vt:lpstr>Tài khoản</vt:lpstr>
      <vt:lpstr>Giao diện sản phẩm</vt:lpstr>
      <vt:lpstr>Giao diện lô hàng</vt:lpstr>
      <vt:lpstr>Giao diện chi tiết lô hàng</vt:lpstr>
      <vt:lpstr>Khách hàng</vt:lpstr>
      <vt:lpstr>Nhân viên</vt:lpstr>
      <vt:lpstr>Hóa đơn</vt:lpstr>
      <vt:lpstr>Thanh toán hóa đơn</vt:lpstr>
      <vt:lpstr>Thông tin công ty</vt:lpstr>
      <vt:lpstr>Báo cáo doanh thu</vt:lpstr>
      <vt:lpstr>Xuất báo cáo ra file excel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</cp:lastModifiedBy>
  <cp:revision>24</cp:revision>
  <dcterms:created xsi:type="dcterms:W3CDTF">2021-11-23T16:11:00Z</dcterms:created>
  <dcterms:modified xsi:type="dcterms:W3CDTF">2021-11-24T14:44:21Z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76C4EAAE088642378BF647E6AA653B9C</vt:lpwstr>
  </property>
  <property fmtid="{D5CDD505-2E9C-101B-9397-08002B2CF9AE}" pid="3" name="KSOProductBuildVer">
    <vt:lpwstr>1033-11.2.0.10382</vt:lpwstr>
  </property>
</Properties>
</file>