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2"/>
  </p:notesMasterIdLst>
  <p:sldIdLst>
    <p:sldId id="256" r:id="rId3"/>
    <p:sldId id="265" r:id="rId4"/>
    <p:sldId id="266" r:id="rId5"/>
    <p:sldId id="267" r:id="rId6"/>
    <p:sldId id="268" r:id="rId7"/>
    <p:sldId id="271" r:id="rId8"/>
    <p:sldId id="272" r:id="rId9"/>
    <p:sldId id="273" r:id="rId10"/>
    <p:sldId id="274" r:id="rId11"/>
    <p:sldId id="275" r:id="rId12"/>
    <p:sldId id="277" r:id="rId13"/>
    <p:sldId id="276" r:id="rId14"/>
    <p:sldId id="278" r:id="rId15"/>
    <p:sldId id="279" r:id="rId16"/>
    <p:sldId id="280" r:id="rId17"/>
    <p:sldId id="269" r:id="rId18"/>
    <p:sldId id="281" r:id="rId19"/>
    <p:sldId id="282" r:id="rId20"/>
    <p:sldId id="270" r:id="rId21"/>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521415D9-36F7-43E2-AB2F-B90AF26B5E84}">
      <p14:sectionLst xmlns:p14="http://schemas.microsoft.com/office/powerpoint/2010/main">
        <p14:section name="Tóm tắt" id="{33DD0C57-7517-411E-B931-252206F67F06}">
          <p14:sldIdLst>
            <p14:sldId id="256"/>
            <p14:sldId id="265"/>
            <p14:sldId id="266"/>
            <p14:sldId id="267"/>
            <p14:sldId id="268"/>
            <p14:sldId id="271"/>
            <p14:sldId id="272"/>
            <p14:sldId id="273"/>
            <p14:sldId id="274"/>
            <p14:sldId id="275"/>
            <p14:sldId id="277"/>
            <p14:sldId id="276"/>
            <p14:sldId id="278"/>
            <p14:sldId id="279"/>
            <p14:sldId id="280"/>
            <p14:sldId id="269"/>
            <p14:sldId id="281"/>
            <p14:sldId id="282"/>
            <p14:sldId id="27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87621" autoAdjust="0"/>
  </p:normalViewPr>
  <p:slideViewPr>
    <p:cSldViewPr>
      <p:cViewPr varScale="1">
        <p:scale>
          <a:sx n="74" d="100"/>
          <a:sy n="74" d="100"/>
        </p:scale>
        <p:origin x="780"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12/7/2015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1676860100"/>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a:t>
            </a:fld>
            <a:endParaRPr lang="en-US"/>
          </a:p>
        </p:txBody>
      </p:sp>
    </p:spTree>
    <p:extLst>
      <p:ext uri="{BB962C8B-B14F-4D97-AF65-F5344CB8AC3E}">
        <p14:creationId xmlns:p14="http://schemas.microsoft.com/office/powerpoint/2010/main" val="304505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9" name="Subtitle 8"/>
          <p:cNvSpPr>
            <a:spLocks noGrp="1"/>
          </p:cNvSpPr>
          <p:nvPr>
            <p:ph type="subTitle" idx="1"/>
          </p:nvPr>
        </p:nvSpPr>
        <p:spPr>
          <a:xfrm>
            <a:off x="2362200" y="4537528"/>
            <a:ext cx="6515100" cy="514350"/>
          </a:xfrm>
        </p:spPr>
        <p:txBody>
          <a:bodyPr anchor="ctr"/>
          <a:lstStyle>
            <a:lvl1pPr marL="0" indent="0" algn="l" eaLnBrk="1" latinLnBrk="0" hangingPunct="1">
              <a:buNone/>
              <a:defRPr kumimoji="0" sz="2800">
                <a:solidFill>
                  <a:srgbClr val="FFFFFF"/>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pPr eaLnBrk="1" latinLnBrk="1" hangingPunct="1"/>
            <a:r>
              <a:rPr lang="en-US" smtClean="0"/>
              <a:t>Click to edit Master subtitle style</a:t>
            </a:r>
            <a:endParaRPr/>
          </a:p>
        </p:txBody>
      </p:sp>
      <p:sp>
        <p:nvSpPr>
          <p:cNvPr id="28" name="Date Placeholder 27"/>
          <p:cNvSpPr>
            <a:spLocks noGrp="1"/>
          </p:cNvSpPr>
          <p:nvPr>
            <p:ph type="dt" sz="half" idx="10"/>
          </p:nvPr>
        </p:nvSpPr>
        <p:spPr>
          <a:xfrm>
            <a:off x="76200" y="4551524"/>
            <a:ext cx="2057400" cy="514350"/>
          </a:xfrm>
        </p:spPr>
        <p:txBody>
          <a:bodyPr>
            <a:noAutofit/>
          </a:bodyPr>
          <a:lstStyle>
            <a:lvl1pPr algn="ctr" eaLnBrk="1" latinLnBrk="0" hangingPunct="1">
              <a:defRPr kumimoji="0" sz="2000">
                <a:solidFill>
                  <a:srgbClr val="FFFFFF"/>
                </a:solidFill>
              </a:defRPr>
            </a:lvl1pPr>
            <a:extLst/>
          </a:lstStyle>
          <a:p>
            <a:pPr algn="ctr"/>
            <a:fld id="{047E157E-8DCB-4F70-A0AF-5EB586A91DD4}" type="datetime1">
              <a:rPr kumimoji="0" lang="en-US" smtClean="0">
                <a:solidFill>
                  <a:srgbClr val="FFFFFF"/>
                </a:solidFill>
              </a:rPr>
              <a:pPr algn="ctr"/>
              <a:t>12/7/2015</a:t>
            </a:fld>
            <a:endParaRPr kumimoji="0"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eaLnBrk="1" latinLnBrk="0" hangingPunct="1">
              <a:defRPr kumimoji="0">
                <a:solidFill>
                  <a:schemeClr val="tx2"/>
                </a:solidFill>
              </a:defRPr>
            </a:lvl1pPr>
            <a:extLst/>
          </a:lstStyle>
          <a:p>
            <a:pPr algn="r"/>
            <a:endParaRPr kumimoji="0"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eaLnBrk="1" latinLnBrk="0" hangingPunct="1">
              <a:defRPr kumimoji="0">
                <a:solidFill>
                  <a:schemeClr val="tx2"/>
                </a:solidFill>
              </a:defRPr>
            </a:lvl1pPr>
            <a:extLst/>
          </a:lstStyle>
          <a:p>
            <a:fld id="{8F82E0A0-C266-4798-8C8F-B9F91E9DA37E}" type="slidenum">
              <a:rPr kumimoji="0" lang="en-US" smtClean="0">
                <a:solidFill>
                  <a:schemeClr val="tx2"/>
                </a:solidFill>
              </a:rPr>
              <a:pPr/>
              <a:t>‹#›</a:t>
            </a:fld>
            <a:endParaRPr kumimoji="0"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eaLnBrk="1" latinLnBrk="0" hangingPunct="1">
              <a:defRPr kumimoji="0" cap="all" baseline="0"/>
            </a:lvl1pPr>
            <a:extLst/>
          </a:lstStyle>
          <a:p>
            <a:pPr eaLnBrk="1" latinLnBrk="1" hangingPunct="1"/>
            <a:r>
              <a:rPr lang="en-US" smtClean="0"/>
              <a:t>Click to edit Master title style</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pPr eaLnBrk="1" latinLnBrk="1" hangingPunct="1"/>
            <a:r>
              <a:rPr lang="en-US" smtClean="0"/>
              <a:t>Click to edit Master title style</a:t>
            </a:r>
            <a:endParaRPr/>
          </a:p>
        </p:txBody>
      </p:sp>
      <p:sp>
        <p:nvSpPr>
          <p:cNvPr id="3" name="Rectangle 2"/>
          <p:cNvSpPr>
            <a:spLocks noGrp="1"/>
          </p:cNvSpPr>
          <p:nvPr>
            <p:ph type="dt" sz="half" idx="10"/>
          </p:nvPr>
        </p:nvSpPr>
        <p:spPr/>
        <p:txBody>
          <a:bodyPr/>
          <a:lstStyle>
            <a:extLst/>
          </a:lstStyle>
          <a:p>
            <a:fld id="{E4606EA6-EFEA-4C30-9264-4F9291A5780D}" type="datetime1">
              <a:rPr kumimoji="0" lang="en-US" smtClean="0"/>
              <a:pPr/>
              <a:t>12/7/2015</a:t>
            </a:fld>
            <a:endParaRPr kumimoji="0" lang="en-US"/>
          </a:p>
        </p:txBody>
      </p:sp>
      <p:sp>
        <p:nvSpPr>
          <p:cNvPr id="4" name="Rectangle 3"/>
          <p:cNvSpPr>
            <a:spLocks noGrp="1"/>
          </p:cNvSpPr>
          <p:nvPr>
            <p:ph type="ftr" sz="quarter" idx="11"/>
          </p:nvPr>
        </p:nvSpPr>
        <p:spPr/>
        <p:txBody>
          <a:bodyPr/>
          <a:lstStyle>
            <a:extLst/>
          </a:lstStyle>
          <a:p>
            <a:endParaRPr kumimoji="0" lang="en-US"/>
          </a:p>
        </p:txBody>
      </p:sp>
      <p:sp>
        <p:nvSpPr>
          <p:cNvPr id="5" name="Rectangle 4"/>
          <p:cNvSpPr>
            <a:spLocks noGrp="1"/>
          </p:cNvSpPr>
          <p:nvPr>
            <p:ph type="sldNum" sz="quarter" idx="12"/>
          </p:nvPr>
        </p:nvSpPr>
        <p:spPr/>
        <p:txBody>
          <a:bodyPr/>
          <a:lstStyle>
            <a:extLst/>
          </a:lstStyle>
          <a:p>
            <a:pPr algn="ctr"/>
            <a:fld id="{8F82E0A0-C266-4798-8C8F-B9F91E9DA37E}" type="slidenum">
              <a:rPr kumimoji="0" lang="en-US" sz="1400" b="1" smtClean="0">
                <a:solidFill>
                  <a:srgbClr val="FFFFFF"/>
                </a:solidFill>
              </a:rPr>
              <a:pPr algn="ctr"/>
              <a:t>‹#›</a:t>
            </a:fld>
            <a:endParaRPr kumimoji="0" lang="en-US"/>
          </a:p>
        </p:txBody>
      </p:sp>
      <p:sp>
        <p:nvSpPr>
          <p:cNvPr id="7" name="Rectangle 6"/>
          <p:cNvSpPr>
            <a:spLocks noGrp="1"/>
          </p:cNvSpPr>
          <p:nvPr>
            <p:ph sz="quarter" idx="13"/>
          </p:nvPr>
        </p:nvSpPr>
        <p:spPr>
          <a:xfrm>
            <a:off x="609600" y="1352550"/>
            <a:ext cx="8153400" cy="32766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eaLnBrk="1" latinLnBrk="0" hangingPunct="1">
              <a:buNone/>
              <a:defRPr kumimoji="0" sz="2800">
                <a:solidFill>
                  <a:schemeClr val="tx2"/>
                </a:solidFill>
              </a:defRPr>
            </a:lvl1pPr>
            <a:lvl2pPr eaLnBrk="1" latinLnBrk="0" hangingPunct="1">
              <a:buNone/>
              <a:defRPr kumimoji="0" sz="1800">
                <a:solidFill>
                  <a:schemeClr val="tx1">
                    <a:tint val="75000"/>
                  </a:schemeClr>
                </a:solidFill>
              </a:defRPr>
            </a:lvl2pPr>
            <a:lvl3pPr eaLnBrk="1" latinLnBrk="0" hangingPunct="1">
              <a:buNone/>
              <a:defRPr kumimoji="0" sz="1600">
                <a:solidFill>
                  <a:schemeClr val="tx1">
                    <a:tint val="75000"/>
                  </a:schemeClr>
                </a:solidFill>
              </a:defRPr>
            </a:lvl3pPr>
            <a:lvl4pPr eaLnBrk="1" latinLnBrk="0" hangingPunct="1">
              <a:buNone/>
              <a:defRPr kumimoji="0" sz="1400">
                <a:solidFill>
                  <a:schemeClr val="tx1">
                    <a:tint val="75000"/>
                  </a:schemeClr>
                </a:solidFill>
              </a:defRPr>
            </a:lvl4pPr>
            <a:lvl5pPr eaLnBrk="1" latinLnBrk="0" hangingPunct="1">
              <a:buNone/>
              <a:defRPr kumimoji="0" sz="1400">
                <a:solidFill>
                  <a:schemeClr val="tx1">
                    <a:tint val="75000"/>
                  </a:schemeClr>
                </a:solidFill>
              </a:defRPr>
            </a:lvl5pPr>
            <a:extLst/>
          </a:lstStyle>
          <a:p>
            <a:pPr lvl="0" eaLnBrk="1" latinLnBrk="1" hangingPunct="1"/>
            <a:r>
              <a:rPr lang="en-US" smtClean="0"/>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2" name="Title 1"/>
          <p:cNvSpPr>
            <a:spLocks noGrp="1"/>
          </p:cNvSpPr>
          <p:nvPr>
            <p:ph type="title" hasCustomPrompt="1"/>
          </p:nvPr>
        </p:nvSpPr>
        <p:spPr>
          <a:xfrm>
            <a:off x="1371600" y="1200150"/>
            <a:ext cx="7620000" cy="742950"/>
          </a:xfrm>
        </p:spPr>
        <p:txBody>
          <a:bodyPr/>
          <a:lstStyle>
            <a:lvl1pPr algn="l" eaLnBrk="1" latinLnBrk="0" hangingPunct="1">
              <a:buNone/>
              <a:defRPr kumimoji="0" sz="4400" b="0" cap="none">
                <a:solidFill>
                  <a:srgbClr val="FFFFFF"/>
                </a:solidFill>
              </a:defRPr>
            </a:lvl1pPr>
            <a:extLst/>
          </a:lstStyle>
          <a:p>
            <a:r>
              <a:rPr kumimoji="0" lang="en-US" dirty="0" smtClean="0"/>
              <a:t>Click to edit master title style</a:t>
            </a:r>
            <a:endParaRPr kumimoji="0" lang="en-US" dirty="0"/>
          </a:p>
        </p:txBody>
      </p:sp>
      <p:sp>
        <p:nvSpPr>
          <p:cNvPr id="12" name="Date Placeholder 11"/>
          <p:cNvSpPr>
            <a:spLocks noGrp="1"/>
          </p:cNvSpPr>
          <p:nvPr>
            <p:ph type="dt" sz="half" idx="10"/>
          </p:nvPr>
        </p:nvSpPr>
        <p:spPr/>
        <p:txBody>
          <a:bodyPr/>
          <a:lstStyle>
            <a:extLst/>
          </a:lstStyle>
          <a:p>
            <a:fld id="{6FCF9F07-3BC7-4570-B054-79111B0A380C}" type="datetime1">
              <a:rPr kumimoji="0" lang="en-US" smtClean="0"/>
              <a:pPr/>
              <a:t>12/7/2015</a:t>
            </a:fld>
            <a:endParaRPr kumimoji="0"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eaLnBrk="1" latinLnBrk="0" hangingPunct="1">
              <a:defRPr kumimoji="0" sz="2400">
                <a:solidFill>
                  <a:srgbClr val="FFFFFF"/>
                </a:solidFill>
              </a:defRPr>
            </a:lvl1pPr>
            <a:extLst/>
          </a:lstStyle>
          <a:p>
            <a:pPr algn="ctr"/>
            <a:fld id="{8F82E0A0-C266-4798-8C8F-B9F91E9DA37E}" type="slidenum">
              <a:rPr kumimoji="0" lang="en-US" sz="2400" b="1" smtClean="0">
                <a:solidFill>
                  <a:srgbClr val="FFFFFF"/>
                </a:solidFill>
              </a:rPr>
              <a:pPr algn="ctr"/>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extLst/>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pPr eaLnBrk="1" latinLnBrk="1" hangingPunct="1"/>
            <a:r>
              <a:rPr lang="en-US" smtClean="0"/>
              <a:t>Click to edit Master title style</a:t>
            </a:r>
            <a:endParaRPr/>
          </a:p>
        </p:txBody>
      </p:sp>
      <p:sp>
        <p:nvSpPr>
          <p:cNvPr id="9" name="Content Placeholder 8"/>
          <p:cNvSpPr>
            <a:spLocks noGrp="1"/>
          </p:cNvSpPr>
          <p:nvPr>
            <p:ph sz="quarter" idx="13"/>
          </p:nvPr>
        </p:nvSpPr>
        <p:spPr>
          <a:xfrm>
            <a:off x="609600" y="1352551"/>
            <a:ext cx="3886200" cy="3268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1" name="Content Placeholder 10"/>
          <p:cNvSpPr>
            <a:spLocks noGrp="1"/>
          </p:cNvSpPr>
          <p:nvPr>
            <p:ph sz="quarter" idx="14"/>
          </p:nvPr>
        </p:nvSpPr>
        <p:spPr>
          <a:xfrm>
            <a:off x="4844901" y="1352549"/>
            <a:ext cx="3886200" cy="3268625"/>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8" name="Date Placeholder 7"/>
          <p:cNvSpPr>
            <a:spLocks noGrp="1"/>
          </p:cNvSpPr>
          <p:nvPr>
            <p:ph type="dt" sz="half" idx="15"/>
          </p:nvPr>
        </p:nvSpPr>
        <p:spPr/>
        <p:txBody>
          <a:bodyPr rtlCol="0"/>
          <a:lstStyle>
            <a:extLst/>
          </a:lstStyle>
          <a:p>
            <a:fld id="{E4606EA6-EFEA-4C30-9264-4F9291A5780D}" type="datetime1">
              <a:rPr kumimoji="0" lang="en-US" smtClean="0"/>
              <a:pPr/>
              <a:t>12/7/2015</a:t>
            </a:fld>
            <a:endParaRPr kumimoji="0" lang="en-US"/>
          </a:p>
        </p:txBody>
      </p:sp>
      <p:sp>
        <p:nvSpPr>
          <p:cNvPr id="10" name="Slide Number Placeholder 9"/>
          <p:cNvSpPr>
            <a:spLocks noGrp="1"/>
          </p:cNvSpPr>
          <p:nvPr>
            <p:ph type="sldNum" sz="quarter" idx="16"/>
          </p:nvPr>
        </p:nvSpPr>
        <p:spPr/>
        <p:txBody>
          <a:bodyPr rtlCol="0"/>
          <a:lstStyle>
            <a:extLst/>
          </a:lstStyle>
          <a:p>
            <a:pPr algn="ctr"/>
            <a:fld id="{8F82E0A0-C266-4798-8C8F-B9F91E9DA37E}" type="slidenum">
              <a:rPr kumimoji="0" lang="en-US" sz="1400" b="1" smtClean="0">
                <a:solidFill>
                  <a:srgbClr val="FFFFFF"/>
                </a:solidFill>
              </a:rPr>
              <a:pPr algn="ctr"/>
              <a:t>‹#›</a:t>
            </a:fld>
            <a:endParaRPr kumimoji="0" lang="en-US"/>
          </a:p>
        </p:txBody>
      </p:sp>
      <p:sp>
        <p:nvSpPr>
          <p:cNvPr id="12" name="Footer Placeholder 11"/>
          <p:cNvSpPr>
            <a:spLocks noGrp="1"/>
          </p:cNvSpPr>
          <p:nvPr>
            <p:ph type="ftr" sz="quarter" idx="17"/>
          </p:nvPr>
        </p:nvSpPr>
        <p:spPr/>
        <p:txBody>
          <a:bodyPr rtlCol="0"/>
          <a:lstStyle>
            <a:extLst/>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eaLnBrk="1" latinLnBrk="0" hangingPunct="1">
              <a:defRPr kumimoji="0"/>
            </a:lvl1pPr>
            <a:extLst/>
          </a:lstStyle>
          <a:p>
            <a:pPr eaLnBrk="1" latinLnBrk="1" hangingPunct="1"/>
            <a:r>
              <a:rPr lang="en-US" smtClean="0"/>
              <a:t>Click to edit Master title style</a:t>
            </a:r>
            <a:endParaRPr/>
          </a:p>
        </p:txBody>
      </p:sp>
      <p:sp>
        <p:nvSpPr>
          <p:cNvPr id="11" name="Content Placeholder 10"/>
          <p:cNvSpPr>
            <a:spLocks noGrp="1"/>
          </p:cNvSpPr>
          <p:nvPr>
            <p:ph sz="quarter" idx="13"/>
          </p:nvPr>
        </p:nvSpPr>
        <p:spPr>
          <a:xfrm>
            <a:off x="609600" y="1919818"/>
            <a:ext cx="3886200" cy="26289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3" name="Content Placeholder 12"/>
          <p:cNvSpPr>
            <a:spLocks noGrp="1"/>
          </p:cNvSpPr>
          <p:nvPr>
            <p:ph sz="quarter" idx="14"/>
          </p:nvPr>
        </p:nvSpPr>
        <p:spPr>
          <a:xfrm>
            <a:off x="4800600" y="1919818"/>
            <a:ext cx="3886200" cy="26289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0" name="Date Placeholder 9"/>
          <p:cNvSpPr>
            <a:spLocks noGrp="1"/>
          </p:cNvSpPr>
          <p:nvPr>
            <p:ph type="dt" sz="half" idx="15"/>
          </p:nvPr>
        </p:nvSpPr>
        <p:spPr/>
        <p:txBody>
          <a:bodyPr rtlCol="0"/>
          <a:lstStyle>
            <a:extLst/>
          </a:lstStyle>
          <a:p>
            <a:fld id="{E4606EA6-EFEA-4C30-9264-4F9291A5780D}" type="datetime1">
              <a:rPr kumimoji="0" lang="en-US" smtClean="0"/>
              <a:pPr/>
              <a:t>12/7/2015</a:t>
            </a:fld>
            <a:endParaRPr kumimoji="0" lang="en-US"/>
          </a:p>
        </p:txBody>
      </p:sp>
      <p:sp>
        <p:nvSpPr>
          <p:cNvPr id="12" name="Slide Number Placeholder 11"/>
          <p:cNvSpPr>
            <a:spLocks noGrp="1"/>
          </p:cNvSpPr>
          <p:nvPr>
            <p:ph type="sldNum" sz="quarter" idx="16"/>
          </p:nvPr>
        </p:nvSpPr>
        <p:spPr/>
        <p:txBody>
          <a:bodyPr rtlCol="0"/>
          <a:lstStyle>
            <a:extLst/>
          </a:lstStyle>
          <a:p>
            <a:pPr algn="ctr"/>
            <a:fld id="{8F82E0A0-C266-4798-8C8F-B9F91E9DA37E}" type="slidenum">
              <a:rPr kumimoji="0" lang="en-US" sz="1400" b="1" smtClean="0">
                <a:solidFill>
                  <a:srgbClr val="FFFFFF"/>
                </a:solidFill>
              </a:rPr>
              <a:pPr algn="ctr"/>
              <a:t>‹#›</a:t>
            </a:fld>
            <a:endParaRPr kumimoji="0" lang="en-US"/>
          </a:p>
        </p:txBody>
      </p:sp>
      <p:sp>
        <p:nvSpPr>
          <p:cNvPr id="14" name="Footer Placeholder 13"/>
          <p:cNvSpPr>
            <a:spLocks noGrp="1"/>
          </p:cNvSpPr>
          <p:nvPr>
            <p:ph type="ftr" sz="quarter" idx="17"/>
          </p:nvPr>
        </p:nvSpPr>
        <p:spPr/>
        <p:txBody>
          <a:bodyPr rtlCol="0"/>
          <a:lstStyle>
            <a:extLst/>
          </a:lstStyle>
          <a:p>
            <a:endParaRPr kumimoji="0"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eaLnBrk="1" latinLnBrk="0" hangingPunct="1">
              <a:buFontTx/>
              <a:buNone/>
              <a:defRPr kumimoji="0" sz="2000" b="1">
                <a:solidFill>
                  <a:srgbClr val="FFFFFF"/>
                </a:solidFill>
              </a:defRPr>
            </a:lvl1pPr>
            <a:extLst/>
          </a:lstStyle>
          <a:p>
            <a:pPr lvl="0" eaLnBrk="1" latinLnBrk="1" hangingPunct="1"/>
            <a:r>
              <a:rPr lang="en-US" smtClean="0"/>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eaLnBrk="1" latinLnBrk="0" hangingPunct="1">
              <a:buFontTx/>
              <a:buNone/>
              <a:defRPr kumimoji="0" sz="2000" b="1">
                <a:solidFill>
                  <a:srgbClr val="FFFFFF"/>
                </a:solidFill>
              </a:defRPr>
            </a:lvl1pPr>
            <a:extLst/>
          </a:lstStyle>
          <a:p>
            <a:pPr lvl="0" eaLnBrk="1" latinLnBrk="1" hangingPunct="1"/>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pPr eaLnBrk="1" latinLnBrk="1" hangingPunct="1"/>
            <a:r>
              <a:rPr lang="en-US" smtClean="0"/>
              <a:t>Click to edit Master title style</a:t>
            </a:r>
            <a:endParaRPr/>
          </a:p>
        </p:txBody>
      </p:sp>
      <p:sp>
        <p:nvSpPr>
          <p:cNvPr id="3" name="Date Placeholder 2"/>
          <p:cNvSpPr>
            <a:spLocks noGrp="1"/>
          </p:cNvSpPr>
          <p:nvPr>
            <p:ph type="dt" sz="half" idx="10"/>
          </p:nvPr>
        </p:nvSpPr>
        <p:spPr/>
        <p:txBody>
          <a:bodyPr/>
          <a:lstStyle>
            <a:extLst/>
          </a:lstStyle>
          <a:p>
            <a:fld id="{6DFADB5D-B7A0-47E3-AD2D-B1A6F8614213}" type="datetime1">
              <a:rPr kumimoji="0" lang="en-US" smtClean="0"/>
              <a:pPr/>
              <a:t>12/7/2015</a:t>
            </a:fld>
            <a:endParaRPr kumimoji="0"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lvl1pPr eaLnBrk="1" latinLnBrk="0" hangingPunct="1">
              <a:defRPr kumimoji="0">
                <a:solidFill>
                  <a:srgbClr val="FFFFFF"/>
                </a:solidFill>
              </a:defRPr>
            </a:lvl1pPr>
            <a:extLst/>
          </a:lstStyle>
          <a:p>
            <a:fld id="{A3F7CB7D-F184-43C7-B6FD-03D728E1BBFF}" type="slidenum">
              <a:rPr kumimoji="0" lang="en-US" smtClean="0">
                <a:solidFill>
                  <a:srgbClr val="FFFFFF"/>
                </a:solidFill>
              </a:rPr>
              <a:pPr/>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2968126-03FC-49C0-B9B8-2B561CCC3D90}" type="datetime1">
              <a:rPr kumimoji="0" lang="en-US" smtClean="0"/>
              <a:pPr/>
              <a:t>12/7/2015</a:t>
            </a:fld>
            <a:endParaRPr kumimoji="0" lang="en-US"/>
          </a:p>
        </p:txBody>
      </p:sp>
      <p:sp>
        <p:nvSpPr>
          <p:cNvPr id="3" name="Footer Placeholder 2"/>
          <p:cNvSpPr>
            <a:spLocks noGrp="1"/>
          </p:cNvSpPr>
          <p:nvPr>
            <p:ph type="ftr" sz="quarter" idx="11"/>
          </p:nvPr>
        </p:nvSpPr>
        <p:spPr/>
        <p:txBody>
          <a:bodyPr/>
          <a:lstStyle>
            <a:extLst/>
          </a:lstStyle>
          <a:p>
            <a:endParaRPr kumimoji="0" lang="en-US" dirty="0"/>
          </a:p>
        </p:txBody>
      </p:sp>
      <p:sp>
        <p:nvSpPr>
          <p:cNvPr id="4" name="Slide Number Placeholder 3"/>
          <p:cNvSpPr>
            <a:spLocks noGrp="1"/>
          </p:cNvSpPr>
          <p:nvPr>
            <p:ph type="sldNum" sz="quarter" idx="12"/>
          </p:nvPr>
        </p:nvSpPr>
        <p:spPr>
          <a:xfrm>
            <a:off x="0" y="4686300"/>
            <a:ext cx="533400" cy="285750"/>
          </a:xfrm>
        </p:spPr>
        <p:txBody>
          <a:bodyPr/>
          <a:lstStyle>
            <a:lvl1pPr eaLnBrk="1" latinLnBrk="0" hangingPunct="1">
              <a:defRPr kumimoji="0">
                <a:solidFill>
                  <a:schemeClr val="tx2"/>
                </a:solidFill>
              </a:defRPr>
            </a:lvl1pPr>
            <a:extLst/>
          </a:lstStyle>
          <a:p>
            <a:fld id="{A3F7CB7D-F184-43C7-B6FD-03D728E1BBFF}" type="slidenum">
              <a:rPr kumimoji="0" lang="en-US" smtClean="0">
                <a:solidFill>
                  <a:schemeClr val="tx2"/>
                </a:solidFill>
              </a:rPr>
              <a:pPr/>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eaLnBrk="1" latinLnBrk="0" hangingPunct="1">
              <a:buNone/>
              <a:defRPr kumimoji="0" sz="4200" b="0"/>
            </a:lvl1pPr>
            <a:extLst/>
          </a:lstStyle>
          <a:p>
            <a:pPr eaLnBrk="1" latinLnBrk="1" hangingPunct="1"/>
            <a:r>
              <a:rPr lang="en-US" smtClean="0"/>
              <a:t>Click to edit Master title style</a:t>
            </a:r>
            <a:endParaRPr/>
          </a:p>
        </p:txBody>
      </p:sp>
      <p:sp>
        <p:nvSpPr>
          <p:cNvPr id="5" name="Date Placeholder 4"/>
          <p:cNvSpPr>
            <a:spLocks noGrp="1"/>
          </p:cNvSpPr>
          <p:nvPr>
            <p:ph type="dt" sz="half" idx="10"/>
          </p:nvPr>
        </p:nvSpPr>
        <p:spPr/>
        <p:txBody>
          <a:bodyPr/>
          <a:lstStyle>
            <a:extLst/>
          </a:lstStyle>
          <a:p>
            <a:fld id="{F49A8198-4617-485E-9585-4840B69DBBA6}" type="datetime1">
              <a:rPr kumimoji="0" lang="en-US" smtClean="0"/>
              <a:pPr/>
              <a:t>12/7/2015</a:t>
            </a:fld>
            <a:endParaRPr kumimoji="0"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lvl1pPr eaLnBrk="1" latinLnBrk="0" hangingPunct="1">
              <a:defRPr kumimoji="0">
                <a:solidFill>
                  <a:srgbClr val="FFFFFF"/>
                </a:solidFill>
              </a:defRPr>
            </a:lvl1pPr>
            <a:extLst/>
          </a:lstStyle>
          <a:p>
            <a:fld id="{A3F7CB7D-F184-43C7-B6FD-03D728E1BBFF}" type="slidenum">
              <a:rPr kumimoji="0" lang="en-US" smtClean="0">
                <a:solidFill>
                  <a:srgbClr val="FFFFFF"/>
                </a:solidFill>
              </a:rPr>
              <a:pPr/>
              <a:t>‹#›</a:t>
            </a:fld>
            <a:endParaRPr kumimoji="0"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000"/>
              </a:spcAft>
              <a:buNone/>
              <a:defRPr kumimoji="0" sz="1800"/>
            </a:lvl1pPr>
            <a:lvl2pPr eaLnBrk="1" latinLnBrk="0" hangingPunct="1">
              <a:buNone/>
              <a:defRPr kumimoji="0" sz="1200"/>
            </a:lvl2pPr>
            <a:lvl3pPr eaLnBrk="1" latinLnBrk="0" hangingPunct="1">
              <a:buNone/>
              <a:defRPr kumimoji="0" sz="1000"/>
            </a:lvl3pPr>
            <a:lvl4pPr eaLnBrk="1" latinLnBrk="0" hangingPunct="1">
              <a:buNone/>
              <a:defRPr kumimoji="0" sz="900"/>
            </a:lvl4pPr>
            <a:lvl5pPr eaLnBrk="1" latinLnBrk="0" hangingPunct="1">
              <a:buNone/>
              <a:defRPr kumimoji="0" sz="900"/>
            </a:lvl5pPr>
            <a:extLst/>
          </a:lstStyle>
          <a:p>
            <a:pPr lvl="0" eaLnBrk="1" latinLnBrk="1" hangingPunct="1"/>
            <a:r>
              <a:rPr lang="en-US" smtClean="0"/>
              <a:t>Click to edit Master text styles</a:t>
            </a:r>
          </a:p>
        </p:txBody>
      </p:sp>
      <p:sp>
        <p:nvSpPr>
          <p:cNvPr id="9" name="Content Placeholder 8"/>
          <p:cNvSpPr>
            <a:spLocks noGrp="1"/>
          </p:cNvSpPr>
          <p:nvPr>
            <p:ph sz="quarter" idx="13"/>
          </p:nvPr>
        </p:nvSpPr>
        <p:spPr>
          <a:xfrm>
            <a:off x="2362200" y="1428750"/>
            <a:ext cx="6400800" cy="32004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eaLnBrk="1" latinLnBrk="0" hangingPunct="1">
              <a:buNone/>
              <a:defRPr kumimoji="0" sz="3200"/>
            </a:lvl1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00200" y="4114800"/>
            <a:ext cx="7315200" cy="514350"/>
          </a:xfrm>
        </p:spPr>
        <p:txBody>
          <a:bodyPr/>
          <a:lstStyle>
            <a:lvl1pPr marL="0" indent="0" eaLnBrk="1" latinLnBrk="0" hangingPunct="1">
              <a:buFontTx/>
              <a:buNone/>
              <a:defRPr kumimoji="0" sz="1700"/>
            </a:lvl1pPr>
            <a:lvl2pPr eaLnBrk="1" latinLnBrk="0" hangingPunct="1">
              <a:buFontTx/>
              <a:buNone/>
              <a:defRPr kumimoji="0" sz="1200"/>
            </a:lvl2pPr>
            <a:lvl3pPr eaLnBrk="1" latinLnBrk="0" hangingPunct="1">
              <a:buFontTx/>
              <a:buNone/>
              <a:defRPr kumimoji="0" sz="1000"/>
            </a:lvl3pPr>
            <a:lvl4pPr eaLnBrk="1" latinLnBrk="0" hangingPunct="1">
              <a:buFontTx/>
              <a:buNone/>
              <a:defRPr kumimoji="0" sz="900"/>
            </a:lvl4pPr>
            <a:lvl5pPr eaLnBrk="1" latinLnBrk="0" hangingPunct="1">
              <a:buFontTx/>
              <a:buNone/>
              <a:defRPr kumimoji="0" sz="900"/>
            </a:lvl5pPr>
            <a:extLst/>
          </a:lstStyle>
          <a:p>
            <a:pPr lvl="0" eaLnBrk="1" latinLnBrk="1" hangingPunct="1"/>
            <a:r>
              <a:rPr lang="en-US" smtClean="0"/>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2" name="Title 1"/>
          <p:cNvSpPr>
            <a:spLocks noGrp="1"/>
          </p:cNvSpPr>
          <p:nvPr>
            <p:ph type="title"/>
          </p:nvPr>
        </p:nvSpPr>
        <p:spPr>
          <a:xfrm>
            <a:off x="1600200" y="3543300"/>
            <a:ext cx="7315200" cy="457200"/>
          </a:xfrm>
        </p:spPr>
        <p:txBody>
          <a:bodyPr anchor="ctr"/>
          <a:lstStyle>
            <a:lvl1pPr algn="l" eaLnBrk="1" latinLnBrk="0" hangingPunct="1">
              <a:buNone/>
              <a:defRPr kumimoji="0" sz="2800" b="0">
                <a:solidFill>
                  <a:srgbClr val="FFFFFF"/>
                </a:solidFill>
              </a:defRPr>
            </a:lvl1pPr>
            <a:extLst/>
          </a:lstStyle>
          <a:p>
            <a:pPr eaLnBrk="1" latinLnBrk="1" hangingPunct="1"/>
            <a:r>
              <a:rPr lang="en-US" smtClean="0"/>
              <a:t>Click to edit Master title style</a:t>
            </a:r>
            <a:endParaRPr/>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12" name="Date Placeholder 11"/>
          <p:cNvSpPr>
            <a:spLocks noGrp="1"/>
          </p:cNvSpPr>
          <p:nvPr>
            <p:ph type="dt" sz="half" idx="10"/>
          </p:nvPr>
        </p:nvSpPr>
        <p:spPr>
          <a:xfrm>
            <a:off x="6248400" y="4686300"/>
            <a:ext cx="2667000" cy="273844"/>
          </a:xfrm>
        </p:spPr>
        <p:txBody>
          <a:bodyPr rtlCol="0"/>
          <a:lstStyle>
            <a:extLst/>
          </a:lstStyle>
          <a:p>
            <a:fld id="{E4606EA6-EFEA-4C30-9264-4F9291A5780D}" type="datetime1">
              <a:rPr kumimoji="0" lang="en-US" smtClean="0"/>
              <a:pPr/>
              <a:t>12/7/2015</a:t>
            </a:fld>
            <a:endParaRPr kumimoji="0" lang="en-US"/>
          </a:p>
        </p:txBody>
      </p:sp>
      <p:sp>
        <p:nvSpPr>
          <p:cNvPr id="13" name="Slide Number Placeholder 12"/>
          <p:cNvSpPr>
            <a:spLocks noGrp="1"/>
          </p:cNvSpPr>
          <p:nvPr>
            <p:ph type="sldNum" sz="quarter" idx="11"/>
          </p:nvPr>
        </p:nvSpPr>
        <p:spPr>
          <a:xfrm>
            <a:off x="0" y="3500437"/>
            <a:ext cx="1447800" cy="497684"/>
          </a:xfrm>
        </p:spPr>
        <p:txBody>
          <a:bodyPr rtlCol="0"/>
          <a:lstStyle>
            <a:lvl1pPr eaLnBrk="1" latinLnBrk="0" hangingPunct="1">
              <a:defRPr kumimoji="0" sz="2800"/>
            </a:lvl1pPr>
            <a:extLst/>
          </a:lstStyle>
          <a:p>
            <a:pPr algn="ctr"/>
            <a:fld id="{8F82E0A0-C266-4798-8C8F-B9F91E9DA37E}" type="slidenum">
              <a:rPr kumimoji="0" lang="en-US" sz="2800" b="1" smtClean="0">
                <a:solidFill>
                  <a:srgbClr val="FFFFFF"/>
                </a:solidFill>
              </a:rPr>
              <a:pPr algn="ctr"/>
              <a:t>‹#›</a:t>
            </a:fld>
            <a:endParaRPr kumimoji="0" lang="en-US" sz="2800" dirty="0"/>
          </a:p>
        </p:txBody>
      </p:sp>
      <p:sp>
        <p:nvSpPr>
          <p:cNvPr id="14" name="Footer Placeholder 13"/>
          <p:cNvSpPr>
            <a:spLocks noGrp="1"/>
          </p:cNvSpPr>
          <p:nvPr>
            <p:ph type="ftr" sz="quarter" idx="12"/>
          </p:nvPr>
        </p:nvSpPr>
        <p:spPr>
          <a:xfrm>
            <a:off x="1600200" y="4686155"/>
            <a:ext cx="4572000" cy="273844"/>
          </a:xfrm>
        </p:spPr>
        <p:txBody>
          <a:bodyPr rtlCol="0"/>
          <a:lstStyle>
            <a:extLst/>
          </a:lstStyle>
          <a:p>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extLst/>
          </a:lstStyle>
          <a:p>
            <a:pPr lvl="0" eaLnBrk="1" latinLnBrk="1" hangingPunct="1"/>
            <a:r>
              <a:rPr kumimoji="0" lang="en-US" smtClean="0"/>
              <a:t>Click to edit Master text styles</a:t>
            </a:r>
          </a:p>
          <a:p>
            <a:pPr lvl="1" eaLnBrk="1" latinLnBrk="1" hangingPunct="1"/>
            <a:r>
              <a:rPr kumimoji="0" lang="en-US" smtClean="0"/>
              <a:t>Second level</a:t>
            </a:r>
          </a:p>
          <a:p>
            <a:pPr lvl="2" eaLnBrk="1" latinLnBrk="1" hangingPunct="1"/>
            <a:r>
              <a:rPr kumimoji="0" lang="en-US" smtClean="0"/>
              <a:t>Third level</a:t>
            </a:r>
          </a:p>
          <a:p>
            <a:pPr lvl="3" eaLnBrk="1" latinLnBrk="1" hangingPunct="1"/>
            <a:r>
              <a:rPr kumimoji="0" lang="en-US" smtClean="0"/>
              <a:t>Fourth level</a:t>
            </a:r>
          </a:p>
          <a:p>
            <a:pPr lvl="4" eaLnBrk="1" latinLnBrk="1" hangingPunct="1"/>
            <a:r>
              <a:rPr kumimoji="0" lang="en-US" smtClean="0"/>
              <a:t>Fifth level</a:t>
            </a:r>
            <a:endParaRPr kumimoji="0" lang="en-US"/>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extLst/>
          </a:lstStyle>
          <a:p>
            <a:fld id="{E4606EA6-EFEA-4C30-9264-4F9291A5780D}" type="datetime1">
              <a:rPr kumimoji="0" lang="en-US" smtClean="0"/>
              <a:pPr/>
              <a:t>12/7/2015</a:t>
            </a:fld>
            <a:endParaRPr kumimoji="0"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extLst/>
          </a:lstStyle>
          <a:p>
            <a:pPr algn="r"/>
            <a:endParaRPr kumimoji="0"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extLst/>
          </a:lstStyle>
          <a:p>
            <a:pPr algn="ctr"/>
            <a:fld id="{8F82E0A0-C266-4798-8C8F-B9F91E9DA37E}" type="slidenum">
              <a:rPr kumimoji="0" lang="en-US" sz="1400" b="1" smtClean="0">
                <a:solidFill>
                  <a:srgbClr val="FFFFFF"/>
                </a:solidFill>
              </a:rPr>
              <a:pPr algn="ctr"/>
              <a:t>‹#›</a:t>
            </a:fld>
            <a:endParaRPr kumimoji="0"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extLst/>
          </a:lstStyle>
          <a:p>
            <a:pPr eaLnBrk="1" latinLnBrk="1" hangingPunct="1"/>
            <a:r>
              <a:rPr kumimoji="0"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kumimoji="0"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p:cNvSpPr>
            <a:spLocks noGrp="1"/>
          </p:cNvSpPr>
          <p:nvPr>
            <p:ph type="title"/>
          </p:nvPr>
        </p:nvSpPr>
        <p:spPr>
          <a:xfrm>
            <a:off x="-8164" y="0"/>
            <a:ext cx="9144000" cy="2038350"/>
          </a:xfrm>
        </p:spPr>
        <p:txBody>
          <a:bodyPr>
            <a:normAutofit/>
          </a:bodyPr>
          <a:lstStyle>
            <a:extLst/>
          </a:lstStyle>
          <a:p>
            <a:r>
              <a:rPr lang="en-US" sz="3200" b="1">
                <a:solidFill>
                  <a:schemeClr val="bg1"/>
                </a:solidFill>
                <a:latin typeface="Constantia" panose="02030602050306030303" pitchFamily="18" charset="0"/>
              </a:rPr>
              <a:t>Ứng dụng An ninh HTTT </a:t>
            </a:r>
            <a:r>
              <a:rPr lang="vi-VN" sz="3200" b="1">
                <a:solidFill>
                  <a:schemeClr val="bg1"/>
                </a:solidFill>
                <a:latin typeface="Constantia" panose="02030602050306030303" pitchFamily="18" charset="0"/>
              </a:rPr>
              <a:t/>
            </a:r>
            <a:br>
              <a:rPr lang="vi-VN" sz="3200" b="1">
                <a:solidFill>
                  <a:schemeClr val="bg1"/>
                </a:solidFill>
                <a:latin typeface="Constantia" panose="02030602050306030303" pitchFamily="18" charset="0"/>
              </a:rPr>
            </a:br>
            <a:r>
              <a:rPr lang="en-US" sz="3200" b="1">
                <a:solidFill>
                  <a:schemeClr val="bg1"/>
                </a:solidFill>
                <a:latin typeface="Constantia" panose="02030602050306030303" pitchFamily="18" charset="0"/>
              </a:rPr>
              <a:t>trong Bảo vệ bản quyền tài liệu số</a:t>
            </a:r>
            <a:endParaRPr lang="en-US" sz="3200" dirty="0">
              <a:solidFill>
                <a:schemeClr val="bg1"/>
              </a:solidFill>
              <a:latin typeface="Constantia" panose="02030602050306030303" pitchFamily="18" charset="0"/>
            </a:endParaRPr>
          </a:p>
        </p:txBody>
      </p:sp>
      <p:sp>
        <p:nvSpPr>
          <p:cNvPr id="5" name="Rectangle 4"/>
          <p:cNvSpPr>
            <a:spLocks noGrp="1"/>
          </p:cNvSpPr>
          <p:nvPr>
            <p:ph type="subTitle" idx="1"/>
          </p:nvPr>
        </p:nvSpPr>
        <p:spPr>
          <a:xfrm>
            <a:off x="2057400" y="2008416"/>
            <a:ext cx="6515100" cy="514350"/>
          </a:xfrm>
        </p:spPr>
        <p:txBody>
          <a:bodyPr>
            <a:normAutofit/>
          </a:bodyPr>
          <a:lstStyle>
            <a:extLst/>
          </a:lstStyle>
          <a:p>
            <a:r>
              <a:rPr lang="en-US" sz="1800" b="1">
                <a:solidFill>
                  <a:schemeClr val="bg1"/>
                </a:solidFill>
              </a:rPr>
              <a:t>Môn An ninh hệ thống thông tin</a:t>
            </a:r>
            <a:endParaRPr lang="en-US" sz="1800" b="1" dirty="0">
              <a:solidFill>
                <a:schemeClr val="bg1"/>
              </a:solidFill>
            </a:endParaRPr>
          </a:p>
        </p:txBody>
      </p:sp>
      <p:sp>
        <p:nvSpPr>
          <p:cNvPr id="2" name="Rectangle 1"/>
          <p:cNvSpPr/>
          <p:nvPr/>
        </p:nvSpPr>
        <p:spPr>
          <a:xfrm>
            <a:off x="-304800" y="2038350"/>
            <a:ext cx="2209800" cy="4227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rPr>
              <a:t>Thầy Lê Phê </a:t>
            </a:r>
            <a:r>
              <a:rPr lang="en-US" b="1" smtClean="0">
                <a:solidFill>
                  <a:schemeClr val="bg1"/>
                </a:solidFill>
              </a:rPr>
              <a:t>Đô</a:t>
            </a:r>
            <a:endParaRPr lang="vi-VN" b="1">
              <a:solidFill>
                <a:schemeClr val="bg1"/>
              </a:solidFill>
            </a:endParaRPr>
          </a:p>
        </p:txBody>
      </p:sp>
      <p:sp>
        <p:nvSpPr>
          <p:cNvPr id="3" name="Rectangle 2"/>
          <p:cNvSpPr/>
          <p:nvPr/>
        </p:nvSpPr>
        <p:spPr>
          <a:xfrm>
            <a:off x="76200" y="2647950"/>
            <a:ext cx="8991600" cy="182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bg1"/>
                </a:solidFill>
              </a:rPr>
              <a:t>Học viên: </a:t>
            </a:r>
            <a:endParaRPr lang="en-US" smtClean="0">
              <a:solidFill>
                <a:schemeClr val="bg1"/>
              </a:solidFill>
            </a:endParaRPr>
          </a:p>
          <a:p>
            <a:r>
              <a:rPr lang="en-US" smtClean="0">
                <a:solidFill>
                  <a:schemeClr val="bg1"/>
                </a:solidFill>
              </a:rPr>
              <a:t>Trần </a:t>
            </a:r>
            <a:r>
              <a:rPr lang="en-US">
                <a:solidFill>
                  <a:schemeClr val="bg1"/>
                </a:solidFill>
              </a:rPr>
              <a:t>Mạnh Cường – </a:t>
            </a:r>
            <a:r>
              <a:rPr lang="en-US" smtClean="0">
                <a:solidFill>
                  <a:schemeClr val="bg1"/>
                </a:solidFill>
              </a:rPr>
              <a:t>15025045</a:t>
            </a:r>
          </a:p>
          <a:p>
            <a:r>
              <a:rPr lang="en-US" smtClean="0">
                <a:solidFill>
                  <a:schemeClr val="bg1"/>
                </a:solidFill>
              </a:rPr>
              <a:t>Đào </a:t>
            </a:r>
            <a:r>
              <a:rPr lang="en-US">
                <a:solidFill>
                  <a:schemeClr val="bg1"/>
                </a:solidFill>
              </a:rPr>
              <a:t>Tiến </a:t>
            </a:r>
            <a:r>
              <a:rPr lang="en-US" smtClean="0">
                <a:solidFill>
                  <a:schemeClr val="bg1"/>
                </a:solidFill>
              </a:rPr>
              <a:t>Tú - 15025059</a:t>
            </a:r>
            <a:endParaRPr lang="vi-VN">
              <a:solidFill>
                <a:schemeClr val="bg1"/>
              </a:solidFill>
            </a:endParaRPr>
          </a:p>
          <a:p>
            <a:r>
              <a:rPr lang="en-US">
                <a:solidFill>
                  <a:schemeClr val="bg1"/>
                </a:solidFill>
              </a:rPr>
              <a:t> </a:t>
            </a:r>
            <a:endParaRPr lang="vi-VN">
              <a:solidFill>
                <a:schemeClr val="bg1"/>
              </a:solidFill>
            </a:endParaRPr>
          </a:p>
          <a:p>
            <a:r>
              <a:rPr lang="en-US" smtClean="0">
                <a:solidFill>
                  <a:schemeClr val="bg1"/>
                </a:solidFill>
              </a:rPr>
              <a:t>K22 </a:t>
            </a:r>
            <a:r>
              <a:rPr lang="en-US">
                <a:solidFill>
                  <a:schemeClr val="bg1"/>
                </a:solidFill>
              </a:rPr>
              <a:t>– Chuyên ngành Hệ thống Thông tin</a:t>
            </a:r>
            <a:endParaRPr lang="vi-VN">
              <a:solidFill>
                <a:schemeClr val="bg1"/>
              </a:solidFill>
            </a:endParaRPr>
          </a:p>
          <a:p>
            <a:pPr algn="ctr"/>
            <a:endParaRPr lang="vi-VN">
              <a:solidFill>
                <a:schemeClr val="bg1"/>
              </a:solidFill>
            </a:endParaRPr>
          </a:p>
        </p:txBody>
      </p:sp>
      <p:sp>
        <p:nvSpPr>
          <p:cNvPr id="6" name="Rectangle 5"/>
          <p:cNvSpPr/>
          <p:nvPr/>
        </p:nvSpPr>
        <p:spPr>
          <a:xfrm>
            <a:off x="2362200" y="4552950"/>
            <a:ext cx="67056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TRƯỜNG ĐẠI HỌC CÔNG </a:t>
            </a:r>
            <a:r>
              <a:rPr lang="en-US" sz="1200" b="1" smtClean="0"/>
              <a:t>NGHỆ</a:t>
            </a:r>
            <a:endParaRPr lang="vi-VN" sz="1200" b="1"/>
          </a:p>
        </p:txBody>
      </p:sp>
      <p:sp>
        <p:nvSpPr>
          <p:cNvPr id="7" name="Rectangle 6"/>
          <p:cNvSpPr/>
          <p:nvPr/>
        </p:nvSpPr>
        <p:spPr>
          <a:xfrm>
            <a:off x="0" y="4552950"/>
            <a:ext cx="22098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ĐẠI HỌC QUỐC GIA HÀ </a:t>
            </a:r>
            <a:r>
              <a:rPr lang="en-US" sz="1200" b="1" smtClean="0"/>
              <a:t>NỘI</a:t>
            </a:r>
            <a:endParaRPr lang="vi-VN" sz="1200"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000" dirty="0" smtClean="0">
                <a:latin typeface="Palatino Linotype" panose="02040502050505030304" pitchFamily="18" charset="0"/>
              </a:rPr>
              <a:t>4.1) </a:t>
            </a:r>
            <a:r>
              <a:rPr lang="en-US" sz="2000" dirty="0" err="1">
                <a:latin typeface="Palatino Linotype" panose="02040502050505030304" pitchFamily="18" charset="0"/>
              </a:rPr>
              <a:t>Mô</a:t>
            </a:r>
            <a:r>
              <a:rPr lang="en-US" sz="2000" dirty="0">
                <a:latin typeface="Palatino Linotype" panose="02040502050505030304" pitchFamily="18" charset="0"/>
              </a:rPr>
              <a:t> </a:t>
            </a:r>
            <a:r>
              <a:rPr lang="en-US" sz="2000" dirty="0" err="1">
                <a:latin typeface="Palatino Linotype" panose="02040502050505030304" pitchFamily="18" charset="0"/>
              </a:rPr>
              <a:t>hình</a:t>
            </a:r>
            <a:r>
              <a:rPr lang="en-US" sz="2000" dirty="0">
                <a:latin typeface="Palatino Linotype" panose="02040502050505030304" pitchFamily="18" charset="0"/>
              </a:rPr>
              <a:t> </a:t>
            </a:r>
            <a:r>
              <a:rPr lang="en-US" sz="2000" dirty="0" err="1">
                <a:latin typeface="Palatino Linotype" panose="02040502050505030304" pitchFamily="18" charset="0"/>
              </a:rPr>
              <a:t>xác</a:t>
            </a:r>
            <a:r>
              <a:rPr lang="en-US" sz="2000" dirty="0">
                <a:latin typeface="Palatino Linotype" panose="02040502050505030304" pitchFamily="18" charset="0"/>
              </a:rPr>
              <a:t> </a:t>
            </a:r>
            <a:r>
              <a:rPr lang="en-US" sz="2000" dirty="0" err="1">
                <a:latin typeface="Palatino Linotype" panose="02040502050505030304" pitchFamily="18" charset="0"/>
              </a:rPr>
              <a:t>thực</a:t>
            </a:r>
            <a:r>
              <a:rPr lang="en-US" sz="2000" dirty="0">
                <a:latin typeface="Palatino Linotype" panose="02040502050505030304" pitchFamily="18" charset="0"/>
              </a:rPr>
              <a:t> </a:t>
            </a:r>
            <a:r>
              <a:rPr lang="en-US" sz="2000" dirty="0" err="1">
                <a:latin typeface="Palatino Linotype" panose="02040502050505030304" pitchFamily="18" charset="0"/>
              </a:rPr>
              <a:t>bản</a:t>
            </a:r>
            <a:r>
              <a:rPr lang="en-US" sz="2000" dirty="0">
                <a:latin typeface="Palatino Linotype" panose="02040502050505030304" pitchFamily="18" charset="0"/>
              </a:rPr>
              <a:t> </a:t>
            </a:r>
            <a:r>
              <a:rPr lang="en-US" sz="2000" dirty="0" err="1">
                <a:latin typeface="Palatino Linotype" panose="02040502050505030304" pitchFamily="18" charset="0"/>
              </a:rPr>
              <a:t>quyền</a:t>
            </a:r>
            <a:r>
              <a:rPr lang="en-US" sz="2000" dirty="0">
                <a:latin typeface="Palatino Linotype" panose="02040502050505030304" pitchFamily="18" charset="0"/>
              </a:rPr>
              <a:t> </a:t>
            </a:r>
            <a:r>
              <a:rPr lang="en-US" sz="2000" dirty="0" err="1">
                <a:latin typeface="Palatino Linotype" panose="02040502050505030304" pitchFamily="18" charset="0"/>
              </a:rPr>
              <a:t>sử</a:t>
            </a:r>
            <a:r>
              <a:rPr lang="en-US" sz="2000" dirty="0">
                <a:latin typeface="Palatino Linotype" panose="02040502050505030304" pitchFamily="18" charset="0"/>
              </a:rPr>
              <a:t> </a:t>
            </a:r>
            <a:r>
              <a:rPr lang="en-US" sz="2000" dirty="0" err="1">
                <a:latin typeface="Palatino Linotype" panose="02040502050505030304" pitchFamily="18" charset="0"/>
              </a:rPr>
              <a:t>dụng</a:t>
            </a:r>
            <a:r>
              <a:rPr lang="en-US" sz="2000" dirty="0">
                <a:latin typeface="Palatino Linotype" panose="02040502050505030304" pitchFamily="18" charset="0"/>
              </a:rPr>
              <a:t> </a:t>
            </a:r>
            <a:r>
              <a:rPr lang="en-US" sz="2000" dirty="0" err="1">
                <a:latin typeface="Palatino Linotype" panose="02040502050505030304" pitchFamily="18" charset="0"/>
              </a:rPr>
              <a:t>chứng</a:t>
            </a:r>
            <a:r>
              <a:rPr lang="en-US" sz="2000" dirty="0">
                <a:latin typeface="Palatino Linotype" panose="02040502050505030304" pitchFamily="18" charset="0"/>
              </a:rPr>
              <a:t> </a:t>
            </a:r>
            <a:r>
              <a:rPr lang="en-US" sz="2000" dirty="0" err="1">
                <a:latin typeface="Palatino Linotype" panose="02040502050505030304" pitchFamily="18" charset="0"/>
              </a:rPr>
              <a:t>chỉ</a:t>
            </a:r>
            <a:r>
              <a:rPr lang="en-US" sz="2000" dirty="0">
                <a:latin typeface="Palatino Linotype" panose="02040502050505030304" pitchFamily="18" charset="0"/>
              </a:rPr>
              <a:t> </a:t>
            </a:r>
            <a:r>
              <a:rPr lang="en-US" sz="2000" dirty="0" err="1" smtClean="0">
                <a:latin typeface="Palatino Linotype" panose="02040502050505030304" pitchFamily="18" charset="0"/>
              </a:rPr>
              <a:t>số</a:t>
            </a:r>
            <a:endParaRPr lang="en-US" sz="2000" dirty="0">
              <a:latin typeface="Palatino Linotype" panose="02040502050505030304" pitchFamily="18" charset="0"/>
            </a:endParaRPr>
          </a:p>
        </p:txBody>
      </p:sp>
      <p:sp>
        <p:nvSpPr>
          <p:cNvPr id="5" name="Text Placeholder 4"/>
          <p:cNvSpPr>
            <a:spLocks noGrp="1"/>
          </p:cNvSpPr>
          <p:nvPr>
            <p:ph type="body" idx="1"/>
          </p:nvPr>
        </p:nvSpPr>
        <p:spPr>
          <a:xfrm>
            <a:off x="76200" y="1428750"/>
            <a:ext cx="2286000" cy="3124200"/>
          </a:xfrm>
          <a:noFill/>
          <a:ln>
            <a:noFill/>
          </a:ln>
          <a:effectLst>
            <a:outerShdw blurRad="50800" dist="50800" dir="5400000" algn="ctr" rotWithShape="0">
              <a:schemeClr val="bg1"/>
            </a:outerShdw>
          </a:effectLst>
        </p:spPr>
        <p:txBody>
          <a:bodyPr>
            <a:normAutofit/>
          </a:bodyPr>
          <a:lstStyle/>
          <a:p>
            <a:endParaRPr lang="en-US" dirty="0" smtClean="0"/>
          </a:p>
          <a:p>
            <a:endParaRPr lang="en-US" dirty="0"/>
          </a:p>
          <a:p>
            <a:endParaRPr lang="en-US" dirty="0" smtClean="0"/>
          </a:p>
          <a:p>
            <a:endParaRPr lang="en-US" dirty="0"/>
          </a:p>
          <a:p>
            <a:pPr algn="ctr"/>
            <a:r>
              <a:rPr lang="en-US" sz="1400" i="1" dirty="0" err="1">
                <a:solidFill>
                  <a:schemeClr val="tx1"/>
                </a:solidFill>
              </a:rPr>
              <a:t>Hình</a:t>
            </a:r>
            <a:r>
              <a:rPr lang="en-US" sz="1400" i="1" dirty="0">
                <a:solidFill>
                  <a:schemeClr val="tx1"/>
                </a:solidFill>
              </a:rPr>
              <a:t> 2. </a:t>
            </a:r>
            <a:r>
              <a:rPr lang="en-US" sz="1400" i="1" dirty="0" err="1">
                <a:solidFill>
                  <a:schemeClr val="tx1"/>
                </a:solidFill>
              </a:rPr>
              <a:t>Mô</a:t>
            </a:r>
            <a:r>
              <a:rPr lang="en-US" sz="1400" i="1" dirty="0">
                <a:solidFill>
                  <a:schemeClr val="tx1"/>
                </a:solidFill>
              </a:rPr>
              <a:t> </a:t>
            </a:r>
            <a:r>
              <a:rPr lang="en-US" sz="1400" i="1" dirty="0" err="1">
                <a:solidFill>
                  <a:schemeClr val="tx1"/>
                </a:solidFill>
              </a:rPr>
              <a:t>hình</a:t>
            </a:r>
            <a:r>
              <a:rPr lang="en-US" sz="1400" i="1" dirty="0">
                <a:solidFill>
                  <a:schemeClr val="tx1"/>
                </a:solidFill>
              </a:rPr>
              <a:t> Certification Authority </a:t>
            </a:r>
            <a:r>
              <a:rPr lang="en-US" sz="1400" i="1" dirty="0" err="1">
                <a:solidFill>
                  <a:schemeClr val="tx1"/>
                </a:solidFill>
              </a:rPr>
              <a:t>đơn</a:t>
            </a:r>
            <a:r>
              <a:rPr lang="en-US" sz="1400" i="1" dirty="0">
                <a:solidFill>
                  <a:schemeClr val="tx1"/>
                </a:solidFill>
              </a:rPr>
              <a:t> </a:t>
            </a:r>
            <a:r>
              <a:rPr lang="en-US" sz="1400" i="1" dirty="0" err="1">
                <a:solidFill>
                  <a:schemeClr val="tx1"/>
                </a:solidFill>
              </a:rPr>
              <a:t>giản</a:t>
            </a:r>
            <a:endParaRPr lang="en-US" sz="1400" dirty="0">
              <a:solidFill>
                <a:schemeClr val="tx1"/>
              </a:solidFill>
            </a:endParaRPr>
          </a:p>
          <a:p>
            <a:endParaRPr lang="en-US" dirty="0"/>
          </a:p>
        </p:txBody>
      </p:sp>
      <p:sp>
        <p:nvSpPr>
          <p:cNvPr id="3" name="Content Placeholder 2"/>
          <p:cNvSpPr>
            <a:spLocks noGrp="1"/>
          </p:cNvSpPr>
          <p:nvPr>
            <p:ph sz="quarter" idx="13"/>
          </p:nvPr>
        </p:nvSpPr>
        <p:spPr/>
        <p:txBody>
          <a:bodyPr>
            <a:normAutofit/>
          </a:bodyPr>
          <a:lstStyle/>
          <a:p>
            <a:r>
              <a:rPr lang="en-US" sz="1600" dirty="0" err="1"/>
              <a:t>Giả</a:t>
            </a:r>
            <a:r>
              <a:rPr lang="en-US" sz="1600" dirty="0"/>
              <a:t> </a:t>
            </a:r>
            <a:r>
              <a:rPr lang="en-US" sz="1600" dirty="0" err="1"/>
              <a:t>sử</a:t>
            </a:r>
            <a:r>
              <a:rPr lang="en-US" sz="1600" dirty="0"/>
              <a:t> A </a:t>
            </a:r>
            <a:r>
              <a:rPr lang="en-US" sz="1600" dirty="0" err="1"/>
              <a:t>cần</a:t>
            </a:r>
            <a:r>
              <a:rPr lang="en-US" sz="1600" dirty="0"/>
              <a:t> </a:t>
            </a:r>
            <a:r>
              <a:rPr lang="en-US" sz="1600" dirty="0" err="1"/>
              <a:t>có</a:t>
            </a:r>
            <a:r>
              <a:rPr lang="en-US" sz="1600" dirty="0"/>
              <a:t> </a:t>
            </a:r>
            <a:r>
              <a:rPr lang="en-US" sz="1600" dirty="0" err="1"/>
              <a:t>khóa</a:t>
            </a:r>
            <a:r>
              <a:rPr lang="en-US" sz="1600" dirty="0"/>
              <a:t> </a:t>
            </a:r>
            <a:r>
              <a:rPr lang="en-US" sz="1600" dirty="0" err="1"/>
              <a:t>công</a:t>
            </a:r>
            <a:r>
              <a:rPr lang="en-US" sz="1600" dirty="0"/>
              <a:t> </a:t>
            </a:r>
            <a:r>
              <a:rPr lang="en-US" sz="1600" dirty="0" err="1"/>
              <a:t>khai</a:t>
            </a:r>
            <a:r>
              <a:rPr lang="en-US" sz="1600" dirty="0"/>
              <a:t> </a:t>
            </a:r>
            <a:r>
              <a:rPr lang="en-US" sz="1600" dirty="0" err="1"/>
              <a:t>của</a:t>
            </a:r>
            <a:r>
              <a:rPr lang="en-US" sz="1600" dirty="0"/>
              <a:t> B </a:t>
            </a:r>
            <a:r>
              <a:rPr lang="en-US" sz="1600" dirty="0" err="1"/>
              <a:t>để</a:t>
            </a:r>
            <a:r>
              <a:rPr lang="en-US" sz="1600" dirty="0"/>
              <a:t> </a:t>
            </a:r>
            <a:r>
              <a:rPr lang="en-US" sz="1600" dirty="0" err="1"/>
              <a:t>xác</a:t>
            </a:r>
            <a:r>
              <a:rPr lang="en-US" sz="1600" dirty="0"/>
              <a:t> </a:t>
            </a:r>
            <a:r>
              <a:rPr lang="en-US" sz="1600" dirty="0" err="1"/>
              <a:t>nhận</a:t>
            </a:r>
            <a:r>
              <a:rPr lang="en-US" sz="1600" dirty="0"/>
              <a:t> </a:t>
            </a:r>
            <a:r>
              <a:rPr lang="en-US" sz="1600" dirty="0" err="1"/>
              <a:t>bản</a:t>
            </a:r>
            <a:r>
              <a:rPr lang="en-US" sz="1600" dirty="0"/>
              <a:t> </a:t>
            </a:r>
            <a:r>
              <a:rPr lang="en-US" sz="1600" dirty="0" err="1"/>
              <a:t>quyền</a:t>
            </a:r>
            <a:r>
              <a:rPr lang="en-US" sz="1600" dirty="0"/>
              <a:t>. </a:t>
            </a:r>
            <a:r>
              <a:rPr lang="en-US" sz="1600" dirty="0" err="1"/>
              <a:t>Khi</a:t>
            </a:r>
            <a:r>
              <a:rPr lang="en-US" sz="1600" dirty="0"/>
              <a:t> </a:t>
            </a:r>
            <a:r>
              <a:rPr lang="en-US" sz="1600" dirty="0" err="1"/>
              <a:t>đó</a:t>
            </a:r>
            <a:r>
              <a:rPr lang="en-US" sz="1600" dirty="0"/>
              <a:t>, A </a:t>
            </a:r>
            <a:r>
              <a:rPr lang="en-US" sz="1600" dirty="0" err="1"/>
              <a:t>sẽ</a:t>
            </a:r>
            <a:r>
              <a:rPr lang="en-US" sz="1600" dirty="0"/>
              <a:t> </a:t>
            </a:r>
            <a:r>
              <a:rPr lang="en-US" sz="1600" dirty="0" err="1"/>
              <a:t>nhận</a:t>
            </a:r>
            <a:r>
              <a:rPr lang="en-US" sz="1600" dirty="0"/>
              <a:t> </a:t>
            </a:r>
            <a:r>
              <a:rPr lang="en-US" sz="1600" dirty="0" err="1"/>
              <a:t>khóa</a:t>
            </a:r>
            <a:r>
              <a:rPr lang="en-US" sz="1600" dirty="0"/>
              <a:t> </a:t>
            </a:r>
            <a:r>
              <a:rPr lang="en-US" sz="1600" dirty="0" err="1"/>
              <a:t>công</a:t>
            </a:r>
            <a:r>
              <a:rPr lang="en-US" sz="1600" dirty="0"/>
              <a:t> </a:t>
            </a:r>
            <a:r>
              <a:rPr lang="en-US" sz="1600" dirty="0" err="1"/>
              <a:t>khai</a:t>
            </a:r>
            <a:r>
              <a:rPr lang="en-US" sz="1600" dirty="0"/>
              <a:t> </a:t>
            </a:r>
            <a:r>
              <a:rPr lang="en-US" sz="1600" dirty="0" err="1"/>
              <a:t>của</a:t>
            </a:r>
            <a:r>
              <a:rPr lang="en-US" sz="1600" dirty="0"/>
              <a:t> B </a:t>
            </a:r>
            <a:r>
              <a:rPr lang="en-US" sz="1600" dirty="0" err="1"/>
              <a:t>từ</a:t>
            </a:r>
            <a:r>
              <a:rPr lang="en-US" sz="1600" dirty="0"/>
              <a:t> CA Server </a:t>
            </a:r>
            <a:r>
              <a:rPr lang="en-US" sz="1600" dirty="0" err="1"/>
              <a:t>và</a:t>
            </a:r>
            <a:r>
              <a:rPr lang="en-US" sz="1600" dirty="0"/>
              <a:t> </a:t>
            </a:r>
            <a:r>
              <a:rPr lang="en-US" sz="1600" dirty="0" err="1"/>
              <a:t>sử</a:t>
            </a:r>
            <a:r>
              <a:rPr lang="en-US" sz="1600" dirty="0"/>
              <a:t> </a:t>
            </a:r>
            <a:r>
              <a:rPr lang="en-US" sz="1600" dirty="0" err="1"/>
              <a:t>dụng</a:t>
            </a:r>
            <a:r>
              <a:rPr lang="en-US" sz="1600" dirty="0"/>
              <a:t> </a:t>
            </a:r>
            <a:r>
              <a:rPr lang="en-US" sz="1600" dirty="0" err="1"/>
              <a:t>khóa</a:t>
            </a:r>
            <a:r>
              <a:rPr lang="en-US" sz="1600" dirty="0"/>
              <a:t> </a:t>
            </a:r>
            <a:r>
              <a:rPr lang="en-US" sz="1600" dirty="0" err="1"/>
              <a:t>công</a:t>
            </a:r>
            <a:r>
              <a:rPr lang="en-US" sz="1600" dirty="0"/>
              <a:t> </a:t>
            </a:r>
            <a:r>
              <a:rPr lang="en-US" sz="1600" dirty="0" err="1"/>
              <a:t>khai</a:t>
            </a:r>
            <a:r>
              <a:rPr lang="en-US" sz="1600" dirty="0"/>
              <a:t> </a:t>
            </a:r>
            <a:r>
              <a:rPr lang="en-US" sz="1600" dirty="0" err="1"/>
              <a:t>của</a:t>
            </a:r>
            <a:r>
              <a:rPr lang="en-US" sz="1600" dirty="0"/>
              <a:t> CA </a:t>
            </a:r>
            <a:r>
              <a:rPr lang="en-US" sz="1600" dirty="0" err="1"/>
              <a:t>để</a:t>
            </a:r>
            <a:r>
              <a:rPr lang="en-US" sz="1600" dirty="0"/>
              <a:t> </a:t>
            </a:r>
            <a:r>
              <a:rPr lang="en-US" sz="1600" dirty="0" err="1"/>
              <a:t>kiểm</a:t>
            </a:r>
            <a:r>
              <a:rPr lang="en-US" sz="1600" dirty="0"/>
              <a:t> </a:t>
            </a:r>
            <a:r>
              <a:rPr lang="en-US" sz="1600" dirty="0" err="1"/>
              <a:t>tra</a:t>
            </a:r>
            <a:r>
              <a:rPr lang="en-US" sz="1600" dirty="0"/>
              <a:t> </a:t>
            </a:r>
            <a:r>
              <a:rPr lang="en-US" sz="1600" dirty="0" err="1"/>
              <a:t>xem</a:t>
            </a:r>
            <a:r>
              <a:rPr lang="en-US" sz="1600" dirty="0"/>
              <a:t> </a:t>
            </a:r>
            <a:r>
              <a:rPr lang="en-US" sz="1600" dirty="0" err="1"/>
              <a:t>đây</a:t>
            </a:r>
            <a:r>
              <a:rPr lang="en-US" sz="1600" dirty="0"/>
              <a:t> </a:t>
            </a:r>
            <a:r>
              <a:rPr lang="en-US" sz="1600" dirty="0" err="1"/>
              <a:t>có</a:t>
            </a:r>
            <a:r>
              <a:rPr lang="en-US" sz="1600" dirty="0"/>
              <a:t> </a:t>
            </a:r>
            <a:r>
              <a:rPr lang="en-US" sz="1600" dirty="0" err="1"/>
              <a:t>thật</a:t>
            </a:r>
            <a:r>
              <a:rPr lang="en-US" sz="1600" dirty="0"/>
              <a:t> </a:t>
            </a:r>
            <a:r>
              <a:rPr lang="en-US" sz="1600" dirty="0" err="1"/>
              <a:t>sự</a:t>
            </a:r>
            <a:r>
              <a:rPr lang="en-US" sz="1600" dirty="0"/>
              <a:t> </a:t>
            </a:r>
            <a:r>
              <a:rPr lang="en-US" sz="1600" dirty="0" err="1"/>
              <a:t>là</a:t>
            </a:r>
            <a:r>
              <a:rPr lang="en-US" sz="1600" dirty="0"/>
              <a:t> </a:t>
            </a:r>
            <a:r>
              <a:rPr lang="en-US" sz="1600" dirty="0" err="1"/>
              <a:t>khóa</a:t>
            </a:r>
            <a:r>
              <a:rPr lang="en-US" sz="1600" dirty="0"/>
              <a:t> </a:t>
            </a:r>
            <a:r>
              <a:rPr lang="en-US" sz="1600" dirty="0" err="1"/>
              <a:t>công</a:t>
            </a:r>
            <a:r>
              <a:rPr lang="en-US" sz="1600" dirty="0"/>
              <a:t> </a:t>
            </a:r>
            <a:r>
              <a:rPr lang="en-US" sz="1600" dirty="0" err="1"/>
              <a:t>khai</a:t>
            </a:r>
            <a:r>
              <a:rPr lang="en-US" sz="1600" dirty="0"/>
              <a:t> </a:t>
            </a:r>
            <a:r>
              <a:rPr lang="en-US" sz="1600" dirty="0" err="1"/>
              <a:t>của</a:t>
            </a:r>
            <a:r>
              <a:rPr lang="en-US" sz="1600" dirty="0"/>
              <a:t> B hay </a:t>
            </a:r>
            <a:r>
              <a:rPr lang="en-US" sz="1600" dirty="0" err="1"/>
              <a:t>không</a:t>
            </a:r>
            <a:r>
              <a:rPr lang="en-US" sz="1600" dirty="0"/>
              <a:t>. A </a:t>
            </a:r>
            <a:r>
              <a:rPr lang="en-US" sz="1600" dirty="0" err="1"/>
              <a:t>sẽ</a:t>
            </a:r>
            <a:r>
              <a:rPr lang="en-US" sz="1600" dirty="0"/>
              <a:t> </a:t>
            </a:r>
            <a:r>
              <a:rPr lang="en-US" sz="1600" dirty="0" err="1"/>
              <a:t>dễ</a:t>
            </a:r>
            <a:r>
              <a:rPr lang="en-US" sz="1600" dirty="0"/>
              <a:t> </a:t>
            </a:r>
            <a:r>
              <a:rPr lang="en-US" sz="1600" dirty="0" err="1"/>
              <a:t>dàng</a:t>
            </a:r>
            <a:r>
              <a:rPr lang="en-US" sz="1600" dirty="0"/>
              <a:t> </a:t>
            </a:r>
            <a:r>
              <a:rPr lang="en-US" sz="1600" dirty="0" err="1"/>
              <a:t>phát</a:t>
            </a:r>
            <a:r>
              <a:rPr lang="en-US" sz="1600" dirty="0"/>
              <a:t> </a:t>
            </a:r>
            <a:r>
              <a:rPr lang="en-US" sz="1600" dirty="0" err="1"/>
              <a:t>hiện</a:t>
            </a:r>
            <a:r>
              <a:rPr lang="en-US" sz="1600" dirty="0"/>
              <a:t> </a:t>
            </a:r>
            <a:r>
              <a:rPr lang="en-US" sz="1600" dirty="0" err="1"/>
              <a:t>được</a:t>
            </a:r>
            <a:r>
              <a:rPr lang="en-US" sz="1600" dirty="0"/>
              <a:t> </a:t>
            </a:r>
            <a:r>
              <a:rPr lang="en-US" sz="1600" dirty="0" err="1"/>
              <a:t>khóa</a:t>
            </a:r>
            <a:r>
              <a:rPr lang="en-US" sz="1600" dirty="0"/>
              <a:t> </a:t>
            </a:r>
            <a:r>
              <a:rPr lang="en-US" sz="1600" dirty="0" err="1"/>
              <a:t>công</a:t>
            </a:r>
            <a:r>
              <a:rPr lang="en-US" sz="1600" dirty="0"/>
              <a:t> </a:t>
            </a:r>
            <a:r>
              <a:rPr lang="en-US" sz="1600" dirty="0" err="1"/>
              <a:t>khai</a:t>
            </a:r>
            <a:r>
              <a:rPr lang="en-US" sz="1600" dirty="0"/>
              <a:t> </a:t>
            </a:r>
            <a:r>
              <a:rPr lang="en-US" sz="1600" dirty="0" err="1"/>
              <a:t>giả</a:t>
            </a:r>
            <a:r>
              <a:rPr lang="en-US" sz="1600" dirty="0"/>
              <a:t> </a:t>
            </a:r>
            <a:r>
              <a:rPr lang="en-US" sz="1600" dirty="0" err="1"/>
              <a:t>của</a:t>
            </a:r>
            <a:r>
              <a:rPr lang="en-US" sz="1600" dirty="0"/>
              <a:t> B do C </a:t>
            </a:r>
            <a:r>
              <a:rPr lang="en-US" sz="1600" dirty="0" err="1"/>
              <a:t>tạo</a:t>
            </a:r>
            <a:r>
              <a:rPr lang="en-US" sz="1600" dirty="0"/>
              <a:t> </a:t>
            </a:r>
            <a:r>
              <a:rPr lang="en-US" sz="1600" dirty="0" err="1"/>
              <a:t>ra</a:t>
            </a:r>
            <a:r>
              <a:rPr lang="en-US" sz="1600" dirty="0"/>
              <a:t> </a:t>
            </a:r>
            <a:r>
              <a:rPr lang="en-US" sz="1600" dirty="0" err="1"/>
              <a:t>nhờ</a:t>
            </a:r>
            <a:r>
              <a:rPr lang="en-US" sz="1600" dirty="0"/>
              <a:t> </a:t>
            </a:r>
            <a:r>
              <a:rPr lang="en-US" sz="1600" dirty="0" err="1"/>
              <a:t>vào</a:t>
            </a:r>
            <a:r>
              <a:rPr lang="en-US" sz="1600" dirty="0"/>
              <a:t> </a:t>
            </a:r>
            <a:r>
              <a:rPr lang="en-US" sz="1600" dirty="0" err="1"/>
              <a:t>khóa</a:t>
            </a:r>
            <a:r>
              <a:rPr lang="en-US" sz="1600" dirty="0"/>
              <a:t> </a:t>
            </a:r>
            <a:r>
              <a:rPr lang="en-US" sz="1600" dirty="0" err="1"/>
              <a:t>chuẩn</a:t>
            </a:r>
            <a:r>
              <a:rPr lang="en-US" sz="1600" dirty="0"/>
              <a:t> </a:t>
            </a:r>
            <a:r>
              <a:rPr lang="en-US" sz="1600" dirty="0" err="1"/>
              <a:t>của</a:t>
            </a:r>
            <a:r>
              <a:rPr lang="en-US" sz="1600" dirty="0"/>
              <a:t> CA.</a:t>
            </a:r>
          </a:p>
          <a:p>
            <a:r>
              <a:rPr lang="en-US" sz="1600" dirty="0" err="1"/>
              <a:t>Sự</a:t>
            </a:r>
            <a:r>
              <a:rPr lang="en-US" sz="1600" dirty="0"/>
              <a:t> </a:t>
            </a:r>
            <a:r>
              <a:rPr lang="en-US" sz="1600" dirty="0" err="1"/>
              <a:t>chứng</a:t>
            </a:r>
            <a:r>
              <a:rPr lang="en-US" sz="1600" dirty="0"/>
              <a:t> </a:t>
            </a:r>
            <a:r>
              <a:rPr lang="en-US" sz="1600" dirty="0" err="1"/>
              <a:t>thực</a:t>
            </a:r>
            <a:r>
              <a:rPr lang="en-US" sz="1600" dirty="0"/>
              <a:t> </a:t>
            </a:r>
            <a:r>
              <a:rPr lang="en-US" sz="1600" dirty="0" err="1"/>
              <a:t>của</a:t>
            </a:r>
            <a:r>
              <a:rPr lang="en-US" sz="1600" dirty="0"/>
              <a:t> </a:t>
            </a:r>
            <a:r>
              <a:rPr lang="en-US" sz="1600" dirty="0" err="1"/>
              <a:t>khóa</a:t>
            </a:r>
            <a:r>
              <a:rPr lang="en-US" sz="1600" dirty="0"/>
              <a:t> </a:t>
            </a:r>
            <a:r>
              <a:rPr lang="en-US" sz="1600" dirty="0" err="1"/>
              <a:t>công</a:t>
            </a:r>
            <a:r>
              <a:rPr lang="en-US" sz="1600" dirty="0"/>
              <a:t> </a:t>
            </a:r>
            <a:r>
              <a:rPr lang="en-US" sz="1600" dirty="0" err="1"/>
              <a:t>khai</a:t>
            </a:r>
            <a:r>
              <a:rPr lang="en-US" sz="1600" dirty="0"/>
              <a:t> </a:t>
            </a:r>
            <a:r>
              <a:rPr lang="en-US" sz="1600" dirty="0" err="1"/>
              <a:t>có</a:t>
            </a:r>
            <a:r>
              <a:rPr lang="en-US" sz="1600" dirty="0"/>
              <a:t> </a:t>
            </a:r>
            <a:r>
              <a:rPr lang="en-US" sz="1600" dirty="0" err="1"/>
              <a:t>thể</a:t>
            </a:r>
            <a:r>
              <a:rPr lang="en-US" sz="1600" dirty="0"/>
              <a:t> </a:t>
            </a:r>
            <a:r>
              <a:rPr lang="en-US" sz="1600" dirty="0" err="1"/>
              <a:t>được</a:t>
            </a:r>
            <a:r>
              <a:rPr lang="en-US" sz="1600" dirty="0"/>
              <a:t> </a:t>
            </a:r>
            <a:r>
              <a:rPr lang="en-US" sz="1600" dirty="0" err="1"/>
              <a:t>thực</a:t>
            </a:r>
            <a:r>
              <a:rPr lang="en-US" sz="1600" dirty="0"/>
              <a:t> </a:t>
            </a:r>
            <a:r>
              <a:rPr lang="en-US" sz="1600" dirty="0" err="1"/>
              <a:t>hiện</a:t>
            </a:r>
            <a:r>
              <a:rPr lang="en-US" sz="1600" dirty="0"/>
              <a:t> </a:t>
            </a:r>
            <a:r>
              <a:rPr lang="en-US" sz="1600" dirty="0" err="1"/>
              <a:t>bởi</a:t>
            </a:r>
            <a:r>
              <a:rPr lang="en-US" sz="1600" dirty="0"/>
              <a:t> </a:t>
            </a:r>
            <a:r>
              <a:rPr lang="en-US" sz="1600" dirty="0" err="1"/>
              <a:t>một</a:t>
            </a:r>
            <a:r>
              <a:rPr lang="en-US" sz="1600" dirty="0"/>
              <a:t> </a:t>
            </a:r>
            <a:r>
              <a:rPr lang="en-US" sz="1600" dirty="0" err="1"/>
              <a:t>bên</a:t>
            </a:r>
            <a:r>
              <a:rPr lang="en-US" sz="1600" dirty="0"/>
              <a:t> </a:t>
            </a:r>
            <a:r>
              <a:rPr lang="en-US" sz="1600" dirty="0" err="1"/>
              <a:t>trung</a:t>
            </a:r>
            <a:r>
              <a:rPr lang="en-US" sz="1600" dirty="0"/>
              <a:t> </a:t>
            </a:r>
            <a:r>
              <a:rPr lang="en-US" sz="1600" dirty="0" err="1"/>
              <a:t>gian</a:t>
            </a:r>
            <a:r>
              <a:rPr lang="en-US" sz="1600" dirty="0"/>
              <a:t> </a:t>
            </a:r>
            <a:r>
              <a:rPr lang="en-US" sz="1600" dirty="0" err="1"/>
              <a:t>thứ</a:t>
            </a:r>
            <a:r>
              <a:rPr lang="en-US" sz="1600" dirty="0"/>
              <a:t> </a:t>
            </a:r>
            <a:r>
              <a:rPr lang="en-US" sz="1600" dirty="0" err="1"/>
              <a:t>ba</a:t>
            </a:r>
            <a:r>
              <a:rPr lang="en-US" sz="1600" dirty="0"/>
              <a:t> </a:t>
            </a:r>
            <a:r>
              <a:rPr lang="en-US" sz="1600" dirty="0" err="1"/>
              <a:t>đáng</a:t>
            </a:r>
            <a:r>
              <a:rPr lang="en-US" sz="1600" dirty="0"/>
              <a:t> tin </a:t>
            </a:r>
            <a:r>
              <a:rPr lang="en-US" sz="1600" dirty="0" err="1"/>
              <a:t>cậy</a:t>
            </a:r>
            <a:r>
              <a:rPr lang="en-US" sz="1600" dirty="0"/>
              <a:t>. </a:t>
            </a:r>
            <a:r>
              <a:rPr lang="en-US" sz="1600" dirty="0" err="1"/>
              <a:t>Sự</a:t>
            </a:r>
            <a:r>
              <a:rPr lang="en-US" sz="1600" dirty="0"/>
              <a:t> </a:t>
            </a:r>
            <a:r>
              <a:rPr lang="en-US" sz="1600" dirty="0" err="1"/>
              <a:t>đảm</a:t>
            </a:r>
            <a:r>
              <a:rPr lang="en-US" sz="1600" dirty="0"/>
              <a:t> </a:t>
            </a:r>
            <a:r>
              <a:rPr lang="en-US" sz="1600" dirty="0" err="1"/>
              <a:t>bảo</a:t>
            </a:r>
            <a:r>
              <a:rPr lang="en-US" sz="1600" dirty="0"/>
              <a:t> </a:t>
            </a:r>
            <a:r>
              <a:rPr lang="en-US" sz="1600" dirty="0" err="1"/>
              <a:t>về</a:t>
            </a:r>
            <a:r>
              <a:rPr lang="en-US" sz="1600" dirty="0"/>
              <a:t> </a:t>
            </a:r>
            <a:r>
              <a:rPr lang="en-US" sz="1600" dirty="0" err="1"/>
              <a:t>tính</a:t>
            </a:r>
            <a:r>
              <a:rPr lang="en-US" sz="1600" dirty="0"/>
              <a:t> </a:t>
            </a:r>
            <a:r>
              <a:rPr lang="en-US" sz="1600" dirty="0" err="1"/>
              <a:t>xác</a:t>
            </a:r>
            <a:r>
              <a:rPr lang="en-US" sz="1600" dirty="0"/>
              <a:t> </a:t>
            </a:r>
            <a:r>
              <a:rPr lang="en-US" sz="1600" dirty="0" err="1"/>
              <a:t>thực</a:t>
            </a:r>
            <a:r>
              <a:rPr lang="en-US" sz="1600" dirty="0"/>
              <a:t> </a:t>
            </a:r>
            <a:r>
              <a:rPr lang="en-US" sz="1600" dirty="0" err="1"/>
              <a:t>cho</a:t>
            </a:r>
            <a:r>
              <a:rPr lang="en-US" sz="1600" dirty="0"/>
              <a:t> </a:t>
            </a:r>
            <a:r>
              <a:rPr lang="en-US" sz="1600" dirty="0" err="1"/>
              <a:t>người</a:t>
            </a:r>
            <a:r>
              <a:rPr lang="en-US" sz="1600" dirty="0"/>
              <a:t> </a:t>
            </a:r>
            <a:r>
              <a:rPr lang="en-US" sz="1600" dirty="0" err="1"/>
              <a:t>sở</a:t>
            </a:r>
            <a:r>
              <a:rPr lang="en-US" sz="1600" dirty="0"/>
              <a:t> </a:t>
            </a:r>
            <a:r>
              <a:rPr lang="en-US" sz="1600" dirty="0" err="1"/>
              <a:t>hữu</a:t>
            </a:r>
            <a:r>
              <a:rPr lang="en-US" sz="1600" dirty="0"/>
              <a:t> </a:t>
            </a:r>
            <a:r>
              <a:rPr lang="en-US" sz="1600" dirty="0" err="1"/>
              <a:t>khóa</a:t>
            </a:r>
            <a:r>
              <a:rPr lang="en-US" sz="1600" dirty="0"/>
              <a:t> </a:t>
            </a:r>
            <a:r>
              <a:rPr lang="en-US" sz="1600" dirty="0" err="1"/>
              <a:t>công</a:t>
            </a:r>
            <a:r>
              <a:rPr lang="en-US" sz="1600" dirty="0"/>
              <a:t> </a:t>
            </a:r>
            <a:r>
              <a:rPr lang="en-US" sz="1600" dirty="0" err="1"/>
              <a:t>khai</a:t>
            </a:r>
            <a:r>
              <a:rPr lang="en-US" sz="1600" dirty="0"/>
              <a:t> </a:t>
            </a:r>
            <a:r>
              <a:rPr lang="en-US" sz="1600" dirty="0" err="1"/>
              <a:t>được</a:t>
            </a:r>
            <a:r>
              <a:rPr lang="en-US" sz="1600" dirty="0"/>
              <a:t> </a:t>
            </a:r>
            <a:r>
              <a:rPr lang="en-US" sz="1600" dirty="0" err="1"/>
              <a:t>gọi</a:t>
            </a:r>
            <a:r>
              <a:rPr lang="en-US" sz="1600" dirty="0"/>
              <a:t> </a:t>
            </a:r>
            <a:r>
              <a:rPr lang="en-US" sz="1600" dirty="0" err="1"/>
              <a:t>là</a:t>
            </a:r>
            <a:r>
              <a:rPr lang="en-US" sz="1600" dirty="0"/>
              <a:t> </a:t>
            </a:r>
            <a:r>
              <a:rPr lang="en-US" sz="1600" dirty="0" err="1"/>
              <a:t>sự</a:t>
            </a:r>
            <a:r>
              <a:rPr lang="en-US" sz="1600" dirty="0"/>
              <a:t> </a:t>
            </a:r>
            <a:r>
              <a:rPr lang="en-US" sz="1600" dirty="0" err="1"/>
              <a:t>chứng</a:t>
            </a:r>
            <a:r>
              <a:rPr lang="en-US" sz="1600" dirty="0"/>
              <a:t> </a:t>
            </a:r>
            <a:r>
              <a:rPr lang="en-US" sz="1600" dirty="0" err="1"/>
              <a:t>nhận</a:t>
            </a:r>
            <a:r>
              <a:rPr lang="en-US" sz="1600" dirty="0"/>
              <a:t> </a:t>
            </a:r>
            <a:r>
              <a:rPr lang="en-US" sz="1600" dirty="0" err="1"/>
              <a:t>khóa</a:t>
            </a:r>
            <a:r>
              <a:rPr lang="en-US" sz="1600" dirty="0"/>
              <a:t> </a:t>
            </a:r>
            <a:r>
              <a:rPr lang="en-US" sz="1600" dirty="0" err="1"/>
              <a:t>công</a:t>
            </a:r>
            <a:r>
              <a:rPr lang="en-US" sz="1600" dirty="0"/>
              <a:t> </a:t>
            </a:r>
            <a:r>
              <a:rPr lang="en-US" sz="1600" dirty="0" err="1"/>
              <a:t>khai</a:t>
            </a:r>
            <a:r>
              <a:rPr lang="en-US" sz="1600" dirty="0"/>
              <a:t>. </a:t>
            </a:r>
            <a:r>
              <a:rPr lang="en-US" sz="1600" dirty="0" err="1"/>
              <a:t>Tổ</a:t>
            </a:r>
            <a:r>
              <a:rPr lang="en-US" sz="1600" dirty="0"/>
              <a:t> </a:t>
            </a:r>
            <a:r>
              <a:rPr lang="en-US" sz="1600" dirty="0" err="1"/>
              <a:t>chức</a:t>
            </a:r>
            <a:r>
              <a:rPr lang="en-US" sz="1600" dirty="0"/>
              <a:t> </a:t>
            </a:r>
            <a:r>
              <a:rPr lang="en-US" sz="1600" dirty="0" err="1"/>
              <a:t>chứng</a:t>
            </a:r>
            <a:r>
              <a:rPr lang="en-US" sz="1600" dirty="0"/>
              <a:t> </a:t>
            </a:r>
            <a:r>
              <a:rPr lang="en-US" sz="1600" dirty="0" err="1"/>
              <a:t>nhận</a:t>
            </a:r>
            <a:r>
              <a:rPr lang="en-US" sz="1600" dirty="0"/>
              <a:t> CA (Certification Authority) </a:t>
            </a:r>
            <a:r>
              <a:rPr lang="en-US" sz="1600" dirty="0" err="1"/>
              <a:t>ra</a:t>
            </a:r>
            <a:r>
              <a:rPr lang="en-US" sz="1600" dirty="0"/>
              <a:t> </a:t>
            </a:r>
            <a:r>
              <a:rPr lang="en-US" sz="1600" dirty="0" err="1"/>
              <a:t>đời</a:t>
            </a:r>
            <a:r>
              <a:rPr lang="en-US" sz="1600" dirty="0"/>
              <a:t> </a:t>
            </a:r>
            <a:r>
              <a:rPr lang="en-US" sz="1600" dirty="0" err="1"/>
              <a:t>cũng</a:t>
            </a:r>
            <a:r>
              <a:rPr lang="en-US" sz="1600" dirty="0"/>
              <a:t> </a:t>
            </a:r>
            <a:r>
              <a:rPr lang="en-US" sz="1600" dirty="0" err="1"/>
              <a:t>vì</a:t>
            </a:r>
            <a:r>
              <a:rPr lang="en-US" sz="1600" dirty="0"/>
              <a:t> </a:t>
            </a:r>
            <a:r>
              <a:rPr lang="en-US" sz="1600" dirty="0" err="1"/>
              <a:t>mục</a:t>
            </a:r>
            <a:r>
              <a:rPr lang="en-US" sz="1600" dirty="0"/>
              <a:t> </a:t>
            </a:r>
            <a:r>
              <a:rPr lang="en-US" sz="1600" dirty="0" err="1"/>
              <a:t>đích</a:t>
            </a:r>
            <a:r>
              <a:rPr lang="en-US" sz="1600" dirty="0"/>
              <a:t> </a:t>
            </a:r>
            <a:r>
              <a:rPr lang="en-US" sz="1600" dirty="0" err="1"/>
              <a:t>này</a:t>
            </a:r>
            <a:r>
              <a:rPr lang="en-US" sz="1600" dirty="0"/>
              <a:t>.</a:t>
            </a:r>
          </a:p>
          <a:p>
            <a:endParaRPr lang="en-US" sz="1600" dirty="0"/>
          </a:p>
        </p:txBody>
      </p:sp>
      <p:pic>
        <p:nvPicPr>
          <p:cNvPr id="4" name="Picture 3"/>
          <p:cNvPicPr/>
          <p:nvPr/>
        </p:nvPicPr>
        <p:blipFill>
          <a:blip r:embed="rId2"/>
          <a:stretch>
            <a:fillRect/>
          </a:stretch>
        </p:blipFill>
        <p:spPr>
          <a:xfrm>
            <a:off x="1" y="1428751"/>
            <a:ext cx="2396666" cy="1676399"/>
          </a:xfrm>
          <a:prstGeom prst="rect">
            <a:avLst/>
          </a:prstGeom>
        </p:spPr>
      </p:pic>
    </p:spTree>
    <p:extLst>
      <p:ext uri="{BB962C8B-B14F-4D97-AF65-F5344CB8AC3E}">
        <p14:creationId xmlns:p14="http://schemas.microsoft.com/office/powerpoint/2010/main" val="843973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000" dirty="0" smtClean="0">
                <a:latin typeface="Palatino Linotype" panose="02040502050505030304" pitchFamily="18" charset="0"/>
              </a:rPr>
              <a:t>4.2) </a:t>
            </a:r>
            <a:r>
              <a:rPr lang="en-US" sz="2000" dirty="0">
                <a:latin typeface="Palatino Linotype" panose="02040502050505030304" pitchFamily="18" charset="0"/>
              </a:rPr>
              <a:t> </a:t>
            </a:r>
            <a:r>
              <a:rPr lang="en-US" sz="2000" dirty="0" err="1" smtClean="0">
                <a:latin typeface="Palatino Linotype" panose="02040502050505030304" pitchFamily="18" charset="0"/>
              </a:rPr>
              <a:t>Sự</a:t>
            </a:r>
            <a:r>
              <a:rPr lang="en-US" sz="2000" dirty="0" smtClean="0">
                <a:latin typeface="Palatino Linotype" panose="02040502050505030304" pitchFamily="18" charset="0"/>
              </a:rPr>
              <a:t> </a:t>
            </a:r>
            <a:r>
              <a:rPr lang="en-US" sz="2000" dirty="0" err="1">
                <a:latin typeface="Palatino Linotype" panose="02040502050505030304" pitchFamily="18" charset="0"/>
              </a:rPr>
              <a:t>chứng</a:t>
            </a:r>
            <a:r>
              <a:rPr lang="en-US" sz="2000" dirty="0">
                <a:latin typeface="Palatino Linotype" panose="02040502050505030304" pitchFamily="18" charset="0"/>
              </a:rPr>
              <a:t> </a:t>
            </a:r>
            <a:r>
              <a:rPr lang="en-US" sz="2000" dirty="0" err="1">
                <a:latin typeface="Palatino Linotype" panose="02040502050505030304" pitchFamily="18" charset="0"/>
              </a:rPr>
              <a:t>nhận</a:t>
            </a:r>
            <a:r>
              <a:rPr lang="en-US" sz="2000" dirty="0">
                <a:latin typeface="Palatino Linotype" panose="02040502050505030304" pitchFamily="18" charset="0"/>
              </a:rPr>
              <a:t> </a:t>
            </a:r>
            <a:r>
              <a:rPr lang="en-US" sz="2000" dirty="0" err="1">
                <a:latin typeface="Palatino Linotype" panose="02040502050505030304" pitchFamily="18" charset="0"/>
              </a:rPr>
              <a:t>và</a:t>
            </a:r>
            <a:r>
              <a:rPr lang="en-US" sz="2000" dirty="0">
                <a:latin typeface="Palatino Linotype" panose="02040502050505030304" pitchFamily="18" charset="0"/>
              </a:rPr>
              <a:t> </a:t>
            </a:r>
            <a:r>
              <a:rPr lang="en-US" sz="2000" dirty="0" err="1">
                <a:latin typeface="Palatino Linotype" panose="02040502050505030304" pitchFamily="18" charset="0"/>
              </a:rPr>
              <a:t>kiểm</a:t>
            </a:r>
            <a:r>
              <a:rPr lang="en-US" sz="2000" dirty="0">
                <a:latin typeface="Palatino Linotype" panose="02040502050505030304" pitchFamily="18" charset="0"/>
              </a:rPr>
              <a:t> </a:t>
            </a:r>
            <a:r>
              <a:rPr lang="en-US" sz="2000" dirty="0" err="1">
                <a:latin typeface="Palatino Linotype" panose="02040502050505030304" pitchFamily="18" charset="0"/>
              </a:rPr>
              <a:t>tra</a:t>
            </a:r>
            <a:r>
              <a:rPr lang="en-US" sz="2000" dirty="0">
                <a:latin typeface="Palatino Linotype" panose="02040502050505030304" pitchFamily="18" charset="0"/>
              </a:rPr>
              <a:t> </a:t>
            </a:r>
            <a:r>
              <a:rPr lang="en-US" sz="2000" dirty="0" err="1">
                <a:latin typeface="Palatino Linotype" panose="02040502050505030304" pitchFamily="18" charset="0"/>
              </a:rPr>
              <a:t>chữ</a:t>
            </a:r>
            <a:r>
              <a:rPr lang="en-US" sz="2000" dirty="0">
                <a:latin typeface="Palatino Linotype" panose="02040502050505030304" pitchFamily="18" charset="0"/>
              </a:rPr>
              <a:t> </a:t>
            </a:r>
            <a:r>
              <a:rPr lang="en-US" sz="2000" dirty="0" err="1">
                <a:latin typeface="Palatino Linotype" panose="02040502050505030304" pitchFamily="18" charset="0"/>
              </a:rPr>
              <a:t>ký</a:t>
            </a:r>
            <a:endParaRPr lang="en-US" sz="2000" dirty="0">
              <a:latin typeface="Palatino Linotype" panose="02040502050505030304" pitchFamily="18" charset="0"/>
            </a:endParaRPr>
          </a:p>
        </p:txBody>
      </p:sp>
      <p:sp>
        <p:nvSpPr>
          <p:cNvPr id="8" name="Text Placeholder 7"/>
          <p:cNvSpPr>
            <a:spLocks noGrp="1"/>
          </p:cNvSpPr>
          <p:nvPr>
            <p:ph type="body" sz="quarter" idx="18"/>
          </p:nvPr>
        </p:nvSpPr>
        <p:spPr>
          <a:xfrm>
            <a:off x="609600" y="1362287"/>
            <a:ext cx="4114800" cy="530352"/>
          </a:xfrm>
        </p:spPr>
        <p:txBody>
          <a:bodyPr>
            <a:noAutofit/>
          </a:bodyPr>
          <a:lstStyle/>
          <a:p>
            <a:pPr algn="ctr"/>
            <a:r>
              <a:rPr lang="en-US" sz="1600" i="1" dirty="0" err="1"/>
              <a:t>Hình</a:t>
            </a:r>
            <a:r>
              <a:rPr lang="en-US" sz="1600" i="1" dirty="0"/>
              <a:t> 3. </a:t>
            </a:r>
            <a:r>
              <a:rPr lang="en-US" sz="1600" i="1" dirty="0" err="1"/>
              <a:t>Quá</a:t>
            </a:r>
            <a:r>
              <a:rPr lang="en-US" sz="1600" i="1" dirty="0"/>
              <a:t> </a:t>
            </a:r>
            <a:r>
              <a:rPr lang="en-US" sz="1600" i="1" dirty="0" err="1"/>
              <a:t>trình</a:t>
            </a:r>
            <a:r>
              <a:rPr lang="en-US" sz="1600" i="1" dirty="0"/>
              <a:t> </a:t>
            </a:r>
            <a:r>
              <a:rPr lang="en-US" sz="1600" i="1" dirty="0" err="1"/>
              <a:t>chứng</a:t>
            </a:r>
            <a:r>
              <a:rPr lang="en-US" sz="1600" i="1" dirty="0"/>
              <a:t> </a:t>
            </a:r>
            <a:r>
              <a:rPr lang="en-US" sz="1600" i="1" dirty="0" err="1"/>
              <a:t>nhận</a:t>
            </a:r>
            <a:r>
              <a:rPr lang="en-US" sz="1600" i="1"/>
              <a:t> </a:t>
            </a:r>
            <a:r>
              <a:rPr lang="en-US" sz="1600" i="1" smtClean="0"/>
              <a:t>chữ</a:t>
            </a:r>
            <a:r>
              <a:rPr lang="en-US" sz="1600" i="1" dirty="0" smtClean="0"/>
              <a:t> </a:t>
            </a:r>
            <a:r>
              <a:rPr lang="en-US" sz="1600" i="1" dirty="0" err="1" smtClean="0"/>
              <a:t>ký</a:t>
            </a:r>
            <a:endParaRPr lang="en-US" sz="1600" dirty="0"/>
          </a:p>
        </p:txBody>
      </p:sp>
      <p:sp>
        <p:nvSpPr>
          <p:cNvPr id="9" name="Text Placeholder 8"/>
          <p:cNvSpPr>
            <a:spLocks noGrp="1"/>
          </p:cNvSpPr>
          <p:nvPr>
            <p:ph type="body" sz="quarter" idx="19"/>
          </p:nvPr>
        </p:nvSpPr>
        <p:spPr/>
        <p:txBody>
          <a:bodyPr>
            <a:normAutofit/>
          </a:bodyPr>
          <a:lstStyle/>
          <a:p>
            <a:pPr algn="ctr"/>
            <a:r>
              <a:rPr lang="en-US" sz="1600" i="1" dirty="0" err="1"/>
              <a:t>Hình</a:t>
            </a:r>
            <a:r>
              <a:rPr lang="en-US" sz="1600" i="1" dirty="0"/>
              <a:t> 4. </a:t>
            </a:r>
            <a:r>
              <a:rPr lang="en-US" sz="1600" i="1" dirty="0" err="1"/>
              <a:t>Quá</a:t>
            </a:r>
            <a:r>
              <a:rPr lang="en-US" sz="1600" i="1" dirty="0"/>
              <a:t> </a:t>
            </a:r>
            <a:r>
              <a:rPr lang="en-US" sz="1600" i="1" dirty="0" err="1"/>
              <a:t>trình</a:t>
            </a:r>
            <a:r>
              <a:rPr lang="en-US" sz="1600" i="1" dirty="0"/>
              <a:t> </a:t>
            </a:r>
            <a:r>
              <a:rPr lang="en-US" sz="1600" i="1" dirty="0" err="1"/>
              <a:t>kiểm</a:t>
            </a:r>
            <a:r>
              <a:rPr lang="en-US" sz="1600" i="1" dirty="0"/>
              <a:t> </a:t>
            </a:r>
            <a:r>
              <a:rPr lang="en-US" sz="1600" i="1" dirty="0" err="1"/>
              <a:t>tra</a:t>
            </a:r>
            <a:r>
              <a:rPr lang="en-US" sz="1600" i="1" dirty="0"/>
              <a:t> </a:t>
            </a:r>
            <a:r>
              <a:rPr lang="en-US" sz="1600" i="1" dirty="0" err="1"/>
              <a:t>giấy</a:t>
            </a:r>
            <a:r>
              <a:rPr lang="en-US" sz="1600" i="1" dirty="0"/>
              <a:t> </a:t>
            </a:r>
            <a:r>
              <a:rPr lang="en-US" sz="1600" i="1" dirty="0" err="1"/>
              <a:t>chứng</a:t>
            </a:r>
            <a:r>
              <a:rPr lang="en-US" sz="1600" i="1" dirty="0"/>
              <a:t> </a:t>
            </a:r>
            <a:r>
              <a:rPr lang="en-US" sz="1600" i="1" dirty="0" err="1" smtClean="0"/>
              <a:t>nhận</a:t>
            </a:r>
            <a:endParaRPr lang="en-US" sz="1600" dirty="0"/>
          </a:p>
        </p:txBody>
      </p:sp>
      <p:pic>
        <p:nvPicPr>
          <p:cNvPr id="10" name="Content Placeholder 9"/>
          <p:cNvPicPr>
            <a:picLocks noGrp="1"/>
          </p:cNvPicPr>
          <p:nvPr>
            <p:ph sz="quarter" idx="13"/>
          </p:nvPr>
        </p:nvPicPr>
        <p:blipFill>
          <a:blip r:embed="rId2"/>
          <a:stretch>
            <a:fillRect/>
          </a:stretch>
        </p:blipFill>
        <p:spPr>
          <a:xfrm>
            <a:off x="919674" y="1919288"/>
            <a:ext cx="3266052" cy="2628900"/>
          </a:xfrm>
          <a:prstGeom prst="rect">
            <a:avLst/>
          </a:prstGeom>
        </p:spPr>
      </p:pic>
      <p:pic>
        <p:nvPicPr>
          <p:cNvPr id="11" name="Content Placeholder 10"/>
          <p:cNvPicPr>
            <a:picLocks noGrp="1"/>
          </p:cNvPicPr>
          <p:nvPr>
            <p:ph sz="quarter" idx="14"/>
          </p:nvPr>
        </p:nvPicPr>
        <p:blipFill>
          <a:blip r:embed="rId3"/>
          <a:stretch>
            <a:fillRect/>
          </a:stretch>
        </p:blipFill>
        <p:spPr>
          <a:xfrm>
            <a:off x="5088183" y="1919288"/>
            <a:ext cx="3311034" cy="2628900"/>
          </a:xfrm>
          <a:prstGeom prst="rect">
            <a:avLst/>
          </a:prstGeom>
        </p:spPr>
      </p:pic>
    </p:spTree>
    <p:extLst>
      <p:ext uri="{BB962C8B-B14F-4D97-AF65-F5344CB8AC3E}">
        <p14:creationId xmlns:p14="http://schemas.microsoft.com/office/powerpoint/2010/main" val="1214571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latin typeface="Palatino Linotype" panose="02040502050505030304" pitchFamily="18" charset="0"/>
              </a:rPr>
              <a:t>5.1) </a:t>
            </a:r>
            <a:r>
              <a:rPr lang="en-US" sz="2000" dirty="0" err="1" smtClean="0">
                <a:latin typeface="Palatino Linotype" panose="02040502050505030304" pitchFamily="18" charset="0"/>
              </a:rPr>
              <a:t>Kỹ</a:t>
            </a:r>
            <a:r>
              <a:rPr lang="en-US" sz="2000" dirty="0" smtClean="0">
                <a:latin typeface="Palatino Linotype" panose="02040502050505030304" pitchFamily="18" charset="0"/>
              </a:rPr>
              <a:t> </a:t>
            </a:r>
            <a:r>
              <a:rPr lang="en-US" sz="2000" dirty="0" err="1">
                <a:latin typeface="Palatino Linotype" panose="02040502050505030304" pitchFamily="18" charset="0"/>
              </a:rPr>
              <a:t>thuật</a:t>
            </a:r>
            <a:r>
              <a:rPr lang="en-US" sz="2000" dirty="0">
                <a:latin typeface="Palatino Linotype" panose="02040502050505030304" pitchFamily="18" charset="0"/>
              </a:rPr>
              <a:t> </a:t>
            </a:r>
            <a:r>
              <a:rPr lang="en-US" sz="2000" dirty="0" err="1">
                <a:latin typeface="Palatino Linotype" panose="02040502050505030304" pitchFamily="18" charset="0"/>
              </a:rPr>
              <a:t>thủy</a:t>
            </a:r>
            <a:r>
              <a:rPr lang="en-US" sz="2000" dirty="0">
                <a:latin typeface="Palatino Linotype" panose="02040502050505030304" pitchFamily="18" charset="0"/>
              </a:rPr>
              <a:t> </a:t>
            </a:r>
            <a:r>
              <a:rPr lang="en-US" sz="2000" dirty="0" err="1">
                <a:latin typeface="Palatino Linotype" panose="02040502050505030304" pitchFamily="18" charset="0"/>
              </a:rPr>
              <a:t>vân</a:t>
            </a:r>
            <a:r>
              <a:rPr lang="en-US" sz="2000" dirty="0">
                <a:latin typeface="Palatino Linotype" panose="02040502050505030304" pitchFamily="18" charset="0"/>
              </a:rPr>
              <a:t> LSB </a:t>
            </a:r>
            <a:r>
              <a:rPr lang="en-US" sz="2000" dirty="0" err="1">
                <a:latin typeface="Palatino Linotype" panose="02040502050505030304" pitchFamily="18" charset="0"/>
              </a:rPr>
              <a:t>ứng</a:t>
            </a:r>
            <a:r>
              <a:rPr lang="en-US" sz="2000" dirty="0">
                <a:latin typeface="Palatino Linotype" panose="02040502050505030304" pitchFamily="18" charset="0"/>
              </a:rPr>
              <a:t> </a:t>
            </a:r>
            <a:r>
              <a:rPr lang="en-US" sz="2000" dirty="0" err="1">
                <a:latin typeface="Palatino Linotype" panose="02040502050505030304" pitchFamily="18" charset="0"/>
              </a:rPr>
              <a:t>dụng</a:t>
            </a:r>
            <a:r>
              <a:rPr lang="en-US" sz="2000" dirty="0">
                <a:latin typeface="Palatino Linotype" panose="02040502050505030304" pitchFamily="18" charset="0"/>
              </a:rPr>
              <a:t> </a:t>
            </a:r>
            <a:r>
              <a:rPr lang="en-US" sz="2000" dirty="0" err="1">
                <a:latin typeface="Palatino Linotype" panose="02040502050505030304" pitchFamily="18" charset="0"/>
              </a:rPr>
              <a:t>chống</a:t>
            </a:r>
            <a:r>
              <a:rPr lang="en-US" sz="2000" dirty="0">
                <a:latin typeface="Palatino Linotype" panose="02040502050505030304" pitchFamily="18" charset="0"/>
              </a:rPr>
              <a:t> </a:t>
            </a:r>
            <a:r>
              <a:rPr lang="en-US" sz="2000" dirty="0" err="1">
                <a:latin typeface="Palatino Linotype" panose="02040502050505030304" pitchFamily="18" charset="0"/>
              </a:rPr>
              <a:t>xuyên</a:t>
            </a:r>
            <a:r>
              <a:rPr lang="en-US" sz="2000" dirty="0">
                <a:latin typeface="Palatino Linotype" panose="02040502050505030304" pitchFamily="18" charset="0"/>
              </a:rPr>
              <a:t> </a:t>
            </a:r>
            <a:r>
              <a:rPr lang="en-US" sz="2000" dirty="0" err="1">
                <a:latin typeface="Palatino Linotype" panose="02040502050505030304" pitchFamily="18" charset="0"/>
              </a:rPr>
              <a:t>tạc</a:t>
            </a:r>
            <a:r>
              <a:rPr lang="en-US" sz="2000" dirty="0">
                <a:latin typeface="Palatino Linotype" panose="02040502050505030304" pitchFamily="18" charset="0"/>
              </a:rPr>
              <a:t> </a:t>
            </a:r>
            <a:r>
              <a:rPr lang="en-US" sz="2000" dirty="0" err="1">
                <a:latin typeface="Palatino Linotype" panose="02040502050505030304" pitchFamily="18" charset="0"/>
              </a:rPr>
              <a:t>ảnh</a:t>
            </a:r>
            <a:endParaRPr lang="en-US" sz="2000" dirty="0"/>
          </a:p>
        </p:txBody>
      </p:sp>
      <p:sp>
        <p:nvSpPr>
          <p:cNvPr id="3" name="Content Placeholder 2"/>
          <p:cNvSpPr>
            <a:spLocks noGrp="1"/>
          </p:cNvSpPr>
          <p:nvPr>
            <p:ph sz="quarter" idx="13"/>
          </p:nvPr>
        </p:nvSpPr>
        <p:spPr/>
        <p:txBody>
          <a:bodyPr>
            <a:normAutofit fontScale="92500"/>
          </a:bodyPr>
          <a:lstStyle/>
          <a:p>
            <a:r>
              <a:rPr lang="en-US" sz="1600" dirty="0" err="1"/>
              <a:t>Kỹ</a:t>
            </a:r>
            <a:r>
              <a:rPr lang="en-US" sz="1600" dirty="0"/>
              <a:t> </a:t>
            </a:r>
            <a:r>
              <a:rPr lang="en-US" sz="1600" dirty="0" err="1"/>
              <a:t>thuật</a:t>
            </a:r>
            <a:r>
              <a:rPr lang="en-US" sz="1600" dirty="0"/>
              <a:t> </a:t>
            </a:r>
            <a:r>
              <a:rPr lang="en-US" sz="1600" dirty="0" err="1"/>
              <a:t>nhúng</a:t>
            </a:r>
            <a:r>
              <a:rPr lang="en-US" sz="1600" dirty="0"/>
              <a:t> </a:t>
            </a:r>
            <a:r>
              <a:rPr lang="en-US" sz="1600" dirty="0" err="1"/>
              <a:t>thông</a:t>
            </a:r>
            <a:r>
              <a:rPr lang="en-US" sz="1600" dirty="0"/>
              <a:t> tin </a:t>
            </a:r>
            <a:r>
              <a:rPr lang="en-US" sz="1600" dirty="0" err="1"/>
              <a:t>vào</a:t>
            </a:r>
            <a:r>
              <a:rPr lang="en-US" sz="1600" dirty="0"/>
              <a:t> </a:t>
            </a:r>
            <a:r>
              <a:rPr lang="en-US" sz="1600" dirty="0" err="1"/>
              <a:t>các</a:t>
            </a:r>
            <a:r>
              <a:rPr lang="en-US" sz="1600" dirty="0"/>
              <a:t> bit </a:t>
            </a:r>
            <a:r>
              <a:rPr lang="en-US" sz="1600" dirty="0" err="1"/>
              <a:t>có</a:t>
            </a:r>
            <a:r>
              <a:rPr lang="en-US" sz="1600" dirty="0"/>
              <a:t> </a:t>
            </a:r>
            <a:r>
              <a:rPr lang="en-US" sz="1600" dirty="0" err="1"/>
              <a:t>trọng</a:t>
            </a:r>
            <a:r>
              <a:rPr lang="en-US" sz="1600" dirty="0"/>
              <a:t> </a:t>
            </a:r>
            <a:r>
              <a:rPr lang="en-US" sz="1600" dirty="0" err="1"/>
              <a:t>số</a:t>
            </a:r>
            <a:r>
              <a:rPr lang="en-US" sz="1600" dirty="0"/>
              <a:t> </a:t>
            </a:r>
            <a:r>
              <a:rPr lang="en-US" sz="1600" dirty="0" err="1"/>
              <a:t>thấp</a:t>
            </a:r>
            <a:r>
              <a:rPr lang="en-US" sz="1600" dirty="0"/>
              <a:t> </a:t>
            </a:r>
            <a:r>
              <a:rPr lang="en-US" sz="1600" dirty="0" err="1"/>
              <a:t>là</a:t>
            </a:r>
            <a:r>
              <a:rPr lang="en-US" sz="1600" dirty="0"/>
              <a:t> </a:t>
            </a:r>
            <a:r>
              <a:rPr lang="en-US" sz="1600" dirty="0" err="1"/>
              <a:t>phương</a:t>
            </a:r>
            <a:r>
              <a:rPr lang="en-US" sz="1600" dirty="0"/>
              <a:t> </a:t>
            </a:r>
            <a:r>
              <a:rPr lang="en-US" sz="1600" dirty="0" err="1"/>
              <a:t>pháp</a:t>
            </a:r>
            <a:r>
              <a:rPr lang="en-US" sz="1600" dirty="0"/>
              <a:t> </a:t>
            </a:r>
            <a:r>
              <a:rPr lang="en-US" sz="1600" dirty="0" err="1"/>
              <a:t>rất</a:t>
            </a:r>
            <a:r>
              <a:rPr lang="en-US" sz="1600" dirty="0"/>
              <a:t> </a:t>
            </a:r>
            <a:r>
              <a:rPr lang="en-US" sz="1600" dirty="0" err="1"/>
              <a:t>đơn</a:t>
            </a:r>
            <a:r>
              <a:rPr lang="en-US" sz="1600" dirty="0"/>
              <a:t> </a:t>
            </a:r>
            <a:r>
              <a:rPr lang="en-US" sz="1600" dirty="0" err="1"/>
              <a:t>giản</a:t>
            </a:r>
            <a:r>
              <a:rPr lang="en-US" sz="1600" dirty="0"/>
              <a:t> </a:t>
            </a:r>
            <a:r>
              <a:rPr lang="en-US" sz="1600" dirty="0" err="1"/>
              <a:t>và</a:t>
            </a:r>
            <a:r>
              <a:rPr lang="en-US" sz="1600" dirty="0"/>
              <a:t> </a:t>
            </a:r>
            <a:r>
              <a:rPr lang="en-US" sz="1600" dirty="0" err="1"/>
              <a:t>tự</a:t>
            </a:r>
            <a:r>
              <a:rPr lang="en-US" sz="1600" dirty="0"/>
              <a:t> </a:t>
            </a:r>
            <a:r>
              <a:rPr lang="en-US" sz="1600" dirty="0" err="1"/>
              <a:t>nhiên</a:t>
            </a:r>
            <a:r>
              <a:rPr lang="en-US" sz="1600" dirty="0"/>
              <a:t>. </a:t>
            </a:r>
            <a:r>
              <a:rPr lang="en-US" sz="1600" dirty="0" err="1"/>
              <a:t>Các</a:t>
            </a:r>
            <a:r>
              <a:rPr lang="en-US" sz="1600" dirty="0"/>
              <a:t> bit </a:t>
            </a:r>
            <a:r>
              <a:rPr lang="en-US" sz="1600" dirty="0" err="1"/>
              <a:t>có</a:t>
            </a:r>
            <a:r>
              <a:rPr lang="en-US" sz="1600" dirty="0"/>
              <a:t> </a:t>
            </a:r>
            <a:r>
              <a:rPr lang="en-US" sz="1600" dirty="0" err="1"/>
              <a:t>trọng</a:t>
            </a:r>
            <a:r>
              <a:rPr lang="en-US" sz="1600" dirty="0"/>
              <a:t> </a:t>
            </a:r>
            <a:r>
              <a:rPr lang="en-US" sz="1600" dirty="0" err="1"/>
              <a:t>số</a:t>
            </a:r>
            <a:r>
              <a:rPr lang="en-US" sz="1600" dirty="0"/>
              <a:t> </a:t>
            </a:r>
            <a:r>
              <a:rPr lang="en-US" sz="1600" dirty="0" err="1"/>
              <a:t>thấp</a:t>
            </a:r>
            <a:r>
              <a:rPr lang="en-US" sz="1600" dirty="0"/>
              <a:t> </a:t>
            </a:r>
            <a:r>
              <a:rPr lang="en-US" sz="1600" dirty="0" err="1"/>
              <a:t>là</a:t>
            </a:r>
            <a:r>
              <a:rPr lang="en-US" sz="1600" dirty="0"/>
              <a:t> </a:t>
            </a:r>
            <a:r>
              <a:rPr lang="en-US" sz="1600" dirty="0" err="1"/>
              <a:t>các</a:t>
            </a:r>
            <a:r>
              <a:rPr lang="en-US" sz="1600" dirty="0"/>
              <a:t> bit </a:t>
            </a:r>
            <a:r>
              <a:rPr lang="en-US" sz="1600" dirty="0" err="1"/>
              <a:t>ít</a:t>
            </a:r>
            <a:r>
              <a:rPr lang="en-US" sz="1600" dirty="0"/>
              <a:t> </a:t>
            </a:r>
            <a:r>
              <a:rPr lang="en-US" sz="1600" dirty="0" err="1"/>
              <a:t>quan</a:t>
            </a:r>
            <a:r>
              <a:rPr lang="en-US" sz="1600" dirty="0"/>
              <a:t> </a:t>
            </a:r>
            <a:r>
              <a:rPr lang="en-US" sz="1600" dirty="0" err="1"/>
              <a:t>trọng</a:t>
            </a:r>
            <a:r>
              <a:rPr lang="en-US" sz="1600" dirty="0"/>
              <a:t> </a:t>
            </a:r>
            <a:r>
              <a:rPr lang="en-US" sz="1600" dirty="0" err="1"/>
              <a:t>nhất</a:t>
            </a:r>
            <a:r>
              <a:rPr lang="en-US" sz="1600" dirty="0"/>
              <a:t>, </a:t>
            </a:r>
            <a:r>
              <a:rPr lang="en-US" sz="1600" dirty="0" err="1"/>
              <a:t>các</a:t>
            </a:r>
            <a:r>
              <a:rPr lang="en-US" sz="1600" dirty="0"/>
              <a:t> bit </a:t>
            </a:r>
            <a:r>
              <a:rPr lang="en-US" sz="1600" dirty="0" err="1"/>
              <a:t>đó</a:t>
            </a:r>
            <a:r>
              <a:rPr lang="en-US" sz="1600" dirty="0"/>
              <a:t> </a:t>
            </a:r>
            <a:r>
              <a:rPr lang="en-US" sz="1600" dirty="0" err="1"/>
              <a:t>gần</a:t>
            </a:r>
            <a:r>
              <a:rPr lang="en-US" sz="1600" dirty="0"/>
              <a:t> </a:t>
            </a:r>
            <a:r>
              <a:rPr lang="en-US" sz="1600" dirty="0" err="1"/>
              <a:t>như</a:t>
            </a:r>
            <a:r>
              <a:rPr lang="en-US" sz="1600" dirty="0"/>
              <a:t> </a:t>
            </a:r>
            <a:r>
              <a:rPr lang="en-US" sz="1600" dirty="0" err="1"/>
              <a:t>không</a:t>
            </a:r>
            <a:r>
              <a:rPr lang="en-US" sz="1600" dirty="0"/>
              <a:t> </a:t>
            </a:r>
            <a:r>
              <a:rPr lang="en-US" sz="1600" dirty="0" err="1"/>
              <a:t>có</a:t>
            </a:r>
            <a:r>
              <a:rPr lang="en-US" sz="1600" dirty="0"/>
              <a:t> </a:t>
            </a:r>
            <a:r>
              <a:rPr lang="en-US" sz="1600" dirty="0" err="1"/>
              <a:t>khả</a:t>
            </a:r>
            <a:r>
              <a:rPr lang="en-US" sz="1600" dirty="0"/>
              <a:t> </a:t>
            </a:r>
            <a:r>
              <a:rPr lang="en-US" sz="1600" dirty="0" err="1"/>
              <a:t>năng</a:t>
            </a:r>
            <a:r>
              <a:rPr lang="en-US" sz="1600" dirty="0"/>
              <a:t> </a:t>
            </a:r>
            <a:r>
              <a:rPr lang="en-US" sz="1600" dirty="0" err="1"/>
              <a:t>ảnh</a:t>
            </a:r>
            <a:r>
              <a:rPr lang="en-US" sz="1600" dirty="0"/>
              <a:t> </a:t>
            </a:r>
            <a:r>
              <a:rPr lang="en-US" sz="1600" dirty="0" err="1"/>
              <a:t>hưởng</a:t>
            </a:r>
            <a:r>
              <a:rPr lang="en-US" sz="1600" dirty="0"/>
              <a:t> </a:t>
            </a:r>
            <a:r>
              <a:rPr lang="en-US" sz="1600" dirty="0" err="1"/>
              <a:t>đến</a:t>
            </a:r>
            <a:r>
              <a:rPr lang="en-US" sz="1600" dirty="0"/>
              <a:t> </a:t>
            </a:r>
            <a:r>
              <a:rPr lang="en-US" sz="1600" dirty="0" err="1"/>
              <a:t>việc</a:t>
            </a:r>
            <a:r>
              <a:rPr lang="en-US" sz="1600" dirty="0"/>
              <a:t> </a:t>
            </a:r>
            <a:r>
              <a:rPr lang="en-US" sz="1600" dirty="0" err="1"/>
              <a:t>hiển</a:t>
            </a:r>
            <a:r>
              <a:rPr lang="en-US" sz="1600" dirty="0"/>
              <a:t> </a:t>
            </a:r>
            <a:r>
              <a:rPr lang="en-US" sz="1600" dirty="0" err="1"/>
              <a:t>thị</a:t>
            </a:r>
            <a:r>
              <a:rPr lang="en-US" sz="1600" dirty="0"/>
              <a:t> </a:t>
            </a:r>
            <a:r>
              <a:rPr lang="en-US" sz="1600" dirty="0" err="1"/>
              <a:t>của</a:t>
            </a:r>
            <a:r>
              <a:rPr lang="en-US" sz="1600" dirty="0"/>
              <a:t> </a:t>
            </a:r>
            <a:r>
              <a:rPr lang="en-US" sz="1600" dirty="0" err="1"/>
              <a:t>ảnh</a:t>
            </a:r>
            <a:r>
              <a:rPr lang="en-US" sz="1600" dirty="0"/>
              <a:t>. </a:t>
            </a:r>
            <a:r>
              <a:rPr lang="en-US" sz="1600" dirty="0" err="1"/>
              <a:t>Phương</a:t>
            </a:r>
            <a:r>
              <a:rPr lang="en-US" sz="1600" dirty="0"/>
              <a:t> </a:t>
            </a:r>
            <a:r>
              <a:rPr lang="en-US" sz="1600" dirty="0" err="1"/>
              <a:t>pháp</a:t>
            </a:r>
            <a:r>
              <a:rPr lang="en-US" sz="1600" dirty="0"/>
              <a:t> LSB </a:t>
            </a:r>
            <a:r>
              <a:rPr lang="en-US" sz="1600" dirty="0" err="1"/>
              <a:t>được</a:t>
            </a:r>
            <a:r>
              <a:rPr lang="en-US" sz="1600" dirty="0"/>
              <a:t> </a:t>
            </a:r>
            <a:r>
              <a:rPr lang="en-US" sz="1600" dirty="0" err="1"/>
              <a:t>áp</a:t>
            </a:r>
            <a:r>
              <a:rPr lang="en-US" sz="1600" dirty="0"/>
              <a:t> </a:t>
            </a:r>
            <a:r>
              <a:rPr lang="en-US" sz="1600" dirty="0" err="1"/>
              <a:t>dụng</a:t>
            </a:r>
            <a:r>
              <a:rPr lang="en-US" sz="1600" dirty="0"/>
              <a:t> </a:t>
            </a:r>
            <a:r>
              <a:rPr lang="en-US" sz="1600" dirty="0" err="1"/>
              <a:t>trên</a:t>
            </a:r>
            <a:r>
              <a:rPr lang="en-US" sz="1600" dirty="0"/>
              <a:t> </a:t>
            </a:r>
            <a:r>
              <a:rPr lang="en-US" sz="1600" dirty="0" err="1"/>
              <a:t>các</a:t>
            </a:r>
            <a:r>
              <a:rPr lang="en-US" sz="1600" dirty="0"/>
              <a:t> </a:t>
            </a:r>
            <a:r>
              <a:rPr lang="en-US" sz="1600" dirty="0" err="1"/>
              <a:t>ảnh</a:t>
            </a:r>
            <a:r>
              <a:rPr lang="en-US" sz="1600" dirty="0"/>
              <a:t> bitmap </a:t>
            </a:r>
            <a:r>
              <a:rPr lang="en-US" sz="1600" dirty="0" err="1"/>
              <a:t>không</a:t>
            </a:r>
            <a:r>
              <a:rPr lang="en-US" sz="1600" dirty="0"/>
              <a:t> </a:t>
            </a:r>
            <a:r>
              <a:rPr lang="en-US" sz="1600" dirty="0" err="1"/>
              <a:t>nén</a:t>
            </a:r>
            <a:r>
              <a:rPr lang="en-US" sz="1600" dirty="0"/>
              <a:t> </a:t>
            </a:r>
            <a:r>
              <a:rPr lang="en-US" sz="1600" dirty="0" err="1"/>
              <a:t>và</a:t>
            </a:r>
            <a:r>
              <a:rPr lang="en-US" sz="1600" dirty="0"/>
              <a:t> </a:t>
            </a:r>
            <a:r>
              <a:rPr lang="en-US" sz="1600" dirty="0" err="1"/>
              <a:t>các</a:t>
            </a:r>
            <a:r>
              <a:rPr lang="en-US" sz="1600" dirty="0"/>
              <a:t> </a:t>
            </a:r>
            <a:r>
              <a:rPr lang="en-US" sz="1600" dirty="0" err="1"/>
              <a:t>ảnh</a:t>
            </a:r>
            <a:r>
              <a:rPr lang="en-US" sz="1600" dirty="0"/>
              <a:t> </a:t>
            </a:r>
            <a:r>
              <a:rPr lang="en-US" sz="1600" dirty="0" err="1"/>
              <a:t>có</a:t>
            </a:r>
            <a:r>
              <a:rPr lang="en-US" sz="1600" dirty="0"/>
              <a:t> </a:t>
            </a:r>
            <a:r>
              <a:rPr lang="en-US" sz="1600" dirty="0" err="1"/>
              <a:t>dùng</a:t>
            </a:r>
            <a:r>
              <a:rPr lang="en-US" sz="1600" dirty="0"/>
              <a:t> </a:t>
            </a:r>
            <a:r>
              <a:rPr lang="en-US" sz="1600" dirty="0" err="1"/>
              <a:t>bảng</a:t>
            </a:r>
            <a:r>
              <a:rPr lang="en-US" sz="1600" dirty="0"/>
              <a:t> </a:t>
            </a:r>
            <a:r>
              <a:rPr lang="en-US" sz="1600" dirty="0" err="1"/>
              <a:t>màu</a:t>
            </a:r>
            <a:r>
              <a:rPr lang="en-US" sz="1600" dirty="0"/>
              <a:t>. Ý </a:t>
            </a:r>
            <a:r>
              <a:rPr lang="en-US" sz="1600" dirty="0" err="1"/>
              <a:t>tưởng</a:t>
            </a:r>
            <a:r>
              <a:rPr lang="en-US" sz="1600" dirty="0"/>
              <a:t> </a:t>
            </a:r>
            <a:r>
              <a:rPr lang="en-US" sz="1600" dirty="0" err="1"/>
              <a:t>chính</a:t>
            </a:r>
            <a:r>
              <a:rPr lang="en-US" sz="1600" dirty="0"/>
              <a:t> </a:t>
            </a:r>
            <a:r>
              <a:rPr lang="en-US" sz="1600" dirty="0" err="1"/>
              <a:t>của</a:t>
            </a:r>
            <a:r>
              <a:rPr lang="en-US" sz="1600" dirty="0"/>
              <a:t> </a:t>
            </a:r>
            <a:r>
              <a:rPr lang="en-US" sz="1600" dirty="0" err="1"/>
              <a:t>kỹ</a:t>
            </a:r>
            <a:r>
              <a:rPr lang="en-US" sz="1600" dirty="0"/>
              <a:t> </a:t>
            </a:r>
            <a:r>
              <a:rPr lang="en-US" sz="1600" dirty="0" err="1"/>
              <a:t>thuật</a:t>
            </a:r>
            <a:r>
              <a:rPr lang="en-US" sz="1600" dirty="0"/>
              <a:t> </a:t>
            </a:r>
            <a:r>
              <a:rPr lang="en-US" sz="1600" dirty="0" err="1"/>
              <a:t>này</a:t>
            </a:r>
            <a:r>
              <a:rPr lang="en-US" sz="1600" dirty="0"/>
              <a:t> </a:t>
            </a:r>
            <a:r>
              <a:rPr lang="en-US" sz="1600" dirty="0" err="1"/>
              <a:t>là</a:t>
            </a:r>
            <a:r>
              <a:rPr lang="en-US" sz="1600" dirty="0"/>
              <a:t> </a:t>
            </a:r>
            <a:r>
              <a:rPr lang="en-US" sz="1600" dirty="0" err="1"/>
              <a:t>lấy</a:t>
            </a:r>
            <a:r>
              <a:rPr lang="en-US" sz="1600" dirty="0"/>
              <a:t> </a:t>
            </a:r>
            <a:r>
              <a:rPr lang="en-US" sz="1600" dirty="0" err="1"/>
              <a:t>từng</a:t>
            </a:r>
            <a:r>
              <a:rPr lang="en-US" sz="1600" dirty="0"/>
              <a:t> bit </a:t>
            </a:r>
            <a:r>
              <a:rPr lang="en-US" sz="1600" dirty="0" err="1"/>
              <a:t>của</a:t>
            </a:r>
            <a:r>
              <a:rPr lang="en-US" sz="1600" dirty="0"/>
              <a:t> </a:t>
            </a:r>
            <a:r>
              <a:rPr lang="en-US" sz="1600" dirty="0" err="1"/>
              <a:t>màu</a:t>
            </a:r>
            <a:r>
              <a:rPr lang="en-US" sz="1600" dirty="0"/>
              <a:t> </a:t>
            </a:r>
            <a:r>
              <a:rPr lang="en-US" sz="1600" dirty="0" err="1"/>
              <a:t>cần</a:t>
            </a:r>
            <a:r>
              <a:rPr lang="en-US" sz="1600" dirty="0"/>
              <a:t> </a:t>
            </a:r>
            <a:r>
              <a:rPr lang="en-US" sz="1600" dirty="0" err="1"/>
              <a:t>nhúng</a:t>
            </a:r>
            <a:r>
              <a:rPr lang="en-US" sz="1600" dirty="0"/>
              <a:t> </a:t>
            </a:r>
            <a:r>
              <a:rPr lang="en-US" sz="1600" dirty="0" err="1"/>
              <a:t>rồi</a:t>
            </a:r>
            <a:r>
              <a:rPr lang="en-US" sz="1600" dirty="0"/>
              <a:t> </a:t>
            </a:r>
            <a:r>
              <a:rPr lang="en-US" sz="1600" dirty="0" err="1"/>
              <a:t>rải</a:t>
            </a:r>
            <a:r>
              <a:rPr lang="en-US" sz="1600" dirty="0"/>
              <a:t> </a:t>
            </a:r>
            <a:r>
              <a:rPr lang="en-US" sz="1600" dirty="0" err="1"/>
              <a:t>chúng</a:t>
            </a:r>
            <a:r>
              <a:rPr lang="en-US" sz="1600" dirty="0"/>
              <a:t> </a:t>
            </a:r>
            <a:r>
              <a:rPr lang="en-US" sz="1600" dirty="0" err="1"/>
              <a:t>trên</a:t>
            </a:r>
            <a:r>
              <a:rPr lang="en-US" sz="1600" dirty="0"/>
              <a:t> </a:t>
            </a:r>
            <a:r>
              <a:rPr lang="en-US" sz="1600" dirty="0" err="1"/>
              <a:t>ảnh</a:t>
            </a:r>
            <a:r>
              <a:rPr lang="en-US" sz="1600" dirty="0"/>
              <a:t> </a:t>
            </a:r>
            <a:r>
              <a:rPr lang="en-US" sz="1600" dirty="0" err="1"/>
              <a:t>phủ</a:t>
            </a:r>
            <a:r>
              <a:rPr lang="en-US" sz="1600" dirty="0"/>
              <a:t> (</a:t>
            </a:r>
            <a:r>
              <a:rPr lang="en-US" sz="1600" dirty="0" err="1"/>
              <a:t>bằng</a:t>
            </a:r>
            <a:r>
              <a:rPr lang="en-US" sz="1600" dirty="0"/>
              <a:t> </a:t>
            </a:r>
            <a:r>
              <a:rPr lang="en-US" sz="1600" dirty="0" err="1"/>
              <a:t>cách</a:t>
            </a:r>
            <a:r>
              <a:rPr lang="en-US" sz="1600" dirty="0"/>
              <a:t> </a:t>
            </a:r>
            <a:r>
              <a:rPr lang="en-US" sz="1600" dirty="0" err="1"/>
              <a:t>chèn</a:t>
            </a:r>
            <a:r>
              <a:rPr lang="en-US" sz="1600" dirty="0"/>
              <a:t> </a:t>
            </a:r>
            <a:r>
              <a:rPr lang="en-US" sz="1600" dirty="0" err="1"/>
              <a:t>vào</a:t>
            </a:r>
            <a:r>
              <a:rPr lang="en-US" sz="1600" dirty="0"/>
              <a:t> </a:t>
            </a:r>
            <a:r>
              <a:rPr lang="en-US" sz="1600" dirty="0" err="1"/>
              <a:t>các</a:t>
            </a:r>
            <a:r>
              <a:rPr lang="en-US" sz="1600" dirty="0"/>
              <a:t> bit </a:t>
            </a:r>
            <a:r>
              <a:rPr lang="en-US" sz="1600" dirty="0" err="1"/>
              <a:t>có</a:t>
            </a:r>
            <a:r>
              <a:rPr lang="en-US" sz="1600" dirty="0"/>
              <a:t> </a:t>
            </a:r>
            <a:r>
              <a:rPr lang="en-US" sz="1600" dirty="0" err="1"/>
              <a:t>trọng</a:t>
            </a:r>
            <a:r>
              <a:rPr lang="en-US" sz="1600" dirty="0"/>
              <a:t> </a:t>
            </a:r>
            <a:r>
              <a:rPr lang="en-US" sz="1600" dirty="0" err="1"/>
              <a:t>số</a:t>
            </a:r>
            <a:r>
              <a:rPr lang="en-US" sz="1600" dirty="0"/>
              <a:t> </a:t>
            </a:r>
            <a:r>
              <a:rPr lang="en-US" sz="1600" dirty="0" err="1"/>
              <a:t>thấp</a:t>
            </a:r>
            <a:r>
              <a:rPr lang="en-US" sz="1600" dirty="0"/>
              <a:t>).</a:t>
            </a:r>
          </a:p>
          <a:p>
            <a:r>
              <a:rPr lang="en-US" sz="1600" dirty="0" err="1"/>
              <a:t>Kỹ</a:t>
            </a:r>
            <a:r>
              <a:rPr lang="en-US" sz="1600" dirty="0"/>
              <a:t> </a:t>
            </a:r>
            <a:r>
              <a:rPr lang="en-US" sz="1600" dirty="0" err="1"/>
              <a:t>thuật</a:t>
            </a:r>
            <a:r>
              <a:rPr lang="en-US" sz="1600" dirty="0"/>
              <a:t> LSB </a:t>
            </a:r>
            <a:r>
              <a:rPr lang="en-US" sz="1600" dirty="0" err="1"/>
              <a:t>ứng</a:t>
            </a:r>
            <a:r>
              <a:rPr lang="en-US" sz="1600" dirty="0"/>
              <a:t> </a:t>
            </a:r>
            <a:r>
              <a:rPr lang="en-US" sz="1600" dirty="0" err="1"/>
              <a:t>dụng</a:t>
            </a:r>
            <a:r>
              <a:rPr lang="en-US" sz="1600" dirty="0"/>
              <a:t> </a:t>
            </a:r>
            <a:r>
              <a:rPr lang="en-US" sz="1600" dirty="0" err="1"/>
              <a:t>trong</a:t>
            </a:r>
            <a:r>
              <a:rPr lang="en-US" sz="1600" dirty="0"/>
              <a:t> </a:t>
            </a:r>
            <a:r>
              <a:rPr lang="en-US" sz="1600" dirty="0" err="1"/>
              <a:t>việc</a:t>
            </a:r>
            <a:r>
              <a:rPr lang="en-US" sz="1600" dirty="0"/>
              <a:t> </a:t>
            </a:r>
            <a:r>
              <a:rPr lang="en-US" sz="1600" dirty="0" err="1"/>
              <a:t>chống</a:t>
            </a:r>
            <a:r>
              <a:rPr lang="en-US" sz="1600" dirty="0"/>
              <a:t> </a:t>
            </a:r>
            <a:r>
              <a:rPr lang="en-US" sz="1600" dirty="0" err="1"/>
              <a:t>xuyên</a:t>
            </a:r>
            <a:r>
              <a:rPr lang="en-US" sz="1600" dirty="0"/>
              <a:t> </a:t>
            </a:r>
            <a:r>
              <a:rPr lang="en-US" sz="1600" dirty="0" err="1"/>
              <a:t>tạc</a:t>
            </a:r>
            <a:r>
              <a:rPr lang="en-US" sz="1600" dirty="0"/>
              <a:t> </a:t>
            </a:r>
            <a:r>
              <a:rPr lang="en-US" sz="1600" dirty="0" err="1"/>
              <a:t>ảnh</a:t>
            </a:r>
            <a:r>
              <a:rPr lang="en-US" sz="1600" dirty="0"/>
              <a:t> </a:t>
            </a:r>
            <a:r>
              <a:rPr lang="en-US" sz="1600" dirty="0" err="1"/>
              <a:t>phải</a:t>
            </a:r>
            <a:r>
              <a:rPr lang="en-US" sz="1600" dirty="0"/>
              <a:t> </a:t>
            </a:r>
            <a:r>
              <a:rPr lang="en-US" sz="1600" dirty="0" err="1"/>
              <a:t>thỏa</a:t>
            </a:r>
            <a:r>
              <a:rPr lang="en-US" sz="1600" dirty="0"/>
              <a:t> </a:t>
            </a:r>
            <a:r>
              <a:rPr lang="en-US" sz="1600" dirty="0" err="1"/>
              <a:t>mãn</a:t>
            </a:r>
            <a:r>
              <a:rPr lang="en-US" sz="1600" dirty="0"/>
              <a:t> </a:t>
            </a:r>
            <a:r>
              <a:rPr lang="en-US" sz="1600" dirty="0" err="1"/>
              <a:t>các</a:t>
            </a:r>
            <a:r>
              <a:rPr lang="en-US" sz="1600" dirty="0"/>
              <a:t> </a:t>
            </a:r>
            <a:r>
              <a:rPr lang="en-US" sz="1600" dirty="0" err="1"/>
              <a:t>tính</a:t>
            </a:r>
            <a:r>
              <a:rPr lang="en-US" sz="1600" dirty="0"/>
              <a:t> </a:t>
            </a:r>
            <a:r>
              <a:rPr lang="en-US" sz="1600" dirty="0" err="1"/>
              <a:t>chất</a:t>
            </a:r>
            <a:r>
              <a:rPr lang="en-US" sz="1600" dirty="0"/>
              <a:t> </a:t>
            </a:r>
            <a:r>
              <a:rPr lang="en-US" sz="1600" dirty="0" err="1"/>
              <a:t>sau</a:t>
            </a:r>
            <a:r>
              <a:rPr lang="en-US" sz="1600" dirty="0"/>
              <a:t>:</a:t>
            </a:r>
          </a:p>
          <a:p>
            <a:pPr lvl="0"/>
            <a:r>
              <a:rPr lang="en-US" sz="1600" i="1" dirty="0" err="1"/>
              <a:t>Tính</a:t>
            </a:r>
            <a:r>
              <a:rPr lang="en-US" sz="1600" i="1" dirty="0"/>
              <a:t> </a:t>
            </a:r>
            <a:r>
              <a:rPr lang="en-US" sz="1600" i="1" dirty="0" err="1"/>
              <a:t>vô</a:t>
            </a:r>
            <a:r>
              <a:rPr lang="en-US" sz="1600" i="1" dirty="0"/>
              <a:t> </a:t>
            </a:r>
            <a:r>
              <a:rPr lang="en-US" sz="1600" i="1" dirty="0" err="1"/>
              <a:t>hình</a:t>
            </a:r>
            <a:r>
              <a:rPr lang="en-US" sz="1600" i="1" dirty="0"/>
              <a:t>: </a:t>
            </a:r>
            <a:r>
              <a:rPr lang="en-US" sz="1600" dirty="0" err="1"/>
              <a:t>Mắt</a:t>
            </a:r>
            <a:r>
              <a:rPr lang="en-US" sz="1600" dirty="0"/>
              <a:t> </a:t>
            </a:r>
            <a:r>
              <a:rPr lang="en-US" sz="1600" dirty="0" err="1"/>
              <a:t>thường</a:t>
            </a:r>
            <a:r>
              <a:rPr lang="en-US" sz="1600" dirty="0"/>
              <a:t> </a:t>
            </a:r>
            <a:r>
              <a:rPr lang="en-US" sz="1600" dirty="0" err="1"/>
              <a:t>không</a:t>
            </a:r>
            <a:r>
              <a:rPr lang="en-US" sz="1600" dirty="0"/>
              <a:t> </a:t>
            </a:r>
            <a:r>
              <a:rPr lang="en-US" sz="1600" dirty="0" err="1"/>
              <a:t>thể</a:t>
            </a:r>
            <a:r>
              <a:rPr lang="en-US" sz="1600" dirty="0"/>
              <a:t> </a:t>
            </a:r>
            <a:r>
              <a:rPr lang="en-US" sz="1600" dirty="0" err="1"/>
              <a:t>phát</a:t>
            </a:r>
            <a:r>
              <a:rPr lang="en-US" sz="1600" dirty="0"/>
              <a:t> </a:t>
            </a:r>
            <a:r>
              <a:rPr lang="en-US" sz="1600" dirty="0" err="1"/>
              <a:t>hiện</a:t>
            </a:r>
            <a:r>
              <a:rPr lang="en-US" sz="1600" dirty="0"/>
              <a:t> </a:t>
            </a:r>
            <a:r>
              <a:rPr lang="en-US" sz="1600" dirty="0" err="1"/>
              <a:t>sự</a:t>
            </a:r>
            <a:r>
              <a:rPr lang="en-US" sz="1600" dirty="0"/>
              <a:t> </a:t>
            </a:r>
            <a:r>
              <a:rPr lang="en-US" sz="1600" dirty="0" err="1"/>
              <a:t>thay</a:t>
            </a:r>
            <a:r>
              <a:rPr lang="en-US" sz="1600" dirty="0"/>
              <a:t> </a:t>
            </a:r>
            <a:r>
              <a:rPr lang="en-US" sz="1600" dirty="0" err="1"/>
              <a:t>đổi</a:t>
            </a:r>
            <a:r>
              <a:rPr lang="en-US" sz="1600" dirty="0"/>
              <a:t> </a:t>
            </a:r>
            <a:r>
              <a:rPr lang="en-US" sz="1600" dirty="0" err="1"/>
              <a:t>của</a:t>
            </a:r>
            <a:r>
              <a:rPr lang="en-US" sz="1600" dirty="0"/>
              <a:t> </a:t>
            </a:r>
            <a:r>
              <a:rPr lang="en-US" sz="1600" dirty="0" err="1"/>
              <a:t>ảnh</a:t>
            </a:r>
            <a:r>
              <a:rPr lang="en-US" sz="1600" dirty="0"/>
              <a:t> </a:t>
            </a:r>
            <a:r>
              <a:rPr lang="en-US" sz="1600" dirty="0" err="1"/>
              <a:t>trước</a:t>
            </a:r>
            <a:r>
              <a:rPr lang="en-US" sz="1600" dirty="0"/>
              <a:t> </a:t>
            </a:r>
            <a:r>
              <a:rPr lang="en-US" sz="1600" dirty="0" err="1"/>
              <a:t>và</a:t>
            </a:r>
            <a:r>
              <a:rPr lang="en-US" sz="1600" dirty="0"/>
              <a:t> </a:t>
            </a:r>
            <a:r>
              <a:rPr lang="en-US" sz="1600" dirty="0" err="1"/>
              <a:t>sau</a:t>
            </a:r>
            <a:r>
              <a:rPr lang="en-US" sz="1600" dirty="0"/>
              <a:t> </a:t>
            </a:r>
            <a:r>
              <a:rPr lang="en-US" sz="1600" dirty="0" err="1"/>
              <a:t>khi</a:t>
            </a:r>
            <a:r>
              <a:rPr lang="en-US" sz="1600" dirty="0"/>
              <a:t> </a:t>
            </a:r>
            <a:r>
              <a:rPr lang="en-US" sz="1600" dirty="0" err="1"/>
              <a:t>nhúng</a:t>
            </a:r>
            <a:r>
              <a:rPr lang="en-US" sz="1600" dirty="0"/>
              <a:t> </a:t>
            </a:r>
            <a:r>
              <a:rPr lang="en-US" sz="1600" dirty="0" err="1"/>
              <a:t>thông</a:t>
            </a:r>
            <a:r>
              <a:rPr lang="en-US" sz="1600" dirty="0"/>
              <a:t> tin.</a:t>
            </a:r>
          </a:p>
          <a:p>
            <a:pPr lvl="0"/>
            <a:r>
              <a:rPr lang="en-US" sz="1600" i="1" dirty="0" err="1"/>
              <a:t>Tính</a:t>
            </a:r>
            <a:r>
              <a:rPr lang="en-US" sz="1600" i="1" dirty="0"/>
              <a:t> </a:t>
            </a:r>
            <a:r>
              <a:rPr lang="en-US" sz="1600" i="1" dirty="0" err="1"/>
              <a:t>không</a:t>
            </a:r>
            <a:r>
              <a:rPr lang="en-US" sz="1600" i="1" dirty="0"/>
              <a:t> </a:t>
            </a:r>
            <a:r>
              <a:rPr lang="en-US" sz="1600" i="1" dirty="0" err="1"/>
              <a:t>bền</a:t>
            </a:r>
            <a:r>
              <a:rPr lang="en-US" sz="1600" i="1" dirty="0"/>
              <a:t> </a:t>
            </a:r>
            <a:r>
              <a:rPr lang="en-US" sz="1600" i="1" dirty="0" err="1"/>
              <a:t>vững</a:t>
            </a:r>
            <a:r>
              <a:rPr lang="en-US" sz="1600" i="1" dirty="0"/>
              <a:t>: </a:t>
            </a:r>
            <a:r>
              <a:rPr lang="en-US" sz="1600" dirty="0" err="1"/>
              <a:t>Thông</a:t>
            </a:r>
            <a:r>
              <a:rPr lang="en-US" sz="1600" dirty="0"/>
              <a:t> tin </a:t>
            </a:r>
            <a:r>
              <a:rPr lang="en-US" sz="1600" dirty="0" err="1"/>
              <a:t>nhúng</a:t>
            </a:r>
            <a:r>
              <a:rPr lang="en-US" sz="1600" dirty="0"/>
              <a:t> </a:t>
            </a:r>
            <a:r>
              <a:rPr lang="en-US" sz="1600" dirty="0" err="1"/>
              <a:t>phải</a:t>
            </a:r>
            <a:r>
              <a:rPr lang="en-US" sz="1600" dirty="0"/>
              <a:t> </a:t>
            </a:r>
            <a:r>
              <a:rPr lang="en-US" sz="1600" dirty="0" err="1"/>
              <a:t>dễ</a:t>
            </a:r>
            <a:r>
              <a:rPr lang="en-US" sz="1600" dirty="0"/>
              <a:t> </a:t>
            </a:r>
            <a:r>
              <a:rPr lang="en-US" sz="1600" dirty="0" err="1"/>
              <a:t>bị</a:t>
            </a:r>
            <a:r>
              <a:rPr lang="en-US" sz="1600" dirty="0"/>
              <a:t> </a:t>
            </a:r>
            <a:r>
              <a:rPr lang="en-US" sz="1600" dirty="0" err="1"/>
              <a:t>thay</a:t>
            </a:r>
            <a:r>
              <a:rPr lang="en-US" sz="1600" dirty="0"/>
              <a:t> </a:t>
            </a:r>
            <a:r>
              <a:rPr lang="en-US" sz="1600" dirty="0" err="1"/>
              <a:t>đổi</a:t>
            </a:r>
            <a:r>
              <a:rPr lang="en-US" sz="1600" dirty="0"/>
              <a:t> (</a:t>
            </a:r>
            <a:r>
              <a:rPr lang="en-US" sz="1600" dirty="0" err="1"/>
              <a:t>dễ</a:t>
            </a:r>
            <a:r>
              <a:rPr lang="en-US" sz="1600" dirty="0"/>
              <a:t> </a:t>
            </a:r>
            <a:r>
              <a:rPr lang="en-US" sz="1600" dirty="0" err="1"/>
              <a:t>vỡ</a:t>
            </a:r>
            <a:r>
              <a:rPr lang="en-US" sz="1600" dirty="0"/>
              <a:t>) </a:t>
            </a:r>
            <a:r>
              <a:rPr lang="en-US" sz="1600" dirty="0" err="1"/>
              <a:t>khi</a:t>
            </a:r>
            <a:r>
              <a:rPr lang="en-US" sz="1600" dirty="0"/>
              <a:t> </a:t>
            </a:r>
            <a:r>
              <a:rPr lang="en-US" sz="1600" dirty="0" err="1"/>
              <a:t>có</a:t>
            </a:r>
            <a:r>
              <a:rPr lang="en-US" sz="1600" dirty="0"/>
              <a:t> </a:t>
            </a:r>
            <a:r>
              <a:rPr lang="en-US" sz="1600" dirty="0" err="1"/>
              <a:t>bất</a:t>
            </a:r>
            <a:r>
              <a:rPr lang="en-US" sz="1600" dirty="0"/>
              <a:t> </a:t>
            </a:r>
            <a:r>
              <a:rPr lang="en-US" sz="1600" dirty="0" err="1"/>
              <a:t>kỳ</a:t>
            </a:r>
            <a:r>
              <a:rPr lang="en-US" sz="1600" dirty="0"/>
              <a:t> </a:t>
            </a:r>
            <a:r>
              <a:rPr lang="en-US" sz="1600" dirty="0" err="1"/>
              <a:t>sự</a:t>
            </a:r>
            <a:r>
              <a:rPr lang="en-US" sz="1600" dirty="0"/>
              <a:t> </a:t>
            </a:r>
            <a:r>
              <a:rPr lang="en-US" sz="1600" dirty="0" err="1"/>
              <a:t>tác</a:t>
            </a:r>
            <a:r>
              <a:rPr lang="en-US" sz="1600" dirty="0"/>
              <a:t> </a:t>
            </a:r>
            <a:r>
              <a:rPr lang="en-US" sz="1600" dirty="0" err="1"/>
              <a:t>động</a:t>
            </a:r>
            <a:r>
              <a:rPr lang="en-US" sz="1600" dirty="0"/>
              <a:t> </a:t>
            </a:r>
            <a:r>
              <a:rPr lang="en-US" sz="1600" dirty="0" err="1"/>
              <a:t>nào</a:t>
            </a:r>
            <a:r>
              <a:rPr lang="en-US" sz="1600" dirty="0"/>
              <a:t> </a:t>
            </a:r>
            <a:r>
              <a:rPr lang="en-US" sz="1600" dirty="0" err="1"/>
              <a:t>làm</a:t>
            </a:r>
            <a:r>
              <a:rPr lang="en-US" sz="1600" dirty="0"/>
              <a:t> </a:t>
            </a:r>
            <a:r>
              <a:rPr lang="en-US" sz="1600" dirty="0" err="1"/>
              <a:t>thay</a:t>
            </a:r>
            <a:r>
              <a:rPr lang="en-US" sz="1600" dirty="0"/>
              <a:t> </a:t>
            </a:r>
            <a:r>
              <a:rPr lang="en-US" sz="1600" dirty="0" err="1"/>
              <a:t>đổi</a:t>
            </a:r>
            <a:r>
              <a:rPr lang="en-US" sz="1600" dirty="0"/>
              <a:t> </a:t>
            </a:r>
            <a:r>
              <a:rPr lang="en-US" sz="1600" dirty="0" err="1"/>
              <a:t>nội</a:t>
            </a:r>
            <a:r>
              <a:rPr lang="en-US" sz="1600" dirty="0"/>
              <a:t> dung </a:t>
            </a:r>
            <a:r>
              <a:rPr lang="en-US" sz="1600" dirty="0" err="1"/>
              <a:t>ảnh</a:t>
            </a:r>
            <a:r>
              <a:rPr lang="en-US" sz="1600" dirty="0"/>
              <a:t> </a:t>
            </a:r>
            <a:r>
              <a:rPr lang="en-US" sz="1600" dirty="0" err="1"/>
              <a:t>dù</a:t>
            </a:r>
            <a:r>
              <a:rPr lang="en-US" sz="1600" dirty="0"/>
              <a:t> </a:t>
            </a:r>
            <a:r>
              <a:rPr lang="en-US" sz="1600" dirty="0" err="1"/>
              <a:t>là</a:t>
            </a:r>
            <a:r>
              <a:rPr lang="en-US" sz="1600" dirty="0"/>
              <a:t> </a:t>
            </a:r>
            <a:r>
              <a:rPr lang="en-US" sz="1600" dirty="0" err="1"/>
              <a:t>nhỏ</a:t>
            </a:r>
            <a:r>
              <a:rPr lang="en-US" sz="1600" dirty="0"/>
              <a:t> </a:t>
            </a:r>
            <a:r>
              <a:rPr lang="en-US" sz="1600" dirty="0" err="1"/>
              <a:t>nhất</a:t>
            </a:r>
            <a:r>
              <a:rPr lang="en-US" sz="1600" dirty="0"/>
              <a:t>.</a:t>
            </a:r>
          </a:p>
          <a:p>
            <a:pPr lvl="0"/>
            <a:r>
              <a:rPr lang="en-US" sz="1600" i="1" dirty="0" err="1"/>
              <a:t>Tính</a:t>
            </a:r>
            <a:r>
              <a:rPr lang="en-US" sz="1600" i="1" dirty="0"/>
              <a:t> </a:t>
            </a:r>
            <a:r>
              <a:rPr lang="en-US" sz="1600" i="1" dirty="0" err="1"/>
              <a:t>phân</a:t>
            </a:r>
            <a:r>
              <a:rPr lang="en-US" sz="1600" i="1" dirty="0"/>
              <a:t> </a:t>
            </a:r>
            <a:r>
              <a:rPr lang="en-US" sz="1600" i="1" dirty="0" err="1"/>
              <a:t>bổ</a:t>
            </a:r>
            <a:r>
              <a:rPr lang="en-US" sz="1600" i="1" dirty="0"/>
              <a:t>: </a:t>
            </a:r>
            <a:r>
              <a:rPr lang="en-US" sz="1600" dirty="0" err="1"/>
              <a:t>Các</a:t>
            </a:r>
            <a:r>
              <a:rPr lang="en-US" sz="1600" dirty="0"/>
              <a:t> bit </a:t>
            </a:r>
            <a:r>
              <a:rPr lang="en-US" sz="1600" dirty="0" err="1"/>
              <a:t>của</a:t>
            </a:r>
            <a:r>
              <a:rPr lang="en-US" sz="1600" dirty="0"/>
              <a:t> </a:t>
            </a:r>
            <a:r>
              <a:rPr lang="en-US" sz="1600" dirty="0" err="1"/>
              <a:t>thông</a:t>
            </a:r>
            <a:r>
              <a:rPr lang="en-US" sz="1600" dirty="0"/>
              <a:t> tin </a:t>
            </a:r>
            <a:r>
              <a:rPr lang="en-US" sz="1600" dirty="0" err="1"/>
              <a:t>nhúng</a:t>
            </a:r>
            <a:r>
              <a:rPr lang="en-US" sz="1600" dirty="0"/>
              <a:t> </a:t>
            </a:r>
            <a:r>
              <a:rPr lang="en-US" sz="1600" dirty="0" err="1"/>
              <a:t>cần</a:t>
            </a:r>
            <a:r>
              <a:rPr lang="en-US" sz="1600" dirty="0"/>
              <a:t> </a:t>
            </a:r>
            <a:r>
              <a:rPr lang="en-US" sz="1600" dirty="0" err="1"/>
              <a:t>được</a:t>
            </a:r>
            <a:r>
              <a:rPr lang="en-US" sz="1600" dirty="0"/>
              <a:t> </a:t>
            </a:r>
            <a:r>
              <a:rPr lang="en-US" sz="1600" dirty="0" err="1"/>
              <a:t>phân</a:t>
            </a:r>
            <a:r>
              <a:rPr lang="en-US" sz="1600" dirty="0"/>
              <a:t> </a:t>
            </a:r>
            <a:r>
              <a:rPr lang="en-US" sz="1600" dirty="0" err="1"/>
              <a:t>bố</a:t>
            </a:r>
            <a:r>
              <a:rPr lang="en-US" sz="1600" dirty="0"/>
              <a:t> </a:t>
            </a:r>
            <a:r>
              <a:rPr lang="en-US" sz="1600" dirty="0" err="1"/>
              <a:t>đều</a:t>
            </a:r>
            <a:r>
              <a:rPr lang="en-US" sz="1600" dirty="0"/>
              <a:t> </a:t>
            </a:r>
            <a:r>
              <a:rPr lang="en-US" sz="1600" dirty="0" err="1"/>
              <a:t>trên</a:t>
            </a:r>
            <a:r>
              <a:rPr lang="en-US" sz="1600" dirty="0"/>
              <a:t> </a:t>
            </a:r>
            <a:r>
              <a:rPr lang="en-US" sz="1600" dirty="0" err="1"/>
              <a:t>ảnh</a:t>
            </a:r>
            <a:r>
              <a:rPr lang="en-US" sz="1600" dirty="0"/>
              <a:t> </a:t>
            </a:r>
            <a:r>
              <a:rPr lang="en-US" sz="1600" dirty="0" err="1"/>
              <a:t>đế</a:t>
            </a:r>
            <a:r>
              <a:rPr lang="en-US" sz="1600" dirty="0"/>
              <a:t> </a:t>
            </a:r>
            <a:r>
              <a:rPr lang="en-US" sz="1600" dirty="0" err="1"/>
              <a:t>chống</a:t>
            </a:r>
            <a:r>
              <a:rPr lang="en-US" sz="1600" dirty="0"/>
              <a:t> </a:t>
            </a:r>
            <a:r>
              <a:rPr lang="en-US" sz="1600" dirty="0" err="1"/>
              <a:t>sự</a:t>
            </a:r>
            <a:r>
              <a:rPr lang="en-US" sz="1600" dirty="0"/>
              <a:t> </a:t>
            </a:r>
            <a:r>
              <a:rPr lang="en-US" sz="1600" dirty="0" err="1"/>
              <a:t>xuyên</a:t>
            </a:r>
            <a:r>
              <a:rPr lang="en-US" sz="1600" dirty="0"/>
              <a:t> </a:t>
            </a:r>
            <a:r>
              <a:rPr lang="en-US" sz="1600" dirty="0" err="1"/>
              <a:t>tạc</a:t>
            </a:r>
            <a:r>
              <a:rPr lang="en-US" sz="1600" dirty="0"/>
              <a:t> </a:t>
            </a:r>
            <a:r>
              <a:rPr lang="en-US" sz="1600" dirty="0" err="1"/>
              <a:t>ảnh</a:t>
            </a:r>
            <a:r>
              <a:rPr lang="en-US" sz="1600" dirty="0"/>
              <a:t> ở </a:t>
            </a:r>
            <a:r>
              <a:rPr lang="en-US" sz="1600" dirty="0" err="1"/>
              <a:t>từng</a:t>
            </a:r>
            <a:r>
              <a:rPr lang="en-US" sz="1600" dirty="0"/>
              <a:t> </a:t>
            </a:r>
            <a:r>
              <a:rPr lang="en-US" sz="1600" dirty="0" err="1"/>
              <a:t>vùng</a:t>
            </a:r>
            <a:r>
              <a:rPr lang="en-US" sz="1600" dirty="0"/>
              <a:t>.</a:t>
            </a:r>
          </a:p>
          <a:p>
            <a:endParaRPr lang="en-US" sz="1600" dirty="0"/>
          </a:p>
        </p:txBody>
      </p:sp>
    </p:spTree>
    <p:extLst>
      <p:ext uri="{BB962C8B-B14F-4D97-AF65-F5344CB8AC3E}">
        <p14:creationId xmlns:p14="http://schemas.microsoft.com/office/powerpoint/2010/main" val="269380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latin typeface="Palatino Linotype" panose="02040502050505030304" pitchFamily="18" charset="0"/>
              </a:rPr>
              <a:t>5.2) </a:t>
            </a:r>
            <a:r>
              <a:rPr lang="en-US" sz="2000" dirty="0" err="1">
                <a:latin typeface="Palatino Linotype" panose="02040502050505030304" pitchFamily="18" charset="0"/>
              </a:rPr>
              <a:t>Kỹ</a:t>
            </a:r>
            <a:r>
              <a:rPr lang="en-US" sz="2000" dirty="0">
                <a:latin typeface="Palatino Linotype" panose="02040502050505030304" pitchFamily="18" charset="0"/>
              </a:rPr>
              <a:t> </a:t>
            </a:r>
            <a:r>
              <a:rPr lang="en-US" sz="2000" dirty="0" err="1">
                <a:latin typeface="Palatino Linotype" panose="02040502050505030304" pitchFamily="18" charset="0"/>
              </a:rPr>
              <a:t>thuật</a:t>
            </a:r>
            <a:r>
              <a:rPr lang="en-US" sz="2000" dirty="0">
                <a:latin typeface="Palatino Linotype" panose="02040502050505030304" pitchFamily="18" charset="0"/>
              </a:rPr>
              <a:t> </a:t>
            </a:r>
            <a:r>
              <a:rPr lang="en-US" sz="2000" dirty="0" err="1">
                <a:latin typeface="Palatino Linotype" panose="02040502050505030304" pitchFamily="18" charset="0"/>
              </a:rPr>
              <a:t>thủy</a:t>
            </a:r>
            <a:r>
              <a:rPr lang="en-US" sz="2000" dirty="0">
                <a:latin typeface="Palatino Linotype" panose="02040502050505030304" pitchFamily="18" charset="0"/>
              </a:rPr>
              <a:t> </a:t>
            </a:r>
            <a:r>
              <a:rPr lang="en-US" sz="2000" dirty="0" err="1">
                <a:latin typeface="Palatino Linotype" panose="02040502050505030304" pitchFamily="18" charset="0"/>
              </a:rPr>
              <a:t>vân</a:t>
            </a:r>
            <a:r>
              <a:rPr lang="en-US" sz="2000" dirty="0">
                <a:latin typeface="Palatino Linotype" panose="02040502050505030304" pitchFamily="18" charset="0"/>
              </a:rPr>
              <a:t> LSB </a:t>
            </a:r>
            <a:r>
              <a:rPr lang="en-US" sz="2000" dirty="0" err="1">
                <a:latin typeface="Palatino Linotype" panose="02040502050505030304" pitchFamily="18" charset="0"/>
              </a:rPr>
              <a:t>ứng</a:t>
            </a:r>
            <a:r>
              <a:rPr lang="en-US" sz="2000" dirty="0">
                <a:latin typeface="Palatino Linotype" panose="02040502050505030304" pitchFamily="18" charset="0"/>
              </a:rPr>
              <a:t> </a:t>
            </a:r>
            <a:r>
              <a:rPr lang="en-US" sz="2000" dirty="0" err="1">
                <a:latin typeface="Palatino Linotype" panose="02040502050505030304" pitchFamily="18" charset="0"/>
              </a:rPr>
              <a:t>dụng</a:t>
            </a:r>
            <a:r>
              <a:rPr lang="en-US" sz="2000" dirty="0">
                <a:latin typeface="Palatino Linotype" panose="02040502050505030304" pitchFamily="18" charset="0"/>
              </a:rPr>
              <a:t> </a:t>
            </a:r>
            <a:r>
              <a:rPr lang="en-US" sz="2000" dirty="0" err="1">
                <a:latin typeface="Palatino Linotype" panose="02040502050505030304" pitchFamily="18" charset="0"/>
              </a:rPr>
              <a:t>chống</a:t>
            </a:r>
            <a:r>
              <a:rPr lang="en-US" sz="2000" dirty="0">
                <a:latin typeface="Palatino Linotype" panose="02040502050505030304" pitchFamily="18" charset="0"/>
              </a:rPr>
              <a:t> </a:t>
            </a:r>
            <a:r>
              <a:rPr lang="en-US" sz="2000" dirty="0" err="1">
                <a:latin typeface="Palatino Linotype" panose="02040502050505030304" pitchFamily="18" charset="0"/>
              </a:rPr>
              <a:t>xuyên</a:t>
            </a:r>
            <a:r>
              <a:rPr lang="en-US" sz="2000" dirty="0">
                <a:latin typeface="Palatino Linotype" panose="02040502050505030304" pitchFamily="18" charset="0"/>
              </a:rPr>
              <a:t> </a:t>
            </a:r>
            <a:r>
              <a:rPr lang="en-US" sz="2000" dirty="0" err="1">
                <a:latin typeface="Palatino Linotype" panose="02040502050505030304" pitchFamily="18" charset="0"/>
              </a:rPr>
              <a:t>tạc</a:t>
            </a:r>
            <a:r>
              <a:rPr lang="en-US" sz="2000" dirty="0">
                <a:latin typeface="Palatino Linotype" panose="02040502050505030304" pitchFamily="18" charset="0"/>
              </a:rPr>
              <a:t> </a:t>
            </a:r>
            <a:r>
              <a:rPr lang="en-US" sz="2000" dirty="0" err="1">
                <a:latin typeface="Palatino Linotype" panose="02040502050505030304" pitchFamily="18" charset="0"/>
              </a:rPr>
              <a:t>ảnh</a:t>
            </a:r>
            <a:endParaRPr lang="en-US" sz="2000" dirty="0"/>
          </a:p>
        </p:txBody>
      </p:sp>
      <p:sp>
        <p:nvSpPr>
          <p:cNvPr id="3" name="Content Placeholder 2"/>
          <p:cNvSpPr>
            <a:spLocks noGrp="1"/>
          </p:cNvSpPr>
          <p:nvPr>
            <p:ph sz="quarter" idx="13"/>
          </p:nvPr>
        </p:nvSpPr>
        <p:spPr/>
        <p:txBody>
          <a:bodyPr>
            <a:normAutofit lnSpcReduction="10000"/>
          </a:bodyPr>
          <a:lstStyle/>
          <a:p>
            <a:r>
              <a:rPr lang="en-US" sz="1600" dirty="0" err="1"/>
              <a:t>Thuật</a:t>
            </a:r>
            <a:r>
              <a:rPr lang="en-US" sz="1600" dirty="0"/>
              <a:t> </a:t>
            </a:r>
            <a:r>
              <a:rPr lang="en-US" sz="1600" dirty="0" err="1"/>
              <a:t>toán</a:t>
            </a:r>
            <a:r>
              <a:rPr lang="en-US" sz="1600" dirty="0"/>
              <a:t> </a:t>
            </a:r>
            <a:r>
              <a:rPr lang="en-US" sz="1600" dirty="0" err="1"/>
              <a:t>dưới</a:t>
            </a:r>
            <a:r>
              <a:rPr lang="en-US" sz="1600" dirty="0"/>
              <a:t> </a:t>
            </a:r>
            <a:r>
              <a:rPr lang="en-US" sz="1600" dirty="0" err="1"/>
              <a:t>đây</a:t>
            </a:r>
            <a:r>
              <a:rPr lang="en-US" sz="1600" dirty="0"/>
              <a:t> </a:t>
            </a:r>
            <a:r>
              <a:rPr lang="en-US" sz="1600" dirty="0" err="1"/>
              <a:t>sử</a:t>
            </a:r>
            <a:r>
              <a:rPr lang="en-US" sz="1600" dirty="0"/>
              <a:t> </a:t>
            </a:r>
            <a:r>
              <a:rPr lang="en-US" sz="1600" dirty="0" err="1"/>
              <a:t>dụng</a:t>
            </a:r>
            <a:r>
              <a:rPr lang="en-US" sz="1600" dirty="0"/>
              <a:t> </a:t>
            </a:r>
            <a:r>
              <a:rPr lang="en-US" sz="1600" dirty="0" err="1"/>
              <a:t>phương</a:t>
            </a:r>
            <a:r>
              <a:rPr lang="en-US" sz="1600" dirty="0"/>
              <a:t> </a:t>
            </a:r>
            <a:r>
              <a:rPr lang="en-US" sz="1600" dirty="0" err="1"/>
              <a:t>pháp</a:t>
            </a:r>
            <a:r>
              <a:rPr lang="en-US" sz="1600" dirty="0"/>
              <a:t> </a:t>
            </a:r>
            <a:r>
              <a:rPr lang="en-US" sz="1600" dirty="0" err="1"/>
              <a:t>trải</a:t>
            </a:r>
            <a:r>
              <a:rPr lang="en-US" sz="1600" dirty="0"/>
              <a:t> </a:t>
            </a:r>
            <a:r>
              <a:rPr lang="en-US" sz="1600" dirty="0" err="1"/>
              <a:t>phổ</a:t>
            </a:r>
            <a:r>
              <a:rPr lang="en-US" sz="1600" dirty="0"/>
              <a:t> </a:t>
            </a:r>
            <a:r>
              <a:rPr lang="en-US" sz="1600" dirty="0" err="1"/>
              <a:t>trong</a:t>
            </a:r>
            <a:r>
              <a:rPr lang="en-US" sz="1600" dirty="0"/>
              <a:t> </a:t>
            </a:r>
            <a:r>
              <a:rPr lang="en-US" sz="1600" dirty="0" err="1"/>
              <a:t>truyền</a:t>
            </a:r>
            <a:r>
              <a:rPr lang="en-US" sz="1600" dirty="0"/>
              <a:t> </a:t>
            </a:r>
            <a:r>
              <a:rPr lang="en-US" sz="1600" dirty="0" err="1"/>
              <a:t>thông</a:t>
            </a:r>
            <a:r>
              <a:rPr lang="en-US" sz="1600" dirty="0"/>
              <a:t> </a:t>
            </a:r>
            <a:r>
              <a:rPr lang="en-US" sz="1600" dirty="0" err="1"/>
              <a:t>để</a:t>
            </a:r>
            <a:r>
              <a:rPr lang="en-US" sz="1600" dirty="0"/>
              <a:t> </a:t>
            </a:r>
            <a:r>
              <a:rPr lang="en-US" sz="1600" dirty="0" err="1"/>
              <a:t>nhúng</a:t>
            </a:r>
            <a:r>
              <a:rPr lang="en-US" sz="1600" dirty="0"/>
              <a:t> </a:t>
            </a:r>
            <a:r>
              <a:rPr lang="en-US" sz="1600" dirty="0" err="1"/>
              <a:t>thủy</a:t>
            </a:r>
            <a:r>
              <a:rPr lang="en-US" sz="1600" dirty="0"/>
              <a:t> </a:t>
            </a:r>
            <a:r>
              <a:rPr lang="en-US" sz="1600" dirty="0" err="1"/>
              <a:t>vân</a:t>
            </a:r>
            <a:r>
              <a:rPr lang="en-US" sz="1600" dirty="0"/>
              <a:t>. </a:t>
            </a:r>
            <a:r>
              <a:rPr lang="en-US" sz="1600" dirty="0" err="1"/>
              <a:t>Giải</a:t>
            </a:r>
            <a:r>
              <a:rPr lang="en-US" sz="1600" dirty="0"/>
              <a:t> </a:t>
            </a:r>
            <a:r>
              <a:rPr lang="en-US" sz="1600" dirty="0" err="1"/>
              <a:t>tần</a:t>
            </a:r>
            <a:r>
              <a:rPr lang="en-US" sz="1600" dirty="0"/>
              <a:t> </a:t>
            </a:r>
            <a:r>
              <a:rPr lang="en-US" sz="1600" dirty="0" err="1"/>
              <a:t>được</a:t>
            </a:r>
            <a:r>
              <a:rPr lang="en-US" sz="1600" dirty="0"/>
              <a:t> </a:t>
            </a:r>
            <a:r>
              <a:rPr lang="en-US" sz="1600" dirty="0" err="1"/>
              <a:t>sử</a:t>
            </a:r>
            <a:r>
              <a:rPr lang="en-US" sz="1600" dirty="0"/>
              <a:t> </a:t>
            </a:r>
            <a:r>
              <a:rPr lang="en-US" sz="1600" dirty="0" err="1"/>
              <a:t>dụng</a:t>
            </a:r>
            <a:r>
              <a:rPr lang="en-US" sz="1600" dirty="0"/>
              <a:t> </a:t>
            </a:r>
            <a:r>
              <a:rPr lang="en-US" sz="1600" dirty="0" err="1"/>
              <a:t>để</a:t>
            </a:r>
            <a:r>
              <a:rPr lang="en-US" sz="1600" dirty="0"/>
              <a:t> </a:t>
            </a:r>
            <a:r>
              <a:rPr lang="en-US" sz="1600" dirty="0" err="1"/>
              <a:t>chứa</a:t>
            </a:r>
            <a:r>
              <a:rPr lang="en-US" sz="1600" dirty="0"/>
              <a:t> </a:t>
            </a:r>
            <a:r>
              <a:rPr lang="en-US" sz="1600" dirty="0" err="1"/>
              <a:t>tín</a:t>
            </a:r>
            <a:r>
              <a:rPr lang="en-US" sz="1600" dirty="0"/>
              <a:t> </a:t>
            </a:r>
            <a:r>
              <a:rPr lang="en-US" sz="1600" dirty="0" err="1"/>
              <a:t>hiệu</a:t>
            </a:r>
            <a:r>
              <a:rPr lang="en-US" sz="1600" dirty="0"/>
              <a:t> </a:t>
            </a:r>
            <a:r>
              <a:rPr lang="en-US" sz="1600" dirty="0" err="1"/>
              <a:t>thủy</a:t>
            </a:r>
            <a:r>
              <a:rPr lang="en-US" sz="1600" dirty="0"/>
              <a:t> </a:t>
            </a:r>
            <a:r>
              <a:rPr lang="en-US" sz="1600" dirty="0" err="1"/>
              <a:t>vân</a:t>
            </a:r>
            <a:r>
              <a:rPr lang="en-US" sz="1600" dirty="0"/>
              <a:t> </a:t>
            </a:r>
            <a:r>
              <a:rPr lang="en-US" sz="1600" dirty="0" err="1"/>
              <a:t>là</a:t>
            </a:r>
            <a:r>
              <a:rPr lang="en-US" sz="1600" dirty="0"/>
              <a:t> </a:t>
            </a:r>
            <a:r>
              <a:rPr lang="en-US" sz="1600" dirty="0" err="1"/>
              <a:t>miền</a:t>
            </a:r>
            <a:r>
              <a:rPr lang="en-US" sz="1600" dirty="0"/>
              <a:t> </a:t>
            </a:r>
            <a:r>
              <a:rPr lang="en-US" sz="1600" dirty="0" err="1"/>
              <a:t>tần</a:t>
            </a:r>
            <a:r>
              <a:rPr lang="en-US" sz="1600" dirty="0"/>
              <a:t> </a:t>
            </a:r>
            <a:r>
              <a:rPr lang="en-US" sz="1600" dirty="0" err="1"/>
              <a:t>số</a:t>
            </a:r>
            <a:r>
              <a:rPr lang="en-US" sz="1600" dirty="0"/>
              <a:t> </a:t>
            </a:r>
            <a:r>
              <a:rPr lang="en-US" sz="1600" dirty="0" err="1"/>
              <a:t>giữa</a:t>
            </a:r>
            <a:r>
              <a:rPr lang="en-US" sz="1600" dirty="0"/>
              <a:t> </a:t>
            </a:r>
            <a:r>
              <a:rPr lang="en-US" sz="1600" dirty="0" err="1"/>
              <a:t>của</a:t>
            </a:r>
            <a:r>
              <a:rPr lang="en-US" sz="1600" dirty="0"/>
              <a:t> </a:t>
            </a:r>
            <a:r>
              <a:rPr lang="en-US" sz="1600" dirty="0" err="1"/>
              <a:t>một</a:t>
            </a:r>
            <a:r>
              <a:rPr lang="en-US" sz="1600" dirty="0"/>
              <a:t> </a:t>
            </a:r>
            <a:r>
              <a:rPr lang="en-US" sz="1600" dirty="0" err="1"/>
              <a:t>khối</a:t>
            </a:r>
            <a:r>
              <a:rPr lang="en-US" sz="1600" dirty="0"/>
              <a:t> </a:t>
            </a:r>
            <a:r>
              <a:rPr lang="en-US" sz="1600" dirty="0" err="1"/>
              <a:t>biến</a:t>
            </a:r>
            <a:r>
              <a:rPr lang="en-US" sz="1600" dirty="0"/>
              <a:t> </a:t>
            </a:r>
            <a:r>
              <a:rPr lang="en-US" sz="1600" dirty="0" err="1"/>
              <a:t>đổi</a:t>
            </a:r>
            <a:r>
              <a:rPr lang="en-US" sz="1600" dirty="0"/>
              <a:t> </a:t>
            </a:r>
            <a:r>
              <a:rPr lang="en-US" sz="1600" dirty="0" err="1"/>
              <a:t>cosin</a:t>
            </a:r>
            <a:r>
              <a:rPr lang="en-US" sz="1600" dirty="0"/>
              <a:t> </a:t>
            </a:r>
            <a:r>
              <a:rPr lang="en-US" sz="1600" dirty="0" err="1"/>
              <a:t>rời</a:t>
            </a:r>
            <a:r>
              <a:rPr lang="en-US" sz="1600" dirty="0"/>
              <a:t> </a:t>
            </a:r>
            <a:r>
              <a:rPr lang="en-US" sz="1600" dirty="0" err="1"/>
              <a:t>rạc</a:t>
            </a:r>
            <a:r>
              <a:rPr lang="en-US" sz="1600" dirty="0"/>
              <a:t> DCT (</a:t>
            </a:r>
            <a:r>
              <a:rPr lang="en-US" sz="1600" i="1" dirty="0"/>
              <a:t>discrete </a:t>
            </a:r>
            <a:r>
              <a:rPr lang="en-US" sz="1600" i="1" dirty="0" err="1"/>
              <a:t>cosne</a:t>
            </a:r>
            <a:r>
              <a:rPr lang="en-US" sz="1600" i="1" dirty="0"/>
              <a:t> transformation) </a:t>
            </a:r>
            <a:r>
              <a:rPr lang="en-US" sz="1600" dirty="0"/>
              <a:t>8x8.</a:t>
            </a:r>
            <a:r>
              <a:rPr lang="en-US" sz="1600" i="1" dirty="0"/>
              <a:t> </a:t>
            </a:r>
            <a:r>
              <a:rPr lang="en-US" sz="1600" dirty="0" err="1"/>
              <a:t>Trong</a:t>
            </a:r>
            <a:r>
              <a:rPr lang="en-US" sz="1600" dirty="0"/>
              <a:t> </a:t>
            </a:r>
            <a:r>
              <a:rPr lang="en-US" sz="1600" dirty="0" err="1"/>
              <a:t>đó</a:t>
            </a:r>
            <a:r>
              <a:rPr lang="en-US" sz="1600" dirty="0"/>
              <a:t>, </a:t>
            </a:r>
            <a:r>
              <a:rPr lang="en-US" sz="1600" dirty="0" err="1"/>
              <a:t>các</a:t>
            </a:r>
            <a:r>
              <a:rPr lang="en-US" sz="1600" dirty="0"/>
              <a:t> </a:t>
            </a:r>
            <a:r>
              <a:rPr lang="en-US" sz="1600" dirty="0" err="1"/>
              <a:t>khối</a:t>
            </a:r>
            <a:r>
              <a:rPr lang="en-US" sz="1600" dirty="0"/>
              <a:t> DCT 8x8 </a:t>
            </a:r>
            <a:r>
              <a:rPr lang="en-US" sz="1600" dirty="0" err="1"/>
              <a:t>là</a:t>
            </a:r>
            <a:r>
              <a:rPr lang="en-US" sz="1600" dirty="0"/>
              <a:t> </a:t>
            </a:r>
            <a:r>
              <a:rPr lang="en-US" sz="1600" dirty="0" err="1"/>
              <a:t>những</a:t>
            </a:r>
            <a:r>
              <a:rPr lang="en-US" sz="1600" dirty="0"/>
              <a:t> </a:t>
            </a:r>
            <a:r>
              <a:rPr lang="en-US" sz="1600" dirty="0" err="1"/>
              <a:t>khối</a:t>
            </a:r>
            <a:r>
              <a:rPr lang="en-US" sz="1600" dirty="0"/>
              <a:t> </a:t>
            </a:r>
            <a:r>
              <a:rPr lang="en-US" sz="1600" dirty="0" err="1"/>
              <a:t>ảnh</a:t>
            </a:r>
            <a:r>
              <a:rPr lang="en-US" sz="1600" dirty="0"/>
              <a:t> </a:t>
            </a:r>
            <a:r>
              <a:rPr lang="en-US" sz="1600" dirty="0" err="1"/>
              <a:t>cùng</a:t>
            </a:r>
            <a:r>
              <a:rPr lang="en-US" sz="1600" dirty="0"/>
              <a:t> </a:t>
            </a:r>
            <a:r>
              <a:rPr lang="en-US" sz="1600" dirty="0" err="1"/>
              <a:t>kích</a:t>
            </a:r>
            <a:r>
              <a:rPr lang="en-US" sz="1600" dirty="0"/>
              <a:t> </a:t>
            </a:r>
            <a:r>
              <a:rPr lang="en-US" sz="1600" dirty="0" err="1"/>
              <a:t>thước</a:t>
            </a:r>
            <a:r>
              <a:rPr lang="en-US" sz="1600" dirty="0"/>
              <a:t> </a:t>
            </a:r>
            <a:r>
              <a:rPr lang="en-US" sz="1600" dirty="0" err="1"/>
              <a:t>đã</a:t>
            </a:r>
            <a:r>
              <a:rPr lang="en-US" sz="1600" dirty="0"/>
              <a:t> </a:t>
            </a:r>
            <a:r>
              <a:rPr lang="en-US" sz="1600" dirty="0" err="1"/>
              <a:t>được</a:t>
            </a:r>
            <a:r>
              <a:rPr lang="en-US" sz="1600" dirty="0"/>
              <a:t> </a:t>
            </a:r>
            <a:r>
              <a:rPr lang="en-US" sz="1600" dirty="0" err="1"/>
              <a:t>chọn</a:t>
            </a:r>
            <a:r>
              <a:rPr lang="en-US" sz="1600" dirty="0"/>
              <a:t> </a:t>
            </a:r>
            <a:r>
              <a:rPr lang="en-US" sz="1600" dirty="0" err="1"/>
              <a:t>ngẫu</a:t>
            </a:r>
            <a:r>
              <a:rPr lang="en-US" sz="1600" dirty="0"/>
              <a:t> </a:t>
            </a:r>
            <a:r>
              <a:rPr lang="en-US" sz="1600" dirty="0" err="1"/>
              <a:t>nhiên</a:t>
            </a:r>
            <a:r>
              <a:rPr lang="en-US" sz="1600" dirty="0"/>
              <a:t> </a:t>
            </a:r>
            <a:r>
              <a:rPr lang="en-US" sz="1600" dirty="0" err="1"/>
              <a:t>từ</a:t>
            </a:r>
            <a:r>
              <a:rPr lang="en-US" sz="1600" dirty="0"/>
              <a:t> </a:t>
            </a:r>
            <a:r>
              <a:rPr lang="en-US" sz="1600" dirty="0" err="1"/>
              <a:t>ảnh</a:t>
            </a:r>
            <a:r>
              <a:rPr lang="en-US" sz="1600" dirty="0"/>
              <a:t> ban </a:t>
            </a:r>
            <a:r>
              <a:rPr lang="en-US" sz="1600" dirty="0" err="1"/>
              <a:t>đầu</a:t>
            </a:r>
            <a:r>
              <a:rPr lang="en-US" sz="1600" dirty="0"/>
              <a:t> </a:t>
            </a:r>
            <a:r>
              <a:rPr lang="en-US" sz="1600" dirty="0" err="1"/>
              <a:t>và</a:t>
            </a:r>
            <a:r>
              <a:rPr lang="en-US" sz="1600" dirty="0"/>
              <a:t> </a:t>
            </a:r>
            <a:r>
              <a:rPr lang="en-US" sz="1600" dirty="0" err="1"/>
              <a:t>áp</a:t>
            </a:r>
            <a:r>
              <a:rPr lang="en-US" sz="1600" dirty="0"/>
              <a:t> </a:t>
            </a:r>
            <a:r>
              <a:rPr lang="en-US" sz="1600" dirty="0" err="1"/>
              <a:t>dụng</a:t>
            </a:r>
            <a:r>
              <a:rPr lang="en-US" sz="1600" dirty="0"/>
              <a:t> </a:t>
            </a:r>
            <a:r>
              <a:rPr lang="en-US" sz="1600" dirty="0" err="1"/>
              <a:t>phép</a:t>
            </a:r>
            <a:r>
              <a:rPr lang="en-US" sz="1600" dirty="0"/>
              <a:t> </a:t>
            </a:r>
            <a:r>
              <a:rPr lang="en-US" sz="1600" dirty="0" err="1"/>
              <a:t>biến</a:t>
            </a:r>
            <a:r>
              <a:rPr lang="en-US" sz="1600" dirty="0"/>
              <a:t> </a:t>
            </a:r>
            <a:r>
              <a:rPr lang="en-US" sz="1600" dirty="0" err="1"/>
              <a:t>đổi</a:t>
            </a:r>
            <a:r>
              <a:rPr lang="en-US" sz="1600" dirty="0"/>
              <a:t> </a:t>
            </a:r>
            <a:r>
              <a:rPr lang="en-US" sz="1600" dirty="0" err="1"/>
              <a:t>cosin</a:t>
            </a:r>
            <a:r>
              <a:rPr lang="en-US" sz="1600" dirty="0"/>
              <a:t> </a:t>
            </a:r>
            <a:r>
              <a:rPr lang="en-US" sz="1600" dirty="0" err="1"/>
              <a:t>rời</a:t>
            </a:r>
            <a:r>
              <a:rPr lang="en-US" sz="1600" dirty="0"/>
              <a:t> </a:t>
            </a:r>
            <a:r>
              <a:rPr lang="en-US" sz="1600" dirty="0" err="1"/>
              <a:t>rạc</a:t>
            </a:r>
            <a:r>
              <a:rPr lang="en-US" sz="1600" dirty="0"/>
              <a:t> DCT </a:t>
            </a:r>
            <a:r>
              <a:rPr lang="en-US" sz="1600" dirty="0" err="1"/>
              <a:t>để</a:t>
            </a:r>
            <a:r>
              <a:rPr lang="en-US" sz="1600" dirty="0"/>
              <a:t> </a:t>
            </a:r>
            <a:r>
              <a:rPr lang="en-US" sz="1600" dirty="0" err="1"/>
              <a:t>chuyển</a:t>
            </a:r>
            <a:r>
              <a:rPr lang="en-US" sz="1600" dirty="0"/>
              <a:t> sang </a:t>
            </a:r>
            <a:r>
              <a:rPr lang="en-US" sz="1600" dirty="0" err="1"/>
              <a:t>miền</a:t>
            </a:r>
            <a:r>
              <a:rPr lang="en-US" sz="1600" dirty="0"/>
              <a:t> </a:t>
            </a:r>
            <a:r>
              <a:rPr lang="en-US" sz="1600" dirty="0" err="1"/>
              <a:t>tần</a:t>
            </a:r>
            <a:r>
              <a:rPr lang="en-US" sz="1600" dirty="0"/>
              <a:t> </a:t>
            </a:r>
            <a:r>
              <a:rPr lang="en-US" sz="1600" dirty="0" err="1"/>
              <a:t>số</a:t>
            </a:r>
            <a:r>
              <a:rPr lang="en-US" sz="1600" dirty="0"/>
              <a:t> (</a:t>
            </a:r>
            <a:r>
              <a:rPr lang="en-US" sz="1600" dirty="0" err="1"/>
              <a:t>mỗi</a:t>
            </a:r>
            <a:r>
              <a:rPr lang="en-US" sz="1600" dirty="0"/>
              <a:t> </a:t>
            </a:r>
            <a:r>
              <a:rPr lang="en-US" sz="1600" dirty="0" err="1"/>
              <a:t>tín</a:t>
            </a:r>
            <a:r>
              <a:rPr lang="en-US" sz="1600" dirty="0"/>
              <a:t> </a:t>
            </a:r>
            <a:r>
              <a:rPr lang="en-US" sz="1600" dirty="0" err="1"/>
              <a:t>hiệu</a:t>
            </a:r>
            <a:r>
              <a:rPr lang="en-US" sz="1600" dirty="0"/>
              <a:t> </a:t>
            </a:r>
            <a:r>
              <a:rPr lang="en-US" sz="1600" dirty="0" err="1"/>
              <a:t>thủy</a:t>
            </a:r>
            <a:r>
              <a:rPr lang="en-US" sz="1600" dirty="0"/>
              <a:t> </a:t>
            </a:r>
            <a:r>
              <a:rPr lang="en-US" sz="1600" dirty="0" err="1"/>
              <a:t>vân</a:t>
            </a:r>
            <a:r>
              <a:rPr lang="en-US" sz="1600" dirty="0"/>
              <a:t> </a:t>
            </a:r>
            <a:r>
              <a:rPr lang="en-US" sz="1600" dirty="0" err="1"/>
              <a:t>được</a:t>
            </a:r>
            <a:r>
              <a:rPr lang="en-US" sz="1600" dirty="0"/>
              <a:t> </a:t>
            </a:r>
            <a:r>
              <a:rPr lang="en-US" sz="1600" dirty="0" err="1"/>
              <a:t>chứa</a:t>
            </a:r>
            <a:r>
              <a:rPr lang="en-US" sz="1600" dirty="0"/>
              <a:t> </a:t>
            </a:r>
            <a:r>
              <a:rPr lang="en-US" sz="1600" dirty="0" err="1"/>
              <a:t>trong</a:t>
            </a:r>
            <a:r>
              <a:rPr lang="en-US" sz="1600" dirty="0"/>
              <a:t> </a:t>
            </a:r>
            <a:r>
              <a:rPr lang="en-US" sz="1600" dirty="0" err="1"/>
              <a:t>một</a:t>
            </a:r>
            <a:r>
              <a:rPr lang="en-US" sz="1600" dirty="0"/>
              <a:t> </a:t>
            </a:r>
            <a:r>
              <a:rPr lang="en-US" sz="1600" dirty="0" err="1"/>
              <a:t>khối</a:t>
            </a:r>
            <a:r>
              <a:rPr lang="en-US" sz="1600" dirty="0"/>
              <a:t>).</a:t>
            </a:r>
          </a:p>
          <a:p>
            <a:r>
              <a:rPr lang="en-US" sz="1600" dirty="0" err="1"/>
              <a:t>Kỹ</a:t>
            </a:r>
            <a:r>
              <a:rPr lang="en-US" sz="1600" dirty="0"/>
              <a:t> </a:t>
            </a:r>
            <a:r>
              <a:rPr lang="en-US" sz="1600" dirty="0" err="1"/>
              <a:t>thuật</a:t>
            </a:r>
            <a:r>
              <a:rPr lang="en-US" sz="1600" dirty="0"/>
              <a:t> </a:t>
            </a:r>
            <a:r>
              <a:rPr lang="en-US" sz="1600" dirty="0" err="1"/>
              <a:t>thủy</a:t>
            </a:r>
            <a:r>
              <a:rPr lang="en-US" sz="1600" dirty="0"/>
              <a:t> </a:t>
            </a:r>
            <a:r>
              <a:rPr lang="en-US" sz="1600" dirty="0" err="1"/>
              <a:t>vân</a:t>
            </a:r>
            <a:r>
              <a:rPr lang="en-US" sz="1600" dirty="0"/>
              <a:t> </a:t>
            </a:r>
            <a:r>
              <a:rPr lang="en-US" sz="1600" dirty="0" err="1"/>
              <a:t>trên</a:t>
            </a:r>
            <a:r>
              <a:rPr lang="en-US" sz="1600" dirty="0"/>
              <a:t> </a:t>
            </a:r>
            <a:r>
              <a:rPr lang="en-US" sz="1600" dirty="0" err="1"/>
              <a:t>miền</a:t>
            </a:r>
            <a:r>
              <a:rPr lang="en-US" sz="1600" dirty="0"/>
              <a:t> </a:t>
            </a:r>
            <a:r>
              <a:rPr lang="en-US" sz="1600" dirty="0" err="1"/>
              <a:t>tần</a:t>
            </a:r>
            <a:r>
              <a:rPr lang="en-US" sz="1600" dirty="0"/>
              <a:t> </a:t>
            </a:r>
            <a:r>
              <a:rPr lang="en-US" sz="1600" dirty="0" err="1"/>
              <a:t>số</a:t>
            </a:r>
            <a:r>
              <a:rPr lang="en-US" sz="1600" dirty="0"/>
              <a:t> </a:t>
            </a:r>
            <a:r>
              <a:rPr lang="en-US" sz="1600" dirty="0" err="1"/>
              <a:t>ứng</a:t>
            </a:r>
            <a:r>
              <a:rPr lang="en-US" sz="1600" dirty="0"/>
              <a:t> </a:t>
            </a:r>
            <a:r>
              <a:rPr lang="en-US" sz="1600" dirty="0" err="1"/>
              <a:t>dụng</a:t>
            </a:r>
            <a:r>
              <a:rPr lang="en-US" sz="1600" dirty="0"/>
              <a:t> </a:t>
            </a:r>
            <a:r>
              <a:rPr lang="en-US" sz="1600" dirty="0" err="1"/>
              <a:t>vào</a:t>
            </a:r>
            <a:r>
              <a:rPr lang="en-US" sz="1600" dirty="0"/>
              <a:t> </a:t>
            </a:r>
            <a:r>
              <a:rPr lang="en-US" sz="1600" dirty="0" err="1"/>
              <a:t>việc</a:t>
            </a:r>
            <a:r>
              <a:rPr lang="en-US" sz="1600" dirty="0"/>
              <a:t> </a:t>
            </a:r>
            <a:r>
              <a:rPr lang="en-US" sz="1600" dirty="0" err="1"/>
              <a:t>bảo</a:t>
            </a:r>
            <a:r>
              <a:rPr lang="en-US" sz="1600" dirty="0"/>
              <a:t> </a:t>
            </a:r>
            <a:r>
              <a:rPr lang="en-US" sz="1600" dirty="0" err="1"/>
              <a:t>vệ</a:t>
            </a:r>
            <a:r>
              <a:rPr lang="en-US" sz="1600" dirty="0"/>
              <a:t> </a:t>
            </a:r>
            <a:r>
              <a:rPr lang="en-US" sz="1600" dirty="0" err="1"/>
              <a:t>bản</a:t>
            </a:r>
            <a:r>
              <a:rPr lang="en-US" sz="1600" dirty="0"/>
              <a:t> </a:t>
            </a:r>
            <a:r>
              <a:rPr lang="en-US" sz="1600" dirty="0" err="1"/>
              <a:t>quyền</a:t>
            </a:r>
            <a:r>
              <a:rPr lang="en-US" sz="1600" dirty="0"/>
              <a:t> </a:t>
            </a:r>
            <a:r>
              <a:rPr lang="en-US" sz="1600" dirty="0" err="1"/>
              <a:t>tài</a:t>
            </a:r>
            <a:r>
              <a:rPr lang="en-US" sz="1600" dirty="0"/>
              <a:t> </a:t>
            </a:r>
            <a:r>
              <a:rPr lang="en-US" sz="1600" dirty="0" err="1"/>
              <a:t>liệu</a:t>
            </a:r>
            <a:r>
              <a:rPr lang="en-US" sz="1600" dirty="0"/>
              <a:t> </a:t>
            </a:r>
            <a:r>
              <a:rPr lang="en-US" sz="1600" dirty="0" err="1"/>
              <a:t>số</a:t>
            </a:r>
            <a:r>
              <a:rPr lang="en-US" sz="1600" dirty="0"/>
              <a:t> </a:t>
            </a:r>
            <a:r>
              <a:rPr lang="en-US" sz="1600" dirty="0" err="1"/>
              <a:t>phải</a:t>
            </a:r>
            <a:r>
              <a:rPr lang="en-US" sz="1600" dirty="0"/>
              <a:t> </a:t>
            </a:r>
            <a:r>
              <a:rPr lang="en-US" sz="1600" dirty="0" err="1"/>
              <a:t>thỏa</a:t>
            </a:r>
            <a:r>
              <a:rPr lang="en-US" sz="1600" dirty="0"/>
              <a:t> </a:t>
            </a:r>
            <a:r>
              <a:rPr lang="en-US" sz="1600" dirty="0" err="1"/>
              <a:t>mãn</a:t>
            </a:r>
            <a:r>
              <a:rPr lang="en-US" sz="1600" dirty="0"/>
              <a:t> 2 </a:t>
            </a:r>
            <a:r>
              <a:rPr lang="en-US" sz="1600" dirty="0" err="1"/>
              <a:t>tính</a:t>
            </a:r>
            <a:r>
              <a:rPr lang="en-US" sz="1600" dirty="0"/>
              <a:t> </a:t>
            </a:r>
            <a:r>
              <a:rPr lang="en-US" sz="1600" dirty="0" err="1"/>
              <a:t>chất</a:t>
            </a:r>
            <a:r>
              <a:rPr lang="en-US" sz="1600" dirty="0"/>
              <a:t> </a:t>
            </a:r>
            <a:r>
              <a:rPr lang="en-US" sz="1600" dirty="0" err="1"/>
              <a:t>sau</a:t>
            </a:r>
            <a:r>
              <a:rPr lang="en-US" sz="1600" dirty="0"/>
              <a:t>:</a:t>
            </a:r>
          </a:p>
          <a:p>
            <a:pPr lvl="0"/>
            <a:r>
              <a:rPr lang="en-US" sz="1600" i="1" dirty="0" err="1"/>
              <a:t>Tính</a:t>
            </a:r>
            <a:r>
              <a:rPr lang="en-US" sz="1600" i="1" dirty="0"/>
              <a:t> </a:t>
            </a:r>
            <a:r>
              <a:rPr lang="en-US" sz="1600" i="1" dirty="0" err="1"/>
              <a:t>vô</a:t>
            </a:r>
            <a:r>
              <a:rPr lang="en-US" sz="1600" i="1" dirty="0"/>
              <a:t> </a:t>
            </a:r>
            <a:r>
              <a:rPr lang="en-US" sz="1600" i="1" dirty="0" err="1"/>
              <a:t>hình</a:t>
            </a:r>
            <a:r>
              <a:rPr lang="en-US" sz="1600" i="1" dirty="0"/>
              <a:t>: </a:t>
            </a:r>
            <a:r>
              <a:rPr lang="en-US" sz="1600" dirty="0" err="1"/>
              <a:t>Mắt</a:t>
            </a:r>
            <a:r>
              <a:rPr lang="en-US" sz="1600" dirty="0"/>
              <a:t> </a:t>
            </a:r>
            <a:r>
              <a:rPr lang="en-US" sz="1600" dirty="0" err="1"/>
              <a:t>thường</a:t>
            </a:r>
            <a:r>
              <a:rPr lang="en-US" sz="1600" dirty="0"/>
              <a:t> </a:t>
            </a:r>
            <a:r>
              <a:rPr lang="en-US" sz="1600" dirty="0" err="1"/>
              <a:t>không</a:t>
            </a:r>
            <a:r>
              <a:rPr lang="en-US" sz="1600" dirty="0"/>
              <a:t> </a:t>
            </a:r>
            <a:r>
              <a:rPr lang="en-US" sz="1600" dirty="0" err="1"/>
              <a:t>thể</a:t>
            </a:r>
            <a:r>
              <a:rPr lang="en-US" sz="1600" dirty="0"/>
              <a:t> </a:t>
            </a:r>
            <a:r>
              <a:rPr lang="en-US" sz="1600" dirty="0" err="1"/>
              <a:t>phát</a:t>
            </a:r>
            <a:r>
              <a:rPr lang="en-US" sz="1600" dirty="0"/>
              <a:t> </a:t>
            </a:r>
            <a:r>
              <a:rPr lang="en-US" sz="1600" dirty="0" err="1"/>
              <a:t>hiện</a:t>
            </a:r>
            <a:r>
              <a:rPr lang="en-US" sz="1600" dirty="0"/>
              <a:t> </a:t>
            </a:r>
            <a:r>
              <a:rPr lang="en-US" sz="1600" dirty="0" err="1"/>
              <a:t>sự</a:t>
            </a:r>
            <a:r>
              <a:rPr lang="en-US" sz="1600" dirty="0"/>
              <a:t> </a:t>
            </a:r>
            <a:r>
              <a:rPr lang="en-US" sz="1600" dirty="0" err="1"/>
              <a:t>thay</a:t>
            </a:r>
            <a:r>
              <a:rPr lang="en-US" sz="1600" dirty="0"/>
              <a:t> </a:t>
            </a:r>
            <a:r>
              <a:rPr lang="en-US" sz="1600" dirty="0" err="1"/>
              <a:t>đổi</a:t>
            </a:r>
            <a:r>
              <a:rPr lang="en-US" sz="1600" dirty="0"/>
              <a:t> </a:t>
            </a:r>
            <a:r>
              <a:rPr lang="en-US" sz="1600" dirty="0" err="1"/>
              <a:t>của</a:t>
            </a:r>
            <a:r>
              <a:rPr lang="en-US" sz="1600" dirty="0"/>
              <a:t> </a:t>
            </a:r>
            <a:r>
              <a:rPr lang="en-US" sz="1600" dirty="0" err="1"/>
              <a:t>ảnh</a:t>
            </a:r>
            <a:r>
              <a:rPr lang="en-US" sz="1600" dirty="0"/>
              <a:t> </a:t>
            </a:r>
            <a:r>
              <a:rPr lang="en-US" sz="1600" dirty="0" err="1"/>
              <a:t>trước</a:t>
            </a:r>
            <a:r>
              <a:rPr lang="en-US" sz="1600" dirty="0"/>
              <a:t> </a:t>
            </a:r>
            <a:r>
              <a:rPr lang="en-US" sz="1600" dirty="0" err="1"/>
              <a:t>và</a:t>
            </a:r>
            <a:r>
              <a:rPr lang="en-US" sz="1600" dirty="0"/>
              <a:t> </a:t>
            </a:r>
            <a:r>
              <a:rPr lang="en-US" sz="1600" dirty="0" err="1"/>
              <a:t>sau</a:t>
            </a:r>
            <a:r>
              <a:rPr lang="en-US" sz="1600" dirty="0"/>
              <a:t> </a:t>
            </a:r>
            <a:r>
              <a:rPr lang="en-US" sz="1600" dirty="0" err="1"/>
              <a:t>khi</a:t>
            </a:r>
            <a:r>
              <a:rPr lang="en-US" sz="1600" dirty="0"/>
              <a:t> </a:t>
            </a:r>
            <a:r>
              <a:rPr lang="en-US" sz="1600" dirty="0" err="1"/>
              <a:t>nhúng</a:t>
            </a:r>
            <a:r>
              <a:rPr lang="en-US" sz="1600" dirty="0"/>
              <a:t> </a:t>
            </a:r>
            <a:r>
              <a:rPr lang="en-US" sz="1600" dirty="0" err="1"/>
              <a:t>thông</a:t>
            </a:r>
            <a:r>
              <a:rPr lang="en-US" sz="1600" dirty="0"/>
              <a:t> tin.</a:t>
            </a:r>
          </a:p>
          <a:p>
            <a:pPr lvl="0"/>
            <a:r>
              <a:rPr lang="en-US" sz="1600" i="1" dirty="0" err="1"/>
              <a:t>Tính</a:t>
            </a:r>
            <a:r>
              <a:rPr lang="en-US" sz="1600" i="1" dirty="0"/>
              <a:t> </a:t>
            </a:r>
            <a:r>
              <a:rPr lang="en-US" sz="1600" i="1" dirty="0" err="1"/>
              <a:t>bền</a:t>
            </a:r>
            <a:r>
              <a:rPr lang="en-US" sz="1600" i="1" dirty="0"/>
              <a:t> </a:t>
            </a:r>
            <a:r>
              <a:rPr lang="en-US" sz="1600" i="1" dirty="0" err="1"/>
              <a:t>vững</a:t>
            </a:r>
            <a:r>
              <a:rPr lang="en-US" sz="1600" i="1" dirty="0"/>
              <a:t>: </a:t>
            </a:r>
            <a:r>
              <a:rPr lang="en-US" sz="1600" dirty="0" err="1"/>
              <a:t>Thông</a:t>
            </a:r>
            <a:r>
              <a:rPr lang="en-US" sz="1600" dirty="0"/>
              <a:t> tin </a:t>
            </a:r>
            <a:r>
              <a:rPr lang="en-US" sz="1600" dirty="0" err="1"/>
              <a:t>nhúng</a:t>
            </a:r>
            <a:r>
              <a:rPr lang="en-US" sz="1600" dirty="0"/>
              <a:t> </a:t>
            </a:r>
            <a:r>
              <a:rPr lang="en-US" sz="1600" dirty="0" err="1"/>
              <a:t>phải</a:t>
            </a:r>
            <a:r>
              <a:rPr lang="en-US" sz="1600" dirty="0"/>
              <a:t> </a:t>
            </a:r>
            <a:r>
              <a:rPr lang="en-US" sz="1600" dirty="0" err="1"/>
              <a:t>được</a:t>
            </a:r>
            <a:r>
              <a:rPr lang="en-US" sz="1600" dirty="0"/>
              <a:t> </a:t>
            </a:r>
            <a:r>
              <a:rPr lang="en-US" sz="1600" dirty="0" err="1"/>
              <a:t>giữ</a:t>
            </a:r>
            <a:r>
              <a:rPr lang="en-US" sz="1600" dirty="0"/>
              <a:t> </a:t>
            </a:r>
            <a:r>
              <a:rPr lang="en-US" sz="1600" dirty="0" err="1"/>
              <a:t>nguyên</a:t>
            </a:r>
            <a:r>
              <a:rPr lang="en-US" sz="1600" dirty="0"/>
              <a:t> </a:t>
            </a:r>
            <a:r>
              <a:rPr lang="en-US" sz="1600" dirty="0" err="1"/>
              <a:t>vẹn</a:t>
            </a:r>
            <a:r>
              <a:rPr lang="en-US" sz="1600" dirty="0"/>
              <a:t> </a:t>
            </a:r>
            <a:r>
              <a:rPr lang="en-US" sz="1600" dirty="0" err="1"/>
              <a:t>dưới</a:t>
            </a:r>
            <a:r>
              <a:rPr lang="en-US" sz="1600" dirty="0"/>
              <a:t> </a:t>
            </a:r>
            <a:r>
              <a:rPr lang="en-US" sz="1600" dirty="0" err="1"/>
              <a:t>một</a:t>
            </a:r>
            <a:r>
              <a:rPr lang="en-US" sz="1600" dirty="0"/>
              <a:t> </a:t>
            </a:r>
            <a:r>
              <a:rPr lang="en-US" sz="1600" dirty="0" err="1"/>
              <a:t>số</a:t>
            </a:r>
            <a:r>
              <a:rPr lang="en-US" sz="1600" dirty="0"/>
              <a:t> </a:t>
            </a:r>
            <a:r>
              <a:rPr lang="en-US" sz="1600" dirty="0" err="1"/>
              <a:t>tác</a:t>
            </a:r>
            <a:r>
              <a:rPr lang="en-US" sz="1600" dirty="0"/>
              <a:t> </a:t>
            </a:r>
            <a:r>
              <a:rPr lang="en-US" sz="1600" dirty="0" err="1"/>
              <a:t>động</a:t>
            </a:r>
            <a:r>
              <a:rPr lang="en-US" sz="1600" dirty="0"/>
              <a:t> </a:t>
            </a:r>
            <a:r>
              <a:rPr lang="en-US" sz="1600" dirty="0" err="1"/>
              <a:t>làm</a:t>
            </a:r>
            <a:r>
              <a:rPr lang="en-US" sz="1600" dirty="0"/>
              <a:t> </a:t>
            </a:r>
            <a:r>
              <a:rPr lang="en-US" sz="1600" dirty="0" err="1"/>
              <a:t>biến</a:t>
            </a:r>
            <a:r>
              <a:rPr lang="en-US" sz="1600" dirty="0"/>
              <a:t> </a:t>
            </a:r>
            <a:r>
              <a:rPr lang="en-US" sz="1600" dirty="0" err="1"/>
              <a:t>đổi</a:t>
            </a:r>
            <a:r>
              <a:rPr lang="en-US" sz="1600" dirty="0"/>
              <a:t> </a:t>
            </a:r>
            <a:r>
              <a:rPr lang="en-US" sz="1600" dirty="0" err="1"/>
              <a:t>ảnh</a:t>
            </a:r>
            <a:r>
              <a:rPr lang="en-US" sz="1600" dirty="0"/>
              <a:t>.</a:t>
            </a:r>
          </a:p>
          <a:p>
            <a:endParaRPr lang="en-US" sz="1600" dirty="0"/>
          </a:p>
        </p:txBody>
      </p:sp>
    </p:spTree>
    <p:extLst>
      <p:ext uri="{BB962C8B-B14F-4D97-AF65-F5344CB8AC3E}">
        <p14:creationId xmlns:p14="http://schemas.microsoft.com/office/powerpoint/2010/main" val="2060521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000" dirty="0" smtClean="0">
                <a:latin typeface="Palatino Linotype" panose="02040502050505030304" pitchFamily="18" charset="0"/>
              </a:rPr>
              <a:t>6) </a:t>
            </a:r>
            <a:r>
              <a:rPr lang="en-US" sz="2000" dirty="0" err="1">
                <a:latin typeface="Palatino Linotype" panose="02040502050505030304" pitchFamily="18" charset="0"/>
              </a:rPr>
              <a:t>Nguy</a:t>
            </a:r>
            <a:r>
              <a:rPr lang="en-US" sz="2000" dirty="0">
                <a:latin typeface="Palatino Linotype" panose="02040502050505030304" pitchFamily="18" charset="0"/>
              </a:rPr>
              <a:t> </a:t>
            </a:r>
            <a:r>
              <a:rPr lang="en-US" sz="2000" dirty="0" err="1">
                <a:latin typeface="Palatino Linotype" panose="02040502050505030304" pitchFamily="18" charset="0"/>
              </a:rPr>
              <a:t>cơ</a:t>
            </a:r>
            <a:r>
              <a:rPr lang="en-US" sz="2000" dirty="0">
                <a:latin typeface="Palatino Linotype" panose="02040502050505030304" pitchFamily="18" charset="0"/>
              </a:rPr>
              <a:t> </a:t>
            </a:r>
            <a:r>
              <a:rPr lang="en-US" sz="2000" dirty="0" err="1">
                <a:latin typeface="Palatino Linotype" panose="02040502050505030304" pitchFamily="18" charset="0"/>
              </a:rPr>
              <a:t>tấn</a:t>
            </a:r>
            <a:r>
              <a:rPr lang="en-US" sz="2000" dirty="0">
                <a:latin typeface="Palatino Linotype" panose="02040502050505030304" pitchFamily="18" charset="0"/>
              </a:rPr>
              <a:t> </a:t>
            </a:r>
            <a:r>
              <a:rPr lang="en-US" sz="2000" dirty="0" err="1">
                <a:latin typeface="Palatino Linotype" panose="02040502050505030304" pitchFamily="18" charset="0"/>
              </a:rPr>
              <a:t>công</a:t>
            </a:r>
            <a:r>
              <a:rPr lang="en-US" sz="2000" dirty="0">
                <a:latin typeface="Palatino Linotype" panose="02040502050505030304" pitchFamily="18" charset="0"/>
              </a:rPr>
              <a:t> </a:t>
            </a:r>
            <a:r>
              <a:rPr lang="en-US" sz="2000" dirty="0" err="1">
                <a:latin typeface="Palatino Linotype" panose="02040502050505030304" pitchFamily="18" charset="0"/>
              </a:rPr>
              <a:t>thủy</a:t>
            </a:r>
            <a:r>
              <a:rPr lang="en-US" sz="2000" dirty="0">
                <a:latin typeface="Palatino Linotype" panose="02040502050505030304" pitchFamily="18" charset="0"/>
              </a:rPr>
              <a:t> </a:t>
            </a:r>
            <a:r>
              <a:rPr lang="en-US" sz="2000" dirty="0" err="1">
                <a:latin typeface="Palatino Linotype" panose="02040502050505030304" pitchFamily="18" charset="0"/>
              </a:rPr>
              <a:t>vân</a:t>
            </a:r>
            <a:endParaRPr lang="en-US" sz="2000" dirty="0">
              <a:latin typeface="Palatino Linotype" panose="02040502050505030304" pitchFamily="18" charset="0"/>
            </a:endParaRPr>
          </a:p>
        </p:txBody>
      </p:sp>
      <p:sp>
        <p:nvSpPr>
          <p:cNvPr id="3" name="Content Placeholder 2"/>
          <p:cNvSpPr>
            <a:spLocks noGrp="1"/>
          </p:cNvSpPr>
          <p:nvPr>
            <p:ph sz="quarter" idx="13"/>
          </p:nvPr>
        </p:nvSpPr>
        <p:spPr/>
        <p:txBody>
          <a:bodyPr>
            <a:normAutofit/>
          </a:bodyPr>
          <a:lstStyle/>
          <a:p>
            <a:r>
              <a:rPr lang="en-US" sz="1600" dirty="0" err="1"/>
              <a:t>Với</a:t>
            </a:r>
            <a:r>
              <a:rPr lang="en-US" sz="1600" dirty="0"/>
              <a:t> </a:t>
            </a:r>
            <a:r>
              <a:rPr lang="en-US" sz="1600" dirty="0" err="1"/>
              <a:t>thủy</a:t>
            </a:r>
            <a:r>
              <a:rPr lang="en-US" sz="1600" dirty="0"/>
              <a:t> </a:t>
            </a:r>
            <a:r>
              <a:rPr lang="en-US" sz="1600" dirty="0" err="1"/>
              <a:t>vân</a:t>
            </a:r>
            <a:r>
              <a:rPr lang="en-US" sz="1600" dirty="0"/>
              <a:t> </a:t>
            </a:r>
            <a:r>
              <a:rPr lang="en-US" sz="1600" dirty="0" err="1"/>
              <a:t>hiện</a:t>
            </a:r>
            <a:r>
              <a:rPr lang="en-US" sz="1600" dirty="0"/>
              <a:t>, </a:t>
            </a:r>
            <a:r>
              <a:rPr lang="en-US" sz="1600" dirty="0" err="1"/>
              <a:t>phương</a:t>
            </a:r>
            <a:r>
              <a:rPr lang="en-US" sz="1600" dirty="0"/>
              <a:t> </a:t>
            </a:r>
            <a:r>
              <a:rPr lang="en-US" sz="1600" dirty="0" err="1"/>
              <a:t>pháp</a:t>
            </a:r>
            <a:r>
              <a:rPr lang="en-US" sz="1600" dirty="0"/>
              <a:t> </a:t>
            </a:r>
            <a:r>
              <a:rPr lang="en-US" sz="1600" dirty="0" err="1"/>
              <a:t>phổ</a:t>
            </a:r>
            <a:r>
              <a:rPr lang="en-US" sz="1600" dirty="0"/>
              <a:t> </a:t>
            </a:r>
            <a:r>
              <a:rPr lang="en-US" sz="1600" dirty="0" err="1"/>
              <a:t>biến</a:t>
            </a:r>
            <a:r>
              <a:rPr lang="en-US" sz="1600" dirty="0"/>
              <a:t> </a:t>
            </a:r>
            <a:r>
              <a:rPr lang="en-US" sz="1600" dirty="0" err="1"/>
              <a:t>nhất</a:t>
            </a:r>
            <a:r>
              <a:rPr lang="en-US" sz="1600" dirty="0"/>
              <a:t> </a:t>
            </a:r>
            <a:r>
              <a:rPr lang="en-US" sz="1600" dirty="0" err="1"/>
              <a:t>hiện</a:t>
            </a:r>
            <a:r>
              <a:rPr lang="en-US" sz="1600" dirty="0"/>
              <a:t> nay </a:t>
            </a:r>
            <a:r>
              <a:rPr lang="en-US" sz="1600" dirty="0" err="1"/>
              <a:t>vẫn</a:t>
            </a:r>
            <a:r>
              <a:rPr lang="en-US" sz="1600" dirty="0"/>
              <a:t> </a:t>
            </a:r>
            <a:r>
              <a:rPr lang="en-US" sz="1600" dirty="0" err="1"/>
              <a:t>là</a:t>
            </a:r>
            <a:r>
              <a:rPr lang="en-US" sz="1600" dirty="0"/>
              <a:t> </a:t>
            </a:r>
            <a:r>
              <a:rPr lang="en-US" sz="1600" dirty="0" err="1"/>
              <a:t>sử</a:t>
            </a:r>
            <a:r>
              <a:rPr lang="en-US" sz="1600" dirty="0"/>
              <a:t> </a:t>
            </a:r>
            <a:r>
              <a:rPr lang="en-US" sz="1600" dirty="0" err="1"/>
              <a:t>dụng</a:t>
            </a:r>
            <a:r>
              <a:rPr lang="en-US" sz="1600" dirty="0"/>
              <a:t> </a:t>
            </a:r>
            <a:r>
              <a:rPr lang="en-US" sz="1600" dirty="0" err="1"/>
              <a:t>các</a:t>
            </a:r>
            <a:r>
              <a:rPr lang="en-US" sz="1600" dirty="0"/>
              <a:t> </a:t>
            </a:r>
            <a:r>
              <a:rPr lang="en-US" sz="1600" dirty="0" err="1"/>
              <a:t>công</a:t>
            </a:r>
            <a:r>
              <a:rPr lang="en-US" sz="1600" dirty="0"/>
              <a:t> </a:t>
            </a:r>
            <a:r>
              <a:rPr lang="en-US" sz="1600" dirty="0" err="1"/>
              <a:t>cụ</a:t>
            </a:r>
            <a:r>
              <a:rPr lang="en-US" sz="1600" dirty="0"/>
              <a:t> </a:t>
            </a:r>
            <a:r>
              <a:rPr lang="en-US" sz="1600" dirty="0" err="1"/>
              <a:t>xử</a:t>
            </a:r>
            <a:r>
              <a:rPr lang="en-US" sz="1600" dirty="0"/>
              <a:t> </a:t>
            </a:r>
            <a:r>
              <a:rPr lang="en-US" sz="1600" dirty="0" err="1"/>
              <a:t>lý</a:t>
            </a:r>
            <a:r>
              <a:rPr lang="en-US" sz="1600" dirty="0"/>
              <a:t> </a:t>
            </a:r>
            <a:r>
              <a:rPr lang="en-US" sz="1600" dirty="0" err="1"/>
              <a:t>ảnh</a:t>
            </a:r>
            <a:r>
              <a:rPr lang="en-US" sz="1600" dirty="0"/>
              <a:t> </a:t>
            </a:r>
            <a:r>
              <a:rPr lang="en-US" sz="1600" dirty="0" err="1"/>
              <a:t>như</a:t>
            </a:r>
            <a:r>
              <a:rPr lang="en-US" sz="1600" dirty="0"/>
              <a:t> Adobe Photoshop </a:t>
            </a:r>
            <a:r>
              <a:rPr lang="en-US" sz="1600" dirty="0" err="1"/>
              <a:t>hoặc</a:t>
            </a:r>
            <a:r>
              <a:rPr lang="en-US" sz="1600" dirty="0"/>
              <a:t> GIMP </a:t>
            </a:r>
            <a:r>
              <a:rPr lang="en-US" sz="1600" dirty="0" err="1"/>
              <a:t>để</a:t>
            </a:r>
            <a:r>
              <a:rPr lang="en-US" sz="1600" dirty="0"/>
              <a:t> </a:t>
            </a:r>
            <a:r>
              <a:rPr lang="en-US" sz="1600" dirty="0" err="1"/>
              <a:t>loại</a:t>
            </a:r>
            <a:r>
              <a:rPr lang="en-US" sz="1600" dirty="0"/>
              <a:t> </a:t>
            </a:r>
            <a:r>
              <a:rPr lang="en-US" sz="1600" dirty="0" err="1"/>
              <a:t>bỏ</a:t>
            </a:r>
            <a:r>
              <a:rPr lang="en-US" sz="1600" dirty="0"/>
              <a:t> </a:t>
            </a:r>
            <a:r>
              <a:rPr lang="en-US" sz="1600" dirty="0" err="1"/>
              <a:t>thủy</a:t>
            </a:r>
            <a:r>
              <a:rPr lang="en-US" sz="1600" dirty="0"/>
              <a:t> </a:t>
            </a:r>
            <a:r>
              <a:rPr lang="en-US" sz="1600" dirty="0" err="1"/>
              <a:t>vân</a:t>
            </a:r>
            <a:r>
              <a:rPr lang="en-US" sz="1600" dirty="0"/>
              <a:t> </a:t>
            </a:r>
            <a:r>
              <a:rPr lang="en-US" sz="1600" dirty="0" err="1"/>
              <a:t>hiện</a:t>
            </a:r>
            <a:r>
              <a:rPr lang="en-US" sz="1600" dirty="0"/>
              <a:t> </a:t>
            </a:r>
            <a:r>
              <a:rPr lang="en-US" sz="1600" dirty="0" err="1"/>
              <a:t>trên</a:t>
            </a:r>
            <a:r>
              <a:rPr lang="en-US" sz="1600" dirty="0"/>
              <a:t> </a:t>
            </a:r>
            <a:r>
              <a:rPr lang="en-US" sz="1600" dirty="0" err="1"/>
              <a:t>ảnh</a:t>
            </a:r>
            <a:r>
              <a:rPr lang="en-US" sz="1600" dirty="0"/>
              <a:t>.</a:t>
            </a:r>
          </a:p>
          <a:p>
            <a:r>
              <a:rPr lang="en-US" sz="1600" dirty="0" err="1"/>
              <a:t>Với</a:t>
            </a:r>
            <a:r>
              <a:rPr lang="en-US" sz="1600" dirty="0"/>
              <a:t> </a:t>
            </a:r>
            <a:r>
              <a:rPr lang="en-US" sz="1600" dirty="0" err="1"/>
              <a:t>thủy</a:t>
            </a:r>
            <a:r>
              <a:rPr lang="en-US" sz="1600" dirty="0"/>
              <a:t> </a:t>
            </a:r>
            <a:r>
              <a:rPr lang="en-US" sz="1600" dirty="0" err="1"/>
              <a:t>vân</a:t>
            </a:r>
            <a:r>
              <a:rPr lang="en-US" sz="1600" dirty="0"/>
              <a:t> </a:t>
            </a:r>
            <a:r>
              <a:rPr lang="en-US" sz="1600" dirty="0" err="1"/>
              <a:t>ẩn</a:t>
            </a:r>
            <a:r>
              <a:rPr lang="en-US" sz="1600" dirty="0"/>
              <a:t>, </a:t>
            </a:r>
            <a:r>
              <a:rPr lang="en-US" sz="1600" dirty="0" err="1"/>
              <a:t>thủy</a:t>
            </a:r>
            <a:r>
              <a:rPr lang="en-US" sz="1600" dirty="0"/>
              <a:t> </a:t>
            </a:r>
            <a:r>
              <a:rPr lang="en-US" sz="1600" dirty="0" err="1"/>
              <a:t>vân</a:t>
            </a:r>
            <a:r>
              <a:rPr lang="en-US" sz="1600" dirty="0"/>
              <a:t> </a:t>
            </a:r>
            <a:r>
              <a:rPr lang="en-US" sz="1600" dirty="0" err="1"/>
              <a:t>có</a:t>
            </a:r>
            <a:r>
              <a:rPr lang="en-US" sz="1600" dirty="0"/>
              <a:t> </a:t>
            </a:r>
            <a:r>
              <a:rPr lang="en-US" sz="1600" dirty="0" err="1"/>
              <a:t>thể</a:t>
            </a:r>
            <a:r>
              <a:rPr lang="en-US" sz="1600" dirty="0"/>
              <a:t> </a:t>
            </a:r>
            <a:r>
              <a:rPr lang="en-US" sz="1600" dirty="0" err="1"/>
              <a:t>bị</a:t>
            </a:r>
            <a:r>
              <a:rPr lang="en-US" sz="1600" dirty="0"/>
              <a:t> </a:t>
            </a:r>
            <a:r>
              <a:rPr lang="en-US" sz="1600" dirty="0" err="1"/>
              <a:t>xóa</a:t>
            </a:r>
            <a:r>
              <a:rPr lang="en-US" sz="1600" dirty="0"/>
              <a:t> </a:t>
            </a:r>
            <a:r>
              <a:rPr lang="en-US" sz="1600" dirty="0" err="1"/>
              <a:t>bởi</a:t>
            </a:r>
            <a:r>
              <a:rPr lang="en-US" sz="1600" dirty="0"/>
              <a:t> </a:t>
            </a:r>
            <a:r>
              <a:rPr lang="en-US" sz="1600" dirty="0" err="1"/>
              <a:t>các</a:t>
            </a:r>
            <a:r>
              <a:rPr lang="en-US" sz="1600" dirty="0"/>
              <a:t> </a:t>
            </a:r>
            <a:r>
              <a:rPr lang="en-US" sz="1600" dirty="0" err="1"/>
              <a:t>tác</a:t>
            </a:r>
            <a:r>
              <a:rPr lang="en-US" sz="1600" dirty="0"/>
              <a:t> </a:t>
            </a:r>
            <a:r>
              <a:rPr lang="en-US" sz="1600" dirty="0" err="1"/>
              <a:t>động</a:t>
            </a:r>
            <a:r>
              <a:rPr lang="en-US" sz="1600" dirty="0"/>
              <a:t> </a:t>
            </a:r>
            <a:r>
              <a:rPr lang="en-US" sz="1600" dirty="0" err="1"/>
              <a:t>vô</a:t>
            </a:r>
            <a:r>
              <a:rPr lang="en-US" sz="1600" dirty="0"/>
              <a:t> </a:t>
            </a:r>
            <a:r>
              <a:rPr lang="en-US" sz="1600" dirty="0" err="1"/>
              <a:t>tình</a:t>
            </a:r>
            <a:r>
              <a:rPr lang="en-US" sz="1600" dirty="0"/>
              <a:t> </a:t>
            </a:r>
            <a:r>
              <a:rPr lang="en-US" sz="1600" dirty="0" err="1"/>
              <a:t>hoặc</a:t>
            </a:r>
            <a:r>
              <a:rPr lang="en-US" sz="1600" dirty="0"/>
              <a:t> </a:t>
            </a:r>
            <a:r>
              <a:rPr lang="en-US" sz="1600" dirty="0" err="1"/>
              <a:t>tấn</a:t>
            </a:r>
            <a:r>
              <a:rPr lang="en-US" sz="1600" dirty="0"/>
              <a:t> </a:t>
            </a:r>
            <a:r>
              <a:rPr lang="en-US" sz="1600" dirty="0" err="1"/>
              <a:t>công</a:t>
            </a:r>
            <a:r>
              <a:rPr lang="en-US" sz="1600" dirty="0"/>
              <a:t> </a:t>
            </a:r>
            <a:r>
              <a:rPr lang="en-US" sz="1600" dirty="0" err="1"/>
              <a:t>cố</a:t>
            </a:r>
            <a:r>
              <a:rPr lang="en-US" sz="1600" dirty="0"/>
              <a:t> ý. </a:t>
            </a:r>
            <a:r>
              <a:rPr lang="en-US" sz="1600" dirty="0" err="1"/>
              <a:t>Các</a:t>
            </a:r>
            <a:r>
              <a:rPr lang="en-US" sz="1600" dirty="0"/>
              <a:t> </a:t>
            </a:r>
            <a:r>
              <a:rPr lang="en-US" sz="1600" dirty="0" err="1"/>
              <a:t>tác</a:t>
            </a:r>
            <a:r>
              <a:rPr lang="en-US" sz="1600" dirty="0"/>
              <a:t> </a:t>
            </a:r>
            <a:r>
              <a:rPr lang="en-US" sz="1600" dirty="0" err="1"/>
              <a:t>động</a:t>
            </a:r>
            <a:r>
              <a:rPr lang="en-US" sz="1600" dirty="0"/>
              <a:t> </a:t>
            </a:r>
            <a:r>
              <a:rPr lang="en-US" sz="1600" dirty="0" err="1"/>
              <a:t>vô</a:t>
            </a:r>
            <a:r>
              <a:rPr lang="en-US" sz="1600" dirty="0"/>
              <a:t> </a:t>
            </a:r>
            <a:r>
              <a:rPr lang="en-US" sz="1600" dirty="0" err="1"/>
              <a:t>tình</a:t>
            </a:r>
            <a:r>
              <a:rPr lang="en-US" sz="1600" dirty="0"/>
              <a:t> </a:t>
            </a:r>
            <a:r>
              <a:rPr lang="en-US" sz="1600" dirty="0" err="1"/>
              <a:t>là</a:t>
            </a:r>
            <a:r>
              <a:rPr lang="en-US" sz="1600" dirty="0"/>
              <a:t> do </a:t>
            </a:r>
            <a:r>
              <a:rPr lang="en-US" sz="1600" dirty="0" err="1"/>
              <a:t>người</a:t>
            </a:r>
            <a:r>
              <a:rPr lang="en-US" sz="1600" dirty="0"/>
              <a:t> </a:t>
            </a:r>
            <a:r>
              <a:rPr lang="en-US" sz="1600" dirty="0" err="1"/>
              <a:t>sử</a:t>
            </a:r>
            <a:r>
              <a:rPr lang="en-US" sz="1600" dirty="0"/>
              <a:t> </a:t>
            </a:r>
            <a:r>
              <a:rPr lang="en-US" sz="1600" dirty="0" err="1"/>
              <a:t>dụng</a:t>
            </a:r>
            <a:r>
              <a:rPr lang="en-US" sz="1600" dirty="0"/>
              <a:t> </a:t>
            </a:r>
            <a:r>
              <a:rPr lang="en-US" sz="1600" dirty="0" err="1"/>
              <a:t>dùng</a:t>
            </a:r>
            <a:r>
              <a:rPr lang="en-US" sz="1600" dirty="0"/>
              <a:t> </a:t>
            </a:r>
            <a:r>
              <a:rPr lang="en-US" sz="1600" dirty="0" err="1"/>
              <a:t>các</a:t>
            </a:r>
            <a:r>
              <a:rPr lang="en-US" sz="1600" dirty="0"/>
              <a:t> </a:t>
            </a:r>
            <a:r>
              <a:rPr lang="en-US" sz="1600" dirty="0" err="1"/>
              <a:t>phép</a:t>
            </a:r>
            <a:r>
              <a:rPr lang="en-US" sz="1600" dirty="0"/>
              <a:t> </a:t>
            </a:r>
            <a:r>
              <a:rPr lang="en-US" sz="1600" dirty="0" err="1"/>
              <a:t>biến</a:t>
            </a:r>
            <a:r>
              <a:rPr lang="en-US" sz="1600" dirty="0"/>
              <a:t> </a:t>
            </a:r>
            <a:r>
              <a:rPr lang="en-US" sz="1600" dirty="0" err="1"/>
              <a:t>đổi</a:t>
            </a:r>
            <a:r>
              <a:rPr lang="en-US" sz="1600" dirty="0"/>
              <a:t> </a:t>
            </a:r>
            <a:r>
              <a:rPr lang="en-US" sz="1600" dirty="0" err="1"/>
              <a:t>ảnh</a:t>
            </a:r>
            <a:r>
              <a:rPr lang="en-US" sz="1600" dirty="0"/>
              <a:t> </a:t>
            </a:r>
            <a:r>
              <a:rPr lang="en-US" sz="1600" dirty="0" err="1"/>
              <a:t>nhằm</a:t>
            </a:r>
            <a:r>
              <a:rPr lang="en-US" sz="1600" dirty="0"/>
              <a:t> </a:t>
            </a:r>
            <a:r>
              <a:rPr lang="en-US" sz="1600" dirty="0" err="1"/>
              <a:t>thay</a:t>
            </a:r>
            <a:r>
              <a:rPr lang="en-US" sz="1600" dirty="0"/>
              <a:t> </a:t>
            </a:r>
            <a:r>
              <a:rPr lang="en-US" sz="1600" dirty="0" err="1"/>
              <a:t>đổi</a:t>
            </a:r>
            <a:r>
              <a:rPr lang="en-US" sz="1600" dirty="0"/>
              <a:t> </a:t>
            </a:r>
            <a:r>
              <a:rPr lang="en-US" sz="1600" dirty="0" err="1"/>
              <a:t>ảnh</a:t>
            </a:r>
            <a:r>
              <a:rPr lang="en-US" sz="1600" dirty="0"/>
              <a:t> </a:t>
            </a:r>
            <a:r>
              <a:rPr lang="en-US" sz="1600" dirty="0" err="1"/>
              <a:t>theo</a:t>
            </a:r>
            <a:r>
              <a:rPr lang="en-US" sz="1600" dirty="0"/>
              <a:t> ý </a:t>
            </a:r>
            <a:r>
              <a:rPr lang="en-US" sz="1600" dirty="0" err="1"/>
              <a:t>muốn</a:t>
            </a:r>
            <a:r>
              <a:rPr lang="en-US" sz="1600" dirty="0"/>
              <a:t>, </a:t>
            </a:r>
            <a:r>
              <a:rPr lang="en-US" sz="1600" dirty="0" err="1"/>
              <a:t>nhưng</a:t>
            </a:r>
            <a:r>
              <a:rPr lang="en-US" sz="1600" dirty="0"/>
              <a:t> </a:t>
            </a:r>
            <a:r>
              <a:rPr lang="en-US" sz="1600" dirty="0" err="1"/>
              <a:t>đồng</a:t>
            </a:r>
            <a:r>
              <a:rPr lang="en-US" sz="1600" dirty="0"/>
              <a:t> </a:t>
            </a:r>
            <a:r>
              <a:rPr lang="en-US" sz="1600" dirty="0" err="1"/>
              <a:t>thời</a:t>
            </a:r>
            <a:r>
              <a:rPr lang="en-US" sz="1600" dirty="0"/>
              <a:t> </a:t>
            </a:r>
            <a:r>
              <a:rPr lang="en-US" sz="1600" dirty="0" err="1"/>
              <a:t>cũng</a:t>
            </a:r>
            <a:r>
              <a:rPr lang="en-US" sz="1600" dirty="0"/>
              <a:t> </a:t>
            </a:r>
            <a:r>
              <a:rPr lang="en-US" sz="1600" dirty="0" err="1"/>
              <a:t>làm</a:t>
            </a:r>
            <a:r>
              <a:rPr lang="en-US" sz="1600" dirty="0"/>
              <a:t> </a:t>
            </a:r>
            <a:r>
              <a:rPr lang="en-US" sz="1600" dirty="0" err="1"/>
              <a:t>thay</a:t>
            </a:r>
            <a:r>
              <a:rPr lang="en-US" sz="1600" dirty="0"/>
              <a:t> </a:t>
            </a:r>
            <a:r>
              <a:rPr lang="en-US" sz="1600" dirty="0" err="1"/>
              <a:t>đổi</a:t>
            </a:r>
            <a:r>
              <a:rPr lang="en-US" sz="1600" dirty="0"/>
              <a:t> </a:t>
            </a:r>
            <a:r>
              <a:rPr lang="en-US" sz="1600" dirty="0" err="1"/>
              <a:t>và</a:t>
            </a:r>
            <a:r>
              <a:rPr lang="en-US" sz="1600" dirty="0"/>
              <a:t> </a:t>
            </a:r>
            <a:r>
              <a:rPr lang="en-US" sz="1600" dirty="0" err="1"/>
              <a:t>xóa</a:t>
            </a:r>
            <a:r>
              <a:rPr lang="en-US" sz="1600" dirty="0"/>
              <a:t> </a:t>
            </a:r>
            <a:r>
              <a:rPr lang="en-US" sz="1600" dirty="0" err="1"/>
              <a:t>bỏ</a:t>
            </a:r>
            <a:r>
              <a:rPr lang="en-US" sz="1600" dirty="0"/>
              <a:t> </a:t>
            </a:r>
            <a:r>
              <a:rPr lang="en-US" sz="1600" dirty="0" err="1"/>
              <a:t>thủy</a:t>
            </a:r>
            <a:r>
              <a:rPr lang="en-US" sz="1600" dirty="0"/>
              <a:t> </a:t>
            </a:r>
            <a:r>
              <a:rPr lang="en-US" sz="1600" dirty="0" err="1"/>
              <a:t>vân</a:t>
            </a:r>
            <a:r>
              <a:rPr lang="en-US" sz="1600" dirty="0"/>
              <a:t>. </a:t>
            </a:r>
            <a:r>
              <a:rPr lang="en-US" sz="1600" dirty="0" err="1"/>
              <a:t>Còn</a:t>
            </a:r>
            <a:r>
              <a:rPr lang="en-US" sz="1600" dirty="0"/>
              <a:t> </a:t>
            </a:r>
            <a:r>
              <a:rPr lang="en-US" sz="1600" dirty="0" err="1"/>
              <a:t>các</a:t>
            </a:r>
            <a:r>
              <a:rPr lang="en-US" sz="1600" dirty="0"/>
              <a:t> </a:t>
            </a:r>
            <a:r>
              <a:rPr lang="en-US" sz="1600" dirty="0" err="1"/>
              <a:t>cuộc</a:t>
            </a:r>
            <a:r>
              <a:rPr lang="en-US" sz="1600" dirty="0"/>
              <a:t> </a:t>
            </a:r>
            <a:r>
              <a:rPr lang="en-US" sz="1600" dirty="0" err="1"/>
              <a:t>tấn</a:t>
            </a:r>
            <a:r>
              <a:rPr lang="en-US" sz="1600" dirty="0"/>
              <a:t> </a:t>
            </a:r>
            <a:r>
              <a:rPr lang="en-US" sz="1600" dirty="0" err="1"/>
              <a:t>công</a:t>
            </a:r>
            <a:r>
              <a:rPr lang="en-US" sz="1600" dirty="0"/>
              <a:t> </a:t>
            </a:r>
            <a:r>
              <a:rPr lang="en-US" sz="1600" dirty="0" err="1"/>
              <a:t>cố</a:t>
            </a:r>
            <a:r>
              <a:rPr lang="en-US" sz="1600" dirty="0"/>
              <a:t> ý </a:t>
            </a:r>
            <a:r>
              <a:rPr lang="en-US" sz="1600" dirty="0" err="1"/>
              <a:t>có</a:t>
            </a:r>
            <a:r>
              <a:rPr lang="en-US" sz="1600" dirty="0"/>
              <a:t> </a:t>
            </a:r>
            <a:r>
              <a:rPr lang="en-US" sz="1600" dirty="0" err="1"/>
              <a:t>sự</a:t>
            </a:r>
            <a:r>
              <a:rPr lang="en-US" sz="1600" dirty="0"/>
              <a:t> </a:t>
            </a:r>
            <a:r>
              <a:rPr lang="en-US" sz="1600" dirty="0" err="1"/>
              <a:t>khác</a:t>
            </a:r>
            <a:r>
              <a:rPr lang="en-US" sz="1600" dirty="0"/>
              <a:t> </a:t>
            </a:r>
            <a:r>
              <a:rPr lang="en-US" sz="1600" dirty="0" err="1"/>
              <a:t>biệt</a:t>
            </a:r>
            <a:r>
              <a:rPr lang="en-US" sz="1600" dirty="0"/>
              <a:t>, </a:t>
            </a:r>
            <a:r>
              <a:rPr lang="en-US" sz="1600" dirty="0" err="1"/>
              <a:t>đó</a:t>
            </a:r>
            <a:r>
              <a:rPr lang="en-US" sz="1600" dirty="0"/>
              <a:t> </a:t>
            </a:r>
            <a:r>
              <a:rPr lang="en-US" sz="1600" dirty="0" err="1"/>
              <a:t>là</a:t>
            </a:r>
            <a:r>
              <a:rPr lang="en-US" sz="1600" dirty="0"/>
              <a:t> </a:t>
            </a:r>
            <a:r>
              <a:rPr lang="en-US" sz="1600" dirty="0" err="1"/>
              <a:t>kẻ</a:t>
            </a:r>
            <a:r>
              <a:rPr lang="en-US" sz="1600" dirty="0"/>
              <a:t> </a:t>
            </a:r>
            <a:r>
              <a:rPr lang="en-US" sz="1600" dirty="0" err="1"/>
              <a:t>tấn</a:t>
            </a:r>
            <a:r>
              <a:rPr lang="en-US" sz="1600" dirty="0"/>
              <a:t> </a:t>
            </a:r>
            <a:r>
              <a:rPr lang="en-US" sz="1600" dirty="0" err="1"/>
              <a:t>công</a:t>
            </a:r>
            <a:r>
              <a:rPr lang="en-US" sz="1600" dirty="0"/>
              <a:t> </a:t>
            </a:r>
            <a:r>
              <a:rPr lang="en-US" sz="1600" dirty="0" err="1"/>
              <a:t>có</a:t>
            </a:r>
            <a:r>
              <a:rPr lang="en-US" sz="1600" dirty="0"/>
              <a:t> </a:t>
            </a:r>
            <a:r>
              <a:rPr lang="en-US" sz="1600" dirty="0" err="1"/>
              <a:t>kiến</a:t>
            </a:r>
            <a:r>
              <a:rPr lang="en-US" sz="1600" dirty="0"/>
              <a:t> </a:t>
            </a:r>
            <a:r>
              <a:rPr lang="en-US" sz="1600" dirty="0" err="1"/>
              <a:t>thức</a:t>
            </a:r>
            <a:r>
              <a:rPr lang="en-US" sz="1600" dirty="0"/>
              <a:t> </a:t>
            </a:r>
            <a:r>
              <a:rPr lang="en-US" sz="1600" dirty="0" err="1"/>
              <a:t>rõ</a:t>
            </a:r>
            <a:r>
              <a:rPr lang="en-US" sz="1600" dirty="0"/>
              <a:t> </a:t>
            </a:r>
            <a:r>
              <a:rPr lang="en-US" sz="1600" dirty="0" err="1"/>
              <a:t>ràng</a:t>
            </a:r>
            <a:r>
              <a:rPr lang="en-US" sz="1600" dirty="0"/>
              <a:t> </a:t>
            </a:r>
            <a:r>
              <a:rPr lang="en-US" sz="1600" dirty="0" err="1"/>
              <a:t>về</a:t>
            </a:r>
            <a:r>
              <a:rPr lang="en-US" sz="1600" dirty="0"/>
              <a:t> </a:t>
            </a:r>
            <a:r>
              <a:rPr lang="en-US" sz="1600" dirty="0" err="1"/>
              <a:t>thủy</a:t>
            </a:r>
            <a:r>
              <a:rPr lang="en-US" sz="1600" dirty="0"/>
              <a:t> </a:t>
            </a:r>
            <a:r>
              <a:rPr lang="en-US" sz="1600" dirty="0" err="1"/>
              <a:t>vân</a:t>
            </a:r>
            <a:r>
              <a:rPr lang="en-US" sz="1600" dirty="0"/>
              <a:t> </a:t>
            </a:r>
            <a:r>
              <a:rPr lang="en-US" sz="1600" dirty="0" err="1"/>
              <a:t>và</a:t>
            </a:r>
            <a:r>
              <a:rPr lang="en-US" sz="1600" dirty="0"/>
              <a:t> </a:t>
            </a:r>
            <a:r>
              <a:rPr lang="en-US" sz="1600" dirty="0" err="1"/>
              <a:t>có</a:t>
            </a:r>
            <a:r>
              <a:rPr lang="en-US" sz="1600" dirty="0"/>
              <a:t> ý </a:t>
            </a:r>
            <a:r>
              <a:rPr lang="en-US" sz="1600" dirty="0" err="1"/>
              <a:t>định</a:t>
            </a:r>
            <a:r>
              <a:rPr lang="en-US" sz="1600" dirty="0"/>
              <a:t> </a:t>
            </a:r>
            <a:r>
              <a:rPr lang="en-US" sz="1600" dirty="0" err="1"/>
              <a:t>xóa</a:t>
            </a:r>
            <a:r>
              <a:rPr lang="en-US" sz="1600" dirty="0"/>
              <a:t> </a:t>
            </a:r>
            <a:r>
              <a:rPr lang="en-US" sz="1600" dirty="0" err="1"/>
              <a:t>bỏ</a:t>
            </a:r>
            <a:r>
              <a:rPr lang="en-US" sz="1600" dirty="0"/>
              <a:t> </a:t>
            </a:r>
            <a:r>
              <a:rPr lang="en-US" sz="1600" dirty="0" err="1"/>
              <a:t>thủy</a:t>
            </a:r>
            <a:r>
              <a:rPr lang="en-US" sz="1600" dirty="0"/>
              <a:t> </a:t>
            </a:r>
            <a:r>
              <a:rPr lang="en-US" sz="1600" dirty="0" err="1"/>
              <a:t>vân</a:t>
            </a:r>
            <a:r>
              <a:rPr lang="en-US" sz="1600" dirty="0"/>
              <a:t>.</a:t>
            </a:r>
          </a:p>
          <a:p>
            <a:endParaRPr lang="en-US" sz="1600" dirty="0"/>
          </a:p>
        </p:txBody>
      </p:sp>
    </p:spTree>
    <p:extLst>
      <p:ext uri="{BB962C8B-B14F-4D97-AF65-F5344CB8AC3E}">
        <p14:creationId xmlns:p14="http://schemas.microsoft.com/office/powerpoint/2010/main" val="2440387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err="1">
                <a:latin typeface="Palatino Linotype" panose="02040502050505030304" pitchFamily="18" charset="0"/>
              </a:rPr>
              <a:t>Các</a:t>
            </a:r>
            <a:r>
              <a:rPr lang="en-US" sz="2000" dirty="0">
                <a:latin typeface="Palatino Linotype" panose="02040502050505030304" pitchFamily="18" charset="0"/>
              </a:rPr>
              <a:t> </a:t>
            </a:r>
            <a:r>
              <a:rPr lang="en-US" sz="2000" dirty="0" err="1">
                <a:latin typeface="Palatino Linotype" panose="02040502050505030304" pitchFamily="18" charset="0"/>
              </a:rPr>
              <a:t>phương</a:t>
            </a:r>
            <a:r>
              <a:rPr lang="en-US" sz="2000" dirty="0">
                <a:latin typeface="Palatino Linotype" panose="02040502050505030304" pitchFamily="18" charset="0"/>
              </a:rPr>
              <a:t> </a:t>
            </a:r>
            <a:r>
              <a:rPr lang="en-US" sz="2000" dirty="0" err="1">
                <a:latin typeface="Palatino Linotype" panose="02040502050505030304" pitchFamily="18" charset="0"/>
              </a:rPr>
              <a:t>pháp</a:t>
            </a:r>
            <a:r>
              <a:rPr lang="en-US" sz="2000" dirty="0">
                <a:latin typeface="Palatino Linotype" panose="02040502050505030304" pitchFamily="18" charset="0"/>
              </a:rPr>
              <a:t> </a:t>
            </a:r>
            <a:r>
              <a:rPr lang="en-US" sz="2000" dirty="0" err="1">
                <a:latin typeface="Palatino Linotype" panose="02040502050505030304" pitchFamily="18" charset="0"/>
              </a:rPr>
              <a:t>tấn</a:t>
            </a:r>
            <a:r>
              <a:rPr lang="en-US" sz="2000" dirty="0">
                <a:latin typeface="Palatino Linotype" panose="02040502050505030304" pitchFamily="18" charset="0"/>
              </a:rPr>
              <a:t> </a:t>
            </a:r>
            <a:r>
              <a:rPr lang="en-US" sz="2000" dirty="0" err="1">
                <a:latin typeface="Palatino Linotype" panose="02040502050505030304" pitchFamily="18" charset="0"/>
              </a:rPr>
              <a:t>công</a:t>
            </a:r>
            <a:r>
              <a:rPr lang="en-US" sz="2000" dirty="0">
                <a:latin typeface="Palatino Linotype" panose="02040502050505030304" pitchFamily="18" charset="0"/>
              </a:rPr>
              <a:t> </a:t>
            </a:r>
            <a:r>
              <a:rPr lang="en-US" sz="2000" dirty="0" err="1">
                <a:latin typeface="Palatino Linotype" panose="02040502050505030304" pitchFamily="18" charset="0"/>
              </a:rPr>
              <a:t>thủy</a:t>
            </a:r>
            <a:r>
              <a:rPr lang="en-US" sz="2000" dirty="0">
                <a:latin typeface="Palatino Linotype" panose="02040502050505030304" pitchFamily="18" charset="0"/>
              </a:rPr>
              <a:t> </a:t>
            </a:r>
            <a:r>
              <a:rPr lang="en-US" sz="2000" dirty="0" err="1">
                <a:latin typeface="Palatino Linotype" panose="02040502050505030304" pitchFamily="18" charset="0"/>
              </a:rPr>
              <a:t>vân</a:t>
            </a:r>
            <a:r>
              <a:rPr lang="en-US" sz="2000" dirty="0">
                <a:latin typeface="Palatino Linotype" panose="02040502050505030304" pitchFamily="18" charset="0"/>
              </a:rPr>
              <a:t> </a:t>
            </a:r>
          </a:p>
        </p:txBody>
      </p:sp>
      <p:sp>
        <p:nvSpPr>
          <p:cNvPr id="3" name="Content Placeholder 2"/>
          <p:cNvSpPr>
            <a:spLocks noGrp="1"/>
          </p:cNvSpPr>
          <p:nvPr>
            <p:ph sz="quarter" idx="13"/>
          </p:nvPr>
        </p:nvSpPr>
        <p:spPr/>
        <p:txBody>
          <a:bodyPr>
            <a:normAutofit/>
          </a:bodyPr>
          <a:lstStyle/>
          <a:p>
            <a:pPr lvl="0"/>
            <a:r>
              <a:rPr lang="en-US" sz="1600" b="1" dirty="0" err="1"/>
              <a:t>Tấn</a:t>
            </a:r>
            <a:r>
              <a:rPr lang="en-US" sz="1600" b="1" dirty="0"/>
              <a:t> </a:t>
            </a:r>
            <a:r>
              <a:rPr lang="en-US" sz="1600" b="1" dirty="0" err="1"/>
              <a:t>công</a:t>
            </a:r>
            <a:r>
              <a:rPr lang="en-US" sz="1600" b="1" dirty="0"/>
              <a:t> </a:t>
            </a:r>
            <a:r>
              <a:rPr lang="en-US" sz="1600" b="1" dirty="0" err="1"/>
              <a:t>đơn</a:t>
            </a:r>
            <a:r>
              <a:rPr lang="en-US" sz="1600" b="1" dirty="0"/>
              <a:t> </a:t>
            </a:r>
            <a:r>
              <a:rPr lang="en-US" sz="1600" b="1" dirty="0" err="1"/>
              <a:t>giản</a:t>
            </a:r>
            <a:r>
              <a:rPr lang="en-US" sz="1600" b="1" dirty="0"/>
              <a:t>: </a:t>
            </a:r>
            <a:r>
              <a:rPr lang="en-US" sz="1600" dirty="0" err="1"/>
              <a:t>tấn</a:t>
            </a:r>
            <a:r>
              <a:rPr lang="en-US" sz="1600" dirty="0"/>
              <a:t> </a:t>
            </a:r>
            <a:r>
              <a:rPr lang="en-US" sz="1600" dirty="0" err="1"/>
              <a:t>công</a:t>
            </a:r>
            <a:r>
              <a:rPr lang="en-US" sz="1600" dirty="0"/>
              <a:t> </a:t>
            </a:r>
            <a:r>
              <a:rPr lang="en-US" sz="1600" dirty="0" err="1"/>
              <a:t>đơn</a:t>
            </a:r>
            <a:r>
              <a:rPr lang="en-US" sz="1600" dirty="0"/>
              <a:t> </a:t>
            </a:r>
            <a:r>
              <a:rPr lang="en-US" sz="1600" dirty="0" err="1"/>
              <a:t>giản</a:t>
            </a:r>
            <a:r>
              <a:rPr lang="en-US" sz="1600" dirty="0"/>
              <a:t>, hay </a:t>
            </a:r>
            <a:r>
              <a:rPr lang="en-US" sz="1600" dirty="0" err="1"/>
              <a:t>còn</a:t>
            </a:r>
            <a:r>
              <a:rPr lang="en-US" sz="1600" dirty="0"/>
              <a:t> </a:t>
            </a:r>
            <a:r>
              <a:rPr lang="en-US" sz="1600" dirty="0" err="1"/>
              <a:t>gọi</a:t>
            </a:r>
            <a:r>
              <a:rPr lang="en-US" sz="1600" dirty="0"/>
              <a:t> </a:t>
            </a:r>
            <a:r>
              <a:rPr lang="en-US" sz="1600" dirty="0" err="1"/>
              <a:t>là</a:t>
            </a:r>
            <a:r>
              <a:rPr lang="en-US" sz="1600" dirty="0"/>
              <a:t> </a:t>
            </a:r>
            <a:r>
              <a:rPr lang="en-US" sz="1600" dirty="0" err="1"/>
              <a:t>tấn</a:t>
            </a:r>
            <a:r>
              <a:rPr lang="en-US" sz="1600" dirty="0"/>
              <a:t> </a:t>
            </a:r>
            <a:r>
              <a:rPr lang="en-US" sz="1600" dirty="0" err="1"/>
              <a:t>công</a:t>
            </a:r>
            <a:r>
              <a:rPr lang="en-US" sz="1600" dirty="0"/>
              <a:t> </a:t>
            </a:r>
            <a:r>
              <a:rPr lang="en-US" sz="1600" dirty="0" err="1"/>
              <a:t>mù</a:t>
            </a:r>
            <a:r>
              <a:rPr lang="en-US" sz="1600" dirty="0"/>
              <a:t> (blind attack) </a:t>
            </a:r>
            <a:r>
              <a:rPr lang="en-US" sz="1600" dirty="0" err="1"/>
              <a:t>là</a:t>
            </a:r>
            <a:r>
              <a:rPr lang="en-US" sz="1600" dirty="0"/>
              <a:t> </a:t>
            </a:r>
            <a:r>
              <a:rPr lang="en-US" sz="1600" dirty="0" err="1"/>
              <a:t>dạng</a:t>
            </a:r>
            <a:r>
              <a:rPr lang="en-US" sz="1600" dirty="0"/>
              <a:t> </a:t>
            </a:r>
            <a:r>
              <a:rPr lang="en-US" sz="1600" dirty="0" err="1"/>
              <a:t>tấn</a:t>
            </a:r>
            <a:r>
              <a:rPr lang="en-US" sz="1600" dirty="0"/>
              <a:t> </a:t>
            </a:r>
            <a:r>
              <a:rPr lang="en-US" sz="1600" dirty="0" err="1"/>
              <a:t>công</a:t>
            </a:r>
            <a:r>
              <a:rPr lang="en-US" sz="1600" dirty="0"/>
              <a:t> </a:t>
            </a:r>
            <a:r>
              <a:rPr lang="en-US" sz="1600" dirty="0" err="1"/>
              <a:t>đơn</a:t>
            </a:r>
            <a:r>
              <a:rPr lang="en-US" sz="1600" dirty="0"/>
              <a:t> </a:t>
            </a:r>
            <a:r>
              <a:rPr lang="en-US" sz="1600" dirty="0" err="1"/>
              <a:t>giản</a:t>
            </a:r>
            <a:r>
              <a:rPr lang="en-US" sz="1600" dirty="0"/>
              <a:t> </a:t>
            </a:r>
            <a:r>
              <a:rPr lang="en-US" sz="1600" dirty="0" err="1"/>
              <a:t>đầu</a:t>
            </a:r>
            <a:r>
              <a:rPr lang="en-US" sz="1600" dirty="0"/>
              <a:t> </a:t>
            </a:r>
            <a:r>
              <a:rPr lang="en-US" sz="1600" dirty="0" err="1"/>
              <a:t>tiên</a:t>
            </a:r>
            <a:r>
              <a:rPr lang="en-US" sz="1600" dirty="0"/>
              <a:t>. </a:t>
            </a:r>
            <a:r>
              <a:rPr lang="en-US" sz="1600" dirty="0" err="1"/>
              <a:t>Tấn</a:t>
            </a:r>
            <a:r>
              <a:rPr lang="en-US" sz="1600" dirty="0"/>
              <a:t> </a:t>
            </a:r>
            <a:r>
              <a:rPr lang="en-US" sz="1600" dirty="0" err="1"/>
              <a:t>công</a:t>
            </a:r>
            <a:r>
              <a:rPr lang="en-US" sz="1600" dirty="0"/>
              <a:t> </a:t>
            </a:r>
            <a:r>
              <a:rPr lang="en-US" sz="1600" dirty="0" err="1"/>
              <a:t>mù</a:t>
            </a:r>
            <a:r>
              <a:rPr lang="en-US" sz="1600" dirty="0"/>
              <a:t> </a:t>
            </a:r>
            <a:r>
              <a:rPr lang="en-US" sz="1600" dirty="0" err="1"/>
              <a:t>cố</a:t>
            </a:r>
            <a:r>
              <a:rPr lang="en-US" sz="1600" dirty="0"/>
              <a:t> </a:t>
            </a:r>
            <a:r>
              <a:rPr lang="en-US" sz="1600" dirty="0" err="1"/>
              <a:t>gắng</a:t>
            </a:r>
            <a:r>
              <a:rPr lang="en-US" sz="1600" dirty="0"/>
              <a:t> </a:t>
            </a:r>
            <a:r>
              <a:rPr lang="en-US" sz="1600" dirty="0" err="1"/>
              <a:t>tấn</a:t>
            </a:r>
            <a:r>
              <a:rPr lang="en-US" sz="1600" dirty="0"/>
              <a:t> </a:t>
            </a:r>
            <a:r>
              <a:rPr lang="en-US" sz="1600" dirty="0" err="1"/>
              <a:t>công</a:t>
            </a:r>
            <a:r>
              <a:rPr lang="en-US" sz="1600" dirty="0"/>
              <a:t> </a:t>
            </a:r>
            <a:r>
              <a:rPr lang="en-US" sz="1600" dirty="0" err="1"/>
              <a:t>tất</a:t>
            </a:r>
            <a:r>
              <a:rPr lang="en-US" sz="1600" dirty="0"/>
              <a:t> </a:t>
            </a:r>
            <a:r>
              <a:rPr lang="en-US" sz="1600" dirty="0" err="1"/>
              <a:t>cả</a:t>
            </a:r>
            <a:r>
              <a:rPr lang="en-US" sz="1600" dirty="0"/>
              <a:t> </a:t>
            </a:r>
            <a:r>
              <a:rPr lang="en-US" sz="1600" dirty="0" err="1"/>
              <a:t>các</a:t>
            </a:r>
            <a:r>
              <a:rPr lang="en-US" sz="1600" dirty="0"/>
              <a:t> </a:t>
            </a:r>
            <a:r>
              <a:rPr lang="en-US" sz="1600" dirty="0" err="1"/>
              <a:t>miền</a:t>
            </a:r>
            <a:r>
              <a:rPr lang="en-US" sz="1600" dirty="0"/>
              <a:t> </a:t>
            </a:r>
            <a:r>
              <a:rPr lang="en-US" sz="1600" dirty="0" err="1"/>
              <a:t>trên</a:t>
            </a:r>
            <a:r>
              <a:rPr lang="en-US" sz="1600" dirty="0"/>
              <a:t> </a:t>
            </a:r>
            <a:r>
              <a:rPr lang="en-US" sz="1600" dirty="0" err="1"/>
              <a:t>ảnh</a:t>
            </a:r>
            <a:r>
              <a:rPr lang="en-US" sz="1600" dirty="0"/>
              <a:t> </a:t>
            </a:r>
            <a:r>
              <a:rPr lang="en-US" sz="1600" dirty="0" err="1"/>
              <a:t>mà</a:t>
            </a:r>
            <a:r>
              <a:rPr lang="en-US" sz="1600" dirty="0"/>
              <a:t> </a:t>
            </a:r>
            <a:r>
              <a:rPr lang="en-US" sz="1600" dirty="0" err="1"/>
              <a:t>không</a:t>
            </a:r>
            <a:r>
              <a:rPr lang="en-US" sz="1600" dirty="0"/>
              <a:t> </a:t>
            </a:r>
            <a:r>
              <a:rPr lang="en-US" sz="1600" dirty="0" err="1"/>
              <a:t>quan</a:t>
            </a:r>
            <a:r>
              <a:rPr lang="en-US" sz="1600" dirty="0"/>
              <a:t> </a:t>
            </a:r>
            <a:r>
              <a:rPr lang="en-US" sz="1600" dirty="0" err="1"/>
              <a:t>tâm</a:t>
            </a:r>
            <a:r>
              <a:rPr lang="en-US" sz="1600" dirty="0"/>
              <a:t> </a:t>
            </a:r>
            <a:r>
              <a:rPr lang="en-US" sz="1600" dirty="0" err="1"/>
              <a:t>tới</a:t>
            </a:r>
            <a:r>
              <a:rPr lang="en-US" sz="1600" dirty="0"/>
              <a:t> </a:t>
            </a:r>
            <a:r>
              <a:rPr lang="en-US" sz="1600" dirty="0" err="1"/>
              <a:t>nội</a:t>
            </a:r>
            <a:r>
              <a:rPr lang="en-US" sz="1600" dirty="0"/>
              <a:t> dung </a:t>
            </a:r>
            <a:r>
              <a:rPr lang="en-US" sz="1600" dirty="0" err="1"/>
              <a:t>của</a:t>
            </a:r>
            <a:r>
              <a:rPr lang="en-US" sz="1600" dirty="0"/>
              <a:t> </a:t>
            </a:r>
            <a:r>
              <a:rPr lang="en-US" sz="1600" dirty="0" err="1"/>
              <a:t>ảnh</a:t>
            </a:r>
            <a:r>
              <a:rPr lang="en-US" sz="1600" dirty="0"/>
              <a:t> </a:t>
            </a:r>
            <a:r>
              <a:rPr lang="en-US" sz="1600" dirty="0" err="1"/>
              <a:t>cũng</a:t>
            </a:r>
            <a:r>
              <a:rPr lang="en-US" sz="1600" dirty="0"/>
              <a:t> </a:t>
            </a:r>
            <a:r>
              <a:rPr lang="en-US" sz="1600" dirty="0" err="1"/>
              <a:t>như</a:t>
            </a:r>
            <a:r>
              <a:rPr lang="en-US" sz="1600" dirty="0"/>
              <a:t> </a:t>
            </a:r>
            <a:r>
              <a:rPr lang="en-US" sz="1600" dirty="0" err="1"/>
              <a:t>thuật</a:t>
            </a:r>
            <a:r>
              <a:rPr lang="en-US" sz="1600" dirty="0"/>
              <a:t> </a:t>
            </a:r>
            <a:r>
              <a:rPr lang="en-US" sz="1600" dirty="0" err="1"/>
              <a:t>toán</a:t>
            </a:r>
            <a:r>
              <a:rPr lang="en-US" sz="1600" dirty="0"/>
              <a:t> </a:t>
            </a:r>
            <a:r>
              <a:rPr lang="en-US" sz="1600" dirty="0" err="1"/>
              <a:t>thủy</a:t>
            </a:r>
            <a:r>
              <a:rPr lang="en-US" sz="1600" dirty="0"/>
              <a:t> </a:t>
            </a:r>
            <a:r>
              <a:rPr lang="en-US" sz="1600" dirty="0" err="1"/>
              <a:t>vân</a:t>
            </a:r>
            <a:r>
              <a:rPr lang="en-US" sz="1600" dirty="0"/>
              <a:t>. </a:t>
            </a:r>
            <a:r>
              <a:rPr lang="en-US" sz="1600" dirty="0" err="1"/>
              <a:t>Các</a:t>
            </a:r>
            <a:r>
              <a:rPr lang="en-US" sz="1600" dirty="0"/>
              <a:t> </a:t>
            </a:r>
            <a:r>
              <a:rPr lang="en-US" sz="1600" dirty="0" err="1"/>
              <a:t>kỹ</a:t>
            </a:r>
            <a:r>
              <a:rPr lang="en-US" sz="1600" dirty="0"/>
              <a:t> </a:t>
            </a:r>
            <a:r>
              <a:rPr lang="en-US" sz="1600" dirty="0" err="1"/>
              <a:t>thuật</a:t>
            </a:r>
            <a:r>
              <a:rPr lang="en-US" sz="1600" dirty="0"/>
              <a:t> </a:t>
            </a:r>
            <a:r>
              <a:rPr lang="en-US" sz="1600" dirty="0" err="1"/>
              <a:t>thường</a:t>
            </a:r>
            <a:r>
              <a:rPr lang="en-US" sz="1600" dirty="0"/>
              <a:t> </a:t>
            </a:r>
            <a:r>
              <a:rPr lang="en-US" sz="1600" dirty="0" err="1"/>
              <a:t>được</a:t>
            </a:r>
            <a:r>
              <a:rPr lang="en-US" sz="1600" dirty="0"/>
              <a:t> </a:t>
            </a:r>
            <a:r>
              <a:rPr lang="en-US" sz="1600" dirty="0" err="1"/>
              <a:t>sử</a:t>
            </a:r>
            <a:r>
              <a:rPr lang="en-US" sz="1600" dirty="0"/>
              <a:t> </a:t>
            </a:r>
            <a:r>
              <a:rPr lang="en-US" sz="1600" dirty="0" err="1"/>
              <a:t>dụng</a:t>
            </a:r>
            <a:r>
              <a:rPr lang="en-US" sz="1600" dirty="0"/>
              <a:t> </a:t>
            </a:r>
            <a:r>
              <a:rPr lang="en-US" sz="1600" dirty="0" err="1"/>
              <a:t>là</a:t>
            </a:r>
            <a:r>
              <a:rPr lang="en-US" sz="1600" dirty="0"/>
              <a:t> </a:t>
            </a:r>
            <a:r>
              <a:rPr lang="en-US" sz="1600" dirty="0" err="1"/>
              <a:t>lọc</a:t>
            </a:r>
            <a:r>
              <a:rPr lang="en-US" sz="1600" dirty="0"/>
              <a:t> </a:t>
            </a:r>
            <a:r>
              <a:rPr lang="en-US" sz="1600" dirty="0" err="1"/>
              <a:t>tuyến</a:t>
            </a:r>
            <a:r>
              <a:rPr lang="en-US" sz="1600" dirty="0"/>
              <a:t> </a:t>
            </a:r>
            <a:r>
              <a:rPr lang="en-US" sz="1600" dirty="0" err="1"/>
              <a:t>tính</a:t>
            </a:r>
            <a:r>
              <a:rPr lang="en-US" sz="1600" dirty="0"/>
              <a:t>, </a:t>
            </a:r>
            <a:r>
              <a:rPr lang="en-US" sz="1600" dirty="0" err="1"/>
              <a:t>lọc</a:t>
            </a:r>
            <a:r>
              <a:rPr lang="en-US" sz="1600" dirty="0"/>
              <a:t> phi </a:t>
            </a:r>
            <a:r>
              <a:rPr lang="en-US" sz="1600" dirty="0" err="1"/>
              <a:t>tuyến</a:t>
            </a:r>
            <a:r>
              <a:rPr lang="en-US" sz="1600" dirty="0"/>
              <a:t>, </a:t>
            </a:r>
            <a:r>
              <a:rPr lang="en-US" sz="1600" dirty="0" err="1"/>
              <a:t>thay</a:t>
            </a:r>
            <a:r>
              <a:rPr lang="en-US" sz="1600" dirty="0"/>
              <a:t> </a:t>
            </a:r>
            <a:r>
              <a:rPr lang="en-US" sz="1600" dirty="0" err="1"/>
              <a:t>đổi</a:t>
            </a:r>
            <a:r>
              <a:rPr lang="en-US" sz="1600" dirty="0"/>
              <a:t> </a:t>
            </a:r>
            <a:r>
              <a:rPr lang="en-US" sz="1600" dirty="0" err="1"/>
              <a:t>màu</a:t>
            </a:r>
            <a:r>
              <a:rPr lang="en-US" sz="1600" dirty="0"/>
              <a:t>, </a:t>
            </a:r>
            <a:r>
              <a:rPr lang="en-US" sz="1600" dirty="0" err="1"/>
              <a:t>chuyển</a:t>
            </a:r>
            <a:r>
              <a:rPr lang="en-US" sz="1600" dirty="0"/>
              <a:t> </a:t>
            </a:r>
            <a:r>
              <a:rPr lang="en-US" sz="1600" dirty="0" err="1"/>
              <a:t>đổi</a:t>
            </a:r>
            <a:r>
              <a:rPr lang="en-US" sz="1600" dirty="0"/>
              <a:t> digital – analog, </a:t>
            </a:r>
            <a:r>
              <a:rPr lang="en-US" sz="1600" dirty="0" err="1"/>
              <a:t>lấy</a:t>
            </a:r>
            <a:r>
              <a:rPr lang="en-US" sz="1600" dirty="0"/>
              <a:t> </a:t>
            </a:r>
            <a:r>
              <a:rPr lang="en-US" sz="1600" dirty="0" err="1"/>
              <a:t>mẫu</a:t>
            </a:r>
            <a:r>
              <a:rPr lang="en-US" sz="1600" dirty="0"/>
              <a:t>, </a:t>
            </a:r>
            <a:r>
              <a:rPr lang="en-US" sz="1600" dirty="0" err="1"/>
              <a:t>lượng</a:t>
            </a:r>
            <a:r>
              <a:rPr lang="en-US" sz="1600" dirty="0"/>
              <a:t> </a:t>
            </a:r>
            <a:r>
              <a:rPr lang="en-US" sz="1600" dirty="0" err="1"/>
              <a:t>từ</a:t>
            </a:r>
            <a:r>
              <a:rPr lang="en-US" sz="1600" dirty="0"/>
              <a:t> </a:t>
            </a:r>
            <a:r>
              <a:rPr lang="en-US" sz="1600" dirty="0" err="1"/>
              <a:t>hóa</a:t>
            </a:r>
            <a:r>
              <a:rPr lang="en-US" sz="1600" dirty="0"/>
              <a:t>,…</a:t>
            </a:r>
          </a:p>
          <a:p>
            <a:pPr lvl="0"/>
            <a:r>
              <a:rPr lang="en-US" sz="1600" b="1" dirty="0" err="1"/>
              <a:t>Vô</a:t>
            </a:r>
            <a:r>
              <a:rPr lang="en-US" sz="1600" b="1" dirty="0"/>
              <a:t> </a:t>
            </a:r>
            <a:r>
              <a:rPr lang="en-US" sz="1600" b="1" dirty="0" err="1"/>
              <a:t>hiệu</a:t>
            </a:r>
            <a:r>
              <a:rPr lang="en-US" sz="1600" b="1" dirty="0"/>
              <a:t> </a:t>
            </a:r>
            <a:r>
              <a:rPr lang="en-US" sz="1600" b="1" dirty="0" err="1"/>
              <a:t>hóa</a:t>
            </a:r>
            <a:r>
              <a:rPr lang="en-US" sz="1600" b="1" dirty="0"/>
              <a:t> </a:t>
            </a:r>
            <a:r>
              <a:rPr lang="en-US" sz="1600" b="1" dirty="0" err="1"/>
              <a:t>thủy</a:t>
            </a:r>
            <a:r>
              <a:rPr lang="en-US" sz="1600" b="1" dirty="0"/>
              <a:t> </a:t>
            </a:r>
            <a:r>
              <a:rPr lang="en-US" sz="1600" b="1" dirty="0" err="1"/>
              <a:t>vân</a:t>
            </a:r>
            <a:r>
              <a:rPr lang="en-US" sz="1600" b="1" dirty="0"/>
              <a:t>: </a:t>
            </a:r>
            <a:r>
              <a:rPr lang="en-US" sz="1600" dirty="0" err="1"/>
              <a:t>tấn</a:t>
            </a:r>
            <a:r>
              <a:rPr lang="en-US" sz="1600" dirty="0"/>
              <a:t> </a:t>
            </a:r>
            <a:r>
              <a:rPr lang="en-US" sz="1600" dirty="0" err="1"/>
              <a:t>công</a:t>
            </a:r>
            <a:r>
              <a:rPr lang="en-US" sz="1600" dirty="0"/>
              <a:t> </a:t>
            </a:r>
            <a:r>
              <a:rPr lang="en-US" sz="1600" dirty="0" err="1"/>
              <a:t>dạng</a:t>
            </a:r>
            <a:r>
              <a:rPr lang="en-US" sz="1600" dirty="0"/>
              <a:t> </a:t>
            </a:r>
            <a:r>
              <a:rPr lang="en-US" sz="1600" dirty="0" err="1"/>
              <a:t>này</a:t>
            </a:r>
            <a:r>
              <a:rPr lang="en-US" sz="1600" dirty="0"/>
              <a:t> </a:t>
            </a:r>
            <a:r>
              <a:rPr lang="en-US" sz="1600" dirty="0" err="1"/>
              <a:t>cố</a:t>
            </a:r>
            <a:r>
              <a:rPr lang="en-US" sz="1600" dirty="0"/>
              <a:t> </a:t>
            </a:r>
            <a:r>
              <a:rPr lang="en-US" sz="1600" dirty="0" err="1"/>
              <a:t>gắng</a:t>
            </a:r>
            <a:r>
              <a:rPr lang="en-US" sz="1600" dirty="0"/>
              <a:t> </a:t>
            </a:r>
            <a:r>
              <a:rPr lang="en-US" sz="1600" dirty="0" err="1"/>
              <a:t>phá</a:t>
            </a:r>
            <a:r>
              <a:rPr lang="en-US" sz="1600" dirty="0"/>
              <a:t> </a:t>
            </a:r>
            <a:r>
              <a:rPr lang="en-US" sz="1600" dirty="0" err="1"/>
              <a:t>hủy</a:t>
            </a:r>
            <a:r>
              <a:rPr lang="en-US" sz="1600" dirty="0"/>
              <a:t> </a:t>
            </a:r>
            <a:r>
              <a:rPr lang="en-US" sz="1600" dirty="0" err="1"/>
              <a:t>thủy</a:t>
            </a:r>
            <a:r>
              <a:rPr lang="en-US" sz="1600" dirty="0"/>
              <a:t> </a:t>
            </a:r>
            <a:r>
              <a:rPr lang="en-US" sz="1600" dirty="0" err="1"/>
              <a:t>vân</a:t>
            </a:r>
            <a:r>
              <a:rPr lang="en-US" sz="1600" dirty="0"/>
              <a:t> (</a:t>
            </a:r>
            <a:r>
              <a:rPr lang="en-US" sz="1600" dirty="0" err="1"/>
              <a:t>thường</a:t>
            </a:r>
            <a:r>
              <a:rPr lang="en-US" sz="1600" dirty="0"/>
              <a:t> </a:t>
            </a:r>
            <a:r>
              <a:rPr lang="en-US" sz="1600" dirty="0" err="1"/>
              <a:t>sử</a:t>
            </a:r>
            <a:r>
              <a:rPr lang="en-US" sz="1600" dirty="0"/>
              <a:t> </a:t>
            </a:r>
            <a:r>
              <a:rPr lang="en-US" sz="1600" dirty="0" err="1"/>
              <a:t>dụng</a:t>
            </a:r>
            <a:r>
              <a:rPr lang="en-US" sz="1600" dirty="0"/>
              <a:t> </a:t>
            </a:r>
            <a:r>
              <a:rPr lang="en-US" sz="1600" dirty="0" err="1"/>
              <a:t>các</a:t>
            </a:r>
            <a:r>
              <a:rPr lang="en-US" sz="1600" dirty="0"/>
              <a:t> </a:t>
            </a:r>
            <a:r>
              <a:rPr lang="en-US" sz="1600" dirty="0" err="1"/>
              <a:t>biến</a:t>
            </a:r>
            <a:r>
              <a:rPr lang="en-US" sz="1600" dirty="0"/>
              <a:t> </a:t>
            </a:r>
            <a:r>
              <a:rPr lang="en-US" sz="1600" dirty="0" err="1"/>
              <a:t>đổi</a:t>
            </a:r>
            <a:r>
              <a:rPr lang="en-US" sz="1600" dirty="0"/>
              <a:t> </a:t>
            </a:r>
            <a:r>
              <a:rPr lang="en-US" sz="1600" dirty="0" err="1"/>
              <a:t>hình</a:t>
            </a:r>
            <a:r>
              <a:rPr lang="en-US" sz="1600" dirty="0"/>
              <a:t> </a:t>
            </a:r>
            <a:r>
              <a:rPr lang="en-US" sz="1600" dirty="0" err="1"/>
              <a:t>học</a:t>
            </a:r>
            <a:r>
              <a:rPr lang="en-US" sz="1600" dirty="0"/>
              <a:t> </a:t>
            </a:r>
            <a:r>
              <a:rPr lang="en-US" sz="1600" dirty="0" err="1"/>
              <a:t>như</a:t>
            </a:r>
            <a:r>
              <a:rPr lang="en-US" sz="1600" dirty="0"/>
              <a:t> </a:t>
            </a:r>
            <a:r>
              <a:rPr lang="en-US" sz="1600" dirty="0" err="1"/>
              <a:t>là</a:t>
            </a:r>
            <a:r>
              <a:rPr lang="en-US" sz="1600" dirty="0"/>
              <a:t> co </a:t>
            </a:r>
            <a:r>
              <a:rPr lang="en-US" sz="1600" dirty="0" err="1"/>
              <a:t>dãn</a:t>
            </a:r>
            <a:r>
              <a:rPr lang="en-US" sz="1600" dirty="0"/>
              <a:t> </a:t>
            </a:r>
            <a:r>
              <a:rPr lang="en-US" sz="1600" dirty="0" err="1"/>
              <a:t>ảnh</a:t>
            </a:r>
            <a:r>
              <a:rPr lang="en-US" sz="1600" dirty="0"/>
              <a:t>, </a:t>
            </a:r>
            <a:r>
              <a:rPr lang="en-US" sz="1600" err="1"/>
              <a:t>xoay</a:t>
            </a:r>
            <a:r>
              <a:rPr lang="en-US" sz="1600"/>
              <a:t> </a:t>
            </a:r>
            <a:r>
              <a:rPr lang="en-US" sz="1600" smtClean="0"/>
              <a:t>ảnh, </a:t>
            </a:r>
            <a:r>
              <a:rPr lang="en-US" sz="1600" dirty="0" err="1"/>
              <a:t>cắt</a:t>
            </a:r>
            <a:r>
              <a:rPr lang="en-US" sz="1600" dirty="0"/>
              <a:t> </a:t>
            </a:r>
            <a:r>
              <a:rPr lang="en-US" sz="1600" dirty="0" err="1"/>
              <a:t>ảnh</a:t>
            </a:r>
            <a:r>
              <a:rPr lang="en-US" sz="1600" dirty="0"/>
              <a:t> </a:t>
            </a:r>
            <a:r>
              <a:rPr lang="en-US" sz="1600" dirty="0" err="1"/>
              <a:t>hoặc</a:t>
            </a:r>
            <a:r>
              <a:rPr lang="en-US" sz="1600" dirty="0"/>
              <a:t> </a:t>
            </a:r>
            <a:r>
              <a:rPr lang="en-US" sz="1600" dirty="0" err="1"/>
              <a:t>chèn</a:t>
            </a:r>
            <a:r>
              <a:rPr lang="en-US" sz="1600" dirty="0"/>
              <a:t> </a:t>
            </a:r>
            <a:r>
              <a:rPr lang="en-US" sz="1600" dirty="0" err="1"/>
              <a:t>thêm</a:t>
            </a:r>
            <a:r>
              <a:rPr lang="en-US" sz="1600" dirty="0"/>
              <a:t> </a:t>
            </a:r>
            <a:r>
              <a:rPr lang="en-US" sz="1600" dirty="0" err="1"/>
              <a:t>thông</a:t>
            </a:r>
            <a:r>
              <a:rPr lang="en-US" sz="1600" dirty="0"/>
              <a:t> tin,…). </a:t>
            </a:r>
            <a:r>
              <a:rPr lang="en-US" sz="1600" dirty="0" err="1"/>
              <a:t>Stirmark</a:t>
            </a:r>
            <a:r>
              <a:rPr lang="en-US" sz="1600" dirty="0"/>
              <a:t> </a:t>
            </a:r>
            <a:r>
              <a:rPr lang="en-US" sz="1600" dirty="0" err="1"/>
              <a:t>chính</a:t>
            </a:r>
            <a:r>
              <a:rPr lang="en-US" sz="1600" dirty="0"/>
              <a:t> </a:t>
            </a:r>
            <a:r>
              <a:rPr lang="en-US" sz="1600" dirty="0" err="1"/>
              <a:t>là</a:t>
            </a:r>
            <a:r>
              <a:rPr lang="en-US" sz="1600" dirty="0"/>
              <a:t> </a:t>
            </a:r>
            <a:r>
              <a:rPr lang="en-US" sz="1600" dirty="0" err="1"/>
              <a:t>một</a:t>
            </a:r>
            <a:r>
              <a:rPr lang="en-US" sz="1600" dirty="0"/>
              <a:t> </a:t>
            </a:r>
            <a:r>
              <a:rPr lang="en-US" sz="1600" dirty="0" err="1"/>
              <a:t>công</a:t>
            </a:r>
            <a:r>
              <a:rPr lang="en-US" sz="1600" dirty="0"/>
              <a:t> </a:t>
            </a:r>
            <a:r>
              <a:rPr lang="en-US" sz="1600" dirty="0" err="1"/>
              <a:t>cụ</a:t>
            </a:r>
            <a:r>
              <a:rPr lang="en-US" sz="1600" dirty="0"/>
              <a:t> </a:t>
            </a:r>
            <a:r>
              <a:rPr lang="en-US" sz="1600" dirty="0" err="1"/>
              <a:t>nổi</a:t>
            </a:r>
            <a:r>
              <a:rPr lang="en-US" sz="1600" dirty="0"/>
              <a:t> </a:t>
            </a:r>
            <a:r>
              <a:rPr lang="en-US" sz="1600" dirty="0" err="1"/>
              <a:t>tiếng</a:t>
            </a:r>
            <a:r>
              <a:rPr lang="en-US" sz="1600" dirty="0"/>
              <a:t> </a:t>
            </a:r>
            <a:r>
              <a:rPr lang="en-US" sz="1600" dirty="0" err="1"/>
              <a:t>trong</a:t>
            </a:r>
            <a:r>
              <a:rPr lang="en-US" sz="1600" dirty="0"/>
              <a:t> </a:t>
            </a:r>
            <a:r>
              <a:rPr lang="en-US" sz="1600" dirty="0" err="1"/>
              <a:t>tấn</a:t>
            </a:r>
            <a:r>
              <a:rPr lang="en-US" sz="1600" dirty="0"/>
              <a:t> </a:t>
            </a:r>
            <a:r>
              <a:rPr lang="en-US" sz="1600" dirty="0" err="1"/>
              <a:t>công</a:t>
            </a:r>
            <a:r>
              <a:rPr lang="en-US" sz="1600" dirty="0"/>
              <a:t> </a:t>
            </a:r>
            <a:r>
              <a:rPr lang="en-US" sz="1600" dirty="0" err="1"/>
              <a:t>dạng</a:t>
            </a:r>
            <a:r>
              <a:rPr lang="en-US" sz="1600" dirty="0"/>
              <a:t> </a:t>
            </a:r>
            <a:r>
              <a:rPr lang="en-US" sz="1600" dirty="0" err="1"/>
              <a:t>này</a:t>
            </a:r>
            <a:r>
              <a:rPr lang="en-US" sz="1600" dirty="0"/>
              <a:t>.</a:t>
            </a:r>
          </a:p>
          <a:p>
            <a:pPr lvl="0"/>
            <a:r>
              <a:rPr lang="en-US" sz="1600" b="1" dirty="0" err="1"/>
              <a:t>Tấn</a:t>
            </a:r>
            <a:r>
              <a:rPr lang="en-US" sz="1600" b="1" dirty="0"/>
              <a:t> </a:t>
            </a:r>
            <a:r>
              <a:rPr lang="en-US" sz="1600" b="1" dirty="0" err="1"/>
              <a:t>công</a:t>
            </a:r>
            <a:r>
              <a:rPr lang="en-US" sz="1600" b="1" dirty="0"/>
              <a:t> </a:t>
            </a:r>
            <a:r>
              <a:rPr lang="en-US" sz="1600" b="1" dirty="0" err="1"/>
              <a:t>nhập</a:t>
            </a:r>
            <a:r>
              <a:rPr lang="en-US" sz="1600" b="1" dirty="0"/>
              <a:t> </a:t>
            </a:r>
            <a:r>
              <a:rPr lang="en-US" sz="1600" b="1" dirty="0" err="1"/>
              <a:t>nhằng</a:t>
            </a:r>
            <a:r>
              <a:rPr lang="en-US" sz="1600" b="1" dirty="0"/>
              <a:t>: </a:t>
            </a:r>
            <a:r>
              <a:rPr lang="en-US" sz="1600" dirty="0" err="1"/>
              <a:t>tấn</a:t>
            </a:r>
            <a:r>
              <a:rPr lang="en-US" sz="1600" dirty="0"/>
              <a:t> </a:t>
            </a:r>
            <a:r>
              <a:rPr lang="en-US" sz="1600" dirty="0" err="1"/>
              <a:t>công</a:t>
            </a:r>
            <a:r>
              <a:rPr lang="en-US" sz="1600" dirty="0"/>
              <a:t> </a:t>
            </a:r>
            <a:r>
              <a:rPr lang="en-US" sz="1600" dirty="0" err="1"/>
              <a:t>dạng</a:t>
            </a:r>
            <a:r>
              <a:rPr lang="en-US" sz="1600" dirty="0"/>
              <a:t> </a:t>
            </a:r>
            <a:r>
              <a:rPr lang="en-US" sz="1600" dirty="0" err="1"/>
              <a:t>này</a:t>
            </a:r>
            <a:r>
              <a:rPr lang="en-US" sz="1600" dirty="0"/>
              <a:t> </a:t>
            </a:r>
            <a:r>
              <a:rPr lang="en-US" sz="1600" dirty="0" err="1"/>
              <a:t>thường</a:t>
            </a:r>
            <a:r>
              <a:rPr lang="en-US" sz="1600" dirty="0"/>
              <a:t> </a:t>
            </a:r>
            <a:r>
              <a:rPr lang="en-US" sz="1600" dirty="0" err="1"/>
              <a:t>sử</a:t>
            </a:r>
            <a:r>
              <a:rPr lang="en-US" sz="1600" dirty="0"/>
              <a:t> </a:t>
            </a:r>
            <a:r>
              <a:rPr lang="en-US" sz="1600" dirty="0" err="1"/>
              <a:t>dụng</a:t>
            </a:r>
            <a:r>
              <a:rPr lang="en-US" sz="1600" dirty="0"/>
              <a:t> </a:t>
            </a:r>
            <a:r>
              <a:rPr lang="en-US" sz="1600" dirty="0" err="1"/>
              <a:t>các</a:t>
            </a:r>
            <a:r>
              <a:rPr lang="en-US" sz="1600" dirty="0"/>
              <a:t> </a:t>
            </a:r>
            <a:r>
              <a:rPr lang="en-US" sz="1600" dirty="0" err="1"/>
              <a:t>kỹ</a:t>
            </a:r>
            <a:r>
              <a:rPr lang="en-US" sz="1600" dirty="0"/>
              <a:t> </a:t>
            </a:r>
            <a:r>
              <a:rPr lang="en-US" sz="1600" dirty="0" err="1"/>
              <a:t>thuật</a:t>
            </a:r>
            <a:r>
              <a:rPr lang="en-US" sz="1600" dirty="0"/>
              <a:t> </a:t>
            </a:r>
            <a:r>
              <a:rPr lang="en-US" sz="1600" dirty="0" err="1"/>
              <a:t>như</a:t>
            </a:r>
            <a:r>
              <a:rPr lang="en-US" sz="1600" dirty="0"/>
              <a:t> </a:t>
            </a:r>
            <a:r>
              <a:rPr lang="en-US" sz="1600" dirty="0" err="1"/>
              <a:t>chèn</a:t>
            </a:r>
            <a:r>
              <a:rPr lang="en-US" sz="1600" dirty="0"/>
              <a:t> </a:t>
            </a:r>
            <a:r>
              <a:rPr lang="en-US" sz="1600" dirty="0" err="1"/>
              <a:t>thêm</a:t>
            </a:r>
            <a:r>
              <a:rPr lang="en-US" sz="1600" dirty="0"/>
              <a:t> </a:t>
            </a:r>
            <a:r>
              <a:rPr lang="en-US" sz="1600" dirty="0" err="1"/>
              <a:t>thủy</a:t>
            </a:r>
            <a:r>
              <a:rPr lang="en-US" sz="1600" dirty="0"/>
              <a:t> </a:t>
            </a:r>
            <a:r>
              <a:rPr lang="en-US" sz="1600" dirty="0" err="1"/>
              <a:t>vân</a:t>
            </a:r>
            <a:r>
              <a:rPr lang="en-US" sz="1600" dirty="0"/>
              <a:t> </a:t>
            </a:r>
            <a:r>
              <a:rPr lang="en-US" sz="1600" dirty="0" err="1"/>
              <a:t>vào</a:t>
            </a:r>
            <a:r>
              <a:rPr lang="en-US" sz="1600" dirty="0"/>
              <a:t> </a:t>
            </a:r>
            <a:r>
              <a:rPr lang="en-US" sz="1600" dirty="0" err="1"/>
              <a:t>ảnh</a:t>
            </a:r>
            <a:r>
              <a:rPr lang="en-US" sz="1600" dirty="0"/>
              <a:t> </a:t>
            </a:r>
            <a:r>
              <a:rPr lang="en-US" sz="1600" dirty="0" err="1"/>
              <a:t>đã</a:t>
            </a:r>
            <a:r>
              <a:rPr lang="en-US" sz="1600" dirty="0"/>
              <a:t> </a:t>
            </a:r>
            <a:r>
              <a:rPr lang="en-US" sz="1600" dirty="0" err="1"/>
              <a:t>được</a:t>
            </a:r>
            <a:r>
              <a:rPr lang="en-US" sz="1600" dirty="0"/>
              <a:t> </a:t>
            </a:r>
            <a:r>
              <a:rPr lang="en-US" sz="1600" dirty="0" err="1"/>
              <a:t>nhúng</a:t>
            </a:r>
            <a:r>
              <a:rPr lang="en-US" sz="1600" dirty="0"/>
              <a:t> </a:t>
            </a:r>
            <a:r>
              <a:rPr lang="en-US" sz="1600" dirty="0" err="1"/>
              <a:t>thủy</a:t>
            </a:r>
            <a:r>
              <a:rPr lang="en-US" sz="1600" dirty="0"/>
              <a:t> </a:t>
            </a:r>
            <a:r>
              <a:rPr lang="en-US" sz="1600" dirty="0" err="1"/>
              <a:t>vân</a:t>
            </a:r>
            <a:r>
              <a:rPr lang="en-US" sz="1600" dirty="0"/>
              <a:t>, </a:t>
            </a:r>
            <a:r>
              <a:rPr lang="en-US" sz="1600" dirty="0" err="1"/>
              <a:t>hoặc</a:t>
            </a:r>
            <a:r>
              <a:rPr lang="en-US" sz="1600" dirty="0"/>
              <a:t> </a:t>
            </a:r>
            <a:r>
              <a:rPr lang="en-US" sz="1600" dirty="0" err="1"/>
              <a:t>nghiên</a:t>
            </a:r>
            <a:r>
              <a:rPr lang="en-US" sz="1600" dirty="0"/>
              <a:t> </a:t>
            </a:r>
            <a:r>
              <a:rPr lang="en-US" sz="1600" dirty="0" err="1"/>
              <a:t>cứu</a:t>
            </a:r>
            <a:r>
              <a:rPr lang="en-US" sz="1600" dirty="0"/>
              <a:t> </a:t>
            </a:r>
            <a:r>
              <a:rPr lang="en-US" sz="1600" dirty="0" err="1"/>
              <a:t>chính</a:t>
            </a:r>
            <a:r>
              <a:rPr lang="en-US" sz="1600" dirty="0"/>
              <a:t> </a:t>
            </a:r>
            <a:r>
              <a:rPr lang="en-US" sz="1600" dirty="0" err="1"/>
              <a:t>thuật</a:t>
            </a:r>
            <a:r>
              <a:rPr lang="en-US" sz="1600" dirty="0"/>
              <a:t> </a:t>
            </a:r>
            <a:r>
              <a:rPr lang="en-US" sz="1600" dirty="0" err="1"/>
              <a:t>toán</a:t>
            </a:r>
            <a:r>
              <a:rPr lang="en-US" sz="1600" dirty="0"/>
              <a:t> </a:t>
            </a:r>
            <a:r>
              <a:rPr lang="en-US" sz="1600" dirty="0" err="1"/>
              <a:t>thủy</a:t>
            </a:r>
            <a:r>
              <a:rPr lang="en-US" sz="1600" dirty="0"/>
              <a:t> </a:t>
            </a:r>
            <a:r>
              <a:rPr lang="en-US" sz="1600" dirty="0" err="1"/>
              <a:t>vân</a:t>
            </a:r>
            <a:r>
              <a:rPr lang="en-US" sz="1600" dirty="0"/>
              <a:t> </a:t>
            </a:r>
            <a:r>
              <a:rPr lang="en-US" sz="1600" dirty="0" err="1"/>
              <a:t>để</a:t>
            </a:r>
            <a:r>
              <a:rPr lang="en-US" sz="1600" dirty="0"/>
              <a:t> </a:t>
            </a:r>
            <a:r>
              <a:rPr lang="en-US" sz="1600" dirty="0" err="1"/>
              <a:t>có</a:t>
            </a:r>
            <a:r>
              <a:rPr lang="en-US" sz="1600" dirty="0"/>
              <a:t> </a:t>
            </a:r>
            <a:r>
              <a:rPr lang="en-US" sz="1600" dirty="0" err="1"/>
              <a:t>thể</a:t>
            </a:r>
            <a:r>
              <a:rPr lang="en-US" sz="1600" dirty="0"/>
              <a:t> </a:t>
            </a:r>
            <a:r>
              <a:rPr lang="en-US" sz="1600" dirty="0" err="1"/>
              <a:t>loại</a:t>
            </a:r>
            <a:r>
              <a:rPr lang="en-US" sz="1600" dirty="0"/>
              <a:t> </a:t>
            </a:r>
            <a:r>
              <a:rPr lang="en-US" sz="1600" dirty="0" err="1"/>
              <a:t>bỏ</a:t>
            </a:r>
            <a:r>
              <a:rPr lang="en-US" sz="1600" dirty="0"/>
              <a:t> </a:t>
            </a:r>
            <a:r>
              <a:rPr lang="en-US" sz="1600" dirty="0" err="1"/>
              <a:t>thủy</a:t>
            </a:r>
            <a:r>
              <a:rPr lang="en-US" sz="1600" dirty="0"/>
              <a:t> </a:t>
            </a:r>
            <a:r>
              <a:rPr lang="en-US" sz="1600" dirty="0" err="1"/>
              <a:t>vân</a:t>
            </a:r>
            <a:r>
              <a:rPr lang="en-US" sz="1600" dirty="0"/>
              <a:t> </a:t>
            </a:r>
            <a:r>
              <a:rPr lang="en-US" sz="1600" dirty="0" err="1"/>
              <a:t>một</a:t>
            </a:r>
            <a:r>
              <a:rPr lang="en-US" sz="1600" dirty="0"/>
              <a:t> </a:t>
            </a:r>
            <a:r>
              <a:rPr lang="en-US" sz="1600" dirty="0" err="1"/>
              <a:t>cách</a:t>
            </a:r>
            <a:r>
              <a:rPr lang="en-US" sz="1600" dirty="0"/>
              <a:t> </a:t>
            </a:r>
            <a:r>
              <a:rPr lang="en-US" sz="1600" dirty="0" err="1"/>
              <a:t>hiệu</a:t>
            </a:r>
            <a:r>
              <a:rPr lang="en-US" sz="1600" dirty="0"/>
              <a:t> </a:t>
            </a:r>
            <a:r>
              <a:rPr lang="en-US" sz="1600" dirty="0" err="1"/>
              <a:t>quả</a:t>
            </a:r>
            <a:r>
              <a:rPr lang="en-US" sz="1600" dirty="0"/>
              <a:t>.</a:t>
            </a:r>
          </a:p>
          <a:p>
            <a:endParaRPr lang="en-US" sz="1600" dirty="0"/>
          </a:p>
        </p:txBody>
      </p:sp>
    </p:spTree>
    <p:extLst>
      <p:ext uri="{BB962C8B-B14F-4D97-AF65-F5344CB8AC3E}">
        <p14:creationId xmlns:p14="http://schemas.microsoft.com/office/powerpoint/2010/main" val="529038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000">
                <a:latin typeface="Palatino Linotype" panose="02040502050505030304" pitchFamily="18" charset="0"/>
              </a:rPr>
              <a:t>Chương </a:t>
            </a:r>
            <a:r>
              <a:rPr lang="en-US" sz="2000" smtClean="0">
                <a:latin typeface="Palatino Linotype" panose="02040502050505030304" pitchFamily="18" charset="0"/>
              </a:rPr>
              <a:t>IV: </a:t>
            </a:r>
            <a:r>
              <a:rPr lang="en-US" sz="2000">
                <a:latin typeface="Palatino Linotype" panose="02040502050505030304" pitchFamily="18" charset="0"/>
              </a:rPr>
              <a:t>Chương trình thử </a:t>
            </a:r>
            <a:r>
              <a:rPr lang="en-US" sz="2000" smtClean="0">
                <a:latin typeface="Palatino Linotype" panose="02040502050505030304" pitchFamily="18" charset="0"/>
              </a:rPr>
              <a:t>nghiệm</a:t>
            </a:r>
            <a:endParaRPr lang="vi-VN" sz="2000">
              <a:latin typeface="Palatino Linotype" panose="02040502050505030304" pitchFamily="18" charset="0"/>
            </a:endParaRPr>
          </a:p>
        </p:txBody>
      </p:sp>
      <p:sp>
        <p:nvSpPr>
          <p:cNvPr id="3" name="Content Placeholder 2"/>
          <p:cNvSpPr>
            <a:spLocks noGrp="1"/>
          </p:cNvSpPr>
          <p:nvPr>
            <p:ph sz="quarter" idx="13"/>
          </p:nvPr>
        </p:nvSpPr>
        <p:spPr/>
        <p:txBody>
          <a:bodyPr>
            <a:normAutofit/>
          </a:bodyPr>
          <a:lstStyle/>
          <a:p>
            <a:pPr marL="320040" lvl="1" indent="-320040">
              <a:spcBef>
                <a:spcPts val="700"/>
              </a:spcBef>
              <a:buClr>
                <a:schemeClr val="accent2"/>
              </a:buClr>
              <a:buSzPct val="60000"/>
              <a:buFont typeface="Wingdings"/>
              <a:buChar char=""/>
            </a:pPr>
            <a:r>
              <a:rPr lang="en-US" sz="1600" dirty="0" smtClean="0">
                <a:latin typeface="Palatino Linotype" panose="02040502050505030304" pitchFamily="18" charset="0"/>
              </a:rPr>
              <a:t>1) </a:t>
            </a:r>
            <a:r>
              <a:rPr lang="en-US" sz="1600" dirty="0" err="1">
                <a:latin typeface="Palatino Linotype" panose="02040502050505030304" pitchFamily="18" charset="0"/>
              </a:rPr>
              <a:t>Thủy</a:t>
            </a:r>
            <a:r>
              <a:rPr lang="en-US" sz="1600" dirty="0">
                <a:latin typeface="Palatino Linotype" panose="02040502050505030304" pitchFamily="18" charset="0"/>
              </a:rPr>
              <a:t> </a:t>
            </a:r>
            <a:r>
              <a:rPr lang="en-US" sz="1600" dirty="0" err="1">
                <a:latin typeface="Palatino Linotype" panose="02040502050505030304" pitchFamily="18" charset="0"/>
              </a:rPr>
              <a:t>vân</a:t>
            </a:r>
            <a:r>
              <a:rPr lang="en-US" sz="1600" dirty="0">
                <a:latin typeface="Palatino Linotype" panose="02040502050505030304" pitchFamily="18" charset="0"/>
              </a:rPr>
              <a:t> </a:t>
            </a:r>
            <a:r>
              <a:rPr lang="en-US" sz="1600" dirty="0" err="1">
                <a:latin typeface="Palatino Linotype" panose="02040502050505030304" pitchFamily="18" charset="0"/>
              </a:rPr>
              <a:t>hiện</a:t>
            </a:r>
            <a:endParaRPr lang="vi-VN" sz="1600" dirty="0">
              <a:latin typeface="Palatino Linotype" panose="02040502050505030304" pitchFamily="18" charset="0"/>
            </a:endParaRPr>
          </a:p>
          <a:p>
            <a:r>
              <a:rPr lang="en-US" sz="1600" dirty="0" smtClean="0">
                <a:latin typeface="Palatino Linotype" panose="02040502050505030304" pitchFamily="18" charset="0"/>
              </a:rPr>
              <a:t>2) </a:t>
            </a:r>
            <a:r>
              <a:rPr lang="en-US" sz="1600" dirty="0" err="1">
                <a:latin typeface="Palatino Linotype" panose="02040502050505030304" pitchFamily="18" charset="0"/>
              </a:rPr>
              <a:t>Thủy</a:t>
            </a:r>
            <a:r>
              <a:rPr lang="en-US" sz="1600" dirty="0">
                <a:latin typeface="Palatino Linotype" panose="02040502050505030304" pitchFamily="18" charset="0"/>
              </a:rPr>
              <a:t> </a:t>
            </a:r>
            <a:r>
              <a:rPr lang="en-US" sz="1600" dirty="0" err="1">
                <a:latin typeface="Palatino Linotype" panose="02040502050505030304" pitchFamily="18" charset="0"/>
              </a:rPr>
              <a:t>vân</a:t>
            </a:r>
            <a:r>
              <a:rPr lang="en-US" sz="1600" dirty="0">
                <a:latin typeface="Palatino Linotype" panose="02040502050505030304" pitchFamily="18" charset="0"/>
              </a:rPr>
              <a:t> </a:t>
            </a:r>
            <a:r>
              <a:rPr lang="en-US" sz="1600" dirty="0" err="1">
                <a:latin typeface="Palatino Linotype" panose="02040502050505030304" pitchFamily="18" charset="0"/>
              </a:rPr>
              <a:t>ẩn</a:t>
            </a:r>
            <a:endParaRPr lang="vi-VN" sz="1600" dirty="0">
              <a:latin typeface="Palatino Linotype" panose="02040502050505030304" pitchFamily="18" charset="0"/>
            </a:endParaRPr>
          </a:p>
        </p:txBody>
      </p:sp>
    </p:spTree>
    <p:extLst>
      <p:ext uri="{BB962C8B-B14F-4D97-AF65-F5344CB8AC3E}">
        <p14:creationId xmlns:p14="http://schemas.microsoft.com/office/powerpoint/2010/main" val="2915764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2000" dirty="0" smtClean="0">
                <a:latin typeface="Palatino Linotype" panose="02040502050505030304" pitchFamily="18" charset="0"/>
              </a:rPr>
              <a:t>1) </a:t>
            </a:r>
            <a:r>
              <a:rPr lang="en-US" sz="2000" dirty="0" err="1" smtClean="0">
                <a:latin typeface="Palatino Linotype" panose="02040502050505030304" pitchFamily="18" charset="0"/>
              </a:rPr>
              <a:t>Thủy</a:t>
            </a:r>
            <a:r>
              <a:rPr lang="en-US" sz="2000" dirty="0" smtClean="0">
                <a:latin typeface="Palatino Linotype" panose="02040502050505030304" pitchFamily="18" charset="0"/>
              </a:rPr>
              <a:t> </a:t>
            </a:r>
            <a:r>
              <a:rPr lang="en-US" sz="2000" dirty="0" err="1" smtClean="0">
                <a:latin typeface="Palatino Linotype" panose="02040502050505030304" pitchFamily="18" charset="0"/>
              </a:rPr>
              <a:t>vân</a:t>
            </a:r>
            <a:r>
              <a:rPr lang="en-US" sz="2000" dirty="0" smtClean="0">
                <a:latin typeface="Palatino Linotype" panose="02040502050505030304" pitchFamily="18" charset="0"/>
              </a:rPr>
              <a:t> </a:t>
            </a:r>
            <a:r>
              <a:rPr lang="en-US" sz="2000" dirty="0" err="1" smtClean="0">
                <a:latin typeface="Palatino Linotype" panose="02040502050505030304" pitchFamily="18" charset="0"/>
              </a:rPr>
              <a:t>hiện</a:t>
            </a:r>
            <a:endParaRPr lang="en-US" sz="2000" dirty="0"/>
          </a:p>
        </p:txBody>
      </p:sp>
      <p:sp>
        <p:nvSpPr>
          <p:cNvPr id="3" name="Content Placeholder 2"/>
          <p:cNvSpPr>
            <a:spLocks noGrp="1"/>
          </p:cNvSpPr>
          <p:nvPr>
            <p:ph sz="quarter" idx="13"/>
          </p:nvPr>
        </p:nvSpPr>
        <p:spPr/>
        <p:txBody>
          <a:bodyPr>
            <a:normAutofit/>
          </a:bodyPr>
          <a:lstStyle/>
          <a:p>
            <a:r>
              <a:rPr lang="en-US" sz="1600" dirty="0" err="1"/>
              <a:t>Hiện</a:t>
            </a:r>
            <a:r>
              <a:rPr lang="en-US" sz="1600" dirty="0"/>
              <a:t> nay </a:t>
            </a:r>
            <a:r>
              <a:rPr lang="en-US" sz="1600" dirty="0" err="1"/>
              <a:t>có</a:t>
            </a:r>
            <a:r>
              <a:rPr lang="en-US" sz="1600" dirty="0"/>
              <a:t> </a:t>
            </a:r>
            <a:r>
              <a:rPr lang="en-US" sz="1600" dirty="0" err="1"/>
              <a:t>nhiều</a:t>
            </a:r>
            <a:r>
              <a:rPr lang="en-US" sz="1600" dirty="0"/>
              <a:t> </a:t>
            </a:r>
            <a:r>
              <a:rPr lang="en-US" sz="1600" dirty="0" err="1"/>
              <a:t>phần</a:t>
            </a:r>
            <a:r>
              <a:rPr lang="en-US" sz="1600" dirty="0"/>
              <a:t> </a:t>
            </a:r>
            <a:r>
              <a:rPr lang="en-US" sz="1600" dirty="0" err="1"/>
              <a:t>mềm</a:t>
            </a:r>
            <a:r>
              <a:rPr lang="en-US" sz="1600" dirty="0"/>
              <a:t> </a:t>
            </a:r>
            <a:r>
              <a:rPr lang="en-US" sz="1600" dirty="0" err="1"/>
              <a:t>được</a:t>
            </a:r>
            <a:r>
              <a:rPr lang="en-US" sz="1600" dirty="0"/>
              <a:t> </a:t>
            </a:r>
            <a:r>
              <a:rPr lang="en-US" sz="1600" dirty="0" err="1"/>
              <a:t>cung</a:t>
            </a:r>
            <a:r>
              <a:rPr lang="en-US" sz="1600" dirty="0"/>
              <a:t> </a:t>
            </a:r>
            <a:r>
              <a:rPr lang="en-US" sz="1600" dirty="0" err="1"/>
              <a:t>cấp</a:t>
            </a:r>
            <a:r>
              <a:rPr lang="en-US" sz="1600" dirty="0"/>
              <a:t> </a:t>
            </a:r>
            <a:r>
              <a:rPr lang="en-US" sz="1600" dirty="0" err="1"/>
              <a:t>trên</a:t>
            </a:r>
            <a:r>
              <a:rPr lang="en-US" sz="1600" dirty="0"/>
              <a:t> Internet </a:t>
            </a:r>
            <a:r>
              <a:rPr lang="en-US" sz="1600" dirty="0" err="1"/>
              <a:t>dùng</a:t>
            </a:r>
            <a:r>
              <a:rPr lang="en-US" sz="1600" dirty="0"/>
              <a:t> </a:t>
            </a:r>
            <a:r>
              <a:rPr lang="en-US" sz="1600" dirty="0" err="1"/>
              <a:t>để</a:t>
            </a:r>
            <a:r>
              <a:rPr lang="en-US" sz="1600" dirty="0"/>
              <a:t> </a:t>
            </a:r>
            <a:r>
              <a:rPr lang="en-US" sz="1600" dirty="0" err="1"/>
              <a:t>chèn</a:t>
            </a:r>
            <a:r>
              <a:rPr lang="en-US" sz="1600" dirty="0"/>
              <a:t> </a:t>
            </a:r>
            <a:r>
              <a:rPr lang="en-US" sz="1600" dirty="0" err="1"/>
              <a:t>thủy</a:t>
            </a:r>
            <a:r>
              <a:rPr lang="en-US" sz="1600" dirty="0"/>
              <a:t> </a:t>
            </a:r>
            <a:r>
              <a:rPr lang="en-US" sz="1600" dirty="0" err="1"/>
              <a:t>vân</a:t>
            </a:r>
            <a:r>
              <a:rPr lang="en-US" sz="1600" dirty="0"/>
              <a:t> </a:t>
            </a:r>
            <a:r>
              <a:rPr lang="en-US" sz="1600" dirty="0" err="1"/>
              <a:t>hiện</a:t>
            </a:r>
            <a:r>
              <a:rPr lang="en-US" sz="1600" dirty="0"/>
              <a:t> </a:t>
            </a:r>
            <a:r>
              <a:rPr lang="en-US" sz="1600" dirty="0" err="1"/>
              <a:t>vào</a:t>
            </a:r>
            <a:r>
              <a:rPr lang="en-US" sz="1600" dirty="0"/>
              <a:t> </a:t>
            </a:r>
            <a:r>
              <a:rPr lang="en-US" sz="1600" dirty="0" err="1"/>
              <a:t>ảnh</a:t>
            </a:r>
            <a:r>
              <a:rPr lang="en-US" sz="1600" dirty="0"/>
              <a:t>. </a:t>
            </a:r>
            <a:r>
              <a:rPr lang="en-US" sz="1600" dirty="0" err="1"/>
              <a:t>Tuy</a:t>
            </a:r>
            <a:r>
              <a:rPr lang="en-US" sz="1600" dirty="0"/>
              <a:t> </a:t>
            </a:r>
            <a:r>
              <a:rPr lang="en-US" sz="1600" dirty="0" err="1"/>
              <a:t>các</a:t>
            </a:r>
            <a:r>
              <a:rPr lang="en-US" sz="1600" dirty="0"/>
              <a:t> </a:t>
            </a:r>
            <a:r>
              <a:rPr lang="en-US" sz="1600" dirty="0" err="1"/>
              <a:t>chức</a:t>
            </a:r>
            <a:r>
              <a:rPr lang="en-US" sz="1600" dirty="0"/>
              <a:t> </a:t>
            </a:r>
            <a:r>
              <a:rPr lang="en-US" sz="1600" dirty="0" err="1"/>
              <a:t>năng</a:t>
            </a:r>
            <a:r>
              <a:rPr lang="en-US" sz="1600" dirty="0"/>
              <a:t> </a:t>
            </a:r>
            <a:r>
              <a:rPr lang="en-US" sz="1600" dirty="0" err="1"/>
              <a:t>cụ</a:t>
            </a:r>
            <a:r>
              <a:rPr lang="en-US" sz="1600" dirty="0"/>
              <a:t> </a:t>
            </a:r>
            <a:r>
              <a:rPr lang="en-US" sz="1600" dirty="0" err="1"/>
              <a:t>thể</a:t>
            </a:r>
            <a:r>
              <a:rPr lang="en-US" sz="1600" dirty="0"/>
              <a:t> </a:t>
            </a:r>
            <a:r>
              <a:rPr lang="en-US" sz="1600" dirty="0" err="1"/>
              <a:t>là</a:t>
            </a:r>
            <a:r>
              <a:rPr lang="en-US" sz="1600" dirty="0"/>
              <a:t> </a:t>
            </a:r>
            <a:r>
              <a:rPr lang="en-US" sz="1600" dirty="0" err="1"/>
              <a:t>khác</a:t>
            </a:r>
            <a:r>
              <a:rPr lang="en-US" sz="1600" dirty="0"/>
              <a:t> </a:t>
            </a:r>
            <a:r>
              <a:rPr lang="en-US" sz="1600" dirty="0" err="1"/>
              <a:t>nhau</a:t>
            </a:r>
            <a:r>
              <a:rPr lang="en-US" sz="1600" dirty="0"/>
              <a:t> </a:t>
            </a:r>
            <a:r>
              <a:rPr lang="en-US" sz="1600" dirty="0" err="1"/>
              <a:t>nhưng</a:t>
            </a:r>
            <a:r>
              <a:rPr lang="en-US" sz="1600" dirty="0"/>
              <a:t> </a:t>
            </a:r>
            <a:r>
              <a:rPr lang="en-US" sz="1600" dirty="0" err="1"/>
              <a:t>hầu</a:t>
            </a:r>
            <a:r>
              <a:rPr lang="en-US" sz="1600" dirty="0"/>
              <a:t> </a:t>
            </a:r>
            <a:r>
              <a:rPr lang="en-US" sz="1600" dirty="0" err="1"/>
              <a:t>hết</a:t>
            </a:r>
            <a:r>
              <a:rPr lang="en-US" sz="1600" dirty="0"/>
              <a:t> </a:t>
            </a:r>
            <a:r>
              <a:rPr lang="en-US" sz="1600" dirty="0" err="1"/>
              <a:t>đều</a:t>
            </a:r>
            <a:r>
              <a:rPr lang="en-US" sz="1600" dirty="0"/>
              <a:t> </a:t>
            </a:r>
            <a:r>
              <a:rPr lang="en-US" sz="1600" dirty="0" err="1"/>
              <a:t>cho</a:t>
            </a:r>
            <a:r>
              <a:rPr lang="en-US" sz="1600" dirty="0"/>
              <a:t> </a:t>
            </a:r>
            <a:r>
              <a:rPr lang="en-US" sz="1600" dirty="0" err="1"/>
              <a:t>phép</a:t>
            </a:r>
            <a:r>
              <a:rPr lang="en-US" sz="1600" dirty="0"/>
              <a:t> </a:t>
            </a:r>
            <a:r>
              <a:rPr lang="en-US" sz="1600" dirty="0" err="1"/>
              <a:t>chèn</a:t>
            </a:r>
            <a:r>
              <a:rPr lang="en-US" sz="1600" dirty="0"/>
              <a:t> </a:t>
            </a:r>
            <a:r>
              <a:rPr lang="en-US" sz="1600" dirty="0" err="1"/>
              <a:t>một</a:t>
            </a:r>
            <a:r>
              <a:rPr lang="en-US" sz="1600" dirty="0"/>
              <a:t> </a:t>
            </a:r>
            <a:r>
              <a:rPr lang="en-US" sz="1600" dirty="0" err="1"/>
              <a:t>đoạn</a:t>
            </a:r>
            <a:r>
              <a:rPr lang="en-US" sz="1600" dirty="0"/>
              <a:t> </a:t>
            </a:r>
            <a:r>
              <a:rPr lang="en-US" sz="1600" dirty="0" err="1"/>
              <a:t>chữ</a:t>
            </a:r>
            <a:r>
              <a:rPr lang="en-US" sz="1600" dirty="0"/>
              <a:t> </a:t>
            </a:r>
            <a:r>
              <a:rPr lang="en-US" sz="1600" dirty="0" err="1"/>
              <a:t>hoặc</a:t>
            </a:r>
            <a:r>
              <a:rPr lang="en-US" sz="1600" dirty="0"/>
              <a:t> </a:t>
            </a:r>
            <a:r>
              <a:rPr lang="en-US" sz="1600" dirty="0" err="1"/>
              <a:t>một</a:t>
            </a:r>
            <a:r>
              <a:rPr lang="en-US" sz="1600" dirty="0"/>
              <a:t> logo </a:t>
            </a:r>
            <a:r>
              <a:rPr lang="en-US" sz="1600" dirty="0" err="1"/>
              <a:t>vào</a:t>
            </a:r>
            <a:r>
              <a:rPr lang="en-US" sz="1600" dirty="0"/>
              <a:t> </a:t>
            </a:r>
            <a:r>
              <a:rPr lang="en-US" sz="1600" dirty="0" err="1"/>
              <a:t>trong</a:t>
            </a:r>
            <a:r>
              <a:rPr lang="en-US" sz="1600" dirty="0"/>
              <a:t> </a:t>
            </a:r>
            <a:r>
              <a:rPr lang="en-US" sz="1600" dirty="0" err="1"/>
              <a:t>ảnh</a:t>
            </a:r>
            <a:r>
              <a:rPr lang="en-US" sz="1600" dirty="0"/>
              <a:t> </a:t>
            </a:r>
            <a:r>
              <a:rPr lang="en-US" sz="1600" dirty="0" err="1"/>
              <a:t>với</a:t>
            </a:r>
            <a:r>
              <a:rPr lang="en-US" sz="1600" dirty="0"/>
              <a:t> </a:t>
            </a:r>
            <a:r>
              <a:rPr lang="en-US" sz="1600" dirty="0" err="1"/>
              <a:t>các</a:t>
            </a:r>
            <a:r>
              <a:rPr lang="en-US" sz="1600" dirty="0"/>
              <a:t> </a:t>
            </a:r>
            <a:r>
              <a:rPr lang="en-US" sz="1600" dirty="0" err="1"/>
              <a:t>tùy</a:t>
            </a:r>
            <a:r>
              <a:rPr lang="en-US" sz="1600" dirty="0"/>
              <a:t> </a:t>
            </a:r>
            <a:r>
              <a:rPr lang="en-US" sz="1600" dirty="0" err="1"/>
              <a:t>chọn</a:t>
            </a:r>
            <a:r>
              <a:rPr lang="en-US" sz="1600" dirty="0"/>
              <a:t> </a:t>
            </a:r>
            <a:r>
              <a:rPr lang="en-US" sz="1600" dirty="0" err="1"/>
              <a:t>cần</a:t>
            </a:r>
            <a:r>
              <a:rPr lang="en-US" sz="1600" dirty="0"/>
              <a:t> </a:t>
            </a:r>
            <a:r>
              <a:rPr lang="en-US" sz="1600" dirty="0" err="1" smtClean="0"/>
              <a:t>thiết</a:t>
            </a:r>
            <a:r>
              <a:rPr lang="en-US" sz="1600" dirty="0" smtClean="0"/>
              <a:t>. </a:t>
            </a:r>
            <a:r>
              <a:rPr lang="en-US" sz="1600" dirty="0" err="1" smtClean="0"/>
              <a:t>Một</a:t>
            </a:r>
            <a:r>
              <a:rPr lang="en-US" sz="1600" dirty="0" smtClean="0"/>
              <a:t> </a:t>
            </a:r>
            <a:r>
              <a:rPr lang="en-US" sz="1600" dirty="0" err="1" smtClean="0"/>
              <a:t>số</a:t>
            </a:r>
            <a:r>
              <a:rPr lang="en-US" sz="1600" dirty="0" smtClean="0"/>
              <a:t> </a:t>
            </a:r>
            <a:r>
              <a:rPr lang="en-US" sz="1600" dirty="0" err="1" smtClean="0"/>
              <a:t>phần</a:t>
            </a:r>
            <a:r>
              <a:rPr lang="en-US" sz="1600" dirty="0" smtClean="0"/>
              <a:t> </a:t>
            </a:r>
            <a:r>
              <a:rPr lang="en-US" sz="1600" dirty="0" err="1" smtClean="0"/>
              <a:t>mềm</a:t>
            </a:r>
            <a:r>
              <a:rPr lang="en-US" sz="1600" dirty="0" smtClean="0"/>
              <a:t> </a:t>
            </a:r>
            <a:r>
              <a:rPr lang="en-US" sz="1600" dirty="0" err="1" smtClean="0"/>
              <a:t>có</a:t>
            </a:r>
            <a:r>
              <a:rPr lang="en-US" sz="1600" dirty="0" smtClean="0"/>
              <a:t> </a:t>
            </a:r>
            <a:r>
              <a:rPr lang="en-US" sz="1600" dirty="0" err="1" smtClean="0"/>
              <a:t>thể</a:t>
            </a:r>
            <a:r>
              <a:rPr lang="en-US" sz="1600" dirty="0" smtClean="0"/>
              <a:t> </a:t>
            </a:r>
            <a:r>
              <a:rPr lang="en-US" sz="1600" dirty="0" err="1" smtClean="0"/>
              <a:t>kể</a:t>
            </a:r>
            <a:r>
              <a:rPr lang="en-US" sz="1600" dirty="0" smtClean="0"/>
              <a:t> </a:t>
            </a:r>
            <a:r>
              <a:rPr lang="en-US" sz="1600" dirty="0" err="1" smtClean="0"/>
              <a:t>đến</a:t>
            </a:r>
            <a:r>
              <a:rPr lang="en-US" sz="1600" dirty="0" smtClean="0"/>
              <a:t> </a:t>
            </a:r>
            <a:r>
              <a:rPr lang="en-US" sz="1600" dirty="0" err="1" smtClean="0"/>
              <a:t>như</a:t>
            </a:r>
            <a:r>
              <a:rPr lang="en-US" sz="1600" dirty="0" smtClean="0"/>
              <a:t>:</a:t>
            </a:r>
          </a:p>
          <a:p>
            <a:pPr marL="320040" lvl="2" indent="-320040">
              <a:spcBef>
                <a:spcPts val="700"/>
              </a:spcBef>
              <a:buSzPct val="60000"/>
              <a:buFont typeface="Wingdings"/>
              <a:buChar char=""/>
            </a:pPr>
            <a:r>
              <a:rPr lang="en-US" sz="1600" dirty="0" smtClean="0"/>
              <a:t>- </a:t>
            </a:r>
            <a:r>
              <a:rPr lang="en-US" sz="1600" dirty="0"/>
              <a:t>Microsoft Word </a:t>
            </a:r>
            <a:endParaRPr lang="en-US" sz="1600" dirty="0" smtClean="0"/>
          </a:p>
          <a:p>
            <a:pPr marL="320040" lvl="2" indent="-320040">
              <a:spcBef>
                <a:spcPts val="700"/>
              </a:spcBef>
              <a:buSzPct val="60000"/>
              <a:buFont typeface="Wingdings"/>
              <a:buChar char=""/>
            </a:pPr>
            <a:r>
              <a:rPr lang="en-US" sz="1600" dirty="0" smtClean="0"/>
              <a:t>- </a:t>
            </a:r>
            <a:r>
              <a:rPr lang="en-US" sz="1600" dirty="0"/>
              <a:t>Fast Watermark</a:t>
            </a:r>
          </a:p>
          <a:p>
            <a:pPr marL="320040" lvl="2" indent="-320040">
              <a:spcBef>
                <a:spcPts val="700"/>
              </a:spcBef>
              <a:buSzPct val="60000"/>
              <a:buFont typeface="Wingdings"/>
              <a:buChar char=""/>
            </a:pPr>
            <a:r>
              <a:rPr lang="en-US" sz="1600" dirty="0" smtClean="0"/>
              <a:t>- </a:t>
            </a:r>
            <a:r>
              <a:rPr lang="en-US" sz="1600" dirty="0"/>
              <a:t>Watermark Master</a:t>
            </a:r>
          </a:p>
          <a:p>
            <a:endParaRPr lang="en-US" sz="1600" dirty="0"/>
          </a:p>
          <a:p>
            <a:endParaRPr lang="en-US" sz="1600" dirty="0"/>
          </a:p>
        </p:txBody>
      </p:sp>
    </p:spTree>
    <p:extLst>
      <p:ext uri="{BB962C8B-B14F-4D97-AF65-F5344CB8AC3E}">
        <p14:creationId xmlns:p14="http://schemas.microsoft.com/office/powerpoint/2010/main" val="3297417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latin typeface="Palatino Linotype" panose="02040502050505030304" pitchFamily="18" charset="0"/>
              </a:rPr>
              <a:t>2) </a:t>
            </a:r>
            <a:r>
              <a:rPr lang="en-US" sz="2000" dirty="0" err="1">
                <a:latin typeface="Palatino Linotype" panose="02040502050505030304" pitchFamily="18" charset="0"/>
              </a:rPr>
              <a:t>Thủy</a:t>
            </a:r>
            <a:r>
              <a:rPr lang="en-US" sz="2000" dirty="0">
                <a:latin typeface="Palatino Linotype" panose="02040502050505030304" pitchFamily="18" charset="0"/>
              </a:rPr>
              <a:t> </a:t>
            </a:r>
            <a:r>
              <a:rPr lang="en-US" sz="2000" dirty="0" err="1">
                <a:latin typeface="Palatino Linotype" panose="02040502050505030304" pitchFamily="18" charset="0"/>
              </a:rPr>
              <a:t>vân</a:t>
            </a:r>
            <a:r>
              <a:rPr lang="en-US" sz="2000" dirty="0">
                <a:latin typeface="Palatino Linotype" panose="02040502050505030304" pitchFamily="18" charset="0"/>
              </a:rPr>
              <a:t> </a:t>
            </a:r>
            <a:r>
              <a:rPr lang="en-US" sz="2000" dirty="0" err="1" smtClean="0">
                <a:latin typeface="Palatino Linotype" panose="02040502050505030304" pitchFamily="18" charset="0"/>
              </a:rPr>
              <a:t>ẩn</a:t>
            </a:r>
            <a:endParaRPr lang="en-US" sz="2000" dirty="0"/>
          </a:p>
        </p:txBody>
      </p:sp>
      <p:sp>
        <p:nvSpPr>
          <p:cNvPr id="3" name="Content Placeholder 2"/>
          <p:cNvSpPr>
            <a:spLocks noGrp="1"/>
          </p:cNvSpPr>
          <p:nvPr>
            <p:ph sz="quarter" idx="13"/>
          </p:nvPr>
        </p:nvSpPr>
        <p:spPr/>
        <p:txBody>
          <a:bodyPr>
            <a:normAutofit/>
          </a:bodyPr>
          <a:lstStyle/>
          <a:p>
            <a:r>
              <a:rPr lang="en-US" sz="1600" dirty="0" err="1"/>
              <a:t>Trong</a:t>
            </a:r>
            <a:r>
              <a:rPr lang="en-US" sz="1600" dirty="0"/>
              <a:t> </a:t>
            </a:r>
            <a:r>
              <a:rPr lang="en-US" sz="1600" dirty="0" err="1"/>
              <a:t>khi</a:t>
            </a:r>
            <a:r>
              <a:rPr lang="en-US" sz="1600" dirty="0"/>
              <a:t> </a:t>
            </a:r>
            <a:r>
              <a:rPr lang="en-US" sz="1600" dirty="0" err="1"/>
              <a:t>thủy</a:t>
            </a:r>
            <a:r>
              <a:rPr lang="en-US" sz="1600" dirty="0"/>
              <a:t> </a:t>
            </a:r>
            <a:r>
              <a:rPr lang="en-US" sz="1600" dirty="0" err="1"/>
              <a:t>vân</a:t>
            </a:r>
            <a:r>
              <a:rPr lang="en-US" sz="1600" dirty="0"/>
              <a:t> </a:t>
            </a:r>
            <a:r>
              <a:rPr lang="en-US" sz="1600" dirty="0" err="1"/>
              <a:t>hiện</a:t>
            </a:r>
            <a:r>
              <a:rPr lang="en-US" sz="1600" dirty="0"/>
              <a:t> </a:t>
            </a:r>
            <a:r>
              <a:rPr lang="en-US" sz="1600" dirty="0" err="1"/>
              <a:t>tập</a:t>
            </a:r>
            <a:r>
              <a:rPr lang="en-US" sz="1600" dirty="0"/>
              <a:t> </a:t>
            </a:r>
            <a:r>
              <a:rPr lang="en-US" sz="1600" dirty="0" err="1"/>
              <a:t>trung</a:t>
            </a:r>
            <a:r>
              <a:rPr lang="en-US" sz="1600" dirty="0"/>
              <a:t> </a:t>
            </a:r>
            <a:r>
              <a:rPr lang="en-US" sz="1600" dirty="0" err="1"/>
              <a:t>vào</a:t>
            </a:r>
            <a:r>
              <a:rPr lang="en-US" sz="1600" dirty="0"/>
              <a:t> </a:t>
            </a:r>
            <a:r>
              <a:rPr lang="en-US" sz="1600" dirty="0" err="1"/>
              <a:t>việc</a:t>
            </a:r>
            <a:r>
              <a:rPr lang="en-US" sz="1600" dirty="0"/>
              <a:t> </a:t>
            </a:r>
            <a:r>
              <a:rPr lang="en-US" sz="1600" dirty="0" err="1"/>
              <a:t>cảnh</a:t>
            </a:r>
            <a:r>
              <a:rPr lang="en-US" sz="1600" dirty="0"/>
              <a:t> </a:t>
            </a:r>
            <a:r>
              <a:rPr lang="en-US" sz="1600" dirty="0" err="1"/>
              <a:t>báo</a:t>
            </a:r>
            <a:r>
              <a:rPr lang="en-US" sz="1600" dirty="0"/>
              <a:t> </a:t>
            </a:r>
            <a:r>
              <a:rPr lang="en-US" sz="1600" dirty="0" err="1"/>
              <a:t>kẻ</a:t>
            </a:r>
            <a:r>
              <a:rPr lang="en-US" sz="1600" dirty="0"/>
              <a:t> </a:t>
            </a:r>
            <a:r>
              <a:rPr lang="en-US" sz="1600" dirty="0" err="1"/>
              <a:t>tấn</a:t>
            </a:r>
            <a:r>
              <a:rPr lang="en-US" sz="1600" dirty="0"/>
              <a:t> </a:t>
            </a:r>
            <a:r>
              <a:rPr lang="en-US" sz="1600" dirty="0" err="1"/>
              <a:t>công</a:t>
            </a:r>
            <a:r>
              <a:rPr lang="en-US" sz="1600" dirty="0"/>
              <a:t> </a:t>
            </a:r>
            <a:r>
              <a:rPr lang="en-US" sz="1600" dirty="0" err="1"/>
              <a:t>về</a:t>
            </a:r>
            <a:r>
              <a:rPr lang="en-US" sz="1600" dirty="0"/>
              <a:t> </a:t>
            </a:r>
            <a:r>
              <a:rPr lang="en-US" sz="1600" dirty="0" err="1"/>
              <a:t>bản</a:t>
            </a:r>
            <a:r>
              <a:rPr lang="en-US" sz="1600" dirty="0"/>
              <a:t> </a:t>
            </a:r>
            <a:r>
              <a:rPr lang="en-US" sz="1600" dirty="0" err="1"/>
              <a:t>quyền</a:t>
            </a:r>
            <a:r>
              <a:rPr lang="en-US" sz="1600" dirty="0"/>
              <a:t> </a:t>
            </a:r>
            <a:r>
              <a:rPr lang="en-US" sz="1600" dirty="0" err="1"/>
              <a:t>của</a:t>
            </a:r>
            <a:r>
              <a:rPr lang="en-US" sz="1600" dirty="0"/>
              <a:t> </a:t>
            </a:r>
            <a:r>
              <a:rPr lang="en-US" sz="1600" dirty="0" err="1"/>
              <a:t>ảnh</a:t>
            </a:r>
            <a:r>
              <a:rPr lang="en-US" sz="1600" dirty="0"/>
              <a:t> </a:t>
            </a:r>
            <a:r>
              <a:rPr lang="en-US" sz="1600" dirty="0" err="1"/>
              <a:t>thì</a:t>
            </a:r>
            <a:r>
              <a:rPr lang="en-US" sz="1600" dirty="0"/>
              <a:t> </a:t>
            </a:r>
            <a:r>
              <a:rPr lang="en-US" sz="1600" dirty="0" err="1"/>
              <a:t>thủy</a:t>
            </a:r>
            <a:r>
              <a:rPr lang="en-US" sz="1600" dirty="0"/>
              <a:t> </a:t>
            </a:r>
            <a:r>
              <a:rPr lang="en-US" sz="1600" dirty="0" err="1"/>
              <a:t>vân</a:t>
            </a:r>
            <a:r>
              <a:rPr lang="en-US" sz="1600" dirty="0"/>
              <a:t> </a:t>
            </a:r>
            <a:r>
              <a:rPr lang="en-US" sz="1600" dirty="0" err="1"/>
              <a:t>ẩn</a:t>
            </a:r>
            <a:r>
              <a:rPr lang="en-US" sz="1600" dirty="0"/>
              <a:t> </a:t>
            </a:r>
            <a:r>
              <a:rPr lang="en-US" sz="1600" dirty="0" err="1"/>
              <a:t>lại</a:t>
            </a:r>
            <a:r>
              <a:rPr lang="en-US" sz="1600" dirty="0"/>
              <a:t> </a:t>
            </a:r>
            <a:r>
              <a:rPr lang="en-US" sz="1600" dirty="0" err="1"/>
              <a:t>tập</a:t>
            </a:r>
            <a:r>
              <a:rPr lang="en-US" sz="1600" dirty="0"/>
              <a:t> </a:t>
            </a:r>
            <a:r>
              <a:rPr lang="en-US" sz="1600" dirty="0" err="1"/>
              <a:t>trung</a:t>
            </a:r>
            <a:r>
              <a:rPr lang="en-US" sz="1600" dirty="0"/>
              <a:t> </a:t>
            </a:r>
            <a:r>
              <a:rPr lang="en-US" sz="1600" dirty="0" err="1"/>
              <a:t>nhiều</a:t>
            </a:r>
            <a:r>
              <a:rPr lang="en-US" sz="1600" dirty="0"/>
              <a:t> </a:t>
            </a:r>
            <a:r>
              <a:rPr lang="en-US" sz="1600" dirty="0" err="1"/>
              <a:t>hơn</a:t>
            </a:r>
            <a:r>
              <a:rPr lang="en-US" sz="1600" dirty="0"/>
              <a:t> </a:t>
            </a:r>
            <a:r>
              <a:rPr lang="en-US" sz="1600" dirty="0" err="1"/>
              <a:t>vào</a:t>
            </a:r>
            <a:r>
              <a:rPr lang="en-US" sz="1600" dirty="0"/>
              <a:t> </a:t>
            </a:r>
            <a:r>
              <a:rPr lang="en-US" sz="1600" dirty="0" err="1"/>
              <a:t>việc</a:t>
            </a:r>
            <a:r>
              <a:rPr lang="en-US" sz="1600" dirty="0"/>
              <a:t> </a:t>
            </a:r>
            <a:r>
              <a:rPr lang="en-US" sz="1600" dirty="0" err="1"/>
              <a:t>xác</a:t>
            </a:r>
            <a:r>
              <a:rPr lang="en-US" sz="1600" dirty="0"/>
              <a:t> </a:t>
            </a:r>
            <a:r>
              <a:rPr lang="en-US" sz="1600" dirty="0" err="1"/>
              <a:t>định</a:t>
            </a:r>
            <a:r>
              <a:rPr lang="en-US" sz="1600" dirty="0"/>
              <a:t> </a:t>
            </a:r>
            <a:r>
              <a:rPr lang="en-US" sz="1600" dirty="0" err="1"/>
              <a:t>bản</a:t>
            </a:r>
            <a:r>
              <a:rPr lang="en-US" sz="1600" dirty="0"/>
              <a:t> </a:t>
            </a:r>
            <a:r>
              <a:rPr lang="en-US" sz="1600" dirty="0" err="1"/>
              <a:t>quyền</a:t>
            </a:r>
            <a:r>
              <a:rPr lang="en-US" sz="1600" dirty="0"/>
              <a:t> (</a:t>
            </a:r>
            <a:r>
              <a:rPr lang="en-US" sz="1600" dirty="0" err="1"/>
              <a:t>ảnh</a:t>
            </a:r>
            <a:r>
              <a:rPr lang="en-US" sz="1600" dirty="0"/>
              <a:t>) </a:t>
            </a:r>
            <a:r>
              <a:rPr lang="en-US" sz="1600" dirty="0" err="1"/>
              <a:t>khi</a:t>
            </a:r>
            <a:r>
              <a:rPr lang="en-US" sz="1600" dirty="0"/>
              <a:t> </a:t>
            </a:r>
            <a:r>
              <a:rPr lang="en-US" sz="1600" dirty="0" err="1"/>
              <a:t>xảy</a:t>
            </a:r>
            <a:r>
              <a:rPr lang="en-US" sz="1600" dirty="0"/>
              <a:t> </a:t>
            </a:r>
            <a:r>
              <a:rPr lang="en-US" sz="1600" dirty="0" err="1"/>
              <a:t>ra</a:t>
            </a:r>
            <a:r>
              <a:rPr lang="en-US" sz="1600" dirty="0"/>
              <a:t> </a:t>
            </a:r>
            <a:r>
              <a:rPr lang="en-US" sz="1600" dirty="0" err="1"/>
              <a:t>tranh</a:t>
            </a:r>
            <a:r>
              <a:rPr lang="en-US" sz="1600" dirty="0"/>
              <a:t> </a:t>
            </a:r>
            <a:r>
              <a:rPr lang="en-US" sz="1600" dirty="0" err="1"/>
              <a:t>chấp</a:t>
            </a:r>
            <a:r>
              <a:rPr lang="en-US" sz="1600" dirty="0"/>
              <a:t>.</a:t>
            </a:r>
          </a:p>
          <a:p>
            <a:r>
              <a:rPr lang="en-US" sz="1600" dirty="0" err="1"/>
              <a:t>Các</a:t>
            </a:r>
            <a:r>
              <a:rPr lang="en-US" sz="1600" dirty="0"/>
              <a:t> </a:t>
            </a:r>
            <a:r>
              <a:rPr lang="en-US" sz="1600" dirty="0" err="1"/>
              <a:t>thuật</a:t>
            </a:r>
            <a:r>
              <a:rPr lang="en-US" sz="1600" dirty="0"/>
              <a:t> </a:t>
            </a:r>
            <a:r>
              <a:rPr lang="en-US" sz="1600" dirty="0" err="1"/>
              <a:t>toán</a:t>
            </a:r>
            <a:r>
              <a:rPr lang="en-US" sz="1600" dirty="0"/>
              <a:t> </a:t>
            </a:r>
            <a:r>
              <a:rPr lang="en-US" sz="1600" dirty="0" err="1"/>
              <a:t>thủy</a:t>
            </a:r>
            <a:r>
              <a:rPr lang="en-US" sz="1600" dirty="0"/>
              <a:t> </a:t>
            </a:r>
            <a:r>
              <a:rPr lang="en-US" sz="1600" dirty="0" err="1"/>
              <a:t>vân</a:t>
            </a:r>
            <a:r>
              <a:rPr lang="en-US" sz="1600" dirty="0"/>
              <a:t> </a:t>
            </a:r>
            <a:r>
              <a:rPr lang="en-US" sz="1600" dirty="0" err="1"/>
              <a:t>ẩn</a:t>
            </a:r>
            <a:r>
              <a:rPr lang="en-US" sz="1600" dirty="0"/>
              <a:t> </a:t>
            </a:r>
            <a:r>
              <a:rPr lang="en-US" sz="1600" dirty="0" err="1"/>
              <a:t>chủ</a:t>
            </a:r>
            <a:r>
              <a:rPr lang="en-US" sz="1600" dirty="0"/>
              <a:t> </a:t>
            </a:r>
            <a:r>
              <a:rPr lang="en-US" sz="1600" dirty="0" err="1"/>
              <a:t>yếu</a:t>
            </a:r>
            <a:r>
              <a:rPr lang="en-US" sz="1600" dirty="0"/>
              <a:t> </a:t>
            </a:r>
            <a:r>
              <a:rPr lang="en-US" sz="1600" dirty="0" err="1"/>
              <a:t>tập</a:t>
            </a:r>
            <a:r>
              <a:rPr lang="en-US" sz="1600" dirty="0"/>
              <a:t> </a:t>
            </a:r>
            <a:r>
              <a:rPr lang="en-US" sz="1600" dirty="0" err="1"/>
              <a:t>trung</a:t>
            </a:r>
            <a:r>
              <a:rPr lang="en-US" sz="1600" dirty="0"/>
              <a:t> </a:t>
            </a:r>
            <a:r>
              <a:rPr lang="en-US" sz="1600" dirty="0" err="1"/>
              <a:t>vào</a:t>
            </a:r>
            <a:r>
              <a:rPr lang="en-US" sz="1600" dirty="0"/>
              <a:t> 2 </a:t>
            </a:r>
            <a:r>
              <a:rPr lang="en-US" sz="1600" dirty="0" err="1"/>
              <a:t>kỹ</a:t>
            </a:r>
            <a:r>
              <a:rPr lang="en-US" sz="1600" dirty="0"/>
              <a:t> </a:t>
            </a:r>
            <a:r>
              <a:rPr lang="en-US" sz="1600" dirty="0" err="1"/>
              <a:t>thuật</a:t>
            </a:r>
            <a:r>
              <a:rPr lang="en-US" sz="1600" dirty="0"/>
              <a:t>: </a:t>
            </a:r>
            <a:r>
              <a:rPr lang="en-US" sz="1600" dirty="0" err="1"/>
              <a:t>biến</a:t>
            </a:r>
            <a:r>
              <a:rPr lang="en-US" sz="1600" dirty="0"/>
              <a:t> </a:t>
            </a:r>
            <a:r>
              <a:rPr lang="en-US" sz="1600" dirty="0" err="1"/>
              <a:t>đổi</a:t>
            </a:r>
            <a:r>
              <a:rPr lang="en-US" sz="1600" dirty="0"/>
              <a:t> </a:t>
            </a:r>
            <a:r>
              <a:rPr lang="en-US" sz="1600" dirty="0" err="1"/>
              <a:t>trên</a:t>
            </a:r>
            <a:r>
              <a:rPr lang="en-US" sz="1600" dirty="0"/>
              <a:t> </a:t>
            </a:r>
            <a:r>
              <a:rPr lang="en-US" sz="1600" dirty="0" err="1"/>
              <a:t>không</a:t>
            </a:r>
            <a:r>
              <a:rPr lang="en-US" sz="1600" dirty="0"/>
              <a:t> </a:t>
            </a:r>
            <a:r>
              <a:rPr lang="en-US" sz="1600" dirty="0" err="1"/>
              <a:t>gian</a:t>
            </a:r>
            <a:r>
              <a:rPr lang="en-US" sz="1600" dirty="0"/>
              <a:t> </a:t>
            </a:r>
            <a:r>
              <a:rPr lang="en-US" sz="1600" dirty="0" err="1"/>
              <a:t>ảnh</a:t>
            </a:r>
            <a:r>
              <a:rPr lang="en-US" sz="1600" dirty="0"/>
              <a:t> </a:t>
            </a:r>
            <a:r>
              <a:rPr lang="en-US" sz="1600" dirty="0" err="1"/>
              <a:t>và</a:t>
            </a:r>
            <a:r>
              <a:rPr lang="en-US" sz="1600" dirty="0"/>
              <a:t> </a:t>
            </a:r>
            <a:r>
              <a:rPr lang="en-US" sz="1600" dirty="0" err="1"/>
              <a:t>biến</a:t>
            </a:r>
            <a:r>
              <a:rPr lang="en-US" sz="1600" dirty="0"/>
              <a:t> </a:t>
            </a:r>
            <a:r>
              <a:rPr lang="en-US" sz="1600" dirty="0" err="1"/>
              <a:t>đổi</a:t>
            </a:r>
            <a:r>
              <a:rPr lang="en-US" sz="1600" dirty="0"/>
              <a:t> </a:t>
            </a:r>
            <a:r>
              <a:rPr lang="en-US" sz="1600" dirty="0" err="1"/>
              <a:t>trên</a:t>
            </a:r>
            <a:r>
              <a:rPr lang="en-US" sz="1600" dirty="0"/>
              <a:t> </a:t>
            </a:r>
            <a:r>
              <a:rPr lang="en-US" sz="1600" dirty="0" err="1"/>
              <a:t>tần</a:t>
            </a:r>
            <a:r>
              <a:rPr lang="en-US" sz="1600" dirty="0"/>
              <a:t> </a:t>
            </a:r>
            <a:r>
              <a:rPr lang="en-US" sz="1600" dirty="0" err="1"/>
              <a:t>số</a:t>
            </a:r>
            <a:r>
              <a:rPr lang="en-US" sz="1600" dirty="0"/>
              <a:t> </a:t>
            </a:r>
            <a:r>
              <a:rPr lang="en-US" sz="1600" dirty="0" err="1"/>
              <a:t>ảnh</a:t>
            </a:r>
            <a:r>
              <a:rPr lang="en-US" sz="1600" dirty="0"/>
              <a:t>.</a:t>
            </a:r>
          </a:p>
          <a:p>
            <a:r>
              <a:rPr lang="en-US" sz="1600" dirty="0" err="1"/>
              <a:t>Các</a:t>
            </a:r>
            <a:r>
              <a:rPr lang="en-US" sz="1600" dirty="0"/>
              <a:t> </a:t>
            </a:r>
            <a:r>
              <a:rPr lang="en-US" sz="1600" dirty="0" err="1"/>
              <a:t>thuật</a:t>
            </a:r>
            <a:r>
              <a:rPr lang="en-US" sz="1600" dirty="0"/>
              <a:t> </a:t>
            </a:r>
            <a:r>
              <a:rPr lang="en-US" sz="1600" dirty="0" err="1"/>
              <a:t>toán</a:t>
            </a:r>
            <a:r>
              <a:rPr lang="en-US" sz="1600" dirty="0"/>
              <a:t> </a:t>
            </a:r>
            <a:r>
              <a:rPr lang="en-US" sz="1600" dirty="0" err="1"/>
              <a:t>biến</a:t>
            </a:r>
            <a:r>
              <a:rPr lang="en-US" sz="1600" dirty="0"/>
              <a:t> </a:t>
            </a:r>
            <a:r>
              <a:rPr lang="en-US" sz="1600" dirty="0" err="1"/>
              <a:t>đổi</a:t>
            </a:r>
            <a:r>
              <a:rPr lang="en-US" sz="1600" dirty="0"/>
              <a:t> </a:t>
            </a:r>
            <a:r>
              <a:rPr lang="en-US" sz="1600" dirty="0" err="1"/>
              <a:t>dựa</a:t>
            </a:r>
            <a:r>
              <a:rPr lang="en-US" sz="1600" dirty="0"/>
              <a:t> </a:t>
            </a:r>
            <a:r>
              <a:rPr lang="en-US" sz="1600" dirty="0" err="1"/>
              <a:t>trên</a:t>
            </a:r>
            <a:r>
              <a:rPr lang="en-US" sz="1600" dirty="0"/>
              <a:t> </a:t>
            </a:r>
            <a:r>
              <a:rPr lang="en-US" sz="1600" dirty="0" err="1"/>
              <a:t>miền</a:t>
            </a:r>
            <a:r>
              <a:rPr lang="en-US" sz="1600" dirty="0"/>
              <a:t> </a:t>
            </a:r>
            <a:r>
              <a:rPr lang="en-US" sz="1600" dirty="0" err="1"/>
              <a:t>không</a:t>
            </a:r>
            <a:r>
              <a:rPr lang="en-US" sz="1600" dirty="0"/>
              <a:t> </a:t>
            </a:r>
            <a:r>
              <a:rPr lang="en-US" sz="1600" dirty="0" err="1"/>
              <a:t>gian</a:t>
            </a:r>
            <a:r>
              <a:rPr lang="en-US" sz="1600" dirty="0"/>
              <a:t> </a:t>
            </a:r>
            <a:r>
              <a:rPr lang="en-US" sz="1600" dirty="0" err="1"/>
              <a:t>ảnh</a:t>
            </a:r>
            <a:r>
              <a:rPr lang="en-US" sz="1600" dirty="0"/>
              <a:t> do </a:t>
            </a:r>
            <a:r>
              <a:rPr lang="en-US" sz="1600" dirty="0" err="1"/>
              <a:t>kém</a:t>
            </a:r>
            <a:r>
              <a:rPr lang="en-US" sz="1600" dirty="0"/>
              <a:t> </a:t>
            </a:r>
            <a:r>
              <a:rPr lang="en-US" sz="1600" dirty="0" err="1"/>
              <a:t>bền</a:t>
            </a:r>
            <a:r>
              <a:rPr lang="en-US" sz="1600" dirty="0"/>
              <a:t> </a:t>
            </a:r>
            <a:r>
              <a:rPr lang="en-US" sz="1600" dirty="0" err="1"/>
              <a:t>với</a:t>
            </a:r>
            <a:r>
              <a:rPr lang="en-US" sz="1600" dirty="0"/>
              <a:t> </a:t>
            </a:r>
            <a:r>
              <a:rPr lang="en-US" sz="1600" dirty="0" err="1"/>
              <a:t>các</a:t>
            </a:r>
            <a:r>
              <a:rPr lang="en-US" sz="1600" dirty="0"/>
              <a:t> </a:t>
            </a:r>
            <a:r>
              <a:rPr lang="en-US" sz="1600" dirty="0" err="1"/>
              <a:t>phép</a:t>
            </a:r>
            <a:r>
              <a:rPr lang="en-US" sz="1600" dirty="0"/>
              <a:t> </a:t>
            </a:r>
            <a:r>
              <a:rPr lang="en-US" sz="1600" dirty="0" err="1"/>
              <a:t>biến</a:t>
            </a:r>
            <a:r>
              <a:rPr lang="en-US" sz="1600" dirty="0"/>
              <a:t> </a:t>
            </a:r>
            <a:r>
              <a:rPr lang="en-US" sz="1600" dirty="0" err="1"/>
              <a:t>đổi</a:t>
            </a:r>
            <a:r>
              <a:rPr lang="en-US" sz="1600" dirty="0"/>
              <a:t> </a:t>
            </a:r>
            <a:r>
              <a:rPr lang="en-US" sz="1600" dirty="0" err="1"/>
              <a:t>và</a:t>
            </a:r>
            <a:r>
              <a:rPr lang="en-US" sz="1600" dirty="0"/>
              <a:t> </a:t>
            </a:r>
            <a:r>
              <a:rPr lang="en-US" sz="1600" dirty="0" err="1"/>
              <a:t>tấn</a:t>
            </a:r>
            <a:r>
              <a:rPr lang="en-US" sz="1600" dirty="0"/>
              <a:t> </a:t>
            </a:r>
            <a:r>
              <a:rPr lang="en-US" sz="1600" dirty="0" err="1"/>
              <a:t>công</a:t>
            </a:r>
            <a:r>
              <a:rPr lang="en-US" sz="1600" dirty="0"/>
              <a:t> </a:t>
            </a:r>
            <a:r>
              <a:rPr lang="en-US" sz="1600" dirty="0" err="1"/>
              <a:t>nên</a:t>
            </a:r>
            <a:r>
              <a:rPr lang="en-US" sz="1600" dirty="0"/>
              <a:t> </a:t>
            </a:r>
            <a:r>
              <a:rPr lang="en-US" sz="1600" dirty="0" err="1"/>
              <a:t>thường</a:t>
            </a:r>
            <a:r>
              <a:rPr lang="en-US" sz="1600" dirty="0"/>
              <a:t> </a:t>
            </a:r>
            <a:r>
              <a:rPr lang="en-US" sz="1600" dirty="0" err="1"/>
              <a:t>ít</a:t>
            </a:r>
            <a:r>
              <a:rPr lang="en-US" sz="1600" dirty="0"/>
              <a:t> </a:t>
            </a:r>
            <a:r>
              <a:rPr lang="en-US" sz="1600" dirty="0" err="1"/>
              <a:t>được</a:t>
            </a:r>
            <a:r>
              <a:rPr lang="en-US" sz="1600" dirty="0"/>
              <a:t> </a:t>
            </a:r>
            <a:r>
              <a:rPr lang="en-US" sz="1600" dirty="0" err="1"/>
              <a:t>sử</a:t>
            </a:r>
            <a:r>
              <a:rPr lang="en-US" sz="1600" dirty="0"/>
              <a:t> </a:t>
            </a:r>
            <a:r>
              <a:rPr lang="en-US" sz="1600" dirty="0" err="1"/>
              <a:t>dụng</a:t>
            </a:r>
            <a:r>
              <a:rPr lang="en-US" sz="1600" dirty="0"/>
              <a:t>. </a:t>
            </a:r>
            <a:r>
              <a:rPr lang="en-US" sz="1600" dirty="0" err="1"/>
              <a:t>Các</a:t>
            </a:r>
            <a:r>
              <a:rPr lang="en-US" sz="1600" dirty="0"/>
              <a:t> </a:t>
            </a:r>
            <a:r>
              <a:rPr lang="en-US" sz="1600" dirty="0" err="1"/>
              <a:t>thuật</a:t>
            </a:r>
            <a:r>
              <a:rPr lang="en-US" sz="1600" dirty="0"/>
              <a:t> </a:t>
            </a:r>
            <a:r>
              <a:rPr lang="en-US" sz="1600" dirty="0" err="1"/>
              <a:t>toán</a:t>
            </a:r>
            <a:r>
              <a:rPr lang="en-US" sz="1600" dirty="0"/>
              <a:t> </a:t>
            </a:r>
            <a:r>
              <a:rPr lang="en-US" sz="1600" dirty="0" err="1"/>
              <a:t>biến</a:t>
            </a:r>
            <a:r>
              <a:rPr lang="en-US" sz="1600" dirty="0"/>
              <a:t> </a:t>
            </a:r>
            <a:r>
              <a:rPr lang="en-US" sz="1600" dirty="0" err="1"/>
              <a:t>đổi</a:t>
            </a:r>
            <a:r>
              <a:rPr lang="en-US" sz="1600" dirty="0"/>
              <a:t> </a:t>
            </a:r>
            <a:r>
              <a:rPr lang="en-US" sz="1600" dirty="0" err="1"/>
              <a:t>trên</a:t>
            </a:r>
            <a:r>
              <a:rPr lang="en-US" sz="1600" dirty="0"/>
              <a:t> </a:t>
            </a:r>
            <a:r>
              <a:rPr lang="en-US" sz="1600" dirty="0" err="1"/>
              <a:t>miền</a:t>
            </a:r>
            <a:r>
              <a:rPr lang="en-US" sz="1600" dirty="0"/>
              <a:t> </a:t>
            </a:r>
            <a:r>
              <a:rPr lang="en-US" sz="1600" dirty="0" err="1"/>
              <a:t>tần</a:t>
            </a:r>
            <a:r>
              <a:rPr lang="en-US" sz="1600" dirty="0"/>
              <a:t> </a:t>
            </a:r>
            <a:r>
              <a:rPr lang="en-US" sz="1600" dirty="0" err="1"/>
              <a:t>số</a:t>
            </a:r>
            <a:r>
              <a:rPr lang="en-US" sz="1600" dirty="0"/>
              <a:t> </a:t>
            </a:r>
            <a:r>
              <a:rPr lang="en-US" sz="1600" dirty="0" err="1"/>
              <a:t>ảnh</a:t>
            </a:r>
            <a:r>
              <a:rPr lang="en-US" sz="1600" dirty="0"/>
              <a:t> </a:t>
            </a:r>
            <a:r>
              <a:rPr lang="en-US" sz="1600" dirty="0" err="1"/>
              <a:t>thường</a:t>
            </a:r>
            <a:r>
              <a:rPr lang="en-US" sz="1600" dirty="0"/>
              <a:t> </a:t>
            </a:r>
            <a:r>
              <a:rPr lang="en-US" sz="1600" dirty="0" err="1"/>
              <a:t>dựa</a:t>
            </a:r>
            <a:r>
              <a:rPr lang="en-US" sz="1600" dirty="0"/>
              <a:t> </a:t>
            </a:r>
            <a:r>
              <a:rPr lang="en-US" sz="1600" dirty="0" err="1"/>
              <a:t>vào</a:t>
            </a:r>
            <a:r>
              <a:rPr lang="en-US" sz="1600" dirty="0"/>
              <a:t> 2 </a:t>
            </a:r>
            <a:r>
              <a:rPr lang="en-US" sz="1600" dirty="0" err="1"/>
              <a:t>kỹ</a:t>
            </a:r>
            <a:r>
              <a:rPr lang="en-US" sz="1600" dirty="0"/>
              <a:t> </a:t>
            </a:r>
            <a:r>
              <a:rPr lang="en-US" sz="1600" dirty="0" err="1"/>
              <a:t>thuật</a:t>
            </a:r>
            <a:r>
              <a:rPr lang="en-US" sz="1600" dirty="0"/>
              <a:t> </a:t>
            </a:r>
            <a:r>
              <a:rPr lang="en-US" sz="1600" dirty="0" err="1"/>
              <a:t>là</a:t>
            </a:r>
            <a:r>
              <a:rPr lang="en-US" sz="1600" dirty="0"/>
              <a:t> DCT </a:t>
            </a:r>
            <a:r>
              <a:rPr lang="en-US" sz="1600" dirty="0" err="1"/>
              <a:t>và</a:t>
            </a:r>
            <a:r>
              <a:rPr lang="en-US" sz="1600" dirty="0"/>
              <a:t> DWT (</a:t>
            </a:r>
            <a:r>
              <a:rPr lang="en-US" sz="1600" i="1" dirty="0"/>
              <a:t>Discrete Wavelet Transform – DWT)</a:t>
            </a:r>
            <a:r>
              <a:rPr lang="en-US" sz="1600" dirty="0"/>
              <a:t>. </a:t>
            </a:r>
            <a:endParaRPr lang="en-US" sz="1600" dirty="0" smtClean="0"/>
          </a:p>
          <a:p>
            <a:r>
              <a:rPr lang="en-US" sz="1600" dirty="0" err="1" smtClean="0"/>
              <a:t>Ví</a:t>
            </a:r>
            <a:r>
              <a:rPr lang="en-US" sz="1600" dirty="0" smtClean="0"/>
              <a:t> </a:t>
            </a:r>
            <a:r>
              <a:rPr lang="en-US" sz="1600" dirty="0" err="1" smtClean="0"/>
              <a:t>dụ</a:t>
            </a:r>
            <a:r>
              <a:rPr lang="en-US" sz="1600" dirty="0" smtClean="0"/>
              <a:t> </a:t>
            </a:r>
            <a:r>
              <a:rPr lang="en-US" sz="1600" dirty="0" err="1" smtClean="0"/>
              <a:t>sử</a:t>
            </a:r>
            <a:r>
              <a:rPr lang="en-US" sz="1600" dirty="0" smtClean="0"/>
              <a:t> </a:t>
            </a:r>
            <a:r>
              <a:rPr lang="en-US" sz="1600" dirty="0" err="1" smtClean="0"/>
              <a:t>dụng</a:t>
            </a:r>
            <a:r>
              <a:rPr lang="en-US" sz="1600" dirty="0" smtClean="0"/>
              <a:t> </a:t>
            </a:r>
            <a:r>
              <a:rPr lang="en-US" sz="1600" dirty="0" err="1" smtClean="0"/>
              <a:t>thủy</a:t>
            </a:r>
            <a:r>
              <a:rPr lang="en-US" sz="1600" dirty="0" smtClean="0"/>
              <a:t> </a:t>
            </a:r>
            <a:r>
              <a:rPr lang="en-US" sz="1600" dirty="0" err="1" smtClean="0"/>
              <a:t>vân</a:t>
            </a:r>
            <a:r>
              <a:rPr lang="en-US" sz="1600" dirty="0" smtClean="0"/>
              <a:t> </a:t>
            </a:r>
            <a:r>
              <a:rPr lang="en-US" sz="1600" dirty="0" err="1" smtClean="0"/>
              <a:t>ẩn</a:t>
            </a:r>
            <a:r>
              <a:rPr lang="en-US" sz="1600" dirty="0" smtClean="0"/>
              <a:t>:</a:t>
            </a:r>
          </a:p>
          <a:p>
            <a:r>
              <a:rPr lang="en-US" sz="1600" dirty="0"/>
              <a:t>- </a:t>
            </a:r>
            <a:r>
              <a:rPr lang="en-US" sz="1600" dirty="0" err="1"/>
              <a:t>Thuật</a:t>
            </a:r>
            <a:r>
              <a:rPr lang="en-US" sz="1600" dirty="0"/>
              <a:t> </a:t>
            </a:r>
            <a:r>
              <a:rPr lang="en-US" sz="1600" dirty="0" err="1"/>
              <a:t>toán</a:t>
            </a:r>
            <a:r>
              <a:rPr lang="en-US" sz="1600" dirty="0"/>
              <a:t> LSB Steganography</a:t>
            </a:r>
          </a:p>
        </p:txBody>
      </p:sp>
    </p:spTree>
    <p:extLst>
      <p:ext uri="{BB962C8B-B14F-4D97-AF65-F5344CB8AC3E}">
        <p14:creationId xmlns:p14="http://schemas.microsoft.com/office/powerpoint/2010/main" val="3081839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228600" y="285750"/>
            <a:ext cx="8610600" cy="3581400"/>
          </a:xfrm>
        </p:spPr>
        <p:txBody>
          <a:bodyPr/>
          <a:lstStyle/>
          <a:p>
            <a:pPr algn="ctr"/>
            <a:r>
              <a:rPr lang="en-US" sz="2800" smtClean="0">
                <a:solidFill>
                  <a:schemeClr val="accent1">
                    <a:lumMod val="75000"/>
                  </a:schemeClr>
                </a:solidFill>
              </a:rPr>
              <a:t>Xin </a:t>
            </a:r>
            <a:r>
              <a:rPr lang="en-US" sz="2800">
                <a:solidFill>
                  <a:schemeClr val="accent1">
                    <a:lumMod val="75000"/>
                  </a:schemeClr>
                </a:solidFill>
              </a:rPr>
              <a:t>cảm ơn thầy, các anh/chị và các bạn </a:t>
            </a:r>
            <a:r>
              <a:rPr lang="en-US" sz="2800" smtClean="0">
                <a:solidFill>
                  <a:schemeClr val="accent1">
                    <a:lumMod val="75000"/>
                  </a:schemeClr>
                </a:solidFill>
              </a:rPr>
              <a:t/>
            </a:r>
            <a:br>
              <a:rPr lang="en-US" sz="2800" smtClean="0">
                <a:solidFill>
                  <a:schemeClr val="accent1">
                    <a:lumMod val="75000"/>
                  </a:schemeClr>
                </a:solidFill>
              </a:rPr>
            </a:br>
            <a:r>
              <a:rPr lang="en-US" sz="2800" smtClean="0">
                <a:solidFill>
                  <a:schemeClr val="accent1">
                    <a:lumMod val="75000"/>
                  </a:schemeClr>
                </a:solidFill>
              </a:rPr>
              <a:t>đã </a:t>
            </a:r>
            <a:r>
              <a:rPr lang="en-US" sz="2800">
                <a:solidFill>
                  <a:schemeClr val="accent1">
                    <a:lumMod val="75000"/>
                  </a:schemeClr>
                </a:solidFill>
              </a:rPr>
              <a:t>chú ý lắng nghe !!!</a:t>
            </a:r>
            <a:r>
              <a:rPr lang="vi-VN"/>
              <a:t/>
            </a:r>
            <a:br>
              <a:rPr lang="vi-VN"/>
            </a:br>
            <a:endParaRPr lang="vi-VN"/>
          </a:p>
        </p:txBody>
      </p:sp>
    </p:spTree>
    <p:extLst>
      <p:ext uri="{BB962C8B-B14F-4D97-AF65-F5344CB8AC3E}">
        <p14:creationId xmlns:p14="http://schemas.microsoft.com/office/powerpoint/2010/main" val="1685278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smtClean="0">
                <a:latin typeface="Palatino Linotype" panose="02040502050505030304" pitchFamily="18" charset="0"/>
              </a:rPr>
              <a:t>Các chương trong tài liệu bảo vệ bản quyền tài liệu số	</a:t>
            </a:r>
            <a:endParaRPr lang="en-US" sz="2000" dirty="0">
              <a:latin typeface="Palatino Linotype" panose="02040502050505030304" pitchFamily="18" charset="0"/>
            </a:endParaRPr>
          </a:p>
        </p:txBody>
      </p:sp>
      <p:sp>
        <p:nvSpPr>
          <p:cNvPr id="3" name="Content Placeholder 2"/>
          <p:cNvSpPr>
            <a:spLocks noGrp="1"/>
          </p:cNvSpPr>
          <p:nvPr>
            <p:ph sz="quarter" idx="13"/>
          </p:nvPr>
        </p:nvSpPr>
        <p:spPr/>
        <p:txBody>
          <a:bodyPr>
            <a:normAutofit/>
          </a:bodyPr>
          <a:lstStyle/>
          <a:p>
            <a:pPr lvl="0"/>
            <a:r>
              <a:rPr lang="en-US" sz="1600" smtClean="0">
                <a:latin typeface="Palatino Linotype" panose="02040502050505030304" pitchFamily="18" charset="0"/>
              </a:rPr>
              <a:t>Chương I: </a:t>
            </a:r>
            <a:r>
              <a:rPr lang="en-US" sz="1600">
                <a:latin typeface="Palatino Linotype" panose="02040502050505030304" pitchFamily="18" charset="0"/>
              </a:rPr>
              <a:t>Giới thiệu</a:t>
            </a:r>
            <a:endParaRPr lang="vi-VN" sz="1600">
              <a:latin typeface="Palatino Linotype" panose="02040502050505030304" pitchFamily="18" charset="0"/>
            </a:endParaRPr>
          </a:p>
          <a:p>
            <a:pPr lvl="0"/>
            <a:r>
              <a:rPr lang="en-US" sz="1600" smtClean="0">
                <a:latin typeface="Palatino Linotype" panose="02040502050505030304" pitchFamily="18" charset="0"/>
              </a:rPr>
              <a:t>Chương 2: </a:t>
            </a:r>
            <a:r>
              <a:rPr lang="en-US" sz="1600">
                <a:latin typeface="Palatino Linotype" panose="02040502050505030304" pitchFamily="18" charset="0"/>
              </a:rPr>
              <a:t>Một số vấn đề liên quan đến bản quyền trong số hóa tài </a:t>
            </a:r>
            <a:r>
              <a:rPr lang="en-US" sz="1600" smtClean="0">
                <a:latin typeface="Palatino Linotype" panose="02040502050505030304" pitchFamily="18" charset="0"/>
              </a:rPr>
              <a:t>liệu</a:t>
            </a:r>
          </a:p>
          <a:p>
            <a:pPr lvl="0"/>
            <a:r>
              <a:rPr lang="en-US" sz="1600" smtClean="0">
                <a:latin typeface="Palatino Linotype" panose="02040502050505030304" pitchFamily="18" charset="0"/>
              </a:rPr>
              <a:t>Chương 3: </a:t>
            </a:r>
            <a:r>
              <a:rPr lang="vi-VN" sz="1600">
                <a:latin typeface="Palatino Linotype" panose="02040502050505030304" pitchFamily="18" charset="0"/>
              </a:rPr>
              <a:t>Một số phương pháp bảo vệ bản quyền tài liệu </a:t>
            </a:r>
            <a:r>
              <a:rPr lang="vi-VN" sz="1600" smtClean="0">
                <a:latin typeface="Palatino Linotype" panose="02040502050505030304" pitchFamily="18" charset="0"/>
              </a:rPr>
              <a:t>số</a:t>
            </a:r>
            <a:endParaRPr lang="en-US" sz="1600" smtClean="0">
              <a:latin typeface="Palatino Linotype" panose="02040502050505030304" pitchFamily="18" charset="0"/>
            </a:endParaRPr>
          </a:p>
          <a:p>
            <a:pPr lvl="0"/>
            <a:r>
              <a:rPr lang="en-US" sz="1600" smtClean="0">
                <a:latin typeface="Palatino Linotype" panose="02040502050505030304" pitchFamily="18" charset="0"/>
              </a:rPr>
              <a:t>Chương 4: </a:t>
            </a:r>
            <a:r>
              <a:rPr lang="en-US" sz="1600">
                <a:latin typeface="Palatino Linotype" panose="02040502050505030304" pitchFamily="18" charset="0"/>
              </a:rPr>
              <a:t>Chương trình thử </a:t>
            </a:r>
            <a:r>
              <a:rPr lang="en-US" sz="1600" smtClean="0">
                <a:latin typeface="Palatino Linotype" panose="02040502050505030304" pitchFamily="18" charset="0"/>
              </a:rPr>
              <a:t>nghiệm</a:t>
            </a:r>
            <a:endParaRPr lang="vi-VN" sz="1600">
              <a:latin typeface="Palatino Linotype" panose="02040502050505030304" pitchFamily="18" charset="0"/>
            </a:endParaRPr>
          </a:p>
        </p:txBody>
      </p:sp>
    </p:spTree>
    <p:extLst>
      <p:ext uri="{BB962C8B-B14F-4D97-AF65-F5344CB8AC3E}">
        <p14:creationId xmlns:p14="http://schemas.microsoft.com/office/powerpoint/2010/main" val="2740084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000" smtClean="0">
                <a:latin typeface="Palatino Linotype" panose="02040502050505030304" pitchFamily="18" charset="0"/>
              </a:rPr>
              <a:t>Chương I: </a:t>
            </a:r>
            <a:r>
              <a:rPr lang="en-US" sz="2000">
                <a:latin typeface="Palatino Linotype" panose="02040502050505030304" pitchFamily="18" charset="0"/>
              </a:rPr>
              <a:t>Giới </a:t>
            </a:r>
            <a:r>
              <a:rPr lang="en-US" sz="2000" smtClean="0">
                <a:latin typeface="Palatino Linotype" panose="02040502050505030304" pitchFamily="18" charset="0"/>
              </a:rPr>
              <a:t>thiệu</a:t>
            </a:r>
            <a:endParaRPr lang="vi-VN" sz="2000">
              <a:latin typeface="Palatino Linotype" panose="02040502050505030304" pitchFamily="18" charset="0"/>
            </a:endParaRPr>
          </a:p>
        </p:txBody>
      </p:sp>
      <p:sp>
        <p:nvSpPr>
          <p:cNvPr id="3" name="Content Placeholder 2"/>
          <p:cNvSpPr>
            <a:spLocks noGrp="1"/>
          </p:cNvSpPr>
          <p:nvPr>
            <p:ph sz="quarter" idx="13"/>
          </p:nvPr>
        </p:nvSpPr>
        <p:spPr/>
        <p:txBody>
          <a:bodyPr>
            <a:normAutofit/>
          </a:bodyPr>
          <a:lstStyle/>
          <a:p>
            <a:r>
              <a:rPr lang="en-US" sz="1400">
                <a:latin typeface="Palatino Linotype" panose="02040502050505030304" pitchFamily="18" charset="0"/>
              </a:rPr>
              <a:t>Tài liệu số là loại tài liệu được xử lý và lưu trữ bởi các hệ thống kỹ thuật số. Các tài liệu ở các loại khác nhau qua quá trình số hóa có thể được lưu trữ, truyền đi và sao chép… Các hệ thống kỹ thuật số cho phép sao chép chính xác đến từng đơn vị thông tin (bit). Vì vậy, với một tài liệu số người ta có thể nhân bản với số lượng không giới hạn và cũng không xác định được đâu là bản gốc. Do vậy việc sao chép và phát tán tài liệu gốc một cách tùy tiện đang là một vấn đề lớn trong thế giới số.</a:t>
            </a:r>
            <a:endParaRPr lang="vi-VN" sz="1400">
              <a:latin typeface="Palatino Linotype" panose="02040502050505030304" pitchFamily="18" charset="0"/>
            </a:endParaRPr>
          </a:p>
          <a:p>
            <a:r>
              <a:rPr lang="en-US" sz="1400">
                <a:latin typeface="Palatino Linotype" panose="02040502050505030304" pitchFamily="18" charset="0"/>
              </a:rPr>
              <a:t>   Bảo vệ bản quyền tài liệu số là việc bảo vệ tài liệu đó trước các xâm phạm không được phép như sao chép, chối bỏ, xuyên tạc tài liệu gốc nhằm bảo vệ bản quyền của tác giả trên tác phẩm của họ. Trong thế giới số, ngoài việc phải có một hành lang pháp lý như vấn đề bảo vệ bản quyền còn phải có các phương pháp, kỹ thuật đặc biệt để xử lý, bảo vệ tài liệu số hóa.</a:t>
            </a:r>
            <a:endParaRPr lang="vi-VN" sz="1400">
              <a:latin typeface="Palatino Linotype" panose="02040502050505030304" pitchFamily="18" charset="0"/>
            </a:endParaRPr>
          </a:p>
          <a:p>
            <a:endParaRPr lang="vi-VN" sz="1400"/>
          </a:p>
        </p:txBody>
      </p:sp>
    </p:spTree>
    <p:extLst>
      <p:ext uri="{BB962C8B-B14F-4D97-AF65-F5344CB8AC3E}">
        <p14:creationId xmlns:p14="http://schemas.microsoft.com/office/powerpoint/2010/main" val="4233927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534400" cy="1005840"/>
          </a:xfrm>
        </p:spPr>
        <p:txBody>
          <a:bodyPr>
            <a:normAutofit/>
          </a:bodyPr>
          <a:lstStyle/>
          <a:p>
            <a:pPr lvl="0"/>
            <a:r>
              <a:rPr lang="en-US" sz="2000" smtClean="0">
                <a:latin typeface="Palatino Linotype" panose="02040502050505030304" pitchFamily="18" charset="0"/>
              </a:rPr>
              <a:t>Chương 2: </a:t>
            </a:r>
            <a:r>
              <a:rPr lang="en-US" sz="2000">
                <a:latin typeface="Palatino Linotype" panose="02040502050505030304" pitchFamily="18" charset="0"/>
              </a:rPr>
              <a:t>Một số vấn đề liên quan đến bản quyền trong số hóa tài </a:t>
            </a:r>
            <a:r>
              <a:rPr lang="en-US" sz="2000" smtClean="0">
                <a:latin typeface="Palatino Linotype" panose="02040502050505030304" pitchFamily="18" charset="0"/>
              </a:rPr>
              <a:t>liệu</a:t>
            </a:r>
            <a:endParaRPr lang="vi-VN" sz="2000">
              <a:latin typeface="Palatino Linotype" panose="02040502050505030304" pitchFamily="18" charset="0"/>
            </a:endParaRPr>
          </a:p>
        </p:txBody>
      </p:sp>
      <p:sp>
        <p:nvSpPr>
          <p:cNvPr id="3" name="Content Placeholder 2"/>
          <p:cNvSpPr>
            <a:spLocks noGrp="1"/>
          </p:cNvSpPr>
          <p:nvPr>
            <p:ph sz="quarter" idx="13"/>
          </p:nvPr>
        </p:nvSpPr>
        <p:spPr/>
        <p:txBody>
          <a:bodyPr>
            <a:normAutofit/>
          </a:bodyPr>
          <a:lstStyle/>
          <a:p>
            <a:r>
              <a:rPr lang="en-US" sz="1400" smtClean="0">
                <a:latin typeface="Palatino Linotype" panose="02040502050505030304" pitchFamily="18" charset="0"/>
              </a:rPr>
              <a:t>  Ở </a:t>
            </a:r>
            <a:r>
              <a:rPr lang="en-US" sz="1400">
                <a:latin typeface="Palatino Linotype" panose="02040502050505030304" pitchFamily="18" charset="0"/>
              </a:rPr>
              <a:t>nước ta, chính phủ đã ban hành văn bản số 8665/VPCP-HC chỉ đạo các Bộ, ban ngành và các đối tượng liên quan thực hiện chương trình số hóa hồ sơ, văn bản trình Chính phủ, Thủ tướng Chính phủ từ ngày 15 thánh 12 năm 2011. Để các chương trình số hóa tài liệu có thể triển khai hiệu quả trong thực tế, có rất nhiều vấn đề cần giải quyết trong đó có vấn đề pháp luật, cụ thể là các quy định pháp luật về bản quyền</a:t>
            </a:r>
            <a:r>
              <a:rPr lang="en-US" sz="1400" smtClean="0">
                <a:latin typeface="Palatino Linotype" panose="02040502050505030304" pitchFamily="18" charset="0"/>
              </a:rPr>
              <a:t>.</a:t>
            </a:r>
            <a:endParaRPr lang="vi-VN" sz="1400">
              <a:latin typeface="Palatino Linotype" panose="02040502050505030304" pitchFamily="18" charset="0"/>
            </a:endParaRPr>
          </a:p>
          <a:p>
            <a:r>
              <a:rPr lang="en-US" sz="1400" smtClean="0">
                <a:latin typeface="Palatino Linotype" panose="02040502050505030304" pitchFamily="18" charset="0"/>
              </a:rPr>
              <a:t>  Các điều luật quy định xác định các đối tượng sau:</a:t>
            </a:r>
          </a:p>
          <a:p>
            <a:r>
              <a:rPr lang="en-US" sz="1400" smtClean="0">
                <a:latin typeface="Palatino Linotype" panose="02040502050505030304" pitchFamily="18" charset="0"/>
              </a:rPr>
              <a:t>- </a:t>
            </a:r>
            <a:r>
              <a:rPr lang="en-US" sz="1400">
                <a:latin typeface="Palatino Linotype" panose="02040502050505030304" pitchFamily="18" charset="0"/>
              </a:rPr>
              <a:t>Đ</a:t>
            </a:r>
            <a:r>
              <a:rPr lang="en-US" sz="1400" smtClean="0">
                <a:latin typeface="Palatino Linotype" panose="02040502050505030304" pitchFamily="18" charset="0"/>
              </a:rPr>
              <a:t>ối </a:t>
            </a:r>
            <a:r>
              <a:rPr lang="en-US" sz="1400">
                <a:latin typeface="Palatino Linotype" panose="02040502050505030304" pitchFamily="18" charset="0"/>
              </a:rPr>
              <a:t>tượng bảo hộ quyền tác giả và quyền liên </a:t>
            </a:r>
            <a:r>
              <a:rPr lang="en-US" sz="1400" smtClean="0">
                <a:latin typeface="Palatino Linotype" panose="02040502050505030304" pitchFamily="18" charset="0"/>
              </a:rPr>
              <a:t>quan</a:t>
            </a:r>
          </a:p>
          <a:p>
            <a:r>
              <a:rPr lang="en-US" sz="1400" smtClean="0">
                <a:latin typeface="Palatino Linotype" panose="02040502050505030304" pitchFamily="18" charset="0"/>
              </a:rPr>
              <a:t>- Tác </a:t>
            </a:r>
            <a:r>
              <a:rPr lang="en-US" sz="1400">
                <a:latin typeface="Palatino Linotype" panose="02040502050505030304" pitchFamily="18" charset="0"/>
              </a:rPr>
              <a:t>giả, chủ sở hữu quyền tác giả, quyền liên </a:t>
            </a:r>
            <a:r>
              <a:rPr lang="en-US" sz="1400" smtClean="0">
                <a:latin typeface="Palatino Linotype" panose="02040502050505030304" pitchFamily="18" charset="0"/>
              </a:rPr>
              <a:t>quan</a:t>
            </a:r>
          </a:p>
          <a:p>
            <a:pPr lvl="0"/>
            <a:r>
              <a:rPr lang="en-US" sz="1400" smtClean="0">
                <a:latin typeface="Palatino Linotype" panose="02040502050505030304" pitchFamily="18" charset="0"/>
              </a:rPr>
              <a:t>- </a:t>
            </a:r>
            <a:r>
              <a:rPr lang="en-US" sz="1400">
                <a:latin typeface="Palatino Linotype" panose="02040502050505030304" pitchFamily="18" charset="0"/>
              </a:rPr>
              <a:t>Xin cấp phép sử dụng quyền tác giả và quyền liên quan</a:t>
            </a:r>
            <a:endParaRPr lang="vi-VN" sz="1400">
              <a:latin typeface="Palatino Linotype" panose="02040502050505030304" pitchFamily="18" charset="0"/>
            </a:endParaRPr>
          </a:p>
          <a:p>
            <a:pPr lvl="0"/>
            <a:r>
              <a:rPr lang="en-US" sz="1400" smtClean="0">
                <a:latin typeface="Palatino Linotype" panose="02040502050505030304" pitchFamily="18" charset="0"/>
              </a:rPr>
              <a:t>- </a:t>
            </a:r>
            <a:r>
              <a:rPr lang="en-US" sz="1400">
                <a:latin typeface="Palatino Linotype" panose="02040502050505030304" pitchFamily="18" charset="0"/>
              </a:rPr>
              <a:t>Giới hạn và ngoại lệ</a:t>
            </a:r>
            <a:endParaRPr lang="vi-VN" sz="1400">
              <a:latin typeface="Palatino Linotype" panose="02040502050505030304" pitchFamily="18" charset="0"/>
            </a:endParaRPr>
          </a:p>
          <a:p>
            <a:endParaRPr lang="vi-VN" sz="1600">
              <a:latin typeface="Palatino Linotype" panose="02040502050505030304" pitchFamily="18" charset="0"/>
            </a:endParaRPr>
          </a:p>
        </p:txBody>
      </p:sp>
    </p:spTree>
    <p:extLst>
      <p:ext uri="{BB962C8B-B14F-4D97-AF65-F5344CB8AC3E}">
        <p14:creationId xmlns:p14="http://schemas.microsoft.com/office/powerpoint/2010/main" val="1349429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000" dirty="0" err="1">
                <a:latin typeface="Palatino Linotype" panose="02040502050505030304" pitchFamily="18" charset="0"/>
              </a:rPr>
              <a:t>Chương</a:t>
            </a:r>
            <a:r>
              <a:rPr lang="en-US" sz="2000" dirty="0">
                <a:latin typeface="Palatino Linotype" panose="02040502050505030304" pitchFamily="18" charset="0"/>
              </a:rPr>
              <a:t> </a:t>
            </a:r>
            <a:r>
              <a:rPr lang="en-US" sz="2000" dirty="0" smtClean="0">
                <a:latin typeface="Palatino Linotype" panose="02040502050505030304" pitchFamily="18" charset="0"/>
              </a:rPr>
              <a:t>III: </a:t>
            </a:r>
            <a:r>
              <a:rPr lang="vi-VN" sz="2000" dirty="0">
                <a:latin typeface="Palatino Linotype" panose="02040502050505030304" pitchFamily="18" charset="0"/>
              </a:rPr>
              <a:t>Một số phương pháp bảo vệ bản quyền tài liệu </a:t>
            </a:r>
            <a:r>
              <a:rPr lang="vi-VN" sz="2000" dirty="0" smtClean="0">
                <a:latin typeface="Palatino Linotype" panose="02040502050505030304" pitchFamily="18" charset="0"/>
              </a:rPr>
              <a:t>số</a:t>
            </a:r>
            <a:endParaRPr lang="vi-VN" sz="2000" dirty="0">
              <a:latin typeface="Palatino Linotype" panose="02040502050505030304" pitchFamily="18" charset="0"/>
            </a:endParaRPr>
          </a:p>
        </p:txBody>
      </p:sp>
      <p:sp>
        <p:nvSpPr>
          <p:cNvPr id="3" name="Content Placeholder 2"/>
          <p:cNvSpPr>
            <a:spLocks noGrp="1"/>
          </p:cNvSpPr>
          <p:nvPr>
            <p:ph sz="quarter" idx="13"/>
          </p:nvPr>
        </p:nvSpPr>
        <p:spPr>
          <a:xfrm>
            <a:off x="609600" y="1352550"/>
            <a:ext cx="8153400" cy="3733800"/>
          </a:xfrm>
        </p:spPr>
        <p:txBody>
          <a:bodyPr>
            <a:noAutofit/>
          </a:bodyPr>
          <a:lstStyle/>
          <a:p>
            <a:pPr lvl="0">
              <a:buFont typeface="Wingdings" panose="05000000000000000000" pitchFamily="2" charset="2"/>
              <a:buChar char="q"/>
            </a:pPr>
            <a:r>
              <a:rPr lang="en-US" sz="1400" dirty="0" smtClean="0">
                <a:latin typeface="Palatino Linotype" panose="02040502050505030304" pitchFamily="18" charset="0"/>
              </a:rPr>
              <a:t>1) </a:t>
            </a:r>
            <a:r>
              <a:rPr lang="en-US" sz="1400" dirty="0" err="1">
                <a:latin typeface="Palatino Linotype" panose="02040502050505030304" pitchFamily="18" charset="0"/>
              </a:rPr>
              <a:t>Phương</a:t>
            </a:r>
            <a:r>
              <a:rPr lang="en-US" sz="1400" dirty="0">
                <a:latin typeface="Palatino Linotype" panose="02040502050505030304" pitchFamily="18" charset="0"/>
              </a:rPr>
              <a:t> </a:t>
            </a:r>
            <a:r>
              <a:rPr lang="en-US" sz="1400" dirty="0" err="1">
                <a:latin typeface="Palatino Linotype" panose="02040502050505030304" pitchFamily="18" charset="0"/>
              </a:rPr>
              <a:t>pháp</a:t>
            </a:r>
            <a:r>
              <a:rPr lang="en-US" sz="1400" dirty="0">
                <a:latin typeface="Palatino Linotype" panose="02040502050505030304" pitchFamily="18" charset="0"/>
              </a:rPr>
              <a:t> </a:t>
            </a:r>
            <a:r>
              <a:rPr lang="en-US" sz="1400" dirty="0" err="1">
                <a:latin typeface="Palatino Linotype" panose="02040502050505030304" pitchFamily="18" charset="0"/>
              </a:rPr>
              <a:t>bảo</a:t>
            </a:r>
            <a:r>
              <a:rPr lang="en-US" sz="1400" dirty="0">
                <a:latin typeface="Palatino Linotype" panose="02040502050505030304" pitchFamily="18" charset="0"/>
              </a:rPr>
              <a:t> </a:t>
            </a:r>
            <a:r>
              <a:rPr lang="en-US" sz="1400" dirty="0" err="1">
                <a:latin typeface="Palatino Linotype" panose="02040502050505030304" pitchFamily="18" charset="0"/>
              </a:rPr>
              <a:t>mật</a:t>
            </a:r>
            <a:endParaRPr lang="vi-VN" sz="1400" dirty="0">
              <a:latin typeface="Palatino Linotype" panose="02040502050505030304" pitchFamily="18" charset="0"/>
            </a:endParaRPr>
          </a:p>
          <a:p>
            <a:pPr lvl="0">
              <a:buFont typeface="Wingdings" panose="05000000000000000000" pitchFamily="2" charset="2"/>
              <a:buChar char="q"/>
            </a:pPr>
            <a:r>
              <a:rPr lang="en-US" sz="1400" dirty="0" smtClean="0">
                <a:latin typeface="Palatino Linotype" panose="02040502050505030304" pitchFamily="18" charset="0"/>
              </a:rPr>
              <a:t>2) </a:t>
            </a:r>
            <a:r>
              <a:rPr lang="en-US" sz="1400" dirty="0" err="1">
                <a:latin typeface="Palatino Linotype" panose="02040502050505030304" pitchFamily="18" charset="0"/>
              </a:rPr>
              <a:t>Phương</a:t>
            </a:r>
            <a:r>
              <a:rPr lang="en-US" sz="1400" dirty="0">
                <a:latin typeface="Palatino Linotype" panose="02040502050505030304" pitchFamily="18" charset="0"/>
              </a:rPr>
              <a:t> </a:t>
            </a:r>
            <a:r>
              <a:rPr lang="en-US" sz="1400" dirty="0" err="1">
                <a:latin typeface="Palatino Linotype" panose="02040502050505030304" pitchFamily="18" charset="0"/>
              </a:rPr>
              <a:t>pháp</a:t>
            </a:r>
            <a:r>
              <a:rPr lang="en-US" sz="1400" dirty="0">
                <a:latin typeface="Palatino Linotype" panose="02040502050505030304" pitchFamily="18" charset="0"/>
              </a:rPr>
              <a:t> </a:t>
            </a:r>
            <a:r>
              <a:rPr lang="en-US" sz="1400" dirty="0" err="1">
                <a:latin typeface="Palatino Linotype" panose="02040502050505030304" pitchFamily="18" charset="0"/>
              </a:rPr>
              <a:t>xác</a:t>
            </a:r>
            <a:r>
              <a:rPr lang="en-US" sz="1400" dirty="0">
                <a:latin typeface="Palatino Linotype" panose="02040502050505030304" pitchFamily="18" charset="0"/>
              </a:rPr>
              <a:t> </a:t>
            </a:r>
            <a:r>
              <a:rPr lang="en-US" sz="1400" dirty="0" err="1">
                <a:latin typeface="Palatino Linotype" panose="02040502050505030304" pitchFamily="18" charset="0"/>
              </a:rPr>
              <a:t>thực</a:t>
            </a:r>
            <a:endParaRPr lang="vi-VN" sz="1400" dirty="0">
              <a:latin typeface="Palatino Linotype" panose="02040502050505030304" pitchFamily="18" charset="0"/>
            </a:endParaRPr>
          </a:p>
          <a:p>
            <a:pPr marL="560070" lvl="2" indent="-285750">
              <a:spcBef>
                <a:spcPts val="700"/>
              </a:spcBef>
              <a:buSzPct val="60000"/>
              <a:buFont typeface="Wingdings" panose="05000000000000000000" pitchFamily="2" charset="2"/>
              <a:buChar char="q"/>
            </a:pPr>
            <a:r>
              <a:rPr lang="en-US" sz="1400" dirty="0" smtClean="0">
                <a:latin typeface="Palatino Linotype" panose="02040502050505030304" pitchFamily="18" charset="0"/>
              </a:rPr>
              <a:t>2.1) </a:t>
            </a:r>
            <a:r>
              <a:rPr lang="en-US" sz="1400" dirty="0" err="1">
                <a:latin typeface="Palatino Linotype" panose="02040502050505030304" pitchFamily="18" charset="0"/>
              </a:rPr>
              <a:t>Xác</a:t>
            </a:r>
            <a:r>
              <a:rPr lang="en-US" sz="1400" dirty="0">
                <a:latin typeface="Palatino Linotype" panose="02040502050505030304" pitchFamily="18" charset="0"/>
              </a:rPr>
              <a:t> </a:t>
            </a:r>
            <a:r>
              <a:rPr lang="en-US" sz="1400" dirty="0" err="1">
                <a:latin typeface="Palatino Linotype" panose="02040502050505030304" pitchFamily="18" charset="0"/>
              </a:rPr>
              <a:t>thực</a:t>
            </a:r>
            <a:r>
              <a:rPr lang="en-US" sz="1400" dirty="0">
                <a:latin typeface="Palatino Linotype" panose="02040502050505030304" pitchFamily="18" charset="0"/>
              </a:rPr>
              <a:t> </a:t>
            </a:r>
            <a:r>
              <a:rPr lang="en-US" sz="1400" dirty="0" err="1">
                <a:latin typeface="Palatino Linotype" panose="02040502050505030304" pitchFamily="18" charset="0"/>
              </a:rPr>
              <a:t>đồng</a:t>
            </a:r>
            <a:r>
              <a:rPr lang="en-US" sz="1400" dirty="0">
                <a:latin typeface="Palatino Linotype" panose="02040502050505030304" pitchFamily="18" charset="0"/>
              </a:rPr>
              <a:t> </a:t>
            </a:r>
            <a:r>
              <a:rPr lang="en-US" sz="1400" dirty="0" err="1">
                <a:latin typeface="Palatino Linotype" panose="02040502050505030304" pitchFamily="18" charset="0"/>
              </a:rPr>
              <a:t>nhất</a:t>
            </a:r>
            <a:r>
              <a:rPr lang="en-US" sz="1400" dirty="0">
                <a:latin typeface="Palatino Linotype" panose="02040502050505030304" pitchFamily="18" charset="0"/>
              </a:rPr>
              <a:t> (</a:t>
            </a:r>
            <a:r>
              <a:rPr lang="en-US" sz="1400" dirty="0" err="1">
                <a:latin typeface="Palatino Linotype" panose="02040502050505030304" pitchFamily="18" charset="0"/>
              </a:rPr>
              <a:t>toàn</a:t>
            </a:r>
            <a:r>
              <a:rPr lang="en-US" sz="1400" dirty="0">
                <a:latin typeface="Palatino Linotype" panose="02040502050505030304" pitchFamily="18" charset="0"/>
              </a:rPr>
              <a:t> </a:t>
            </a:r>
            <a:r>
              <a:rPr lang="en-US" sz="1400" dirty="0" err="1">
                <a:latin typeface="Palatino Linotype" panose="02040502050505030304" pitchFamily="18" charset="0"/>
              </a:rPr>
              <a:t>vẹn</a:t>
            </a:r>
            <a:r>
              <a:rPr lang="en-US" sz="1400" dirty="0">
                <a:latin typeface="Palatino Linotype" panose="02040502050505030304" pitchFamily="18" charset="0"/>
              </a:rPr>
              <a:t> </a:t>
            </a:r>
            <a:r>
              <a:rPr lang="en-US" sz="1400" dirty="0" err="1">
                <a:latin typeface="Palatino Linotype" panose="02040502050505030304" pitchFamily="18" charset="0"/>
              </a:rPr>
              <a:t>dữ</a:t>
            </a:r>
            <a:r>
              <a:rPr lang="en-US" sz="1400" dirty="0">
                <a:latin typeface="Palatino Linotype" panose="02040502050505030304" pitchFamily="18" charset="0"/>
              </a:rPr>
              <a:t> </a:t>
            </a:r>
            <a:r>
              <a:rPr lang="en-US" sz="1400" dirty="0" err="1">
                <a:latin typeface="Palatino Linotype" panose="02040502050505030304" pitchFamily="18" charset="0"/>
              </a:rPr>
              <a:t>liệu</a:t>
            </a:r>
            <a:r>
              <a:rPr lang="en-US" sz="1400" dirty="0" smtClean="0">
                <a:latin typeface="Palatino Linotype" panose="02040502050505030304" pitchFamily="18" charset="0"/>
              </a:rPr>
              <a:t>)</a:t>
            </a:r>
          </a:p>
          <a:p>
            <a:pPr marL="560070" lvl="2" indent="-285750">
              <a:spcBef>
                <a:spcPts val="700"/>
              </a:spcBef>
              <a:buSzPct val="60000"/>
              <a:buFont typeface="Wingdings" panose="05000000000000000000" pitchFamily="2" charset="2"/>
              <a:buChar char="q"/>
            </a:pPr>
            <a:r>
              <a:rPr lang="en-US" sz="1400" dirty="0" smtClean="0">
                <a:latin typeface="Palatino Linotype" panose="02040502050505030304" pitchFamily="18" charset="0"/>
              </a:rPr>
              <a:t>2.2) </a:t>
            </a:r>
            <a:r>
              <a:rPr lang="en-US" sz="1400" dirty="0" err="1">
                <a:latin typeface="Palatino Linotype" panose="02040502050505030304" pitchFamily="18" charset="0"/>
              </a:rPr>
              <a:t>Xác</a:t>
            </a:r>
            <a:r>
              <a:rPr lang="en-US" sz="1400" dirty="0">
                <a:latin typeface="Palatino Linotype" panose="02040502050505030304" pitchFamily="18" charset="0"/>
              </a:rPr>
              <a:t> </a:t>
            </a:r>
            <a:r>
              <a:rPr lang="en-US" sz="1400" dirty="0" err="1">
                <a:latin typeface="Palatino Linotype" panose="02040502050505030304" pitchFamily="18" charset="0"/>
              </a:rPr>
              <a:t>thực</a:t>
            </a:r>
            <a:r>
              <a:rPr lang="en-US" sz="1400" dirty="0">
                <a:latin typeface="Palatino Linotype" panose="02040502050505030304" pitchFamily="18" charset="0"/>
              </a:rPr>
              <a:t> </a:t>
            </a:r>
            <a:r>
              <a:rPr lang="en-US" sz="1400" dirty="0" err="1">
                <a:latin typeface="Palatino Linotype" panose="02040502050505030304" pitchFamily="18" charset="0"/>
              </a:rPr>
              <a:t>thực</a:t>
            </a:r>
            <a:r>
              <a:rPr lang="en-US" sz="1400" dirty="0">
                <a:latin typeface="Palatino Linotype" panose="02040502050505030304" pitchFamily="18" charset="0"/>
              </a:rPr>
              <a:t> </a:t>
            </a:r>
            <a:r>
              <a:rPr lang="en-US" sz="1400" dirty="0" err="1" smtClean="0">
                <a:latin typeface="Palatino Linotype" panose="02040502050505030304" pitchFamily="18" charset="0"/>
              </a:rPr>
              <a:t>thể</a:t>
            </a:r>
            <a:endParaRPr lang="en-US" sz="1400" dirty="0" smtClean="0">
              <a:latin typeface="Palatino Linotype" panose="02040502050505030304" pitchFamily="18" charset="0"/>
            </a:endParaRPr>
          </a:p>
          <a:p>
            <a:pPr lvl="0">
              <a:buFont typeface="Wingdings" panose="05000000000000000000" pitchFamily="2" charset="2"/>
              <a:buChar char="q"/>
            </a:pPr>
            <a:r>
              <a:rPr lang="en-US" sz="1400" dirty="0" smtClean="0">
                <a:latin typeface="Palatino Linotype" panose="02040502050505030304" pitchFamily="18" charset="0"/>
              </a:rPr>
              <a:t>3) </a:t>
            </a:r>
            <a:r>
              <a:rPr lang="en-US" sz="1400" dirty="0" err="1">
                <a:latin typeface="Palatino Linotype" panose="02040502050505030304" pitchFamily="18" charset="0"/>
              </a:rPr>
              <a:t>Phương</a:t>
            </a:r>
            <a:r>
              <a:rPr lang="en-US" sz="1400" dirty="0">
                <a:latin typeface="Palatino Linotype" panose="02040502050505030304" pitchFamily="18" charset="0"/>
              </a:rPr>
              <a:t> </a:t>
            </a:r>
            <a:r>
              <a:rPr lang="en-US" sz="1400" dirty="0" err="1">
                <a:latin typeface="Palatino Linotype" panose="02040502050505030304" pitchFamily="18" charset="0"/>
              </a:rPr>
              <a:t>pháp</a:t>
            </a:r>
            <a:r>
              <a:rPr lang="en-US" sz="1400" dirty="0">
                <a:latin typeface="Palatino Linotype" panose="02040502050505030304" pitchFamily="18" charset="0"/>
              </a:rPr>
              <a:t> </a:t>
            </a:r>
            <a:r>
              <a:rPr lang="en-US" sz="1400" dirty="0" err="1">
                <a:latin typeface="Palatino Linotype" panose="02040502050505030304" pitchFamily="18" charset="0"/>
              </a:rPr>
              <a:t>chống</a:t>
            </a:r>
            <a:r>
              <a:rPr lang="en-US" sz="1400" dirty="0">
                <a:latin typeface="Palatino Linotype" panose="02040502050505030304" pitchFamily="18" charset="0"/>
              </a:rPr>
              <a:t> </a:t>
            </a:r>
            <a:r>
              <a:rPr lang="en-US" sz="1400" dirty="0" err="1">
                <a:latin typeface="Palatino Linotype" panose="02040502050505030304" pitchFamily="18" charset="0"/>
              </a:rPr>
              <a:t>chối</a:t>
            </a:r>
            <a:r>
              <a:rPr lang="en-US" sz="1400" dirty="0">
                <a:latin typeface="Palatino Linotype" panose="02040502050505030304" pitchFamily="18" charset="0"/>
              </a:rPr>
              <a:t> </a:t>
            </a:r>
            <a:r>
              <a:rPr lang="en-US" sz="1400" dirty="0" err="1" smtClean="0">
                <a:latin typeface="Palatino Linotype" panose="02040502050505030304" pitchFamily="18" charset="0"/>
              </a:rPr>
              <a:t>bỏ</a:t>
            </a:r>
            <a:endParaRPr lang="en-US" sz="1400" dirty="0" smtClean="0">
              <a:latin typeface="Palatino Linotype" panose="02040502050505030304" pitchFamily="18" charset="0"/>
            </a:endParaRPr>
          </a:p>
          <a:p>
            <a:pPr lvl="0">
              <a:buFont typeface="Wingdings" panose="05000000000000000000" pitchFamily="2" charset="2"/>
              <a:buChar char="q"/>
            </a:pPr>
            <a:r>
              <a:rPr lang="en-US" sz="1400" dirty="0" smtClean="0">
                <a:latin typeface="Palatino Linotype" panose="02040502050505030304" pitchFamily="18" charset="0"/>
              </a:rPr>
              <a:t>4) </a:t>
            </a:r>
            <a:r>
              <a:rPr lang="en-US" sz="1400" dirty="0" err="1">
                <a:latin typeface="Palatino Linotype" panose="02040502050505030304" pitchFamily="18" charset="0"/>
              </a:rPr>
              <a:t>Phương</a:t>
            </a:r>
            <a:r>
              <a:rPr lang="en-US" sz="1400" dirty="0">
                <a:latin typeface="Palatino Linotype" panose="02040502050505030304" pitchFamily="18" charset="0"/>
              </a:rPr>
              <a:t> </a:t>
            </a:r>
            <a:r>
              <a:rPr lang="en-US" sz="1400" dirty="0" err="1">
                <a:latin typeface="Palatino Linotype" panose="02040502050505030304" pitchFamily="18" charset="0"/>
              </a:rPr>
              <a:t>pháp</a:t>
            </a:r>
            <a:r>
              <a:rPr lang="en-US" sz="1400" dirty="0">
                <a:latin typeface="Palatino Linotype" panose="02040502050505030304" pitchFamily="18" charset="0"/>
              </a:rPr>
              <a:t> </a:t>
            </a:r>
            <a:r>
              <a:rPr lang="en-US" sz="1400" dirty="0" err="1">
                <a:latin typeface="Palatino Linotype" panose="02040502050505030304" pitchFamily="18" charset="0"/>
              </a:rPr>
              <a:t>kết</a:t>
            </a:r>
            <a:r>
              <a:rPr lang="en-US" sz="1400" dirty="0">
                <a:latin typeface="Palatino Linotype" panose="02040502050505030304" pitchFamily="18" charset="0"/>
              </a:rPr>
              <a:t> </a:t>
            </a:r>
            <a:r>
              <a:rPr lang="en-US" sz="1400" dirty="0" err="1">
                <a:latin typeface="Palatino Linotype" panose="02040502050505030304" pitchFamily="18" charset="0"/>
              </a:rPr>
              <a:t>hợp</a:t>
            </a:r>
            <a:r>
              <a:rPr lang="en-US" sz="1400" dirty="0">
                <a:latin typeface="Palatino Linotype" panose="02040502050505030304" pitchFamily="18" charset="0"/>
              </a:rPr>
              <a:t> </a:t>
            </a:r>
            <a:r>
              <a:rPr lang="en-US" sz="1400" dirty="0" err="1">
                <a:latin typeface="Palatino Linotype" panose="02040502050505030304" pitchFamily="18" charset="0"/>
              </a:rPr>
              <a:t>chữ</a:t>
            </a:r>
            <a:r>
              <a:rPr lang="en-US" sz="1400" dirty="0">
                <a:latin typeface="Palatino Linotype" panose="02040502050505030304" pitchFamily="18" charset="0"/>
              </a:rPr>
              <a:t> </a:t>
            </a:r>
            <a:r>
              <a:rPr lang="en-US" sz="1400" dirty="0" err="1">
                <a:latin typeface="Palatino Linotype" panose="02040502050505030304" pitchFamily="18" charset="0"/>
              </a:rPr>
              <a:t>ký</a:t>
            </a:r>
            <a:r>
              <a:rPr lang="en-US" sz="1400" dirty="0">
                <a:latin typeface="Palatino Linotype" panose="02040502050505030304" pitchFamily="18" charset="0"/>
              </a:rPr>
              <a:t> </a:t>
            </a:r>
            <a:r>
              <a:rPr lang="en-US" sz="1400" dirty="0" err="1">
                <a:latin typeface="Palatino Linotype" panose="02040502050505030304" pitchFamily="18" charset="0"/>
              </a:rPr>
              <a:t>số</a:t>
            </a:r>
            <a:r>
              <a:rPr lang="en-US" sz="1400" dirty="0">
                <a:latin typeface="Palatino Linotype" panose="02040502050505030304" pitchFamily="18" charset="0"/>
              </a:rPr>
              <a:t> </a:t>
            </a:r>
            <a:r>
              <a:rPr lang="en-US" sz="1400" dirty="0" err="1">
                <a:latin typeface="Palatino Linotype" panose="02040502050505030304" pitchFamily="18" charset="0"/>
              </a:rPr>
              <a:t>và</a:t>
            </a:r>
            <a:r>
              <a:rPr lang="en-US" sz="1400" dirty="0">
                <a:latin typeface="Palatino Linotype" panose="02040502050505030304" pitchFamily="18" charset="0"/>
              </a:rPr>
              <a:t> </a:t>
            </a:r>
            <a:r>
              <a:rPr lang="en-US" sz="1400" dirty="0" err="1">
                <a:latin typeface="Palatino Linotype" panose="02040502050505030304" pitchFamily="18" charset="0"/>
              </a:rPr>
              <a:t>chứng</a:t>
            </a:r>
            <a:r>
              <a:rPr lang="en-US" sz="1400" dirty="0">
                <a:latin typeface="Palatino Linotype" panose="02040502050505030304" pitchFamily="18" charset="0"/>
              </a:rPr>
              <a:t> </a:t>
            </a:r>
            <a:r>
              <a:rPr lang="en-US" sz="1400" dirty="0" err="1">
                <a:latin typeface="Palatino Linotype" panose="02040502050505030304" pitchFamily="18" charset="0"/>
              </a:rPr>
              <a:t>chỉ</a:t>
            </a:r>
            <a:r>
              <a:rPr lang="en-US" sz="1400" dirty="0">
                <a:latin typeface="Palatino Linotype" panose="02040502050505030304" pitchFamily="18" charset="0"/>
              </a:rPr>
              <a:t> </a:t>
            </a:r>
            <a:r>
              <a:rPr lang="en-US" sz="1400" dirty="0" err="1" smtClean="0">
                <a:latin typeface="Palatino Linotype" panose="02040502050505030304" pitchFamily="18" charset="0"/>
              </a:rPr>
              <a:t>số</a:t>
            </a:r>
            <a:endParaRPr lang="en-US" sz="1400" dirty="0">
              <a:latin typeface="Palatino Linotype" panose="02040502050505030304" pitchFamily="18" charset="0"/>
            </a:endParaRPr>
          </a:p>
          <a:p>
            <a:pPr marL="560070" lvl="2" indent="-285750">
              <a:spcBef>
                <a:spcPts val="700"/>
              </a:spcBef>
              <a:buSzPct val="60000"/>
              <a:buFont typeface="Wingdings" panose="05000000000000000000" pitchFamily="2" charset="2"/>
              <a:buChar char="q"/>
            </a:pPr>
            <a:r>
              <a:rPr lang="en-US" sz="1400" dirty="0" smtClean="0">
                <a:latin typeface="Palatino Linotype" panose="02040502050505030304" pitchFamily="18" charset="0"/>
              </a:rPr>
              <a:t>4.1</a:t>
            </a:r>
            <a:r>
              <a:rPr lang="en-US" sz="1400" dirty="0">
                <a:latin typeface="Palatino Linotype" panose="02040502050505030304" pitchFamily="18" charset="0"/>
              </a:rPr>
              <a:t>) </a:t>
            </a:r>
            <a:r>
              <a:rPr lang="en-US" sz="1400" dirty="0" err="1">
                <a:latin typeface="Palatino Linotype" panose="02040502050505030304" pitchFamily="18" charset="0"/>
              </a:rPr>
              <a:t>Mô</a:t>
            </a:r>
            <a:r>
              <a:rPr lang="en-US" sz="1400" dirty="0">
                <a:latin typeface="Palatino Linotype" panose="02040502050505030304" pitchFamily="18" charset="0"/>
              </a:rPr>
              <a:t> </a:t>
            </a:r>
            <a:r>
              <a:rPr lang="en-US" sz="1400" dirty="0" err="1">
                <a:latin typeface="Palatino Linotype" panose="02040502050505030304" pitchFamily="18" charset="0"/>
              </a:rPr>
              <a:t>hình</a:t>
            </a:r>
            <a:r>
              <a:rPr lang="en-US" sz="1400" dirty="0">
                <a:latin typeface="Palatino Linotype" panose="02040502050505030304" pitchFamily="18" charset="0"/>
              </a:rPr>
              <a:t> </a:t>
            </a:r>
            <a:r>
              <a:rPr lang="en-US" sz="1400" dirty="0" err="1">
                <a:latin typeface="Palatino Linotype" panose="02040502050505030304" pitchFamily="18" charset="0"/>
              </a:rPr>
              <a:t>xác</a:t>
            </a:r>
            <a:r>
              <a:rPr lang="en-US" sz="1400" dirty="0">
                <a:latin typeface="Palatino Linotype" panose="02040502050505030304" pitchFamily="18" charset="0"/>
              </a:rPr>
              <a:t> </a:t>
            </a:r>
            <a:r>
              <a:rPr lang="en-US" sz="1400" dirty="0" err="1">
                <a:latin typeface="Palatino Linotype" panose="02040502050505030304" pitchFamily="18" charset="0"/>
              </a:rPr>
              <a:t>thực</a:t>
            </a:r>
            <a:r>
              <a:rPr lang="en-US" sz="1400" dirty="0">
                <a:latin typeface="Palatino Linotype" panose="02040502050505030304" pitchFamily="18" charset="0"/>
              </a:rPr>
              <a:t> </a:t>
            </a:r>
            <a:r>
              <a:rPr lang="en-US" sz="1400" dirty="0" err="1">
                <a:latin typeface="Palatino Linotype" panose="02040502050505030304" pitchFamily="18" charset="0"/>
              </a:rPr>
              <a:t>bản</a:t>
            </a:r>
            <a:r>
              <a:rPr lang="en-US" sz="1400" dirty="0">
                <a:latin typeface="Palatino Linotype" panose="02040502050505030304" pitchFamily="18" charset="0"/>
              </a:rPr>
              <a:t> </a:t>
            </a:r>
            <a:r>
              <a:rPr lang="en-US" sz="1400" dirty="0" err="1">
                <a:latin typeface="Palatino Linotype" panose="02040502050505030304" pitchFamily="18" charset="0"/>
              </a:rPr>
              <a:t>quyền</a:t>
            </a:r>
            <a:r>
              <a:rPr lang="en-US" sz="1400" dirty="0">
                <a:latin typeface="Palatino Linotype" panose="02040502050505030304" pitchFamily="18" charset="0"/>
              </a:rPr>
              <a:t> </a:t>
            </a:r>
            <a:r>
              <a:rPr lang="en-US" sz="1400" dirty="0" err="1">
                <a:latin typeface="Palatino Linotype" panose="02040502050505030304" pitchFamily="18" charset="0"/>
              </a:rPr>
              <a:t>sử</a:t>
            </a:r>
            <a:r>
              <a:rPr lang="en-US" sz="1400" dirty="0">
                <a:latin typeface="Palatino Linotype" panose="02040502050505030304" pitchFamily="18" charset="0"/>
              </a:rPr>
              <a:t> </a:t>
            </a:r>
            <a:r>
              <a:rPr lang="en-US" sz="1400" dirty="0" err="1">
                <a:latin typeface="Palatino Linotype" panose="02040502050505030304" pitchFamily="18" charset="0"/>
              </a:rPr>
              <a:t>dụng</a:t>
            </a:r>
            <a:r>
              <a:rPr lang="en-US" sz="1400" dirty="0">
                <a:latin typeface="Palatino Linotype" panose="02040502050505030304" pitchFamily="18" charset="0"/>
              </a:rPr>
              <a:t> </a:t>
            </a:r>
            <a:r>
              <a:rPr lang="en-US" sz="1400" dirty="0" err="1">
                <a:latin typeface="Palatino Linotype" panose="02040502050505030304" pitchFamily="18" charset="0"/>
              </a:rPr>
              <a:t>chứng</a:t>
            </a:r>
            <a:r>
              <a:rPr lang="en-US" sz="1400" dirty="0">
                <a:latin typeface="Palatino Linotype" panose="02040502050505030304" pitchFamily="18" charset="0"/>
              </a:rPr>
              <a:t> </a:t>
            </a:r>
            <a:r>
              <a:rPr lang="en-US" sz="1400" dirty="0" err="1">
                <a:latin typeface="Palatino Linotype" panose="02040502050505030304" pitchFamily="18" charset="0"/>
              </a:rPr>
              <a:t>chỉ</a:t>
            </a:r>
            <a:r>
              <a:rPr lang="en-US" sz="1400" dirty="0">
                <a:latin typeface="Palatino Linotype" panose="02040502050505030304" pitchFamily="18" charset="0"/>
              </a:rPr>
              <a:t> </a:t>
            </a:r>
            <a:r>
              <a:rPr lang="en-US" sz="1400" dirty="0" err="1">
                <a:latin typeface="Palatino Linotype" panose="02040502050505030304" pitchFamily="18" charset="0"/>
              </a:rPr>
              <a:t>số</a:t>
            </a:r>
            <a:endParaRPr lang="vi-VN" sz="1400" dirty="0">
              <a:latin typeface="Palatino Linotype" panose="02040502050505030304" pitchFamily="18" charset="0"/>
            </a:endParaRPr>
          </a:p>
          <a:p>
            <a:pPr marL="560070" lvl="2" indent="-285750">
              <a:spcBef>
                <a:spcPts val="700"/>
              </a:spcBef>
              <a:buSzPct val="60000"/>
              <a:buFont typeface="Wingdings" panose="05000000000000000000" pitchFamily="2" charset="2"/>
              <a:buChar char="q"/>
            </a:pPr>
            <a:r>
              <a:rPr lang="en-US" sz="1400" dirty="0" smtClean="0">
                <a:latin typeface="Palatino Linotype" panose="02040502050505030304" pitchFamily="18" charset="0"/>
              </a:rPr>
              <a:t>4.2</a:t>
            </a:r>
            <a:r>
              <a:rPr lang="en-US" sz="1400" dirty="0">
                <a:latin typeface="Palatino Linotype" panose="02040502050505030304" pitchFamily="18" charset="0"/>
              </a:rPr>
              <a:t>) </a:t>
            </a:r>
            <a:r>
              <a:rPr lang="en-US" sz="1400" dirty="0" err="1">
                <a:latin typeface="Palatino Linotype" panose="02040502050505030304" pitchFamily="18" charset="0"/>
              </a:rPr>
              <a:t>Sự</a:t>
            </a:r>
            <a:r>
              <a:rPr lang="en-US" sz="1400" dirty="0">
                <a:latin typeface="Palatino Linotype" panose="02040502050505030304" pitchFamily="18" charset="0"/>
              </a:rPr>
              <a:t> </a:t>
            </a:r>
            <a:r>
              <a:rPr lang="en-US" sz="1400" dirty="0" err="1">
                <a:latin typeface="Palatino Linotype" panose="02040502050505030304" pitchFamily="18" charset="0"/>
              </a:rPr>
              <a:t>chứng</a:t>
            </a:r>
            <a:r>
              <a:rPr lang="en-US" sz="1400" dirty="0">
                <a:latin typeface="Palatino Linotype" panose="02040502050505030304" pitchFamily="18" charset="0"/>
              </a:rPr>
              <a:t> </a:t>
            </a:r>
            <a:r>
              <a:rPr lang="en-US" sz="1400" dirty="0" err="1">
                <a:latin typeface="Palatino Linotype" panose="02040502050505030304" pitchFamily="18" charset="0"/>
              </a:rPr>
              <a:t>nhận</a:t>
            </a:r>
            <a:r>
              <a:rPr lang="en-US" sz="1400" dirty="0">
                <a:latin typeface="Palatino Linotype" panose="02040502050505030304" pitchFamily="18" charset="0"/>
              </a:rPr>
              <a:t> </a:t>
            </a:r>
            <a:r>
              <a:rPr lang="en-US" sz="1400" dirty="0" err="1">
                <a:latin typeface="Palatino Linotype" panose="02040502050505030304" pitchFamily="18" charset="0"/>
              </a:rPr>
              <a:t>và</a:t>
            </a:r>
            <a:r>
              <a:rPr lang="en-US" sz="1400" dirty="0">
                <a:latin typeface="Palatino Linotype" panose="02040502050505030304" pitchFamily="18" charset="0"/>
              </a:rPr>
              <a:t> </a:t>
            </a:r>
            <a:r>
              <a:rPr lang="en-US" sz="1400" dirty="0" err="1">
                <a:latin typeface="Palatino Linotype" panose="02040502050505030304" pitchFamily="18" charset="0"/>
              </a:rPr>
              <a:t>kiểm</a:t>
            </a:r>
            <a:r>
              <a:rPr lang="en-US" sz="1400" dirty="0">
                <a:latin typeface="Palatino Linotype" panose="02040502050505030304" pitchFamily="18" charset="0"/>
              </a:rPr>
              <a:t> </a:t>
            </a:r>
            <a:r>
              <a:rPr lang="en-US" sz="1400" dirty="0" err="1">
                <a:latin typeface="Palatino Linotype" panose="02040502050505030304" pitchFamily="18" charset="0"/>
              </a:rPr>
              <a:t>tra</a:t>
            </a:r>
            <a:r>
              <a:rPr lang="en-US" sz="1400" dirty="0">
                <a:latin typeface="Palatino Linotype" panose="02040502050505030304" pitchFamily="18" charset="0"/>
              </a:rPr>
              <a:t> </a:t>
            </a:r>
            <a:r>
              <a:rPr lang="en-US" sz="1400" dirty="0" err="1">
                <a:latin typeface="Palatino Linotype" panose="02040502050505030304" pitchFamily="18" charset="0"/>
              </a:rPr>
              <a:t>chữ</a:t>
            </a:r>
            <a:r>
              <a:rPr lang="en-US" sz="1400" dirty="0">
                <a:latin typeface="Palatino Linotype" panose="02040502050505030304" pitchFamily="18" charset="0"/>
              </a:rPr>
              <a:t> </a:t>
            </a:r>
            <a:r>
              <a:rPr lang="en-US" sz="1400" dirty="0" err="1" smtClean="0">
                <a:latin typeface="Palatino Linotype" panose="02040502050505030304" pitchFamily="18" charset="0"/>
              </a:rPr>
              <a:t>ký</a:t>
            </a:r>
            <a:endParaRPr lang="en-US" sz="1400" dirty="0" smtClean="0">
              <a:latin typeface="Palatino Linotype" panose="02040502050505030304" pitchFamily="18" charset="0"/>
            </a:endParaRPr>
          </a:p>
          <a:p>
            <a:pPr lvl="0">
              <a:buFont typeface="Wingdings" panose="05000000000000000000" pitchFamily="2" charset="2"/>
              <a:buChar char="q"/>
            </a:pPr>
            <a:r>
              <a:rPr lang="en-US" sz="1400" dirty="0" smtClean="0">
                <a:latin typeface="Palatino Linotype" panose="02040502050505030304" pitchFamily="18" charset="0"/>
              </a:rPr>
              <a:t>5) </a:t>
            </a:r>
            <a:r>
              <a:rPr lang="en-US" sz="1400" dirty="0" err="1" smtClean="0">
                <a:latin typeface="Palatino Linotype" panose="02040502050505030304" pitchFamily="18" charset="0"/>
              </a:rPr>
              <a:t>Phương</a:t>
            </a:r>
            <a:r>
              <a:rPr lang="en-US" sz="1400" dirty="0" smtClean="0">
                <a:latin typeface="Palatino Linotype" panose="02040502050505030304" pitchFamily="18" charset="0"/>
              </a:rPr>
              <a:t> </a:t>
            </a:r>
            <a:r>
              <a:rPr lang="en-US" sz="1400" dirty="0" err="1">
                <a:latin typeface="Palatino Linotype" panose="02040502050505030304" pitchFamily="18" charset="0"/>
              </a:rPr>
              <a:t>pháp</a:t>
            </a:r>
            <a:r>
              <a:rPr lang="en-US" sz="1400" dirty="0">
                <a:latin typeface="Palatino Linotype" panose="02040502050505030304" pitchFamily="18" charset="0"/>
              </a:rPr>
              <a:t> </a:t>
            </a:r>
            <a:r>
              <a:rPr lang="en-US" sz="1400" dirty="0" err="1">
                <a:latin typeface="Palatino Linotype" panose="02040502050505030304" pitchFamily="18" charset="0"/>
              </a:rPr>
              <a:t>thủy</a:t>
            </a:r>
            <a:r>
              <a:rPr lang="en-US" sz="1400" dirty="0">
                <a:latin typeface="Palatino Linotype" panose="02040502050505030304" pitchFamily="18" charset="0"/>
              </a:rPr>
              <a:t> </a:t>
            </a:r>
            <a:r>
              <a:rPr lang="en-US" sz="1400" dirty="0" err="1">
                <a:latin typeface="Palatino Linotype" panose="02040502050505030304" pitchFamily="18" charset="0"/>
              </a:rPr>
              <a:t>vân</a:t>
            </a:r>
            <a:r>
              <a:rPr lang="en-US" sz="1400" dirty="0">
                <a:latin typeface="Palatino Linotype" panose="02040502050505030304" pitchFamily="18" charset="0"/>
              </a:rPr>
              <a:t> </a:t>
            </a:r>
            <a:r>
              <a:rPr lang="en-US" sz="1400" dirty="0" err="1" smtClean="0">
                <a:latin typeface="Palatino Linotype" panose="02040502050505030304" pitchFamily="18" charset="0"/>
              </a:rPr>
              <a:t>số</a:t>
            </a:r>
            <a:endParaRPr lang="en-US" sz="1400" dirty="0" smtClean="0">
              <a:latin typeface="Palatino Linotype" panose="02040502050505030304" pitchFamily="18" charset="0"/>
            </a:endParaRPr>
          </a:p>
          <a:p>
            <a:pPr marL="538163" lvl="0" indent="-268288">
              <a:buFont typeface="Wingdings" panose="05000000000000000000" pitchFamily="2" charset="2"/>
              <a:buChar char="q"/>
            </a:pPr>
            <a:r>
              <a:rPr lang="en-US" sz="1400" dirty="0" smtClean="0">
                <a:latin typeface="Palatino Linotype" panose="02040502050505030304" pitchFamily="18" charset="0"/>
              </a:rPr>
              <a:t>5.1) </a:t>
            </a:r>
            <a:r>
              <a:rPr lang="en-US" sz="1400" dirty="0" err="1" smtClean="0">
                <a:latin typeface="Palatino Linotype" panose="02040502050505030304" pitchFamily="18" charset="0"/>
              </a:rPr>
              <a:t>Kỹ</a:t>
            </a:r>
            <a:r>
              <a:rPr lang="en-US" sz="1400" dirty="0" smtClean="0">
                <a:latin typeface="Palatino Linotype" panose="02040502050505030304" pitchFamily="18" charset="0"/>
              </a:rPr>
              <a:t> </a:t>
            </a:r>
            <a:r>
              <a:rPr lang="en-US" sz="1400" dirty="0" err="1" smtClean="0">
                <a:latin typeface="Palatino Linotype" panose="02040502050505030304" pitchFamily="18" charset="0"/>
              </a:rPr>
              <a:t>thuật</a:t>
            </a:r>
            <a:r>
              <a:rPr lang="en-US" sz="1400" dirty="0" smtClean="0">
                <a:latin typeface="Palatino Linotype" panose="02040502050505030304" pitchFamily="18" charset="0"/>
              </a:rPr>
              <a:t> </a:t>
            </a:r>
            <a:r>
              <a:rPr lang="en-US" sz="1400" dirty="0" err="1" smtClean="0">
                <a:latin typeface="Palatino Linotype" panose="02040502050505030304" pitchFamily="18" charset="0"/>
              </a:rPr>
              <a:t>thủy</a:t>
            </a:r>
            <a:r>
              <a:rPr lang="en-US" sz="1400" dirty="0" smtClean="0">
                <a:latin typeface="Palatino Linotype" panose="02040502050505030304" pitchFamily="18" charset="0"/>
              </a:rPr>
              <a:t> </a:t>
            </a:r>
            <a:r>
              <a:rPr lang="en-US" sz="1400" dirty="0" err="1" smtClean="0">
                <a:latin typeface="Palatino Linotype" panose="02040502050505030304" pitchFamily="18" charset="0"/>
              </a:rPr>
              <a:t>vân</a:t>
            </a:r>
            <a:r>
              <a:rPr lang="en-US" sz="1400" dirty="0" smtClean="0">
                <a:latin typeface="Palatino Linotype" panose="02040502050505030304" pitchFamily="18" charset="0"/>
              </a:rPr>
              <a:t> LSB </a:t>
            </a:r>
            <a:r>
              <a:rPr lang="en-US" sz="1400" dirty="0" err="1" smtClean="0">
                <a:latin typeface="Palatino Linotype" panose="02040502050505030304" pitchFamily="18" charset="0"/>
              </a:rPr>
              <a:t>ứng</a:t>
            </a:r>
            <a:r>
              <a:rPr lang="en-US" sz="1400" dirty="0" smtClean="0">
                <a:latin typeface="Palatino Linotype" panose="02040502050505030304" pitchFamily="18" charset="0"/>
              </a:rPr>
              <a:t> </a:t>
            </a:r>
            <a:r>
              <a:rPr lang="en-US" sz="1400" dirty="0" err="1" smtClean="0">
                <a:latin typeface="Palatino Linotype" panose="02040502050505030304" pitchFamily="18" charset="0"/>
              </a:rPr>
              <a:t>dụng</a:t>
            </a:r>
            <a:r>
              <a:rPr lang="en-US" sz="1400" dirty="0" smtClean="0">
                <a:latin typeface="Palatino Linotype" panose="02040502050505030304" pitchFamily="18" charset="0"/>
              </a:rPr>
              <a:t> </a:t>
            </a:r>
            <a:r>
              <a:rPr lang="en-US" sz="1400" dirty="0" err="1" smtClean="0">
                <a:latin typeface="Palatino Linotype" panose="02040502050505030304" pitchFamily="18" charset="0"/>
              </a:rPr>
              <a:t>chống</a:t>
            </a:r>
            <a:r>
              <a:rPr lang="en-US" sz="1400" dirty="0" smtClean="0">
                <a:latin typeface="Palatino Linotype" panose="02040502050505030304" pitchFamily="18" charset="0"/>
              </a:rPr>
              <a:t> </a:t>
            </a:r>
            <a:r>
              <a:rPr lang="en-US" sz="1400" dirty="0" err="1" smtClean="0">
                <a:latin typeface="Palatino Linotype" panose="02040502050505030304" pitchFamily="18" charset="0"/>
              </a:rPr>
              <a:t>xuyên</a:t>
            </a:r>
            <a:r>
              <a:rPr lang="en-US" sz="1400" dirty="0" smtClean="0">
                <a:latin typeface="Palatino Linotype" panose="02040502050505030304" pitchFamily="18" charset="0"/>
              </a:rPr>
              <a:t> </a:t>
            </a:r>
            <a:r>
              <a:rPr lang="en-US" sz="1400" dirty="0" err="1" smtClean="0">
                <a:latin typeface="Palatino Linotype" panose="02040502050505030304" pitchFamily="18" charset="0"/>
              </a:rPr>
              <a:t>tạc</a:t>
            </a:r>
            <a:r>
              <a:rPr lang="en-US" sz="1400" dirty="0" smtClean="0">
                <a:latin typeface="Palatino Linotype" panose="02040502050505030304" pitchFamily="18" charset="0"/>
              </a:rPr>
              <a:t> </a:t>
            </a:r>
            <a:r>
              <a:rPr lang="en-US" sz="1400" dirty="0" err="1" smtClean="0">
                <a:latin typeface="Palatino Linotype" panose="02040502050505030304" pitchFamily="18" charset="0"/>
              </a:rPr>
              <a:t>ảnh</a:t>
            </a:r>
            <a:endParaRPr lang="en-US" sz="1400" dirty="0" smtClean="0">
              <a:latin typeface="Palatino Linotype" panose="02040502050505030304" pitchFamily="18" charset="0"/>
            </a:endParaRPr>
          </a:p>
          <a:p>
            <a:pPr marL="538163" lvl="0" indent="-268288">
              <a:buFont typeface="Wingdings" panose="05000000000000000000" pitchFamily="2" charset="2"/>
              <a:buChar char="q"/>
            </a:pPr>
            <a:r>
              <a:rPr lang="en-US" sz="1400" dirty="0" smtClean="0">
                <a:latin typeface="Palatino Linotype" panose="02040502050505030304" pitchFamily="18" charset="0"/>
              </a:rPr>
              <a:t>5.2) </a:t>
            </a:r>
            <a:r>
              <a:rPr lang="en-US" sz="1400" dirty="0" err="1">
                <a:latin typeface="Palatino Linotype" panose="02040502050505030304" pitchFamily="18" charset="0"/>
              </a:rPr>
              <a:t>Kỹ</a:t>
            </a:r>
            <a:r>
              <a:rPr lang="en-US" sz="1400" dirty="0">
                <a:latin typeface="Palatino Linotype" panose="02040502050505030304" pitchFamily="18" charset="0"/>
              </a:rPr>
              <a:t> </a:t>
            </a:r>
            <a:r>
              <a:rPr lang="en-US" sz="1400" dirty="0" err="1">
                <a:latin typeface="Palatino Linotype" panose="02040502050505030304" pitchFamily="18" charset="0"/>
              </a:rPr>
              <a:t>thuật</a:t>
            </a:r>
            <a:r>
              <a:rPr lang="en-US" sz="1400" dirty="0">
                <a:latin typeface="Palatino Linotype" panose="02040502050505030304" pitchFamily="18" charset="0"/>
              </a:rPr>
              <a:t> </a:t>
            </a:r>
            <a:r>
              <a:rPr lang="en-US" sz="1400" dirty="0" err="1">
                <a:latin typeface="Palatino Linotype" panose="02040502050505030304" pitchFamily="18" charset="0"/>
              </a:rPr>
              <a:t>thủy</a:t>
            </a:r>
            <a:r>
              <a:rPr lang="en-US" sz="1400" dirty="0">
                <a:latin typeface="Palatino Linotype" panose="02040502050505030304" pitchFamily="18" charset="0"/>
              </a:rPr>
              <a:t> </a:t>
            </a:r>
            <a:r>
              <a:rPr lang="en-US" sz="1400" dirty="0" err="1">
                <a:latin typeface="Palatino Linotype" panose="02040502050505030304" pitchFamily="18" charset="0"/>
              </a:rPr>
              <a:t>vân</a:t>
            </a:r>
            <a:r>
              <a:rPr lang="en-US" sz="1400" dirty="0">
                <a:latin typeface="Palatino Linotype" panose="02040502050505030304" pitchFamily="18" charset="0"/>
              </a:rPr>
              <a:t> </a:t>
            </a:r>
            <a:r>
              <a:rPr lang="en-US" sz="1400" dirty="0" err="1">
                <a:latin typeface="Palatino Linotype" panose="02040502050505030304" pitchFamily="18" charset="0"/>
              </a:rPr>
              <a:t>bền</a:t>
            </a:r>
            <a:r>
              <a:rPr lang="en-US" sz="1400" dirty="0">
                <a:latin typeface="Palatino Linotype" panose="02040502050505030304" pitchFamily="18" charset="0"/>
              </a:rPr>
              <a:t> </a:t>
            </a:r>
            <a:r>
              <a:rPr lang="en-US" sz="1400" dirty="0" err="1">
                <a:latin typeface="Palatino Linotype" panose="02040502050505030304" pitchFamily="18" charset="0"/>
              </a:rPr>
              <a:t>vững</a:t>
            </a:r>
            <a:r>
              <a:rPr lang="en-US" sz="1400" dirty="0">
                <a:latin typeface="Palatino Linotype" panose="02040502050505030304" pitchFamily="18" charset="0"/>
              </a:rPr>
              <a:t> </a:t>
            </a:r>
            <a:r>
              <a:rPr lang="en-US" sz="1400" dirty="0" err="1">
                <a:latin typeface="Palatino Linotype" panose="02040502050505030304" pitchFamily="18" charset="0"/>
              </a:rPr>
              <a:t>trên</a:t>
            </a:r>
            <a:r>
              <a:rPr lang="en-US" sz="1400" dirty="0">
                <a:latin typeface="Palatino Linotype" panose="02040502050505030304" pitchFamily="18" charset="0"/>
              </a:rPr>
              <a:t> </a:t>
            </a:r>
            <a:r>
              <a:rPr lang="en-US" sz="1400" dirty="0" err="1">
                <a:latin typeface="Palatino Linotype" panose="02040502050505030304" pitchFamily="18" charset="0"/>
              </a:rPr>
              <a:t>miền</a:t>
            </a:r>
            <a:r>
              <a:rPr lang="en-US" sz="1400" dirty="0">
                <a:latin typeface="Palatino Linotype" panose="02040502050505030304" pitchFamily="18" charset="0"/>
              </a:rPr>
              <a:t> </a:t>
            </a:r>
            <a:r>
              <a:rPr lang="en-US" sz="1400" dirty="0" err="1">
                <a:latin typeface="Palatino Linotype" panose="02040502050505030304" pitchFamily="18" charset="0"/>
              </a:rPr>
              <a:t>tần</a:t>
            </a:r>
            <a:r>
              <a:rPr lang="en-US" sz="1400" dirty="0">
                <a:latin typeface="Palatino Linotype" panose="02040502050505030304" pitchFamily="18" charset="0"/>
              </a:rPr>
              <a:t> </a:t>
            </a:r>
            <a:r>
              <a:rPr lang="en-US" sz="1400" dirty="0" err="1" smtClean="0">
                <a:latin typeface="Palatino Linotype" panose="02040502050505030304" pitchFamily="18" charset="0"/>
              </a:rPr>
              <a:t>số</a:t>
            </a:r>
            <a:endParaRPr lang="en-US" sz="1400" dirty="0" smtClean="0">
              <a:latin typeface="Palatino Linotype" panose="02040502050505030304" pitchFamily="18" charset="0"/>
            </a:endParaRPr>
          </a:p>
          <a:p>
            <a:pPr>
              <a:buFont typeface="Wingdings" panose="05000000000000000000" pitchFamily="2" charset="2"/>
              <a:buChar char="q"/>
            </a:pPr>
            <a:r>
              <a:rPr lang="en-US" sz="1400" dirty="0" smtClean="0">
                <a:latin typeface="Palatino Linotype" panose="02040502050505030304" pitchFamily="18" charset="0"/>
              </a:rPr>
              <a:t>6) </a:t>
            </a:r>
            <a:r>
              <a:rPr lang="en-US" sz="1400" dirty="0" err="1">
                <a:latin typeface="Palatino Linotype" panose="02040502050505030304" pitchFamily="18" charset="0"/>
              </a:rPr>
              <a:t>Nguy</a:t>
            </a:r>
            <a:r>
              <a:rPr lang="en-US" sz="1400" dirty="0">
                <a:latin typeface="Palatino Linotype" panose="02040502050505030304" pitchFamily="18" charset="0"/>
              </a:rPr>
              <a:t> </a:t>
            </a:r>
            <a:r>
              <a:rPr lang="en-US" sz="1400" dirty="0" err="1">
                <a:latin typeface="Palatino Linotype" panose="02040502050505030304" pitchFamily="18" charset="0"/>
              </a:rPr>
              <a:t>cơ</a:t>
            </a:r>
            <a:r>
              <a:rPr lang="en-US" sz="1400" dirty="0">
                <a:latin typeface="Palatino Linotype" panose="02040502050505030304" pitchFamily="18" charset="0"/>
              </a:rPr>
              <a:t> </a:t>
            </a:r>
            <a:r>
              <a:rPr lang="en-US" sz="1400" dirty="0" err="1">
                <a:latin typeface="Palatino Linotype" panose="02040502050505030304" pitchFamily="18" charset="0"/>
              </a:rPr>
              <a:t>tấn</a:t>
            </a:r>
            <a:r>
              <a:rPr lang="en-US" sz="1400" dirty="0">
                <a:latin typeface="Palatino Linotype" panose="02040502050505030304" pitchFamily="18" charset="0"/>
              </a:rPr>
              <a:t> </a:t>
            </a:r>
            <a:r>
              <a:rPr lang="en-US" sz="1400" dirty="0" err="1">
                <a:latin typeface="Palatino Linotype" panose="02040502050505030304" pitchFamily="18" charset="0"/>
              </a:rPr>
              <a:t>công</a:t>
            </a:r>
            <a:r>
              <a:rPr lang="en-US" sz="1400" dirty="0">
                <a:latin typeface="Palatino Linotype" panose="02040502050505030304" pitchFamily="18" charset="0"/>
              </a:rPr>
              <a:t> </a:t>
            </a:r>
            <a:r>
              <a:rPr lang="en-US" sz="1400" dirty="0" err="1">
                <a:latin typeface="Palatino Linotype" panose="02040502050505030304" pitchFamily="18" charset="0"/>
              </a:rPr>
              <a:t>thủy</a:t>
            </a:r>
            <a:r>
              <a:rPr lang="en-US" sz="1400" dirty="0">
                <a:latin typeface="Palatino Linotype" panose="02040502050505030304" pitchFamily="18" charset="0"/>
              </a:rPr>
              <a:t> </a:t>
            </a:r>
            <a:r>
              <a:rPr lang="en-US" sz="1400" dirty="0" err="1" smtClean="0">
                <a:latin typeface="Palatino Linotype" panose="02040502050505030304" pitchFamily="18" charset="0"/>
              </a:rPr>
              <a:t>vân</a:t>
            </a:r>
            <a:endParaRPr lang="vi-VN" sz="1400" dirty="0">
              <a:latin typeface="Palatino Linotype" panose="02040502050505030304" pitchFamily="18" charset="0"/>
            </a:endParaRPr>
          </a:p>
          <a:p>
            <a:pPr marL="594360" lvl="2" indent="-320040">
              <a:spcBef>
                <a:spcPts val="700"/>
              </a:spcBef>
              <a:buSzPct val="60000"/>
              <a:buFont typeface="Wingdings"/>
              <a:buChar char=""/>
            </a:pPr>
            <a:endParaRPr lang="vi-VN" sz="1400" dirty="0">
              <a:latin typeface="Palatino Linotype" panose="02040502050505030304" pitchFamily="18" charset="0"/>
            </a:endParaRPr>
          </a:p>
          <a:p>
            <a:pPr marL="0"/>
            <a:endParaRPr lang="vi-VN" sz="1400" dirty="0">
              <a:latin typeface="Palatino Linotype" panose="02040502050505030304" pitchFamily="18" charset="0"/>
            </a:endParaRPr>
          </a:p>
          <a:p>
            <a:endParaRPr lang="vi-VN" sz="1400" dirty="0">
              <a:latin typeface="Palatino Linotype" panose="02040502050505030304" pitchFamily="18" charset="0"/>
            </a:endParaRPr>
          </a:p>
        </p:txBody>
      </p:sp>
    </p:spTree>
    <p:extLst>
      <p:ext uri="{BB962C8B-B14F-4D97-AF65-F5344CB8AC3E}">
        <p14:creationId xmlns:p14="http://schemas.microsoft.com/office/powerpoint/2010/main" val="2397243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latin typeface="Palatino Linotype" panose="02040502050505030304" pitchFamily="18" charset="0"/>
              </a:rPr>
              <a:t>1) </a:t>
            </a:r>
            <a:r>
              <a:rPr lang="en-US" sz="2000" dirty="0" err="1" smtClean="0">
                <a:latin typeface="Palatino Linotype" panose="02040502050505030304" pitchFamily="18" charset="0"/>
              </a:rPr>
              <a:t>Phương</a:t>
            </a:r>
            <a:r>
              <a:rPr lang="en-US" sz="2000" dirty="0" smtClean="0">
                <a:latin typeface="Palatino Linotype" panose="02040502050505030304" pitchFamily="18" charset="0"/>
              </a:rPr>
              <a:t> </a:t>
            </a:r>
            <a:r>
              <a:rPr lang="en-US" sz="2000" dirty="0" err="1" smtClean="0">
                <a:latin typeface="Palatino Linotype" panose="02040502050505030304" pitchFamily="18" charset="0"/>
              </a:rPr>
              <a:t>pháp</a:t>
            </a:r>
            <a:r>
              <a:rPr lang="en-US" sz="2000" dirty="0" smtClean="0">
                <a:latin typeface="Palatino Linotype" panose="02040502050505030304" pitchFamily="18" charset="0"/>
              </a:rPr>
              <a:t> </a:t>
            </a:r>
            <a:r>
              <a:rPr lang="en-US" sz="2000" dirty="0" err="1" smtClean="0">
                <a:latin typeface="Palatino Linotype" panose="02040502050505030304" pitchFamily="18" charset="0"/>
              </a:rPr>
              <a:t>bảo</a:t>
            </a:r>
            <a:r>
              <a:rPr lang="en-US" sz="2000" dirty="0" smtClean="0">
                <a:latin typeface="Palatino Linotype" panose="02040502050505030304" pitchFamily="18" charset="0"/>
              </a:rPr>
              <a:t> </a:t>
            </a:r>
            <a:r>
              <a:rPr lang="en-US" sz="2000" dirty="0" err="1" smtClean="0">
                <a:latin typeface="Palatino Linotype" panose="02040502050505030304" pitchFamily="18" charset="0"/>
              </a:rPr>
              <a:t>mật</a:t>
            </a:r>
            <a:endParaRPr lang="en-US" sz="2000" dirty="0">
              <a:latin typeface="Palatino Linotype" panose="02040502050505030304" pitchFamily="18" charset="0"/>
            </a:endParaRPr>
          </a:p>
        </p:txBody>
      </p:sp>
      <p:sp>
        <p:nvSpPr>
          <p:cNvPr id="3" name="Content Placeholder 2"/>
          <p:cNvSpPr>
            <a:spLocks noGrp="1"/>
          </p:cNvSpPr>
          <p:nvPr>
            <p:ph sz="quarter" idx="13"/>
          </p:nvPr>
        </p:nvSpPr>
        <p:spPr/>
        <p:txBody>
          <a:bodyPr>
            <a:noAutofit/>
          </a:bodyPr>
          <a:lstStyle/>
          <a:p>
            <a:r>
              <a:rPr lang="en-US" sz="1600" i="1" dirty="0" err="1"/>
              <a:t>Bài</a:t>
            </a:r>
            <a:r>
              <a:rPr lang="en-US" sz="1600" i="1" dirty="0"/>
              <a:t> </a:t>
            </a:r>
            <a:r>
              <a:rPr lang="en-US" sz="1600" i="1" dirty="0" err="1"/>
              <a:t>toán</a:t>
            </a:r>
            <a:r>
              <a:rPr lang="en-US" sz="1600" i="1" dirty="0"/>
              <a:t> </a:t>
            </a:r>
            <a:r>
              <a:rPr lang="en-US" sz="1600" i="1" dirty="0" err="1"/>
              <a:t>đưa</a:t>
            </a:r>
            <a:r>
              <a:rPr lang="en-US" sz="1600" i="1" dirty="0"/>
              <a:t> </a:t>
            </a:r>
            <a:r>
              <a:rPr lang="en-US" sz="1600" i="1" dirty="0" err="1"/>
              <a:t>ra</a:t>
            </a:r>
            <a:r>
              <a:rPr lang="en-US" sz="1600" dirty="0"/>
              <a:t>: </a:t>
            </a:r>
            <a:r>
              <a:rPr lang="en-US" sz="1600" dirty="0" err="1"/>
              <a:t>Giả</a:t>
            </a:r>
            <a:r>
              <a:rPr lang="en-US" sz="1600" dirty="0"/>
              <a:t> </a:t>
            </a:r>
            <a:r>
              <a:rPr lang="en-US" sz="1600" dirty="0" err="1"/>
              <a:t>sử</a:t>
            </a:r>
            <a:r>
              <a:rPr lang="en-US" sz="1600" dirty="0"/>
              <a:t> 2 </a:t>
            </a:r>
            <a:r>
              <a:rPr lang="en-US" sz="1600" dirty="0" err="1"/>
              <a:t>người</a:t>
            </a:r>
            <a:r>
              <a:rPr lang="en-US" sz="1600" dirty="0"/>
              <a:t> </a:t>
            </a:r>
            <a:r>
              <a:rPr lang="en-US" sz="1600" dirty="0" err="1"/>
              <a:t>cần</a:t>
            </a:r>
            <a:r>
              <a:rPr lang="en-US" sz="1600" dirty="0"/>
              <a:t> </a:t>
            </a:r>
            <a:r>
              <a:rPr lang="en-US" sz="1600" dirty="0" err="1"/>
              <a:t>trao</a:t>
            </a:r>
            <a:r>
              <a:rPr lang="en-US" sz="1600" dirty="0"/>
              <a:t> </a:t>
            </a:r>
            <a:r>
              <a:rPr lang="en-US" sz="1600" dirty="0" err="1"/>
              <a:t>đổi</a:t>
            </a:r>
            <a:r>
              <a:rPr lang="en-US" sz="1600" dirty="0"/>
              <a:t> </a:t>
            </a:r>
            <a:r>
              <a:rPr lang="en-US" sz="1600" dirty="0" err="1"/>
              <a:t>một</a:t>
            </a:r>
            <a:r>
              <a:rPr lang="en-US" sz="1600" dirty="0"/>
              <a:t> hay </a:t>
            </a:r>
            <a:r>
              <a:rPr lang="en-US" sz="1600" dirty="0" err="1"/>
              <a:t>nhiều</a:t>
            </a:r>
            <a:r>
              <a:rPr lang="en-US" sz="1600" dirty="0"/>
              <a:t> </a:t>
            </a:r>
            <a:r>
              <a:rPr lang="en-US" sz="1600" dirty="0" err="1"/>
              <a:t>tài</a:t>
            </a:r>
            <a:r>
              <a:rPr lang="en-US" sz="1600" dirty="0"/>
              <a:t> </a:t>
            </a:r>
            <a:r>
              <a:rPr lang="en-US" sz="1600" dirty="0" err="1"/>
              <a:t>liệu</a:t>
            </a:r>
            <a:r>
              <a:rPr lang="en-US" sz="1600" dirty="0"/>
              <a:t> </a:t>
            </a:r>
            <a:r>
              <a:rPr lang="en-US" sz="1600" dirty="0" err="1"/>
              <a:t>số</a:t>
            </a:r>
            <a:r>
              <a:rPr lang="en-US" sz="1600" dirty="0"/>
              <a:t> </a:t>
            </a:r>
            <a:r>
              <a:rPr lang="en-US" sz="1600" dirty="0" err="1"/>
              <a:t>trên</a:t>
            </a:r>
            <a:r>
              <a:rPr lang="en-US" sz="1600" dirty="0"/>
              <a:t> </a:t>
            </a:r>
            <a:r>
              <a:rPr lang="en-US" sz="1600" dirty="0" err="1"/>
              <a:t>mạng</a:t>
            </a:r>
            <a:r>
              <a:rPr lang="en-US" sz="1600" dirty="0"/>
              <a:t> </a:t>
            </a:r>
            <a:r>
              <a:rPr lang="en-US" sz="1600" dirty="0" err="1"/>
              <a:t>thì</a:t>
            </a:r>
            <a:r>
              <a:rPr lang="en-US" sz="1600" dirty="0"/>
              <a:t> </a:t>
            </a:r>
            <a:r>
              <a:rPr lang="en-US" sz="1600" dirty="0" err="1"/>
              <a:t>sử</a:t>
            </a:r>
            <a:r>
              <a:rPr lang="en-US" sz="1600" dirty="0"/>
              <a:t> </a:t>
            </a:r>
            <a:r>
              <a:rPr lang="en-US" sz="1600" dirty="0" err="1"/>
              <a:t>dụng</a:t>
            </a:r>
            <a:r>
              <a:rPr lang="en-US" sz="1600" dirty="0"/>
              <a:t> </a:t>
            </a:r>
            <a:r>
              <a:rPr lang="en-US" sz="1600" dirty="0" err="1"/>
              <a:t>mã</a:t>
            </a:r>
            <a:r>
              <a:rPr lang="en-US" sz="1600" dirty="0"/>
              <a:t> </a:t>
            </a:r>
            <a:r>
              <a:rPr lang="en-US" sz="1600" dirty="0" err="1"/>
              <a:t>hóa</a:t>
            </a:r>
            <a:r>
              <a:rPr lang="en-US" sz="1600" dirty="0"/>
              <a:t> </a:t>
            </a:r>
            <a:r>
              <a:rPr lang="en-US" sz="1600" dirty="0" err="1"/>
              <a:t>khóa</a:t>
            </a:r>
            <a:r>
              <a:rPr lang="en-US" sz="1600" dirty="0"/>
              <a:t> </a:t>
            </a:r>
            <a:r>
              <a:rPr lang="en-US" sz="1600" dirty="0" err="1"/>
              <a:t>công</a:t>
            </a:r>
            <a:r>
              <a:rPr lang="en-US" sz="1600" dirty="0"/>
              <a:t> </a:t>
            </a:r>
            <a:r>
              <a:rPr lang="en-US" sz="1600" dirty="0" err="1"/>
              <a:t>khai</a:t>
            </a:r>
            <a:r>
              <a:rPr lang="en-US" sz="1600" dirty="0"/>
              <a:t>, </a:t>
            </a:r>
            <a:r>
              <a:rPr lang="en-US" sz="1600" dirty="0" err="1"/>
              <a:t>mã</a:t>
            </a:r>
            <a:r>
              <a:rPr lang="en-US" sz="1600" dirty="0"/>
              <a:t> </a:t>
            </a:r>
            <a:r>
              <a:rPr lang="en-US" sz="1600" dirty="0" err="1"/>
              <a:t>hóa</a:t>
            </a:r>
            <a:r>
              <a:rPr lang="en-US" sz="1600" dirty="0"/>
              <a:t> </a:t>
            </a:r>
            <a:r>
              <a:rPr lang="en-US" sz="1600" dirty="0" err="1"/>
              <a:t>khóa</a:t>
            </a:r>
            <a:r>
              <a:rPr lang="en-US" sz="1600" dirty="0"/>
              <a:t> </a:t>
            </a:r>
            <a:r>
              <a:rPr lang="en-US" sz="1600" dirty="0" err="1"/>
              <a:t>đối</a:t>
            </a:r>
            <a:r>
              <a:rPr lang="en-US" sz="1600" dirty="0"/>
              <a:t> </a:t>
            </a:r>
            <a:r>
              <a:rPr lang="en-US" sz="1600" dirty="0" err="1"/>
              <a:t>xứng</a:t>
            </a:r>
            <a:r>
              <a:rPr lang="en-US" sz="1600" dirty="0"/>
              <a:t> hay </a:t>
            </a:r>
            <a:r>
              <a:rPr lang="en-US" sz="1600" dirty="0" err="1"/>
              <a:t>nén</a:t>
            </a:r>
            <a:r>
              <a:rPr lang="en-US" sz="1600" dirty="0"/>
              <a:t> </a:t>
            </a:r>
            <a:r>
              <a:rPr lang="en-US" sz="1600" dirty="0" err="1"/>
              <a:t>dữ</a:t>
            </a:r>
            <a:r>
              <a:rPr lang="en-US" sz="1600" dirty="0"/>
              <a:t> </a:t>
            </a:r>
            <a:r>
              <a:rPr lang="en-US" sz="1600" dirty="0" err="1"/>
              <a:t>liệu</a:t>
            </a:r>
            <a:r>
              <a:rPr lang="en-US" sz="1600" dirty="0"/>
              <a:t> </a:t>
            </a:r>
            <a:r>
              <a:rPr lang="en-US" sz="1600" dirty="0" err="1"/>
              <a:t>có</a:t>
            </a:r>
            <a:r>
              <a:rPr lang="en-US" sz="1600" dirty="0"/>
              <a:t> </a:t>
            </a:r>
            <a:r>
              <a:rPr lang="en-US" sz="1600" dirty="0" err="1"/>
              <a:t>mật</a:t>
            </a:r>
            <a:r>
              <a:rPr lang="en-US" sz="1600" dirty="0"/>
              <a:t> </a:t>
            </a:r>
            <a:r>
              <a:rPr lang="en-US" sz="1600" dirty="0" err="1"/>
              <a:t>khẩu</a:t>
            </a:r>
            <a:r>
              <a:rPr lang="en-US" sz="1600" dirty="0"/>
              <a:t>?</a:t>
            </a:r>
          </a:p>
          <a:p>
            <a:r>
              <a:rPr lang="en-US" sz="1600" dirty="0"/>
              <a:t>→ </a:t>
            </a:r>
            <a:r>
              <a:rPr lang="en-US" sz="1600" dirty="0" err="1"/>
              <a:t>Trong</a:t>
            </a:r>
            <a:r>
              <a:rPr lang="en-US" sz="1600" dirty="0"/>
              <a:t> </a:t>
            </a:r>
            <a:r>
              <a:rPr lang="en-US" sz="1600" dirty="0" err="1"/>
              <a:t>thực</a:t>
            </a:r>
            <a:r>
              <a:rPr lang="en-US" sz="1600" dirty="0"/>
              <a:t> </a:t>
            </a:r>
            <a:r>
              <a:rPr lang="en-US" sz="1600" dirty="0" err="1"/>
              <a:t>tế</a:t>
            </a:r>
            <a:r>
              <a:rPr lang="en-US" sz="1600" dirty="0"/>
              <a:t> </a:t>
            </a:r>
            <a:r>
              <a:rPr lang="en-US" sz="1600" dirty="0" err="1"/>
              <a:t>người</a:t>
            </a:r>
            <a:r>
              <a:rPr lang="en-US" sz="1600" dirty="0"/>
              <a:t> ta </a:t>
            </a:r>
            <a:r>
              <a:rPr lang="en-US" sz="1600" dirty="0" err="1"/>
              <a:t>có</a:t>
            </a:r>
            <a:r>
              <a:rPr lang="en-US" sz="1600" dirty="0"/>
              <a:t> </a:t>
            </a:r>
            <a:r>
              <a:rPr lang="en-US" sz="1600" dirty="0" err="1"/>
              <a:t>thể</a:t>
            </a:r>
            <a:r>
              <a:rPr lang="en-US" sz="1600" dirty="0"/>
              <a:t> </a:t>
            </a:r>
            <a:r>
              <a:rPr lang="en-US" sz="1600" dirty="0" err="1"/>
              <a:t>sử</a:t>
            </a:r>
            <a:r>
              <a:rPr lang="en-US" sz="1600" dirty="0"/>
              <a:t> </a:t>
            </a:r>
            <a:r>
              <a:rPr lang="en-US" sz="1600" dirty="0" err="1"/>
              <a:t>dụng</a:t>
            </a:r>
            <a:r>
              <a:rPr lang="en-US" sz="1600" dirty="0"/>
              <a:t> </a:t>
            </a:r>
            <a:r>
              <a:rPr lang="en-US" sz="1600" dirty="0" err="1"/>
              <a:t>một</a:t>
            </a:r>
            <a:r>
              <a:rPr lang="en-US" sz="1600" dirty="0"/>
              <a:t> hay </a:t>
            </a:r>
            <a:r>
              <a:rPr lang="en-US" sz="1600" dirty="0" err="1"/>
              <a:t>nhiều</a:t>
            </a:r>
            <a:r>
              <a:rPr lang="en-US" sz="1600" dirty="0"/>
              <a:t> </a:t>
            </a:r>
            <a:r>
              <a:rPr lang="en-US" sz="1600" dirty="0" err="1"/>
              <a:t>phương</a:t>
            </a:r>
            <a:r>
              <a:rPr lang="en-US" sz="1600" dirty="0"/>
              <a:t> </a:t>
            </a:r>
            <a:r>
              <a:rPr lang="en-US" sz="1600" dirty="0" err="1"/>
              <a:t>pháp</a:t>
            </a:r>
            <a:r>
              <a:rPr lang="en-US" sz="1600" dirty="0"/>
              <a:t> </a:t>
            </a:r>
            <a:r>
              <a:rPr lang="en-US" sz="1600" dirty="0" err="1"/>
              <a:t>kết</a:t>
            </a:r>
            <a:r>
              <a:rPr lang="en-US" sz="1600" dirty="0"/>
              <a:t> </a:t>
            </a:r>
            <a:r>
              <a:rPr lang="en-US" sz="1600" dirty="0" err="1"/>
              <a:t>hợp</a:t>
            </a:r>
            <a:r>
              <a:rPr lang="en-US" sz="1600" dirty="0"/>
              <a:t> </a:t>
            </a:r>
            <a:r>
              <a:rPr lang="en-US" sz="1600" dirty="0" err="1"/>
              <a:t>với</a:t>
            </a:r>
            <a:r>
              <a:rPr lang="en-US" sz="1600" dirty="0"/>
              <a:t> </a:t>
            </a:r>
            <a:r>
              <a:rPr lang="en-US" sz="1600" dirty="0" err="1"/>
              <a:t>nhau</a:t>
            </a:r>
            <a:r>
              <a:rPr lang="en-US" sz="1600" dirty="0"/>
              <a:t> </a:t>
            </a:r>
            <a:r>
              <a:rPr lang="en-US" sz="1600" dirty="0" err="1"/>
              <a:t>nhằm</a:t>
            </a:r>
            <a:r>
              <a:rPr lang="en-US" sz="1600" dirty="0"/>
              <a:t> </a:t>
            </a:r>
            <a:r>
              <a:rPr lang="en-US" sz="1600" dirty="0" err="1"/>
              <a:t>bảo</a:t>
            </a:r>
            <a:r>
              <a:rPr lang="en-US" sz="1600" dirty="0"/>
              <a:t> </a:t>
            </a:r>
            <a:r>
              <a:rPr lang="en-US" sz="1600" dirty="0" err="1"/>
              <a:t>vệ</a:t>
            </a:r>
            <a:r>
              <a:rPr lang="en-US" sz="1600" dirty="0"/>
              <a:t> </a:t>
            </a:r>
            <a:r>
              <a:rPr lang="en-US" sz="1600" dirty="0" err="1"/>
              <a:t>tài</a:t>
            </a:r>
            <a:r>
              <a:rPr lang="en-US" sz="1600" dirty="0"/>
              <a:t> </a:t>
            </a:r>
            <a:r>
              <a:rPr lang="en-US" sz="1600" dirty="0" err="1"/>
              <a:t>liệu</a:t>
            </a:r>
            <a:r>
              <a:rPr lang="en-US" sz="1600" dirty="0"/>
              <a:t> </a:t>
            </a:r>
            <a:r>
              <a:rPr lang="en-US" sz="1600" dirty="0" err="1"/>
              <a:t>số</a:t>
            </a:r>
            <a:r>
              <a:rPr lang="en-US" sz="1600" dirty="0"/>
              <a:t> </a:t>
            </a:r>
            <a:r>
              <a:rPr lang="en-US" sz="1600" dirty="0" err="1"/>
              <a:t>của</a:t>
            </a:r>
            <a:r>
              <a:rPr lang="en-US" sz="1600" dirty="0"/>
              <a:t> </a:t>
            </a:r>
            <a:r>
              <a:rPr lang="en-US" sz="1600" dirty="0" err="1"/>
              <a:t>chủ</a:t>
            </a:r>
            <a:r>
              <a:rPr lang="en-US" sz="1600" dirty="0"/>
              <a:t> </a:t>
            </a:r>
            <a:r>
              <a:rPr lang="en-US" sz="1600" dirty="0" err="1"/>
              <a:t>thể</a:t>
            </a:r>
            <a:r>
              <a:rPr lang="en-US" sz="1600" dirty="0"/>
              <a:t> </a:t>
            </a:r>
            <a:r>
              <a:rPr lang="en-US" sz="1600" dirty="0" err="1"/>
              <a:t>một</a:t>
            </a:r>
            <a:r>
              <a:rPr lang="en-US" sz="1600" dirty="0"/>
              <a:t> </a:t>
            </a:r>
            <a:r>
              <a:rPr lang="en-US" sz="1600" dirty="0" err="1"/>
              <a:t>cách</a:t>
            </a:r>
            <a:r>
              <a:rPr lang="en-US" sz="1600" dirty="0"/>
              <a:t> </a:t>
            </a:r>
            <a:r>
              <a:rPr lang="en-US" sz="1600" dirty="0" err="1"/>
              <a:t>hợp</a:t>
            </a:r>
            <a:r>
              <a:rPr lang="en-US" sz="1600" dirty="0"/>
              <a:t> </a:t>
            </a:r>
            <a:r>
              <a:rPr lang="en-US" sz="1600" dirty="0" err="1"/>
              <a:t>pháp</a:t>
            </a:r>
            <a:r>
              <a:rPr lang="en-US" sz="1600" dirty="0"/>
              <a:t>.</a:t>
            </a:r>
          </a:p>
          <a:p>
            <a:r>
              <a:rPr lang="en-US" sz="1600" dirty="0" err="1"/>
              <a:t>Độ</a:t>
            </a:r>
            <a:r>
              <a:rPr lang="en-US" sz="1600" dirty="0"/>
              <a:t> tin </a:t>
            </a:r>
            <a:r>
              <a:rPr lang="en-US" sz="1600" dirty="0" err="1"/>
              <a:t>cậy</a:t>
            </a:r>
            <a:r>
              <a:rPr lang="en-US" sz="1600" dirty="0"/>
              <a:t> </a:t>
            </a:r>
            <a:r>
              <a:rPr lang="en-US" sz="1600" dirty="0" err="1"/>
              <a:t>trong</a:t>
            </a:r>
            <a:r>
              <a:rPr lang="en-US" sz="1600" dirty="0"/>
              <a:t> </a:t>
            </a:r>
            <a:r>
              <a:rPr lang="en-US" sz="1600" dirty="0" err="1"/>
              <a:t>việc</a:t>
            </a:r>
            <a:r>
              <a:rPr lang="en-US" sz="1600" dirty="0"/>
              <a:t> </a:t>
            </a:r>
            <a:r>
              <a:rPr lang="en-US" sz="1600" dirty="0" err="1"/>
              <a:t>bảo</a:t>
            </a:r>
            <a:r>
              <a:rPr lang="en-US" sz="1600" dirty="0"/>
              <a:t> </a:t>
            </a:r>
            <a:r>
              <a:rPr lang="en-US" sz="1600" dirty="0" err="1"/>
              <a:t>vệ</a:t>
            </a:r>
            <a:r>
              <a:rPr lang="en-US" sz="1600" dirty="0"/>
              <a:t> </a:t>
            </a:r>
            <a:r>
              <a:rPr lang="en-US" sz="1600" dirty="0" err="1"/>
              <a:t>tài</a:t>
            </a:r>
            <a:r>
              <a:rPr lang="en-US" sz="1600" dirty="0"/>
              <a:t> </a:t>
            </a:r>
            <a:r>
              <a:rPr lang="en-US" sz="1600" dirty="0" err="1"/>
              <a:t>liệu</a:t>
            </a:r>
            <a:r>
              <a:rPr lang="en-US" sz="1600" dirty="0"/>
              <a:t> </a:t>
            </a:r>
            <a:r>
              <a:rPr lang="en-US" sz="1600" dirty="0" err="1"/>
              <a:t>số</a:t>
            </a:r>
            <a:r>
              <a:rPr lang="en-US" sz="1600" dirty="0"/>
              <a:t> </a:t>
            </a:r>
            <a:r>
              <a:rPr lang="en-US" sz="1600" dirty="0" err="1"/>
              <a:t>được</a:t>
            </a:r>
            <a:r>
              <a:rPr lang="en-US" sz="1600" dirty="0"/>
              <a:t> </a:t>
            </a:r>
            <a:r>
              <a:rPr lang="en-US" sz="1600" dirty="0" err="1"/>
              <a:t>cụ</a:t>
            </a:r>
            <a:r>
              <a:rPr lang="en-US" sz="1600" dirty="0"/>
              <a:t> </a:t>
            </a:r>
            <a:r>
              <a:rPr lang="en-US" sz="1600" dirty="0" err="1"/>
              <a:t>thể</a:t>
            </a:r>
            <a:r>
              <a:rPr lang="en-US" sz="1600" dirty="0"/>
              <a:t> </a:t>
            </a:r>
            <a:r>
              <a:rPr lang="en-US" sz="1600" dirty="0" err="1"/>
              <a:t>hóa</a:t>
            </a:r>
            <a:r>
              <a:rPr lang="en-US" sz="1600" dirty="0"/>
              <a:t> qua 2 </a:t>
            </a:r>
            <a:r>
              <a:rPr lang="en-US" sz="1600" dirty="0" err="1"/>
              <a:t>tiêu</a:t>
            </a:r>
            <a:r>
              <a:rPr lang="en-US" sz="1600" dirty="0"/>
              <a:t> </a:t>
            </a:r>
            <a:r>
              <a:rPr lang="en-US" sz="1600" dirty="0" err="1"/>
              <a:t>chí</a:t>
            </a:r>
            <a:r>
              <a:rPr lang="en-US" sz="1600" dirty="0"/>
              <a:t> </a:t>
            </a:r>
            <a:r>
              <a:rPr lang="en-US" sz="1600" dirty="0" err="1"/>
              <a:t>sau</a:t>
            </a:r>
            <a:r>
              <a:rPr lang="en-US" sz="1600" dirty="0"/>
              <a:t>:</a:t>
            </a:r>
          </a:p>
          <a:p>
            <a:pPr lvl="0"/>
            <a:r>
              <a:rPr lang="en-US" sz="1600" b="1" dirty="0"/>
              <a:t>An </a:t>
            </a:r>
            <a:r>
              <a:rPr lang="en-US" sz="1600" b="1" dirty="0" err="1"/>
              <a:t>toàn</a:t>
            </a:r>
            <a:r>
              <a:rPr lang="en-US" sz="1600" b="1" dirty="0"/>
              <a:t> </a:t>
            </a:r>
            <a:r>
              <a:rPr lang="en-US" sz="1600" b="1" dirty="0" err="1"/>
              <a:t>chứng</a:t>
            </a:r>
            <a:r>
              <a:rPr lang="en-US" sz="1600" b="1" dirty="0"/>
              <a:t> minh</a:t>
            </a:r>
            <a:r>
              <a:rPr lang="en-US" sz="1600" dirty="0"/>
              <a:t>: </a:t>
            </a:r>
            <a:r>
              <a:rPr lang="en-US" sz="1600" dirty="0" err="1"/>
              <a:t>hệ</a:t>
            </a:r>
            <a:r>
              <a:rPr lang="en-US" sz="1600" dirty="0"/>
              <a:t> </a:t>
            </a:r>
            <a:r>
              <a:rPr lang="en-US" sz="1600" dirty="0" err="1"/>
              <a:t>thống</a:t>
            </a:r>
            <a:r>
              <a:rPr lang="en-US" sz="1600" dirty="0"/>
              <a:t> </a:t>
            </a:r>
            <a:r>
              <a:rPr lang="en-US" sz="1600" dirty="0" err="1"/>
              <a:t>mật</a:t>
            </a:r>
            <a:r>
              <a:rPr lang="en-US" sz="1600" dirty="0"/>
              <a:t> </a:t>
            </a:r>
            <a:r>
              <a:rPr lang="en-US" sz="1600" dirty="0" err="1"/>
              <a:t>mã</a:t>
            </a:r>
            <a:r>
              <a:rPr lang="en-US" sz="1600" dirty="0"/>
              <a:t> </a:t>
            </a:r>
            <a:r>
              <a:rPr lang="en-US" sz="1600" dirty="0" err="1"/>
              <a:t>có</a:t>
            </a:r>
            <a:r>
              <a:rPr lang="en-US" sz="1600" dirty="0"/>
              <a:t> </a:t>
            </a:r>
            <a:r>
              <a:rPr lang="en-US" sz="1600" dirty="0" err="1"/>
              <a:t>độ</a:t>
            </a:r>
            <a:r>
              <a:rPr lang="en-US" sz="1600" dirty="0"/>
              <a:t> an </a:t>
            </a:r>
            <a:r>
              <a:rPr lang="en-US" sz="1600" dirty="0" err="1"/>
              <a:t>toàn</a:t>
            </a:r>
            <a:r>
              <a:rPr lang="en-US" sz="1600" dirty="0"/>
              <a:t> </a:t>
            </a:r>
            <a:r>
              <a:rPr lang="en-US" sz="1600" dirty="0" err="1"/>
              <a:t>nếu</a:t>
            </a:r>
            <a:r>
              <a:rPr lang="en-US" sz="1600" dirty="0"/>
              <a:t> ta </a:t>
            </a:r>
            <a:r>
              <a:rPr lang="en-US" sz="1600" dirty="0" err="1"/>
              <a:t>chứng</a:t>
            </a:r>
            <a:r>
              <a:rPr lang="en-US" sz="1600" dirty="0"/>
              <a:t> minh </a:t>
            </a:r>
            <a:r>
              <a:rPr lang="en-US" sz="1600" dirty="0" err="1"/>
              <a:t>được</a:t>
            </a:r>
            <a:r>
              <a:rPr lang="en-US" sz="1600" dirty="0"/>
              <a:t> </a:t>
            </a:r>
            <a:r>
              <a:rPr lang="en-US" sz="1600" dirty="0" err="1"/>
              <a:t>nó</a:t>
            </a:r>
            <a:r>
              <a:rPr lang="en-US" sz="1600" dirty="0"/>
              <a:t> </a:t>
            </a:r>
            <a:r>
              <a:rPr lang="en-US" sz="1600" dirty="0" err="1"/>
              <a:t>có</a:t>
            </a:r>
            <a:r>
              <a:rPr lang="en-US" sz="1600" dirty="0"/>
              <a:t> </a:t>
            </a:r>
            <a:r>
              <a:rPr lang="en-US" sz="1600" dirty="0" err="1"/>
              <a:t>độ</a:t>
            </a:r>
            <a:r>
              <a:rPr lang="en-US" sz="1600" dirty="0"/>
              <a:t> </a:t>
            </a:r>
            <a:r>
              <a:rPr lang="en-US" sz="1600" dirty="0" err="1"/>
              <a:t>khó</a:t>
            </a:r>
            <a:r>
              <a:rPr lang="en-US" sz="1600" dirty="0"/>
              <a:t> </a:t>
            </a:r>
            <a:r>
              <a:rPr lang="en-US" sz="1600" dirty="0" err="1"/>
              <a:t>tương</a:t>
            </a:r>
            <a:r>
              <a:rPr lang="en-US" sz="1600" dirty="0"/>
              <a:t> </a:t>
            </a:r>
            <a:r>
              <a:rPr lang="en-US" sz="1600" dirty="0" err="1"/>
              <a:t>đương</a:t>
            </a:r>
            <a:r>
              <a:rPr lang="en-US" sz="1600" dirty="0"/>
              <a:t> </a:t>
            </a:r>
            <a:r>
              <a:rPr lang="en-US" sz="1600" dirty="0" err="1"/>
              <a:t>với</a:t>
            </a:r>
            <a:r>
              <a:rPr lang="en-US" sz="1600" dirty="0"/>
              <a:t> </a:t>
            </a:r>
            <a:r>
              <a:rPr lang="en-US" sz="1600" dirty="0" err="1"/>
              <a:t>một</a:t>
            </a:r>
            <a:r>
              <a:rPr lang="en-US" sz="1600" dirty="0"/>
              <a:t> </a:t>
            </a:r>
            <a:r>
              <a:rPr lang="en-US" sz="1600" dirty="0" err="1"/>
              <a:t>bài</a:t>
            </a:r>
            <a:r>
              <a:rPr lang="en-US" sz="1600" dirty="0"/>
              <a:t> </a:t>
            </a:r>
            <a:r>
              <a:rPr lang="en-US" sz="1600" dirty="0" err="1"/>
              <a:t>toán</a:t>
            </a:r>
            <a:r>
              <a:rPr lang="en-US" sz="1600" dirty="0"/>
              <a:t> </a:t>
            </a:r>
            <a:r>
              <a:rPr lang="en-US" sz="1600" dirty="0" err="1"/>
              <a:t>đã</a:t>
            </a:r>
            <a:r>
              <a:rPr lang="en-US" sz="1600" dirty="0"/>
              <a:t> </a:t>
            </a:r>
            <a:r>
              <a:rPr lang="en-US" sz="1600" dirty="0" err="1"/>
              <a:t>biết</a:t>
            </a:r>
            <a:r>
              <a:rPr lang="en-US" sz="1600" dirty="0"/>
              <a:t>, </a:t>
            </a:r>
            <a:r>
              <a:rPr lang="en-US" sz="1600" dirty="0" err="1"/>
              <a:t>ví</a:t>
            </a:r>
            <a:r>
              <a:rPr lang="en-US" sz="1600" dirty="0"/>
              <a:t> </a:t>
            </a:r>
            <a:r>
              <a:rPr lang="en-US" sz="1600" dirty="0" err="1"/>
              <a:t>dụ</a:t>
            </a:r>
            <a:r>
              <a:rPr lang="en-US" sz="1600" dirty="0"/>
              <a:t> </a:t>
            </a:r>
            <a:r>
              <a:rPr lang="en-US" sz="1600" dirty="0" err="1"/>
              <a:t>như</a:t>
            </a:r>
            <a:r>
              <a:rPr lang="en-US" sz="1600" dirty="0"/>
              <a:t> </a:t>
            </a:r>
            <a:r>
              <a:rPr lang="en-US" sz="1600" dirty="0" err="1"/>
              <a:t>bài</a:t>
            </a:r>
            <a:r>
              <a:rPr lang="en-US" sz="1600" dirty="0"/>
              <a:t> </a:t>
            </a:r>
            <a:r>
              <a:rPr lang="en-US" sz="1600" dirty="0" err="1"/>
              <a:t>toán</a:t>
            </a:r>
            <a:r>
              <a:rPr lang="en-US" sz="1600" dirty="0"/>
              <a:t> </a:t>
            </a:r>
            <a:r>
              <a:rPr lang="en-US" sz="1600" dirty="0" err="1"/>
              <a:t>phân</a:t>
            </a:r>
            <a:r>
              <a:rPr lang="en-US" sz="1600" dirty="0"/>
              <a:t> </a:t>
            </a:r>
            <a:r>
              <a:rPr lang="en-US" sz="1600" dirty="0" err="1"/>
              <a:t>tích</a:t>
            </a:r>
            <a:r>
              <a:rPr lang="en-US" sz="1600" dirty="0"/>
              <a:t> </a:t>
            </a:r>
            <a:r>
              <a:rPr lang="en-US" sz="1600" dirty="0" err="1"/>
              <a:t>số</a:t>
            </a:r>
            <a:r>
              <a:rPr lang="en-US" sz="1600" dirty="0"/>
              <a:t> </a:t>
            </a:r>
            <a:r>
              <a:rPr lang="en-US" sz="1600" dirty="0" err="1"/>
              <a:t>nguyên</a:t>
            </a:r>
            <a:r>
              <a:rPr lang="en-US" sz="1600" dirty="0"/>
              <a:t> </a:t>
            </a:r>
            <a:r>
              <a:rPr lang="en-US" sz="1600" dirty="0" err="1"/>
              <a:t>thành</a:t>
            </a:r>
            <a:r>
              <a:rPr lang="en-US" sz="1600" dirty="0"/>
              <a:t> </a:t>
            </a:r>
            <a:r>
              <a:rPr lang="en-US" sz="1600" dirty="0" err="1"/>
              <a:t>tích</a:t>
            </a:r>
            <a:r>
              <a:rPr lang="en-US" sz="1600" dirty="0"/>
              <a:t> </a:t>
            </a:r>
            <a:r>
              <a:rPr lang="en-US" sz="1600" dirty="0" err="1"/>
              <a:t>các</a:t>
            </a:r>
            <a:r>
              <a:rPr lang="en-US" sz="1600" dirty="0"/>
              <a:t> </a:t>
            </a:r>
            <a:r>
              <a:rPr lang="en-US" sz="1600" dirty="0" err="1"/>
              <a:t>thừa</a:t>
            </a:r>
            <a:r>
              <a:rPr lang="en-US" sz="1600" dirty="0"/>
              <a:t> </a:t>
            </a:r>
            <a:r>
              <a:rPr lang="en-US" sz="1600" dirty="0" err="1"/>
              <a:t>số</a:t>
            </a:r>
            <a:r>
              <a:rPr lang="en-US" sz="1600" dirty="0"/>
              <a:t> </a:t>
            </a:r>
            <a:r>
              <a:rPr lang="en-US" sz="1600" dirty="0" err="1"/>
              <a:t>nguyên</a:t>
            </a:r>
            <a:r>
              <a:rPr lang="en-US" sz="1600" dirty="0"/>
              <a:t> </a:t>
            </a:r>
            <a:r>
              <a:rPr lang="en-US" sz="1600" dirty="0" err="1"/>
              <a:t>tố</a:t>
            </a:r>
            <a:r>
              <a:rPr lang="en-US" sz="1600" dirty="0"/>
              <a:t>, </a:t>
            </a:r>
            <a:r>
              <a:rPr lang="en-US" sz="1600" dirty="0" err="1"/>
              <a:t>bài</a:t>
            </a:r>
            <a:r>
              <a:rPr lang="en-US" sz="1600" dirty="0"/>
              <a:t> </a:t>
            </a:r>
            <a:r>
              <a:rPr lang="en-US" sz="1600" dirty="0" err="1"/>
              <a:t>toán</a:t>
            </a:r>
            <a:r>
              <a:rPr lang="en-US" sz="1600" dirty="0"/>
              <a:t> </a:t>
            </a:r>
            <a:r>
              <a:rPr lang="en-US" sz="1600" dirty="0" err="1"/>
              <a:t>tìm</a:t>
            </a:r>
            <a:r>
              <a:rPr lang="en-US" sz="1600" dirty="0"/>
              <a:t> </a:t>
            </a:r>
            <a:r>
              <a:rPr lang="en-US" sz="1600" dirty="0" err="1"/>
              <a:t>logarit</a:t>
            </a:r>
            <a:r>
              <a:rPr lang="en-US" sz="1600" dirty="0"/>
              <a:t> </a:t>
            </a:r>
            <a:r>
              <a:rPr lang="en-US" sz="1600" dirty="0" err="1"/>
              <a:t>rời</a:t>
            </a:r>
            <a:r>
              <a:rPr lang="en-US" sz="1600" dirty="0"/>
              <a:t> </a:t>
            </a:r>
            <a:r>
              <a:rPr lang="en-US" sz="1600" dirty="0" err="1"/>
              <a:t>rạc</a:t>
            </a:r>
            <a:r>
              <a:rPr lang="en-US" sz="1600" dirty="0"/>
              <a:t> </a:t>
            </a:r>
            <a:r>
              <a:rPr lang="en-US" sz="1600" dirty="0" err="1"/>
              <a:t>trên</a:t>
            </a:r>
            <a:r>
              <a:rPr lang="en-US" sz="1600" dirty="0"/>
              <a:t> </a:t>
            </a:r>
            <a:r>
              <a:rPr lang="en-US" sz="1600" dirty="0" err="1"/>
              <a:t>trường</a:t>
            </a:r>
            <a:r>
              <a:rPr lang="en-US" sz="1600" dirty="0"/>
              <a:t> </a:t>
            </a:r>
            <a:r>
              <a:rPr lang="en-US" sz="1600" dirty="0" err="1"/>
              <a:t>số</a:t>
            </a:r>
            <a:r>
              <a:rPr lang="en-US" sz="1600" dirty="0"/>
              <a:t> </a:t>
            </a:r>
            <a:r>
              <a:rPr lang="en-US" sz="1600" dirty="0" err="1"/>
              <a:t>thực</a:t>
            </a:r>
            <a:r>
              <a:rPr lang="en-US" sz="1600" dirty="0"/>
              <a:t> </a:t>
            </a:r>
            <a:r>
              <a:rPr lang="en-US" sz="1600" dirty="0" err="1"/>
              <a:t>vào</a:t>
            </a:r>
            <a:r>
              <a:rPr lang="en-US" sz="1600" dirty="0"/>
              <a:t> </a:t>
            </a:r>
            <a:r>
              <a:rPr lang="en-US" sz="1600" dirty="0" err="1"/>
              <a:t>các</a:t>
            </a:r>
            <a:r>
              <a:rPr lang="en-US" sz="1600" dirty="0"/>
              <a:t> </a:t>
            </a:r>
            <a:r>
              <a:rPr lang="en-US" sz="1600" dirty="0" err="1"/>
              <a:t>nhóm</a:t>
            </a:r>
            <a:r>
              <a:rPr lang="en-US" sz="1600" dirty="0"/>
              <a:t> </a:t>
            </a:r>
            <a:r>
              <a:rPr lang="en-US" sz="1600" dirty="0" err="1"/>
              <a:t>hữu</a:t>
            </a:r>
            <a:r>
              <a:rPr lang="en-US" sz="1600" dirty="0"/>
              <a:t> </a:t>
            </a:r>
            <a:r>
              <a:rPr lang="en-US" sz="1600" dirty="0" err="1"/>
              <a:t>hạn</a:t>
            </a:r>
            <a:r>
              <a:rPr lang="en-US" sz="1600" dirty="0"/>
              <a:t>,… (</a:t>
            </a:r>
            <a:r>
              <a:rPr lang="en-US" sz="1600" dirty="0" err="1"/>
              <a:t>Tính</a:t>
            </a:r>
            <a:r>
              <a:rPr lang="en-US" sz="1600" dirty="0"/>
              <a:t> an </a:t>
            </a:r>
            <a:r>
              <a:rPr lang="en-US" sz="1600" dirty="0" err="1"/>
              <a:t>toàn</a:t>
            </a:r>
            <a:r>
              <a:rPr lang="en-US" sz="1600" dirty="0"/>
              <a:t> </a:t>
            </a:r>
            <a:r>
              <a:rPr lang="en-US" sz="1600" dirty="0" err="1"/>
              <a:t>thường</a:t>
            </a:r>
            <a:r>
              <a:rPr lang="en-US" sz="1600" dirty="0"/>
              <a:t> </a:t>
            </a:r>
            <a:r>
              <a:rPr lang="en-US" sz="1600" dirty="0" err="1"/>
              <a:t>được</a:t>
            </a:r>
            <a:r>
              <a:rPr lang="en-US" sz="1600" dirty="0"/>
              <a:t> </a:t>
            </a:r>
            <a:r>
              <a:rPr lang="en-US" sz="1600" dirty="0" err="1"/>
              <a:t>sử</a:t>
            </a:r>
            <a:r>
              <a:rPr lang="en-US" sz="1600" dirty="0"/>
              <a:t> </a:t>
            </a:r>
            <a:r>
              <a:rPr lang="en-US" sz="1600" dirty="0" err="1"/>
              <a:t>dụng</a:t>
            </a:r>
            <a:r>
              <a:rPr lang="en-US" sz="1600" dirty="0"/>
              <a:t> </a:t>
            </a:r>
            <a:r>
              <a:rPr lang="en-US" sz="1600" dirty="0" err="1"/>
              <a:t>trong</a:t>
            </a:r>
            <a:r>
              <a:rPr lang="en-US" sz="1600" dirty="0"/>
              <a:t> </a:t>
            </a:r>
            <a:r>
              <a:rPr lang="en-US" sz="1600" dirty="0" err="1"/>
              <a:t>một</a:t>
            </a:r>
            <a:r>
              <a:rPr lang="en-US" sz="1600" dirty="0"/>
              <a:t> </a:t>
            </a:r>
            <a:r>
              <a:rPr lang="en-US" sz="1600" dirty="0" err="1"/>
              <a:t>số</a:t>
            </a:r>
            <a:r>
              <a:rPr lang="en-US" sz="1600" dirty="0"/>
              <a:t> </a:t>
            </a:r>
            <a:r>
              <a:rPr lang="en-US" sz="1600" dirty="0" err="1"/>
              <a:t>hệ</a:t>
            </a:r>
            <a:r>
              <a:rPr lang="en-US" sz="1600" dirty="0"/>
              <a:t> </a:t>
            </a:r>
            <a:r>
              <a:rPr lang="en-US" sz="1600" dirty="0" err="1"/>
              <a:t>mã</a:t>
            </a:r>
            <a:r>
              <a:rPr lang="en-US" sz="1600" dirty="0"/>
              <a:t> </a:t>
            </a:r>
            <a:r>
              <a:rPr lang="en-US" sz="1600" dirty="0" err="1"/>
              <a:t>hóa</a:t>
            </a:r>
            <a:r>
              <a:rPr lang="en-US" sz="1600" dirty="0"/>
              <a:t> </a:t>
            </a:r>
            <a:r>
              <a:rPr lang="en-US" sz="1600" dirty="0" err="1"/>
              <a:t>hiện</a:t>
            </a:r>
            <a:r>
              <a:rPr lang="en-US" sz="1600" dirty="0"/>
              <a:t> </a:t>
            </a:r>
            <a:r>
              <a:rPr lang="en-US" sz="1600" dirty="0" err="1"/>
              <a:t>đại</a:t>
            </a:r>
            <a:r>
              <a:rPr lang="en-US" sz="1600" dirty="0"/>
              <a:t>).</a:t>
            </a:r>
          </a:p>
          <a:p>
            <a:pPr lvl="0"/>
            <a:r>
              <a:rPr lang="en-US" sz="1600" b="1" dirty="0"/>
              <a:t>An </a:t>
            </a:r>
            <a:r>
              <a:rPr lang="en-US" sz="1600" b="1" dirty="0" err="1"/>
              <a:t>toàn</a:t>
            </a:r>
            <a:r>
              <a:rPr lang="en-US" sz="1600" b="1" dirty="0"/>
              <a:t> </a:t>
            </a:r>
            <a:r>
              <a:rPr lang="en-US" sz="1600" b="1" dirty="0" err="1"/>
              <a:t>tính</a:t>
            </a:r>
            <a:r>
              <a:rPr lang="en-US" sz="1600" b="1" dirty="0"/>
              <a:t> </a:t>
            </a:r>
            <a:r>
              <a:rPr lang="en-US" sz="1600" b="1" dirty="0" err="1"/>
              <a:t>toán</a:t>
            </a:r>
            <a:r>
              <a:rPr lang="en-US" sz="1600" b="1" dirty="0"/>
              <a:t>: </a:t>
            </a:r>
            <a:r>
              <a:rPr lang="en-US" sz="1600" dirty="0" err="1"/>
              <a:t>hệ</a:t>
            </a:r>
            <a:r>
              <a:rPr lang="en-US" sz="1600" dirty="0"/>
              <a:t> </a:t>
            </a:r>
            <a:r>
              <a:rPr lang="en-US" sz="1600" dirty="0" err="1"/>
              <a:t>mật</a:t>
            </a:r>
            <a:r>
              <a:rPr lang="en-US" sz="1600" dirty="0"/>
              <a:t> </a:t>
            </a:r>
            <a:r>
              <a:rPr lang="en-US" sz="1600" dirty="0" err="1"/>
              <a:t>mã</a:t>
            </a:r>
            <a:r>
              <a:rPr lang="en-US" sz="1600" dirty="0"/>
              <a:t> </a:t>
            </a:r>
            <a:r>
              <a:rPr lang="en-US" sz="1600" dirty="0" err="1"/>
              <a:t>được</a:t>
            </a:r>
            <a:r>
              <a:rPr lang="en-US" sz="1600" dirty="0"/>
              <a:t> </a:t>
            </a:r>
            <a:r>
              <a:rPr lang="en-US" sz="1600" dirty="0" err="1"/>
              <a:t>xem</a:t>
            </a:r>
            <a:r>
              <a:rPr lang="en-US" sz="1600" dirty="0"/>
              <a:t> </a:t>
            </a:r>
            <a:r>
              <a:rPr lang="en-US" sz="1600" dirty="0" err="1"/>
              <a:t>là</a:t>
            </a:r>
            <a:r>
              <a:rPr lang="en-US" sz="1600" dirty="0"/>
              <a:t> an </a:t>
            </a:r>
            <a:r>
              <a:rPr lang="en-US" sz="1600" dirty="0" err="1"/>
              <a:t>toàn</a:t>
            </a:r>
            <a:r>
              <a:rPr lang="en-US" sz="1600" dirty="0"/>
              <a:t> </a:t>
            </a:r>
            <a:r>
              <a:rPr lang="en-US" sz="1600" dirty="0" err="1"/>
              <a:t>về</a:t>
            </a:r>
            <a:r>
              <a:rPr lang="en-US" sz="1600" dirty="0"/>
              <a:t> </a:t>
            </a:r>
            <a:r>
              <a:rPr lang="en-US" sz="1600" dirty="0" err="1"/>
              <a:t>mặt</a:t>
            </a:r>
            <a:r>
              <a:rPr lang="en-US" sz="1600" dirty="0"/>
              <a:t> </a:t>
            </a:r>
            <a:r>
              <a:rPr lang="en-US" sz="1600" dirty="0" err="1"/>
              <a:t>tính</a:t>
            </a:r>
            <a:r>
              <a:rPr lang="en-US" sz="1600" dirty="0"/>
              <a:t> </a:t>
            </a:r>
            <a:r>
              <a:rPr lang="en-US" sz="1600" dirty="0" err="1"/>
              <a:t>toán</a:t>
            </a:r>
            <a:r>
              <a:rPr lang="en-US" sz="1600" dirty="0"/>
              <a:t> </a:t>
            </a:r>
            <a:r>
              <a:rPr lang="en-US" sz="1600" dirty="0" err="1"/>
              <a:t>nếu</a:t>
            </a:r>
            <a:r>
              <a:rPr lang="en-US" sz="1600" dirty="0"/>
              <a:t> </a:t>
            </a:r>
            <a:r>
              <a:rPr lang="en-US" sz="1600" dirty="0" err="1"/>
              <a:t>mọi</a:t>
            </a:r>
            <a:r>
              <a:rPr lang="en-US" sz="1600" dirty="0"/>
              <a:t> </a:t>
            </a:r>
            <a:r>
              <a:rPr lang="en-US" sz="1600" dirty="0" err="1"/>
              <a:t>phương</a:t>
            </a:r>
            <a:r>
              <a:rPr lang="en-US" sz="1600" dirty="0"/>
              <a:t> </a:t>
            </a:r>
            <a:r>
              <a:rPr lang="en-US" sz="1600" dirty="0" err="1"/>
              <a:t>pháp</a:t>
            </a:r>
            <a:r>
              <a:rPr lang="en-US" sz="1600" dirty="0"/>
              <a:t> </a:t>
            </a:r>
            <a:r>
              <a:rPr lang="en-US" sz="1600" dirty="0" err="1"/>
              <a:t>bảo</a:t>
            </a:r>
            <a:r>
              <a:rPr lang="en-US" sz="1600" dirty="0"/>
              <a:t> </a:t>
            </a:r>
            <a:r>
              <a:rPr lang="en-US" sz="1600" dirty="0" err="1"/>
              <a:t>mật</a:t>
            </a:r>
            <a:r>
              <a:rPr lang="en-US" sz="1600" dirty="0"/>
              <a:t> </a:t>
            </a:r>
            <a:r>
              <a:rPr lang="en-US" sz="1600" dirty="0" err="1"/>
              <a:t>đều</a:t>
            </a:r>
            <a:r>
              <a:rPr lang="en-US" sz="1600" dirty="0"/>
              <a:t> </a:t>
            </a:r>
            <a:r>
              <a:rPr lang="en-US" sz="1600" dirty="0" err="1"/>
              <a:t>đòi</a:t>
            </a:r>
            <a:r>
              <a:rPr lang="en-US" sz="1600" dirty="0"/>
              <a:t> </a:t>
            </a:r>
            <a:r>
              <a:rPr lang="en-US" sz="1600" dirty="0" err="1"/>
              <a:t>hỏi</a:t>
            </a:r>
            <a:r>
              <a:rPr lang="en-US" sz="1600" dirty="0"/>
              <a:t> </a:t>
            </a:r>
            <a:r>
              <a:rPr lang="en-US" sz="1600" dirty="0" err="1"/>
              <a:t>một</a:t>
            </a:r>
            <a:r>
              <a:rPr lang="en-US" sz="1600" dirty="0"/>
              <a:t> </a:t>
            </a:r>
            <a:r>
              <a:rPr lang="en-US" sz="1600" dirty="0" err="1"/>
              <a:t>nguồn</a:t>
            </a:r>
            <a:r>
              <a:rPr lang="en-US" sz="1600" dirty="0"/>
              <a:t> </a:t>
            </a:r>
            <a:r>
              <a:rPr lang="en-US" sz="1600" dirty="0" err="1"/>
              <a:t>lực</a:t>
            </a:r>
            <a:r>
              <a:rPr lang="en-US" sz="1600" dirty="0"/>
              <a:t> </a:t>
            </a:r>
            <a:r>
              <a:rPr lang="en-US" sz="1600" dirty="0" err="1"/>
              <a:t>tính</a:t>
            </a:r>
            <a:r>
              <a:rPr lang="en-US" sz="1600" dirty="0"/>
              <a:t> </a:t>
            </a:r>
            <a:r>
              <a:rPr lang="en-US" sz="1600" dirty="0" err="1"/>
              <a:t>toán</a:t>
            </a:r>
            <a:r>
              <a:rPr lang="en-US" sz="1600" dirty="0"/>
              <a:t> </a:t>
            </a:r>
            <a:r>
              <a:rPr lang="en-US" sz="1600" dirty="0" err="1"/>
              <a:t>vượt</a:t>
            </a:r>
            <a:r>
              <a:rPr lang="en-US" sz="1600" dirty="0"/>
              <a:t> </a:t>
            </a:r>
            <a:r>
              <a:rPr lang="en-US" sz="1600" dirty="0" err="1"/>
              <a:t>trên</a:t>
            </a:r>
            <a:r>
              <a:rPr lang="en-US" sz="1600" dirty="0"/>
              <a:t> </a:t>
            </a:r>
            <a:r>
              <a:rPr lang="en-US" sz="1600" dirty="0" err="1"/>
              <a:t>mọi</a:t>
            </a:r>
            <a:r>
              <a:rPr lang="en-US" sz="1600" dirty="0"/>
              <a:t> </a:t>
            </a:r>
            <a:r>
              <a:rPr lang="en-US" sz="1600" dirty="0" err="1"/>
              <a:t>khả</a:t>
            </a:r>
            <a:r>
              <a:rPr lang="en-US" sz="1600" dirty="0"/>
              <a:t> </a:t>
            </a:r>
            <a:r>
              <a:rPr lang="en-US" sz="1600" dirty="0" err="1"/>
              <a:t>năng</a:t>
            </a:r>
            <a:r>
              <a:rPr lang="en-US" sz="1600" dirty="0"/>
              <a:t> </a:t>
            </a:r>
            <a:r>
              <a:rPr lang="en-US" sz="1600" dirty="0" err="1"/>
              <a:t>tính</a:t>
            </a:r>
            <a:r>
              <a:rPr lang="en-US" sz="1600" dirty="0"/>
              <a:t> </a:t>
            </a:r>
            <a:r>
              <a:rPr lang="en-US" sz="1600" dirty="0" err="1"/>
              <a:t>toán</a:t>
            </a:r>
            <a:r>
              <a:rPr lang="en-US" sz="1600" dirty="0"/>
              <a:t> </a:t>
            </a:r>
            <a:r>
              <a:rPr lang="en-US" sz="1600" dirty="0" err="1"/>
              <a:t>của</a:t>
            </a:r>
            <a:r>
              <a:rPr lang="en-US" sz="1600" dirty="0"/>
              <a:t> </a:t>
            </a:r>
            <a:r>
              <a:rPr lang="en-US" sz="1600" dirty="0" err="1"/>
              <a:t>thiết</a:t>
            </a:r>
            <a:r>
              <a:rPr lang="en-US" sz="1600" dirty="0"/>
              <a:t> </a:t>
            </a:r>
            <a:r>
              <a:rPr lang="en-US" sz="1600" dirty="0" err="1"/>
              <a:t>bị</a:t>
            </a:r>
            <a:r>
              <a:rPr lang="en-US" sz="1600" dirty="0"/>
              <a:t> (hay con </a:t>
            </a:r>
            <a:r>
              <a:rPr lang="en-US" sz="1600" dirty="0" err="1"/>
              <a:t>người</a:t>
            </a:r>
            <a:r>
              <a:rPr lang="en-US" sz="1600" dirty="0"/>
              <a:t>). </a:t>
            </a:r>
          </a:p>
        </p:txBody>
      </p:sp>
    </p:spTree>
    <p:extLst>
      <p:ext uri="{BB962C8B-B14F-4D97-AF65-F5344CB8AC3E}">
        <p14:creationId xmlns:p14="http://schemas.microsoft.com/office/powerpoint/2010/main" val="1557564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000" dirty="0" smtClean="0">
                <a:latin typeface="Palatino Linotype" panose="02040502050505030304" pitchFamily="18" charset="0"/>
              </a:rPr>
              <a:t>2.1) </a:t>
            </a:r>
            <a:r>
              <a:rPr lang="en-US" sz="2000" dirty="0" err="1">
                <a:latin typeface="Palatino Linotype" panose="02040502050505030304" pitchFamily="18" charset="0"/>
              </a:rPr>
              <a:t>Phương</a:t>
            </a:r>
            <a:r>
              <a:rPr lang="en-US" sz="2000" dirty="0">
                <a:latin typeface="Palatino Linotype" panose="02040502050505030304" pitchFamily="18" charset="0"/>
              </a:rPr>
              <a:t> </a:t>
            </a:r>
            <a:r>
              <a:rPr lang="en-US" sz="2000" dirty="0" err="1">
                <a:latin typeface="Palatino Linotype" panose="02040502050505030304" pitchFamily="18" charset="0"/>
              </a:rPr>
              <a:t>pháp</a:t>
            </a:r>
            <a:r>
              <a:rPr lang="en-US" sz="2000" dirty="0">
                <a:latin typeface="Palatino Linotype" panose="02040502050505030304" pitchFamily="18" charset="0"/>
              </a:rPr>
              <a:t> </a:t>
            </a:r>
            <a:r>
              <a:rPr lang="en-US" sz="2000" dirty="0" err="1">
                <a:latin typeface="Palatino Linotype" panose="02040502050505030304" pitchFamily="18" charset="0"/>
              </a:rPr>
              <a:t>xác</a:t>
            </a:r>
            <a:r>
              <a:rPr lang="en-US" sz="2000" dirty="0">
                <a:latin typeface="Palatino Linotype" panose="02040502050505030304" pitchFamily="18" charset="0"/>
              </a:rPr>
              <a:t> </a:t>
            </a:r>
            <a:r>
              <a:rPr lang="en-US" sz="2000" dirty="0" err="1" smtClean="0">
                <a:latin typeface="Palatino Linotype" panose="02040502050505030304" pitchFamily="18" charset="0"/>
              </a:rPr>
              <a:t>thực</a:t>
            </a:r>
            <a:r>
              <a:rPr lang="en-US" sz="2000" dirty="0" smtClean="0">
                <a:latin typeface="Palatino Linotype" panose="02040502050505030304" pitchFamily="18" charset="0"/>
              </a:rPr>
              <a:t> </a:t>
            </a:r>
            <a:r>
              <a:rPr lang="en-US" sz="2000" dirty="0" err="1" smtClean="0">
                <a:latin typeface="Palatino Linotype" panose="02040502050505030304" pitchFamily="18" charset="0"/>
              </a:rPr>
              <a:t>đồng</a:t>
            </a:r>
            <a:r>
              <a:rPr lang="en-US" sz="2000" dirty="0" smtClean="0">
                <a:latin typeface="Palatino Linotype" panose="02040502050505030304" pitchFamily="18" charset="0"/>
              </a:rPr>
              <a:t> </a:t>
            </a:r>
            <a:r>
              <a:rPr lang="en-US" sz="2000" dirty="0" err="1" smtClean="0">
                <a:latin typeface="Palatino Linotype" panose="02040502050505030304" pitchFamily="18" charset="0"/>
              </a:rPr>
              <a:t>nhất</a:t>
            </a:r>
            <a:endParaRPr lang="en-US" sz="2000" dirty="0">
              <a:latin typeface="Palatino Linotype" panose="02040502050505030304" pitchFamily="18" charset="0"/>
            </a:endParaRPr>
          </a:p>
        </p:txBody>
      </p:sp>
      <p:sp>
        <p:nvSpPr>
          <p:cNvPr id="3" name="Content Placeholder 2"/>
          <p:cNvSpPr>
            <a:spLocks noGrp="1"/>
          </p:cNvSpPr>
          <p:nvPr>
            <p:ph sz="quarter" idx="13"/>
          </p:nvPr>
        </p:nvSpPr>
        <p:spPr/>
        <p:txBody>
          <a:bodyPr>
            <a:normAutofit/>
          </a:bodyPr>
          <a:lstStyle/>
          <a:p>
            <a:r>
              <a:rPr lang="en-US" sz="1400" dirty="0" err="1"/>
              <a:t>Các</a:t>
            </a:r>
            <a:r>
              <a:rPr lang="en-US" sz="1400" dirty="0"/>
              <a:t> </a:t>
            </a:r>
            <a:r>
              <a:rPr lang="en-US" sz="1400" dirty="0" err="1"/>
              <a:t>dữ</a:t>
            </a:r>
            <a:r>
              <a:rPr lang="en-US" sz="1400" dirty="0"/>
              <a:t> </a:t>
            </a:r>
            <a:r>
              <a:rPr lang="en-US" sz="1400" dirty="0" err="1"/>
              <a:t>liệu</a:t>
            </a:r>
            <a:r>
              <a:rPr lang="en-US" sz="1400" dirty="0"/>
              <a:t> </a:t>
            </a:r>
            <a:r>
              <a:rPr lang="en-US" sz="1400" dirty="0" err="1"/>
              <a:t>được</a:t>
            </a:r>
            <a:r>
              <a:rPr lang="en-US" sz="1400" dirty="0"/>
              <a:t> </a:t>
            </a:r>
            <a:r>
              <a:rPr lang="en-US" sz="1400" dirty="0" err="1"/>
              <a:t>xác</a:t>
            </a:r>
            <a:r>
              <a:rPr lang="en-US" sz="1400" dirty="0"/>
              <a:t> </a:t>
            </a:r>
            <a:r>
              <a:rPr lang="en-US" sz="1400" dirty="0" err="1"/>
              <a:t>nhận</a:t>
            </a:r>
            <a:r>
              <a:rPr lang="en-US" sz="1400" dirty="0"/>
              <a:t> </a:t>
            </a:r>
            <a:r>
              <a:rPr lang="en-US" sz="1400" dirty="0" err="1"/>
              <a:t>là</a:t>
            </a:r>
            <a:r>
              <a:rPr lang="en-US" sz="1400" dirty="0"/>
              <a:t> </a:t>
            </a:r>
            <a:r>
              <a:rPr lang="en-US" sz="1400" dirty="0" err="1"/>
              <a:t>đồng</a:t>
            </a:r>
            <a:r>
              <a:rPr lang="en-US" sz="1400" dirty="0"/>
              <a:t> </a:t>
            </a:r>
            <a:r>
              <a:rPr lang="en-US" sz="1400" dirty="0" err="1"/>
              <a:t>nhất</a:t>
            </a:r>
            <a:r>
              <a:rPr lang="en-US" sz="1400" dirty="0"/>
              <a:t> </a:t>
            </a:r>
            <a:r>
              <a:rPr lang="en-US" sz="1400" dirty="0" err="1"/>
              <a:t>với</a:t>
            </a:r>
            <a:r>
              <a:rPr lang="en-US" sz="1400" dirty="0"/>
              <a:t> </a:t>
            </a:r>
            <a:r>
              <a:rPr lang="en-US" sz="1400" dirty="0" err="1"/>
              <a:t>nhau</a:t>
            </a:r>
            <a:r>
              <a:rPr lang="en-US" sz="1400" dirty="0"/>
              <a:t> </a:t>
            </a:r>
            <a:r>
              <a:rPr lang="en-US" sz="1400" dirty="0" err="1"/>
              <a:t>khi</a:t>
            </a:r>
            <a:r>
              <a:rPr lang="en-US" sz="1400" dirty="0"/>
              <a:t> </a:t>
            </a:r>
            <a:r>
              <a:rPr lang="en-US" sz="1400" dirty="0" err="1"/>
              <a:t>chúng</a:t>
            </a:r>
            <a:r>
              <a:rPr lang="en-US" sz="1400" dirty="0"/>
              <a:t> </a:t>
            </a:r>
            <a:r>
              <a:rPr lang="en-US" sz="1400" dirty="0" err="1"/>
              <a:t>xuất</a:t>
            </a:r>
            <a:r>
              <a:rPr lang="en-US" sz="1400" dirty="0"/>
              <a:t> </a:t>
            </a:r>
            <a:r>
              <a:rPr lang="en-US" sz="1400" dirty="0" err="1"/>
              <a:t>xứ</a:t>
            </a:r>
            <a:r>
              <a:rPr lang="en-US" sz="1400" dirty="0"/>
              <a:t> </a:t>
            </a:r>
            <a:r>
              <a:rPr lang="en-US" sz="1400" dirty="0" err="1"/>
              <a:t>từ</a:t>
            </a:r>
            <a:r>
              <a:rPr lang="en-US" sz="1400" dirty="0"/>
              <a:t> </a:t>
            </a:r>
            <a:r>
              <a:rPr lang="en-US" sz="1400" dirty="0" err="1"/>
              <a:t>cùng</a:t>
            </a:r>
            <a:r>
              <a:rPr lang="en-US" sz="1400" dirty="0"/>
              <a:t> </a:t>
            </a:r>
            <a:r>
              <a:rPr lang="en-US" sz="1400" dirty="0" err="1"/>
              <a:t>một</a:t>
            </a:r>
            <a:r>
              <a:rPr lang="en-US" sz="1400" dirty="0"/>
              <a:t> </a:t>
            </a:r>
            <a:r>
              <a:rPr lang="en-US" sz="1400" dirty="0" err="1"/>
              <a:t>nguồn</a:t>
            </a:r>
            <a:r>
              <a:rPr lang="en-US" sz="1400" dirty="0"/>
              <a:t> </a:t>
            </a:r>
            <a:r>
              <a:rPr lang="en-US" sz="1400" dirty="0" err="1"/>
              <a:t>gốc</a:t>
            </a:r>
            <a:r>
              <a:rPr lang="en-US" sz="1400" dirty="0"/>
              <a:t>. </a:t>
            </a:r>
            <a:endParaRPr lang="en-US" sz="1400" dirty="0" smtClean="0"/>
          </a:p>
          <a:p>
            <a:r>
              <a:rPr lang="en-US" sz="1400" b="1" dirty="0" err="1"/>
              <a:t>Toàn</a:t>
            </a:r>
            <a:r>
              <a:rPr lang="en-US" sz="1400" b="1" dirty="0"/>
              <a:t> </a:t>
            </a:r>
            <a:r>
              <a:rPr lang="en-US" sz="1400" b="1" dirty="0" err="1"/>
              <a:t>vẹn</a:t>
            </a:r>
            <a:r>
              <a:rPr lang="en-US" sz="1400" b="1" dirty="0"/>
              <a:t> </a:t>
            </a:r>
            <a:r>
              <a:rPr lang="en-US" sz="1400" b="1" dirty="0" err="1"/>
              <a:t>dữ</a:t>
            </a:r>
            <a:r>
              <a:rPr lang="en-US" sz="1400" b="1" dirty="0"/>
              <a:t> </a:t>
            </a:r>
            <a:r>
              <a:rPr lang="en-US" sz="1400" b="1" dirty="0" err="1"/>
              <a:t>liệu</a:t>
            </a:r>
            <a:r>
              <a:rPr lang="en-US" sz="1400" b="1" dirty="0"/>
              <a:t> </a:t>
            </a:r>
            <a:r>
              <a:rPr lang="en-US" sz="1400" b="1" dirty="0" err="1"/>
              <a:t>đối</a:t>
            </a:r>
            <a:r>
              <a:rPr lang="en-US" sz="1400" b="1" dirty="0"/>
              <a:t> </a:t>
            </a:r>
            <a:r>
              <a:rPr lang="en-US" sz="1400" b="1" dirty="0" err="1"/>
              <a:t>với</a:t>
            </a:r>
            <a:r>
              <a:rPr lang="en-US" sz="1400" b="1" dirty="0"/>
              <a:t> </a:t>
            </a:r>
            <a:r>
              <a:rPr lang="en-US" sz="1400" b="1" dirty="0" err="1"/>
              <a:t>các</a:t>
            </a:r>
            <a:r>
              <a:rPr lang="en-US" sz="1400" b="1" dirty="0"/>
              <a:t> </a:t>
            </a:r>
            <a:r>
              <a:rPr lang="en-US" sz="1400" b="1" dirty="0" err="1"/>
              <a:t>lỗi</a:t>
            </a:r>
            <a:r>
              <a:rPr lang="en-US" sz="1400" b="1" dirty="0"/>
              <a:t> </a:t>
            </a:r>
            <a:r>
              <a:rPr lang="en-US" sz="1400" b="1" dirty="0" err="1"/>
              <a:t>ngẫu</a:t>
            </a:r>
            <a:r>
              <a:rPr lang="en-US" sz="1400" b="1" dirty="0"/>
              <a:t> </a:t>
            </a:r>
            <a:r>
              <a:rPr lang="en-US" sz="1400" b="1" dirty="0" err="1"/>
              <a:t>nhiên</a:t>
            </a:r>
            <a:r>
              <a:rPr lang="en-US" sz="1400" b="1" dirty="0"/>
              <a:t> </a:t>
            </a:r>
            <a:r>
              <a:rPr lang="en-US" sz="1400" b="1" dirty="0" err="1"/>
              <a:t>trong</a:t>
            </a:r>
            <a:r>
              <a:rPr lang="en-US" sz="1400" b="1" dirty="0"/>
              <a:t> </a:t>
            </a:r>
            <a:r>
              <a:rPr lang="en-US" sz="1400" b="1" dirty="0" err="1"/>
              <a:t>quá</a:t>
            </a:r>
            <a:r>
              <a:rPr lang="en-US" sz="1400" b="1" dirty="0"/>
              <a:t> </a:t>
            </a:r>
            <a:r>
              <a:rPr lang="en-US" sz="1400" b="1" dirty="0" err="1"/>
              <a:t>trình</a:t>
            </a:r>
            <a:r>
              <a:rPr lang="en-US" sz="1400" b="1" dirty="0"/>
              <a:t> </a:t>
            </a:r>
            <a:r>
              <a:rPr lang="en-US" sz="1400" b="1" dirty="0" err="1"/>
              <a:t>truyền</a:t>
            </a:r>
            <a:r>
              <a:rPr lang="en-US" sz="1400" b="1" dirty="0"/>
              <a:t> </a:t>
            </a:r>
            <a:r>
              <a:rPr lang="en-US" sz="1400" b="1" dirty="0" err="1"/>
              <a:t>dữ</a:t>
            </a:r>
            <a:r>
              <a:rPr lang="en-US" sz="1400" b="1" dirty="0"/>
              <a:t> </a:t>
            </a:r>
            <a:r>
              <a:rPr lang="en-US" sz="1400" b="1" dirty="0" err="1"/>
              <a:t>liệu</a:t>
            </a:r>
            <a:r>
              <a:rPr lang="en-US" sz="1400" b="1" dirty="0"/>
              <a:t>: </a:t>
            </a:r>
            <a:r>
              <a:rPr lang="en-US" sz="1400" dirty="0" err="1"/>
              <a:t>Trong</a:t>
            </a:r>
            <a:r>
              <a:rPr lang="en-US" sz="1400" dirty="0"/>
              <a:t> </a:t>
            </a:r>
            <a:r>
              <a:rPr lang="en-US" sz="1400" dirty="0" err="1"/>
              <a:t>tất</a:t>
            </a:r>
            <a:r>
              <a:rPr lang="en-US" sz="1400" dirty="0"/>
              <a:t> </a:t>
            </a:r>
            <a:r>
              <a:rPr lang="en-US" sz="1400" dirty="0" err="1"/>
              <a:t>cả</a:t>
            </a:r>
            <a:r>
              <a:rPr lang="en-US" sz="1400" dirty="0"/>
              <a:t> </a:t>
            </a:r>
            <a:r>
              <a:rPr lang="en-US" sz="1400" dirty="0" err="1"/>
              <a:t>các</a:t>
            </a:r>
            <a:r>
              <a:rPr lang="en-US" sz="1400" dirty="0"/>
              <a:t> </a:t>
            </a:r>
            <a:r>
              <a:rPr lang="en-US" sz="1400" dirty="0" err="1"/>
              <a:t>hệ</a:t>
            </a:r>
            <a:r>
              <a:rPr lang="en-US" sz="1400" dirty="0"/>
              <a:t> </a:t>
            </a:r>
            <a:r>
              <a:rPr lang="en-US" sz="1400" dirty="0" err="1"/>
              <a:t>thống</a:t>
            </a:r>
            <a:r>
              <a:rPr lang="en-US" sz="1400" dirty="0"/>
              <a:t> </a:t>
            </a:r>
            <a:r>
              <a:rPr lang="en-US" sz="1400" dirty="0" err="1"/>
              <a:t>truyền</a:t>
            </a:r>
            <a:r>
              <a:rPr lang="en-US" sz="1400" dirty="0"/>
              <a:t> tin, </a:t>
            </a:r>
            <a:r>
              <a:rPr lang="en-US" sz="1400" dirty="0" err="1"/>
              <a:t>bên</a:t>
            </a:r>
            <a:r>
              <a:rPr lang="en-US" sz="1400" dirty="0"/>
              <a:t> </a:t>
            </a:r>
            <a:r>
              <a:rPr lang="en-US" sz="1400" dirty="0" err="1"/>
              <a:t>nhận</a:t>
            </a:r>
            <a:r>
              <a:rPr lang="en-US" sz="1400" dirty="0"/>
              <a:t> </a:t>
            </a:r>
            <a:r>
              <a:rPr lang="en-US" sz="1400" dirty="0" err="1"/>
              <a:t>phải</a:t>
            </a:r>
            <a:r>
              <a:rPr lang="en-US" sz="1400" dirty="0"/>
              <a:t> </a:t>
            </a:r>
            <a:r>
              <a:rPr lang="en-US" sz="1400" dirty="0" err="1"/>
              <a:t>đảm</a:t>
            </a:r>
            <a:r>
              <a:rPr lang="en-US" sz="1400" dirty="0"/>
              <a:t> </a:t>
            </a:r>
            <a:r>
              <a:rPr lang="en-US" sz="1400" dirty="0" err="1"/>
              <a:t>bảo</a:t>
            </a:r>
            <a:r>
              <a:rPr lang="en-US" sz="1400" dirty="0"/>
              <a:t> </a:t>
            </a:r>
            <a:r>
              <a:rPr lang="en-US" sz="1400" dirty="0" err="1"/>
              <a:t>đoạn</a:t>
            </a:r>
            <a:r>
              <a:rPr lang="en-US" sz="1400" dirty="0"/>
              <a:t> tin </a:t>
            </a:r>
            <a:r>
              <a:rPr lang="en-US" sz="1400" dirty="0" err="1"/>
              <a:t>nhận</a:t>
            </a:r>
            <a:r>
              <a:rPr lang="en-US" sz="1400" dirty="0"/>
              <a:t> </a:t>
            </a:r>
            <a:r>
              <a:rPr lang="en-US" sz="1400" dirty="0" err="1"/>
              <a:t>được</a:t>
            </a:r>
            <a:r>
              <a:rPr lang="en-US" sz="1400" dirty="0"/>
              <a:t> </a:t>
            </a:r>
            <a:r>
              <a:rPr lang="en-US" sz="1400" dirty="0" err="1"/>
              <a:t>là</a:t>
            </a:r>
            <a:r>
              <a:rPr lang="en-US" sz="1400" dirty="0"/>
              <a:t> </a:t>
            </a:r>
            <a:r>
              <a:rPr lang="en-US" sz="1400" dirty="0" err="1"/>
              <a:t>không</a:t>
            </a:r>
            <a:r>
              <a:rPr lang="en-US" sz="1400" dirty="0"/>
              <a:t> </a:t>
            </a:r>
            <a:r>
              <a:rPr lang="en-US" sz="1400" dirty="0" err="1"/>
              <a:t>bị</a:t>
            </a:r>
            <a:r>
              <a:rPr lang="en-US" sz="1400" dirty="0"/>
              <a:t> </a:t>
            </a:r>
            <a:r>
              <a:rPr lang="en-US" sz="1400" dirty="0" err="1"/>
              <a:t>lỗi</a:t>
            </a:r>
            <a:r>
              <a:rPr lang="en-US" sz="1400" dirty="0"/>
              <a:t> </a:t>
            </a:r>
            <a:r>
              <a:rPr lang="en-US" sz="1400" dirty="0" err="1"/>
              <a:t>kể</a:t>
            </a:r>
            <a:r>
              <a:rPr lang="en-US" sz="1400" dirty="0"/>
              <a:t> </a:t>
            </a:r>
            <a:r>
              <a:rPr lang="en-US" sz="1400" dirty="0" err="1"/>
              <a:t>cả</a:t>
            </a:r>
            <a:r>
              <a:rPr lang="en-US" sz="1400" dirty="0"/>
              <a:t> </a:t>
            </a:r>
            <a:r>
              <a:rPr lang="en-US" sz="1400" dirty="0" err="1"/>
              <a:t>vô</a:t>
            </a:r>
            <a:r>
              <a:rPr lang="en-US" sz="1400" dirty="0"/>
              <a:t> </a:t>
            </a:r>
            <a:r>
              <a:rPr lang="en-US" sz="1400" dirty="0" err="1"/>
              <a:t>tình</a:t>
            </a:r>
            <a:r>
              <a:rPr lang="en-US" sz="1400" dirty="0"/>
              <a:t> hay </a:t>
            </a:r>
            <a:r>
              <a:rPr lang="en-US" sz="1400" dirty="0" err="1"/>
              <a:t>cố</a:t>
            </a:r>
            <a:r>
              <a:rPr lang="en-US" sz="1400" dirty="0"/>
              <a:t> ý. </a:t>
            </a:r>
            <a:r>
              <a:rPr lang="en-US" sz="1400" dirty="0" err="1"/>
              <a:t>Các</a:t>
            </a:r>
            <a:r>
              <a:rPr lang="en-US" sz="1400" dirty="0"/>
              <a:t> </a:t>
            </a:r>
            <a:r>
              <a:rPr lang="en-US" sz="1400" dirty="0" err="1"/>
              <a:t>lỗi</a:t>
            </a:r>
            <a:r>
              <a:rPr lang="en-US" sz="1400" dirty="0"/>
              <a:t> </a:t>
            </a:r>
            <a:r>
              <a:rPr lang="en-US" sz="1400" dirty="0" err="1"/>
              <a:t>ngẫu</a:t>
            </a:r>
            <a:r>
              <a:rPr lang="en-US" sz="1400" dirty="0"/>
              <a:t> </a:t>
            </a:r>
            <a:r>
              <a:rPr lang="en-US" sz="1400" dirty="0" err="1"/>
              <a:t>nhiên</a:t>
            </a:r>
            <a:r>
              <a:rPr lang="en-US" sz="1400" dirty="0"/>
              <a:t> </a:t>
            </a:r>
            <a:r>
              <a:rPr lang="en-US" sz="1400" dirty="0" err="1"/>
              <a:t>phát</a:t>
            </a:r>
            <a:r>
              <a:rPr lang="en-US" sz="1400" dirty="0"/>
              <a:t> </a:t>
            </a:r>
            <a:r>
              <a:rPr lang="en-US" sz="1400" dirty="0" err="1"/>
              <a:t>hiện</a:t>
            </a:r>
            <a:r>
              <a:rPr lang="en-US" sz="1400" dirty="0"/>
              <a:t> </a:t>
            </a:r>
            <a:r>
              <a:rPr lang="en-US" sz="1400" dirty="0" err="1"/>
              <a:t>ra</a:t>
            </a:r>
            <a:r>
              <a:rPr lang="en-US" sz="1400" dirty="0"/>
              <a:t> </a:t>
            </a:r>
            <a:r>
              <a:rPr lang="en-US" sz="1400" dirty="0" err="1"/>
              <a:t>có</a:t>
            </a:r>
            <a:r>
              <a:rPr lang="en-US" sz="1400" dirty="0"/>
              <a:t> </a:t>
            </a:r>
            <a:r>
              <a:rPr lang="en-US" sz="1400" dirty="0" err="1"/>
              <a:t>thể</a:t>
            </a:r>
            <a:r>
              <a:rPr lang="en-US" sz="1400" dirty="0"/>
              <a:t> </a:t>
            </a:r>
            <a:r>
              <a:rPr lang="en-US" sz="1400" dirty="0" err="1"/>
              <a:t>được</a:t>
            </a:r>
            <a:r>
              <a:rPr lang="en-US" sz="1400" dirty="0"/>
              <a:t> </a:t>
            </a:r>
            <a:r>
              <a:rPr lang="en-US" sz="1400" dirty="0" err="1"/>
              <a:t>sửa</a:t>
            </a:r>
            <a:r>
              <a:rPr lang="en-US" sz="1400" dirty="0"/>
              <a:t> </a:t>
            </a:r>
            <a:r>
              <a:rPr lang="en-US" sz="1400" dirty="0" err="1"/>
              <a:t>lại</a:t>
            </a:r>
            <a:r>
              <a:rPr lang="en-US" sz="1400" dirty="0"/>
              <a:t> </a:t>
            </a:r>
            <a:r>
              <a:rPr lang="en-US" sz="1400" dirty="0" err="1"/>
              <a:t>bằng</a:t>
            </a:r>
            <a:r>
              <a:rPr lang="en-US" sz="1400" dirty="0"/>
              <a:t> </a:t>
            </a:r>
            <a:r>
              <a:rPr lang="en-US" sz="1400" dirty="0" err="1"/>
              <a:t>cách</a:t>
            </a:r>
            <a:r>
              <a:rPr lang="en-US" sz="1400" dirty="0"/>
              <a:t> </a:t>
            </a:r>
            <a:r>
              <a:rPr lang="en-US" sz="1400" dirty="0" err="1"/>
              <a:t>yêu</a:t>
            </a:r>
            <a:r>
              <a:rPr lang="en-US" sz="1400" dirty="0"/>
              <a:t> </a:t>
            </a:r>
            <a:r>
              <a:rPr lang="en-US" sz="1400" dirty="0" err="1"/>
              <a:t>cầu</a:t>
            </a:r>
            <a:r>
              <a:rPr lang="en-US" sz="1400" dirty="0"/>
              <a:t> </a:t>
            </a:r>
            <a:r>
              <a:rPr lang="en-US" sz="1400" dirty="0" err="1"/>
              <a:t>truyền</a:t>
            </a:r>
            <a:r>
              <a:rPr lang="en-US" sz="1400" dirty="0"/>
              <a:t> </a:t>
            </a:r>
            <a:r>
              <a:rPr lang="en-US" sz="1400" dirty="0" err="1"/>
              <a:t>lại</a:t>
            </a:r>
            <a:r>
              <a:rPr lang="en-US" sz="1400" dirty="0"/>
              <a:t> </a:t>
            </a:r>
            <a:r>
              <a:rPr lang="en-US" sz="1400" dirty="0" err="1"/>
              <a:t>gói</a:t>
            </a:r>
            <a:r>
              <a:rPr lang="en-US" sz="1400" dirty="0"/>
              <a:t> tin </a:t>
            </a:r>
            <a:r>
              <a:rPr lang="en-US" sz="1400" dirty="0" err="1"/>
              <a:t>đó</a:t>
            </a:r>
            <a:r>
              <a:rPr lang="en-US" sz="1400" dirty="0"/>
              <a:t> </a:t>
            </a:r>
            <a:r>
              <a:rPr lang="en-US" sz="1400" dirty="0" err="1"/>
              <a:t>hoặc</a:t>
            </a:r>
            <a:r>
              <a:rPr lang="en-US" sz="1400" dirty="0"/>
              <a:t> </a:t>
            </a:r>
            <a:r>
              <a:rPr lang="en-US" sz="1400" dirty="0" err="1"/>
              <a:t>áp</a:t>
            </a:r>
            <a:r>
              <a:rPr lang="en-US" sz="1400" dirty="0"/>
              <a:t> </a:t>
            </a:r>
            <a:r>
              <a:rPr lang="en-US" sz="1400" dirty="0" err="1"/>
              <a:t>dụng</a:t>
            </a:r>
            <a:r>
              <a:rPr lang="en-US" sz="1400" dirty="0"/>
              <a:t> </a:t>
            </a:r>
            <a:r>
              <a:rPr lang="en-US" sz="1400" dirty="0" err="1"/>
              <a:t>mã</a:t>
            </a:r>
            <a:r>
              <a:rPr lang="en-US" sz="1400" dirty="0"/>
              <a:t> </a:t>
            </a:r>
            <a:r>
              <a:rPr lang="en-US" sz="1400" dirty="0" err="1"/>
              <a:t>sửa</a:t>
            </a:r>
            <a:r>
              <a:rPr lang="en-US" sz="1400" dirty="0"/>
              <a:t> </a:t>
            </a:r>
            <a:r>
              <a:rPr lang="en-US" sz="1400" dirty="0" err="1"/>
              <a:t>lỗi</a:t>
            </a:r>
            <a:r>
              <a:rPr lang="en-US" sz="1400" dirty="0"/>
              <a:t> (</a:t>
            </a:r>
            <a:r>
              <a:rPr lang="en-US" sz="1400" dirty="0" err="1"/>
              <a:t>áp</a:t>
            </a:r>
            <a:r>
              <a:rPr lang="en-US" sz="1400" dirty="0"/>
              <a:t> </a:t>
            </a:r>
            <a:r>
              <a:rPr lang="en-US" sz="1400" dirty="0" err="1"/>
              <a:t>dụng</a:t>
            </a:r>
            <a:r>
              <a:rPr lang="en-US" sz="1400" dirty="0"/>
              <a:t> </a:t>
            </a:r>
            <a:r>
              <a:rPr lang="en-US" sz="1400" dirty="0" err="1"/>
              <a:t>phương</a:t>
            </a:r>
            <a:r>
              <a:rPr lang="en-US" sz="1400" dirty="0"/>
              <a:t> </a:t>
            </a:r>
            <a:r>
              <a:rPr lang="en-US" sz="1400" dirty="0" err="1"/>
              <a:t>pháp</a:t>
            </a:r>
            <a:r>
              <a:rPr lang="en-US" sz="1400" dirty="0"/>
              <a:t> </a:t>
            </a:r>
            <a:r>
              <a:rPr lang="en-US" sz="1400" dirty="0" err="1"/>
              <a:t>kiểm</a:t>
            </a:r>
            <a:r>
              <a:rPr lang="en-US" sz="1400" dirty="0"/>
              <a:t> </a:t>
            </a:r>
            <a:r>
              <a:rPr lang="en-US" sz="1400" dirty="0" err="1"/>
              <a:t>tra</a:t>
            </a:r>
            <a:r>
              <a:rPr lang="en-US" sz="1400" dirty="0"/>
              <a:t> </a:t>
            </a:r>
            <a:r>
              <a:rPr lang="en-US" sz="1400" dirty="0" err="1"/>
              <a:t>độ</a:t>
            </a:r>
            <a:r>
              <a:rPr lang="en-US" sz="1400" dirty="0"/>
              <a:t> </a:t>
            </a:r>
            <a:r>
              <a:rPr lang="en-US" sz="1400" dirty="0" err="1"/>
              <a:t>dư</a:t>
            </a:r>
            <a:r>
              <a:rPr lang="en-US" sz="1400" dirty="0"/>
              <a:t> </a:t>
            </a:r>
            <a:r>
              <a:rPr lang="en-US" sz="1400" dirty="0" err="1"/>
              <a:t>vòng</a:t>
            </a:r>
            <a:r>
              <a:rPr lang="en-US" sz="1400" dirty="0"/>
              <a:t> CRC – Cyclic Redundancy Check). </a:t>
            </a:r>
            <a:r>
              <a:rPr lang="en-US" sz="1400" dirty="0" err="1"/>
              <a:t>Mã</a:t>
            </a:r>
            <a:r>
              <a:rPr lang="en-US" sz="1400" dirty="0"/>
              <a:t> </a:t>
            </a:r>
            <a:r>
              <a:rPr lang="en-US" sz="1400" dirty="0" err="1"/>
              <a:t>hoạt</a:t>
            </a:r>
            <a:r>
              <a:rPr lang="en-US" sz="1400" dirty="0"/>
              <a:t> </a:t>
            </a:r>
            <a:r>
              <a:rPr lang="en-US" sz="1400" dirty="0" err="1"/>
              <a:t>động</a:t>
            </a:r>
            <a:r>
              <a:rPr lang="en-US" sz="1400" dirty="0"/>
              <a:t> </a:t>
            </a:r>
            <a:r>
              <a:rPr lang="en-US" sz="1400" dirty="0" err="1"/>
              <a:t>bằng</a:t>
            </a:r>
            <a:r>
              <a:rPr lang="en-US" sz="1400" dirty="0"/>
              <a:t> </a:t>
            </a:r>
            <a:r>
              <a:rPr lang="en-US" sz="1400" dirty="0" err="1"/>
              <a:t>cách</a:t>
            </a:r>
            <a:r>
              <a:rPr lang="en-US" sz="1400" dirty="0"/>
              <a:t> </a:t>
            </a:r>
            <a:r>
              <a:rPr lang="en-US" sz="1400" dirty="0" err="1"/>
              <a:t>xử</a:t>
            </a:r>
            <a:r>
              <a:rPr lang="en-US" sz="1400" dirty="0"/>
              <a:t> </a:t>
            </a:r>
            <a:r>
              <a:rPr lang="en-US" sz="1400" dirty="0" err="1"/>
              <a:t>lý</a:t>
            </a:r>
            <a:r>
              <a:rPr lang="en-US" sz="1400" dirty="0"/>
              <a:t> </a:t>
            </a:r>
            <a:r>
              <a:rPr lang="en-US" sz="1400" dirty="0" err="1"/>
              <a:t>các</a:t>
            </a:r>
            <a:r>
              <a:rPr lang="en-US" sz="1400" dirty="0"/>
              <a:t> </a:t>
            </a:r>
            <a:r>
              <a:rPr lang="en-US" sz="1400" dirty="0" err="1"/>
              <a:t>dãy</a:t>
            </a:r>
            <a:r>
              <a:rPr lang="en-US" sz="1400" dirty="0"/>
              <a:t> </a:t>
            </a:r>
            <a:r>
              <a:rPr lang="en-US" sz="1400" dirty="0" err="1"/>
              <a:t>nhị</a:t>
            </a:r>
            <a:r>
              <a:rPr lang="en-US" sz="1400" dirty="0"/>
              <a:t> </a:t>
            </a:r>
            <a:r>
              <a:rPr lang="en-US" sz="1400" dirty="0" err="1"/>
              <a:t>phân</a:t>
            </a:r>
            <a:r>
              <a:rPr lang="en-US" sz="1400" dirty="0"/>
              <a:t> </a:t>
            </a:r>
            <a:r>
              <a:rPr lang="en-US" sz="1400" dirty="0" err="1"/>
              <a:t>như</a:t>
            </a:r>
            <a:r>
              <a:rPr lang="en-US" sz="1400" dirty="0"/>
              <a:t> </a:t>
            </a:r>
            <a:r>
              <a:rPr lang="en-US" sz="1400" dirty="0" err="1"/>
              <a:t>các</a:t>
            </a:r>
            <a:r>
              <a:rPr lang="en-US" sz="1400" dirty="0"/>
              <a:t> </a:t>
            </a:r>
            <a:r>
              <a:rPr lang="en-US" sz="1400" dirty="0" err="1"/>
              <a:t>đa</a:t>
            </a:r>
            <a:r>
              <a:rPr lang="en-US" sz="1400" dirty="0"/>
              <a:t> </a:t>
            </a:r>
            <a:r>
              <a:rPr lang="en-US" sz="1400" dirty="0" err="1"/>
              <a:t>thức</a:t>
            </a:r>
            <a:r>
              <a:rPr lang="en-US" sz="1400" dirty="0"/>
              <a:t> </a:t>
            </a:r>
            <a:r>
              <a:rPr lang="en-US" sz="1400" dirty="0" err="1"/>
              <a:t>và</a:t>
            </a:r>
            <a:r>
              <a:rPr lang="en-US" sz="1400" dirty="0"/>
              <a:t> chia </a:t>
            </a:r>
            <a:r>
              <a:rPr lang="en-US" sz="1400" dirty="0" err="1"/>
              <a:t>khối</a:t>
            </a:r>
            <a:r>
              <a:rPr lang="en-US" sz="1400" dirty="0"/>
              <a:t> </a:t>
            </a:r>
            <a:r>
              <a:rPr lang="en-US" sz="1400" dirty="0" err="1"/>
              <a:t>dữ</a:t>
            </a:r>
            <a:r>
              <a:rPr lang="en-US" sz="1400" dirty="0"/>
              <a:t> </a:t>
            </a:r>
            <a:r>
              <a:rPr lang="en-US" sz="1400" dirty="0" err="1"/>
              <a:t>liệu</a:t>
            </a:r>
            <a:r>
              <a:rPr lang="en-US" sz="1400" dirty="0"/>
              <a:t> </a:t>
            </a:r>
            <a:r>
              <a:rPr lang="en-US" sz="1400" dirty="0" err="1"/>
              <a:t>được</a:t>
            </a:r>
            <a:r>
              <a:rPr lang="en-US" sz="1400" dirty="0"/>
              <a:t> </a:t>
            </a:r>
            <a:r>
              <a:rPr lang="en-US" sz="1400" dirty="0" err="1"/>
              <a:t>truyền</a:t>
            </a:r>
            <a:r>
              <a:rPr lang="en-US" sz="1400" dirty="0"/>
              <a:t> </a:t>
            </a:r>
            <a:r>
              <a:rPr lang="en-US" sz="1400" dirty="0" err="1"/>
              <a:t>đi</a:t>
            </a:r>
            <a:r>
              <a:rPr lang="en-US" sz="1400" dirty="0"/>
              <a:t> </a:t>
            </a:r>
            <a:r>
              <a:rPr lang="en-US" sz="1400" dirty="0" err="1"/>
              <a:t>cho</a:t>
            </a:r>
            <a:r>
              <a:rPr lang="en-US" sz="1400" dirty="0"/>
              <a:t> </a:t>
            </a:r>
            <a:r>
              <a:rPr lang="en-US" sz="1400" dirty="0" err="1"/>
              <a:t>một</a:t>
            </a:r>
            <a:r>
              <a:rPr lang="en-US" sz="1400" dirty="0"/>
              <a:t> </a:t>
            </a:r>
            <a:r>
              <a:rPr lang="en-US" sz="1400" dirty="0" err="1"/>
              <a:t>đa</a:t>
            </a:r>
            <a:r>
              <a:rPr lang="en-US" sz="1400" dirty="0"/>
              <a:t> </a:t>
            </a:r>
            <a:r>
              <a:rPr lang="en-US" sz="1400" dirty="0" err="1"/>
              <a:t>thức</a:t>
            </a:r>
            <a:r>
              <a:rPr lang="en-US" sz="1400" dirty="0"/>
              <a:t> </a:t>
            </a:r>
            <a:r>
              <a:rPr lang="en-US" sz="1400" dirty="0" err="1"/>
              <a:t>cố</a:t>
            </a:r>
            <a:r>
              <a:rPr lang="en-US" sz="1400" dirty="0"/>
              <a:t> </a:t>
            </a:r>
            <a:r>
              <a:rPr lang="en-US" sz="1400" dirty="0" err="1"/>
              <a:t>định</a:t>
            </a:r>
            <a:r>
              <a:rPr lang="en-US" sz="1400" dirty="0"/>
              <a:t> </a:t>
            </a:r>
            <a:r>
              <a:rPr lang="en-US" sz="1400" dirty="0" err="1"/>
              <a:t>trước</a:t>
            </a:r>
            <a:r>
              <a:rPr lang="en-US" sz="1400" dirty="0"/>
              <a:t> (</a:t>
            </a:r>
            <a:r>
              <a:rPr lang="en-US" sz="1400" dirty="0" err="1"/>
              <a:t>đa</a:t>
            </a:r>
            <a:r>
              <a:rPr lang="en-US" sz="1400" dirty="0"/>
              <a:t> </a:t>
            </a:r>
            <a:r>
              <a:rPr lang="en-US" sz="1400" dirty="0" err="1"/>
              <a:t>thức</a:t>
            </a:r>
            <a:r>
              <a:rPr lang="en-US" sz="1400" dirty="0"/>
              <a:t> </a:t>
            </a:r>
            <a:r>
              <a:rPr lang="en-US" sz="1400" dirty="0" err="1"/>
              <a:t>sinh</a:t>
            </a:r>
            <a:r>
              <a:rPr lang="en-US" sz="1400" dirty="0"/>
              <a:t>).</a:t>
            </a:r>
          </a:p>
          <a:p>
            <a:r>
              <a:rPr lang="en-US" sz="1400" b="1" dirty="0" err="1"/>
              <a:t>Bảo</a:t>
            </a:r>
            <a:r>
              <a:rPr lang="en-US" sz="1400" b="1" dirty="0"/>
              <a:t> </a:t>
            </a:r>
            <a:r>
              <a:rPr lang="en-US" sz="1400" b="1" dirty="0" err="1"/>
              <a:t>toàn</a:t>
            </a:r>
            <a:r>
              <a:rPr lang="en-US" sz="1400" b="1" dirty="0"/>
              <a:t> </a:t>
            </a:r>
            <a:r>
              <a:rPr lang="en-US" sz="1400" b="1" dirty="0" err="1"/>
              <a:t>dữ</a:t>
            </a:r>
            <a:r>
              <a:rPr lang="en-US" sz="1400" b="1" dirty="0"/>
              <a:t> </a:t>
            </a:r>
            <a:r>
              <a:rPr lang="en-US" sz="1400" b="1" dirty="0" err="1"/>
              <a:t>liệu</a:t>
            </a:r>
            <a:r>
              <a:rPr lang="en-US" sz="1400" b="1" dirty="0"/>
              <a:t> </a:t>
            </a:r>
            <a:r>
              <a:rPr lang="en-US" sz="1400" b="1" dirty="0" err="1"/>
              <a:t>sử</a:t>
            </a:r>
            <a:r>
              <a:rPr lang="en-US" sz="1400" b="1" dirty="0"/>
              <a:t> </a:t>
            </a:r>
            <a:r>
              <a:rPr lang="en-US" sz="1400" b="1" dirty="0" err="1"/>
              <a:t>dụng</a:t>
            </a:r>
            <a:r>
              <a:rPr lang="en-US" sz="1400" b="1" dirty="0"/>
              <a:t> </a:t>
            </a:r>
            <a:r>
              <a:rPr lang="en-US" sz="1400" b="1" dirty="0" err="1"/>
              <a:t>hàm</a:t>
            </a:r>
            <a:r>
              <a:rPr lang="en-US" sz="1400" b="1" dirty="0"/>
              <a:t> </a:t>
            </a:r>
            <a:r>
              <a:rPr lang="en-US" sz="1400" b="1" dirty="0" err="1"/>
              <a:t>băm</a:t>
            </a:r>
            <a:r>
              <a:rPr lang="en-US" sz="1400" b="1" dirty="0"/>
              <a:t> </a:t>
            </a:r>
            <a:r>
              <a:rPr lang="en-US" sz="1400" b="1" dirty="0" err="1"/>
              <a:t>và</a:t>
            </a:r>
            <a:r>
              <a:rPr lang="en-US" sz="1400" b="1" dirty="0"/>
              <a:t> </a:t>
            </a:r>
            <a:r>
              <a:rPr lang="en-US" sz="1400" b="1" dirty="0" err="1"/>
              <a:t>mã</a:t>
            </a:r>
            <a:r>
              <a:rPr lang="en-US" sz="1400" b="1" dirty="0"/>
              <a:t> </a:t>
            </a:r>
            <a:r>
              <a:rPr lang="en-US" sz="1400" b="1" dirty="0" err="1"/>
              <a:t>hóa</a:t>
            </a:r>
            <a:r>
              <a:rPr lang="en-US" sz="1400" b="1" dirty="0"/>
              <a:t> </a:t>
            </a:r>
            <a:r>
              <a:rPr lang="en-US" sz="1400" b="1" dirty="0" err="1"/>
              <a:t>công</a:t>
            </a:r>
            <a:r>
              <a:rPr lang="en-US" sz="1400" b="1" dirty="0"/>
              <a:t> </a:t>
            </a:r>
            <a:r>
              <a:rPr lang="en-US" sz="1400" b="1" dirty="0" err="1"/>
              <a:t>khai</a:t>
            </a:r>
            <a:r>
              <a:rPr lang="en-US" sz="1400" b="1" dirty="0"/>
              <a:t>: </a:t>
            </a:r>
            <a:r>
              <a:rPr lang="en-US" sz="1400" dirty="0" err="1"/>
              <a:t>Hàm</a:t>
            </a:r>
            <a:r>
              <a:rPr lang="en-US" sz="1400" dirty="0"/>
              <a:t> </a:t>
            </a:r>
            <a:r>
              <a:rPr lang="en-US" sz="1400" dirty="0" err="1"/>
              <a:t>băm</a:t>
            </a:r>
            <a:r>
              <a:rPr lang="en-US" sz="1400" dirty="0"/>
              <a:t> </a:t>
            </a:r>
            <a:r>
              <a:rPr lang="en-US" sz="1400" dirty="0" err="1"/>
              <a:t>cho</a:t>
            </a:r>
            <a:r>
              <a:rPr lang="en-US" sz="1400" dirty="0"/>
              <a:t> ta </a:t>
            </a:r>
            <a:r>
              <a:rPr lang="en-US" sz="1400" dirty="0" err="1"/>
              <a:t>một</a:t>
            </a:r>
            <a:r>
              <a:rPr lang="en-US" sz="1400" dirty="0"/>
              <a:t> </a:t>
            </a:r>
            <a:r>
              <a:rPr lang="en-US" sz="1400" dirty="0" err="1"/>
              <a:t>chuỗi</a:t>
            </a:r>
            <a:r>
              <a:rPr lang="en-US" sz="1400" dirty="0"/>
              <a:t> bit </a:t>
            </a:r>
            <a:r>
              <a:rPr lang="en-US" sz="1400" dirty="0" err="1"/>
              <a:t>có</a:t>
            </a:r>
            <a:r>
              <a:rPr lang="en-US" sz="1400" dirty="0"/>
              <a:t> </a:t>
            </a:r>
            <a:r>
              <a:rPr lang="en-US" sz="1400" dirty="0" err="1"/>
              <a:t>chiều</a:t>
            </a:r>
            <a:r>
              <a:rPr lang="en-US" sz="1400" dirty="0"/>
              <a:t> </a:t>
            </a:r>
            <a:r>
              <a:rPr lang="en-US" sz="1400" dirty="0" err="1"/>
              <a:t>dài</a:t>
            </a:r>
            <a:r>
              <a:rPr lang="en-US" sz="1400" dirty="0"/>
              <a:t> </a:t>
            </a:r>
            <a:r>
              <a:rPr lang="en-US" sz="1400" dirty="0" err="1"/>
              <a:t>cố</a:t>
            </a:r>
            <a:r>
              <a:rPr lang="en-US" sz="1400" dirty="0"/>
              <a:t> </a:t>
            </a:r>
            <a:r>
              <a:rPr lang="en-US" sz="1400" dirty="0" err="1"/>
              <a:t>định</a:t>
            </a:r>
            <a:r>
              <a:rPr lang="en-US" sz="1400" dirty="0"/>
              <a:t> </a:t>
            </a:r>
            <a:r>
              <a:rPr lang="en-US" sz="1400" dirty="0" err="1"/>
              <a:t>đối</a:t>
            </a:r>
            <a:r>
              <a:rPr lang="en-US" sz="1400" dirty="0"/>
              <a:t> </a:t>
            </a:r>
            <a:r>
              <a:rPr lang="en-US" sz="1400" dirty="0" err="1"/>
              <a:t>với</a:t>
            </a:r>
            <a:r>
              <a:rPr lang="en-US" sz="1400" dirty="0"/>
              <a:t> </a:t>
            </a:r>
            <a:r>
              <a:rPr lang="en-US" sz="1400" dirty="0" err="1"/>
              <a:t>mọi</a:t>
            </a:r>
            <a:r>
              <a:rPr lang="en-US" sz="1400" dirty="0"/>
              <a:t> </a:t>
            </a:r>
            <a:r>
              <a:rPr lang="en-US" sz="1400" dirty="0" err="1"/>
              <a:t>dữ</a:t>
            </a:r>
            <a:r>
              <a:rPr lang="en-US" sz="1400" dirty="0"/>
              <a:t> </a:t>
            </a:r>
            <a:r>
              <a:rPr lang="en-US" sz="1400" dirty="0" err="1"/>
              <a:t>liệu</a:t>
            </a:r>
            <a:r>
              <a:rPr lang="en-US" sz="1400" dirty="0"/>
              <a:t> </a:t>
            </a:r>
            <a:r>
              <a:rPr lang="en-US" sz="1400" dirty="0" err="1"/>
              <a:t>đầu</a:t>
            </a:r>
            <a:r>
              <a:rPr lang="en-US" sz="1400" dirty="0"/>
              <a:t> </a:t>
            </a:r>
            <a:r>
              <a:rPr lang="en-US" sz="1400" dirty="0" err="1"/>
              <a:t>vào</a:t>
            </a:r>
            <a:r>
              <a:rPr lang="en-US" sz="1400" dirty="0"/>
              <a:t>. </a:t>
            </a:r>
            <a:r>
              <a:rPr lang="en-US" sz="1400" dirty="0" err="1"/>
              <a:t>Kết</a:t>
            </a:r>
            <a:r>
              <a:rPr lang="en-US" sz="1400" dirty="0"/>
              <a:t> </a:t>
            </a:r>
            <a:r>
              <a:rPr lang="en-US" sz="1400" dirty="0" err="1"/>
              <a:t>quả</a:t>
            </a:r>
            <a:r>
              <a:rPr lang="en-US" sz="1400" dirty="0"/>
              <a:t> </a:t>
            </a:r>
            <a:r>
              <a:rPr lang="en-US" sz="1400" dirty="0" err="1"/>
              <a:t>của</a:t>
            </a:r>
            <a:r>
              <a:rPr lang="en-US" sz="1400" dirty="0"/>
              <a:t> </a:t>
            </a:r>
            <a:r>
              <a:rPr lang="en-US" sz="1400" dirty="0" err="1"/>
              <a:t>hàm</a:t>
            </a:r>
            <a:r>
              <a:rPr lang="en-US" sz="1400" dirty="0"/>
              <a:t> </a:t>
            </a:r>
            <a:r>
              <a:rPr lang="en-US" sz="1400" dirty="0" err="1"/>
              <a:t>băm</a:t>
            </a:r>
            <a:r>
              <a:rPr lang="en-US" sz="1400" dirty="0"/>
              <a:t> </a:t>
            </a:r>
            <a:r>
              <a:rPr lang="en-US" sz="1400" dirty="0" err="1"/>
              <a:t>là</a:t>
            </a:r>
            <a:r>
              <a:rPr lang="en-US" sz="1400" dirty="0"/>
              <a:t> </a:t>
            </a:r>
            <a:r>
              <a:rPr lang="en-US" sz="1400" dirty="0" err="1"/>
              <a:t>giá</a:t>
            </a:r>
            <a:r>
              <a:rPr lang="en-US" sz="1400" dirty="0"/>
              <a:t> </a:t>
            </a:r>
            <a:r>
              <a:rPr lang="en-US" sz="1400" dirty="0" err="1"/>
              <a:t>trị</a:t>
            </a:r>
            <a:r>
              <a:rPr lang="en-US" sz="1400" dirty="0"/>
              <a:t> </a:t>
            </a:r>
            <a:r>
              <a:rPr lang="en-US" sz="1400" dirty="0" err="1"/>
              <a:t>đại</a:t>
            </a:r>
            <a:r>
              <a:rPr lang="en-US" sz="1400" dirty="0"/>
              <a:t> </a:t>
            </a:r>
            <a:r>
              <a:rPr lang="en-US" sz="1400" dirty="0" err="1"/>
              <a:t>diện</a:t>
            </a:r>
            <a:r>
              <a:rPr lang="en-US" sz="1400" dirty="0"/>
              <a:t> </a:t>
            </a:r>
            <a:r>
              <a:rPr lang="en-US" sz="1400" dirty="0" err="1"/>
              <a:t>cho</a:t>
            </a:r>
            <a:r>
              <a:rPr lang="en-US" sz="1400" dirty="0"/>
              <a:t> </a:t>
            </a:r>
            <a:r>
              <a:rPr lang="en-US" sz="1400" dirty="0" err="1"/>
              <a:t>văn</a:t>
            </a:r>
            <a:r>
              <a:rPr lang="en-US" sz="1400" dirty="0"/>
              <a:t> </a:t>
            </a:r>
            <a:r>
              <a:rPr lang="en-US" sz="1400" dirty="0" err="1"/>
              <a:t>bản</a:t>
            </a:r>
            <a:r>
              <a:rPr lang="en-US" sz="1400" dirty="0"/>
              <a:t> </a:t>
            </a:r>
            <a:r>
              <a:rPr lang="en-US" sz="1400" dirty="0" err="1"/>
              <a:t>gốc</a:t>
            </a:r>
            <a:r>
              <a:rPr lang="en-US" sz="1400" dirty="0"/>
              <a:t>. </a:t>
            </a:r>
            <a:r>
              <a:rPr lang="en-US" sz="1400" dirty="0" err="1"/>
              <a:t>Đại</a:t>
            </a:r>
            <a:r>
              <a:rPr lang="en-US" sz="1400" dirty="0"/>
              <a:t> </a:t>
            </a:r>
            <a:r>
              <a:rPr lang="en-US" sz="1400" dirty="0" err="1"/>
              <a:t>diện</a:t>
            </a:r>
            <a:r>
              <a:rPr lang="en-US" sz="1400" dirty="0"/>
              <a:t> </a:t>
            </a:r>
            <a:r>
              <a:rPr lang="en-US" sz="1400" dirty="0" err="1"/>
              <a:t>cho</a:t>
            </a:r>
            <a:r>
              <a:rPr lang="en-US" sz="1400" dirty="0"/>
              <a:t> </a:t>
            </a:r>
            <a:r>
              <a:rPr lang="en-US" sz="1400" dirty="0" err="1"/>
              <a:t>văn</a:t>
            </a:r>
            <a:r>
              <a:rPr lang="en-US" sz="1400" dirty="0"/>
              <a:t> </a:t>
            </a:r>
            <a:r>
              <a:rPr lang="en-US" sz="1400" dirty="0" err="1"/>
              <a:t>bản</a:t>
            </a:r>
            <a:r>
              <a:rPr lang="en-US" sz="1400" dirty="0"/>
              <a:t> </a:t>
            </a:r>
            <a:r>
              <a:rPr lang="en-US" sz="1400" dirty="0" err="1"/>
              <a:t>gốc</a:t>
            </a:r>
            <a:r>
              <a:rPr lang="en-US" sz="1400" dirty="0"/>
              <a:t> </a:t>
            </a:r>
            <a:r>
              <a:rPr lang="en-US" sz="1400" dirty="0" err="1"/>
              <a:t>không</a:t>
            </a:r>
            <a:r>
              <a:rPr lang="en-US" sz="1400" dirty="0"/>
              <a:t> </a:t>
            </a:r>
            <a:r>
              <a:rPr lang="en-US" sz="1400" dirty="0" err="1"/>
              <a:t>bị</a:t>
            </a:r>
            <a:r>
              <a:rPr lang="en-US" sz="1400" dirty="0"/>
              <a:t> </a:t>
            </a:r>
            <a:r>
              <a:rPr lang="en-US" sz="1400" dirty="0" err="1"/>
              <a:t>thay</a:t>
            </a:r>
            <a:r>
              <a:rPr lang="en-US" sz="1400" dirty="0"/>
              <a:t> </a:t>
            </a:r>
            <a:r>
              <a:rPr lang="en-US" sz="1400" dirty="0" err="1"/>
              <a:t>đổi</a:t>
            </a:r>
            <a:r>
              <a:rPr lang="en-US" sz="1400" dirty="0"/>
              <a:t> </a:t>
            </a:r>
            <a:r>
              <a:rPr lang="en-US" sz="1400" dirty="0" err="1"/>
              <a:t>cũng</a:t>
            </a:r>
            <a:r>
              <a:rPr lang="en-US" sz="1400" dirty="0"/>
              <a:t> </a:t>
            </a:r>
            <a:r>
              <a:rPr lang="en-US" sz="1400" dirty="0" err="1"/>
              <a:t>đồng</a:t>
            </a:r>
            <a:r>
              <a:rPr lang="en-US" sz="1400" dirty="0"/>
              <a:t> </a:t>
            </a:r>
            <a:r>
              <a:rPr lang="en-US" sz="1400" dirty="0" err="1"/>
              <a:t>nghĩa</a:t>
            </a:r>
            <a:r>
              <a:rPr lang="en-US" sz="1400" dirty="0"/>
              <a:t> </a:t>
            </a:r>
            <a:r>
              <a:rPr lang="en-US" sz="1400" dirty="0" err="1"/>
              <a:t>với</a:t>
            </a:r>
            <a:r>
              <a:rPr lang="en-US" sz="1400" dirty="0"/>
              <a:t> </a:t>
            </a:r>
            <a:r>
              <a:rPr lang="en-US" sz="1400" dirty="0" err="1"/>
              <a:t>việc</a:t>
            </a:r>
            <a:r>
              <a:rPr lang="en-US" sz="1400" dirty="0"/>
              <a:t> </a:t>
            </a:r>
            <a:r>
              <a:rPr lang="en-US" sz="1400" dirty="0" err="1"/>
              <a:t>bản</a:t>
            </a:r>
            <a:r>
              <a:rPr lang="en-US" sz="1400" dirty="0"/>
              <a:t> </a:t>
            </a:r>
            <a:r>
              <a:rPr lang="en-US" sz="1400" dirty="0" err="1"/>
              <a:t>thân</a:t>
            </a:r>
            <a:r>
              <a:rPr lang="en-US" sz="1400" dirty="0"/>
              <a:t> </a:t>
            </a:r>
            <a:r>
              <a:rPr lang="en-US" sz="1400" dirty="0" err="1"/>
              <a:t>văn</a:t>
            </a:r>
            <a:r>
              <a:rPr lang="en-US" sz="1400" dirty="0"/>
              <a:t> </a:t>
            </a:r>
            <a:r>
              <a:rPr lang="en-US" sz="1400" dirty="0" err="1"/>
              <a:t>bản</a:t>
            </a:r>
            <a:r>
              <a:rPr lang="en-US" sz="1400" dirty="0"/>
              <a:t> </a:t>
            </a:r>
            <a:r>
              <a:rPr lang="en-US" sz="1400" dirty="0" err="1"/>
              <a:t>đó</a:t>
            </a:r>
            <a:r>
              <a:rPr lang="en-US" sz="1400" dirty="0"/>
              <a:t> </a:t>
            </a:r>
            <a:r>
              <a:rPr lang="en-US" sz="1400" dirty="0" err="1"/>
              <a:t>không</a:t>
            </a:r>
            <a:r>
              <a:rPr lang="en-US" sz="1400" dirty="0"/>
              <a:t> </a:t>
            </a:r>
            <a:r>
              <a:rPr lang="en-US" sz="1400" dirty="0" err="1"/>
              <a:t>bị</a:t>
            </a:r>
            <a:r>
              <a:rPr lang="en-US" sz="1400" dirty="0"/>
              <a:t> </a:t>
            </a:r>
            <a:r>
              <a:rPr lang="en-US" sz="1400" dirty="0" err="1"/>
              <a:t>thay</a:t>
            </a:r>
            <a:r>
              <a:rPr lang="en-US" sz="1400" dirty="0"/>
              <a:t> </a:t>
            </a:r>
            <a:r>
              <a:rPr lang="en-US" sz="1400" dirty="0" err="1"/>
              <a:t>đổi</a:t>
            </a:r>
            <a:r>
              <a:rPr lang="en-US" sz="1400" dirty="0"/>
              <a:t>. </a:t>
            </a:r>
            <a:r>
              <a:rPr lang="en-US" sz="1400" dirty="0" err="1"/>
              <a:t>Từ</a:t>
            </a:r>
            <a:r>
              <a:rPr lang="en-US" sz="1400" dirty="0"/>
              <a:t> </a:t>
            </a:r>
            <a:r>
              <a:rPr lang="en-US" sz="1400" dirty="0" err="1"/>
              <a:t>đây</a:t>
            </a:r>
            <a:r>
              <a:rPr lang="en-US" sz="1400" dirty="0"/>
              <a:t> ta </a:t>
            </a:r>
            <a:r>
              <a:rPr lang="en-US" sz="1400" dirty="0" err="1"/>
              <a:t>có</a:t>
            </a:r>
            <a:r>
              <a:rPr lang="en-US" sz="1400" dirty="0"/>
              <a:t> </a:t>
            </a:r>
            <a:r>
              <a:rPr lang="en-US" sz="1400" dirty="0" err="1"/>
              <a:t>một</a:t>
            </a:r>
            <a:r>
              <a:rPr lang="en-US" sz="1400" dirty="0"/>
              <a:t> </a:t>
            </a:r>
            <a:r>
              <a:rPr lang="en-US" sz="1400" dirty="0" err="1"/>
              <a:t>giao</a:t>
            </a:r>
            <a:r>
              <a:rPr lang="en-US" sz="1400" dirty="0"/>
              <a:t> </a:t>
            </a:r>
            <a:r>
              <a:rPr lang="en-US" sz="1400" dirty="0" err="1"/>
              <a:t>thức</a:t>
            </a:r>
            <a:r>
              <a:rPr lang="en-US" sz="1400" dirty="0"/>
              <a:t> </a:t>
            </a:r>
            <a:r>
              <a:rPr lang="en-US" sz="1400" dirty="0" err="1"/>
              <a:t>cho</a:t>
            </a:r>
            <a:r>
              <a:rPr lang="en-US" sz="1400" dirty="0"/>
              <a:t> </a:t>
            </a:r>
            <a:r>
              <a:rPr lang="en-US" sz="1400" dirty="0" err="1"/>
              <a:t>phép</a:t>
            </a:r>
            <a:r>
              <a:rPr lang="en-US" sz="1400" dirty="0"/>
              <a:t> </a:t>
            </a:r>
            <a:r>
              <a:rPr lang="en-US" sz="1400" dirty="0" err="1"/>
              <a:t>xác</a:t>
            </a:r>
            <a:r>
              <a:rPr lang="en-US" sz="1400" dirty="0"/>
              <a:t> </a:t>
            </a:r>
            <a:r>
              <a:rPr lang="en-US" sz="1400" dirty="0" err="1"/>
              <a:t>thực</a:t>
            </a:r>
            <a:r>
              <a:rPr lang="en-US" sz="1400" dirty="0"/>
              <a:t> </a:t>
            </a:r>
            <a:r>
              <a:rPr lang="en-US" sz="1400" dirty="0" err="1"/>
              <a:t>đồng</a:t>
            </a:r>
            <a:r>
              <a:rPr lang="en-US" sz="1400" dirty="0"/>
              <a:t> </a:t>
            </a:r>
            <a:r>
              <a:rPr lang="en-US" sz="1400" dirty="0" err="1"/>
              <a:t>nhất</a:t>
            </a:r>
            <a:r>
              <a:rPr lang="en-US" sz="1400" dirty="0"/>
              <a:t> </a:t>
            </a:r>
            <a:r>
              <a:rPr lang="en-US" sz="1400" dirty="0" err="1"/>
              <a:t>giữa</a:t>
            </a:r>
            <a:r>
              <a:rPr lang="en-US" sz="1400" dirty="0"/>
              <a:t> </a:t>
            </a:r>
            <a:r>
              <a:rPr lang="en-US" sz="1400" dirty="0" err="1"/>
              <a:t>tài</a:t>
            </a:r>
            <a:r>
              <a:rPr lang="en-US" sz="1400" dirty="0"/>
              <a:t> </a:t>
            </a:r>
            <a:r>
              <a:rPr lang="en-US" sz="1400" dirty="0" err="1"/>
              <a:t>liệu</a:t>
            </a:r>
            <a:r>
              <a:rPr lang="en-US" sz="1400" dirty="0"/>
              <a:t> </a:t>
            </a:r>
            <a:r>
              <a:rPr lang="en-US" sz="1400" dirty="0" err="1"/>
              <a:t>bên</a:t>
            </a:r>
            <a:r>
              <a:rPr lang="en-US" sz="1400" dirty="0"/>
              <a:t> </a:t>
            </a:r>
            <a:r>
              <a:rPr lang="en-US" sz="1400" dirty="0" err="1"/>
              <a:t>gửi</a:t>
            </a:r>
            <a:r>
              <a:rPr lang="en-US" sz="1400" dirty="0"/>
              <a:t> </a:t>
            </a:r>
            <a:r>
              <a:rPr lang="en-US" sz="1400" dirty="0" err="1"/>
              <a:t>và</a:t>
            </a:r>
            <a:r>
              <a:rPr lang="en-US" sz="1400" dirty="0"/>
              <a:t> </a:t>
            </a:r>
            <a:r>
              <a:rPr lang="en-US" sz="1400" dirty="0" err="1"/>
              <a:t>bên</a:t>
            </a:r>
            <a:r>
              <a:rPr lang="en-US" sz="1400" dirty="0"/>
              <a:t> </a:t>
            </a:r>
            <a:r>
              <a:rPr lang="en-US" sz="1400" dirty="0" err="1"/>
              <a:t>nhận</a:t>
            </a:r>
            <a:r>
              <a:rPr lang="en-US" sz="1400" dirty="0"/>
              <a:t> (</a:t>
            </a:r>
            <a:r>
              <a:rPr lang="en-US" sz="1400" dirty="0" err="1"/>
              <a:t>giao</a:t>
            </a:r>
            <a:r>
              <a:rPr lang="en-US" sz="1400" dirty="0"/>
              <a:t> </a:t>
            </a:r>
            <a:r>
              <a:rPr lang="en-US" sz="1400" dirty="0" err="1"/>
              <a:t>thức</a:t>
            </a:r>
            <a:r>
              <a:rPr lang="en-US" sz="1400" dirty="0"/>
              <a:t> </a:t>
            </a:r>
            <a:r>
              <a:rPr lang="en-US" sz="1400" dirty="0" err="1"/>
              <a:t>có</a:t>
            </a:r>
            <a:r>
              <a:rPr lang="en-US" sz="1400" dirty="0"/>
              <a:t> </a:t>
            </a:r>
            <a:r>
              <a:rPr lang="en-US" sz="1400" dirty="0" err="1"/>
              <a:t>sử</a:t>
            </a:r>
            <a:r>
              <a:rPr lang="en-US" sz="1400" dirty="0"/>
              <a:t> </a:t>
            </a:r>
            <a:r>
              <a:rPr lang="en-US" sz="1400" dirty="0" err="1"/>
              <a:t>dụng</a:t>
            </a:r>
            <a:r>
              <a:rPr lang="en-US" sz="1400" dirty="0"/>
              <a:t> </a:t>
            </a:r>
            <a:r>
              <a:rPr lang="en-US" sz="1400" dirty="0" err="1"/>
              <a:t>mã</a:t>
            </a:r>
            <a:r>
              <a:rPr lang="en-US" sz="1400" dirty="0"/>
              <a:t> </a:t>
            </a:r>
            <a:r>
              <a:rPr lang="en-US" sz="1400" dirty="0" err="1"/>
              <a:t>hóa</a:t>
            </a:r>
            <a:r>
              <a:rPr lang="en-US" sz="1400" dirty="0"/>
              <a:t> </a:t>
            </a:r>
            <a:r>
              <a:rPr lang="en-US" sz="1400" dirty="0" err="1"/>
              <a:t>công</a:t>
            </a:r>
            <a:r>
              <a:rPr lang="en-US" sz="1400" dirty="0"/>
              <a:t> </a:t>
            </a:r>
            <a:r>
              <a:rPr lang="en-US" sz="1400" dirty="0" err="1"/>
              <a:t>khai</a:t>
            </a:r>
            <a:r>
              <a:rPr lang="en-US" sz="1400" dirty="0"/>
              <a:t> </a:t>
            </a:r>
            <a:r>
              <a:rPr lang="en-US" sz="1400" dirty="0" err="1"/>
              <a:t>cho</a:t>
            </a:r>
            <a:r>
              <a:rPr lang="en-US" sz="1400" dirty="0"/>
              <a:t> </a:t>
            </a:r>
            <a:r>
              <a:rPr lang="en-US" sz="1400" dirty="0" err="1"/>
              <a:t>việc</a:t>
            </a:r>
            <a:r>
              <a:rPr lang="en-US" sz="1400" dirty="0"/>
              <a:t> </a:t>
            </a:r>
            <a:r>
              <a:rPr lang="en-US" sz="1400" dirty="0" err="1"/>
              <a:t>bảo</a:t>
            </a:r>
            <a:r>
              <a:rPr lang="en-US" sz="1400" dirty="0"/>
              <a:t> </a:t>
            </a:r>
            <a:r>
              <a:rPr lang="en-US" sz="1400" dirty="0" err="1"/>
              <a:t>vệ</a:t>
            </a:r>
            <a:r>
              <a:rPr lang="en-US" sz="1400" dirty="0"/>
              <a:t> </a:t>
            </a:r>
            <a:r>
              <a:rPr lang="en-US" sz="1400" dirty="0" err="1"/>
              <a:t>nội</a:t>
            </a:r>
            <a:r>
              <a:rPr lang="en-US" sz="1400" dirty="0"/>
              <a:t> dung </a:t>
            </a:r>
            <a:r>
              <a:rPr lang="en-US" sz="1400" dirty="0" err="1"/>
              <a:t>của</a:t>
            </a:r>
            <a:r>
              <a:rPr lang="en-US" sz="1400" dirty="0"/>
              <a:t> </a:t>
            </a:r>
            <a:r>
              <a:rPr lang="en-US" sz="1400" dirty="0" err="1"/>
              <a:t>văn</a:t>
            </a:r>
            <a:r>
              <a:rPr lang="en-US" sz="1400" dirty="0"/>
              <a:t> </a:t>
            </a:r>
            <a:r>
              <a:rPr lang="en-US" sz="1400" dirty="0" err="1"/>
              <a:t>bản</a:t>
            </a:r>
            <a:r>
              <a:rPr lang="en-US" sz="1400" dirty="0"/>
              <a:t> </a:t>
            </a:r>
            <a:r>
              <a:rPr lang="en-US" sz="1400" dirty="0" err="1"/>
              <a:t>đại</a:t>
            </a:r>
            <a:r>
              <a:rPr lang="en-US" sz="1400" dirty="0"/>
              <a:t> </a:t>
            </a:r>
            <a:r>
              <a:rPr lang="en-US" sz="1400" dirty="0" err="1"/>
              <a:t>diện</a:t>
            </a:r>
            <a:r>
              <a:rPr lang="en-US" sz="1400" dirty="0"/>
              <a:t>). </a:t>
            </a:r>
            <a:r>
              <a:rPr lang="en-US" sz="1400" dirty="0" err="1"/>
              <a:t>Vì</a:t>
            </a:r>
            <a:r>
              <a:rPr lang="en-US" sz="1400" dirty="0"/>
              <a:t> </a:t>
            </a:r>
            <a:r>
              <a:rPr lang="en-US" sz="1400" dirty="0" err="1"/>
              <a:t>văn</a:t>
            </a:r>
            <a:r>
              <a:rPr lang="en-US" sz="1400" dirty="0"/>
              <a:t> </a:t>
            </a:r>
            <a:r>
              <a:rPr lang="en-US" sz="1400" dirty="0" err="1"/>
              <a:t>bản</a:t>
            </a:r>
            <a:r>
              <a:rPr lang="en-US" sz="1400" dirty="0"/>
              <a:t> </a:t>
            </a:r>
            <a:r>
              <a:rPr lang="en-US" sz="1400" dirty="0" err="1"/>
              <a:t>đại</a:t>
            </a:r>
            <a:r>
              <a:rPr lang="en-US" sz="1400" dirty="0"/>
              <a:t> </a:t>
            </a:r>
            <a:r>
              <a:rPr lang="en-US" sz="1400" dirty="0" err="1"/>
              <a:t>diện</a:t>
            </a:r>
            <a:r>
              <a:rPr lang="en-US" sz="1400" dirty="0"/>
              <a:t> </a:t>
            </a:r>
            <a:r>
              <a:rPr lang="en-US" sz="1400" dirty="0" err="1"/>
              <a:t>là</a:t>
            </a:r>
            <a:r>
              <a:rPr lang="en-US" sz="1400" dirty="0"/>
              <a:t> </a:t>
            </a:r>
            <a:r>
              <a:rPr lang="en-US" sz="1400" dirty="0" err="1"/>
              <a:t>một</a:t>
            </a:r>
            <a:r>
              <a:rPr lang="en-US" sz="1400" dirty="0"/>
              <a:t> </a:t>
            </a:r>
            <a:r>
              <a:rPr lang="en-US" sz="1400" dirty="0" err="1"/>
              <a:t>chuỗi</a:t>
            </a:r>
            <a:r>
              <a:rPr lang="en-US" sz="1400" dirty="0"/>
              <a:t> bits </a:t>
            </a:r>
            <a:r>
              <a:rPr lang="en-US" sz="1400" dirty="0" err="1"/>
              <a:t>rất</a:t>
            </a:r>
            <a:r>
              <a:rPr lang="en-US" sz="1400" dirty="0"/>
              <a:t> </a:t>
            </a:r>
            <a:r>
              <a:rPr lang="en-US" sz="1400" dirty="0" err="1"/>
              <a:t>ngắn</a:t>
            </a:r>
            <a:r>
              <a:rPr lang="en-US" sz="1400" dirty="0"/>
              <a:t> </a:t>
            </a:r>
            <a:r>
              <a:rPr lang="en-US" sz="1400" dirty="0" err="1"/>
              <a:t>nên</a:t>
            </a:r>
            <a:r>
              <a:rPr lang="en-US" sz="1400" dirty="0"/>
              <a:t> </a:t>
            </a:r>
            <a:r>
              <a:rPr lang="en-US" sz="1400" dirty="0" err="1"/>
              <a:t>việc</a:t>
            </a:r>
            <a:r>
              <a:rPr lang="en-US" sz="1400" dirty="0"/>
              <a:t> </a:t>
            </a:r>
            <a:r>
              <a:rPr lang="en-US" sz="1400" dirty="0" err="1"/>
              <a:t>mã</a:t>
            </a:r>
            <a:r>
              <a:rPr lang="en-US" sz="1400" dirty="0"/>
              <a:t> </a:t>
            </a:r>
            <a:r>
              <a:rPr lang="en-US" sz="1400" dirty="0" err="1"/>
              <a:t>hóa</a:t>
            </a:r>
            <a:r>
              <a:rPr lang="en-US" sz="1400" dirty="0"/>
              <a:t> </a:t>
            </a:r>
            <a:r>
              <a:rPr lang="en-US" sz="1400" dirty="0" err="1"/>
              <a:t>không</a:t>
            </a:r>
            <a:r>
              <a:rPr lang="en-US" sz="1400" dirty="0"/>
              <a:t> </a:t>
            </a:r>
            <a:r>
              <a:rPr lang="en-US" sz="1400" dirty="0" err="1"/>
              <a:t>tốn</a:t>
            </a:r>
            <a:r>
              <a:rPr lang="en-US" sz="1400" dirty="0"/>
              <a:t> </a:t>
            </a:r>
            <a:r>
              <a:rPr lang="en-US" sz="1400" dirty="0" err="1"/>
              <a:t>nhiều</a:t>
            </a:r>
            <a:r>
              <a:rPr lang="en-US" sz="1400" dirty="0"/>
              <a:t> </a:t>
            </a:r>
            <a:r>
              <a:rPr lang="en-US" sz="1400" dirty="0" err="1"/>
              <a:t>thời</a:t>
            </a:r>
            <a:r>
              <a:rPr lang="en-US" sz="1400" dirty="0"/>
              <a:t> </a:t>
            </a:r>
            <a:r>
              <a:rPr lang="en-US" sz="1400" dirty="0" err="1"/>
              <a:t>gian</a:t>
            </a:r>
            <a:r>
              <a:rPr lang="en-US" sz="1400" dirty="0"/>
              <a:t>.</a:t>
            </a:r>
          </a:p>
          <a:p>
            <a:endParaRPr lang="en-US" sz="1600" dirty="0"/>
          </a:p>
        </p:txBody>
      </p:sp>
    </p:spTree>
    <p:extLst>
      <p:ext uri="{BB962C8B-B14F-4D97-AF65-F5344CB8AC3E}">
        <p14:creationId xmlns:p14="http://schemas.microsoft.com/office/powerpoint/2010/main" val="3063792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r>
              <a:rPr lang="en-US" sz="2000" dirty="0" smtClean="0">
                <a:latin typeface="Palatino Linotype" panose="02040502050505030304" pitchFamily="18" charset="0"/>
              </a:rPr>
              <a:t>2.2) </a:t>
            </a:r>
            <a:r>
              <a:rPr lang="en-US" sz="2000" dirty="0" err="1">
                <a:latin typeface="Palatino Linotype" panose="02040502050505030304" pitchFamily="18" charset="0"/>
              </a:rPr>
              <a:t>Phương</a:t>
            </a:r>
            <a:r>
              <a:rPr lang="en-US" sz="2000" dirty="0">
                <a:latin typeface="Palatino Linotype" panose="02040502050505030304" pitchFamily="18" charset="0"/>
              </a:rPr>
              <a:t> </a:t>
            </a:r>
            <a:r>
              <a:rPr lang="en-US" sz="2000" dirty="0" err="1">
                <a:latin typeface="Palatino Linotype" panose="02040502050505030304" pitchFamily="18" charset="0"/>
              </a:rPr>
              <a:t>pháp</a:t>
            </a:r>
            <a:r>
              <a:rPr lang="en-US" sz="2000" dirty="0">
                <a:latin typeface="Palatino Linotype" panose="02040502050505030304" pitchFamily="18" charset="0"/>
              </a:rPr>
              <a:t> </a:t>
            </a:r>
            <a:r>
              <a:rPr lang="en-US" sz="2000" dirty="0" err="1">
                <a:latin typeface="Palatino Linotype" panose="02040502050505030304" pitchFamily="18" charset="0"/>
              </a:rPr>
              <a:t>xác</a:t>
            </a:r>
            <a:r>
              <a:rPr lang="en-US" sz="2000" dirty="0">
                <a:latin typeface="Palatino Linotype" panose="02040502050505030304" pitchFamily="18" charset="0"/>
              </a:rPr>
              <a:t> </a:t>
            </a:r>
            <a:r>
              <a:rPr lang="en-US" sz="2000" dirty="0" err="1">
                <a:latin typeface="Palatino Linotype" panose="02040502050505030304" pitchFamily="18" charset="0"/>
              </a:rPr>
              <a:t>thực</a:t>
            </a:r>
            <a:r>
              <a:rPr lang="en-US" sz="2000" dirty="0">
                <a:latin typeface="Palatino Linotype" panose="02040502050505030304" pitchFamily="18" charset="0"/>
              </a:rPr>
              <a:t> </a:t>
            </a:r>
            <a:r>
              <a:rPr lang="en-US" sz="2000" dirty="0" err="1">
                <a:latin typeface="Palatino Linotype" panose="02040502050505030304" pitchFamily="18" charset="0"/>
              </a:rPr>
              <a:t>thực</a:t>
            </a:r>
            <a:r>
              <a:rPr lang="en-US" sz="2000" dirty="0">
                <a:latin typeface="Palatino Linotype" panose="02040502050505030304" pitchFamily="18" charset="0"/>
              </a:rPr>
              <a:t> </a:t>
            </a:r>
            <a:r>
              <a:rPr lang="en-US" sz="2000" dirty="0" err="1">
                <a:latin typeface="Palatino Linotype" panose="02040502050505030304" pitchFamily="18" charset="0"/>
              </a:rPr>
              <a:t>thể</a:t>
            </a:r>
            <a:endParaRPr lang="en-US" sz="2000" dirty="0">
              <a:latin typeface="Palatino Linotype" panose="02040502050505030304" pitchFamily="18" charset="0"/>
            </a:endParaRPr>
          </a:p>
        </p:txBody>
      </p:sp>
      <p:sp>
        <p:nvSpPr>
          <p:cNvPr id="3" name="Content Placeholder 2"/>
          <p:cNvSpPr>
            <a:spLocks noGrp="1"/>
          </p:cNvSpPr>
          <p:nvPr>
            <p:ph sz="quarter" idx="13"/>
          </p:nvPr>
        </p:nvSpPr>
        <p:spPr/>
        <p:txBody>
          <a:bodyPr>
            <a:normAutofit/>
          </a:bodyPr>
          <a:lstStyle/>
          <a:p>
            <a:r>
              <a:rPr lang="en-US" sz="1600" dirty="0" err="1"/>
              <a:t>Xác</a:t>
            </a:r>
            <a:r>
              <a:rPr lang="en-US" sz="1600" dirty="0"/>
              <a:t> </a:t>
            </a:r>
            <a:r>
              <a:rPr lang="en-US" sz="1600" dirty="0" err="1"/>
              <a:t>thực</a:t>
            </a:r>
            <a:r>
              <a:rPr lang="en-US" sz="1600" dirty="0"/>
              <a:t> </a:t>
            </a:r>
            <a:r>
              <a:rPr lang="en-US" sz="1600" dirty="0" err="1"/>
              <a:t>thực</a:t>
            </a:r>
            <a:r>
              <a:rPr lang="en-US" sz="1600" dirty="0"/>
              <a:t> </a:t>
            </a:r>
            <a:r>
              <a:rPr lang="en-US" sz="1600" dirty="0" err="1"/>
              <a:t>thể</a:t>
            </a:r>
            <a:r>
              <a:rPr lang="en-US" sz="1600" dirty="0"/>
              <a:t> </a:t>
            </a:r>
            <a:r>
              <a:rPr lang="en-US" sz="1600" dirty="0" err="1"/>
              <a:t>là</a:t>
            </a:r>
            <a:r>
              <a:rPr lang="en-US" sz="1600" dirty="0"/>
              <a:t> </a:t>
            </a:r>
            <a:r>
              <a:rPr lang="en-US" sz="1600" dirty="0" err="1"/>
              <a:t>việc</a:t>
            </a:r>
            <a:r>
              <a:rPr lang="en-US" sz="1600" dirty="0"/>
              <a:t> </a:t>
            </a:r>
            <a:r>
              <a:rPr lang="en-US" sz="1600" dirty="0" err="1"/>
              <a:t>chứng</a:t>
            </a:r>
            <a:r>
              <a:rPr lang="en-US" sz="1600" dirty="0"/>
              <a:t> minh </a:t>
            </a:r>
            <a:r>
              <a:rPr lang="en-US" sz="1600" dirty="0" err="1"/>
              <a:t>từ</a:t>
            </a:r>
            <a:r>
              <a:rPr lang="en-US" sz="1600" dirty="0"/>
              <a:t> </a:t>
            </a:r>
            <a:r>
              <a:rPr lang="en-US" sz="1600" dirty="0" err="1"/>
              <a:t>xa</a:t>
            </a:r>
            <a:r>
              <a:rPr lang="en-US" sz="1600" dirty="0"/>
              <a:t> </a:t>
            </a:r>
            <a:r>
              <a:rPr lang="en-US" sz="1600" dirty="0" err="1"/>
              <a:t>bằng</a:t>
            </a:r>
            <a:r>
              <a:rPr lang="en-US" sz="1600" dirty="0"/>
              <a:t> </a:t>
            </a:r>
            <a:r>
              <a:rPr lang="en-US" sz="1600" dirty="0" err="1"/>
              <a:t>các</a:t>
            </a:r>
            <a:r>
              <a:rPr lang="en-US" sz="1600" dirty="0"/>
              <a:t> </a:t>
            </a:r>
            <a:r>
              <a:rPr lang="en-US" sz="1600" dirty="0" err="1"/>
              <a:t>phương</a:t>
            </a:r>
            <a:r>
              <a:rPr lang="en-US" sz="1600" dirty="0"/>
              <a:t> </a:t>
            </a:r>
            <a:r>
              <a:rPr lang="en-US" sz="1600" dirty="0" err="1"/>
              <a:t>tiện</a:t>
            </a:r>
            <a:r>
              <a:rPr lang="en-US" sz="1600" dirty="0"/>
              <a:t> </a:t>
            </a:r>
            <a:r>
              <a:rPr lang="en-US" sz="1600" dirty="0" err="1"/>
              <a:t>điện</a:t>
            </a:r>
            <a:r>
              <a:rPr lang="en-US" sz="1600" dirty="0"/>
              <a:t> </a:t>
            </a:r>
            <a:r>
              <a:rPr lang="en-US" sz="1600" dirty="0" err="1"/>
              <a:t>tử</a:t>
            </a:r>
            <a:r>
              <a:rPr lang="en-US" sz="1600" dirty="0"/>
              <a:t>. </a:t>
            </a:r>
            <a:r>
              <a:rPr lang="en-US" sz="1600" dirty="0" err="1"/>
              <a:t>Sự</a:t>
            </a:r>
            <a:r>
              <a:rPr lang="en-US" sz="1600" dirty="0"/>
              <a:t> </a:t>
            </a:r>
            <a:r>
              <a:rPr lang="en-US" sz="1600" dirty="0" err="1"/>
              <a:t>tồn</a:t>
            </a:r>
            <a:r>
              <a:rPr lang="en-US" sz="1600" dirty="0"/>
              <a:t> </a:t>
            </a:r>
            <a:r>
              <a:rPr lang="en-US" sz="1600" dirty="0" err="1"/>
              <a:t>tại</a:t>
            </a:r>
            <a:r>
              <a:rPr lang="en-US" sz="1600" dirty="0"/>
              <a:t> </a:t>
            </a:r>
            <a:r>
              <a:rPr lang="en-US" sz="1600" dirty="0" err="1"/>
              <a:t>chính</a:t>
            </a:r>
            <a:r>
              <a:rPr lang="en-US" sz="1600" dirty="0"/>
              <a:t> </a:t>
            </a:r>
            <a:r>
              <a:rPr lang="en-US" sz="1600" dirty="0" err="1"/>
              <a:t>xác</a:t>
            </a:r>
            <a:r>
              <a:rPr lang="en-US" sz="1600" dirty="0"/>
              <a:t> </a:t>
            </a:r>
            <a:r>
              <a:rPr lang="en-US" sz="1600" dirty="0" err="1"/>
              <a:t>và</a:t>
            </a:r>
            <a:r>
              <a:rPr lang="en-US" sz="1600" dirty="0"/>
              <a:t> </a:t>
            </a:r>
            <a:r>
              <a:rPr lang="en-US" sz="1600" dirty="0" err="1"/>
              <a:t>hợp</a:t>
            </a:r>
            <a:r>
              <a:rPr lang="en-US" sz="1600" dirty="0"/>
              <a:t> </a:t>
            </a:r>
            <a:r>
              <a:rPr lang="en-US" sz="1600" dirty="0" err="1"/>
              <a:t>lệ</a:t>
            </a:r>
            <a:r>
              <a:rPr lang="en-US" sz="1600" dirty="0"/>
              <a:t> </a:t>
            </a:r>
            <a:r>
              <a:rPr lang="en-US" sz="1600" dirty="0" err="1"/>
              <a:t>danh</a:t>
            </a:r>
            <a:r>
              <a:rPr lang="en-US" sz="1600" dirty="0"/>
              <a:t> </a:t>
            </a:r>
            <a:r>
              <a:rPr lang="en-US" sz="1600" dirty="0" err="1"/>
              <a:t>tính</a:t>
            </a:r>
            <a:r>
              <a:rPr lang="en-US" sz="1600" dirty="0"/>
              <a:t> </a:t>
            </a:r>
            <a:r>
              <a:rPr lang="en-US" sz="1600" dirty="0" err="1"/>
              <a:t>của</a:t>
            </a:r>
            <a:r>
              <a:rPr lang="en-US" sz="1600" dirty="0"/>
              <a:t> </a:t>
            </a:r>
            <a:r>
              <a:rPr lang="en-US" sz="1600" dirty="0" err="1"/>
              <a:t>một</a:t>
            </a:r>
            <a:r>
              <a:rPr lang="en-US" sz="1600" dirty="0"/>
              <a:t> </a:t>
            </a:r>
            <a:r>
              <a:rPr lang="en-US" sz="1600" dirty="0" err="1"/>
              <a:t>chủ</a:t>
            </a:r>
            <a:r>
              <a:rPr lang="en-US" sz="1600" dirty="0"/>
              <a:t> </a:t>
            </a:r>
            <a:r>
              <a:rPr lang="en-US" sz="1600" dirty="0" err="1"/>
              <a:t>thể</a:t>
            </a:r>
            <a:r>
              <a:rPr lang="en-US" sz="1600" dirty="0"/>
              <a:t> </a:t>
            </a:r>
            <a:r>
              <a:rPr lang="en-US" sz="1600" dirty="0" err="1"/>
              <a:t>được</a:t>
            </a:r>
            <a:r>
              <a:rPr lang="en-US" sz="1600" dirty="0"/>
              <a:t> </a:t>
            </a:r>
            <a:r>
              <a:rPr lang="en-US" sz="1600" dirty="0" err="1"/>
              <a:t>xác</a:t>
            </a:r>
            <a:r>
              <a:rPr lang="en-US" sz="1600" dirty="0"/>
              <a:t> </a:t>
            </a:r>
            <a:r>
              <a:rPr lang="en-US" sz="1600" dirty="0" err="1"/>
              <a:t>nhận</a:t>
            </a:r>
            <a:r>
              <a:rPr lang="en-US" sz="1600" dirty="0"/>
              <a:t> </a:t>
            </a:r>
            <a:r>
              <a:rPr lang="en-US" sz="1600" dirty="0" err="1"/>
              <a:t>thông</a:t>
            </a:r>
            <a:r>
              <a:rPr lang="en-US" sz="1600" dirty="0"/>
              <a:t> qua </a:t>
            </a:r>
            <a:r>
              <a:rPr lang="en-US" sz="1600" dirty="0" err="1"/>
              <a:t>việc</a:t>
            </a:r>
            <a:r>
              <a:rPr lang="en-US" sz="1600" dirty="0"/>
              <a:t> </a:t>
            </a:r>
            <a:r>
              <a:rPr lang="en-US" sz="1600" dirty="0" err="1"/>
              <a:t>trao</a:t>
            </a:r>
            <a:r>
              <a:rPr lang="en-US" sz="1600" dirty="0"/>
              <a:t> </a:t>
            </a:r>
            <a:r>
              <a:rPr lang="en-US" sz="1600" dirty="0" err="1"/>
              <a:t>đổi</a:t>
            </a:r>
            <a:r>
              <a:rPr lang="en-US" sz="1600" dirty="0"/>
              <a:t> </a:t>
            </a:r>
            <a:r>
              <a:rPr lang="en-US" sz="1600" dirty="0" err="1"/>
              <a:t>thông</a:t>
            </a:r>
            <a:r>
              <a:rPr lang="en-US" sz="1600" dirty="0"/>
              <a:t> tin </a:t>
            </a:r>
            <a:r>
              <a:rPr lang="en-US" sz="1600" dirty="0" err="1"/>
              <a:t>điện</a:t>
            </a:r>
            <a:r>
              <a:rPr lang="en-US" sz="1600" dirty="0"/>
              <a:t> </a:t>
            </a:r>
            <a:r>
              <a:rPr lang="en-US" sz="1600" dirty="0" err="1"/>
              <a:t>tử</a:t>
            </a:r>
            <a:r>
              <a:rPr lang="en-US" sz="1600" dirty="0"/>
              <a:t> </a:t>
            </a:r>
            <a:r>
              <a:rPr lang="en-US" sz="1600" dirty="0" err="1"/>
              <a:t>giữa</a:t>
            </a:r>
            <a:r>
              <a:rPr lang="en-US" sz="1600" dirty="0"/>
              <a:t> </a:t>
            </a:r>
            <a:r>
              <a:rPr lang="en-US" sz="1600" dirty="0" err="1"/>
              <a:t>cá</a:t>
            </a:r>
            <a:r>
              <a:rPr lang="en-US" sz="1600" dirty="0"/>
              <a:t> </a:t>
            </a:r>
            <a:r>
              <a:rPr lang="en-US" sz="1600" dirty="0" err="1"/>
              <a:t>nhân</a:t>
            </a:r>
            <a:r>
              <a:rPr lang="en-US" sz="1600" dirty="0"/>
              <a:t> </a:t>
            </a:r>
            <a:r>
              <a:rPr lang="en-US" sz="1600" dirty="0" err="1"/>
              <a:t>với</a:t>
            </a:r>
            <a:r>
              <a:rPr lang="en-US" sz="1600" dirty="0"/>
              <a:t> </a:t>
            </a:r>
            <a:r>
              <a:rPr lang="en-US" sz="1600" dirty="0" err="1"/>
              <a:t>doanh</a:t>
            </a:r>
            <a:r>
              <a:rPr lang="en-US" sz="1600" dirty="0"/>
              <a:t> </a:t>
            </a:r>
            <a:r>
              <a:rPr lang="en-US" sz="1600" dirty="0" err="1"/>
              <a:t>nghiệp</a:t>
            </a:r>
            <a:r>
              <a:rPr lang="en-US" sz="1600" dirty="0"/>
              <a:t>, </a:t>
            </a:r>
            <a:r>
              <a:rPr lang="en-US" sz="1600" dirty="0" err="1"/>
              <a:t>giữa</a:t>
            </a:r>
            <a:r>
              <a:rPr lang="en-US" sz="1600" dirty="0"/>
              <a:t> </a:t>
            </a:r>
            <a:r>
              <a:rPr lang="en-US" sz="1600" dirty="0" err="1"/>
              <a:t>cá</a:t>
            </a:r>
            <a:r>
              <a:rPr lang="en-US" sz="1600" dirty="0"/>
              <a:t> </a:t>
            </a:r>
            <a:r>
              <a:rPr lang="en-US" sz="1600" dirty="0" err="1"/>
              <a:t>nhân</a:t>
            </a:r>
            <a:r>
              <a:rPr lang="en-US" sz="1600" dirty="0"/>
              <a:t> </a:t>
            </a:r>
            <a:r>
              <a:rPr lang="en-US" sz="1600" dirty="0" err="1"/>
              <a:t>với</a:t>
            </a:r>
            <a:r>
              <a:rPr lang="en-US" sz="1600" dirty="0"/>
              <a:t> </a:t>
            </a:r>
            <a:r>
              <a:rPr lang="en-US" sz="1600" dirty="0" err="1"/>
              <a:t>tổ</a:t>
            </a:r>
            <a:r>
              <a:rPr lang="en-US" sz="1600" dirty="0"/>
              <a:t> </a:t>
            </a:r>
            <a:r>
              <a:rPr lang="en-US" sz="1600" dirty="0" err="1"/>
              <a:t>chức</a:t>
            </a:r>
            <a:r>
              <a:rPr lang="en-US" sz="1600" dirty="0"/>
              <a:t>, </a:t>
            </a:r>
            <a:r>
              <a:rPr lang="en-US" sz="1600" dirty="0" err="1"/>
              <a:t>giữa</a:t>
            </a:r>
            <a:r>
              <a:rPr lang="en-US" sz="1600" dirty="0"/>
              <a:t> </a:t>
            </a:r>
            <a:r>
              <a:rPr lang="en-US" sz="1600" dirty="0" err="1"/>
              <a:t>cá</a:t>
            </a:r>
            <a:r>
              <a:rPr lang="en-US" sz="1600" dirty="0"/>
              <a:t> </a:t>
            </a:r>
            <a:r>
              <a:rPr lang="en-US" sz="1600" dirty="0" err="1"/>
              <a:t>nhân</a:t>
            </a:r>
            <a:r>
              <a:rPr lang="en-US" sz="1600" dirty="0"/>
              <a:t> </a:t>
            </a:r>
            <a:r>
              <a:rPr lang="en-US" sz="1600" dirty="0" err="1"/>
              <a:t>với</a:t>
            </a:r>
            <a:r>
              <a:rPr lang="en-US" sz="1600" dirty="0"/>
              <a:t> </a:t>
            </a:r>
            <a:r>
              <a:rPr lang="en-US" sz="1600" dirty="0" err="1"/>
              <a:t>một</a:t>
            </a:r>
            <a:r>
              <a:rPr lang="en-US" sz="1600" dirty="0"/>
              <a:t> </a:t>
            </a:r>
            <a:r>
              <a:rPr lang="en-US" sz="1600" dirty="0" err="1"/>
              <a:t>dịch</a:t>
            </a:r>
            <a:r>
              <a:rPr lang="en-US" sz="1600" dirty="0"/>
              <a:t> </a:t>
            </a:r>
            <a:r>
              <a:rPr lang="en-US" sz="1600" dirty="0" err="1"/>
              <a:t>vụ</a:t>
            </a:r>
            <a:r>
              <a:rPr lang="en-US" sz="1600" dirty="0"/>
              <a:t> </a:t>
            </a:r>
            <a:r>
              <a:rPr lang="en-US" sz="1600" dirty="0" err="1"/>
              <a:t>nào</a:t>
            </a:r>
            <a:r>
              <a:rPr lang="en-US" sz="1600" dirty="0"/>
              <a:t> </a:t>
            </a:r>
            <a:r>
              <a:rPr lang="en-US" sz="1600" dirty="0" err="1"/>
              <a:t>đó</a:t>
            </a:r>
            <a:r>
              <a:rPr lang="en-US" sz="1600" dirty="0"/>
              <a:t>,…</a:t>
            </a:r>
          </a:p>
          <a:p>
            <a:r>
              <a:rPr lang="en-US" sz="1600" dirty="0" err="1"/>
              <a:t>Mục</a:t>
            </a:r>
            <a:r>
              <a:rPr lang="en-US" sz="1600" dirty="0"/>
              <a:t> </a:t>
            </a:r>
            <a:r>
              <a:rPr lang="en-US" sz="1600" dirty="0" err="1"/>
              <a:t>đích</a:t>
            </a:r>
            <a:r>
              <a:rPr lang="en-US" sz="1600" dirty="0"/>
              <a:t> </a:t>
            </a:r>
            <a:r>
              <a:rPr lang="en-US" sz="1600" dirty="0" err="1"/>
              <a:t>của</a:t>
            </a:r>
            <a:r>
              <a:rPr lang="en-US" sz="1600" dirty="0"/>
              <a:t> </a:t>
            </a:r>
            <a:r>
              <a:rPr lang="en-US" sz="1600" dirty="0" err="1"/>
              <a:t>việc</a:t>
            </a:r>
            <a:r>
              <a:rPr lang="en-US" sz="1600" dirty="0"/>
              <a:t> </a:t>
            </a:r>
            <a:r>
              <a:rPr lang="en-US" sz="1600" dirty="0" err="1"/>
              <a:t>xác</a:t>
            </a:r>
            <a:r>
              <a:rPr lang="en-US" sz="1600" dirty="0"/>
              <a:t> </a:t>
            </a:r>
            <a:r>
              <a:rPr lang="en-US" sz="1600" dirty="0" err="1"/>
              <a:t>thực</a:t>
            </a:r>
            <a:r>
              <a:rPr lang="en-US" sz="1600" dirty="0"/>
              <a:t> </a:t>
            </a:r>
            <a:r>
              <a:rPr lang="en-US" sz="1600" dirty="0" err="1"/>
              <a:t>thực</a:t>
            </a:r>
            <a:r>
              <a:rPr lang="en-US" sz="1600" dirty="0"/>
              <a:t> </a:t>
            </a:r>
            <a:r>
              <a:rPr lang="en-US" sz="1600" dirty="0" err="1"/>
              <a:t>thể</a:t>
            </a:r>
            <a:r>
              <a:rPr lang="en-US" sz="1600" dirty="0"/>
              <a:t> </a:t>
            </a:r>
            <a:r>
              <a:rPr lang="en-US" sz="1600" dirty="0" err="1"/>
              <a:t>là</a:t>
            </a:r>
            <a:r>
              <a:rPr lang="en-US" sz="1600" dirty="0"/>
              <a:t> </a:t>
            </a:r>
            <a:r>
              <a:rPr lang="en-US" sz="1600" dirty="0" err="1"/>
              <a:t>nhằm</a:t>
            </a:r>
            <a:r>
              <a:rPr lang="en-US" sz="1600" dirty="0"/>
              <a:t> </a:t>
            </a:r>
            <a:r>
              <a:rPr lang="en-US" sz="1600" dirty="0" err="1"/>
              <a:t>phòng</a:t>
            </a:r>
            <a:r>
              <a:rPr lang="en-US" sz="1600" dirty="0"/>
              <a:t> </a:t>
            </a:r>
            <a:r>
              <a:rPr lang="en-US" sz="1600" dirty="0" err="1"/>
              <a:t>chống</a:t>
            </a:r>
            <a:r>
              <a:rPr lang="en-US" sz="1600" dirty="0"/>
              <a:t> </a:t>
            </a:r>
            <a:r>
              <a:rPr lang="en-US" sz="1600" dirty="0" err="1"/>
              <a:t>giả</a:t>
            </a:r>
            <a:r>
              <a:rPr lang="en-US" sz="1600" dirty="0"/>
              <a:t> </a:t>
            </a:r>
            <a:r>
              <a:rPr lang="en-US" sz="1600" dirty="0" err="1"/>
              <a:t>mạo</a:t>
            </a:r>
            <a:r>
              <a:rPr lang="en-US" sz="1600" dirty="0"/>
              <a:t>, </a:t>
            </a:r>
            <a:r>
              <a:rPr lang="en-US" sz="1600" dirty="0" err="1"/>
              <a:t>chống</a:t>
            </a:r>
            <a:r>
              <a:rPr lang="en-US" sz="1600" dirty="0"/>
              <a:t> </a:t>
            </a:r>
            <a:r>
              <a:rPr lang="en-US" sz="1600" dirty="0" err="1"/>
              <a:t>chối</a:t>
            </a:r>
            <a:r>
              <a:rPr lang="en-US" sz="1600" dirty="0"/>
              <a:t> </a:t>
            </a:r>
            <a:r>
              <a:rPr lang="en-US" sz="1600" dirty="0" err="1"/>
              <a:t>bỏ</a:t>
            </a:r>
            <a:r>
              <a:rPr lang="en-US" sz="1600" dirty="0"/>
              <a:t>, </a:t>
            </a:r>
            <a:r>
              <a:rPr lang="en-US" sz="1600" dirty="0" err="1"/>
              <a:t>đảm</a:t>
            </a:r>
            <a:r>
              <a:rPr lang="en-US" sz="1600" dirty="0"/>
              <a:t> </a:t>
            </a:r>
            <a:r>
              <a:rPr lang="en-US" sz="1600" dirty="0" err="1"/>
              <a:t>bảo</a:t>
            </a:r>
            <a:r>
              <a:rPr lang="en-US" sz="1600" dirty="0"/>
              <a:t> </a:t>
            </a:r>
            <a:r>
              <a:rPr lang="en-US" sz="1600" dirty="0" err="1"/>
              <a:t>tính</a:t>
            </a:r>
            <a:r>
              <a:rPr lang="en-US" sz="1600" dirty="0"/>
              <a:t> </a:t>
            </a:r>
            <a:r>
              <a:rPr lang="en-US" sz="1600" dirty="0" err="1"/>
              <a:t>toàn</a:t>
            </a:r>
            <a:r>
              <a:rPr lang="en-US" sz="1600" dirty="0"/>
              <a:t> </a:t>
            </a:r>
            <a:r>
              <a:rPr lang="en-US" sz="1600" dirty="0" err="1"/>
              <a:t>vẹn</a:t>
            </a:r>
            <a:r>
              <a:rPr lang="en-US" sz="1600" dirty="0"/>
              <a:t>, </a:t>
            </a:r>
            <a:r>
              <a:rPr lang="en-US" sz="1600" dirty="0" err="1"/>
              <a:t>tính</a:t>
            </a:r>
            <a:r>
              <a:rPr lang="en-US" sz="1600" dirty="0"/>
              <a:t> </a:t>
            </a:r>
            <a:r>
              <a:rPr lang="en-US" sz="1600" dirty="0" err="1"/>
              <a:t>bí</a:t>
            </a:r>
            <a:r>
              <a:rPr lang="en-US" sz="1600" dirty="0"/>
              <a:t> </a:t>
            </a:r>
            <a:r>
              <a:rPr lang="en-US" sz="1600" dirty="0" err="1"/>
              <a:t>mật</a:t>
            </a:r>
            <a:r>
              <a:rPr lang="en-US" sz="1600" dirty="0"/>
              <a:t>, </a:t>
            </a:r>
            <a:r>
              <a:rPr lang="en-US" sz="1600" dirty="0" err="1"/>
              <a:t>tính</a:t>
            </a:r>
            <a:r>
              <a:rPr lang="en-US" sz="1600" dirty="0"/>
              <a:t> </a:t>
            </a:r>
            <a:r>
              <a:rPr lang="en-US" sz="1600" dirty="0" err="1"/>
              <a:t>xác</a:t>
            </a:r>
            <a:r>
              <a:rPr lang="en-US" sz="1600" dirty="0"/>
              <a:t> </a:t>
            </a:r>
            <a:r>
              <a:rPr lang="en-US" sz="1600" dirty="0" err="1"/>
              <a:t>thực</a:t>
            </a:r>
            <a:r>
              <a:rPr lang="en-US" sz="1600" dirty="0"/>
              <a:t> </a:t>
            </a:r>
            <a:r>
              <a:rPr lang="en-US" sz="1600" dirty="0" err="1"/>
              <a:t>của</a:t>
            </a:r>
            <a:r>
              <a:rPr lang="en-US" sz="1600" dirty="0"/>
              <a:t> </a:t>
            </a:r>
            <a:r>
              <a:rPr lang="en-US" sz="1600" dirty="0" err="1"/>
              <a:t>thông</a:t>
            </a:r>
            <a:r>
              <a:rPr lang="en-US" sz="1600" dirty="0"/>
              <a:t> tin </a:t>
            </a:r>
            <a:r>
              <a:rPr lang="en-US" sz="1600" dirty="0" err="1"/>
              <a:t>và</a:t>
            </a:r>
            <a:r>
              <a:rPr lang="en-US" sz="1600" dirty="0"/>
              <a:t> </a:t>
            </a:r>
            <a:r>
              <a:rPr lang="en-US" sz="1600" dirty="0" err="1"/>
              <a:t>cuối</a:t>
            </a:r>
            <a:r>
              <a:rPr lang="en-US" sz="1600" dirty="0"/>
              <a:t> </a:t>
            </a:r>
            <a:r>
              <a:rPr lang="en-US" sz="1600" dirty="0" err="1"/>
              <a:t>cùng</a:t>
            </a:r>
            <a:r>
              <a:rPr lang="en-US" sz="1600" dirty="0"/>
              <a:t> </a:t>
            </a:r>
            <a:r>
              <a:rPr lang="en-US" sz="1600" dirty="0" err="1"/>
              <a:t>là</a:t>
            </a:r>
            <a:r>
              <a:rPr lang="en-US" sz="1600" dirty="0"/>
              <a:t> </a:t>
            </a:r>
            <a:r>
              <a:rPr lang="en-US" sz="1600" dirty="0" err="1"/>
              <a:t>hoàn</a:t>
            </a:r>
            <a:r>
              <a:rPr lang="en-US" sz="1600" dirty="0"/>
              <a:t> </a:t>
            </a:r>
            <a:r>
              <a:rPr lang="en-US" sz="1600" dirty="0" err="1"/>
              <a:t>thiện</a:t>
            </a:r>
            <a:r>
              <a:rPr lang="en-US" sz="1600" dirty="0"/>
              <a:t> </a:t>
            </a:r>
            <a:r>
              <a:rPr lang="en-US" sz="1600" dirty="0" err="1"/>
              <a:t>các</a:t>
            </a:r>
            <a:r>
              <a:rPr lang="en-US" sz="1600" dirty="0"/>
              <a:t> </a:t>
            </a:r>
            <a:r>
              <a:rPr lang="en-US" sz="1600" dirty="0" err="1"/>
              <a:t>giải</a:t>
            </a:r>
            <a:r>
              <a:rPr lang="en-US" sz="1600" dirty="0"/>
              <a:t> </a:t>
            </a:r>
            <a:r>
              <a:rPr lang="en-US" sz="1600" dirty="0" err="1"/>
              <a:t>pháp</a:t>
            </a:r>
            <a:r>
              <a:rPr lang="en-US" sz="1600" dirty="0"/>
              <a:t> </a:t>
            </a:r>
            <a:r>
              <a:rPr lang="en-US" sz="1600" dirty="0" err="1"/>
              <a:t>về</a:t>
            </a:r>
            <a:r>
              <a:rPr lang="en-US" sz="1600" dirty="0"/>
              <a:t> an </a:t>
            </a:r>
            <a:r>
              <a:rPr lang="en-US" sz="1600" dirty="0" err="1"/>
              <a:t>toàn</a:t>
            </a:r>
            <a:r>
              <a:rPr lang="en-US" sz="1600" dirty="0"/>
              <a:t>, an </a:t>
            </a:r>
            <a:r>
              <a:rPr lang="en-US" sz="1600" dirty="0" err="1"/>
              <a:t>ninh</a:t>
            </a:r>
            <a:r>
              <a:rPr lang="en-US" sz="1600" dirty="0"/>
              <a:t> </a:t>
            </a:r>
            <a:r>
              <a:rPr lang="en-US" sz="1600" dirty="0" err="1"/>
              <a:t>thông</a:t>
            </a:r>
            <a:r>
              <a:rPr lang="en-US" sz="1600" dirty="0"/>
              <a:t> tin.</a:t>
            </a:r>
          </a:p>
          <a:p>
            <a:r>
              <a:rPr lang="en-US" sz="1600" dirty="0" err="1"/>
              <a:t>Có</a:t>
            </a:r>
            <a:r>
              <a:rPr lang="en-US" sz="1600" dirty="0"/>
              <a:t> 3 </a:t>
            </a:r>
            <a:r>
              <a:rPr lang="en-US" sz="1600" dirty="0" err="1"/>
              <a:t>cách</a:t>
            </a:r>
            <a:r>
              <a:rPr lang="en-US" sz="1600" dirty="0"/>
              <a:t> </a:t>
            </a:r>
            <a:r>
              <a:rPr lang="en-US" sz="1600" dirty="0" err="1"/>
              <a:t>xác</a:t>
            </a:r>
            <a:r>
              <a:rPr lang="en-US" sz="1600" dirty="0"/>
              <a:t> </a:t>
            </a:r>
            <a:r>
              <a:rPr lang="en-US" sz="1600" dirty="0" err="1"/>
              <a:t>thực</a:t>
            </a:r>
            <a:r>
              <a:rPr lang="en-US" sz="1600" dirty="0"/>
              <a:t> </a:t>
            </a:r>
            <a:r>
              <a:rPr lang="en-US" sz="1600" dirty="0" err="1"/>
              <a:t>một</a:t>
            </a:r>
            <a:r>
              <a:rPr lang="en-US" sz="1600" dirty="0"/>
              <a:t> </a:t>
            </a:r>
            <a:r>
              <a:rPr lang="en-US" sz="1600" dirty="0" err="1"/>
              <a:t>thực</a:t>
            </a:r>
            <a:r>
              <a:rPr lang="en-US" sz="1600" dirty="0"/>
              <a:t> </a:t>
            </a:r>
            <a:r>
              <a:rPr lang="en-US" sz="1600" dirty="0" err="1"/>
              <a:t>thể</a:t>
            </a:r>
            <a:r>
              <a:rPr lang="en-US" sz="1600" dirty="0"/>
              <a:t>:</a:t>
            </a:r>
          </a:p>
          <a:p>
            <a:pPr lvl="0"/>
            <a:r>
              <a:rPr lang="en-US" sz="1600" dirty="0" err="1"/>
              <a:t>Sử</a:t>
            </a:r>
            <a:r>
              <a:rPr lang="en-US" sz="1600" dirty="0"/>
              <a:t> </a:t>
            </a:r>
            <a:r>
              <a:rPr lang="en-US" sz="1600" dirty="0" err="1"/>
              <a:t>dụng</a:t>
            </a:r>
            <a:r>
              <a:rPr lang="en-US" sz="1600" dirty="0"/>
              <a:t> </a:t>
            </a:r>
            <a:r>
              <a:rPr lang="en-US" sz="1600" dirty="0" err="1"/>
              <a:t>mật</a:t>
            </a:r>
            <a:r>
              <a:rPr lang="en-US" sz="1600" dirty="0"/>
              <a:t> </a:t>
            </a:r>
            <a:r>
              <a:rPr lang="en-US" sz="1600" dirty="0" err="1"/>
              <a:t>khẩu</a:t>
            </a:r>
            <a:endParaRPr lang="en-US" sz="1600" dirty="0"/>
          </a:p>
          <a:p>
            <a:pPr lvl="0"/>
            <a:r>
              <a:rPr lang="en-US" sz="1600" dirty="0" err="1"/>
              <a:t>Sử</a:t>
            </a:r>
            <a:r>
              <a:rPr lang="en-US" sz="1600" dirty="0"/>
              <a:t> </a:t>
            </a:r>
            <a:r>
              <a:rPr lang="en-US" sz="1600" dirty="0" err="1"/>
              <a:t>dụng</a:t>
            </a:r>
            <a:r>
              <a:rPr lang="en-US" sz="1600" dirty="0"/>
              <a:t> </a:t>
            </a:r>
            <a:r>
              <a:rPr lang="en-US" sz="1600" dirty="0" err="1"/>
              <a:t>giao</a:t>
            </a:r>
            <a:r>
              <a:rPr lang="en-US" sz="1600" dirty="0"/>
              <a:t> </a:t>
            </a:r>
            <a:r>
              <a:rPr lang="en-US" sz="1600" dirty="0" err="1"/>
              <a:t>thức</a:t>
            </a:r>
            <a:r>
              <a:rPr lang="en-US" sz="1600" dirty="0"/>
              <a:t> </a:t>
            </a:r>
            <a:r>
              <a:rPr lang="en-US" sz="1600" dirty="0" err="1"/>
              <a:t>xưng</a:t>
            </a:r>
            <a:r>
              <a:rPr lang="en-US" sz="1600" dirty="0"/>
              <a:t> </a:t>
            </a:r>
            <a:r>
              <a:rPr lang="en-US" sz="1600" dirty="0" err="1"/>
              <a:t>danh</a:t>
            </a:r>
            <a:endParaRPr lang="en-US" sz="1600" dirty="0"/>
          </a:p>
          <a:p>
            <a:pPr lvl="0"/>
            <a:r>
              <a:rPr lang="en-US" sz="1600" dirty="0" err="1"/>
              <a:t>Sử</a:t>
            </a:r>
            <a:r>
              <a:rPr lang="en-US" sz="1600" dirty="0"/>
              <a:t> </a:t>
            </a:r>
            <a:r>
              <a:rPr lang="en-US" sz="1600" dirty="0" err="1"/>
              <a:t>dụng</a:t>
            </a:r>
            <a:r>
              <a:rPr lang="en-US" sz="1600" dirty="0"/>
              <a:t> </a:t>
            </a:r>
            <a:r>
              <a:rPr lang="en-US" sz="1600" dirty="0" err="1"/>
              <a:t>chứng</a:t>
            </a:r>
            <a:r>
              <a:rPr lang="en-US" sz="1600" dirty="0"/>
              <a:t> </a:t>
            </a:r>
            <a:r>
              <a:rPr lang="en-US" sz="1600" dirty="0" err="1"/>
              <a:t>chỉ</a:t>
            </a:r>
            <a:r>
              <a:rPr lang="en-US" sz="1600" dirty="0"/>
              <a:t> </a:t>
            </a:r>
            <a:r>
              <a:rPr lang="en-US" sz="1600" dirty="0" err="1"/>
              <a:t>số</a:t>
            </a:r>
            <a:endParaRPr lang="en-US" sz="1600" dirty="0"/>
          </a:p>
          <a:p>
            <a:endParaRPr lang="en-US" sz="1600" dirty="0"/>
          </a:p>
        </p:txBody>
      </p:sp>
    </p:spTree>
    <p:extLst>
      <p:ext uri="{BB962C8B-B14F-4D97-AF65-F5344CB8AC3E}">
        <p14:creationId xmlns:p14="http://schemas.microsoft.com/office/powerpoint/2010/main" val="984512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000" dirty="0" smtClean="0">
                <a:latin typeface="Palatino Linotype" panose="02040502050505030304" pitchFamily="18" charset="0"/>
              </a:rPr>
              <a:t>3) </a:t>
            </a:r>
            <a:r>
              <a:rPr lang="en-US" sz="2000" dirty="0" err="1">
                <a:latin typeface="Palatino Linotype" panose="02040502050505030304" pitchFamily="18" charset="0"/>
              </a:rPr>
              <a:t>Phương</a:t>
            </a:r>
            <a:r>
              <a:rPr lang="en-US" sz="2000" dirty="0">
                <a:latin typeface="Palatino Linotype" panose="02040502050505030304" pitchFamily="18" charset="0"/>
              </a:rPr>
              <a:t> </a:t>
            </a:r>
            <a:r>
              <a:rPr lang="en-US" sz="2000" dirty="0" err="1">
                <a:latin typeface="Palatino Linotype" panose="02040502050505030304" pitchFamily="18" charset="0"/>
              </a:rPr>
              <a:t>pháp</a:t>
            </a:r>
            <a:r>
              <a:rPr lang="en-US" sz="2000" dirty="0">
                <a:latin typeface="Palatino Linotype" panose="02040502050505030304" pitchFamily="18" charset="0"/>
              </a:rPr>
              <a:t> </a:t>
            </a:r>
            <a:r>
              <a:rPr lang="en-US" sz="2000" dirty="0" err="1">
                <a:latin typeface="Palatino Linotype" panose="02040502050505030304" pitchFamily="18" charset="0"/>
              </a:rPr>
              <a:t>chống</a:t>
            </a:r>
            <a:r>
              <a:rPr lang="en-US" sz="2000" dirty="0">
                <a:latin typeface="Palatino Linotype" panose="02040502050505030304" pitchFamily="18" charset="0"/>
              </a:rPr>
              <a:t> </a:t>
            </a:r>
            <a:r>
              <a:rPr lang="en-US" sz="2000" dirty="0" err="1">
                <a:latin typeface="Palatino Linotype" panose="02040502050505030304" pitchFamily="18" charset="0"/>
              </a:rPr>
              <a:t>chối</a:t>
            </a:r>
            <a:r>
              <a:rPr lang="en-US" sz="2000" dirty="0">
                <a:latin typeface="Palatino Linotype" panose="02040502050505030304" pitchFamily="18" charset="0"/>
              </a:rPr>
              <a:t> </a:t>
            </a:r>
            <a:r>
              <a:rPr lang="en-US" sz="2000" dirty="0" err="1" smtClean="0">
                <a:latin typeface="Palatino Linotype" panose="02040502050505030304" pitchFamily="18" charset="0"/>
              </a:rPr>
              <a:t>bỏ</a:t>
            </a:r>
            <a:endParaRPr lang="en-US" sz="2000" dirty="0">
              <a:latin typeface="Palatino Linotype" panose="02040502050505030304" pitchFamily="18" charset="0"/>
            </a:endParaRPr>
          </a:p>
        </p:txBody>
      </p:sp>
      <p:sp>
        <p:nvSpPr>
          <p:cNvPr id="3" name="Content Placeholder 2"/>
          <p:cNvSpPr>
            <a:spLocks noGrp="1"/>
          </p:cNvSpPr>
          <p:nvPr>
            <p:ph sz="quarter" idx="13"/>
          </p:nvPr>
        </p:nvSpPr>
        <p:spPr/>
        <p:txBody>
          <a:bodyPr>
            <a:normAutofit/>
          </a:bodyPr>
          <a:lstStyle/>
          <a:p>
            <a:r>
              <a:rPr lang="en-US" sz="1600" dirty="0" err="1"/>
              <a:t>Thuật</a:t>
            </a:r>
            <a:r>
              <a:rPr lang="en-US" sz="1600" dirty="0"/>
              <a:t> </a:t>
            </a:r>
            <a:r>
              <a:rPr lang="en-US" sz="1600" dirty="0" err="1"/>
              <a:t>ngữ</a:t>
            </a:r>
            <a:r>
              <a:rPr lang="en-US" sz="1600" dirty="0"/>
              <a:t> “</a:t>
            </a:r>
            <a:r>
              <a:rPr lang="en-US" sz="1600" dirty="0" err="1"/>
              <a:t>chối</a:t>
            </a:r>
            <a:r>
              <a:rPr lang="en-US" sz="1600" dirty="0"/>
              <a:t> </a:t>
            </a:r>
            <a:r>
              <a:rPr lang="en-US" sz="1600" dirty="0" err="1"/>
              <a:t>bỏ</a:t>
            </a:r>
            <a:r>
              <a:rPr lang="en-US" sz="1600" dirty="0"/>
              <a:t> </a:t>
            </a:r>
            <a:r>
              <a:rPr lang="en-US" sz="1600" dirty="0" err="1"/>
              <a:t>trách</a:t>
            </a:r>
            <a:r>
              <a:rPr lang="en-US" sz="1600" dirty="0"/>
              <a:t> </a:t>
            </a:r>
            <a:r>
              <a:rPr lang="en-US" sz="1600" dirty="0" err="1"/>
              <a:t>nhiệm</a:t>
            </a:r>
            <a:r>
              <a:rPr lang="en-US" sz="1600" dirty="0"/>
              <a:t>” ở </a:t>
            </a:r>
            <a:r>
              <a:rPr lang="en-US" sz="1600" dirty="0" err="1"/>
              <a:t>đây</a:t>
            </a:r>
            <a:r>
              <a:rPr lang="en-US" sz="1600" dirty="0"/>
              <a:t> </a:t>
            </a:r>
            <a:r>
              <a:rPr lang="en-US" sz="1600" dirty="0" err="1"/>
              <a:t>được</a:t>
            </a:r>
            <a:r>
              <a:rPr lang="en-US" sz="1600" dirty="0"/>
              <a:t> </a:t>
            </a:r>
            <a:r>
              <a:rPr lang="en-US" sz="1600" dirty="0" err="1"/>
              <a:t>hiểu</a:t>
            </a:r>
            <a:r>
              <a:rPr lang="en-US" sz="1600" dirty="0"/>
              <a:t> </a:t>
            </a:r>
            <a:r>
              <a:rPr lang="en-US" sz="1600" dirty="0" err="1"/>
              <a:t>là</a:t>
            </a:r>
            <a:r>
              <a:rPr lang="en-US" sz="1600" dirty="0"/>
              <a:t> </a:t>
            </a:r>
            <a:r>
              <a:rPr lang="en-US" sz="1600" dirty="0" err="1"/>
              <a:t>các</a:t>
            </a:r>
            <a:r>
              <a:rPr lang="en-US" sz="1600" dirty="0"/>
              <a:t> </a:t>
            </a:r>
            <a:r>
              <a:rPr lang="en-US" sz="1600" dirty="0" err="1"/>
              <a:t>thực</a:t>
            </a:r>
            <a:r>
              <a:rPr lang="en-US" sz="1600" dirty="0"/>
              <a:t> </a:t>
            </a:r>
            <a:r>
              <a:rPr lang="en-US" sz="1600" dirty="0" err="1"/>
              <a:t>thể</a:t>
            </a:r>
            <a:r>
              <a:rPr lang="en-US" sz="1600" dirty="0"/>
              <a:t> </a:t>
            </a:r>
            <a:r>
              <a:rPr lang="en-US" sz="1600" dirty="0" err="1"/>
              <a:t>liên</a:t>
            </a:r>
            <a:r>
              <a:rPr lang="en-US" sz="1600" dirty="0"/>
              <a:t> </a:t>
            </a:r>
            <a:r>
              <a:rPr lang="en-US" sz="1600" dirty="0" err="1"/>
              <a:t>quan</a:t>
            </a:r>
            <a:r>
              <a:rPr lang="en-US" sz="1600" dirty="0"/>
              <a:t> </a:t>
            </a:r>
            <a:r>
              <a:rPr lang="en-US" sz="1600" dirty="0" err="1"/>
              <a:t>trong</a:t>
            </a:r>
            <a:r>
              <a:rPr lang="en-US" sz="1600" dirty="0"/>
              <a:t> </a:t>
            </a:r>
            <a:r>
              <a:rPr lang="en-US" sz="1600" dirty="0" err="1"/>
              <a:t>truyền</a:t>
            </a:r>
            <a:r>
              <a:rPr lang="en-US" sz="1600" dirty="0"/>
              <a:t> tin </a:t>
            </a:r>
            <a:r>
              <a:rPr lang="en-US" sz="1600" dirty="0" err="1"/>
              <a:t>chối</a:t>
            </a:r>
            <a:r>
              <a:rPr lang="en-US" sz="1600" dirty="0"/>
              <a:t> </a:t>
            </a:r>
            <a:r>
              <a:rPr lang="en-US" sz="1600" dirty="0" err="1"/>
              <a:t>bỏ</a:t>
            </a:r>
            <a:r>
              <a:rPr lang="en-US" sz="1600" dirty="0"/>
              <a:t> </a:t>
            </a:r>
            <a:r>
              <a:rPr lang="en-US" sz="1600" dirty="0" err="1"/>
              <a:t>trách</a:t>
            </a:r>
            <a:r>
              <a:rPr lang="en-US" sz="1600" dirty="0"/>
              <a:t> </a:t>
            </a:r>
            <a:r>
              <a:rPr lang="en-US" sz="1600" dirty="0" err="1"/>
              <a:t>nhiệm</a:t>
            </a:r>
            <a:r>
              <a:rPr lang="en-US" sz="1600" dirty="0"/>
              <a:t> </a:t>
            </a:r>
            <a:r>
              <a:rPr lang="en-US" sz="1600" dirty="0" err="1"/>
              <a:t>đã</a:t>
            </a:r>
            <a:r>
              <a:rPr lang="en-US" sz="1600" dirty="0"/>
              <a:t> </a:t>
            </a:r>
            <a:r>
              <a:rPr lang="en-US" sz="1600" dirty="0" err="1"/>
              <a:t>tham</a:t>
            </a:r>
            <a:r>
              <a:rPr lang="en-US" sz="1600" dirty="0"/>
              <a:t> </a:t>
            </a:r>
            <a:r>
              <a:rPr lang="en-US" sz="1600" dirty="0" err="1"/>
              <a:t>gia</a:t>
            </a:r>
            <a:r>
              <a:rPr lang="en-US" sz="1600" dirty="0"/>
              <a:t> </a:t>
            </a:r>
            <a:r>
              <a:rPr lang="en-US" sz="1600" dirty="0" err="1"/>
              <a:t>các</a:t>
            </a:r>
            <a:r>
              <a:rPr lang="en-US" sz="1600" dirty="0"/>
              <a:t> </a:t>
            </a:r>
            <a:r>
              <a:rPr lang="en-US" sz="1600" dirty="0" err="1"/>
              <a:t>cuộc</a:t>
            </a:r>
            <a:r>
              <a:rPr lang="en-US" sz="1600" dirty="0"/>
              <a:t> </a:t>
            </a:r>
            <a:r>
              <a:rPr lang="en-US" sz="1600" dirty="0" err="1"/>
              <a:t>trao</a:t>
            </a:r>
            <a:r>
              <a:rPr lang="en-US" sz="1600" dirty="0"/>
              <a:t> </a:t>
            </a:r>
            <a:r>
              <a:rPr lang="en-US" sz="1600" dirty="0" err="1"/>
              <a:t>đổi</a:t>
            </a:r>
            <a:r>
              <a:rPr lang="en-US" sz="1600" dirty="0"/>
              <a:t>, </a:t>
            </a:r>
            <a:r>
              <a:rPr lang="en-US" sz="1600" dirty="0" err="1"/>
              <a:t>có</a:t>
            </a:r>
            <a:r>
              <a:rPr lang="en-US" sz="1600" dirty="0"/>
              <a:t> </a:t>
            </a:r>
            <a:r>
              <a:rPr lang="en-US" sz="1600" dirty="0" err="1"/>
              <a:t>thể</a:t>
            </a:r>
            <a:r>
              <a:rPr lang="en-US" sz="1600" dirty="0"/>
              <a:t> </a:t>
            </a:r>
            <a:r>
              <a:rPr lang="en-US" sz="1600" dirty="0" err="1"/>
              <a:t>là</a:t>
            </a:r>
            <a:r>
              <a:rPr lang="en-US" sz="1600" dirty="0"/>
              <a:t> </a:t>
            </a:r>
            <a:r>
              <a:rPr lang="en-US" sz="1600" dirty="0" err="1"/>
              <a:t>chối</a:t>
            </a:r>
            <a:r>
              <a:rPr lang="en-US" sz="1600" dirty="0"/>
              <a:t> </a:t>
            </a:r>
            <a:r>
              <a:rPr lang="en-US" sz="1600" dirty="0" err="1"/>
              <a:t>bỏ</a:t>
            </a:r>
            <a:r>
              <a:rPr lang="en-US" sz="1600" dirty="0"/>
              <a:t> </a:t>
            </a:r>
            <a:r>
              <a:rPr lang="en-US" sz="1600" dirty="0" err="1"/>
              <a:t>hoàn</a:t>
            </a:r>
            <a:r>
              <a:rPr lang="en-US" sz="1600" dirty="0"/>
              <a:t> </a:t>
            </a:r>
            <a:r>
              <a:rPr lang="en-US" sz="1600" dirty="0" err="1"/>
              <a:t>toàn</a:t>
            </a:r>
            <a:r>
              <a:rPr lang="en-US" sz="1600" dirty="0"/>
              <a:t> hay </a:t>
            </a:r>
            <a:r>
              <a:rPr lang="en-US" sz="1600" dirty="0" err="1"/>
              <a:t>chối</a:t>
            </a:r>
            <a:r>
              <a:rPr lang="en-US" sz="1600" dirty="0"/>
              <a:t> </a:t>
            </a:r>
            <a:r>
              <a:rPr lang="en-US" sz="1600" dirty="0" err="1"/>
              <a:t>bỏ</a:t>
            </a:r>
            <a:r>
              <a:rPr lang="en-US" sz="1600" dirty="0"/>
              <a:t> 1 </a:t>
            </a:r>
            <a:r>
              <a:rPr lang="en-US" sz="1600" dirty="0" err="1"/>
              <a:t>phần</a:t>
            </a:r>
            <a:r>
              <a:rPr lang="en-US" sz="1600" dirty="0"/>
              <a:t>. “</a:t>
            </a:r>
            <a:r>
              <a:rPr lang="en-US" sz="1600" dirty="0" err="1"/>
              <a:t>Chống</a:t>
            </a:r>
            <a:r>
              <a:rPr lang="en-US" sz="1600" dirty="0"/>
              <a:t> </a:t>
            </a:r>
            <a:r>
              <a:rPr lang="en-US" sz="1600" dirty="0" err="1"/>
              <a:t>chối</a:t>
            </a:r>
            <a:r>
              <a:rPr lang="en-US" sz="1600" dirty="0"/>
              <a:t> </a:t>
            </a:r>
            <a:r>
              <a:rPr lang="en-US" sz="1600" dirty="0" err="1"/>
              <a:t>bỏ</a:t>
            </a:r>
            <a:r>
              <a:rPr lang="en-US" sz="1600" dirty="0"/>
              <a:t> </a:t>
            </a:r>
            <a:r>
              <a:rPr lang="en-US" sz="1600" dirty="0" err="1"/>
              <a:t>trách</a:t>
            </a:r>
            <a:r>
              <a:rPr lang="en-US" sz="1600" dirty="0"/>
              <a:t> </a:t>
            </a:r>
            <a:r>
              <a:rPr lang="en-US" sz="1600" dirty="0" err="1"/>
              <a:t>nhiệm</a:t>
            </a:r>
            <a:r>
              <a:rPr lang="en-US" sz="1600" dirty="0"/>
              <a:t>” </a:t>
            </a:r>
            <a:r>
              <a:rPr lang="en-US" sz="1600" dirty="0" err="1"/>
              <a:t>thể</a:t>
            </a:r>
            <a:r>
              <a:rPr lang="en-US" sz="1600" dirty="0"/>
              <a:t> </a:t>
            </a:r>
            <a:r>
              <a:rPr lang="en-US" sz="1600" dirty="0" err="1"/>
              <a:t>hiện</a:t>
            </a:r>
            <a:r>
              <a:rPr lang="en-US" sz="1600" dirty="0"/>
              <a:t> </a:t>
            </a:r>
            <a:r>
              <a:rPr lang="en-US" sz="1600" dirty="0" err="1"/>
              <a:t>dưới</a:t>
            </a:r>
            <a:r>
              <a:rPr lang="en-US" sz="1600" dirty="0"/>
              <a:t> </a:t>
            </a:r>
            <a:r>
              <a:rPr lang="en-US" sz="1600" dirty="0" err="1"/>
              <a:t>hai</a:t>
            </a:r>
            <a:r>
              <a:rPr lang="en-US" sz="1600" dirty="0"/>
              <a:t> </a:t>
            </a:r>
            <a:r>
              <a:rPr lang="en-US" sz="1600" dirty="0" err="1"/>
              <a:t>dạng</a:t>
            </a:r>
            <a:r>
              <a:rPr lang="en-US" sz="1600" dirty="0"/>
              <a:t> </a:t>
            </a:r>
            <a:r>
              <a:rPr lang="en-US" sz="1600" dirty="0" err="1"/>
              <a:t>sau</a:t>
            </a:r>
            <a:r>
              <a:rPr lang="en-US" sz="1600" dirty="0"/>
              <a:t> </a:t>
            </a:r>
            <a:r>
              <a:rPr lang="en-US" sz="1600" dirty="0" err="1"/>
              <a:t>đây</a:t>
            </a:r>
            <a:r>
              <a:rPr lang="en-US" sz="1600" dirty="0"/>
              <a:t>:</a:t>
            </a:r>
          </a:p>
          <a:p>
            <a:pPr lvl="0"/>
            <a:r>
              <a:rPr lang="en-US" sz="1600" dirty="0" err="1"/>
              <a:t>Một</a:t>
            </a:r>
            <a:r>
              <a:rPr lang="en-US" sz="1600" dirty="0"/>
              <a:t> </a:t>
            </a:r>
            <a:r>
              <a:rPr lang="en-US" sz="1600" dirty="0" err="1"/>
              <a:t>là</a:t>
            </a:r>
            <a:r>
              <a:rPr lang="en-US" sz="1600" dirty="0"/>
              <a:t> </a:t>
            </a:r>
            <a:r>
              <a:rPr lang="en-US" sz="1600" dirty="0" err="1"/>
              <a:t>chối</a:t>
            </a:r>
            <a:r>
              <a:rPr lang="en-US" sz="1600" dirty="0"/>
              <a:t> </a:t>
            </a:r>
            <a:r>
              <a:rPr lang="en-US" sz="1600" dirty="0" err="1"/>
              <a:t>bỏ</a:t>
            </a:r>
            <a:r>
              <a:rPr lang="en-US" sz="1600" dirty="0"/>
              <a:t> </a:t>
            </a:r>
            <a:r>
              <a:rPr lang="en-US" sz="1600" dirty="0" err="1"/>
              <a:t>trách</a:t>
            </a:r>
            <a:r>
              <a:rPr lang="en-US" sz="1600" dirty="0"/>
              <a:t> </a:t>
            </a:r>
            <a:r>
              <a:rPr lang="en-US" sz="1600" dirty="0" err="1"/>
              <a:t>nhiệm</a:t>
            </a:r>
            <a:r>
              <a:rPr lang="en-US" sz="1600" dirty="0"/>
              <a:t> </a:t>
            </a:r>
            <a:r>
              <a:rPr lang="en-US" sz="1600" dirty="0" err="1"/>
              <a:t>khi</a:t>
            </a:r>
            <a:r>
              <a:rPr lang="en-US" sz="1600" dirty="0"/>
              <a:t> 2 </a:t>
            </a:r>
            <a:r>
              <a:rPr lang="en-US" sz="1600" dirty="0" err="1"/>
              <a:t>bên</a:t>
            </a:r>
            <a:r>
              <a:rPr lang="en-US" sz="1600" dirty="0"/>
              <a:t> </a:t>
            </a:r>
            <a:r>
              <a:rPr lang="en-US" sz="1600" dirty="0" err="1"/>
              <a:t>độc</a:t>
            </a:r>
            <a:r>
              <a:rPr lang="en-US" sz="1600" dirty="0"/>
              <a:t> </a:t>
            </a:r>
            <a:r>
              <a:rPr lang="en-US" sz="1600" dirty="0" err="1"/>
              <a:t>lập</a:t>
            </a:r>
            <a:r>
              <a:rPr lang="en-US" sz="1600" dirty="0"/>
              <a:t> </a:t>
            </a:r>
            <a:r>
              <a:rPr lang="en-US" sz="1600" dirty="0" err="1"/>
              <a:t>tự</a:t>
            </a:r>
            <a:r>
              <a:rPr lang="en-US" sz="1600" dirty="0"/>
              <a:t> </a:t>
            </a:r>
            <a:r>
              <a:rPr lang="en-US" sz="1600" dirty="0" err="1"/>
              <a:t>trao</a:t>
            </a:r>
            <a:r>
              <a:rPr lang="en-US" sz="1600" dirty="0"/>
              <a:t> </a:t>
            </a:r>
            <a:r>
              <a:rPr lang="en-US" sz="1600" dirty="0" err="1"/>
              <a:t>đổi</a:t>
            </a:r>
            <a:r>
              <a:rPr lang="en-US" sz="1600" dirty="0"/>
              <a:t> </a:t>
            </a:r>
            <a:r>
              <a:rPr lang="en-US" sz="1600" dirty="0" err="1"/>
              <a:t>thông</a:t>
            </a:r>
            <a:r>
              <a:rPr lang="en-US" sz="1600" dirty="0"/>
              <a:t> tin.</a:t>
            </a:r>
          </a:p>
          <a:p>
            <a:pPr lvl="0"/>
            <a:r>
              <a:rPr lang="en-US" sz="1600" dirty="0" err="1"/>
              <a:t>Hai</a:t>
            </a:r>
            <a:r>
              <a:rPr lang="en-US" sz="1600" dirty="0"/>
              <a:t> </a:t>
            </a:r>
            <a:r>
              <a:rPr lang="en-US" sz="1600" dirty="0" err="1"/>
              <a:t>là</a:t>
            </a:r>
            <a:r>
              <a:rPr lang="en-US" sz="1600" dirty="0"/>
              <a:t> </a:t>
            </a:r>
            <a:r>
              <a:rPr lang="en-US" sz="1600" dirty="0" err="1"/>
              <a:t>trong</a:t>
            </a:r>
            <a:r>
              <a:rPr lang="en-US" sz="1600" dirty="0"/>
              <a:t> </a:t>
            </a:r>
            <a:r>
              <a:rPr lang="en-US" sz="1600" dirty="0" err="1"/>
              <a:t>một</a:t>
            </a:r>
            <a:r>
              <a:rPr lang="en-US" sz="1600" dirty="0"/>
              <a:t> </a:t>
            </a:r>
            <a:r>
              <a:rPr lang="en-US" sz="1600" dirty="0" err="1"/>
              <a:t>mạng</a:t>
            </a:r>
            <a:r>
              <a:rPr lang="en-US" sz="1600" dirty="0"/>
              <a:t> </a:t>
            </a:r>
            <a:r>
              <a:rPr lang="en-US" sz="1600" dirty="0" err="1"/>
              <a:t>nhiều</a:t>
            </a:r>
            <a:r>
              <a:rPr lang="en-US" sz="1600" dirty="0"/>
              <a:t> </a:t>
            </a:r>
            <a:r>
              <a:rPr lang="en-US" sz="1600" dirty="0" err="1"/>
              <a:t>thành</a:t>
            </a:r>
            <a:r>
              <a:rPr lang="en-US" sz="1600" dirty="0"/>
              <a:t> </a:t>
            </a:r>
            <a:r>
              <a:rPr lang="en-US" sz="1600" dirty="0" err="1"/>
              <a:t>viên</a:t>
            </a:r>
            <a:r>
              <a:rPr lang="en-US" sz="1600" dirty="0"/>
              <a:t>, </a:t>
            </a:r>
            <a:r>
              <a:rPr lang="en-US" sz="1600" dirty="0" err="1"/>
              <a:t>một</a:t>
            </a:r>
            <a:r>
              <a:rPr lang="en-US" sz="1600" dirty="0"/>
              <a:t> </a:t>
            </a:r>
            <a:r>
              <a:rPr lang="en-US" sz="1600" dirty="0" err="1"/>
              <a:t>trong</a:t>
            </a:r>
            <a:r>
              <a:rPr lang="en-US" sz="1600" dirty="0"/>
              <a:t> </a:t>
            </a:r>
            <a:r>
              <a:rPr lang="en-US" sz="1600" dirty="0" err="1"/>
              <a:t>những</a:t>
            </a:r>
            <a:r>
              <a:rPr lang="en-US" sz="1600" dirty="0"/>
              <a:t> </a:t>
            </a:r>
            <a:r>
              <a:rPr lang="en-US" sz="1600" dirty="0" err="1"/>
              <a:t>thành</a:t>
            </a:r>
            <a:r>
              <a:rPr lang="en-US" sz="1600" dirty="0"/>
              <a:t> </a:t>
            </a:r>
            <a:r>
              <a:rPr lang="en-US" sz="1600" dirty="0" err="1"/>
              <a:t>viên</a:t>
            </a:r>
            <a:r>
              <a:rPr lang="en-US" sz="1600" dirty="0"/>
              <a:t> </a:t>
            </a:r>
            <a:r>
              <a:rPr lang="en-US" sz="1600" dirty="0" err="1"/>
              <a:t>chối</a:t>
            </a:r>
            <a:r>
              <a:rPr lang="en-US" sz="1600" dirty="0"/>
              <a:t> </a:t>
            </a:r>
            <a:r>
              <a:rPr lang="en-US" sz="1600" dirty="0" err="1"/>
              <a:t>bỏ</a:t>
            </a:r>
            <a:r>
              <a:rPr lang="en-US" sz="1600" dirty="0"/>
              <a:t> </a:t>
            </a:r>
            <a:r>
              <a:rPr lang="en-US" sz="1600" dirty="0" err="1"/>
              <a:t>thông</a:t>
            </a:r>
            <a:r>
              <a:rPr lang="en-US" sz="1600" dirty="0"/>
              <a:t> tin do </a:t>
            </a:r>
            <a:r>
              <a:rPr lang="en-US" sz="1600" dirty="0" err="1"/>
              <a:t>mình</a:t>
            </a:r>
            <a:r>
              <a:rPr lang="en-US" sz="1600" dirty="0"/>
              <a:t> </a:t>
            </a:r>
            <a:r>
              <a:rPr lang="en-US" sz="1600" dirty="0" err="1"/>
              <a:t>gửi</a:t>
            </a:r>
            <a:r>
              <a:rPr lang="en-US" sz="1600" dirty="0"/>
              <a:t> </a:t>
            </a:r>
            <a:r>
              <a:rPr lang="en-US" sz="1600" dirty="0" err="1"/>
              <a:t>đi</a:t>
            </a:r>
            <a:r>
              <a:rPr lang="en-US" sz="1600" dirty="0"/>
              <a:t>.</a:t>
            </a:r>
          </a:p>
          <a:p>
            <a:r>
              <a:rPr lang="en-US" sz="1600" dirty="0" err="1"/>
              <a:t>Tương</a:t>
            </a:r>
            <a:r>
              <a:rPr lang="en-US" sz="1600" dirty="0"/>
              <a:t> </a:t>
            </a:r>
            <a:r>
              <a:rPr lang="en-US" sz="1600" dirty="0" err="1"/>
              <a:t>ứng</a:t>
            </a:r>
            <a:r>
              <a:rPr lang="en-US" sz="1600" dirty="0"/>
              <a:t> </a:t>
            </a:r>
            <a:r>
              <a:rPr lang="en-US" sz="1600" dirty="0" err="1"/>
              <a:t>với</a:t>
            </a:r>
            <a:r>
              <a:rPr lang="en-US" sz="1600" dirty="0"/>
              <a:t> 2 </a:t>
            </a:r>
            <a:r>
              <a:rPr lang="en-US" sz="1600" dirty="0" err="1"/>
              <a:t>dạng</a:t>
            </a:r>
            <a:r>
              <a:rPr lang="en-US" sz="1600" dirty="0"/>
              <a:t> </a:t>
            </a:r>
            <a:r>
              <a:rPr lang="en-US" sz="1600" dirty="0" err="1"/>
              <a:t>truyền</a:t>
            </a:r>
            <a:r>
              <a:rPr lang="en-US" sz="1600" dirty="0"/>
              <a:t> tin </a:t>
            </a:r>
            <a:r>
              <a:rPr lang="en-US" sz="1600" dirty="0" err="1"/>
              <a:t>này</a:t>
            </a:r>
            <a:r>
              <a:rPr lang="en-US" sz="1600" dirty="0"/>
              <a:t> </a:t>
            </a:r>
            <a:r>
              <a:rPr lang="en-US" sz="1600" dirty="0" err="1"/>
              <a:t>chúng</a:t>
            </a:r>
            <a:r>
              <a:rPr lang="en-US" sz="1600" dirty="0"/>
              <a:t> ta </a:t>
            </a:r>
            <a:r>
              <a:rPr lang="en-US" sz="1600" dirty="0" err="1"/>
              <a:t>sẽ</a:t>
            </a:r>
            <a:r>
              <a:rPr lang="en-US" sz="1600" dirty="0"/>
              <a:t> </a:t>
            </a:r>
            <a:r>
              <a:rPr lang="en-US" sz="1600" dirty="0" err="1"/>
              <a:t>xem</a:t>
            </a:r>
            <a:r>
              <a:rPr lang="en-US" sz="1600" dirty="0"/>
              <a:t> </a:t>
            </a:r>
            <a:r>
              <a:rPr lang="en-US" sz="1600" dirty="0" err="1"/>
              <a:t>xét</a:t>
            </a:r>
            <a:r>
              <a:rPr lang="en-US" sz="1600" dirty="0"/>
              <a:t> </a:t>
            </a:r>
            <a:r>
              <a:rPr lang="en-US" sz="1600" dirty="0" err="1"/>
              <a:t>cách</a:t>
            </a:r>
            <a:r>
              <a:rPr lang="en-US" sz="1600" dirty="0"/>
              <a:t> </a:t>
            </a:r>
            <a:r>
              <a:rPr lang="en-US" sz="1600" dirty="0" err="1"/>
              <a:t>thức</a:t>
            </a:r>
            <a:r>
              <a:rPr lang="en-US" sz="1600" dirty="0"/>
              <a:t> </a:t>
            </a:r>
            <a:r>
              <a:rPr lang="en-US" sz="1600" dirty="0" err="1"/>
              <a:t>tương</a:t>
            </a:r>
            <a:r>
              <a:rPr lang="en-US" sz="1600" dirty="0"/>
              <a:t> </a:t>
            </a:r>
            <a:r>
              <a:rPr lang="en-US" sz="1600" dirty="0" err="1"/>
              <a:t>ứng</a:t>
            </a:r>
            <a:r>
              <a:rPr lang="en-US" sz="1600" dirty="0"/>
              <a:t> </a:t>
            </a:r>
            <a:r>
              <a:rPr lang="en-US" sz="1600" dirty="0" err="1"/>
              <a:t>nhằm</a:t>
            </a:r>
            <a:r>
              <a:rPr lang="en-US" sz="1600" dirty="0"/>
              <a:t> </a:t>
            </a:r>
            <a:r>
              <a:rPr lang="en-US" sz="1600" dirty="0" err="1"/>
              <a:t>chống</a:t>
            </a:r>
            <a:r>
              <a:rPr lang="en-US" sz="1600" dirty="0"/>
              <a:t> </a:t>
            </a:r>
            <a:r>
              <a:rPr lang="en-US" sz="1600" dirty="0" err="1"/>
              <a:t>lại</a:t>
            </a:r>
            <a:r>
              <a:rPr lang="en-US" sz="1600" dirty="0"/>
              <a:t> </a:t>
            </a:r>
            <a:r>
              <a:rPr lang="en-US" sz="1600" dirty="0" err="1"/>
              <a:t>sự</a:t>
            </a:r>
            <a:r>
              <a:rPr lang="en-US" sz="1600" dirty="0"/>
              <a:t> </a:t>
            </a:r>
            <a:r>
              <a:rPr lang="en-US" sz="1600" dirty="0" err="1"/>
              <a:t>chối</a:t>
            </a:r>
            <a:r>
              <a:rPr lang="en-US" sz="1600" dirty="0"/>
              <a:t> </a:t>
            </a:r>
            <a:r>
              <a:rPr lang="en-US" sz="1600" dirty="0" err="1"/>
              <a:t>bỏ</a:t>
            </a:r>
            <a:r>
              <a:rPr lang="en-US" sz="1600" dirty="0"/>
              <a:t> </a:t>
            </a:r>
            <a:r>
              <a:rPr lang="en-US" sz="1600" dirty="0" err="1"/>
              <a:t>trách</a:t>
            </a:r>
            <a:r>
              <a:rPr lang="en-US" sz="1600" dirty="0"/>
              <a:t> </a:t>
            </a:r>
            <a:r>
              <a:rPr lang="en-US" sz="1600" dirty="0" err="1"/>
              <a:t>nhiệm</a:t>
            </a:r>
            <a:r>
              <a:rPr lang="en-US" sz="1600" dirty="0"/>
              <a:t> </a:t>
            </a:r>
            <a:r>
              <a:rPr lang="en-US" sz="1600" dirty="0" err="1"/>
              <a:t>của</a:t>
            </a:r>
            <a:r>
              <a:rPr lang="en-US" sz="1600" dirty="0"/>
              <a:t> </a:t>
            </a:r>
            <a:r>
              <a:rPr lang="en-US" sz="1600" dirty="0" err="1"/>
              <a:t>các</a:t>
            </a:r>
            <a:r>
              <a:rPr lang="en-US" sz="1600" dirty="0"/>
              <a:t> </a:t>
            </a:r>
            <a:r>
              <a:rPr lang="en-US" sz="1600" dirty="0" err="1"/>
              <a:t>thành</a:t>
            </a:r>
            <a:r>
              <a:rPr lang="en-US" sz="1600" dirty="0"/>
              <a:t> </a:t>
            </a:r>
            <a:r>
              <a:rPr lang="en-US" sz="1600" dirty="0" err="1"/>
              <a:t>viên</a:t>
            </a:r>
            <a:r>
              <a:rPr lang="en-US" sz="1600" dirty="0"/>
              <a:t> </a:t>
            </a:r>
            <a:r>
              <a:rPr lang="en-US" sz="1600" dirty="0" err="1"/>
              <a:t>tham</a:t>
            </a:r>
            <a:r>
              <a:rPr lang="en-US" sz="1600" dirty="0"/>
              <a:t> </a:t>
            </a:r>
            <a:r>
              <a:rPr lang="en-US" sz="1600" dirty="0" err="1"/>
              <a:t>gia</a:t>
            </a:r>
            <a:r>
              <a:rPr lang="en-US" sz="1600" dirty="0"/>
              <a:t> </a:t>
            </a:r>
            <a:r>
              <a:rPr lang="en-US" sz="1600" dirty="0" err="1"/>
              <a:t>truyền</a:t>
            </a:r>
            <a:r>
              <a:rPr lang="en-US" sz="1600" dirty="0"/>
              <a:t> tin</a:t>
            </a:r>
            <a:r>
              <a:rPr lang="en-US" sz="1600" dirty="0" smtClean="0"/>
              <a:t>.</a:t>
            </a:r>
            <a:endParaRPr lang="en-US" sz="1600" dirty="0"/>
          </a:p>
        </p:txBody>
      </p:sp>
    </p:spTree>
    <p:extLst>
      <p:ext uri="{BB962C8B-B14F-4D97-AF65-F5344CB8AC3E}">
        <p14:creationId xmlns:p14="http://schemas.microsoft.com/office/powerpoint/2010/main" val="22011784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16x9">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92F831A-BD16-4DAF-8CAE-F21564186F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Widescreen presentation</Template>
  <TotalTime>0</TotalTime>
  <Words>2619</Words>
  <Application>Microsoft Office PowerPoint</Application>
  <PresentationFormat>On-screen Show (16:9)</PresentationFormat>
  <Paragraphs>106</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Calibri</vt:lpstr>
      <vt:lpstr>Constantia</vt:lpstr>
      <vt:lpstr>Palatino Linotype</vt:lpstr>
      <vt:lpstr>Tahoma</vt:lpstr>
      <vt:lpstr>Tw Cen MT</vt:lpstr>
      <vt:lpstr>Wingdings</vt:lpstr>
      <vt:lpstr>Wingdings 2</vt:lpstr>
      <vt:lpstr>WidescreenPresentation16x9</vt:lpstr>
      <vt:lpstr>Ứng dụng An ninh HTTT  trong Bảo vệ bản quyền tài liệu số</vt:lpstr>
      <vt:lpstr>Các chương trong tài liệu bảo vệ bản quyền tài liệu số </vt:lpstr>
      <vt:lpstr>Chương I: Giới thiệu</vt:lpstr>
      <vt:lpstr>Chương 2: Một số vấn đề liên quan đến bản quyền trong số hóa tài liệu</vt:lpstr>
      <vt:lpstr>Chương III: Một số phương pháp bảo vệ bản quyền tài liệu số</vt:lpstr>
      <vt:lpstr>1) Phương pháp bảo mật</vt:lpstr>
      <vt:lpstr>2.1) Phương pháp xác thực đồng nhất</vt:lpstr>
      <vt:lpstr>2.2) Phương pháp xác thực thực thể</vt:lpstr>
      <vt:lpstr>3) Phương pháp chống chối bỏ</vt:lpstr>
      <vt:lpstr>4.1) Mô hình xác thực bản quyền sử dụng chứng chỉ số</vt:lpstr>
      <vt:lpstr>4.2)  Sự chứng nhận và kiểm tra chữ ký</vt:lpstr>
      <vt:lpstr>5.1) Kỹ thuật thủy vân LSB ứng dụng chống xuyên tạc ảnh</vt:lpstr>
      <vt:lpstr>5.2) Kỹ thuật thủy vân LSB ứng dụng chống xuyên tạc ảnh</vt:lpstr>
      <vt:lpstr>6) Nguy cơ tấn công thủy vân</vt:lpstr>
      <vt:lpstr>Các phương pháp tấn công thủy vân </vt:lpstr>
      <vt:lpstr>Chương IV: Chương trình thử nghiệm</vt:lpstr>
      <vt:lpstr>1) Thủy vân hiện</vt:lpstr>
      <vt:lpstr>2) Thủy vân ẩn</vt:lpstr>
      <vt:lpstr>Xin cảm ơn thầy, các anh/chị và các bạn  đã chú ý lắng nghe !!!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2015-11-29T19:11:58Z</dcterms:created>
  <dcterms:modified xsi:type="dcterms:W3CDTF">2015-12-07T07:40:50Z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TC101769309990</vt:lpwstr>
  </property>
</Properties>
</file>