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8" r:id="rId2"/>
    <p:sldMasterId id="2147483735" r:id="rId3"/>
  </p:sldMasterIdLst>
  <p:notesMasterIdLst>
    <p:notesMasterId r:id="rId24"/>
  </p:notesMasterIdLst>
  <p:handoutMasterIdLst>
    <p:handoutMasterId r:id="rId25"/>
  </p:handoutMasterIdLst>
  <p:sldIdLst>
    <p:sldId id="313" r:id="rId4"/>
    <p:sldId id="401" r:id="rId5"/>
    <p:sldId id="402" r:id="rId6"/>
    <p:sldId id="405" r:id="rId7"/>
    <p:sldId id="406" r:id="rId8"/>
    <p:sldId id="410" r:id="rId9"/>
    <p:sldId id="411" r:id="rId10"/>
    <p:sldId id="408" r:id="rId11"/>
    <p:sldId id="403" r:id="rId12"/>
    <p:sldId id="412" r:id="rId13"/>
    <p:sldId id="413" r:id="rId14"/>
    <p:sldId id="414" r:id="rId15"/>
    <p:sldId id="416" r:id="rId16"/>
    <p:sldId id="417" r:id="rId17"/>
    <p:sldId id="418" r:id="rId18"/>
    <p:sldId id="419" r:id="rId19"/>
    <p:sldId id="421" r:id="rId20"/>
    <p:sldId id="422" r:id="rId21"/>
    <p:sldId id="423" r:id="rId22"/>
    <p:sldId id="42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99FF"/>
    <a:srgbClr val="0033CC"/>
    <a:srgbClr val="0066FF"/>
    <a:srgbClr val="0000FF"/>
    <a:srgbClr val="FFFFFF"/>
    <a:srgbClr val="B5C521"/>
    <a:srgbClr val="6A257D"/>
    <a:srgbClr val="7A2A90"/>
    <a:srgbClr val="4E2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7" autoAdjust="0"/>
    <p:restoredTop sz="94737" autoAdjust="0"/>
  </p:normalViewPr>
  <p:slideViewPr>
    <p:cSldViewPr snapToGrid="0">
      <p:cViewPr varScale="1">
        <p:scale>
          <a:sx n="88" d="100"/>
          <a:sy n="88" d="100"/>
        </p:scale>
        <p:origin x="1224"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2" d="100"/>
          <a:sy n="52" d="100"/>
        </p:scale>
        <p:origin x="18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E69D93-DD6F-49D2-9BBF-7CBAC1D6C7BB}" type="datetimeFigureOut">
              <a:rPr lang="en-US" smtClean="0"/>
              <a:t>5/25/2016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7E7828-C5ED-462D-AE0D-6E742E38B01F}" type="slidenum">
              <a:rPr lang="en-US" smtClean="0"/>
              <a:t>‹#›</a:t>
            </a:fld>
            <a:endParaRPr lang="en-US"/>
          </a:p>
        </p:txBody>
      </p:sp>
    </p:spTree>
    <p:extLst>
      <p:ext uri="{BB962C8B-B14F-4D97-AF65-F5344CB8AC3E}">
        <p14:creationId xmlns:p14="http://schemas.microsoft.com/office/powerpoint/2010/main" val="1427652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A7BBD-0196-4F85-9D9C-93763A855872}" type="datetimeFigureOut">
              <a:rPr lang="en-US" smtClean="0"/>
              <a:t>5/25/2016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41239-2FEE-4107-9451-22A2CA034AC1}" type="slidenum">
              <a:rPr lang="en-US" smtClean="0"/>
              <a:t>‹#›</a:t>
            </a:fld>
            <a:endParaRPr lang="en-US"/>
          </a:p>
        </p:txBody>
      </p:sp>
    </p:spTree>
    <p:extLst>
      <p:ext uri="{BB962C8B-B14F-4D97-AF65-F5344CB8AC3E}">
        <p14:creationId xmlns:p14="http://schemas.microsoft.com/office/powerpoint/2010/main" val="3035755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solidFill>
                  <a:prstClr val="black"/>
                </a:solidFill>
              </a:rPr>
              <a:pPr/>
              <a:t>1</a:t>
            </a:fld>
            <a:endParaRPr lang="es-MX">
              <a:solidFill>
                <a:prstClr val="black"/>
              </a:solidFill>
            </a:endParaRPr>
          </a:p>
        </p:txBody>
      </p:sp>
    </p:spTree>
    <p:extLst>
      <p:ext uri="{BB962C8B-B14F-4D97-AF65-F5344CB8AC3E}">
        <p14:creationId xmlns:p14="http://schemas.microsoft.com/office/powerpoint/2010/main" val="73963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566865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3384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55229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8"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217960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0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Picture Placeholder 7"/>
          <p:cNvSpPr>
            <a:spLocks noGrp="1"/>
          </p:cNvSpPr>
          <p:nvPr>
            <p:ph type="pic" sz="quarter" idx="11" hasCustomPrompt="1"/>
          </p:nvPr>
        </p:nvSpPr>
        <p:spPr>
          <a:xfrm>
            <a:off x="3419061" y="2057401"/>
            <a:ext cx="2295144" cy="2569633"/>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6" name="Picture Placeholder 7"/>
          <p:cNvSpPr>
            <a:spLocks noGrp="1"/>
          </p:cNvSpPr>
          <p:nvPr>
            <p:ph type="pic" sz="quarter" idx="12" hasCustomPrompt="1"/>
          </p:nvPr>
        </p:nvSpPr>
        <p:spPr>
          <a:xfrm>
            <a:off x="904461" y="2057401"/>
            <a:ext cx="2295144" cy="2569633"/>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7" name="Picture Placeholder 7"/>
          <p:cNvSpPr>
            <a:spLocks noGrp="1"/>
          </p:cNvSpPr>
          <p:nvPr>
            <p:ph type="pic" sz="quarter" idx="13" hasCustomPrompt="1"/>
          </p:nvPr>
        </p:nvSpPr>
        <p:spPr>
          <a:xfrm>
            <a:off x="5933661" y="2057401"/>
            <a:ext cx="2295144" cy="2569633"/>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46873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1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 name="Picture Placeholder 7"/>
          <p:cNvSpPr>
            <a:spLocks noGrp="1"/>
          </p:cNvSpPr>
          <p:nvPr>
            <p:ph type="pic" sz="quarter" idx="12" hasCustomPrompt="1"/>
          </p:nvPr>
        </p:nvSpPr>
        <p:spPr>
          <a:xfrm>
            <a:off x="909430" y="2097156"/>
            <a:ext cx="3586370" cy="2816087"/>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11" name="Picture Placeholder 7"/>
          <p:cNvSpPr>
            <a:spLocks noGrp="1"/>
          </p:cNvSpPr>
          <p:nvPr>
            <p:ph type="pic" sz="quarter" idx="13" hasCustomPrompt="1"/>
          </p:nvPr>
        </p:nvSpPr>
        <p:spPr>
          <a:xfrm>
            <a:off x="4638261" y="3479802"/>
            <a:ext cx="3586370" cy="2816087"/>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1138726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3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 name="Picture Placeholder 7"/>
          <p:cNvSpPr>
            <a:spLocks noGrp="1"/>
          </p:cNvSpPr>
          <p:nvPr>
            <p:ph type="pic" sz="quarter" idx="12" hasCustomPrompt="1"/>
          </p:nvPr>
        </p:nvSpPr>
        <p:spPr>
          <a:xfrm>
            <a:off x="900993" y="2046356"/>
            <a:ext cx="2295144" cy="2084832"/>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11" name="Picture Placeholder 7"/>
          <p:cNvSpPr>
            <a:spLocks noGrp="1"/>
          </p:cNvSpPr>
          <p:nvPr>
            <p:ph type="pic" sz="quarter" idx="13" hasCustomPrompt="1"/>
          </p:nvPr>
        </p:nvSpPr>
        <p:spPr>
          <a:xfrm>
            <a:off x="900993" y="4341368"/>
            <a:ext cx="2295144" cy="2084832"/>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14" name="Picture Placeholder 7"/>
          <p:cNvSpPr>
            <a:spLocks noGrp="1"/>
          </p:cNvSpPr>
          <p:nvPr>
            <p:ph type="pic" sz="quarter" idx="14" hasCustomPrompt="1"/>
          </p:nvPr>
        </p:nvSpPr>
        <p:spPr>
          <a:xfrm>
            <a:off x="5920365" y="2041940"/>
            <a:ext cx="2295144" cy="2084832"/>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15" name="Picture Placeholder 7"/>
          <p:cNvSpPr>
            <a:spLocks noGrp="1"/>
          </p:cNvSpPr>
          <p:nvPr>
            <p:ph type="pic" sz="quarter" idx="15" hasCustomPrompt="1"/>
          </p:nvPr>
        </p:nvSpPr>
        <p:spPr>
          <a:xfrm>
            <a:off x="5920365" y="4336952"/>
            <a:ext cx="2295144" cy="2084832"/>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1103887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2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 name="Picture Placeholder 7"/>
          <p:cNvSpPr>
            <a:spLocks noGrp="1"/>
          </p:cNvSpPr>
          <p:nvPr>
            <p:ph type="pic" sz="quarter" idx="12" hasCustomPrompt="1"/>
          </p:nvPr>
        </p:nvSpPr>
        <p:spPr>
          <a:xfrm>
            <a:off x="909430" y="2102679"/>
            <a:ext cx="2214770" cy="4278244"/>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7" name="Picture Placeholder 7"/>
          <p:cNvSpPr>
            <a:spLocks noGrp="1"/>
          </p:cNvSpPr>
          <p:nvPr>
            <p:ph type="pic" sz="quarter" idx="13" hasCustomPrompt="1"/>
          </p:nvPr>
        </p:nvSpPr>
        <p:spPr>
          <a:xfrm>
            <a:off x="6019800" y="2102679"/>
            <a:ext cx="2214770" cy="4278244"/>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83666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6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Picture Placeholder 7"/>
          <p:cNvSpPr>
            <a:spLocks noGrp="1"/>
          </p:cNvSpPr>
          <p:nvPr>
            <p:ph type="pic" sz="quarter" idx="11" hasCustomPrompt="1"/>
          </p:nvPr>
        </p:nvSpPr>
        <p:spPr>
          <a:xfrm>
            <a:off x="914400" y="1926168"/>
            <a:ext cx="4114800" cy="3077633"/>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8" name="Picture Placeholder 7"/>
          <p:cNvSpPr>
            <a:spLocks noGrp="1"/>
          </p:cNvSpPr>
          <p:nvPr>
            <p:ph type="pic" sz="quarter" idx="12" hasCustomPrompt="1"/>
          </p:nvPr>
        </p:nvSpPr>
        <p:spPr>
          <a:xfrm>
            <a:off x="5181600" y="3479800"/>
            <a:ext cx="3048000" cy="1524000"/>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1264570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7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Picture Placeholder 7"/>
          <p:cNvSpPr>
            <a:spLocks noGrp="1"/>
          </p:cNvSpPr>
          <p:nvPr>
            <p:ph type="pic" sz="quarter" idx="11" hasCustomPrompt="1"/>
          </p:nvPr>
        </p:nvSpPr>
        <p:spPr>
          <a:xfrm>
            <a:off x="3340100" y="1803400"/>
            <a:ext cx="2438400" cy="4673600"/>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986914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8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Picture Placeholder 7"/>
          <p:cNvSpPr>
            <a:spLocks noGrp="1"/>
          </p:cNvSpPr>
          <p:nvPr>
            <p:ph type="pic" sz="quarter" idx="11" hasCustomPrompt="1"/>
          </p:nvPr>
        </p:nvSpPr>
        <p:spPr>
          <a:xfrm>
            <a:off x="901700" y="1854200"/>
            <a:ext cx="3517900" cy="2844800"/>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6" name="Picture Placeholder 7"/>
          <p:cNvSpPr>
            <a:spLocks noGrp="1"/>
          </p:cNvSpPr>
          <p:nvPr>
            <p:ph type="pic" sz="quarter" idx="12" hasCustomPrompt="1"/>
          </p:nvPr>
        </p:nvSpPr>
        <p:spPr>
          <a:xfrm>
            <a:off x="4673600" y="1854200"/>
            <a:ext cx="3517900" cy="2844800"/>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010812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9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 name="Picture Placeholder 7"/>
          <p:cNvSpPr>
            <a:spLocks noGrp="1"/>
          </p:cNvSpPr>
          <p:nvPr>
            <p:ph type="pic" sz="quarter" idx="12" hasCustomPrompt="1"/>
          </p:nvPr>
        </p:nvSpPr>
        <p:spPr>
          <a:xfrm>
            <a:off x="5486400" y="1828800"/>
            <a:ext cx="2705100" cy="4622800"/>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7" name="Picture Placeholder 7"/>
          <p:cNvSpPr>
            <a:spLocks noGrp="1"/>
          </p:cNvSpPr>
          <p:nvPr>
            <p:ph type="pic" sz="quarter" idx="13" hasCustomPrompt="1"/>
          </p:nvPr>
        </p:nvSpPr>
        <p:spPr>
          <a:xfrm>
            <a:off x="2343150" y="1828800"/>
            <a:ext cx="2984500" cy="2209800"/>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11" name="Picture Placeholder 7"/>
          <p:cNvSpPr>
            <a:spLocks noGrp="1"/>
          </p:cNvSpPr>
          <p:nvPr>
            <p:ph type="pic" sz="quarter" idx="14" hasCustomPrompt="1"/>
          </p:nvPr>
        </p:nvSpPr>
        <p:spPr>
          <a:xfrm>
            <a:off x="2343150" y="4241800"/>
            <a:ext cx="2984500" cy="2209800"/>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520202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Picture Placeholder 7"/>
          <p:cNvSpPr>
            <a:spLocks noGrp="1"/>
          </p:cNvSpPr>
          <p:nvPr>
            <p:ph type="pic" sz="quarter" idx="11" hasCustomPrompt="1"/>
          </p:nvPr>
        </p:nvSpPr>
        <p:spPr>
          <a:xfrm>
            <a:off x="927100" y="3175000"/>
            <a:ext cx="2295144" cy="3251201"/>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6" name="Picture Placeholder 7"/>
          <p:cNvSpPr>
            <a:spLocks noGrp="1"/>
          </p:cNvSpPr>
          <p:nvPr>
            <p:ph type="pic" sz="quarter" idx="12" hasCustomPrompt="1"/>
          </p:nvPr>
        </p:nvSpPr>
        <p:spPr>
          <a:xfrm>
            <a:off x="3409950" y="2057401"/>
            <a:ext cx="2295144" cy="3251201"/>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7" name="Picture Placeholder 7"/>
          <p:cNvSpPr>
            <a:spLocks noGrp="1"/>
          </p:cNvSpPr>
          <p:nvPr>
            <p:ph type="pic" sz="quarter" idx="13" hasCustomPrompt="1"/>
          </p:nvPr>
        </p:nvSpPr>
        <p:spPr>
          <a:xfrm>
            <a:off x="5892800" y="2057400"/>
            <a:ext cx="2295144" cy="4368800"/>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400509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90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304800" y="1735667"/>
            <a:ext cx="8534400" cy="3352800"/>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202265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4" name="Rectangle 3"/>
          <p:cNvSpPr/>
          <p:nvPr userDrawn="1"/>
        </p:nvSpPr>
        <p:spPr>
          <a:xfrm>
            <a:off x="0" y="889000"/>
            <a:ext cx="9144000" cy="596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10" name="Picture 9" descr="imac2.png"/>
          <p:cNvPicPr>
            <a:picLocks noChangeAspect="1"/>
          </p:cNvPicPr>
          <p:nvPr userDrawn="1"/>
        </p:nvPicPr>
        <p:blipFill>
          <a:blip r:embed="rId2" cstate="print"/>
          <a:stretch>
            <a:fillRect/>
          </a:stretch>
        </p:blipFill>
        <p:spPr>
          <a:xfrm>
            <a:off x="596684" y="1411087"/>
            <a:ext cx="3587690" cy="4766000"/>
          </a:xfrm>
          <a:prstGeom prst="rect">
            <a:avLst/>
          </a:prstGeom>
        </p:spPr>
      </p:pic>
      <p:sp>
        <p:nvSpPr>
          <p:cNvPr id="11" name="Picture Placeholder 7"/>
          <p:cNvSpPr>
            <a:spLocks noGrp="1"/>
          </p:cNvSpPr>
          <p:nvPr>
            <p:ph type="pic" sz="quarter" idx="10" hasCustomPrompt="1"/>
          </p:nvPr>
        </p:nvSpPr>
        <p:spPr>
          <a:xfrm>
            <a:off x="745806" y="1609267"/>
            <a:ext cx="2670422" cy="2967299"/>
          </a:xfrm>
          <a:custGeom>
            <a:avLst/>
            <a:gdLst>
              <a:gd name="connsiteX0" fmla="*/ 0 w 2651372"/>
              <a:gd name="connsiteY0" fmla="*/ 0 h 1987349"/>
              <a:gd name="connsiteX1" fmla="*/ 2651372 w 2651372"/>
              <a:gd name="connsiteY1" fmla="*/ 0 h 1987349"/>
              <a:gd name="connsiteX2" fmla="*/ 2651372 w 2651372"/>
              <a:gd name="connsiteY2" fmla="*/ 1987349 h 1987349"/>
              <a:gd name="connsiteX3" fmla="*/ 0 w 2651372"/>
              <a:gd name="connsiteY3" fmla="*/ 1987349 h 1987349"/>
              <a:gd name="connsiteX4" fmla="*/ 0 w 2651372"/>
              <a:gd name="connsiteY4" fmla="*/ 0 h 1987349"/>
              <a:gd name="connsiteX0" fmla="*/ 0 w 2675185"/>
              <a:gd name="connsiteY0" fmla="*/ 0 h 2063549"/>
              <a:gd name="connsiteX1" fmla="*/ 2675185 w 2675185"/>
              <a:gd name="connsiteY1" fmla="*/ 76200 h 2063549"/>
              <a:gd name="connsiteX2" fmla="*/ 2675185 w 2675185"/>
              <a:gd name="connsiteY2" fmla="*/ 2063549 h 2063549"/>
              <a:gd name="connsiteX3" fmla="*/ 23813 w 2675185"/>
              <a:gd name="connsiteY3" fmla="*/ 2063549 h 2063549"/>
              <a:gd name="connsiteX4" fmla="*/ 0 w 2675185"/>
              <a:gd name="connsiteY4" fmla="*/ 0 h 2063549"/>
              <a:gd name="connsiteX0" fmla="*/ 0 w 2675185"/>
              <a:gd name="connsiteY0" fmla="*/ 0 h 2063549"/>
              <a:gd name="connsiteX1" fmla="*/ 2332285 w 2675185"/>
              <a:gd name="connsiteY1" fmla="*/ 862013 h 2063549"/>
              <a:gd name="connsiteX2" fmla="*/ 2675185 w 2675185"/>
              <a:gd name="connsiteY2" fmla="*/ 2063549 h 2063549"/>
              <a:gd name="connsiteX3" fmla="*/ 23813 w 2675185"/>
              <a:gd name="connsiteY3" fmla="*/ 2063549 h 2063549"/>
              <a:gd name="connsiteX4" fmla="*/ 0 w 2675185"/>
              <a:gd name="connsiteY4" fmla="*/ 0 h 2063549"/>
              <a:gd name="connsiteX0" fmla="*/ 0 w 2670422"/>
              <a:gd name="connsiteY0" fmla="*/ 0 h 2225474"/>
              <a:gd name="connsiteX1" fmla="*/ 2332285 w 2670422"/>
              <a:gd name="connsiteY1" fmla="*/ 862013 h 2225474"/>
              <a:gd name="connsiteX2" fmla="*/ 2670422 w 2670422"/>
              <a:gd name="connsiteY2" fmla="*/ 2225474 h 2225474"/>
              <a:gd name="connsiteX3" fmla="*/ 23813 w 2670422"/>
              <a:gd name="connsiteY3" fmla="*/ 2063549 h 2225474"/>
              <a:gd name="connsiteX4" fmla="*/ 0 w 2670422"/>
              <a:gd name="connsiteY4" fmla="*/ 0 h 2225474"/>
              <a:gd name="connsiteX0" fmla="*/ 0 w 2670422"/>
              <a:gd name="connsiteY0" fmla="*/ 0 h 2225474"/>
              <a:gd name="connsiteX1" fmla="*/ 2332285 w 2670422"/>
              <a:gd name="connsiteY1" fmla="*/ 862013 h 2225474"/>
              <a:gd name="connsiteX2" fmla="*/ 2670422 w 2670422"/>
              <a:gd name="connsiteY2" fmla="*/ 2225474 h 2225474"/>
              <a:gd name="connsiteX3" fmla="*/ 133350 w 2670422"/>
              <a:gd name="connsiteY3" fmla="*/ 1987349 h 2225474"/>
              <a:gd name="connsiteX4" fmla="*/ 0 w 2670422"/>
              <a:gd name="connsiteY4" fmla="*/ 0 h 2225474"/>
              <a:gd name="connsiteX0" fmla="*/ 0 w 2670422"/>
              <a:gd name="connsiteY0" fmla="*/ 0 h 2225474"/>
              <a:gd name="connsiteX1" fmla="*/ 2332285 w 2670422"/>
              <a:gd name="connsiteY1" fmla="*/ 862013 h 2225474"/>
              <a:gd name="connsiteX2" fmla="*/ 2670422 w 2670422"/>
              <a:gd name="connsiteY2" fmla="*/ 2225474 h 2225474"/>
              <a:gd name="connsiteX3" fmla="*/ 152400 w 2670422"/>
              <a:gd name="connsiteY3" fmla="*/ 1996874 h 2225474"/>
              <a:gd name="connsiteX4" fmla="*/ 0 w 2670422"/>
              <a:gd name="connsiteY4" fmla="*/ 0 h 2225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422" h="2225474">
                <a:moveTo>
                  <a:pt x="0" y="0"/>
                </a:moveTo>
                <a:lnTo>
                  <a:pt x="2332285" y="862013"/>
                </a:lnTo>
                <a:lnTo>
                  <a:pt x="2670422" y="2225474"/>
                </a:lnTo>
                <a:lnTo>
                  <a:pt x="152400" y="1996874"/>
                </a:lnTo>
                <a:lnTo>
                  <a:pt x="0" y="0"/>
                </a:lnTo>
                <a:close/>
              </a:path>
            </a:pathLst>
          </a:custGeom>
          <a:ln>
            <a:solidFill>
              <a:schemeClr val="bg1"/>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983291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507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191" y="0"/>
            <a:ext cx="9162341" cy="6858000"/>
          </a:xfrm>
          <a:prstGeom prst="rect">
            <a:avLst/>
          </a:prstGeom>
          <a:effectLst/>
        </p:spPr>
        <p:txBody>
          <a:bodyPr>
            <a:normAutofit/>
          </a:bodyPr>
          <a:lstStyle>
            <a:lvl1pPr marL="0" indent="0">
              <a:buNone/>
              <a:defRPr sz="1575">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527774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Pad Mini Mock-Up">
    <p:spTree>
      <p:nvGrpSpPr>
        <p:cNvPr id="1" name=""/>
        <p:cNvGrpSpPr/>
        <p:nvPr/>
      </p:nvGrpSpPr>
      <p:grpSpPr>
        <a:xfrm>
          <a:off x="0" y="0"/>
          <a:ext cx="0" cy="0"/>
          <a:chOff x="0" y="0"/>
          <a:chExt cx="0" cy="0"/>
        </a:xfrm>
      </p:grpSpPr>
      <p:sp>
        <p:nvSpPr>
          <p:cNvPr id="8" name="Picture Placeholder 2"/>
          <p:cNvSpPr>
            <a:spLocks noGrp="1"/>
          </p:cNvSpPr>
          <p:nvPr>
            <p:ph type="pic" sz="quarter" idx="11"/>
          </p:nvPr>
        </p:nvSpPr>
        <p:spPr>
          <a:xfrm>
            <a:off x="1023726" y="1859750"/>
            <a:ext cx="1828085" cy="3275301"/>
          </a:xfrm>
          <a:prstGeom prst="rect">
            <a:avLst/>
          </a:prstGeom>
          <a:solidFill>
            <a:schemeClr val="bg1">
              <a:lumMod val="85000"/>
            </a:schemeClr>
          </a:solidFill>
        </p:spPr>
        <p:txBody>
          <a:bodyPr>
            <a:normAutofit/>
          </a:bodyPr>
          <a:lstStyle>
            <a:lvl1pPr marL="0" indent="0">
              <a:buNone/>
              <a:defRPr sz="1050">
                <a:latin typeface="Lato Light"/>
                <a:cs typeface="Lato Light"/>
              </a:defRPr>
            </a:lvl1pPr>
          </a:lstStyle>
          <a:p>
            <a:endParaRPr lang="en-US" dirty="0"/>
          </a:p>
        </p:txBody>
      </p:sp>
    </p:spTree>
    <p:extLst>
      <p:ext uri="{BB962C8B-B14F-4D97-AF65-F5344CB8AC3E}">
        <p14:creationId xmlns:p14="http://schemas.microsoft.com/office/powerpoint/2010/main" val="1940969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291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Big Image Placeholder">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4751686" y="1338133"/>
            <a:ext cx="3770501" cy="4231382"/>
          </a:xfrm>
          <a:prstGeom prst="rect">
            <a:avLst/>
          </a:prstGeom>
          <a:effectLst/>
        </p:spPr>
        <p:txBody>
          <a:bodyPr>
            <a:normAutofit/>
          </a:bodyPr>
          <a:lstStyle>
            <a:lvl1pPr marL="0" indent="0">
              <a:buNone/>
              <a:defRPr sz="1575">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927151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072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81858C">
                  <a:tint val="75000"/>
                </a:srgbClr>
              </a:solidFill>
            </a:endParaRPr>
          </a:p>
        </p:txBody>
      </p:sp>
      <p:sp>
        <p:nvSpPr>
          <p:cNvPr id="5" name="Footer Placeholder 4"/>
          <p:cNvSpPr>
            <a:spLocks noGrp="1"/>
          </p:cNvSpPr>
          <p:nvPr>
            <p:ph type="ftr" sz="quarter" idx="11"/>
          </p:nvPr>
        </p:nvSpPr>
        <p:spPr/>
        <p:txBody>
          <a:bodyPr/>
          <a:lstStyle/>
          <a:p>
            <a:endParaRPr lang="en-US">
              <a:solidFill>
                <a:srgbClr val="81858C">
                  <a:tint val="75000"/>
                </a:srgbClr>
              </a:solidFill>
            </a:endParaRPr>
          </a:p>
        </p:txBody>
      </p:sp>
      <p:sp>
        <p:nvSpPr>
          <p:cNvPr id="6" name="Slide Number Placeholder 5"/>
          <p:cNvSpPr>
            <a:spLocks noGrp="1"/>
          </p:cNvSpPr>
          <p:nvPr>
            <p:ph type="sldNum" sz="quarter" idx="12"/>
          </p:nvPr>
        </p:nvSpPr>
        <p:spPr/>
        <p:txBody>
          <a:bodyPr/>
          <a:lstStyle/>
          <a:p>
            <a:fld id="{C897BFE5-0850-466C-A665-9A059E830EB0}" type="slidenum">
              <a:rPr lang="en-US" smtClean="0">
                <a:solidFill>
                  <a:srgbClr val="81858C">
                    <a:tint val="75000"/>
                  </a:srgbClr>
                </a:solidFill>
              </a:rPr>
              <a:pPr/>
              <a:t>‹#›</a:t>
            </a:fld>
            <a:endParaRPr lang="en-US">
              <a:solidFill>
                <a:srgbClr val="81858C">
                  <a:tint val="75000"/>
                </a:srgbClr>
              </a:solidFill>
            </a:endParaRPr>
          </a:p>
        </p:txBody>
      </p:sp>
    </p:spTree>
    <p:extLst>
      <p:ext uri="{BB962C8B-B14F-4D97-AF65-F5344CB8AC3E}">
        <p14:creationId xmlns:p14="http://schemas.microsoft.com/office/powerpoint/2010/main" val="260595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srgbClr val="81858C">
                  <a:tint val="75000"/>
                </a:srgbClr>
              </a:solidFill>
            </a:endParaRPr>
          </a:p>
        </p:txBody>
      </p:sp>
      <p:sp>
        <p:nvSpPr>
          <p:cNvPr id="5" name="Footer Placeholder 4"/>
          <p:cNvSpPr>
            <a:spLocks noGrp="1"/>
          </p:cNvSpPr>
          <p:nvPr>
            <p:ph type="ftr" sz="quarter" idx="11"/>
          </p:nvPr>
        </p:nvSpPr>
        <p:spPr/>
        <p:txBody>
          <a:bodyPr/>
          <a:lstStyle/>
          <a:p>
            <a:endParaRPr lang="en-US">
              <a:solidFill>
                <a:srgbClr val="81858C">
                  <a:tint val="75000"/>
                </a:srgbClr>
              </a:solidFill>
            </a:endParaRPr>
          </a:p>
        </p:txBody>
      </p:sp>
      <p:sp>
        <p:nvSpPr>
          <p:cNvPr id="6" name="Slide Number Placeholder 5"/>
          <p:cNvSpPr>
            <a:spLocks noGrp="1"/>
          </p:cNvSpPr>
          <p:nvPr>
            <p:ph type="sldNum" sz="quarter" idx="12"/>
          </p:nvPr>
        </p:nvSpPr>
        <p:spPr/>
        <p:txBody>
          <a:bodyPr/>
          <a:lstStyle/>
          <a:p>
            <a:fld id="{C897BFE5-0850-466C-A665-9A059E830EB0}" type="slidenum">
              <a:rPr lang="en-US" smtClean="0">
                <a:solidFill>
                  <a:srgbClr val="81858C">
                    <a:tint val="75000"/>
                  </a:srgbClr>
                </a:solidFill>
              </a:rPr>
              <a:pPr/>
              <a:t>‹#›</a:t>
            </a:fld>
            <a:endParaRPr lang="en-US">
              <a:solidFill>
                <a:srgbClr val="81858C">
                  <a:tint val="75000"/>
                </a:srgbClr>
              </a:solidFill>
            </a:endParaRPr>
          </a:p>
        </p:txBody>
      </p:sp>
    </p:spTree>
    <p:extLst>
      <p:ext uri="{BB962C8B-B14F-4D97-AF65-F5344CB8AC3E}">
        <p14:creationId xmlns:p14="http://schemas.microsoft.com/office/powerpoint/2010/main" val="30801981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srgbClr val="81858C">
                  <a:tint val="75000"/>
                </a:srgbClr>
              </a:solidFill>
            </a:endParaRPr>
          </a:p>
        </p:txBody>
      </p:sp>
      <p:sp>
        <p:nvSpPr>
          <p:cNvPr id="6" name="Footer Placeholder 5"/>
          <p:cNvSpPr>
            <a:spLocks noGrp="1"/>
          </p:cNvSpPr>
          <p:nvPr>
            <p:ph type="ftr" sz="quarter" idx="11"/>
          </p:nvPr>
        </p:nvSpPr>
        <p:spPr/>
        <p:txBody>
          <a:bodyPr/>
          <a:lstStyle/>
          <a:p>
            <a:endParaRPr lang="en-US">
              <a:solidFill>
                <a:srgbClr val="81858C">
                  <a:tint val="75000"/>
                </a:srgbClr>
              </a:solidFill>
            </a:endParaRPr>
          </a:p>
        </p:txBody>
      </p:sp>
      <p:sp>
        <p:nvSpPr>
          <p:cNvPr id="7" name="Slide Number Placeholder 6"/>
          <p:cNvSpPr>
            <a:spLocks noGrp="1"/>
          </p:cNvSpPr>
          <p:nvPr>
            <p:ph type="sldNum" sz="quarter" idx="12"/>
          </p:nvPr>
        </p:nvSpPr>
        <p:spPr/>
        <p:txBody>
          <a:bodyPr/>
          <a:lstStyle/>
          <a:p>
            <a:fld id="{C897BFE5-0850-466C-A665-9A059E830EB0}" type="slidenum">
              <a:rPr lang="en-US" smtClean="0">
                <a:solidFill>
                  <a:srgbClr val="81858C">
                    <a:tint val="75000"/>
                  </a:srgbClr>
                </a:solidFill>
              </a:rPr>
              <a:pPr/>
              <a:t>‹#›</a:t>
            </a:fld>
            <a:endParaRPr lang="en-US">
              <a:solidFill>
                <a:srgbClr val="81858C">
                  <a:tint val="75000"/>
                </a:srgbClr>
              </a:solidFill>
            </a:endParaRPr>
          </a:p>
        </p:txBody>
      </p:sp>
    </p:spTree>
    <p:extLst>
      <p:ext uri="{BB962C8B-B14F-4D97-AF65-F5344CB8AC3E}">
        <p14:creationId xmlns:p14="http://schemas.microsoft.com/office/powerpoint/2010/main" val="267068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920750" y="1954641"/>
            <a:ext cx="2724150" cy="4509659"/>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17921654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srgbClr val="81858C">
                  <a:tint val="75000"/>
                </a:srgbClr>
              </a:solidFill>
            </a:endParaRPr>
          </a:p>
        </p:txBody>
      </p:sp>
      <p:sp>
        <p:nvSpPr>
          <p:cNvPr id="8" name="Footer Placeholder 7"/>
          <p:cNvSpPr>
            <a:spLocks noGrp="1"/>
          </p:cNvSpPr>
          <p:nvPr>
            <p:ph type="ftr" sz="quarter" idx="11"/>
          </p:nvPr>
        </p:nvSpPr>
        <p:spPr/>
        <p:txBody>
          <a:bodyPr/>
          <a:lstStyle/>
          <a:p>
            <a:endParaRPr lang="en-US">
              <a:solidFill>
                <a:srgbClr val="81858C">
                  <a:tint val="75000"/>
                </a:srgbClr>
              </a:solidFill>
            </a:endParaRPr>
          </a:p>
        </p:txBody>
      </p:sp>
      <p:sp>
        <p:nvSpPr>
          <p:cNvPr id="9" name="Slide Number Placeholder 8"/>
          <p:cNvSpPr>
            <a:spLocks noGrp="1"/>
          </p:cNvSpPr>
          <p:nvPr>
            <p:ph type="sldNum" sz="quarter" idx="12"/>
          </p:nvPr>
        </p:nvSpPr>
        <p:spPr/>
        <p:txBody>
          <a:bodyPr/>
          <a:lstStyle/>
          <a:p>
            <a:fld id="{C897BFE5-0850-466C-A665-9A059E830EB0}" type="slidenum">
              <a:rPr lang="en-US" smtClean="0">
                <a:solidFill>
                  <a:srgbClr val="81858C">
                    <a:tint val="75000"/>
                  </a:srgbClr>
                </a:solidFill>
              </a:rPr>
              <a:pPr/>
              <a:t>‹#›</a:t>
            </a:fld>
            <a:endParaRPr lang="en-US">
              <a:solidFill>
                <a:srgbClr val="81858C">
                  <a:tint val="75000"/>
                </a:srgbClr>
              </a:solidFill>
            </a:endParaRPr>
          </a:p>
        </p:txBody>
      </p:sp>
    </p:spTree>
    <p:extLst>
      <p:ext uri="{BB962C8B-B14F-4D97-AF65-F5344CB8AC3E}">
        <p14:creationId xmlns:p14="http://schemas.microsoft.com/office/powerpoint/2010/main" val="3263243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61150"/>
          </a:xfrm>
        </p:spPr>
        <p:txBody>
          <a:bodyPr/>
          <a:lstStyle>
            <a:lvl1pPr>
              <a:defRPr b="1">
                <a:solidFill>
                  <a:schemeClr val="bg1"/>
                </a:solidFill>
              </a:defRPr>
            </a:lvl1pPr>
          </a:lstStyle>
          <a:p>
            <a:r>
              <a:rPr lang="en-US"/>
              <a:t>Click to edit Master title style</a:t>
            </a:r>
          </a:p>
        </p:txBody>
      </p:sp>
      <p:sp>
        <p:nvSpPr>
          <p:cNvPr id="7" name="Oval 6"/>
          <p:cNvSpPr/>
          <p:nvPr userDrawn="1"/>
        </p:nvSpPr>
        <p:spPr>
          <a:xfrm>
            <a:off x="8254162" y="6486337"/>
            <a:ext cx="175023" cy="233364"/>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5" name="Slide Number Placeholder 4"/>
          <p:cNvSpPr>
            <a:spLocks noGrp="1"/>
          </p:cNvSpPr>
          <p:nvPr>
            <p:ph type="sldNum" sz="quarter" idx="12"/>
          </p:nvPr>
        </p:nvSpPr>
        <p:spPr>
          <a:xfrm>
            <a:off x="8193974" y="6420458"/>
            <a:ext cx="295398" cy="365125"/>
          </a:xfrm>
        </p:spPr>
        <p:txBody>
          <a:bodyPr/>
          <a:lstStyle>
            <a:lvl1pPr>
              <a:defRPr>
                <a:solidFill>
                  <a:srgbClr val="2F3540"/>
                </a:solidFill>
              </a:defRPr>
            </a:lvl1pPr>
          </a:lstStyle>
          <a:p>
            <a:pPr algn="ctr"/>
            <a:fld id="{C897BFE5-0850-466C-A665-9A059E830EB0}" type="slidenum">
              <a:rPr lang="en-US" smtClean="0"/>
              <a:pPr algn="ctr"/>
              <a:t>‹#›</a:t>
            </a:fld>
            <a:endParaRPr lang="en-US"/>
          </a:p>
        </p:txBody>
      </p:sp>
      <p:cxnSp>
        <p:nvCxnSpPr>
          <p:cNvPr id="13" name="Straight Connector 12"/>
          <p:cNvCxnSpPr/>
          <p:nvPr userDrawn="1"/>
        </p:nvCxnSpPr>
        <p:spPr>
          <a:xfrm>
            <a:off x="728548" y="997527"/>
            <a:ext cx="32954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Oval 13">
            <a:hlinkClick r:id="" action="ppaction://hlinkshowjump?jump=firstslide"/>
          </p:cNvPr>
          <p:cNvSpPr/>
          <p:nvPr userDrawn="1"/>
        </p:nvSpPr>
        <p:spPr>
          <a:xfrm>
            <a:off x="8245673" y="452437"/>
            <a:ext cx="185738" cy="24765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cxnSp>
        <p:nvCxnSpPr>
          <p:cNvPr id="16" name="Straight Connector 15">
            <a:hlinkClick r:id="" action="ppaction://hlinkshowjump?jump=firstslide"/>
          </p:cNvPr>
          <p:cNvCxnSpPr/>
          <p:nvPr userDrawn="1"/>
        </p:nvCxnSpPr>
        <p:spPr>
          <a:xfrm>
            <a:off x="8284250" y="538877"/>
            <a:ext cx="108585" cy="0"/>
          </a:xfrm>
          <a:prstGeom prst="line">
            <a:avLst/>
          </a:prstGeom>
          <a:ln w="12700">
            <a:solidFill>
              <a:srgbClr val="2F354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hlinkClick r:id="" action="ppaction://hlinkshowjump?jump=firstslide"/>
          </p:cNvPr>
          <p:cNvCxnSpPr/>
          <p:nvPr userDrawn="1"/>
        </p:nvCxnSpPr>
        <p:spPr>
          <a:xfrm>
            <a:off x="8284250" y="576263"/>
            <a:ext cx="108585" cy="0"/>
          </a:xfrm>
          <a:prstGeom prst="line">
            <a:avLst/>
          </a:prstGeom>
          <a:ln w="12700">
            <a:solidFill>
              <a:srgbClr val="2F354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hlinkClick r:id="" action="ppaction://hlinkshowjump?jump=firstslide"/>
          </p:cNvPr>
          <p:cNvCxnSpPr/>
          <p:nvPr userDrawn="1"/>
        </p:nvCxnSpPr>
        <p:spPr>
          <a:xfrm>
            <a:off x="8284250" y="613648"/>
            <a:ext cx="108585" cy="0"/>
          </a:xfrm>
          <a:prstGeom prst="line">
            <a:avLst/>
          </a:prstGeom>
          <a:ln w="12700">
            <a:solidFill>
              <a:srgbClr val="2F3540"/>
            </a:solidFill>
          </a:ln>
        </p:spPr>
        <p:style>
          <a:lnRef idx="1">
            <a:schemeClr val="accent1"/>
          </a:lnRef>
          <a:fillRef idx="0">
            <a:schemeClr val="accent1"/>
          </a:fillRef>
          <a:effectRef idx="0">
            <a:schemeClr val="accent1"/>
          </a:effectRef>
          <a:fontRef idx="minor">
            <a:schemeClr val="tx1"/>
          </a:fontRef>
        </p:style>
      </p:cxnSp>
      <p:sp>
        <p:nvSpPr>
          <p:cNvPr id="21" name="Oval 20">
            <a:hlinkClick r:id="" action="ppaction://hlinkshowjump?jump=nextslide"/>
          </p:cNvPr>
          <p:cNvSpPr/>
          <p:nvPr userDrawn="1"/>
        </p:nvSpPr>
        <p:spPr>
          <a:xfrm>
            <a:off x="8036719" y="452437"/>
            <a:ext cx="185738" cy="247650"/>
          </a:xfrm>
          <a:prstGeom prst="ellipse">
            <a:avLst/>
          </a:prstGeom>
          <a:solidFill>
            <a:srgbClr val="595D6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22" name="Oval 21">
            <a:hlinkClick r:id="" action="ppaction://hlinkshowjump?jump=previousslide"/>
          </p:cNvPr>
          <p:cNvSpPr/>
          <p:nvPr userDrawn="1"/>
        </p:nvSpPr>
        <p:spPr>
          <a:xfrm>
            <a:off x="7827764" y="452437"/>
            <a:ext cx="185738" cy="247650"/>
          </a:xfrm>
          <a:prstGeom prst="ellipse">
            <a:avLst/>
          </a:prstGeom>
          <a:solidFill>
            <a:srgbClr val="595D6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2" name="Freeform 31">
            <a:hlinkClick r:id="" action="ppaction://hlinkshowjump?jump=nextslide"/>
          </p:cNvPr>
          <p:cNvSpPr/>
          <p:nvPr userDrawn="1"/>
        </p:nvSpPr>
        <p:spPr>
          <a:xfrm rot="5400000">
            <a:off x="8066108" y="545901"/>
            <a:ext cx="126961" cy="60722"/>
          </a:xfrm>
          <a:custGeom>
            <a:avLst/>
            <a:gdLst>
              <a:gd name="connsiteX0" fmla="*/ 0 w 97631"/>
              <a:gd name="connsiteY0" fmla="*/ 84165 h 84165"/>
              <a:gd name="connsiteX1" fmla="*/ 48816 w 97631"/>
              <a:gd name="connsiteY1" fmla="*/ 0 h 84165"/>
              <a:gd name="connsiteX2" fmla="*/ 97631 w 97631"/>
              <a:gd name="connsiteY2" fmla="*/ 84165 h 84165"/>
              <a:gd name="connsiteX3" fmla="*/ 86582 w 97631"/>
              <a:gd name="connsiteY3" fmla="*/ 84165 h 84165"/>
              <a:gd name="connsiteX4" fmla="*/ 48816 w 97631"/>
              <a:gd name="connsiteY4" fmla="*/ 19050 h 84165"/>
              <a:gd name="connsiteX5" fmla="*/ 11049 w 97631"/>
              <a:gd name="connsiteY5" fmla="*/ 84165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31" h="84165">
                <a:moveTo>
                  <a:pt x="0" y="84165"/>
                </a:moveTo>
                <a:lnTo>
                  <a:pt x="48816" y="0"/>
                </a:lnTo>
                <a:lnTo>
                  <a:pt x="97631" y="84165"/>
                </a:lnTo>
                <a:lnTo>
                  <a:pt x="86582" y="84165"/>
                </a:lnTo>
                <a:lnTo>
                  <a:pt x="48816" y="19050"/>
                </a:lnTo>
                <a:lnTo>
                  <a:pt x="11049" y="84165"/>
                </a:lnTo>
                <a:close/>
              </a:path>
            </a:pathLst>
          </a:custGeom>
          <a:solidFill>
            <a:srgbClr val="2F354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3" name="Freeform 32">
            <a:hlinkClick r:id="" action="ppaction://hlinkshowjump?jump=previousslide"/>
          </p:cNvPr>
          <p:cNvSpPr/>
          <p:nvPr userDrawn="1"/>
        </p:nvSpPr>
        <p:spPr>
          <a:xfrm rot="16200000" flipH="1">
            <a:off x="7857153" y="545901"/>
            <a:ext cx="126961" cy="60722"/>
          </a:xfrm>
          <a:custGeom>
            <a:avLst/>
            <a:gdLst>
              <a:gd name="connsiteX0" fmla="*/ 0 w 97631"/>
              <a:gd name="connsiteY0" fmla="*/ 84165 h 84165"/>
              <a:gd name="connsiteX1" fmla="*/ 48816 w 97631"/>
              <a:gd name="connsiteY1" fmla="*/ 0 h 84165"/>
              <a:gd name="connsiteX2" fmla="*/ 97631 w 97631"/>
              <a:gd name="connsiteY2" fmla="*/ 84165 h 84165"/>
              <a:gd name="connsiteX3" fmla="*/ 86582 w 97631"/>
              <a:gd name="connsiteY3" fmla="*/ 84165 h 84165"/>
              <a:gd name="connsiteX4" fmla="*/ 48816 w 97631"/>
              <a:gd name="connsiteY4" fmla="*/ 19050 h 84165"/>
              <a:gd name="connsiteX5" fmla="*/ 11049 w 97631"/>
              <a:gd name="connsiteY5" fmla="*/ 84165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31" h="84165">
                <a:moveTo>
                  <a:pt x="0" y="84165"/>
                </a:moveTo>
                <a:lnTo>
                  <a:pt x="48816" y="0"/>
                </a:lnTo>
                <a:lnTo>
                  <a:pt x="97631" y="84165"/>
                </a:lnTo>
                <a:lnTo>
                  <a:pt x="86582" y="84165"/>
                </a:lnTo>
                <a:lnTo>
                  <a:pt x="48816" y="19050"/>
                </a:lnTo>
                <a:lnTo>
                  <a:pt x="11049" y="84165"/>
                </a:lnTo>
                <a:close/>
              </a:path>
            </a:pathLst>
          </a:custGeom>
          <a:solidFill>
            <a:srgbClr val="2F354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Tree>
    <p:extLst>
      <p:ext uri="{BB962C8B-B14F-4D97-AF65-F5344CB8AC3E}">
        <p14:creationId xmlns:p14="http://schemas.microsoft.com/office/powerpoint/2010/main" val="24146479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81858C">
                  <a:tint val="75000"/>
                </a:srgbClr>
              </a:solidFill>
            </a:endParaRPr>
          </a:p>
        </p:txBody>
      </p:sp>
      <p:sp>
        <p:nvSpPr>
          <p:cNvPr id="3" name="Footer Placeholder 2"/>
          <p:cNvSpPr>
            <a:spLocks noGrp="1"/>
          </p:cNvSpPr>
          <p:nvPr>
            <p:ph type="ftr" sz="quarter" idx="11"/>
          </p:nvPr>
        </p:nvSpPr>
        <p:spPr/>
        <p:txBody>
          <a:bodyPr/>
          <a:lstStyle/>
          <a:p>
            <a:endParaRPr lang="en-US">
              <a:solidFill>
                <a:srgbClr val="81858C">
                  <a:tint val="75000"/>
                </a:srgbClr>
              </a:solidFill>
            </a:endParaRPr>
          </a:p>
        </p:txBody>
      </p:sp>
      <p:sp>
        <p:nvSpPr>
          <p:cNvPr id="4" name="Slide Number Placeholder 3"/>
          <p:cNvSpPr>
            <a:spLocks noGrp="1"/>
          </p:cNvSpPr>
          <p:nvPr>
            <p:ph type="sldNum" sz="quarter" idx="12"/>
          </p:nvPr>
        </p:nvSpPr>
        <p:spPr/>
        <p:txBody>
          <a:bodyPr/>
          <a:lstStyle/>
          <a:p>
            <a:fld id="{C897BFE5-0850-466C-A665-9A059E830EB0}" type="slidenum">
              <a:rPr lang="en-US" smtClean="0">
                <a:solidFill>
                  <a:srgbClr val="81858C">
                    <a:tint val="75000"/>
                  </a:srgbClr>
                </a:solidFill>
              </a:rPr>
              <a:pPr/>
              <a:t>‹#›</a:t>
            </a:fld>
            <a:endParaRPr lang="en-US">
              <a:solidFill>
                <a:srgbClr val="81858C">
                  <a:tint val="75000"/>
                </a:srgbClr>
              </a:solidFill>
            </a:endParaRPr>
          </a:p>
        </p:txBody>
      </p:sp>
    </p:spTree>
    <p:extLst>
      <p:ext uri="{BB962C8B-B14F-4D97-AF65-F5344CB8AC3E}">
        <p14:creationId xmlns:p14="http://schemas.microsoft.com/office/powerpoint/2010/main" val="3025109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81858C">
                  <a:tint val="75000"/>
                </a:srgbClr>
              </a:solidFill>
            </a:endParaRPr>
          </a:p>
        </p:txBody>
      </p:sp>
      <p:sp>
        <p:nvSpPr>
          <p:cNvPr id="6" name="Footer Placeholder 5"/>
          <p:cNvSpPr>
            <a:spLocks noGrp="1"/>
          </p:cNvSpPr>
          <p:nvPr>
            <p:ph type="ftr" sz="quarter" idx="11"/>
          </p:nvPr>
        </p:nvSpPr>
        <p:spPr/>
        <p:txBody>
          <a:bodyPr/>
          <a:lstStyle/>
          <a:p>
            <a:endParaRPr lang="en-US">
              <a:solidFill>
                <a:srgbClr val="81858C">
                  <a:tint val="75000"/>
                </a:srgbClr>
              </a:solidFill>
            </a:endParaRPr>
          </a:p>
        </p:txBody>
      </p:sp>
      <p:sp>
        <p:nvSpPr>
          <p:cNvPr id="7" name="Slide Number Placeholder 6"/>
          <p:cNvSpPr>
            <a:spLocks noGrp="1"/>
          </p:cNvSpPr>
          <p:nvPr>
            <p:ph type="sldNum" sz="quarter" idx="12"/>
          </p:nvPr>
        </p:nvSpPr>
        <p:spPr/>
        <p:txBody>
          <a:bodyPr/>
          <a:lstStyle/>
          <a:p>
            <a:fld id="{C897BFE5-0850-466C-A665-9A059E830EB0}" type="slidenum">
              <a:rPr lang="en-US" smtClean="0">
                <a:solidFill>
                  <a:srgbClr val="81858C">
                    <a:tint val="75000"/>
                  </a:srgbClr>
                </a:solidFill>
              </a:rPr>
              <a:pPr/>
              <a:t>‹#›</a:t>
            </a:fld>
            <a:endParaRPr lang="en-US">
              <a:solidFill>
                <a:srgbClr val="81858C">
                  <a:tint val="75000"/>
                </a:srgbClr>
              </a:solidFill>
            </a:endParaRPr>
          </a:p>
        </p:txBody>
      </p:sp>
    </p:spTree>
    <p:extLst>
      <p:ext uri="{BB962C8B-B14F-4D97-AF65-F5344CB8AC3E}">
        <p14:creationId xmlns:p14="http://schemas.microsoft.com/office/powerpoint/2010/main" val="8909373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81858C">
                  <a:tint val="75000"/>
                </a:srgbClr>
              </a:solidFill>
            </a:endParaRPr>
          </a:p>
        </p:txBody>
      </p:sp>
      <p:sp>
        <p:nvSpPr>
          <p:cNvPr id="6" name="Footer Placeholder 5"/>
          <p:cNvSpPr>
            <a:spLocks noGrp="1"/>
          </p:cNvSpPr>
          <p:nvPr>
            <p:ph type="ftr" sz="quarter" idx="11"/>
          </p:nvPr>
        </p:nvSpPr>
        <p:spPr/>
        <p:txBody>
          <a:bodyPr/>
          <a:lstStyle/>
          <a:p>
            <a:endParaRPr lang="en-US">
              <a:solidFill>
                <a:srgbClr val="81858C">
                  <a:tint val="75000"/>
                </a:srgbClr>
              </a:solidFill>
            </a:endParaRPr>
          </a:p>
        </p:txBody>
      </p:sp>
      <p:sp>
        <p:nvSpPr>
          <p:cNvPr id="7" name="Slide Number Placeholder 6"/>
          <p:cNvSpPr>
            <a:spLocks noGrp="1"/>
          </p:cNvSpPr>
          <p:nvPr>
            <p:ph type="sldNum" sz="quarter" idx="12"/>
          </p:nvPr>
        </p:nvSpPr>
        <p:spPr/>
        <p:txBody>
          <a:bodyPr/>
          <a:lstStyle/>
          <a:p>
            <a:fld id="{C897BFE5-0850-466C-A665-9A059E830EB0}" type="slidenum">
              <a:rPr lang="en-US" smtClean="0">
                <a:solidFill>
                  <a:srgbClr val="81858C">
                    <a:tint val="75000"/>
                  </a:srgbClr>
                </a:solidFill>
              </a:rPr>
              <a:pPr/>
              <a:t>‹#›</a:t>
            </a:fld>
            <a:endParaRPr lang="en-US">
              <a:solidFill>
                <a:srgbClr val="81858C">
                  <a:tint val="75000"/>
                </a:srgbClr>
              </a:solidFill>
            </a:endParaRPr>
          </a:p>
        </p:txBody>
      </p:sp>
    </p:spTree>
    <p:extLst>
      <p:ext uri="{BB962C8B-B14F-4D97-AF65-F5344CB8AC3E}">
        <p14:creationId xmlns:p14="http://schemas.microsoft.com/office/powerpoint/2010/main" val="7624406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81858C">
                  <a:tint val="75000"/>
                </a:srgbClr>
              </a:solidFill>
            </a:endParaRPr>
          </a:p>
        </p:txBody>
      </p:sp>
      <p:sp>
        <p:nvSpPr>
          <p:cNvPr id="5" name="Footer Placeholder 4"/>
          <p:cNvSpPr>
            <a:spLocks noGrp="1"/>
          </p:cNvSpPr>
          <p:nvPr>
            <p:ph type="ftr" sz="quarter" idx="11"/>
          </p:nvPr>
        </p:nvSpPr>
        <p:spPr/>
        <p:txBody>
          <a:bodyPr/>
          <a:lstStyle/>
          <a:p>
            <a:endParaRPr lang="en-US">
              <a:solidFill>
                <a:srgbClr val="81858C">
                  <a:tint val="75000"/>
                </a:srgbClr>
              </a:solidFill>
            </a:endParaRPr>
          </a:p>
        </p:txBody>
      </p:sp>
      <p:sp>
        <p:nvSpPr>
          <p:cNvPr id="6" name="Slide Number Placeholder 5"/>
          <p:cNvSpPr>
            <a:spLocks noGrp="1"/>
          </p:cNvSpPr>
          <p:nvPr>
            <p:ph type="sldNum" sz="quarter" idx="12"/>
          </p:nvPr>
        </p:nvSpPr>
        <p:spPr/>
        <p:txBody>
          <a:bodyPr/>
          <a:lstStyle/>
          <a:p>
            <a:fld id="{C897BFE5-0850-466C-A665-9A059E830EB0}" type="slidenum">
              <a:rPr lang="en-US" smtClean="0">
                <a:solidFill>
                  <a:srgbClr val="81858C">
                    <a:tint val="75000"/>
                  </a:srgbClr>
                </a:solidFill>
              </a:rPr>
              <a:pPr/>
              <a:t>‹#›</a:t>
            </a:fld>
            <a:endParaRPr lang="en-US">
              <a:solidFill>
                <a:srgbClr val="81858C">
                  <a:tint val="75000"/>
                </a:srgbClr>
              </a:solidFill>
            </a:endParaRPr>
          </a:p>
        </p:txBody>
      </p:sp>
    </p:spTree>
    <p:extLst>
      <p:ext uri="{BB962C8B-B14F-4D97-AF65-F5344CB8AC3E}">
        <p14:creationId xmlns:p14="http://schemas.microsoft.com/office/powerpoint/2010/main" val="2496701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81858C">
                  <a:tint val="75000"/>
                </a:srgbClr>
              </a:solidFill>
            </a:endParaRPr>
          </a:p>
        </p:txBody>
      </p:sp>
      <p:sp>
        <p:nvSpPr>
          <p:cNvPr id="5" name="Footer Placeholder 4"/>
          <p:cNvSpPr>
            <a:spLocks noGrp="1"/>
          </p:cNvSpPr>
          <p:nvPr>
            <p:ph type="ftr" sz="quarter" idx="11"/>
          </p:nvPr>
        </p:nvSpPr>
        <p:spPr/>
        <p:txBody>
          <a:bodyPr/>
          <a:lstStyle/>
          <a:p>
            <a:endParaRPr lang="en-US">
              <a:solidFill>
                <a:srgbClr val="81858C">
                  <a:tint val="75000"/>
                </a:srgbClr>
              </a:solidFill>
            </a:endParaRPr>
          </a:p>
        </p:txBody>
      </p:sp>
      <p:sp>
        <p:nvSpPr>
          <p:cNvPr id="6" name="Slide Number Placeholder 5"/>
          <p:cNvSpPr>
            <a:spLocks noGrp="1"/>
          </p:cNvSpPr>
          <p:nvPr>
            <p:ph type="sldNum" sz="quarter" idx="12"/>
          </p:nvPr>
        </p:nvSpPr>
        <p:spPr/>
        <p:txBody>
          <a:bodyPr/>
          <a:lstStyle/>
          <a:p>
            <a:fld id="{C897BFE5-0850-466C-A665-9A059E830EB0}" type="slidenum">
              <a:rPr lang="en-US" smtClean="0">
                <a:solidFill>
                  <a:srgbClr val="81858C">
                    <a:tint val="75000"/>
                  </a:srgbClr>
                </a:solidFill>
              </a:rPr>
              <a:pPr/>
              <a:t>‹#›</a:t>
            </a:fld>
            <a:endParaRPr lang="en-US">
              <a:solidFill>
                <a:srgbClr val="81858C">
                  <a:tint val="75000"/>
                </a:srgbClr>
              </a:solidFill>
            </a:endParaRPr>
          </a:p>
        </p:txBody>
      </p:sp>
    </p:spTree>
    <p:extLst>
      <p:ext uri="{BB962C8B-B14F-4D97-AF65-F5344CB8AC3E}">
        <p14:creationId xmlns:p14="http://schemas.microsoft.com/office/powerpoint/2010/main" val="26133648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9144000" cy="68580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417053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Oval 5"/>
          <p:cNvSpPr/>
          <p:nvPr userDrawn="1"/>
        </p:nvSpPr>
        <p:spPr>
          <a:xfrm>
            <a:off x="8323241" y="6311708"/>
            <a:ext cx="324491" cy="432654"/>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34283" tIns="17142" rIns="34283" bIns="17142" rtlCol="0" anchor="ctr"/>
          <a:lstStyle/>
          <a:p>
            <a:pPr algn="ctr"/>
            <a:endParaRPr lang="en-US" sz="675">
              <a:solidFill>
                <a:prstClr val="white"/>
              </a:solidFill>
            </a:endParaRPr>
          </a:p>
        </p:txBody>
      </p:sp>
      <p:sp>
        <p:nvSpPr>
          <p:cNvPr id="7" name="TextBox 6"/>
          <p:cNvSpPr txBox="1"/>
          <p:nvPr userDrawn="1"/>
        </p:nvSpPr>
        <p:spPr>
          <a:xfrm>
            <a:off x="8333826" y="6374166"/>
            <a:ext cx="301951" cy="230806"/>
          </a:xfrm>
          <a:prstGeom prst="rect">
            <a:avLst/>
          </a:prstGeom>
          <a:noFill/>
        </p:spPr>
        <p:txBody>
          <a:bodyPr wrap="none" lIns="68553" tIns="34277" rIns="68553" bIns="34277" rtlCol="0">
            <a:spAutoFit/>
          </a:bodyPr>
          <a:lstStyle/>
          <a:p>
            <a:pPr algn="ctr"/>
            <a:fld id="{260E2A6B-A809-4840-BF14-8648BC0BDF87}" type="slidenum">
              <a:rPr lang="id-ID" sz="1050" b="1">
                <a:solidFill>
                  <a:prstClr val="white"/>
                </a:solidFill>
                <a:cs typeface="Raleway Light"/>
              </a:rPr>
              <a:pPr algn="ctr"/>
              <a:t>‹#›</a:t>
            </a:fld>
            <a:endParaRPr lang="id-ID" sz="1050" b="1" dirty="0">
              <a:solidFill>
                <a:prstClr val="white"/>
              </a:solidFill>
              <a:cs typeface="Raleway Light"/>
            </a:endParaRPr>
          </a:p>
        </p:txBody>
      </p:sp>
    </p:spTree>
    <p:extLst>
      <p:ext uri="{BB962C8B-B14F-4D97-AF65-F5344CB8AC3E}">
        <p14:creationId xmlns:p14="http://schemas.microsoft.com/office/powerpoint/2010/main" val="447159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281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3_Title Slide">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317500" y="1912887"/>
            <a:ext cx="2724150" cy="4509659"/>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 name="Picture Placeholder 7"/>
          <p:cNvSpPr>
            <a:spLocks noGrp="1"/>
          </p:cNvSpPr>
          <p:nvPr>
            <p:ph type="pic" sz="quarter" idx="11" hasCustomPrompt="1"/>
          </p:nvPr>
        </p:nvSpPr>
        <p:spPr>
          <a:xfrm>
            <a:off x="3209925" y="1912887"/>
            <a:ext cx="2724150" cy="4509659"/>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7" name="Picture Placeholder 7"/>
          <p:cNvSpPr>
            <a:spLocks noGrp="1"/>
          </p:cNvSpPr>
          <p:nvPr>
            <p:ph type="pic" sz="quarter" idx="12" hasCustomPrompt="1"/>
          </p:nvPr>
        </p:nvSpPr>
        <p:spPr>
          <a:xfrm>
            <a:off x="6102350" y="1912887"/>
            <a:ext cx="2724150" cy="4509659"/>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10089068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04572" y="191729"/>
            <a:ext cx="8934856" cy="619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46"/>
            <a:r>
              <a:rPr lang="en-US" sz="1350" smtClean="0">
                <a:solidFill>
                  <a:srgbClr val="737572">
                    <a:lumMod val="75000"/>
                  </a:srgbClr>
                </a:solidFill>
                <a:latin typeface="Lato" panose="020F0502020204030203" pitchFamily="34" charset="0"/>
                <a:ea typeface="Lato" panose="020F0502020204030203" pitchFamily="34" charset="0"/>
                <a:cs typeface="Lato" panose="020F0502020204030203" pitchFamily="34" charset="0"/>
              </a:rPr>
              <a:t>File này là mẫu PowerPoint chất lượng cao được tải từ slidetrucquan.blogspot.com</a:t>
            </a:r>
          </a:p>
          <a:p>
            <a:pPr algn="ctr" defTabSz="685846"/>
            <a:r>
              <a:rPr lang="en-US" sz="1350" smtClean="0">
                <a:solidFill>
                  <a:srgbClr val="737572">
                    <a:lumMod val="75000"/>
                  </a:srgbClr>
                </a:solidFill>
                <a:latin typeface="Lato" panose="020F0502020204030203" pitchFamily="34" charset="0"/>
                <a:ea typeface="Lato" panose="020F0502020204030203" pitchFamily="34" charset="0"/>
                <a:cs typeface="Lato" panose="020F0502020204030203" pitchFamily="34" charset="0"/>
              </a:rPr>
              <a:t>Đây là bản dùng thử miễn phí được trích từ bản đầy đủ của mẫu Kinh Doanh Tăng Trưởng do Trực Quan thiết kế</a:t>
            </a:r>
          </a:p>
        </p:txBody>
      </p:sp>
      <p:sp>
        <p:nvSpPr>
          <p:cNvPr id="7" name="Rectangle 6"/>
          <p:cNvSpPr/>
          <p:nvPr userDrawn="1"/>
        </p:nvSpPr>
        <p:spPr>
          <a:xfrm>
            <a:off x="392241" y="870152"/>
            <a:ext cx="8359518" cy="619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6"/>
            <a:r>
              <a:rPr lang="en-US" sz="1800" b="1" smtClean="0">
                <a:solidFill>
                  <a:srgbClr val="F4A62A"/>
                </a:solidFill>
                <a:latin typeface="Lato" panose="020F0502020204030203" pitchFamily="34" charset="0"/>
                <a:ea typeface="Lato" panose="020F0502020204030203" pitchFamily="34" charset="0"/>
                <a:cs typeface="Lato" panose="020F0502020204030203" pitchFamily="34" charset="0"/>
              </a:rPr>
              <a:t>So sánh giữa bản dùng thử với bản đầy đủ của mẫu Kinh Doanh Tăng Trưởng</a:t>
            </a:r>
          </a:p>
        </p:txBody>
      </p:sp>
      <p:graphicFrame>
        <p:nvGraphicFramePr>
          <p:cNvPr id="12" name="Table 11"/>
          <p:cNvGraphicFramePr>
            <a:graphicFrameLocks noGrp="1"/>
          </p:cNvGraphicFramePr>
          <p:nvPr userDrawn="1">
            <p:extLst/>
          </p:nvPr>
        </p:nvGraphicFramePr>
        <p:xfrm>
          <a:off x="-17134" y="1533832"/>
          <a:ext cx="9178268" cy="4159045"/>
        </p:xfrm>
        <a:graphic>
          <a:graphicData uri="http://schemas.openxmlformats.org/drawingml/2006/table">
            <a:tbl>
              <a:tblPr firstRow="1" lastRow="1" bandRow="1">
                <a:tableStyleId>{00A15C55-8517-42AA-B614-E9B94910E393}</a:tableStyleId>
              </a:tblPr>
              <a:tblGrid>
                <a:gridCol w="4589134">
                  <a:extLst>
                    <a:ext uri="{9D8B030D-6E8A-4147-A177-3AD203B41FA5}">
                      <a16:colId xmlns:a16="http://schemas.microsoft.com/office/drawing/2014/main" xmlns="" val="2839807166"/>
                    </a:ext>
                  </a:extLst>
                </a:gridCol>
                <a:gridCol w="4589134">
                  <a:extLst>
                    <a:ext uri="{9D8B030D-6E8A-4147-A177-3AD203B41FA5}">
                      <a16:colId xmlns:a16="http://schemas.microsoft.com/office/drawing/2014/main" xmlns="" val="4161140366"/>
                    </a:ext>
                  </a:extLst>
                </a:gridCol>
              </a:tblGrid>
              <a:tr h="638853">
                <a:tc>
                  <a:txBody>
                    <a:bodyPr/>
                    <a:lstStyle/>
                    <a:p>
                      <a:pPr algn="ctr"/>
                      <a:r>
                        <a:rPr lang="en-US" sz="2400" smtClean="0">
                          <a:latin typeface="Lato" panose="020F0502020204030203" pitchFamily="34" charset="0"/>
                          <a:ea typeface="Lato" panose="020F0502020204030203" pitchFamily="34" charset="0"/>
                          <a:cs typeface="Lato" panose="020F0502020204030203" pitchFamily="34" charset="0"/>
                        </a:rPr>
                        <a:t>BẢN</a:t>
                      </a:r>
                      <a:r>
                        <a:rPr lang="en-US" sz="2400" baseline="0" smtClean="0">
                          <a:latin typeface="Lato" panose="020F0502020204030203" pitchFamily="34" charset="0"/>
                          <a:ea typeface="Lato" panose="020F0502020204030203" pitchFamily="34" charset="0"/>
                          <a:cs typeface="Lato" panose="020F0502020204030203" pitchFamily="34" charset="0"/>
                        </a:rPr>
                        <a:t> DÙNG THỬ</a:t>
                      </a:r>
                      <a:endParaRPr lang="en-US" sz="2400">
                        <a:latin typeface="Lato" panose="020F0502020204030203" pitchFamily="34" charset="0"/>
                        <a:ea typeface="Lato" panose="020F0502020204030203" pitchFamily="34" charset="0"/>
                        <a:cs typeface="Lato" panose="020F0502020204030203" pitchFamily="34" charset="0"/>
                      </a:endParaRPr>
                    </a:p>
                  </a:txBody>
                  <a:tcPr marL="34299" marR="34299" marT="22860" marB="22860" anchor="ctr">
                    <a:solidFill>
                      <a:srgbClr val="F4A62A"/>
                    </a:solidFill>
                  </a:tcPr>
                </a:tc>
                <a:tc>
                  <a:txBody>
                    <a:bodyPr/>
                    <a:lstStyle/>
                    <a:p>
                      <a:pPr algn="ctr"/>
                      <a:r>
                        <a:rPr lang="en-US" sz="2400" smtClean="0">
                          <a:latin typeface="Lato" panose="020F0502020204030203" pitchFamily="34" charset="0"/>
                          <a:ea typeface="Lato" panose="020F0502020204030203" pitchFamily="34" charset="0"/>
                          <a:cs typeface="Lato" panose="020F0502020204030203" pitchFamily="34" charset="0"/>
                        </a:rPr>
                        <a:t>BẢN</a:t>
                      </a:r>
                      <a:r>
                        <a:rPr lang="en-US" sz="2400" baseline="0" smtClean="0">
                          <a:latin typeface="Lato" panose="020F0502020204030203" pitchFamily="34" charset="0"/>
                          <a:ea typeface="Lato" panose="020F0502020204030203" pitchFamily="34" charset="0"/>
                          <a:cs typeface="Lato" panose="020F0502020204030203" pitchFamily="34" charset="0"/>
                        </a:rPr>
                        <a:t> ĐẦY ĐỦ</a:t>
                      </a:r>
                      <a:endParaRPr lang="en-US" sz="2400">
                        <a:latin typeface="Lato" panose="020F0502020204030203" pitchFamily="34" charset="0"/>
                        <a:ea typeface="Lato" panose="020F0502020204030203" pitchFamily="34" charset="0"/>
                        <a:cs typeface="Lato" panose="020F0502020204030203" pitchFamily="34" charset="0"/>
                      </a:endParaRPr>
                    </a:p>
                  </a:txBody>
                  <a:tcPr marL="34299" marR="34299" marT="22860" marB="22860" anchor="ctr">
                    <a:solidFill>
                      <a:srgbClr val="F4A62A"/>
                    </a:solidFill>
                  </a:tcPr>
                </a:tc>
                <a:extLst>
                  <a:ext uri="{0D108BD9-81ED-4DB2-BD59-A6C34878D82A}">
                    <a16:rowId xmlns:a16="http://schemas.microsoft.com/office/drawing/2014/main" xmlns="" val="1930479203"/>
                  </a:ext>
                </a:extLst>
              </a:tr>
              <a:tr h="695832">
                <a:tc>
                  <a:txBody>
                    <a:bodyPr/>
                    <a:lstStyle/>
                    <a:p>
                      <a:pPr algn="ctr"/>
                      <a:r>
                        <a:rPr lang="en-US" sz="3600" b="1" smtClean="0">
                          <a:solidFill>
                            <a:srgbClr val="F4A62A"/>
                          </a:solidFill>
                          <a:latin typeface="Lato" panose="020F0502020204030203" pitchFamily="34" charset="0"/>
                          <a:ea typeface="Lato" panose="020F0502020204030203" pitchFamily="34" charset="0"/>
                          <a:cs typeface="Lato" panose="020F0502020204030203" pitchFamily="34" charset="0"/>
                        </a:rPr>
                        <a:t>6</a:t>
                      </a:r>
                      <a:r>
                        <a:rPr lang="vi-VN" sz="3600" b="1" smtClean="0">
                          <a:solidFill>
                            <a:srgbClr val="F4A62A"/>
                          </a:solidFill>
                          <a:latin typeface="Lato" panose="020F0502020204030203" pitchFamily="34" charset="0"/>
                          <a:ea typeface="Lato" panose="020F0502020204030203" pitchFamily="34" charset="0"/>
                          <a:cs typeface="Lato" panose="020F0502020204030203" pitchFamily="34" charset="0"/>
                        </a:rPr>
                        <a:t>4</a:t>
                      </a:r>
                      <a:r>
                        <a:rPr lang="en-US" sz="2400" smtClean="0">
                          <a:solidFill>
                            <a:schemeClr val="tx1">
                              <a:lumMod val="50000"/>
                            </a:schemeClr>
                          </a:solidFill>
                          <a:latin typeface="Lato" panose="020F0502020204030203" pitchFamily="34" charset="0"/>
                          <a:ea typeface="Lato" panose="020F0502020204030203" pitchFamily="34" charset="0"/>
                          <a:cs typeface="Lato" panose="020F0502020204030203" pitchFamily="34" charset="0"/>
                        </a:rPr>
                        <a:t> </a:t>
                      </a:r>
                      <a:r>
                        <a:rPr lang="en-US" sz="2000" smtClean="0">
                          <a:solidFill>
                            <a:schemeClr val="tx1">
                              <a:lumMod val="50000"/>
                            </a:schemeClr>
                          </a:solidFill>
                          <a:latin typeface="Lato" panose="020F0502020204030203" pitchFamily="34" charset="0"/>
                          <a:ea typeface="Lato" panose="020F0502020204030203" pitchFamily="34" charset="0"/>
                          <a:cs typeface="Lato" panose="020F0502020204030203" pitchFamily="34" charset="0"/>
                        </a:rPr>
                        <a:t>slide</a:t>
                      </a:r>
                      <a:endParaRPr lang="en-US" sz="2400">
                        <a:solidFill>
                          <a:schemeClr val="tx1">
                            <a:lumMod val="50000"/>
                          </a:schemeClr>
                        </a:solidFill>
                        <a:latin typeface="Lato" panose="020F0502020204030203" pitchFamily="34" charset="0"/>
                        <a:ea typeface="Lato" panose="020F0502020204030203" pitchFamily="34" charset="0"/>
                        <a:cs typeface="Lato" panose="020F0502020204030203" pitchFamily="34" charset="0"/>
                      </a:endParaRPr>
                    </a:p>
                  </a:txBody>
                  <a:tcPr marL="34299" marR="34299" marT="22860" marB="228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kern="1200" smtClean="0">
                          <a:solidFill>
                            <a:srgbClr val="3498DB"/>
                          </a:solidFill>
                          <a:latin typeface="Lato" panose="020F0502020204030203" pitchFamily="34" charset="0"/>
                          <a:ea typeface="Lato" panose="020F0502020204030203" pitchFamily="34" charset="0"/>
                          <a:cs typeface="Lato" panose="020F0502020204030203" pitchFamily="34" charset="0"/>
                        </a:rPr>
                        <a:t>2286</a:t>
                      </a:r>
                      <a:r>
                        <a:rPr lang="en-US" sz="3000" smtClean="0">
                          <a:solidFill>
                            <a:schemeClr val="tx1">
                              <a:lumMod val="50000"/>
                            </a:schemeClr>
                          </a:solidFill>
                          <a:latin typeface="Lato" panose="020F0502020204030203" pitchFamily="34" charset="0"/>
                          <a:ea typeface="Lato" panose="020F0502020204030203" pitchFamily="34" charset="0"/>
                          <a:cs typeface="Lato" panose="020F0502020204030203" pitchFamily="34" charset="0"/>
                        </a:rPr>
                        <a:t> </a:t>
                      </a:r>
                      <a:r>
                        <a:rPr lang="en-US" sz="2000" kern="1200" smtClean="0">
                          <a:solidFill>
                            <a:schemeClr val="tx1">
                              <a:lumMod val="50000"/>
                            </a:schemeClr>
                          </a:solidFill>
                          <a:latin typeface="Lato" panose="020F0502020204030203" pitchFamily="34" charset="0"/>
                          <a:ea typeface="Lato" panose="020F0502020204030203" pitchFamily="34" charset="0"/>
                          <a:cs typeface="Lato" panose="020F0502020204030203" pitchFamily="34" charset="0"/>
                        </a:rPr>
                        <a:t>slide</a:t>
                      </a:r>
                    </a:p>
                  </a:txBody>
                  <a:tcPr marL="34299" marR="34299" marT="22860" marB="22860" anchor="ctr"/>
                </a:tc>
                <a:extLst>
                  <a:ext uri="{0D108BD9-81ED-4DB2-BD59-A6C34878D82A}">
                    <a16:rowId xmlns:a16="http://schemas.microsoft.com/office/drawing/2014/main" xmlns="" val="573964908"/>
                  </a:ext>
                </a:extLst>
              </a:tr>
              <a:tr h="695832">
                <a:tc>
                  <a:txBody>
                    <a:bodyPr/>
                    <a:lstStyle/>
                    <a:p>
                      <a:pPr algn="ctr"/>
                      <a:r>
                        <a:rPr lang="en-US" sz="3600" b="1" kern="1200" smtClean="0">
                          <a:solidFill>
                            <a:srgbClr val="F4A62A"/>
                          </a:solidFill>
                          <a:latin typeface="Lato" panose="020F0502020204030203" pitchFamily="34" charset="0"/>
                          <a:ea typeface="Lato" panose="020F0502020204030203" pitchFamily="34" charset="0"/>
                          <a:cs typeface="Lato" panose="020F0502020204030203" pitchFamily="34" charset="0"/>
                        </a:rPr>
                        <a:t>1</a:t>
                      </a:r>
                      <a:r>
                        <a:rPr lang="en-US" sz="2400" baseline="0" smtClean="0">
                          <a:solidFill>
                            <a:schemeClr val="tx1">
                              <a:lumMod val="50000"/>
                            </a:schemeClr>
                          </a:solidFill>
                          <a:latin typeface="Lato" panose="020F0502020204030203" pitchFamily="34" charset="0"/>
                          <a:ea typeface="Lato" panose="020F0502020204030203" pitchFamily="34" charset="0"/>
                          <a:cs typeface="Lato" panose="020F0502020204030203" pitchFamily="34" charset="0"/>
                        </a:rPr>
                        <a:t> </a:t>
                      </a:r>
                      <a:r>
                        <a:rPr lang="en-US" sz="2000" kern="1200" smtClean="0">
                          <a:solidFill>
                            <a:schemeClr val="tx1">
                              <a:lumMod val="50000"/>
                            </a:schemeClr>
                          </a:solidFill>
                          <a:latin typeface="Lato" panose="020F0502020204030203" pitchFamily="34" charset="0"/>
                          <a:ea typeface="Lato" panose="020F0502020204030203" pitchFamily="34" charset="0"/>
                          <a:cs typeface="Lato" panose="020F0502020204030203" pitchFamily="34" charset="0"/>
                        </a:rPr>
                        <a:t>phối màu</a:t>
                      </a:r>
                    </a:p>
                  </a:txBody>
                  <a:tcPr marL="34299" marR="34299" marT="22860" marB="2286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smtClean="0">
                          <a:ln>
                            <a:noFill/>
                          </a:ln>
                          <a:solidFill>
                            <a:srgbClr val="3498DB"/>
                          </a:solidFill>
                          <a:effectLst/>
                          <a:uLnTx/>
                          <a:uFillTx/>
                          <a:latin typeface="Lato" panose="020F0502020204030203" pitchFamily="34" charset="0"/>
                          <a:ea typeface="Lato" panose="020F0502020204030203" pitchFamily="34" charset="0"/>
                          <a:cs typeface="Lato" panose="020F0502020204030203" pitchFamily="34" charset="0"/>
                        </a:rPr>
                        <a:t>9</a:t>
                      </a:r>
                      <a:r>
                        <a:rPr kumimoji="0" lang="en-US" sz="2400" b="0" i="0" u="none" strike="noStrike" kern="1200" cap="none" spc="0" normalizeH="0" baseline="0" noProof="0" smtClean="0">
                          <a:ln>
                            <a:noFill/>
                          </a:ln>
                          <a:solidFill>
                            <a:srgbClr val="737572">
                              <a:lumMod val="50000"/>
                            </a:srgbClr>
                          </a:solidFill>
                          <a:effectLst/>
                          <a:uLnTx/>
                          <a:uFillTx/>
                          <a:latin typeface="Lato" panose="020F0502020204030203" pitchFamily="34" charset="0"/>
                          <a:ea typeface="Lato" panose="020F0502020204030203" pitchFamily="34" charset="0"/>
                          <a:cs typeface="Lato" panose="020F0502020204030203" pitchFamily="34" charset="0"/>
                        </a:rPr>
                        <a:t> </a:t>
                      </a:r>
                      <a:r>
                        <a:rPr kumimoji="0" lang="en-US" sz="2000" b="0" i="0" u="none" strike="noStrike" kern="1200" cap="none" spc="0" normalizeH="0" baseline="0" noProof="0" smtClean="0">
                          <a:ln>
                            <a:noFill/>
                          </a:ln>
                          <a:solidFill>
                            <a:srgbClr val="737572">
                              <a:lumMod val="50000"/>
                            </a:srgbClr>
                          </a:solidFill>
                          <a:effectLst/>
                          <a:uLnTx/>
                          <a:uFillTx/>
                          <a:latin typeface="Lato" panose="020F0502020204030203" pitchFamily="34" charset="0"/>
                          <a:ea typeface="Lato" panose="020F0502020204030203" pitchFamily="34" charset="0"/>
                          <a:cs typeface="Lato" panose="020F0502020204030203" pitchFamily="34" charset="0"/>
                        </a:rPr>
                        <a:t>phối màu</a:t>
                      </a:r>
                    </a:p>
                  </a:txBody>
                  <a:tcPr marL="34299" marR="34299" marT="22860" marB="22860" anchor="ctr"/>
                </a:tc>
                <a:extLst>
                  <a:ext uri="{0D108BD9-81ED-4DB2-BD59-A6C34878D82A}">
                    <a16:rowId xmlns:a16="http://schemas.microsoft.com/office/drawing/2014/main" xmlns="" val="4130640173"/>
                  </a:ext>
                </a:extLst>
              </a:tr>
              <a:tr h="695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smtClean="0">
                          <a:ln>
                            <a:noFill/>
                          </a:ln>
                          <a:solidFill>
                            <a:srgbClr val="F4A62A"/>
                          </a:solidFill>
                          <a:effectLst/>
                          <a:uLnTx/>
                          <a:uFillTx/>
                          <a:latin typeface="Lato" panose="020F0502020204030203" pitchFamily="34" charset="0"/>
                          <a:ea typeface="Lato" panose="020F0502020204030203" pitchFamily="34" charset="0"/>
                          <a:cs typeface="Lato" panose="020F0502020204030203" pitchFamily="34" charset="0"/>
                        </a:rPr>
                        <a:t>Không có</a:t>
                      </a:r>
                      <a:r>
                        <a:rPr kumimoji="0" lang="en-US" sz="2400" b="0" i="0" u="none" strike="noStrike" kern="1200" cap="none" spc="0" normalizeH="0" baseline="0" noProof="0" smtClean="0">
                          <a:ln>
                            <a:noFill/>
                          </a:ln>
                          <a:solidFill>
                            <a:srgbClr val="F4A62A"/>
                          </a:solidFill>
                          <a:effectLst/>
                          <a:uLnTx/>
                          <a:uFillTx/>
                          <a:latin typeface="Lato" panose="020F0502020204030203" pitchFamily="34" charset="0"/>
                          <a:ea typeface="Lato" panose="020F0502020204030203" pitchFamily="34" charset="0"/>
                          <a:cs typeface="Lato" panose="020F0502020204030203" pitchFamily="34" charset="0"/>
                        </a:rPr>
                        <a:t> </a:t>
                      </a:r>
                      <a:r>
                        <a:rPr kumimoji="0" lang="en-US" sz="2000" b="0" i="0" u="none" strike="noStrike" kern="1200" cap="none" spc="0" normalizeH="0" baseline="0" noProof="0" smtClean="0">
                          <a:ln>
                            <a:noFill/>
                          </a:ln>
                          <a:solidFill>
                            <a:srgbClr val="737572">
                              <a:lumMod val="50000"/>
                            </a:srgbClr>
                          </a:solidFill>
                          <a:effectLst/>
                          <a:uLnTx/>
                          <a:uFillTx/>
                          <a:latin typeface="Lato" panose="020F0502020204030203" pitchFamily="34" charset="0"/>
                          <a:ea typeface="Lato" panose="020F0502020204030203" pitchFamily="34" charset="0"/>
                          <a:cs typeface="Lato" panose="020F0502020204030203" pitchFamily="34" charset="0"/>
                        </a:rPr>
                        <a:t>tài liệu hướng dẫn sử dụng</a:t>
                      </a:r>
                    </a:p>
                  </a:txBody>
                  <a:tcPr marL="34299" marR="34299" marT="22860" marB="22860" anchor="ctr"/>
                </a:tc>
                <a:tc>
                  <a:txBody>
                    <a:bodyPr/>
                    <a:lstStyle/>
                    <a:p>
                      <a:pPr algn="ctr"/>
                      <a:r>
                        <a:rPr kumimoji="0" lang="en-US" sz="3600" b="1" i="0" u="none" strike="noStrike" kern="1200" cap="none" spc="0" normalizeH="0" baseline="0" noProof="0" smtClean="0">
                          <a:ln>
                            <a:noFill/>
                          </a:ln>
                          <a:solidFill>
                            <a:srgbClr val="3498DB"/>
                          </a:solidFill>
                          <a:effectLst/>
                          <a:uLnTx/>
                          <a:uFillTx/>
                          <a:latin typeface="Lato" panose="020F0502020204030203" pitchFamily="34" charset="0"/>
                          <a:ea typeface="Lato" panose="020F0502020204030203" pitchFamily="34" charset="0"/>
                          <a:cs typeface="Lato" panose="020F0502020204030203" pitchFamily="34" charset="0"/>
                        </a:rPr>
                        <a:t>Có</a:t>
                      </a:r>
                      <a:r>
                        <a:rPr kumimoji="0" lang="en-US" sz="2400" b="0" i="0" u="none" strike="noStrike" kern="1200" cap="none" spc="0" normalizeH="0" baseline="0" noProof="0" smtClean="0">
                          <a:ln>
                            <a:noFill/>
                          </a:ln>
                          <a:solidFill>
                            <a:srgbClr val="F4A62A"/>
                          </a:solidFill>
                          <a:effectLst/>
                          <a:uLnTx/>
                          <a:uFillTx/>
                          <a:latin typeface="Lato" panose="020F0502020204030203" pitchFamily="34" charset="0"/>
                          <a:ea typeface="Lato" panose="020F0502020204030203" pitchFamily="34" charset="0"/>
                          <a:cs typeface="Lato" panose="020F0502020204030203" pitchFamily="34" charset="0"/>
                        </a:rPr>
                        <a:t> </a:t>
                      </a:r>
                      <a:r>
                        <a:rPr kumimoji="0" lang="en-US" sz="2000" b="0" i="0" u="none" strike="noStrike" kern="1200" cap="none" spc="0" normalizeH="0" baseline="0" noProof="0" smtClean="0">
                          <a:ln>
                            <a:noFill/>
                          </a:ln>
                          <a:solidFill>
                            <a:srgbClr val="737572">
                              <a:lumMod val="50000"/>
                            </a:srgbClr>
                          </a:solidFill>
                          <a:effectLst/>
                          <a:uLnTx/>
                          <a:uFillTx/>
                          <a:latin typeface="Lato" panose="020F0502020204030203" pitchFamily="34" charset="0"/>
                          <a:ea typeface="Lato" panose="020F0502020204030203" pitchFamily="34" charset="0"/>
                          <a:cs typeface="Lato" panose="020F0502020204030203" pitchFamily="34" charset="0"/>
                        </a:rPr>
                        <a:t>tài liệu hướng dẫn sử dụng</a:t>
                      </a:r>
                      <a:endParaRPr lang="en-US" sz="2400">
                        <a:solidFill>
                          <a:schemeClr val="tx1">
                            <a:lumMod val="50000"/>
                          </a:schemeClr>
                        </a:solidFill>
                        <a:latin typeface="Lato" panose="020F0502020204030203" pitchFamily="34" charset="0"/>
                        <a:ea typeface="Lato" panose="020F0502020204030203" pitchFamily="34" charset="0"/>
                        <a:cs typeface="Lato" panose="020F0502020204030203" pitchFamily="34" charset="0"/>
                      </a:endParaRPr>
                    </a:p>
                  </a:txBody>
                  <a:tcPr marL="34299" marR="34299" marT="22860" marB="22860" anchor="ctr"/>
                </a:tc>
                <a:extLst>
                  <a:ext uri="{0D108BD9-81ED-4DB2-BD59-A6C34878D82A}">
                    <a16:rowId xmlns:a16="http://schemas.microsoft.com/office/drawing/2014/main" xmlns="" val="2516375790"/>
                  </a:ext>
                </a:extLst>
              </a:tr>
              <a:tr h="695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rgbClr val="737572">
                              <a:lumMod val="50000"/>
                            </a:srgbClr>
                          </a:solidFill>
                          <a:effectLst/>
                          <a:uLnTx/>
                          <a:uFillTx/>
                          <a:latin typeface="Lato" panose="020F0502020204030203" pitchFamily="34" charset="0"/>
                          <a:ea typeface="Lato" panose="020F0502020204030203" pitchFamily="34" charset="0"/>
                          <a:cs typeface="Lato" panose="020F0502020204030203" pitchFamily="34" charset="0"/>
                        </a:rPr>
                        <a:t>Được</a:t>
                      </a:r>
                      <a:r>
                        <a:rPr kumimoji="0" lang="en-US" sz="2400" b="0" i="0" u="none" strike="noStrike" kern="1200" cap="none" spc="0" normalizeH="0" baseline="0" noProof="0" smtClean="0">
                          <a:ln>
                            <a:noFill/>
                          </a:ln>
                          <a:solidFill>
                            <a:srgbClr val="737572">
                              <a:lumMod val="50000"/>
                            </a:srgbClr>
                          </a:solidFill>
                          <a:effectLst/>
                          <a:uLnTx/>
                          <a:uFillTx/>
                          <a:latin typeface="Lato" panose="020F0502020204030203" pitchFamily="34" charset="0"/>
                          <a:ea typeface="Lato" panose="020F0502020204030203" pitchFamily="34" charset="0"/>
                          <a:cs typeface="Lato" panose="020F0502020204030203" pitchFamily="34" charset="0"/>
                        </a:rPr>
                        <a:t> </a:t>
                      </a:r>
                      <a:r>
                        <a:rPr kumimoji="0" lang="en-US" sz="2000" b="0" i="0" u="none" strike="noStrike" kern="1200" cap="none" spc="0" normalizeH="0" baseline="0" noProof="0" smtClean="0">
                          <a:ln>
                            <a:noFill/>
                          </a:ln>
                          <a:solidFill>
                            <a:srgbClr val="737572">
                              <a:lumMod val="50000"/>
                            </a:srgbClr>
                          </a:solidFill>
                          <a:effectLst/>
                          <a:uLnTx/>
                          <a:uFillTx/>
                          <a:latin typeface="Lato" panose="020F0502020204030203" pitchFamily="34" charset="0"/>
                          <a:ea typeface="Lato" panose="020F0502020204030203" pitchFamily="34" charset="0"/>
                          <a:cs typeface="Lato" panose="020F0502020204030203" pitchFamily="34" charset="0"/>
                        </a:rPr>
                        <a:t>hỗ trợ kỹ thuật </a:t>
                      </a:r>
                      <a:r>
                        <a:rPr kumimoji="0" lang="en-US" sz="3600" b="1" i="0" u="none" strike="noStrike" kern="1200" cap="none" spc="0" normalizeH="0" baseline="0" noProof="0" smtClean="0">
                          <a:ln>
                            <a:noFill/>
                          </a:ln>
                          <a:solidFill>
                            <a:srgbClr val="F4A62A"/>
                          </a:solidFill>
                          <a:effectLst/>
                          <a:uLnTx/>
                          <a:uFillTx/>
                          <a:latin typeface="Lato" panose="020F0502020204030203" pitchFamily="34" charset="0"/>
                          <a:ea typeface="Lato" panose="020F0502020204030203" pitchFamily="34" charset="0"/>
                          <a:cs typeface="Lato" panose="020F0502020204030203" pitchFamily="34" charset="0"/>
                        </a:rPr>
                        <a:t>Cơ</a:t>
                      </a:r>
                      <a:r>
                        <a:rPr kumimoji="0" lang="en-US" sz="3600" b="1" i="0" u="none" strike="noStrike" kern="1200" cap="none" spc="0" normalizeH="0" baseline="0" noProof="0" smtClean="0">
                          <a:ln>
                            <a:noFill/>
                          </a:ln>
                          <a:solidFill>
                            <a:srgbClr val="3498DB"/>
                          </a:solidFill>
                          <a:effectLst/>
                          <a:uLnTx/>
                          <a:uFillTx/>
                          <a:latin typeface="Lato" panose="020F0502020204030203" pitchFamily="34" charset="0"/>
                          <a:ea typeface="Lato" panose="020F0502020204030203" pitchFamily="34" charset="0"/>
                          <a:cs typeface="Lato" panose="020F0502020204030203" pitchFamily="34" charset="0"/>
                        </a:rPr>
                        <a:t> </a:t>
                      </a:r>
                      <a:r>
                        <a:rPr kumimoji="0" lang="en-US" sz="3600" b="1" i="0" u="none" strike="noStrike" kern="1200" cap="none" spc="0" normalizeH="0" baseline="0" noProof="0" smtClean="0">
                          <a:ln>
                            <a:noFill/>
                          </a:ln>
                          <a:solidFill>
                            <a:srgbClr val="F4A62A"/>
                          </a:solidFill>
                          <a:effectLst/>
                          <a:uLnTx/>
                          <a:uFillTx/>
                          <a:latin typeface="Lato" panose="020F0502020204030203" pitchFamily="34" charset="0"/>
                          <a:ea typeface="Lato" panose="020F0502020204030203" pitchFamily="34" charset="0"/>
                          <a:cs typeface="Lato" panose="020F0502020204030203" pitchFamily="34" charset="0"/>
                        </a:rPr>
                        <a:t>bản</a:t>
                      </a:r>
                    </a:p>
                  </a:txBody>
                  <a:tcPr marL="34299" marR="34299" marT="22860" marB="2286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rgbClr val="737572">
                              <a:lumMod val="50000"/>
                            </a:srgbClr>
                          </a:solidFill>
                          <a:effectLst/>
                          <a:uLnTx/>
                          <a:uFillTx/>
                          <a:latin typeface="Lato" panose="020F0502020204030203" pitchFamily="34" charset="0"/>
                          <a:ea typeface="Lato" panose="020F0502020204030203" pitchFamily="34" charset="0"/>
                          <a:cs typeface="Lato" panose="020F0502020204030203" pitchFamily="34" charset="0"/>
                        </a:rPr>
                        <a:t>Được</a:t>
                      </a:r>
                      <a:r>
                        <a:rPr kumimoji="0" lang="en-US" sz="2400" b="0" i="0" u="none" strike="noStrike" kern="1200" cap="none" spc="0" normalizeH="0" baseline="0" noProof="0" smtClean="0">
                          <a:ln>
                            <a:noFill/>
                          </a:ln>
                          <a:solidFill>
                            <a:srgbClr val="737572">
                              <a:lumMod val="50000"/>
                            </a:srgbClr>
                          </a:solidFill>
                          <a:effectLst/>
                          <a:uLnTx/>
                          <a:uFillTx/>
                          <a:latin typeface="Lato" panose="020F0502020204030203" pitchFamily="34" charset="0"/>
                          <a:ea typeface="Lato" panose="020F0502020204030203" pitchFamily="34" charset="0"/>
                          <a:cs typeface="Lato" panose="020F0502020204030203" pitchFamily="34" charset="0"/>
                        </a:rPr>
                        <a:t> </a:t>
                      </a:r>
                      <a:r>
                        <a:rPr kumimoji="0" lang="en-US" sz="2000" b="0" i="0" u="none" strike="noStrike" kern="1200" cap="none" spc="0" normalizeH="0" baseline="0" noProof="0" smtClean="0">
                          <a:ln>
                            <a:noFill/>
                          </a:ln>
                          <a:solidFill>
                            <a:srgbClr val="737572">
                              <a:lumMod val="50000"/>
                            </a:srgbClr>
                          </a:solidFill>
                          <a:effectLst/>
                          <a:uLnTx/>
                          <a:uFillTx/>
                          <a:latin typeface="Lato" panose="020F0502020204030203" pitchFamily="34" charset="0"/>
                          <a:ea typeface="Lato" panose="020F0502020204030203" pitchFamily="34" charset="0"/>
                          <a:cs typeface="Lato" panose="020F0502020204030203" pitchFamily="34" charset="0"/>
                        </a:rPr>
                        <a:t>hỗ trợ kỹ thuật </a:t>
                      </a:r>
                      <a:r>
                        <a:rPr kumimoji="0" lang="en-US" sz="3600" b="1" i="0" u="none" strike="noStrike" kern="1200" cap="none" spc="0" normalizeH="0" baseline="0" noProof="0" smtClean="0">
                          <a:ln>
                            <a:noFill/>
                          </a:ln>
                          <a:solidFill>
                            <a:srgbClr val="3498DB"/>
                          </a:solidFill>
                          <a:effectLst/>
                          <a:uLnTx/>
                          <a:uFillTx/>
                          <a:latin typeface="Lato" panose="020F0502020204030203" pitchFamily="34" charset="0"/>
                          <a:ea typeface="Lato" panose="020F0502020204030203" pitchFamily="34" charset="0"/>
                          <a:cs typeface="Lato" panose="020F0502020204030203" pitchFamily="34" charset="0"/>
                        </a:rPr>
                        <a:t>Trọn gói</a:t>
                      </a:r>
                    </a:p>
                  </a:txBody>
                  <a:tcPr marL="34299" marR="34299" marT="22860" marB="22860" anchor="ctr"/>
                </a:tc>
                <a:extLst>
                  <a:ext uri="{0D108BD9-81ED-4DB2-BD59-A6C34878D82A}">
                    <a16:rowId xmlns:a16="http://schemas.microsoft.com/office/drawing/2014/main" xmlns="" val="1512297463"/>
                  </a:ext>
                </a:extLst>
              </a:tr>
              <a:tr h="736864">
                <a:tc>
                  <a:txBody>
                    <a:bodyPr/>
                    <a:lstStyle/>
                    <a:p>
                      <a:pPr algn="ctr"/>
                      <a:r>
                        <a:rPr lang="en-US" sz="4400" smtClean="0">
                          <a:latin typeface="Lato" panose="020F0502020204030203" pitchFamily="34" charset="0"/>
                          <a:ea typeface="Lato" panose="020F0502020204030203" pitchFamily="34" charset="0"/>
                          <a:cs typeface="Lato" panose="020F0502020204030203" pitchFamily="34" charset="0"/>
                        </a:rPr>
                        <a:t>0</a:t>
                      </a:r>
                      <a:r>
                        <a:rPr lang="en-US" sz="3600" smtClean="0">
                          <a:latin typeface="Lato" panose="020F0502020204030203" pitchFamily="34" charset="0"/>
                          <a:ea typeface="Lato" panose="020F0502020204030203" pitchFamily="34" charset="0"/>
                          <a:cs typeface="Lato" panose="020F0502020204030203" pitchFamily="34" charset="0"/>
                        </a:rPr>
                        <a:t> </a:t>
                      </a:r>
                      <a:r>
                        <a:rPr lang="en-US" sz="2200" b="0" kern="1200" smtClean="0">
                          <a:solidFill>
                            <a:schemeClr val="lt1"/>
                          </a:solidFill>
                          <a:latin typeface="Lato" panose="020F0502020204030203" pitchFamily="34" charset="0"/>
                          <a:ea typeface="Lato" panose="020F0502020204030203" pitchFamily="34" charset="0"/>
                          <a:cs typeface="Lato" panose="020F0502020204030203" pitchFamily="34" charset="0"/>
                        </a:rPr>
                        <a:t>đồng</a:t>
                      </a:r>
                      <a:endParaRPr lang="en-US" sz="2200" b="0" kern="1200">
                        <a:solidFill>
                          <a:schemeClr val="lt1"/>
                        </a:solidFill>
                        <a:latin typeface="Lato" panose="020F0502020204030203" pitchFamily="34" charset="0"/>
                        <a:ea typeface="Lato" panose="020F0502020204030203" pitchFamily="34" charset="0"/>
                        <a:cs typeface="Lato" panose="020F0502020204030203" pitchFamily="34" charset="0"/>
                      </a:endParaRPr>
                    </a:p>
                  </a:txBody>
                  <a:tcPr marL="34299" marR="34299" marT="22860" marB="22860" anchor="ctr">
                    <a:solidFill>
                      <a:srgbClr val="F4A62A"/>
                    </a:solidFill>
                  </a:tcPr>
                </a:tc>
                <a:tc>
                  <a:txBody>
                    <a:bodyPr/>
                    <a:lstStyle/>
                    <a:p>
                      <a:pPr algn="ctr"/>
                      <a:r>
                        <a:rPr lang="en-US" sz="4400" smtClean="0">
                          <a:latin typeface="Lato" panose="020F0502020204030203" pitchFamily="34" charset="0"/>
                          <a:ea typeface="Lato" panose="020F0502020204030203" pitchFamily="34" charset="0"/>
                          <a:cs typeface="Lato" panose="020F0502020204030203" pitchFamily="34" charset="0"/>
                        </a:rPr>
                        <a:t>500.000</a:t>
                      </a:r>
                      <a:r>
                        <a:rPr lang="en-US" sz="3600" smtClean="0">
                          <a:latin typeface="Lato" panose="020F0502020204030203" pitchFamily="34" charset="0"/>
                          <a:ea typeface="Lato" panose="020F0502020204030203" pitchFamily="34" charset="0"/>
                          <a:cs typeface="Lato" panose="020F0502020204030203" pitchFamily="34" charset="0"/>
                        </a:rPr>
                        <a:t> </a:t>
                      </a:r>
                      <a:r>
                        <a:rPr lang="en-US" sz="2200" b="0" smtClean="0">
                          <a:latin typeface="Lato" panose="020F0502020204030203" pitchFamily="34" charset="0"/>
                          <a:ea typeface="Lato" panose="020F0502020204030203" pitchFamily="34" charset="0"/>
                          <a:cs typeface="Lato" panose="020F0502020204030203" pitchFamily="34" charset="0"/>
                        </a:rPr>
                        <a:t>đồng</a:t>
                      </a:r>
                      <a:endParaRPr lang="en-US" sz="3600" b="0">
                        <a:latin typeface="Lato" panose="020F0502020204030203" pitchFamily="34" charset="0"/>
                        <a:ea typeface="Lato" panose="020F0502020204030203" pitchFamily="34" charset="0"/>
                        <a:cs typeface="Lato" panose="020F0502020204030203" pitchFamily="34" charset="0"/>
                      </a:endParaRPr>
                    </a:p>
                  </a:txBody>
                  <a:tcPr marL="34299" marR="34299" marT="22860" marB="22860" anchor="ctr">
                    <a:solidFill>
                      <a:srgbClr val="F4A62A"/>
                    </a:solidFill>
                  </a:tcPr>
                </a:tc>
                <a:extLst>
                  <a:ext uri="{0D108BD9-81ED-4DB2-BD59-A6C34878D82A}">
                    <a16:rowId xmlns:a16="http://schemas.microsoft.com/office/drawing/2014/main" xmlns="" val="3113332714"/>
                  </a:ext>
                </a:extLst>
              </a:tr>
            </a:tbl>
          </a:graphicData>
        </a:graphic>
      </p:graphicFrame>
    </p:spTree>
    <p:extLst>
      <p:ext uri="{BB962C8B-B14F-4D97-AF65-F5344CB8AC3E}">
        <p14:creationId xmlns:p14="http://schemas.microsoft.com/office/powerpoint/2010/main" val="16582613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1" y="0"/>
            <a:ext cx="9146382" cy="6858000"/>
          </a:xfrm>
          <a:prstGeom prst="rect">
            <a:avLst/>
          </a:prstGeom>
        </p:spPr>
      </p:pic>
    </p:spTree>
    <p:extLst>
      <p:ext uri="{BB962C8B-B14F-4D97-AF65-F5344CB8AC3E}">
        <p14:creationId xmlns:p14="http://schemas.microsoft.com/office/powerpoint/2010/main" val="29715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5_Title Slide">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251790" y="3022601"/>
            <a:ext cx="2051050" cy="3475512"/>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 name="Picture Placeholder 7"/>
          <p:cNvSpPr>
            <a:spLocks noGrp="1"/>
          </p:cNvSpPr>
          <p:nvPr>
            <p:ph type="pic" sz="quarter" idx="11" hasCustomPrompt="1"/>
          </p:nvPr>
        </p:nvSpPr>
        <p:spPr>
          <a:xfrm>
            <a:off x="2446129" y="3022601"/>
            <a:ext cx="2051050" cy="3475512"/>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7" name="Picture Placeholder 7"/>
          <p:cNvSpPr>
            <a:spLocks noGrp="1"/>
          </p:cNvSpPr>
          <p:nvPr>
            <p:ph type="pic" sz="quarter" idx="12" hasCustomPrompt="1"/>
          </p:nvPr>
        </p:nvSpPr>
        <p:spPr>
          <a:xfrm>
            <a:off x="4640468" y="3022601"/>
            <a:ext cx="2051050" cy="3475512"/>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9" name="Picture Placeholder 7"/>
          <p:cNvSpPr>
            <a:spLocks noGrp="1"/>
          </p:cNvSpPr>
          <p:nvPr>
            <p:ph type="pic" sz="quarter" idx="13" hasCustomPrompt="1"/>
          </p:nvPr>
        </p:nvSpPr>
        <p:spPr>
          <a:xfrm>
            <a:off x="6834807" y="3022601"/>
            <a:ext cx="2051050" cy="3475512"/>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1576215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8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6" name="Picture Placeholder 7"/>
          <p:cNvSpPr>
            <a:spLocks noGrp="1"/>
          </p:cNvSpPr>
          <p:nvPr>
            <p:ph type="pic" sz="quarter" idx="10" hasCustomPrompt="1"/>
          </p:nvPr>
        </p:nvSpPr>
        <p:spPr>
          <a:xfrm>
            <a:off x="876300" y="4175540"/>
            <a:ext cx="1901952" cy="2036064"/>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17" name="Picture Placeholder 7"/>
          <p:cNvSpPr>
            <a:spLocks noGrp="1"/>
          </p:cNvSpPr>
          <p:nvPr>
            <p:ph type="pic" sz="quarter" idx="11" hasCustomPrompt="1"/>
          </p:nvPr>
        </p:nvSpPr>
        <p:spPr>
          <a:xfrm>
            <a:off x="2857500" y="2041940"/>
            <a:ext cx="1673352" cy="4169664"/>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18" name="Picture Placeholder 7"/>
          <p:cNvSpPr>
            <a:spLocks noGrp="1"/>
          </p:cNvSpPr>
          <p:nvPr>
            <p:ph type="pic" sz="quarter" idx="12" hasCustomPrompt="1"/>
          </p:nvPr>
        </p:nvSpPr>
        <p:spPr>
          <a:xfrm>
            <a:off x="4610100" y="2041940"/>
            <a:ext cx="1901952" cy="2743200"/>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867342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9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7" name="Picture Placeholder 7"/>
          <p:cNvSpPr>
            <a:spLocks noGrp="1"/>
          </p:cNvSpPr>
          <p:nvPr>
            <p:ph type="pic" sz="quarter" idx="11" hasCustomPrompt="1"/>
          </p:nvPr>
        </p:nvSpPr>
        <p:spPr>
          <a:xfrm>
            <a:off x="795132" y="2041940"/>
            <a:ext cx="3616452" cy="4169664"/>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345680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7" name="Picture Placeholder 7"/>
          <p:cNvSpPr>
            <a:spLocks noGrp="1"/>
          </p:cNvSpPr>
          <p:nvPr>
            <p:ph type="pic" sz="quarter" idx="11" hasCustomPrompt="1"/>
          </p:nvPr>
        </p:nvSpPr>
        <p:spPr>
          <a:xfrm>
            <a:off x="1063485" y="2185504"/>
            <a:ext cx="1739110" cy="2005144"/>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6" name="Picture Placeholder 7"/>
          <p:cNvSpPr>
            <a:spLocks noGrp="1"/>
          </p:cNvSpPr>
          <p:nvPr>
            <p:ph type="pic" sz="quarter" idx="12" hasCustomPrompt="1"/>
          </p:nvPr>
        </p:nvSpPr>
        <p:spPr>
          <a:xfrm>
            <a:off x="2819636" y="4213088"/>
            <a:ext cx="1739110" cy="2005144"/>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7" name="Picture Placeholder 7"/>
          <p:cNvSpPr>
            <a:spLocks noGrp="1"/>
          </p:cNvSpPr>
          <p:nvPr>
            <p:ph type="pic" sz="quarter" idx="13" hasCustomPrompt="1"/>
          </p:nvPr>
        </p:nvSpPr>
        <p:spPr>
          <a:xfrm>
            <a:off x="4568685" y="2185504"/>
            <a:ext cx="1739110" cy="2005144"/>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
        <p:nvSpPr>
          <p:cNvPr id="8" name="Picture Placeholder 7"/>
          <p:cNvSpPr>
            <a:spLocks noGrp="1"/>
          </p:cNvSpPr>
          <p:nvPr>
            <p:ph type="pic" sz="quarter" idx="14" hasCustomPrompt="1"/>
          </p:nvPr>
        </p:nvSpPr>
        <p:spPr>
          <a:xfrm>
            <a:off x="6324836" y="4213088"/>
            <a:ext cx="1739110" cy="2005144"/>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392202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1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2600" y="516467"/>
            <a:ext cx="5638800" cy="471365"/>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a:t>Click To Edit Master Title Style</a:t>
            </a:r>
          </a:p>
        </p:txBody>
      </p:sp>
      <p:sp>
        <p:nvSpPr>
          <p:cNvPr id="5" name="Text Placeholder 3"/>
          <p:cNvSpPr>
            <a:spLocks noGrp="1"/>
          </p:cNvSpPr>
          <p:nvPr>
            <p:ph type="body" sz="half" idx="2" hasCustomPrompt="1"/>
          </p:nvPr>
        </p:nvSpPr>
        <p:spPr>
          <a:xfrm>
            <a:off x="2514600" y="1054100"/>
            <a:ext cx="4114800" cy="267661"/>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Picture Placeholder 7"/>
          <p:cNvSpPr>
            <a:spLocks noGrp="1"/>
          </p:cNvSpPr>
          <p:nvPr>
            <p:ph type="pic" sz="quarter" idx="11" hasCustomPrompt="1"/>
          </p:nvPr>
        </p:nvSpPr>
        <p:spPr>
          <a:xfrm>
            <a:off x="977900" y="2078567"/>
            <a:ext cx="2295144" cy="4120896"/>
          </a:xfrm>
          <a:prstGeom prst="rect">
            <a:avLst/>
          </a:prstGeom>
          <a:solidFill>
            <a:schemeClr val="tx1">
              <a:lumMod val="10000"/>
              <a:lumOff val="90000"/>
            </a:schemeClr>
          </a:solidFill>
          <a:ln w="19050">
            <a:noFill/>
          </a:ln>
        </p:spPr>
        <p:txBody>
          <a:bodyPr tIns="640080" bIns="182880" anchor="ctr" anchorCtr="0"/>
          <a:lstStyle>
            <a:lvl1pPr algn="ctr" rtl="0">
              <a:buNone/>
              <a:defRPr sz="11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366026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371600" cy="646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5" name="TextBox 4"/>
          <p:cNvSpPr txBox="1"/>
          <p:nvPr userDrawn="1"/>
        </p:nvSpPr>
        <p:spPr bwMode="gray">
          <a:xfrm>
            <a:off x="533400" y="184589"/>
            <a:ext cx="304800" cy="276999"/>
          </a:xfrm>
          <a:prstGeom prst="rect">
            <a:avLst/>
          </a:prstGeom>
        </p:spPr>
        <p:txBody>
          <a:bodyPr vert="horz" wrap="square" lIns="0" tIns="0" rIns="0" bIns="0" rtlCol="0" anchor="ctr">
            <a:spAutoFit/>
          </a:bodyPr>
          <a:lstStyle/>
          <a:p>
            <a:pPr algn="ctr"/>
            <a:fld id="{6C5AF65D-6854-49AF-ABC5-48B5BA0EA842}" type="slidenum">
              <a:rPr lang="en-US" sz="1800" b="1" smtClean="0">
                <a:solidFill>
                  <a:srgbClr val="FFFFFF"/>
                </a:solidFill>
                <a:latin typeface="HP Simplified"/>
                <a:cs typeface="HP Simplified"/>
              </a:rPr>
              <a:pPr algn="ctr"/>
              <a:t>‹#›</a:t>
            </a:fld>
            <a:endParaRPr lang="en-US" sz="1800" b="1" dirty="0">
              <a:solidFill>
                <a:srgbClr val="FFFFFF"/>
              </a:solidFill>
              <a:latin typeface="HP Simplified"/>
              <a:cs typeface="HP Simplified"/>
            </a:endParaRPr>
          </a:p>
        </p:txBody>
      </p:sp>
    </p:spTree>
    <p:extLst>
      <p:ext uri="{BB962C8B-B14F-4D97-AF65-F5344CB8AC3E}">
        <p14:creationId xmlns:p14="http://schemas.microsoft.com/office/powerpoint/2010/main" val="11297872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66" r:id="rId22"/>
    <p:sldLayoutId id="2147483767" r:id="rId23"/>
    <p:sldLayoutId id="2147483768" r:id="rId24"/>
    <p:sldLayoutId id="2147483769" r:id="rId2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35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srgbClr val="81858C">
                  <a:tint val="75000"/>
                </a:srgb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srgbClr val="81858C">
                  <a:tint val="75000"/>
                </a:srgb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97BFE5-0850-466C-A665-9A059E830EB0}" type="slidenum">
              <a:rPr lang="en-US" smtClean="0">
                <a:solidFill>
                  <a:srgbClr val="81858C">
                    <a:tint val="75000"/>
                  </a:srgbClr>
                </a:solidFill>
              </a:rPr>
              <a:pPr/>
              <a:t>‹#›</a:t>
            </a:fld>
            <a:endParaRPr lang="en-US">
              <a:solidFill>
                <a:srgbClr val="81858C">
                  <a:tint val="75000"/>
                </a:srgbClr>
              </a:solidFill>
            </a:endParaRPr>
          </a:p>
        </p:txBody>
      </p:sp>
    </p:spTree>
    <p:extLst>
      <p:ext uri="{BB962C8B-B14F-4D97-AF65-F5344CB8AC3E}">
        <p14:creationId xmlns:p14="http://schemas.microsoft.com/office/powerpoint/2010/main" val="404609177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814" y="365125"/>
            <a:ext cx="788637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814" y="1825625"/>
            <a:ext cx="7886372"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814" y="6356350"/>
            <a:ext cx="2057341" cy="365125"/>
          </a:xfrm>
          <a:prstGeom prst="rect">
            <a:avLst/>
          </a:prstGeom>
        </p:spPr>
        <p:txBody>
          <a:bodyPr vert="horz" lIns="91440" tIns="45720" rIns="91440" bIns="45720" rtlCol="0" anchor="ctr"/>
          <a:lstStyle>
            <a:lvl1pPr algn="l">
              <a:defRPr sz="450">
                <a:solidFill>
                  <a:schemeClr val="tx1">
                    <a:tint val="75000"/>
                  </a:schemeClr>
                </a:solidFill>
              </a:defRPr>
            </a:lvl1pPr>
          </a:lstStyle>
          <a:p>
            <a:pPr defTabSz="685846"/>
            <a:fld id="{B1D7C450-0F84-424A-BE2E-34209EE1B7E9}" type="datetimeFigureOut">
              <a:rPr lang="en-US" smtClean="0">
                <a:solidFill>
                  <a:srgbClr val="737572">
                    <a:tint val="75000"/>
                  </a:srgbClr>
                </a:solidFill>
              </a:rPr>
              <a:pPr defTabSz="685846"/>
              <a:t>5/25/2016</a:t>
            </a:fld>
            <a:endParaRPr lang="en-US">
              <a:solidFill>
                <a:srgbClr val="737572">
                  <a:tint val="75000"/>
                </a:srgbClr>
              </a:solidFill>
            </a:endParaRPr>
          </a:p>
        </p:txBody>
      </p:sp>
      <p:sp>
        <p:nvSpPr>
          <p:cNvPr id="5" name="Footer Placeholder 4"/>
          <p:cNvSpPr>
            <a:spLocks noGrp="1"/>
          </p:cNvSpPr>
          <p:nvPr>
            <p:ph type="ftr" sz="quarter" idx="3"/>
          </p:nvPr>
        </p:nvSpPr>
        <p:spPr>
          <a:xfrm>
            <a:off x="3029144" y="6356350"/>
            <a:ext cx="3085713" cy="365125"/>
          </a:xfrm>
          <a:prstGeom prst="rect">
            <a:avLst/>
          </a:prstGeom>
        </p:spPr>
        <p:txBody>
          <a:bodyPr vert="horz" lIns="91440" tIns="45720" rIns="91440" bIns="45720" rtlCol="0" anchor="ctr"/>
          <a:lstStyle>
            <a:lvl1pPr algn="ctr">
              <a:defRPr sz="450">
                <a:solidFill>
                  <a:schemeClr val="tx1">
                    <a:tint val="75000"/>
                  </a:schemeClr>
                </a:solidFill>
              </a:defRPr>
            </a:lvl1pPr>
          </a:lstStyle>
          <a:p>
            <a:pPr defTabSz="685846"/>
            <a:endParaRPr lang="en-US">
              <a:solidFill>
                <a:srgbClr val="737572">
                  <a:tint val="75000"/>
                </a:srgbClr>
              </a:solidFill>
            </a:endParaRPr>
          </a:p>
        </p:txBody>
      </p:sp>
      <p:sp>
        <p:nvSpPr>
          <p:cNvPr id="6" name="Slide Number Placeholder 5"/>
          <p:cNvSpPr>
            <a:spLocks noGrp="1"/>
          </p:cNvSpPr>
          <p:nvPr>
            <p:ph type="sldNum" sz="quarter" idx="4"/>
          </p:nvPr>
        </p:nvSpPr>
        <p:spPr>
          <a:xfrm>
            <a:off x="6457846" y="6356350"/>
            <a:ext cx="2057340" cy="365125"/>
          </a:xfrm>
          <a:prstGeom prst="rect">
            <a:avLst/>
          </a:prstGeom>
        </p:spPr>
        <p:txBody>
          <a:bodyPr vert="horz" lIns="91440" tIns="45720" rIns="91440" bIns="45720" rtlCol="0" anchor="ctr"/>
          <a:lstStyle>
            <a:lvl1pPr algn="r">
              <a:defRPr sz="450">
                <a:solidFill>
                  <a:schemeClr val="tx1">
                    <a:tint val="75000"/>
                  </a:schemeClr>
                </a:solidFill>
              </a:defRPr>
            </a:lvl1pPr>
          </a:lstStyle>
          <a:p>
            <a:pPr defTabSz="685846"/>
            <a:fld id="{BD8E48E8-2B77-46DF-A2D6-299D4CA6766B}" type="slidenum">
              <a:rPr lang="en-US" smtClean="0">
                <a:solidFill>
                  <a:srgbClr val="737572">
                    <a:tint val="75000"/>
                  </a:srgbClr>
                </a:solidFill>
              </a:rPr>
              <a:pPr defTabSz="685846"/>
              <a:t>‹#›</a:t>
            </a:fld>
            <a:endParaRPr lang="en-US">
              <a:solidFill>
                <a:srgbClr val="737572">
                  <a:tint val="75000"/>
                </a:srgbClr>
              </a:solidFill>
            </a:endParaRPr>
          </a:p>
        </p:txBody>
      </p:sp>
    </p:spTree>
    <p:extLst>
      <p:ext uri="{BB962C8B-B14F-4D97-AF65-F5344CB8AC3E}">
        <p14:creationId xmlns:p14="http://schemas.microsoft.com/office/powerpoint/2010/main" val="368080642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xStyles>
    <p:titleStyle>
      <a:lvl1pPr algn="l" defTabSz="342991" rtl="0" eaLnBrk="1" latinLnBrk="0" hangingPunct="1">
        <a:lnSpc>
          <a:spcPct val="90000"/>
        </a:lnSpc>
        <a:spcBef>
          <a:spcPct val="0"/>
        </a:spcBef>
        <a:buNone/>
        <a:defRPr sz="1650" kern="1200">
          <a:solidFill>
            <a:schemeClr val="tx1"/>
          </a:solidFill>
          <a:latin typeface="+mj-lt"/>
          <a:ea typeface="+mj-ea"/>
          <a:cs typeface="+mj-cs"/>
        </a:defRPr>
      </a:lvl1pPr>
    </p:titleStyle>
    <p:bodyStyle>
      <a:lvl1pPr marL="85748" indent="-85748" algn="l" defTabSz="342991"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1pPr>
      <a:lvl2pPr marL="257244" indent="-85748" algn="l" defTabSz="342991" rtl="0" eaLnBrk="1" latinLnBrk="0" hangingPunct="1">
        <a:lnSpc>
          <a:spcPct val="90000"/>
        </a:lnSpc>
        <a:spcBef>
          <a:spcPts val="188"/>
        </a:spcBef>
        <a:buFont typeface="Arial" panose="020B0604020202020204" pitchFamily="34" charset="0"/>
        <a:buChar char="•"/>
        <a:defRPr sz="900" kern="1200">
          <a:solidFill>
            <a:schemeClr val="tx1"/>
          </a:solidFill>
          <a:latin typeface="+mn-lt"/>
          <a:ea typeface="+mn-ea"/>
          <a:cs typeface="+mn-cs"/>
        </a:defRPr>
      </a:lvl2pPr>
      <a:lvl3pPr marL="428739" indent="-85748" algn="l" defTabSz="342991" rtl="0" eaLnBrk="1" latinLnBrk="0" hangingPunct="1">
        <a:lnSpc>
          <a:spcPct val="90000"/>
        </a:lnSpc>
        <a:spcBef>
          <a:spcPts val="188"/>
        </a:spcBef>
        <a:buFont typeface="Arial" panose="020B0604020202020204" pitchFamily="34" charset="0"/>
        <a:buChar char="•"/>
        <a:defRPr sz="750" kern="1200">
          <a:solidFill>
            <a:schemeClr val="tx1"/>
          </a:solidFill>
          <a:latin typeface="+mn-lt"/>
          <a:ea typeface="+mn-ea"/>
          <a:cs typeface="+mn-cs"/>
        </a:defRPr>
      </a:lvl3pPr>
      <a:lvl4pPr marL="600235" indent="-85748" algn="l" defTabSz="342991" rtl="0" eaLnBrk="1" latinLnBrk="0" hangingPunct="1">
        <a:lnSpc>
          <a:spcPct val="90000"/>
        </a:lnSpc>
        <a:spcBef>
          <a:spcPts val="188"/>
        </a:spcBef>
        <a:buFont typeface="Arial" panose="020B0604020202020204" pitchFamily="34" charset="0"/>
        <a:buChar char="•"/>
        <a:defRPr sz="675" kern="1200">
          <a:solidFill>
            <a:schemeClr val="tx1"/>
          </a:solidFill>
          <a:latin typeface="+mn-lt"/>
          <a:ea typeface="+mn-ea"/>
          <a:cs typeface="+mn-cs"/>
        </a:defRPr>
      </a:lvl4pPr>
      <a:lvl5pPr marL="771731" indent="-85748" algn="l" defTabSz="342991" rtl="0" eaLnBrk="1" latinLnBrk="0" hangingPunct="1">
        <a:lnSpc>
          <a:spcPct val="90000"/>
        </a:lnSpc>
        <a:spcBef>
          <a:spcPts val="188"/>
        </a:spcBef>
        <a:buFont typeface="Arial" panose="020B0604020202020204" pitchFamily="34" charset="0"/>
        <a:buChar char="•"/>
        <a:defRPr sz="675" kern="1200">
          <a:solidFill>
            <a:schemeClr val="tx1"/>
          </a:solidFill>
          <a:latin typeface="+mn-lt"/>
          <a:ea typeface="+mn-ea"/>
          <a:cs typeface="+mn-cs"/>
        </a:defRPr>
      </a:lvl5pPr>
      <a:lvl6pPr marL="943226" indent="-85748" algn="l" defTabSz="342991" rtl="0" eaLnBrk="1" latinLnBrk="0" hangingPunct="1">
        <a:lnSpc>
          <a:spcPct val="90000"/>
        </a:lnSpc>
        <a:spcBef>
          <a:spcPts val="188"/>
        </a:spcBef>
        <a:buFont typeface="Arial" panose="020B0604020202020204" pitchFamily="34" charset="0"/>
        <a:buChar char="•"/>
        <a:defRPr sz="675" kern="1200">
          <a:solidFill>
            <a:schemeClr val="tx1"/>
          </a:solidFill>
          <a:latin typeface="+mn-lt"/>
          <a:ea typeface="+mn-ea"/>
          <a:cs typeface="+mn-cs"/>
        </a:defRPr>
      </a:lvl6pPr>
      <a:lvl7pPr marL="1114722" indent="-85748" algn="l" defTabSz="342991" rtl="0" eaLnBrk="1" latinLnBrk="0" hangingPunct="1">
        <a:lnSpc>
          <a:spcPct val="90000"/>
        </a:lnSpc>
        <a:spcBef>
          <a:spcPts val="188"/>
        </a:spcBef>
        <a:buFont typeface="Arial" panose="020B0604020202020204" pitchFamily="34" charset="0"/>
        <a:buChar char="•"/>
        <a:defRPr sz="675" kern="1200">
          <a:solidFill>
            <a:schemeClr val="tx1"/>
          </a:solidFill>
          <a:latin typeface="+mn-lt"/>
          <a:ea typeface="+mn-ea"/>
          <a:cs typeface="+mn-cs"/>
        </a:defRPr>
      </a:lvl7pPr>
      <a:lvl8pPr marL="1286218" indent="-85748" algn="l" defTabSz="342991" rtl="0" eaLnBrk="1" latinLnBrk="0" hangingPunct="1">
        <a:lnSpc>
          <a:spcPct val="90000"/>
        </a:lnSpc>
        <a:spcBef>
          <a:spcPts val="188"/>
        </a:spcBef>
        <a:buFont typeface="Arial" panose="020B0604020202020204" pitchFamily="34" charset="0"/>
        <a:buChar char="•"/>
        <a:defRPr sz="675" kern="1200">
          <a:solidFill>
            <a:schemeClr val="tx1"/>
          </a:solidFill>
          <a:latin typeface="+mn-lt"/>
          <a:ea typeface="+mn-ea"/>
          <a:cs typeface="+mn-cs"/>
        </a:defRPr>
      </a:lvl8pPr>
      <a:lvl9pPr marL="1457714" indent="-85748" algn="l" defTabSz="342991" rtl="0" eaLnBrk="1" latinLnBrk="0" hangingPunct="1">
        <a:lnSpc>
          <a:spcPct val="90000"/>
        </a:lnSpc>
        <a:spcBef>
          <a:spcPts val="188"/>
        </a:spcBef>
        <a:buFont typeface="Arial" panose="020B0604020202020204" pitchFamily="34" charset="0"/>
        <a:buChar char="•"/>
        <a:defRPr sz="675" kern="1200">
          <a:solidFill>
            <a:schemeClr val="tx1"/>
          </a:solidFill>
          <a:latin typeface="+mn-lt"/>
          <a:ea typeface="+mn-ea"/>
          <a:cs typeface="+mn-cs"/>
        </a:defRPr>
      </a:lvl9pPr>
    </p:bodyStyle>
    <p:otherStyle>
      <a:defPPr>
        <a:defRPr lang="en-US"/>
      </a:defPPr>
      <a:lvl1pPr marL="0" algn="l" defTabSz="342991" rtl="0" eaLnBrk="1" latinLnBrk="0" hangingPunct="1">
        <a:defRPr sz="675" kern="1200">
          <a:solidFill>
            <a:schemeClr val="tx1"/>
          </a:solidFill>
          <a:latin typeface="+mn-lt"/>
          <a:ea typeface="+mn-ea"/>
          <a:cs typeface="+mn-cs"/>
        </a:defRPr>
      </a:lvl1pPr>
      <a:lvl2pPr marL="171496" algn="l" defTabSz="342991" rtl="0" eaLnBrk="1" latinLnBrk="0" hangingPunct="1">
        <a:defRPr sz="675" kern="1200">
          <a:solidFill>
            <a:schemeClr val="tx1"/>
          </a:solidFill>
          <a:latin typeface="+mn-lt"/>
          <a:ea typeface="+mn-ea"/>
          <a:cs typeface="+mn-cs"/>
        </a:defRPr>
      </a:lvl2pPr>
      <a:lvl3pPr marL="342991" algn="l" defTabSz="342991" rtl="0" eaLnBrk="1" latinLnBrk="0" hangingPunct="1">
        <a:defRPr sz="675" kern="1200">
          <a:solidFill>
            <a:schemeClr val="tx1"/>
          </a:solidFill>
          <a:latin typeface="+mn-lt"/>
          <a:ea typeface="+mn-ea"/>
          <a:cs typeface="+mn-cs"/>
        </a:defRPr>
      </a:lvl3pPr>
      <a:lvl4pPr marL="514487" algn="l" defTabSz="342991" rtl="0" eaLnBrk="1" latinLnBrk="0" hangingPunct="1">
        <a:defRPr sz="675" kern="1200">
          <a:solidFill>
            <a:schemeClr val="tx1"/>
          </a:solidFill>
          <a:latin typeface="+mn-lt"/>
          <a:ea typeface="+mn-ea"/>
          <a:cs typeface="+mn-cs"/>
        </a:defRPr>
      </a:lvl4pPr>
      <a:lvl5pPr marL="685983" algn="l" defTabSz="342991" rtl="0" eaLnBrk="1" latinLnBrk="0" hangingPunct="1">
        <a:defRPr sz="675" kern="1200">
          <a:solidFill>
            <a:schemeClr val="tx1"/>
          </a:solidFill>
          <a:latin typeface="+mn-lt"/>
          <a:ea typeface="+mn-ea"/>
          <a:cs typeface="+mn-cs"/>
        </a:defRPr>
      </a:lvl5pPr>
      <a:lvl6pPr marL="857479" algn="l" defTabSz="342991" rtl="0" eaLnBrk="1" latinLnBrk="0" hangingPunct="1">
        <a:defRPr sz="675" kern="1200">
          <a:solidFill>
            <a:schemeClr val="tx1"/>
          </a:solidFill>
          <a:latin typeface="+mn-lt"/>
          <a:ea typeface="+mn-ea"/>
          <a:cs typeface="+mn-cs"/>
        </a:defRPr>
      </a:lvl6pPr>
      <a:lvl7pPr marL="1028974" algn="l" defTabSz="342991" rtl="0" eaLnBrk="1" latinLnBrk="0" hangingPunct="1">
        <a:defRPr sz="675" kern="1200">
          <a:solidFill>
            <a:schemeClr val="tx1"/>
          </a:solidFill>
          <a:latin typeface="+mn-lt"/>
          <a:ea typeface="+mn-ea"/>
          <a:cs typeface="+mn-cs"/>
        </a:defRPr>
      </a:lvl7pPr>
      <a:lvl8pPr marL="1200470" algn="l" defTabSz="342991" rtl="0" eaLnBrk="1" latinLnBrk="0" hangingPunct="1">
        <a:defRPr sz="675" kern="1200">
          <a:solidFill>
            <a:schemeClr val="tx1"/>
          </a:solidFill>
          <a:latin typeface="+mn-lt"/>
          <a:ea typeface="+mn-ea"/>
          <a:cs typeface="+mn-cs"/>
        </a:defRPr>
      </a:lvl8pPr>
      <a:lvl9pPr marL="1371966" algn="l" defTabSz="342991" rtl="0" eaLnBrk="1" latinLnBrk="0" hangingPunct="1">
        <a:defRPr sz="6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7.xml"/><Relationship Id="rId5" Type="http://schemas.openxmlformats.org/officeDocument/2006/relationships/image" Target="../media/image5.png"/><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rcRect t="5311" b="5311"/>
          <a:stretch>
            <a:fillRect/>
          </a:stretch>
        </p:blipFill>
        <p:spPr>
          <a:xfrm>
            <a:off x="0" y="851092"/>
            <a:ext cx="9144000" cy="51435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blipFill>
            <a:blip r:embed="rId4"/>
            <a:stretch>
              <a:fillRect/>
            </a:stretch>
          </a:blipFill>
        </p:spPr>
      </p:pic>
      <p:sp>
        <p:nvSpPr>
          <p:cNvPr id="27" name="Shape 2"/>
          <p:cNvSpPr/>
          <p:nvPr/>
        </p:nvSpPr>
        <p:spPr>
          <a:xfrm rot="1456695" flipH="1">
            <a:off x="-940815" y="2402462"/>
            <a:ext cx="10450737" cy="3325147"/>
          </a:xfrm>
          <a:custGeom>
            <a:avLst/>
            <a:gdLst>
              <a:gd name="connsiteX0" fmla="*/ 27871858 w 27871858"/>
              <a:gd name="connsiteY0" fmla="*/ 1327660 h 8868085"/>
              <a:gd name="connsiteX1" fmla="*/ 24928440 w 27871858"/>
              <a:gd name="connsiteY1" fmla="*/ 1 h 8868085"/>
              <a:gd name="connsiteX2" fmla="*/ 1719206 w 27871858"/>
              <a:gd name="connsiteY2" fmla="*/ 0 h 8868085"/>
              <a:gd name="connsiteX3" fmla="*/ 0 w 27871858"/>
              <a:gd name="connsiteY3" fmla="*/ 3811476 h 8868085"/>
              <a:gd name="connsiteX4" fmla="*/ 11210493 w 27871858"/>
              <a:gd name="connsiteY4" fmla="*/ 8868085 h 8868085"/>
              <a:gd name="connsiteX5" fmla="*/ 24470670 w 27871858"/>
              <a:gd name="connsiteY5" fmla="*/ 8868085 h 8868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71858" h="8868085">
                <a:moveTo>
                  <a:pt x="27871858" y="1327660"/>
                </a:moveTo>
                <a:lnTo>
                  <a:pt x="24928440" y="1"/>
                </a:lnTo>
                <a:lnTo>
                  <a:pt x="1719206" y="0"/>
                </a:lnTo>
                <a:lnTo>
                  <a:pt x="0" y="3811476"/>
                </a:lnTo>
                <a:lnTo>
                  <a:pt x="11210493" y="8868085"/>
                </a:lnTo>
                <a:lnTo>
                  <a:pt x="24470670" y="8868085"/>
                </a:lnTo>
                <a:close/>
              </a:path>
            </a:pathLst>
          </a:custGeom>
          <a:solidFill>
            <a:schemeClr val="accent2">
              <a:lumMod val="5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675">
              <a:solidFill>
                <a:prstClr val="white"/>
              </a:solidFill>
            </a:endParaRPr>
          </a:p>
        </p:txBody>
      </p:sp>
      <p:sp>
        <p:nvSpPr>
          <p:cNvPr id="41" name="Shape 3"/>
          <p:cNvSpPr/>
          <p:nvPr/>
        </p:nvSpPr>
        <p:spPr>
          <a:xfrm>
            <a:off x="5280803" y="4757178"/>
            <a:ext cx="3449540" cy="673217"/>
          </a:xfrm>
          <a:prstGeom prst="rect">
            <a:avLst/>
          </a:prstGeom>
        </p:spPr>
        <p:txBody>
          <a:bodyPr wrap="square" lIns="90635" tIns="45317" rIns="90635" bIns="45317" anchor="ctr">
            <a:spAutoFit/>
          </a:bodyPr>
          <a:lstStyle/>
          <a:p>
            <a:pPr algn="just">
              <a:lnSpc>
                <a:spcPct val="120000"/>
              </a:lnSpc>
            </a:pPr>
            <a:r>
              <a:rPr lang="vi-VN" sz="1050">
                <a:solidFill>
                  <a:prstClr val="white"/>
                </a:solidFill>
              </a:rPr>
              <a:t>Trường Đại học Công Nghệ - Đại học Quốc Gia Hà </a:t>
            </a:r>
            <a:r>
              <a:rPr lang="vi-VN" sz="1050" smtClean="0">
                <a:solidFill>
                  <a:prstClr val="white"/>
                </a:solidFill>
              </a:rPr>
              <a:t>Nội</a:t>
            </a:r>
          </a:p>
          <a:p>
            <a:pPr algn="just">
              <a:lnSpc>
                <a:spcPct val="120000"/>
              </a:lnSpc>
            </a:pPr>
            <a:r>
              <a:rPr lang="vi-VN" sz="1050" smtClean="0">
                <a:solidFill>
                  <a:prstClr val="white"/>
                </a:solidFill>
              </a:rPr>
              <a:t>TS. Phan Xuân Hiếu</a:t>
            </a:r>
          </a:p>
          <a:p>
            <a:pPr algn="just">
              <a:lnSpc>
                <a:spcPct val="120000"/>
              </a:lnSpc>
            </a:pPr>
            <a:r>
              <a:rPr lang="vi-VN" sz="1050" smtClean="0">
                <a:solidFill>
                  <a:prstClr val="white"/>
                </a:solidFill>
              </a:rPr>
              <a:t>Khai phá dữ liệu – INT 6123 2</a:t>
            </a:r>
            <a:endParaRPr lang="es-ES" sz="1050" dirty="0">
              <a:solidFill>
                <a:prstClr val="white"/>
              </a:solidFill>
            </a:endParaRPr>
          </a:p>
        </p:txBody>
      </p:sp>
      <p:sp>
        <p:nvSpPr>
          <p:cNvPr id="26" name="Shape 4"/>
          <p:cNvSpPr/>
          <p:nvPr/>
        </p:nvSpPr>
        <p:spPr>
          <a:xfrm rot="20143305">
            <a:off x="-1081952" y="815022"/>
            <a:ext cx="10450737" cy="3325146"/>
          </a:xfrm>
          <a:custGeom>
            <a:avLst/>
            <a:gdLst>
              <a:gd name="connsiteX0" fmla="*/ 14631773 w 27871857"/>
              <a:gd name="connsiteY0" fmla="*/ 0 h 8868083"/>
              <a:gd name="connsiteX1" fmla="*/ 27871857 w 27871857"/>
              <a:gd name="connsiteY1" fmla="*/ 5972078 h 8868083"/>
              <a:gd name="connsiteX2" fmla="*/ 26565583 w 27871857"/>
              <a:gd name="connsiteY2" fmla="*/ 8868083 h 8868083"/>
              <a:gd name="connsiteX3" fmla="*/ 913824 w 27871857"/>
              <a:gd name="connsiteY3" fmla="*/ 8868083 h 8868083"/>
              <a:gd name="connsiteX4" fmla="*/ 0 w 27871857"/>
              <a:gd name="connsiteY4" fmla="*/ 8455893 h 8868083"/>
              <a:gd name="connsiteX5" fmla="*/ 3814118 w 27871857"/>
              <a:gd name="connsiteY5" fmla="*/ 0 h 886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71857" h="8868083">
                <a:moveTo>
                  <a:pt x="14631773" y="0"/>
                </a:moveTo>
                <a:lnTo>
                  <a:pt x="27871857" y="5972078"/>
                </a:lnTo>
                <a:lnTo>
                  <a:pt x="26565583" y="8868083"/>
                </a:lnTo>
                <a:lnTo>
                  <a:pt x="913824" y="8868083"/>
                </a:lnTo>
                <a:lnTo>
                  <a:pt x="0" y="8455893"/>
                </a:lnTo>
                <a:lnTo>
                  <a:pt x="3814118" y="0"/>
                </a:lnTo>
                <a:close/>
              </a:path>
            </a:pathLst>
          </a:cu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675">
              <a:solidFill>
                <a:prstClr val="white"/>
              </a:solidFill>
            </a:endParaRPr>
          </a:p>
        </p:txBody>
      </p:sp>
      <p:sp>
        <p:nvSpPr>
          <p:cNvPr id="15" name="Shape 5"/>
          <p:cNvSpPr>
            <a:spLocks noChangeAspect="1"/>
          </p:cNvSpPr>
          <p:nvPr/>
        </p:nvSpPr>
        <p:spPr>
          <a:xfrm>
            <a:off x="1011391" y="1783696"/>
            <a:ext cx="2896427" cy="2896427"/>
          </a:xfrm>
          <a:prstGeom prst="ellipse">
            <a:avLst/>
          </a:prstGeom>
          <a:noFill/>
          <a:ln w="139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625" b="1" smtClean="0">
                <a:solidFill>
                  <a:srgbClr val="FFFFFF"/>
                </a:solidFill>
                <a:ea typeface="Open Sans Condensed" panose="020B0806030504020204" pitchFamily="34" charset="0"/>
                <a:cs typeface="Open Sans Condensed" panose="020B0806030504020204" pitchFamily="34" charset="0"/>
              </a:rPr>
              <a:t>DATA MINING</a:t>
            </a:r>
            <a:r>
              <a:rPr lang="en-US" sz="3000" b="1">
                <a:solidFill>
                  <a:srgbClr val="FFFFFF"/>
                </a:solidFill>
                <a:ea typeface="Open Sans Condensed" panose="020B0806030504020204" pitchFamily="34" charset="0"/>
                <a:cs typeface="Open Sans Condensed" panose="020B0806030504020204" pitchFamily="34" charset="0"/>
              </a:rPr>
              <a:t/>
            </a:r>
            <a:br>
              <a:rPr lang="en-US" sz="3000" b="1">
                <a:solidFill>
                  <a:srgbClr val="FFFFFF"/>
                </a:solidFill>
                <a:ea typeface="Open Sans Condensed" panose="020B0806030504020204" pitchFamily="34" charset="0"/>
                <a:cs typeface="Open Sans Condensed" panose="020B0806030504020204" pitchFamily="34" charset="0"/>
              </a:rPr>
            </a:br>
            <a:endParaRPr lang="es-MX" sz="450" b="1">
              <a:solidFill>
                <a:srgbClr val="FFFFFF"/>
              </a:solidFill>
              <a:ea typeface="Open Sans Condensed" panose="020B0806030504020204" pitchFamily="34" charset="0"/>
              <a:cs typeface="Open Sans Condensed" panose="020B0806030504020204" pitchFamily="34" charset="0"/>
            </a:endParaRPr>
          </a:p>
          <a:p>
            <a:pPr algn="ctr"/>
            <a:r>
              <a:rPr lang="vi-VN" sz="1500" smtClean="0">
                <a:solidFill>
                  <a:srgbClr val="FFFFFF"/>
                </a:solidFill>
                <a:ea typeface="Open Sans Condensed Light" panose="020B0306030504020204" pitchFamily="34" charset="0"/>
                <a:cs typeface="Open Sans Condensed Light" panose="020B0306030504020204" pitchFamily="34" charset="0"/>
              </a:rPr>
              <a:t>Massively Parallel Databases and MapReduce Systems</a:t>
            </a:r>
            <a:endParaRPr lang="es-SV" sz="525" dirty="0">
              <a:solidFill>
                <a:prstClr val="white"/>
              </a:solidFill>
            </a:endParaRPr>
          </a:p>
        </p:txBody>
      </p:sp>
      <p:pic>
        <p:nvPicPr>
          <p:cNvPr id="3" name="Picture 2"/>
          <p:cNvPicPr>
            <a:picLocks noChangeAspect="1"/>
          </p:cNvPicPr>
          <p:nvPr/>
        </p:nvPicPr>
        <p:blipFill>
          <a:blip r:embed="rId5"/>
          <a:stretch>
            <a:fillRect/>
          </a:stretch>
        </p:blipFill>
        <p:spPr>
          <a:xfrm>
            <a:off x="6023111" y="3836603"/>
            <a:ext cx="920576" cy="920576"/>
          </a:xfrm>
          <a:prstGeom prst="rect">
            <a:avLst/>
          </a:prstGeom>
          <a:noFill/>
        </p:spPr>
      </p:pic>
    </p:spTree>
    <p:extLst>
      <p:ext uri="{BB962C8B-B14F-4D97-AF65-F5344CB8AC3E}">
        <p14:creationId xmlns:p14="http://schemas.microsoft.com/office/powerpoint/2010/main" val="1977466926"/>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par>
                          <p:cTn id="11" fill="hold">
                            <p:stCondLst>
                              <p:cond delay="500"/>
                            </p:stCondLst>
                            <p:childTnLst>
                              <p:par>
                                <p:cTn id="12" presetID="1" presetClass="entr" presetSubtype="0" fill="hold" grpId="0" nodeType="afterEffect">
                                  <p:stCondLst>
                                    <p:cond delay="0"/>
                                  </p:stCondLst>
                                  <p:iterate type="lt">
                                    <p:tmAbs val="0"/>
                                  </p:iterate>
                                  <p:childTnLst>
                                    <p:set>
                                      <p:cBhvr>
                                        <p:cTn id="13" dur="1" fill="hold">
                                          <p:stCondLst>
                                            <p:cond delay="499"/>
                                          </p:stCondLst>
                                        </p:cTn>
                                        <p:tgtEl>
                                          <p:spTgt spid="15">
                                            <p:bg/>
                                          </p:spTgt>
                                        </p:tgtEl>
                                        <p:attrNameLst>
                                          <p:attrName>style.visibility</p:attrName>
                                        </p:attrNameLst>
                                      </p:cBhvr>
                                      <p:to>
                                        <p:strVal val="visible"/>
                                      </p:to>
                                    </p:set>
                                  </p:childTnLst>
                                </p:cTn>
                              </p:par>
                              <p:par>
                                <p:cTn id="14" presetID="45" presetClass="entr" presetSubtype="0" fill="hold" grpId="2" nodeType="withEffect">
                                  <p:stCondLst>
                                    <p:cond delay="0"/>
                                  </p:stCondLst>
                                  <p:iterate type="lt">
                                    <p:tmPct val="10000"/>
                                  </p:iterate>
                                  <p:childTnLst>
                                    <p:set>
                                      <p:cBhvr>
                                        <p:cTn id="15" dur="1" fill="hold">
                                          <p:stCondLst>
                                            <p:cond delay="0"/>
                                          </p:stCondLst>
                                        </p:cTn>
                                        <p:tgtEl>
                                          <p:spTgt spid="15">
                                            <p:bg/>
                                          </p:spTgt>
                                        </p:tgtEl>
                                        <p:attrNameLst>
                                          <p:attrName>style.visibility</p:attrName>
                                        </p:attrNameLst>
                                      </p:cBhvr>
                                      <p:to>
                                        <p:strVal val="visible"/>
                                      </p:to>
                                    </p:set>
                                    <p:animEffect transition="in" filter="fade">
                                      <p:cBhvr>
                                        <p:cTn id="16" dur="500"/>
                                        <p:tgtEl>
                                          <p:spTgt spid="15">
                                            <p:bg/>
                                          </p:spTgt>
                                        </p:tgtEl>
                                      </p:cBhvr>
                                    </p:animEffect>
                                    <p:anim calcmode="lin" valueType="num">
                                      <p:cBhvr>
                                        <p:cTn id="17" dur="500" fill="hold"/>
                                        <p:tgtEl>
                                          <p:spTgt spid="15">
                                            <p:bg/>
                                          </p:spTgt>
                                        </p:tgtEl>
                                        <p:attrNameLst>
                                          <p:attrName>ppt_w</p:attrName>
                                        </p:attrNameLst>
                                      </p:cBhvr>
                                      <p:tavLst>
                                        <p:tav tm="0" fmla="#ppt_w*sin(2.5*pi*$)">
                                          <p:val>
                                            <p:fltVal val="0"/>
                                          </p:val>
                                        </p:tav>
                                        <p:tav tm="100000">
                                          <p:val>
                                            <p:fltVal val="1"/>
                                          </p:val>
                                        </p:tav>
                                      </p:tavLst>
                                    </p:anim>
                                    <p:anim calcmode="lin" valueType="num">
                                      <p:cBhvr>
                                        <p:cTn id="18" dur="500" fill="hold"/>
                                        <p:tgtEl>
                                          <p:spTgt spid="15">
                                            <p:bg/>
                                          </p:spTgt>
                                        </p:tgtEl>
                                        <p:attrNameLst>
                                          <p:attrName>ppt_h</p:attrName>
                                        </p:attrNameLst>
                                      </p:cBhvr>
                                      <p:tavLst>
                                        <p:tav tm="0">
                                          <p:val>
                                            <p:strVal val="#ppt_h"/>
                                          </p:val>
                                        </p:tav>
                                        <p:tav tm="100000">
                                          <p:val>
                                            <p:strVal val="#ppt_h"/>
                                          </p:val>
                                        </p:tav>
                                      </p:tavLst>
                                    </p:anim>
                                  </p:childTnLst>
                                </p:cTn>
                              </p:par>
                              <p:par>
                                <p:cTn id="19" presetID="10" presetClass="entr" presetSubtype="0" fill="hold"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500"/>
                                        <p:tgtEl>
                                          <p:spTgt spid="15">
                                            <p:txEl>
                                              <p:pRg st="0" end="0"/>
                                            </p:txEl>
                                          </p:spTgt>
                                        </p:tgtEl>
                                      </p:cBhvr>
                                    </p:animEffect>
                                  </p:childTnLst>
                                </p:cTn>
                              </p:par>
                              <p:par>
                                <p:cTn id="22" presetID="16" presetClass="entr" presetSubtype="21" fill="hold" grpId="1" nodeType="withEffect">
                                  <p:stCondLst>
                                    <p:cond delay="0"/>
                                  </p:stCondLst>
                                  <p:iterate type="lt">
                                    <p:tmPct val="0"/>
                                  </p:iterate>
                                  <p:childTnLst>
                                    <p:set>
                                      <p:cBhvr>
                                        <p:cTn id="23" dur="1" fill="hold">
                                          <p:stCondLst>
                                            <p:cond delay="0"/>
                                          </p:stCondLst>
                                        </p:cTn>
                                        <p:tgtEl>
                                          <p:spTgt spid="15">
                                            <p:txEl>
                                              <p:pRg st="1" end="1"/>
                                            </p:txEl>
                                          </p:spTgt>
                                        </p:tgtEl>
                                        <p:attrNameLst>
                                          <p:attrName>style.visibility</p:attrName>
                                        </p:attrNameLst>
                                      </p:cBhvr>
                                      <p:to>
                                        <p:strVal val="visible"/>
                                      </p:to>
                                    </p:set>
                                    <p:animEffect transition="in" filter="barn(inVertical)">
                                      <p:cBhvr>
                                        <p:cTn id="24" dur="500"/>
                                        <p:tgtEl>
                                          <p:spTgt spid="15">
                                            <p:txEl>
                                              <p:pRg st="1" end="1"/>
                                            </p:txEl>
                                          </p:spTgt>
                                        </p:tgtEl>
                                      </p:cBhvr>
                                    </p:animEffect>
                                  </p:childTnLst>
                                </p:cTn>
                              </p:par>
                              <p:par>
                                <p:cTn id="25" presetID="16" presetClass="entr" presetSubtype="21" fill="hold" grpId="1" nodeType="withEffect">
                                  <p:stCondLst>
                                    <p:cond delay="0"/>
                                  </p:stCondLst>
                                  <p:iterate type="lt">
                                    <p:tmPct val="0"/>
                                  </p:iterate>
                                  <p:childTnLst>
                                    <p:set>
                                      <p:cBhvr>
                                        <p:cTn id="26" dur="1" fill="hold">
                                          <p:stCondLst>
                                            <p:cond delay="0"/>
                                          </p:stCondLst>
                                        </p:cTn>
                                        <p:tgtEl>
                                          <p:spTgt spid="15">
                                            <p:bg/>
                                          </p:spTgt>
                                        </p:tgtEl>
                                        <p:attrNameLst>
                                          <p:attrName>style.visibility</p:attrName>
                                        </p:attrNameLst>
                                      </p:cBhvr>
                                      <p:to>
                                        <p:strVal val="visible"/>
                                      </p:to>
                                    </p:set>
                                    <p:animEffect transition="in" filter="barn(inVertical)">
                                      <p:cBhvr>
                                        <p:cTn id="27" dur="500"/>
                                        <p:tgtEl>
                                          <p:spTgt spid="15">
                                            <p:bg/>
                                          </p:spTgt>
                                        </p:tgtEl>
                                      </p:cBhvr>
                                    </p:animEffect>
                                  </p:childTnLst>
                                </p:cTn>
                              </p:par>
                              <p:par>
                                <p:cTn id="28" presetID="2" presetClass="entr" presetSubtype="2" decel="10000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1000" fill="hold"/>
                                        <p:tgtEl>
                                          <p:spTgt spid="41"/>
                                        </p:tgtEl>
                                        <p:attrNameLst>
                                          <p:attrName>ppt_x</p:attrName>
                                        </p:attrNameLst>
                                      </p:cBhvr>
                                      <p:tavLst>
                                        <p:tav tm="0">
                                          <p:val>
                                            <p:strVal val="1+#ppt_w/2"/>
                                          </p:val>
                                        </p:tav>
                                        <p:tav tm="100000">
                                          <p:val>
                                            <p:strVal val="#ppt_x"/>
                                          </p:val>
                                        </p:tav>
                                      </p:tavLst>
                                    </p:anim>
                                    <p:anim calcmode="lin" valueType="num">
                                      <p:cBhvr additive="base">
                                        <p:cTn id="31"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1" grpId="0"/>
      <p:bldP spid="26" grpId="0" animBg="1"/>
      <p:bldP spid="15" grpId="0" build="p" animBg="1"/>
      <p:bldP spid="15" grpId="1" build="p" animBg="1"/>
      <p:bldP spid="15" grpId="2"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3426454" y="2195989"/>
            <a:ext cx="4337776" cy="867930"/>
          </a:xfrm>
          <a:prstGeom prst="rect">
            <a:avLst/>
          </a:prstGeom>
          <a:noFill/>
        </p:spPr>
        <p:txBody>
          <a:bodyPr wrap="square" rtlCol="0">
            <a:spAutoFit/>
          </a:bodyPr>
          <a:lstStyle/>
          <a:p>
            <a:pPr defTabSz="685846">
              <a:lnSpc>
                <a:spcPct val="120000"/>
              </a:lnSpc>
            </a:pPr>
            <a:r>
              <a:rPr lang="vi-VN" sz="1050" smtClean="0">
                <a:solidFill>
                  <a:srgbClr val="737572"/>
                </a:solidFill>
                <a:cs typeface="Lato Light"/>
              </a:rPr>
              <a:t>Có thể triển khai với các máy thông thường, dễ dàng lập trình với chi phí thấp.</a:t>
            </a:r>
          </a:p>
          <a:p>
            <a:pPr defTabSz="685846">
              <a:lnSpc>
                <a:spcPct val="120000"/>
              </a:lnSpc>
            </a:pPr>
            <a:r>
              <a:rPr lang="vi-VN" sz="1050" smtClean="0">
                <a:solidFill>
                  <a:srgbClr val="737572"/>
                </a:solidFill>
                <a:ea typeface="Lato Light"/>
                <a:cs typeface="Lato Light"/>
              </a:rPr>
              <a:t>Các dịch vụ chạy trên hệ điều hành được khai thác triệt để sử dụng các CPU cắm thêm.</a:t>
            </a:r>
            <a:endParaRPr lang="en-US" sz="1050" dirty="0">
              <a:solidFill>
                <a:srgbClr val="737572"/>
              </a:solidFill>
              <a:ea typeface="Lato Light"/>
              <a:cs typeface="Lato Light"/>
            </a:endParaRPr>
          </a:p>
        </p:txBody>
      </p:sp>
      <p:sp>
        <p:nvSpPr>
          <p:cNvPr id="42" name="TextBox 41"/>
          <p:cNvSpPr txBox="1"/>
          <p:nvPr/>
        </p:nvSpPr>
        <p:spPr>
          <a:xfrm>
            <a:off x="3426454" y="1851363"/>
            <a:ext cx="4337776" cy="364331"/>
          </a:xfrm>
          <a:prstGeom prst="rect">
            <a:avLst/>
          </a:prstGeom>
          <a:noFill/>
        </p:spPr>
        <p:txBody>
          <a:bodyPr wrap="square" rtlCol="0">
            <a:spAutoFit/>
          </a:bodyPr>
          <a:lstStyle/>
          <a:p>
            <a:pPr defTabSz="685846">
              <a:lnSpc>
                <a:spcPct val="120000"/>
              </a:lnSpc>
            </a:pPr>
            <a:r>
              <a:rPr lang="vi-VN" sz="1650" smtClean="0">
                <a:solidFill>
                  <a:srgbClr val="737572"/>
                </a:solidFill>
                <a:cs typeface="Lato Light"/>
              </a:rPr>
              <a:t>Ưu điểm</a:t>
            </a:r>
            <a:endParaRPr lang="en-US" sz="1650" dirty="0">
              <a:solidFill>
                <a:srgbClr val="737572"/>
              </a:solidFill>
              <a:ea typeface="Lato Light"/>
              <a:cs typeface="Lato Light"/>
            </a:endParaRPr>
          </a:p>
        </p:txBody>
      </p:sp>
      <p:cxnSp>
        <p:nvCxnSpPr>
          <p:cNvPr id="93" name="Straight Connector 92"/>
          <p:cNvCxnSpPr/>
          <p:nvPr/>
        </p:nvCxnSpPr>
        <p:spPr>
          <a:xfrm>
            <a:off x="3073409" y="1851363"/>
            <a:ext cx="0" cy="314364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91"/>
          <p:cNvCxnSpPr/>
          <p:nvPr/>
        </p:nvCxnSpPr>
        <p:spPr>
          <a:xfrm rot="5400000">
            <a:off x="4570815" y="1357444"/>
            <a:ext cx="0" cy="492654"/>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48" name="TextBox 92"/>
          <p:cNvSpPr txBox="1"/>
          <p:nvPr/>
        </p:nvSpPr>
        <p:spPr>
          <a:xfrm>
            <a:off x="3244975" y="1109255"/>
            <a:ext cx="2651688" cy="341632"/>
          </a:xfrm>
          <a:prstGeom prst="rect">
            <a:avLst/>
          </a:prstGeom>
          <a:noFill/>
        </p:spPr>
        <p:txBody>
          <a:bodyPr wrap="none" rtlCol="0">
            <a:spAutoFit/>
          </a:bodyPr>
          <a:lstStyle/>
          <a:p>
            <a:pPr algn="ctr" defTabSz="685846">
              <a:lnSpc>
                <a:spcPct val="90000"/>
              </a:lnSpc>
            </a:pPr>
            <a:r>
              <a:rPr lang="vi-VN" smtClean="0">
                <a:solidFill>
                  <a:srgbClr val="0D73B2"/>
                </a:solidFill>
                <a:cs typeface="Lato Light"/>
              </a:rPr>
              <a:t>Kiến trúc chia sẻ bộ nhớ</a:t>
            </a:r>
            <a:endParaRPr lang="en-US" dirty="0">
              <a:solidFill>
                <a:srgbClr val="0D73B2"/>
              </a:solidFill>
              <a:cs typeface="Lato Light"/>
            </a:endParaRPr>
          </a:p>
        </p:txBody>
      </p:sp>
      <p:pic>
        <p:nvPicPr>
          <p:cNvPr id="51" name="Picture 2"/>
          <p:cNvPicPr>
            <a:picLocks noChangeAspect="1" noChangeArrowheads="1"/>
          </p:cNvPicPr>
          <p:nvPr/>
        </p:nvPicPr>
        <p:blipFill>
          <a:blip r:embed="rId2"/>
          <a:srcRect/>
          <a:stretch>
            <a:fillRect/>
          </a:stretch>
        </p:blipFill>
        <p:spPr bwMode="auto">
          <a:xfrm>
            <a:off x="393149" y="1603771"/>
            <a:ext cx="2851826" cy="3290568"/>
          </a:xfrm>
          <a:prstGeom prst="rect">
            <a:avLst/>
          </a:prstGeom>
          <a:noFill/>
          <a:ln w="9525">
            <a:noFill/>
            <a:miter lim="800000"/>
            <a:headEnd/>
            <a:tailEnd/>
          </a:ln>
        </p:spPr>
      </p:pic>
      <p:sp>
        <p:nvSpPr>
          <p:cNvPr id="52" name="TextBox 51"/>
          <p:cNvSpPr txBox="1"/>
          <p:nvPr/>
        </p:nvSpPr>
        <p:spPr>
          <a:xfrm>
            <a:off x="3426454" y="3020746"/>
            <a:ext cx="4337776" cy="364331"/>
          </a:xfrm>
          <a:prstGeom prst="rect">
            <a:avLst/>
          </a:prstGeom>
          <a:noFill/>
        </p:spPr>
        <p:txBody>
          <a:bodyPr wrap="square" rtlCol="0">
            <a:spAutoFit/>
          </a:bodyPr>
          <a:lstStyle/>
          <a:p>
            <a:pPr defTabSz="685846">
              <a:lnSpc>
                <a:spcPct val="120000"/>
              </a:lnSpc>
            </a:pPr>
            <a:r>
              <a:rPr lang="vi-VN" sz="1650" smtClean="0">
                <a:solidFill>
                  <a:srgbClr val="737572"/>
                </a:solidFill>
                <a:cs typeface="Lato Light"/>
              </a:rPr>
              <a:t>Nhược điểm</a:t>
            </a:r>
            <a:endParaRPr lang="en-US" sz="1650" dirty="0">
              <a:solidFill>
                <a:srgbClr val="737572"/>
              </a:solidFill>
              <a:ea typeface="Lato Light"/>
              <a:cs typeface="Lato Light"/>
            </a:endParaRPr>
          </a:p>
        </p:txBody>
      </p:sp>
      <p:sp>
        <p:nvSpPr>
          <p:cNvPr id="53" name="TextBox 52"/>
          <p:cNvSpPr txBox="1"/>
          <p:nvPr/>
        </p:nvSpPr>
        <p:spPr>
          <a:xfrm>
            <a:off x="3426454" y="3385077"/>
            <a:ext cx="4337776" cy="265394"/>
          </a:xfrm>
          <a:prstGeom prst="rect">
            <a:avLst/>
          </a:prstGeom>
          <a:noFill/>
        </p:spPr>
        <p:txBody>
          <a:bodyPr wrap="square" rtlCol="0">
            <a:spAutoFit/>
          </a:bodyPr>
          <a:lstStyle/>
          <a:p>
            <a:pPr defTabSz="685846">
              <a:lnSpc>
                <a:spcPct val="120000"/>
              </a:lnSpc>
            </a:pPr>
            <a:r>
              <a:rPr lang="vi-VN" sz="1050" smtClean="0">
                <a:solidFill>
                  <a:srgbClr val="737572"/>
                </a:solidFill>
                <a:cs typeface="Lato Light"/>
              </a:rPr>
              <a:t>Tốn kém để xây dựng</a:t>
            </a:r>
            <a:endParaRPr lang="en-US" sz="1050" dirty="0">
              <a:solidFill>
                <a:srgbClr val="737572"/>
              </a:solidFill>
              <a:ea typeface="Lato Light"/>
              <a:cs typeface="Lato Light"/>
            </a:endParaRPr>
          </a:p>
        </p:txBody>
      </p:sp>
    </p:spTree>
    <p:extLst>
      <p:ext uri="{BB962C8B-B14F-4D97-AF65-F5344CB8AC3E}">
        <p14:creationId xmlns:p14="http://schemas.microsoft.com/office/powerpoint/2010/main" val="26872230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strVal val="#ppt_x"/>
                                          </p:val>
                                        </p:tav>
                                        <p:tav tm="100000">
                                          <p:val>
                                            <p:strVal val="#ppt_x"/>
                                          </p:val>
                                        </p:tav>
                                      </p:tavLst>
                                    </p:anim>
                                    <p:anim calcmode="lin" valueType="num">
                                      <p:cBhvr>
                                        <p:cTn id="3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52"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3426454" y="2195989"/>
            <a:ext cx="4337776" cy="265394"/>
          </a:xfrm>
          <a:prstGeom prst="rect">
            <a:avLst/>
          </a:prstGeom>
          <a:noFill/>
        </p:spPr>
        <p:txBody>
          <a:bodyPr wrap="square" rtlCol="0">
            <a:spAutoFit/>
          </a:bodyPr>
          <a:lstStyle/>
          <a:p>
            <a:pPr defTabSz="685846">
              <a:lnSpc>
                <a:spcPct val="120000"/>
              </a:lnSpc>
            </a:pPr>
            <a:r>
              <a:rPr lang="vi-VN" sz="1050" smtClean="0">
                <a:solidFill>
                  <a:srgbClr val="737572"/>
                </a:solidFill>
                <a:cs typeface="Lato Light"/>
              </a:rPr>
              <a:t>Có cùng ưu điểm như kiến trúc trên.</a:t>
            </a:r>
            <a:endParaRPr lang="en-US" sz="1050" dirty="0">
              <a:solidFill>
                <a:srgbClr val="737572"/>
              </a:solidFill>
              <a:ea typeface="Lato Light"/>
              <a:cs typeface="Lato Light"/>
            </a:endParaRPr>
          </a:p>
        </p:txBody>
      </p:sp>
      <p:sp>
        <p:nvSpPr>
          <p:cNvPr id="42" name="TextBox 41"/>
          <p:cNvSpPr txBox="1"/>
          <p:nvPr/>
        </p:nvSpPr>
        <p:spPr>
          <a:xfrm>
            <a:off x="3426454" y="1851363"/>
            <a:ext cx="4337776" cy="364331"/>
          </a:xfrm>
          <a:prstGeom prst="rect">
            <a:avLst/>
          </a:prstGeom>
          <a:noFill/>
        </p:spPr>
        <p:txBody>
          <a:bodyPr wrap="square" rtlCol="0">
            <a:spAutoFit/>
          </a:bodyPr>
          <a:lstStyle/>
          <a:p>
            <a:pPr defTabSz="685846">
              <a:lnSpc>
                <a:spcPct val="120000"/>
              </a:lnSpc>
            </a:pPr>
            <a:r>
              <a:rPr lang="vi-VN" sz="1650" smtClean="0">
                <a:solidFill>
                  <a:srgbClr val="737572"/>
                </a:solidFill>
                <a:cs typeface="Lato Light"/>
              </a:rPr>
              <a:t>Ưu điểm</a:t>
            </a:r>
            <a:endParaRPr lang="en-US" sz="1650" dirty="0">
              <a:solidFill>
                <a:srgbClr val="737572"/>
              </a:solidFill>
              <a:ea typeface="Lato Light"/>
              <a:cs typeface="Lato Light"/>
            </a:endParaRPr>
          </a:p>
        </p:txBody>
      </p:sp>
      <p:cxnSp>
        <p:nvCxnSpPr>
          <p:cNvPr id="93" name="Straight Connector 92"/>
          <p:cNvCxnSpPr/>
          <p:nvPr/>
        </p:nvCxnSpPr>
        <p:spPr>
          <a:xfrm>
            <a:off x="3073409" y="1851363"/>
            <a:ext cx="0" cy="314364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91"/>
          <p:cNvCxnSpPr/>
          <p:nvPr/>
        </p:nvCxnSpPr>
        <p:spPr>
          <a:xfrm rot="5400000">
            <a:off x="4570815" y="1357444"/>
            <a:ext cx="0" cy="492654"/>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48" name="TextBox 92"/>
          <p:cNvSpPr txBox="1"/>
          <p:nvPr/>
        </p:nvSpPr>
        <p:spPr>
          <a:xfrm>
            <a:off x="3251390" y="1109255"/>
            <a:ext cx="2638864" cy="341632"/>
          </a:xfrm>
          <a:prstGeom prst="rect">
            <a:avLst/>
          </a:prstGeom>
          <a:noFill/>
        </p:spPr>
        <p:txBody>
          <a:bodyPr wrap="none" rtlCol="0">
            <a:spAutoFit/>
          </a:bodyPr>
          <a:lstStyle/>
          <a:p>
            <a:pPr algn="ctr" defTabSz="685846">
              <a:lnSpc>
                <a:spcPct val="90000"/>
              </a:lnSpc>
            </a:pPr>
            <a:r>
              <a:rPr lang="vi-VN" smtClean="0">
                <a:solidFill>
                  <a:srgbClr val="0D73B2"/>
                </a:solidFill>
                <a:cs typeface="Lato Light"/>
              </a:rPr>
              <a:t>Kiến trúc chia sẻ ổ cứng</a:t>
            </a:r>
            <a:endParaRPr lang="en-US" dirty="0">
              <a:solidFill>
                <a:srgbClr val="0D73B2"/>
              </a:solidFill>
              <a:cs typeface="Lato Light"/>
            </a:endParaRPr>
          </a:p>
        </p:txBody>
      </p:sp>
      <p:sp>
        <p:nvSpPr>
          <p:cNvPr id="52" name="TextBox 51"/>
          <p:cNvSpPr txBox="1"/>
          <p:nvPr/>
        </p:nvSpPr>
        <p:spPr>
          <a:xfrm>
            <a:off x="3426454" y="3020746"/>
            <a:ext cx="4337776" cy="364331"/>
          </a:xfrm>
          <a:prstGeom prst="rect">
            <a:avLst/>
          </a:prstGeom>
          <a:noFill/>
        </p:spPr>
        <p:txBody>
          <a:bodyPr wrap="square" rtlCol="0">
            <a:spAutoFit/>
          </a:bodyPr>
          <a:lstStyle/>
          <a:p>
            <a:pPr defTabSz="685846">
              <a:lnSpc>
                <a:spcPct val="120000"/>
              </a:lnSpc>
            </a:pPr>
            <a:r>
              <a:rPr lang="vi-VN" sz="1650" smtClean="0">
                <a:solidFill>
                  <a:srgbClr val="737572"/>
                </a:solidFill>
                <a:cs typeface="Lato Light"/>
              </a:rPr>
              <a:t>Nhược điểm</a:t>
            </a:r>
            <a:endParaRPr lang="en-US" sz="1650" dirty="0">
              <a:solidFill>
                <a:srgbClr val="737572"/>
              </a:solidFill>
              <a:ea typeface="Lato Light"/>
              <a:cs typeface="Lato Light"/>
            </a:endParaRPr>
          </a:p>
        </p:txBody>
      </p:sp>
      <p:sp>
        <p:nvSpPr>
          <p:cNvPr id="53" name="TextBox 52"/>
          <p:cNvSpPr txBox="1"/>
          <p:nvPr/>
        </p:nvSpPr>
        <p:spPr>
          <a:xfrm>
            <a:off x="3426454" y="3385077"/>
            <a:ext cx="4337776" cy="480131"/>
          </a:xfrm>
          <a:prstGeom prst="rect">
            <a:avLst/>
          </a:prstGeom>
          <a:noFill/>
        </p:spPr>
        <p:txBody>
          <a:bodyPr wrap="square" rtlCol="0">
            <a:spAutoFit/>
          </a:bodyPr>
          <a:lstStyle/>
          <a:p>
            <a:pPr defTabSz="685846">
              <a:lnSpc>
                <a:spcPct val="120000"/>
              </a:lnSpc>
            </a:pPr>
            <a:r>
              <a:rPr lang="vi-VN" sz="1050" smtClean="0">
                <a:solidFill>
                  <a:srgbClr val="737572"/>
                </a:solidFill>
                <a:cs typeface="Lato Light"/>
              </a:rPr>
              <a:t>Phải can thiệp nhiều</a:t>
            </a:r>
          </a:p>
          <a:p>
            <a:pPr defTabSz="685846">
              <a:lnSpc>
                <a:spcPct val="120000"/>
              </a:lnSpc>
            </a:pPr>
            <a:r>
              <a:rPr lang="vi-VN" sz="1050" smtClean="0">
                <a:solidFill>
                  <a:srgbClr val="737572"/>
                </a:solidFill>
                <a:cs typeface="Lato Light"/>
              </a:rPr>
              <a:t>Phải tăng thêm độ lớn băng thông </a:t>
            </a:r>
            <a:endParaRPr lang="en-US" sz="1050" dirty="0">
              <a:solidFill>
                <a:srgbClr val="737572"/>
              </a:solidFill>
              <a:ea typeface="Lato Light"/>
              <a:cs typeface="Lato Light"/>
            </a:endParaRPr>
          </a:p>
        </p:txBody>
      </p:sp>
      <p:pic>
        <p:nvPicPr>
          <p:cNvPr id="10" name="Picture 2"/>
          <p:cNvPicPr>
            <a:picLocks noChangeAspect="1" noChangeArrowheads="1"/>
          </p:cNvPicPr>
          <p:nvPr/>
        </p:nvPicPr>
        <p:blipFill>
          <a:blip r:embed="rId2"/>
          <a:srcRect/>
          <a:stretch>
            <a:fillRect/>
          </a:stretch>
        </p:blipFill>
        <p:spPr bwMode="auto">
          <a:xfrm>
            <a:off x="324092" y="1603771"/>
            <a:ext cx="3208116" cy="3657252"/>
          </a:xfrm>
          <a:prstGeom prst="rect">
            <a:avLst/>
          </a:prstGeom>
          <a:noFill/>
          <a:ln w="9525">
            <a:noFill/>
            <a:miter lim="800000"/>
            <a:headEnd/>
            <a:tailEnd/>
          </a:ln>
        </p:spPr>
      </p:pic>
    </p:spTree>
    <p:extLst>
      <p:ext uri="{BB962C8B-B14F-4D97-AF65-F5344CB8AC3E}">
        <p14:creationId xmlns:p14="http://schemas.microsoft.com/office/powerpoint/2010/main" val="41890110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strVal val="#ppt_x"/>
                                          </p:val>
                                        </p:tav>
                                        <p:tav tm="100000">
                                          <p:val>
                                            <p:strVal val="#ppt_x"/>
                                          </p:val>
                                        </p:tav>
                                      </p:tavLst>
                                    </p:anim>
                                    <p:anim calcmode="lin" valueType="num">
                                      <p:cBhvr>
                                        <p:cTn id="3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52"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3426454" y="2195989"/>
            <a:ext cx="4337776" cy="480131"/>
          </a:xfrm>
          <a:prstGeom prst="rect">
            <a:avLst/>
          </a:prstGeom>
          <a:noFill/>
        </p:spPr>
        <p:txBody>
          <a:bodyPr wrap="square" rtlCol="0">
            <a:spAutoFit/>
          </a:bodyPr>
          <a:lstStyle/>
          <a:p>
            <a:pPr defTabSz="685846">
              <a:lnSpc>
                <a:spcPct val="120000"/>
              </a:lnSpc>
            </a:pPr>
            <a:r>
              <a:rPr lang="vi-VN" sz="1050" smtClean="0">
                <a:solidFill>
                  <a:srgbClr val="737572"/>
                </a:solidFill>
                <a:cs typeface="Lato Light"/>
              </a:rPr>
              <a:t>Cung cấp khả năng cân bằng và tốc độ</a:t>
            </a:r>
          </a:p>
          <a:p>
            <a:pPr defTabSz="685846">
              <a:lnSpc>
                <a:spcPct val="120000"/>
              </a:lnSpc>
            </a:pPr>
            <a:r>
              <a:rPr lang="vi-VN" sz="1050" smtClean="0">
                <a:solidFill>
                  <a:srgbClr val="737572"/>
                </a:solidFill>
                <a:cs typeface="Lato Light"/>
              </a:rPr>
              <a:t>Chi phí rẻ để xây dựng.</a:t>
            </a:r>
            <a:endParaRPr lang="en-US" sz="1050" dirty="0">
              <a:solidFill>
                <a:srgbClr val="737572"/>
              </a:solidFill>
              <a:ea typeface="Lato Light"/>
              <a:cs typeface="Lato Light"/>
            </a:endParaRPr>
          </a:p>
        </p:txBody>
      </p:sp>
      <p:sp>
        <p:nvSpPr>
          <p:cNvPr id="42" name="TextBox 41"/>
          <p:cNvSpPr txBox="1"/>
          <p:nvPr/>
        </p:nvSpPr>
        <p:spPr>
          <a:xfrm>
            <a:off x="3426454" y="1851363"/>
            <a:ext cx="4337776" cy="364331"/>
          </a:xfrm>
          <a:prstGeom prst="rect">
            <a:avLst/>
          </a:prstGeom>
          <a:noFill/>
        </p:spPr>
        <p:txBody>
          <a:bodyPr wrap="square" rtlCol="0">
            <a:spAutoFit/>
          </a:bodyPr>
          <a:lstStyle/>
          <a:p>
            <a:pPr defTabSz="685846">
              <a:lnSpc>
                <a:spcPct val="120000"/>
              </a:lnSpc>
            </a:pPr>
            <a:r>
              <a:rPr lang="vi-VN" sz="1650" smtClean="0">
                <a:solidFill>
                  <a:srgbClr val="737572"/>
                </a:solidFill>
                <a:cs typeface="Lato Light"/>
              </a:rPr>
              <a:t>Ưu điểm</a:t>
            </a:r>
            <a:endParaRPr lang="en-US" sz="1650" dirty="0">
              <a:solidFill>
                <a:srgbClr val="737572"/>
              </a:solidFill>
              <a:ea typeface="Lato Light"/>
              <a:cs typeface="Lato Light"/>
            </a:endParaRPr>
          </a:p>
        </p:txBody>
      </p:sp>
      <p:cxnSp>
        <p:nvCxnSpPr>
          <p:cNvPr id="93" name="Straight Connector 92"/>
          <p:cNvCxnSpPr/>
          <p:nvPr/>
        </p:nvCxnSpPr>
        <p:spPr>
          <a:xfrm>
            <a:off x="3073409" y="1851363"/>
            <a:ext cx="0" cy="314364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91"/>
          <p:cNvCxnSpPr/>
          <p:nvPr/>
        </p:nvCxnSpPr>
        <p:spPr>
          <a:xfrm rot="5400000">
            <a:off x="4570815" y="1357444"/>
            <a:ext cx="0" cy="492654"/>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48" name="TextBox 92"/>
          <p:cNvSpPr txBox="1"/>
          <p:nvPr/>
        </p:nvSpPr>
        <p:spPr>
          <a:xfrm>
            <a:off x="3288259" y="1109255"/>
            <a:ext cx="2565126" cy="341632"/>
          </a:xfrm>
          <a:prstGeom prst="rect">
            <a:avLst/>
          </a:prstGeom>
          <a:noFill/>
        </p:spPr>
        <p:txBody>
          <a:bodyPr wrap="none" rtlCol="0">
            <a:spAutoFit/>
          </a:bodyPr>
          <a:lstStyle/>
          <a:p>
            <a:pPr algn="ctr" defTabSz="685846">
              <a:lnSpc>
                <a:spcPct val="90000"/>
              </a:lnSpc>
            </a:pPr>
            <a:r>
              <a:rPr lang="vi-VN" smtClean="0">
                <a:solidFill>
                  <a:srgbClr val="0D73B2"/>
                </a:solidFill>
                <a:cs typeface="Lato Light"/>
              </a:rPr>
              <a:t>Kiến trúc không chia sẻ</a:t>
            </a:r>
            <a:endParaRPr lang="en-US" dirty="0">
              <a:solidFill>
                <a:srgbClr val="0D73B2"/>
              </a:solidFill>
              <a:cs typeface="Lato Light"/>
            </a:endParaRPr>
          </a:p>
        </p:txBody>
      </p:sp>
      <p:sp>
        <p:nvSpPr>
          <p:cNvPr id="52" name="TextBox 51"/>
          <p:cNvSpPr txBox="1"/>
          <p:nvPr/>
        </p:nvSpPr>
        <p:spPr>
          <a:xfrm>
            <a:off x="3426454" y="3020746"/>
            <a:ext cx="4337776" cy="364331"/>
          </a:xfrm>
          <a:prstGeom prst="rect">
            <a:avLst/>
          </a:prstGeom>
          <a:noFill/>
        </p:spPr>
        <p:txBody>
          <a:bodyPr wrap="square" rtlCol="0">
            <a:spAutoFit/>
          </a:bodyPr>
          <a:lstStyle/>
          <a:p>
            <a:pPr defTabSz="685846">
              <a:lnSpc>
                <a:spcPct val="120000"/>
              </a:lnSpc>
            </a:pPr>
            <a:r>
              <a:rPr lang="vi-VN" sz="1650" smtClean="0">
                <a:solidFill>
                  <a:srgbClr val="737572"/>
                </a:solidFill>
                <a:cs typeface="Lato Light"/>
              </a:rPr>
              <a:t>Nhược điểm</a:t>
            </a:r>
            <a:endParaRPr lang="en-US" sz="1650" dirty="0">
              <a:solidFill>
                <a:srgbClr val="737572"/>
              </a:solidFill>
              <a:ea typeface="Lato Light"/>
              <a:cs typeface="Lato Light"/>
            </a:endParaRPr>
          </a:p>
        </p:txBody>
      </p:sp>
      <p:sp>
        <p:nvSpPr>
          <p:cNvPr id="53" name="TextBox 52"/>
          <p:cNvSpPr txBox="1"/>
          <p:nvPr/>
        </p:nvSpPr>
        <p:spPr>
          <a:xfrm>
            <a:off x="3426454" y="3385077"/>
            <a:ext cx="4337776" cy="459293"/>
          </a:xfrm>
          <a:prstGeom prst="rect">
            <a:avLst/>
          </a:prstGeom>
          <a:noFill/>
        </p:spPr>
        <p:txBody>
          <a:bodyPr wrap="square" rtlCol="0">
            <a:spAutoFit/>
          </a:bodyPr>
          <a:lstStyle/>
          <a:p>
            <a:pPr defTabSz="685846">
              <a:lnSpc>
                <a:spcPct val="120000"/>
              </a:lnSpc>
            </a:pPr>
            <a:r>
              <a:rPr lang="vi-VN" sz="1050" smtClean="0">
                <a:solidFill>
                  <a:srgbClr val="737572"/>
                </a:solidFill>
                <a:cs typeface="Lato Light"/>
              </a:rPr>
              <a:t>Khó thực hiện</a:t>
            </a:r>
          </a:p>
          <a:p>
            <a:pPr defTabSz="685846">
              <a:lnSpc>
                <a:spcPct val="120000"/>
              </a:lnSpc>
            </a:pPr>
            <a:r>
              <a:rPr lang="vi-VN" sz="1050" smtClean="0">
                <a:solidFill>
                  <a:srgbClr val="737572"/>
                </a:solidFill>
                <a:cs typeface="Lato Light"/>
              </a:rPr>
              <a:t>Các node mới thêm vào phải được tổ chức lại</a:t>
            </a:r>
            <a:endParaRPr lang="en-US" sz="1050" dirty="0">
              <a:solidFill>
                <a:srgbClr val="737572"/>
              </a:solidFill>
              <a:ea typeface="Lato Light"/>
              <a:cs typeface="Lato Light"/>
            </a:endParaRPr>
          </a:p>
        </p:txBody>
      </p:sp>
      <p:pic>
        <p:nvPicPr>
          <p:cNvPr id="11" name="Picture 2"/>
          <p:cNvPicPr>
            <a:picLocks noChangeAspect="1" noChangeArrowheads="1"/>
          </p:cNvPicPr>
          <p:nvPr/>
        </p:nvPicPr>
        <p:blipFill>
          <a:blip r:embed="rId2"/>
          <a:srcRect/>
          <a:stretch>
            <a:fillRect/>
          </a:stretch>
        </p:blipFill>
        <p:spPr bwMode="auto">
          <a:xfrm>
            <a:off x="307346" y="1609010"/>
            <a:ext cx="3119108" cy="3628350"/>
          </a:xfrm>
          <a:prstGeom prst="rect">
            <a:avLst/>
          </a:prstGeom>
          <a:noFill/>
          <a:ln w="9525">
            <a:noFill/>
            <a:miter lim="800000"/>
            <a:headEnd/>
            <a:tailEnd/>
          </a:ln>
        </p:spPr>
      </p:pic>
    </p:spTree>
    <p:extLst>
      <p:ext uri="{BB962C8B-B14F-4D97-AF65-F5344CB8AC3E}">
        <p14:creationId xmlns:p14="http://schemas.microsoft.com/office/powerpoint/2010/main" val="1373987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strVal val="#ppt_x"/>
                                          </p:val>
                                        </p:tav>
                                        <p:tav tm="100000">
                                          <p:val>
                                            <p:strVal val="#ppt_x"/>
                                          </p:val>
                                        </p:tav>
                                      </p:tavLst>
                                    </p:anim>
                                    <p:anim calcmode="lin" valueType="num">
                                      <p:cBhvr>
                                        <p:cTn id="3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30796" y="2812466"/>
            <a:ext cx="7762362" cy="369332"/>
          </a:xfrm>
          <a:prstGeom prst="rect">
            <a:avLst/>
          </a:prstGeom>
        </p:spPr>
        <p:txBody>
          <a:bodyPr wrap="square">
            <a:spAutoFit/>
          </a:bodyPr>
          <a:lstStyle/>
          <a:p>
            <a:pPr algn="ctr"/>
            <a:r>
              <a:rPr lang="vi-VN" b="1" smtClean="0">
                <a:solidFill>
                  <a:srgbClr val="0070C0"/>
                </a:solidFill>
                <a:cs typeface="Tahoma" panose="020B0604030504040204" pitchFamily="34" charset="0"/>
              </a:rPr>
              <a:t>- Mức logic</a:t>
            </a:r>
            <a:endParaRPr lang="en-US" b="1" dirty="0">
              <a:solidFill>
                <a:srgbClr val="0070C0"/>
              </a:solidFill>
              <a:cs typeface="Tahoma" panose="020B0604030504040204" pitchFamily="34" charset="0"/>
            </a:endParaRPr>
          </a:p>
        </p:txBody>
      </p:sp>
      <p:sp>
        <p:nvSpPr>
          <p:cNvPr id="2" name="Title 1"/>
          <p:cNvSpPr>
            <a:spLocks noGrp="1"/>
          </p:cNvSpPr>
          <p:nvPr>
            <p:ph type="title"/>
          </p:nvPr>
        </p:nvSpPr>
        <p:spPr>
          <a:xfrm>
            <a:off x="1752600" y="922499"/>
            <a:ext cx="6675746" cy="471365"/>
          </a:xfrm>
        </p:spPr>
        <p:txBody>
          <a:bodyPr wrap="square"/>
          <a:lstStyle/>
          <a:p>
            <a:r>
              <a:rPr lang="vi-VN" sz="1600" smtClean="0"/>
              <a:t>Cơ sở dữ liệu dạng cột khác cơ sở dữ liệu lưu trữ theo bản ghi như thế nào?</a:t>
            </a:r>
            <a:endParaRPr lang="en-US" sz="1600" dirty="0"/>
          </a:p>
        </p:txBody>
      </p:sp>
      <p:sp>
        <p:nvSpPr>
          <p:cNvPr id="12" name="Rectangle 11"/>
          <p:cNvSpPr/>
          <p:nvPr/>
        </p:nvSpPr>
        <p:spPr>
          <a:xfrm>
            <a:off x="994517" y="5194301"/>
            <a:ext cx="798616" cy="307777"/>
          </a:xfrm>
          <a:prstGeom prst="rect">
            <a:avLst/>
          </a:prstGeom>
        </p:spPr>
        <p:txBody>
          <a:bodyPr wrap="square">
            <a:spAutoFit/>
          </a:bodyPr>
          <a:lstStyle/>
          <a:p>
            <a:pPr algn="ctr"/>
            <a:r>
              <a:rPr lang="vi-VN" sz="1400" b="1">
                <a:solidFill>
                  <a:srgbClr val="FFFFFF"/>
                </a:solidFill>
                <a:cs typeface="Calibri"/>
              </a:rPr>
              <a:t>Chữ</a:t>
            </a:r>
            <a:endParaRPr lang="en-US" sz="1400" dirty="0">
              <a:solidFill>
                <a:srgbClr val="262626"/>
              </a:solidFill>
            </a:endParaRPr>
          </a:p>
        </p:txBody>
      </p:sp>
      <p:sp>
        <p:nvSpPr>
          <p:cNvPr id="13" name="Freeform 355"/>
          <p:cNvSpPr>
            <a:spLocks noEditPoints="1"/>
          </p:cNvSpPr>
          <p:nvPr/>
        </p:nvSpPr>
        <p:spPr bwMode="auto">
          <a:xfrm>
            <a:off x="1174750" y="4683309"/>
            <a:ext cx="438150" cy="420320"/>
          </a:xfrm>
          <a:custGeom>
            <a:avLst/>
            <a:gdLst/>
            <a:ahLst/>
            <a:cxnLst>
              <a:cxn ang="0">
                <a:pos x="64" y="93"/>
              </a:cxn>
              <a:cxn ang="0">
                <a:pos x="67" y="106"/>
              </a:cxn>
              <a:cxn ang="0">
                <a:pos x="62" y="113"/>
              </a:cxn>
              <a:cxn ang="0">
                <a:pos x="49" y="101"/>
              </a:cxn>
              <a:cxn ang="0">
                <a:pos x="78" y="71"/>
              </a:cxn>
              <a:cxn ang="0">
                <a:pos x="65" y="74"/>
              </a:cxn>
              <a:cxn ang="0">
                <a:pos x="70" y="70"/>
              </a:cxn>
              <a:cxn ang="0">
                <a:pos x="20" y="68"/>
              </a:cxn>
              <a:cxn ang="0">
                <a:pos x="10" y="70"/>
              </a:cxn>
              <a:cxn ang="0">
                <a:pos x="28" y="85"/>
              </a:cxn>
              <a:cxn ang="0">
                <a:pos x="7" y="87"/>
              </a:cxn>
              <a:cxn ang="0">
                <a:pos x="2" y="87"/>
              </a:cxn>
              <a:cxn ang="0">
                <a:pos x="6" y="99"/>
              </a:cxn>
              <a:cxn ang="0">
                <a:pos x="3" y="103"/>
              </a:cxn>
              <a:cxn ang="0">
                <a:pos x="83" y="76"/>
              </a:cxn>
              <a:cxn ang="0">
                <a:pos x="119" y="55"/>
              </a:cxn>
              <a:cxn ang="0">
                <a:pos x="73" y="105"/>
              </a:cxn>
              <a:cxn ang="0">
                <a:pos x="97" y="90"/>
              </a:cxn>
              <a:cxn ang="0">
                <a:pos x="96" y="81"/>
              </a:cxn>
              <a:cxn ang="0">
                <a:pos x="97" y="71"/>
              </a:cxn>
              <a:cxn ang="0">
                <a:pos x="83" y="58"/>
              </a:cxn>
              <a:cxn ang="0">
                <a:pos x="79" y="37"/>
              </a:cxn>
              <a:cxn ang="0">
                <a:pos x="82" y="11"/>
              </a:cxn>
              <a:cxn ang="0">
                <a:pos x="59" y="11"/>
              </a:cxn>
              <a:cxn ang="0">
                <a:pos x="62" y="33"/>
              </a:cxn>
              <a:cxn ang="0">
                <a:pos x="60" y="44"/>
              </a:cxn>
              <a:cxn ang="0">
                <a:pos x="41" y="47"/>
              </a:cxn>
              <a:cxn ang="0">
                <a:pos x="56" y="61"/>
              </a:cxn>
              <a:cxn ang="0">
                <a:pos x="48" y="70"/>
              </a:cxn>
              <a:cxn ang="0">
                <a:pos x="47" y="61"/>
              </a:cxn>
              <a:cxn ang="0">
                <a:pos x="22" y="33"/>
              </a:cxn>
              <a:cxn ang="0">
                <a:pos x="17" y="62"/>
              </a:cxn>
              <a:cxn ang="0">
                <a:pos x="11" y="63"/>
              </a:cxn>
              <a:cxn ang="0">
                <a:pos x="65" y="0"/>
              </a:cxn>
            </a:cxnLst>
            <a:rect l="0" t="0" r="r" b="b"/>
            <a:pathLst>
              <a:path w="119" h="114">
                <a:moveTo>
                  <a:pt x="49" y="99"/>
                </a:moveTo>
                <a:cubicBezTo>
                  <a:pt x="64" y="93"/>
                  <a:pt x="64" y="93"/>
                  <a:pt x="64" y="93"/>
                </a:cubicBezTo>
                <a:cubicBezTo>
                  <a:pt x="65" y="93"/>
                  <a:pt x="66" y="94"/>
                  <a:pt x="66" y="94"/>
                </a:cubicBezTo>
                <a:cubicBezTo>
                  <a:pt x="67" y="106"/>
                  <a:pt x="67" y="106"/>
                  <a:pt x="67" y="106"/>
                </a:cubicBezTo>
                <a:cubicBezTo>
                  <a:pt x="67" y="109"/>
                  <a:pt x="66" y="111"/>
                  <a:pt x="63" y="113"/>
                </a:cubicBezTo>
                <a:cubicBezTo>
                  <a:pt x="62" y="113"/>
                  <a:pt x="62" y="113"/>
                  <a:pt x="62" y="113"/>
                </a:cubicBezTo>
                <a:cubicBezTo>
                  <a:pt x="61" y="114"/>
                  <a:pt x="60" y="113"/>
                  <a:pt x="59" y="113"/>
                </a:cubicBezTo>
                <a:cubicBezTo>
                  <a:pt x="49" y="101"/>
                  <a:pt x="49" y="101"/>
                  <a:pt x="49" y="101"/>
                </a:cubicBezTo>
                <a:cubicBezTo>
                  <a:pt x="48" y="100"/>
                  <a:pt x="48" y="99"/>
                  <a:pt x="49" y="99"/>
                </a:cubicBezTo>
                <a:moveTo>
                  <a:pt x="78" y="71"/>
                </a:moveTo>
                <a:cubicBezTo>
                  <a:pt x="65" y="77"/>
                  <a:pt x="65" y="77"/>
                  <a:pt x="65" y="77"/>
                </a:cubicBezTo>
                <a:cubicBezTo>
                  <a:pt x="65" y="74"/>
                  <a:pt x="65" y="74"/>
                  <a:pt x="65" y="74"/>
                </a:cubicBezTo>
                <a:cubicBezTo>
                  <a:pt x="74" y="70"/>
                  <a:pt x="74" y="70"/>
                  <a:pt x="74" y="70"/>
                </a:cubicBezTo>
                <a:cubicBezTo>
                  <a:pt x="73" y="70"/>
                  <a:pt x="71" y="70"/>
                  <a:pt x="70" y="70"/>
                </a:cubicBezTo>
                <a:cubicBezTo>
                  <a:pt x="65" y="70"/>
                  <a:pt x="57" y="72"/>
                  <a:pt x="48" y="76"/>
                </a:cubicBezTo>
                <a:cubicBezTo>
                  <a:pt x="20" y="68"/>
                  <a:pt x="20" y="68"/>
                  <a:pt x="20" y="68"/>
                </a:cubicBezTo>
                <a:cubicBezTo>
                  <a:pt x="17" y="68"/>
                  <a:pt x="14" y="68"/>
                  <a:pt x="12" y="70"/>
                </a:cubicBezTo>
                <a:cubicBezTo>
                  <a:pt x="10" y="70"/>
                  <a:pt x="10" y="70"/>
                  <a:pt x="10" y="70"/>
                </a:cubicBezTo>
                <a:cubicBezTo>
                  <a:pt x="9" y="71"/>
                  <a:pt x="9" y="73"/>
                  <a:pt x="10" y="74"/>
                </a:cubicBezTo>
                <a:cubicBezTo>
                  <a:pt x="28" y="85"/>
                  <a:pt x="28" y="85"/>
                  <a:pt x="28" y="85"/>
                </a:cubicBezTo>
                <a:cubicBezTo>
                  <a:pt x="23" y="87"/>
                  <a:pt x="20" y="90"/>
                  <a:pt x="16" y="92"/>
                </a:cubicBezTo>
                <a:cubicBezTo>
                  <a:pt x="7" y="87"/>
                  <a:pt x="7" y="87"/>
                  <a:pt x="7" y="87"/>
                </a:cubicBezTo>
                <a:cubicBezTo>
                  <a:pt x="6" y="86"/>
                  <a:pt x="4" y="86"/>
                  <a:pt x="3" y="87"/>
                </a:cubicBezTo>
                <a:cubicBezTo>
                  <a:pt x="2" y="87"/>
                  <a:pt x="2" y="87"/>
                  <a:pt x="2" y="87"/>
                </a:cubicBezTo>
                <a:cubicBezTo>
                  <a:pt x="1" y="88"/>
                  <a:pt x="0" y="89"/>
                  <a:pt x="1" y="90"/>
                </a:cubicBezTo>
                <a:cubicBezTo>
                  <a:pt x="6" y="99"/>
                  <a:pt x="6" y="99"/>
                  <a:pt x="6" y="99"/>
                </a:cubicBezTo>
                <a:cubicBezTo>
                  <a:pt x="6" y="99"/>
                  <a:pt x="6" y="99"/>
                  <a:pt x="6" y="99"/>
                </a:cubicBezTo>
                <a:cubicBezTo>
                  <a:pt x="4" y="100"/>
                  <a:pt x="3" y="102"/>
                  <a:pt x="3" y="103"/>
                </a:cubicBezTo>
                <a:cubicBezTo>
                  <a:pt x="3" y="105"/>
                  <a:pt x="6" y="106"/>
                  <a:pt x="9" y="106"/>
                </a:cubicBezTo>
                <a:cubicBezTo>
                  <a:pt x="14" y="106"/>
                  <a:pt x="83" y="90"/>
                  <a:pt x="83" y="76"/>
                </a:cubicBezTo>
                <a:cubicBezTo>
                  <a:pt x="83" y="73"/>
                  <a:pt x="81" y="72"/>
                  <a:pt x="78" y="71"/>
                </a:cubicBezTo>
                <a:moveTo>
                  <a:pt x="119" y="55"/>
                </a:moveTo>
                <a:cubicBezTo>
                  <a:pt x="119" y="82"/>
                  <a:pt x="99" y="105"/>
                  <a:pt x="73" y="109"/>
                </a:cubicBezTo>
                <a:cubicBezTo>
                  <a:pt x="73" y="108"/>
                  <a:pt x="73" y="106"/>
                  <a:pt x="73" y="105"/>
                </a:cubicBezTo>
                <a:cubicBezTo>
                  <a:pt x="73" y="105"/>
                  <a:pt x="73" y="104"/>
                  <a:pt x="73" y="102"/>
                </a:cubicBezTo>
                <a:cubicBezTo>
                  <a:pt x="82" y="100"/>
                  <a:pt x="90" y="96"/>
                  <a:pt x="97" y="90"/>
                </a:cubicBezTo>
                <a:cubicBezTo>
                  <a:pt x="97" y="90"/>
                  <a:pt x="96" y="89"/>
                  <a:pt x="96" y="89"/>
                </a:cubicBezTo>
                <a:cubicBezTo>
                  <a:pt x="94" y="86"/>
                  <a:pt x="96" y="84"/>
                  <a:pt x="96" y="81"/>
                </a:cubicBezTo>
                <a:cubicBezTo>
                  <a:pt x="96" y="79"/>
                  <a:pt x="92" y="79"/>
                  <a:pt x="92" y="78"/>
                </a:cubicBezTo>
                <a:cubicBezTo>
                  <a:pt x="91" y="73"/>
                  <a:pt x="95" y="73"/>
                  <a:pt x="97" y="71"/>
                </a:cubicBezTo>
                <a:cubicBezTo>
                  <a:pt x="99" y="69"/>
                  <a:pt x="95" y="64"/>
                  <a:pt x="92" y="65"/>
                </a:cubicBezTo>
                <a:cubicBezTo>
                  <a:pt x="90" y="65"/>
                  <a:pt x="83" y="63"/>
                  <a:pt x="83" y="58"/>
                </a:cubicBezTo>
                <a:cubicBezTo>
                  <a:pt x="84" y="51"/>
                  <a:pt x="75" y="52"/>
                  <a:pt x="74" y="49"/>
                </a:cubicBezTo>
                <a:cubicBezTo>
                  <a:pt x="72" y="44"/>
                  <a:pt x="75" y="39"/>
                  <a:pt x="79" y="37"/>
                </a:cubicBezTo>
                <a:cubicBezTo>
                  <a:pt x="85" y="36"/>
                  <a:pt x="91" y="31"/>
                  <a:pt x="90" y="25"/>
                </a:cubicBezTo>
                <a:cubicBezTo>
                  <a:pt x="90" y="19"/>
                  <a:pt x="87" y="14"/>
                  <a:pt x="82" y="11"/>
                </a:cubicBezTo>
                <a:cubicBezTo>
                  <a:pt x="78" y="9"/>
                  <a:pt x="73" y="7"/>
                  <a:pt x="67" y="7"/>
                </a:cubicBezTo>
                <a:cubicBezTo>
                  <a:pt x="63" y="7"/>
                  <a:pt x="58" y="8"/>
                  <a:pt x="59" y="11"/>
                </a:cubicBezTo>
                <a:cubicBezTo>
                  <a:pt x="59" y="16"/>
                  <a:pt x="74" y="17"/>
                  <a:pt x="72" y="22"/>
                </a:cubicBezTo>
                <a:cubicBezTo>
                  <a:pt x="70" y="25"/>
                  <a:pt x="60" y="29"/>
                  <a:pt x="62" y="33"/>
                </a:cubicBezTo>
                <a:cubicBezTo>
                  <a:pt x="63" y="35"/>
                  <a:pt x="66" y="33"/>
                  <a:pt x="65" y="38"/>
                </a:cubicBezTo>
                <a:cubicBezTo>
                  <a:pt x="65" y="40"/>
                  <a:pt x="63" y="44"/>
                  <a:pt x="60" y="44"/>
                </a:cubicBezTo>
                <a:cubicBezTo>
                  <a:pt x="57" y="45"/>
                  <a:pt x="54" y="37"/>
                  <a:pt x="46" y="36"/>
                </a:cubicBezTo>
                <a:cubicBezTo>
                  <a:pt x="42" y="36"/>
                  <a:pt x="36" y="42"/>
                  <a:pt x="41" y="47"/>
                </a:cubicBezTo>
                <a:cubicBezTo>
                  <a:pt x="44" y="50"/>
                  <a:pt x="49" y="44"/>
                  <a:pt x="51" y="48"/>
                </a:cubicBezTo>
                <a:cubicBezTo>
                  <a:pt x="52" y="52"/>
                  <a:pt x="51" y="58"/>
                  <a:pt x="56" y="61"/>
                </a:cubicBezTo>
                <a:cubicBezTo>
                  <a:pt x="58" y="62"/>
                  <a:pt x="61" y="63"/>
                  <a:pt x="64" y="65"/>
                </a:cubicBezTo>
                <a:cubicBezTo>
                  <a:pt x="59" y="66"/>
                  <a:pt x="54" y="67"/>
                  <a:pt x="48" y="70"/>
                </a:cubicBezTo>
                <a:cubicBezTo>
                  <a:pt x="43" y="68"/>
                  <a:pt x="43" y="68"/>
                  <a:pt x="43" y="68"/>
                </a:cubicBezTo>
                <a:cubicBezTo>
                  <a:pt x="45" y="66"/>
                  <a:pt x="48" y="65"/>
                  <a:pt x="47" y="61"/>
                </a:cubicBezTo>
                <a:cubicBezTo>
                  <a:pt x="46" y="55"/>
                  <a:pt x="36" y="58"/>
                  <a:pt x="29" y="51"/>
                </a:cubicBezTo>
                <a:cubicBezTo>
                  <a:pt x="27" y="48"/>
                  <a:pt x="22" y="41"/>
                  <a:pt x="22" y="33"/>
                </a:cubicBezTo>
                <a:cubicBezTo>
                  <a:pt x="19" y="39"/>
                  <a:pt x="17" y="47"/>
                  <a:pt x="17" y="55"/>
                </a:cubicBezTo>
                <a:cubicBezTo>
                  <a:pt x="17" y="57"/>
                  <a:pt x="17" y="60"/>
                  <a:pt x="17" y="62"/>
                </a:cubicBezTo>
                <a:cubicBezTo>
                  <a:pt x="17" y="62"/>
                  <a:pt x="17" y="62"/>
                  <a:pt x="17" y="62"/>
                </a:cubicBezTo>
                <a:cubicBezTo>
                  <a:pt x="15" y="62"/>
                  <a:pt x="13" y="63"/>
                  <a:pt x="11" y="63"/>
                </a:cubicBezTo>
                <a:cubicBezTo>
                  <a:pt x="10" y="61"/>
                  <a:pt x="10" y="58"/>
                  <a:pt x="10" y="55"/>
                </a:cubicBezTo>
                <a:cubicBezTo>
                  <a:pt x="10" y="25"/>
                  <a:pt x="35" y="0"/>
                  <a:pt x="65" y="0"/>
                </a:cubicBezTo>
                <a:cubicBezTo>
                  <a:pt x="95" y="0"/>
                  <a:pt x="119" y="25"/>
                  <a:pt x="119" y="55"/>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14" name="Rectangle 13"/>
          <p:cNvSpPr/>
          <p:nvPr/>
        </p:nvSpPr>
        <p:spPr>
          <a:xfrm>
            <a:off x="802904" y="3718928"/>
            <a:ext cx="7625443" cy="1799465"/>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3890" y="3775699"/>
            <a:ext cx="749617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147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02904" y="1840193"/>
            <a:ext cx="7762362" cy="369332"/>
          </a:xfrm>
          <a:prstGeom prst="rect">
            <a:avLst/>
          </a:prstGeom>
        </p:spPr>
        <p:txBody>
          <a:bodyPr wrap="square">
            <a:spAutoFit/>
          </a:bodyPr>
          <a:lstStyle/>
          <a:p>
            <a:pPr algn="ctr"/>
            <a:r>
              <a:rPr lang="vi-VN" b="1" smtClean="0">
                <a:solidFill>
                  <a:srgbClr val="0070C0"/>
                </a:solidFill>
                <a:cs typeface="Tahoma" panose="020B0604030504040204" pitchFamily="34" charset="0"/>
              </a:rPr>
              <a:t>- Mức vật lý</a:t>
            </a:r>
            <a:endParaRPr lang="en-US" b="1" dirty="0">
              <a:solidFill>
                <a:srgbClr val="0070C0"/>
              </a:solidFill>
              <a:cs typeface="Tahoma" panose="020B0604030504040204" pitchFamily="34" charset="0"/>
            </a:endParaRPr>
          </a:p>
        </p:txBody>
      </p:sp>
      <p:sp>
        <p:nvSpPr>
          <p:cNvPr id="2" name="Title 1"/>
          <p:cNvSpPr>
            <a:spLocks noGrp="1"/>
          </p:cNvSpPr>
          <p:nvPr>
            <p:ph type="title"/>
          </p:nvPr>
        </p:nvSpPr>
        <p:spPr>
          <a:xfrm>
            <a:off x="1752600" y="922499"/>
            <a:ext cx="6675746" cy="471365"/>
          </a:xfrm>
        </p:spPr>
        <p:txBody>
          <a:bodyPr wrap="square"/>
          <a:lstStyle/>
          <a:p>
            <a:r>
              <a:rPr lang="vi-VN" sz="1600" smtClean="0"/>
              <a:t>Cơ sở dữ liệu dạng cột khác cơ sở dữ liệu lưu trữ theo bản ghi như thế nào?</a:t>
            </a:r>
            <a:endParaRPr lang="en-US" sz="1600" dirty="0"/>
          </a:p>
        </p:txBody>
      </p:sp>
      <p:sp>
        <p:nvSpPr>
          <p:cNvPr id="12" name="Rectangle 11"/>
          <p:cNvSpPr/>
          <p:nvPr/>
        </p:nvSpPr>
        <p:spPr>
          <a:xfrm>
            <a:off x="994517" y="5194301"/>
            <a:ext cx="798616" cy="307777"/>
          </a:xfrm>
          <a:prstGeom prst="rect">
            <a:avLst/>
          </a:prstGeom>
        </p:spPr>
        <p:txBody>
          <a:bodyPr wrap="square">
            <a:spAutoFit/>
          </a:bodyPr>
          <a:lstStyle/>
          <a:p>
            <a:pPr algn="ctr"/>
            <a:r>
              <a:rPr lang="vi-VN" sz="1400" b="1">
                <a:solidFill>
                  <a:srgbClr val="FFFFFF"/>
                </a:solidFill>
                <a:cs typeface="Calibri"/>
              </a:rPr>
              <a:t>Chữ</a:t>
            </a:r>
            <a:endParaRPr lang="en-US" sz="1400" dirty="0">
              <a:solidFill>
                <a:srgbClr val="262626"/>
              </a:solidFill>
            </a:endParaRPr>
          </a:p>
        </p:txBody>
      </p:sp>
      <p:sp>
        <p:nvSpPr>
          <p:cNvPr id="13" name="Freeform 355"/>
          <p:cNvSpPr>
            <a:spLocks noEditPoints="1"/>
          </p:cNvSpPr>
          <p:nvPr/>
        </p:nvSpPr>
        <p:spPr bwMode="auto">
          <a:xfrm>
            <a:off x="1174750" y="4683309"/>
            <a:ext cx="438150" cy="420320"/>
          </a:xfrm>
          <a:custGeom>
            <a:avLst/>
            <a:gdLst/>
            <a:ahLst/>
            <a:cxnLst>
              <a:cxn ang="0">
                <a:pos x="64" y="93"/>
              </a:cxn>
              <a:cxn ang="0">
                <a:pos x="67" y="106"/>
              </a:cxn>
              <a:cxn ang="0">
                <a:pos x="62" y="113"/>
              </a:cxn>
              <a:cxn ang="0">
                <a:pos x="49" y="101"/>
              </a:cxn>
              <a:cxn ang="0">
                <a:pos x="78" y="71"/>
              </a:cxn>
              <a:cxn ang="0">
                <a:pos x="65" y="74"/>
              </a:cxn>
              <a:cxn ang="0">
                <a:pos x="70" y="70"/>
              </a:cxn>
              <a:cxn ang="0">
                <a:pos x="20" y="68"/>
              </a:cxn>
              <a:cxn ang="0">
                <a:pos x="10" y="70"/>
              </a:cxn>
              <a:cxn ang="0">
                <a:pos x="28" y="85"/>
              </a:cxn>
              <a:cxn ang="0">
                <a:pos x="7" y="87"/>
              </a:cxn>
              <a:cxn ang="0">
                <a:pos x="2" y="87"/>
              </a:cxn>
              <a:cxn ang="0">
                <a:pos x="6" y="99"/>
              </a:cxn>
              <a:cxn ang="0">
                <a:pos x="3" y="103"/>
              </a:cxn>
              <a:cxn ang="0">
                <a:pos x="83" y="76"/>
              </a:cxn>
              <a:cxn ang="0">
                <a:pos x="119" y="55"/>
              </a:cxn>
              <a:cxn ang="0">
                <a:pos x="73" y="105"/>
              </a:cxn>
              <a:cxn ang="0">
                <a:pos x="97" y="90"/>
              </a:cxn>
              <a:cxn ang="0">
                <a:pos x="96" y="81"/>
              </a:cxn>
              <a:cxn ang="0">
                <a:pos x="97" y="71"/>
              </a:cxn>
              <a:cxn ang="0">
                <a:pos x="83" y="58"/>
              </a:cxn>
              <a:cxn ang="0">
                <a:pos x="79" y="37"/>
              </a:cxn>
              <a:cxn ang="0">
                <a:pos x="82" y="11"/>
              </a:cxn>
              <a:cxn ang="0">
                <a:pos x="59" y="11"/>
              </a:cxn>
              <a:cxn ang="0">
                <a:pos x="62" y="33"/>
              </a:cxn>
              <a:cxn ang="0">
                <a:pos x="60" y="44"/>
              </a:cxn>
              <a:cxn ang="0">
                <a:pos x="41" y="47"/>
              </a:cxn>
              <a:cxn ang="0">
                <a:pos x="56" y="61"/>
              </a:cxn>
              <a:cxn ang="0">
                <a:pos x="48" y="70"/>
              </a:cxn>
              <a:cxn ang="0">
                <a:pos x="47" y="61"/>
              </a:cxn>
              <a:cxn ang="0">
                <a:pos x="22" y="33"/>
              </a:cxn>
              <a:cxn ang="0">
                <a:pos x="17" y="62"/>
              </a:cxn>
              <a:cxn ang="0">
                <a:pos x="11" y="63"/>
              </a:cxn>
              <a:cxn ang="0">
                <a:pos x="65" y="0"/>
              </a:cxn>
            </a:cxnLst>
            <a:rect l="0" t="0" r="r" b="b"/>
            <a:pathLst>
              <a:path w="119" h="114">
                <a:moveTo>
                  <a:pt x="49" y="99"/>
                </a:moveTo>
                <a:cubicBezTo>
                  <a:pt x="64" y="93"/>
                  <a:pt x="64" y="93"/>
                  <a:pt x="64" y="93"/>
                </a:cubicBezTo>
                <a:cubicBezTo>
                  <a:pt x="65" y="93"/>
                  <a:pt x="66" y="94"/>
                  <a:pt x="66" y="94"/>
                </a:cubicBezTo>
                <a:cubicBezTo>
                  <a:pt x="67" y="106"/>
                  <a:pt x="67" y="106"/>
                  <a:pt x="67" y="106"/>
                </a:cubicBezTo>
                <a:cubicBezTo>
                  <a:pt x="67" y="109"/>
                  <a:pt x="66" y="111"/>
                  <a:pt x="63" y="113"/>
                </a:cubicBezTo>
                <a:cubicBezTo>
                  <a:pt x="62" y="113"/>
                  <a:pt x="62" y="113"/>
                  <a:pt x="62" y="113"/>
                </a:cubicBezTo>
                <a:cubicBezTo>
                  <a:pt x="61" y="114"/>
                  <a:pt x="60" y="113"/>
                  <a:pt x="59" y="113"/>
                </a:cubicBezTo>
                <a:cubicBezTo>
                  <a:pt x="49" y="101"/>
                  <a:pt x="49" y="101"/>
                  <a:pt x="49" y="101"/>
                </a:cubicBezTo>
                <a:cubicBezTo>
                  <a:pt x="48" y="100"/>
                  <a:pt x="48" y="99"/>
                  <a:pt x="49" y="99"/>
                </a:cubicBezTo>
                <a:moveTo>
                  <a:pt x="78" y="71"/>
                </a:moveTo>
                <a:cubicBezTo>
                  <a:pt x="65" y="77"/>
                  <a:pt x="65" y="77"/>
                  <a:pt x="65" y="77"/>
                </a:cubicBezTo>
                <a:cubicBezTo>
                  <a:pt x="65" y="74"/>
                  <a:pt x="65" y="74"/>
                  <a:pt x="65" y="74"/>
                </a:cubicBezTo>
                <a:cubicBezTo>
                  <a:pt x="74" y="70"/>
                  <a:pt x="74" y="70"/>
                  <a:pt x="74" y="70"/>
                </a:cubicBezTo>
                <a:cubicBezTo>
                  <a:pt x="73" y="70"/>
                  <a:pt x="71" y="70"/>
                  <a:pt x="70" y="70"/>
                </a:cubicBezTo>
                <a:cubicBezTo>
                  <a:pt x="65" y="70"/>
                  <a:pt x="57" y="72"/>
                  <a:pt x="48" y="76"/>
                </a:cubicBezTo>
                <a:cubicBezTo>
                  <a:pt x="20" y="68"/>
                  <a:pt x="20" y="68"/>
                  <a:pt x="20" y="68"/>
                </a:cubicBezTo>
                <a:cubicBezTo>
                  <a:pt x="17" y="68"/>
                  <a:pt x="14" y="68"/>
                  <a:pt x="12" y="70"/>
                </a:cubicBezTo>
                <a:cubicBezTo>
                  <a:pt x="10" y="70"/>
                  <a:pt x="10" y="70"/>
                  <a:pt x="10" y="70"/>
                </a:cubicBezTo>
                <a:cubicBezTo>
                  <a:pt x="9" y="71"/>
                  <a:pt x="9" y="73"/>
                  <a:pt x="10" y="74"/>
                </a:cubicBezTo>
                <a:cubicBezTo>
                  <a:pt x="28" y="85"/>
                  <a:pt x="28" y="85"/>
                  <a:pt x="28" y="85"/>
                </a:cubicBezTo>
                <a:cubicBezTo>
                  <a:pt x="23" y="87"/>
                  <a:pt x="20" y="90"/>
                  <a:pt x="16" y="92"/>
                </a:cubicBezTo>
                <a:cubicBezTo>
                  <a:pt x="7" y="87"/>
                  <a:pt x="7" y="87"/>
                  <a:pt x="7" y="87"/>
                </a:cubicBezTo>
                <a:cubicBezTo>
                  <a:pt x="6" y="86"/>
                  <a:pt x="4" y="86"/>
                  <a:pt x="3" y="87"/>
                </a:cubicBezTo>
                <a:cubicBezTo>
                  <a:pt x="2" y="87"/>
                  <a:pt x="2" y="87"/>
                  <a:pt x="2" y="87"/>
                </a:cubicBezTo>
                <a:cubicBezTo>
                  <a:pt x="1" y="88"/>
                  <a:pt x="0" y="89"/>
                  <a:pt x="1" y="90"/>
                </a:cubicBezTo>
                <a:cubicBezTo>
                  <a:pt x="6" y="99"/>
                  <a:pt x="6" y="99"/>
                  <a:pt x="6" y="99"/>
                </a:cubicBezTo>
                <a:cubicBezTo>
                  <a:pt x="6" y="99"/>
                  <a:pt x="6" y="99"/>
                  <a:pt x="6" y="99"/>
                </a:cubicBezTo>
                <a:cubicBezTo>
                  <a:pt x="4" y="100"/>
                  <a:pt x="3" y="102"/>
                  <a:pt x="3" y="103"/>
                </a:cubicBezTo>
                <a:cubicBezTo>
                  <a:pt x="3" y="105"/>
                  <a:pt x="6" y="106"/>
                  <a:pt x="9" y="106"/>
                </a:cubicBezTo>
                <a:cubicBezTo>
                  <a:pt x="14" y="106"/>
                  <a:pt x="83" y="90"/>
                  <a:pt x="83" y="76"/>
                </a:cubicBezTo>
                <a:cubicBezTo>
                  <a:pt x="83" y="73"/>
                  <a:pt x="81" y="72"/>
                  <a:pt x="78" y="71"/>
                </a:cubicBezTo>
                <a:moveTo>
                  <a:pt x="119" y="55"/>
                </a:moveTo>
                <a:cubicBezTo>
                  <a:pt x="119" y="82"/>
                  <a:pt x="99" y="105"/>
                  <a:pt x="73" y="109"/>
                </a:cubicBezTo>
                <a:cubicBezTo>
                  <a:pt x="73" y="108"/>
                  <a:pt x="73" y="106"/>
                  <a:pt x="73" y="105"/>
                </a:cubicBezTo>
                <a:cubicBezTo>
                  <a:pt x="73" y="105"/>
                  <a:pt x="73" y="104"/>
                  <a:pt x="73" y="102"/>
                </a:cubicBezTo>
                <a:cubicBezTo>
                  <a:pt x="82" y="100"/>
                  <a:pt x="90" y="96"/>
                  <a:pt x="97" y="90"/>
                </a:cubicBezTo>
                <a:cubicBezTo>
                  <a:pt x="97" y="90"/>
                  <a:pt x="96" y="89"/>
                  <a:pt x="96" y="89"/>
                </a:cubicBezTo>
                <a:cubicBezTo>
                  <a:pt x="94" y="86"/>
                  <a:pt x="96" y="84"/>
                  <a:pt x="96" y="81"/>
                </a:cubicBezTo>
                <a:cubicBezTo>
                  <a:pt x="96" y="79"/>
                  <a:pt x="92" y="79"/>
                  <a:pt x="92" y="78"/>
                </a:cubicBezTo>
                <a:cubicBezTo>
                  <a:pt x="91" y="73"/>
                  <a:pt x="95" y="73"/>
                  <a:pt x="97" y="71"/>
                </a:cubicBezTo>
                <a:cubicBezTo>
                  <a:pt x="99" y="69"/>
                  <a:pt x="95" y="64"/>
                  <a:pt x="92" y="65"/>
                </a:cubicBezTo>
                <a:cubicBezTo>
                  <a:pt x="90" y="65"/>
                  <a:pt x="83" y="63"/>
                  <a:pt x="83" y="58"/>
                </a:cubicBezTo>
                <a:cubicBezTo>
                  <a:pt x="84" y="51"/>
                  <a:pt x="75" y="52"/>
                  <a:pt x="74" y="49"/>
                </a:cubicBezTo>
                <a:cubicBezTo>
                  <a:pt x="72" y="44"/>
                  <a:pt x="75" y="39"/>
                  <a:pt x="79" y="37"/>
                </a:cubicBezTo>
                <a:cubicBezTo>
                  <a:pt x="85" y="36"/>
                  <a:pt x="91" y="31"/>
                  <a:pt x="90" y="25"/>
                </a:cubicBezTo>
                <a:cubicBezTo>
                  <a:pt x="90" y="19"/>
                  <a:pt x="87" y="14"/>
                  <a:pt x="82" y="11"/>
                </a:cubicBezTo>
                <a:cubicBezTo>
                  <a:pt x="78" y="9"/>
                  <a:pt x="73" y="7"/>
                  <a:pt x="67" y="7"/>
                </a:cubicBezTo>
                <a:cubicBezTo>
                  <a:pt x="63" y="7"/>
                  <a:pt x="58" y="8"/>
                  <a:pt x="59" y="11"/>
                </a:cubicBezTo>
                <a:cubicBezTo>
                  <a:pt x="59" y="16"/>
                  <a:pt x="74" y="17"/>
                  <a:pt x="72" y="22"/>
                </a:cubicBezTo>
                <a:cubicBezTo>
                  <a:pt x="70" y="25"/>
                  <a:pt x="60" y="29"/>
                  <a:pt x="62" y="33"/>
                </a:cubicBezTo>
                <a:cubicBezTo>
                  <a:pt x="63" y="35"/>
                  <a:pt x="66" y="33"/>
                  <a:pt x="65" y="38"/>
                </a:cubicBezTo>
                <a:cubicBezTo>
                  <a:pt x="65" y="40"/>
                  <a:pt x="63" y="44"/>
                  <a:pt x="60" y="44"/>
                </a:cubicBezTo>
                <a:cubicBezTo>
                  <a:pt x="57" y="45"/>
                  <a:pt x="54" y="37"/>
                  <a:pt x="46" y="36"/>
                </a:cubicBezTo>
                <a:cubicBezTo>
                  <a:pt x="42" y="36"/>
                  <a:pt x="36" y="42"/>
                  <a:pt x="41" y="47"/>
                </a:cubicBezTo>
                <a:cubicBezTo>
                  <a:pt x="44" y="50"/>
                  <a:pt x="49" y="44"/>
                  <a:pt x="51" y="48"/>
                </a:cubicBezTo>
                <a:cubicBezTo>
                  <a:pt x="52" y="52"/>
                  <a:pt x="51" y="58"/>
                  <a:pt x="56" y="61"/>
                </a:cubicBezTo>
                <a:cubicBezTo>
                  <a:pt x="58" y="62"/>
                  <a:pt x="61" y="63"/>
                  <a:pt x="64" y="65"/>
                </a:cubicBezTo>
                <a:cubicBezTo>
                  <a:pt x="59" y="66"/>
                  <a:pt x="54" y="67"/>
                  <a:pt x="48" y="70"/>
                </a:cubicBezTo>
                <a:cubicBezTo>
                  <a:pt x="43" y="68"/>
                  <a:pt x="43" y="68"/>
                  <a:pt x="43" y="68"/>
                </a:cubicBezTo>
                <a:cubicBezTo>
                  <a:pt x="45" y="66"/>
                  <a:pt x="48" y="65"/>
                  <a:pt x="47" y="61"/>
                </a:cubicBezTo>
                <a:cubicBezTo>
                  <a:pt x="46" y="55"/>
                  <a:pt x="36" y="58"/>
                  <a:pt x="29" y="51"/>
                </a:cubicBezTo>
                <a:cubicBezTo>
                  <a:pt x="27" y="48"/>
                  <a:pt x="22" y="41"/>
                  <a:pt x="22" y="33"/>
                </a:cubicBezTo>
                <a:cubicBezTo>
                  <a:pt x="19" y="39"/>
                  <a:pt x="17" y="47"/>
                  <a:pt x="17" y="55"/>
                </a:cubicBezTo>
                <a:cubicBezTo>
                  <a:pt x="17" y="57"/>
                  <a:pt x="17" y="60"/>
                  <a:pt x="17" y="62"/>
                </a:cubicBezTo>
                <a:cubicBezTo>
                  <a:pt x="17" y="62"/>
                  <a:pt x="17" y="62"/>
                  <a:pt x="17" y="62"/>
                </a:cubicBezTo>
                <a:cubicBezTo>
                  <a:pt x="15" y="62"/>
                  <a:pt x="13" y="63"/>
                  <a:pt x="11" y="63"/>
                </a:cubicBezTo>
                <a:cubicBezTo>
                  <a:pt x="10" y="61"/>
                  <a:pt x="10" y="58"/>
                  <a:pt x="10" y="55"/>
                </a:cubicBezTo>
                <a:cubicBezTo>
                  <a:pt x="10" y="25"/>
                  <a:pt x="35" y="0"/>
                  <a:pt x="65" y="0"/>
                </a:cubicBezTo>
                <a:cubicBezTo>
                  <a:pt x="95" y="0"/>
                  <a:pt x="119" y="25"/>
                  <a:pt x="119" y="55"/>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14" name="Rectangle 13"/>
          <p:cNvSpPr/>
          <p:nvPr/>
        </p:nvSpPr>
        <p:spPr>
          <a:xfrm>
            <a:off x="802904" y="2395959"/>
            <a:ext cx="7625443" cy="4201611"/>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mtClean="0">
              <a:solidFill>
                <a:srgbClr val="FFFFFF"/>
              </a:solidFill>
            </a:endParaRPr>
          </a:p>
          <a:p>
            <a:pPr algn="ctr"/>
            <a:endParaRPr lang="vi-VN">
              <a:solidFill>
                <a:srgbClr val="FFFFFF"/>
              </a:solidFill>
            </a:endParaRPr>
          </a:p>
          <a:p>
            <a:pPr algn="ctr"/>
            <a:endParaRPr lang="vi-VN" smtClean="0">
              <a:solidFill>
                <a:srgbClr val="FFFFFF"/>
              </a:solidFill>
            </a:endParaRPr>
          </a:p>
          <a:p>
            <a:pPr algn="ctr"/>
            <a:endParaRPr lang="vi-VN">
              <a:solidFill>
                <a:srgbClr val="FFFFFF"/>
              </a:solidFill>
            </a:endParaRPr>
          </a:p>
          <a:p>
            <a:endParaRPr lang="en-US" smtClean="0">
              <a:solidFill>
                <a:schemeClr val="tx1"/>
              </a:solidFill>
              <a:latin typeface="Times New Roman" pitchFamily="18" charset="0"/>
              <a:cs typeface="Times New Roman" pitchFamily="18" charset="0"/>
            </a:endParaRPr>
          </a:p>
          <a:p>
            <a:endParaRPr lang="en-US">
              <a:solidFill>
                <a:srgbClr val="FFFFFF"/>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821" y="2569580"/>
            <a:ext cx="75438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4"/>
          <p:cNvSpPr txBox="1">
            <a:spLocks noChangeArrowheads="1"/>
          </p:cNvSpPr>
          <p:nvPr/>
        </p:nvSpPr>
        <p:spPr bwMode="auto">
          <a:xfrm>
            <a:off x="1113346" y="2056818"/>
            <a:ext cx="2590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atin typeface="Times New Roman" panose="02020603050405020304" pitchFamily="18" charset="0"/>
                <a:cs typeface="Times New Roman" panose="02020603050405020304" pitchFamily="18" charset="0"/>
              </a:rPr>
              <a:t>Row oriented</a:t>
            </a: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621" y="4931780"/>
            <a:ext cx="67818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4"/>
          <p:cNvSpPr txBox="1">
            <a:spLocks noChangeArrowheads="1"/>
          </p:cNvSpPr>
          <p:nvPr/>
        </p:nvSpPr>
        <p:spPr bwMode="auto">
          <a:xfrm>
            <a:off x="994517" y="4496764"/>
            <a:ext cx="2590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114300" indent="0" fontAlgn="auto">
              <a:spcAft>
                <a:spcPts val="0"/>
              </a:spcAft>
              <a:buFont typeface="Arial" panose="020B0604020202020204" pitchFamily="34" charset="0"/>
              <a:buNone/>
              <a:defRPr/>
            </a:pPr>
            <a:r>
              <a:rPr lang="en-US">
                <a:latin typeface="Times New Roman" pitchFamily="18" charset="0"/>
                <a:cs typeface="Times New Roman" pitchFamily="18" charset="0"/>
              </a:rPr>
              <a:t>Column oriented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8994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wrap="square"/>
          <a:lstStyle/>
          <a:p>
            <a:r>
              <a:rPr lang="en-US" smtClean="0"/>
              <a:t>Thế nào là Columnar Database?</a:t>
            </a:r>
            <a:endParaRPr lang="en-US" dirty="0"/>
          </a:p>
        </p:txBody>
      </p:sp>
      <p:sp>
        <p:nvSpPr>
          <p:cNvPr id="15" name="Rectangle 14"/>
          <p:cNvSpPr/>
          <p:nvPr/>
        </p:nvSpPr>
        <p:spPr>
          <a:xfrm>
            <a:off x="977900" y="1534838"/>
            <a:ext cx="7090335" cy="830997"/>
          </a:xfrm>
          <a:prstGeom prst="rect">
            <a:avLst/>
          </a:prstGeom>
        </p:spPr>
        <p:txBody>
          <a:bodyPr wrap="square">
            <a:spAutoFit/>
          </a:bodyPr>
          <a:lstStyle/>
          <a:p>
            <a:r>
              <a:rPr lang="vi-VN" sz="1200" smtClean="0"/>
              <a:t>Hệ thống cơ sở dữ liệu dạng cột là một hệ thống quản lý cơ sở dữ liệu (DBMS) lưu trữ dữ liệu trong các cột thay vì hàng.</a:t>
            </a:r>
          </a:p>
          <a:p>
            <a:r>
              <a:rPr lang="vi-VN" sz="1200" smtClean="0"/>
              <a:t>Mục tiêu của cơ sở dữ liệu dạng cột là đọc ghi một cách hiệu quả dữ liệu đến và đi từ đĩa cứng lưu trữ nhằm tăng tốc thời gian khi trở lại một truy vấn.</a:t>
            </a:r>
          </a:p>
        </p:txBody>
      </p:sp>
      <p:sp>
        <p:nvSpPr>
          <p:cNvPr id="17" name="Rectangle 16"/>
          <p:cNvSpPr/>
          <p:nvPr/>
        </p:nvSpPr>
        <p:spPr>
          <a:xfrm>
            <a:off x="977895" y="2418519"/>
            <a:ext cx="7090335" cy="355773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r>
              <a:rPr lang="en-US" sz="1300">
                <a:solidFill>
                  <a:schemeClr val="tx1"/>
                </a:solidFill>
              </a:rPr>
              <a:t>Đây là ví dụ về một bảng database đơn giản với 4 cột và 3 dòng. ID         Last      First      Bonus</a:t>
            </a:r>
          </a:p>
          <a:p>
            <a:r>
              <a:rPr lang="en-US" sz="1300">
                <a:solidFill>
                  <a:schemeClr val="tx1"/>
                </a:solidFill>
              </a:rPr>
              <a:t>1          Doe      John      8000</a:t>
            </a:r>
          </a:p>
          <a:p>
            <a:r>
              <a:rPr lang="en-US" sz="1300">
                <a:solidFill>
                  <a:schemeClr val="tx1"/>
                </a:solidFill>
              </a:rPr>
              <a:t>2          Smith    Jane      4000</a:t>
            </a:r>
          </a:p>
          <a:p>
            <a:r>
              <a:rPr lang="en-US" sz="1300">
                <a:solidFill>
                  <a:schemeClr val="tx1"/>
                </a:solidFill>
              </a:rPr>
              <a:t>3          Beck     Sam      </a:t>
            </a:r>
            <a:r>
              <a:rPr lang="en-US" sz="1300" smtClean="0">
                <a:solidFill>
                  <a:schemeClr val="tx1"/>
                </a:solidFill>
              </a:rPr>
              <a:t>1000</a:t>
            </a:r>
          </a:p>
          <a:p>
            <a:r>
              <a:rPr lang="en-US" sz="1300" smtClean="0">
                <a:solidFill>
                  <a:schemeClr val="tx1"/>
                </a:solidFill>
              </a:rPr>
              <a:t>Trong một hệ thống quản lý cơ sở dữ liệu theo hàng, các dữ liệu sẽ được lưu trữ như thế này: 1, Doe, John, 8000, 2, Smith, Jane, 4000, 3, Beck, Sam, 1000;</a:t>
            </a:r>
          </a:p>
          <a:p>
            <a:r>
              <a:rPr lang="en-US" sz="1300" smtClean="0">
                <a:solidFill>
                  <a:schemeClr val="tx1"/>
                </a:solidFill>
              </a:rPr>
              <a:t>Nhưng trong một hệ thống quản lý cơ sở dữ liệu theo cột, các dữ liệu lại được lưu trữ thế này: 1, 2, 3; Doe, Smith, Beck, John, Jane, Sam; 8000, 4000, 1000;</a:t>
            </a:r>
            <a:endParaRPr lang="vi-VN" sz="1300" smtClean="0">
              <a:solidFill>
                <a:schemeClr val="tx1"/>
              </a:solidFill>
            </a:endParaRPr>
          </a:p>
          <a:p>
            <a:endParaRPr lang="en-US" sz="1400">
              <a:solidFill>
                <a:schemeClr val="tx1"/>
              </a:solidFill>
            </a:endParaRPr>
          </a:p>
        </p:txBody>
      </p:sp>
    </p:spTree>
    <p:extLst>
      <p:ext uri="{BB962C8B-B14F-4D97-AF65-F5344CB8AC3E}">
        <p14:creationId xmlns:p14="http://schemas.microsoft.com/office/powerpoint/2010/main" val="422173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8"/>
          <p:cNvCxnSpPr/>
          <p:nvPr/>
        </p:nvCxnSpPr>
        <p:spPr>
          <a:xfrm rot="5400000">
            <a:off x="4589864" y="1357444"/>
            <a:ext cx="0" cy="492654"/>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11" name="Title 2"/>
          <p:cNvSpPr txBox="1">
            <a:spLocks/>
          </p:cNvSpPr>
          <p:nvPr/>
        </p:nvSpPr>
        <p:spPr>
          <a:xfrm>
            <a:off x="592969" y="948876"/>
            <a:ext cx="7886700" cy="561150"/>
          </a:xfrm>
          <a:prstGeom prst="rect">
            <a:avLst/>
          </a:prstGeom>
        </p:spPr>
        <p:txBody>
          <a:bodyPr wrap="square">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vi-VN" smtClean="0">
                <a:solidFill>
                  <a:schemeClr val="bg2">
                    <a:lumMod val="50000"/>
                  </a:schemeClr>
                </a:solidFill>
              </a:rPr>
              <a:t>Lợi ích của một Columnar Database</a:t>
            </a:r>
            <a:endParaRPr lang="en-US">
              <a:solidFill>
                <a:schemeClr val="bg2">
                  <a:lumMod val="50000"/>
                </a:schemeClr>
              </a:solidFill>
            </a:endParaRPr>
          </a:p>
        </p:txBody>
      </p:sp>
      <p:sp>
        <p:nvSpPr>
          <p:cNvPr id="34" name="Text Placeholder 3"/>
          <p:cNvSpPr txBox="1">
            <a:spLocks/>
          </p:cNvSpPr>
          <p:nvPr/>
        </p:nvSpPr>
        <p:spPr>
          <a:xfrm>
            <a:off x="1418839" y="2092324"/>
            <a:ext cx="3784796" cy="738664"/>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spcBef>
                <a:spcPct val="20000"/>
              </a:spcBef>
              <a:defRPr/>
            </a:pPr>
            <a:r>
              <a:rPr lang="vi-VN" sz="1200" b="1" smtClean="0">
                <a:solidFill>
                  <a:srgbClr val="43A390"/>
                </a:solidFill>
              </a:rPr>
              <a:t>Một trong những lợi ích chính của cơ sở dữ liệu dạng cột là dữ liệu có thể được tính toán và thực hiện rất nhanh chóng như các hàm MIN, MAX, SUM, COUNT và AVG.</a:t>
            </a:r>
            <a:endParaRPr lang="en-US" sz="1200" b="1" dirty="0">
              <a:solidFill>
                <a:srgbClr val="43A390"/>
              </a:solidFill>
            </a:endParaRPr>
          </a:p>
        </p:txBody>
      </p:sp>
      <p:sp>
        <p:nvSpPr>
          <p:cNvPr id="36" name="Text Placeholder 3"/>
          <p:cNvSpPr txBox="1">
            <a:spLocks/>
          </p:cNvSpPr>
          <p:nvPr/>
        </p:nvSpPr>
        <p:spPr>
          <a:xfrm>
            <a:off x="655250" y="2031217"/>
            <a:ext cx="555440" cy="738664"/>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78">
              <a:spcBef>
                <a:spcPct val="20000"/>
              </a:spcBef>
              <a:defRPr/>
            </a:pPr>
            <a:r>
              <a:rPr lang="vi-VN" sz="4800" smtClean="0">
                <a:solidFill>
                  <a:schemeClr val="accent1"/>
                </a:solidFill>
              </a:rPr>
              <a:t>1</a:t>
            </a:r>
            <a:endParaRPr lang="en-US" sz="4800" dirty="0">
              <a:solidFill>
                <a:schemeClr val="accent1"/>
              </a:solidFill>
            </a:endParaRPr>
          </a:p>
        </p:txBody>
      </p:sp>
      <p:sp>
        <p:nvSpPr>
          <p:cNvPr id="38" name="Text Placeholder 3"/>
          <p:cNvSpPr txBox="1">
            <a:spLocks/>
          </p:cNvSpPr>
          <p:nvPr/>
        </p:nvSpPr>
        <p:spPr>
          <a:xfrm>
            <a:off x="1428085" y="2994553"/>
            <a:ext cx="3632754" cy="553998"/>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spcBef>
                <a:spcPct val="20000"/>
              </a:spcBef>
              <a:defRPr/>
            </a:pPr>
            <a:r>
              <a:rPr lang="vi-VN" sz="1200" b="1" smtClean="0">
                <a:solidFill>
                  <a:schemeClr val="tx1"/>
                </a:solidFill>
              </a:rPr>
              <a:t>Người dùng chủ yếu chỉ lấy và phân tích một số ít các cột so với việc phải lấy tất cả số cột hiện có.</a:t>
            </a:r>
            <a:endParaRPr lang="en-US" sz="1200" b="1" dirty="0">
              <a:solidFill>
                <a:schemeClr val="tx1"/>
              </a:solidFill>
            </a:endParaRPr>
          </a:p>
        </p:txBody>
      </p:sp>
      <p:sp>
        <p:nvSpPr>
          <p:cNvPr id="40" name="Text Placeholder 3"/>
          <p:cNvSpPr txBox="1">
            <a:spLocks/>
          </p:cNvSpPr>
          <p:nvPr/>
        </p:nvSpPr>
        <p:spPr>
          <a:xfrm>
            <a:off x="617608" y="2846196"/>
            <a:ext cx="649217" cy="738664"/>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78">
              <a:spcBef>
                <a:spcPct val="20000"/>
              </a:spcBef>
              <a:defRPr/>
            </a:pPr>
            <a:r>
              <a:rPr lang="vi-VN" sz="4800" smtClean="0">
                <a:solidFill>
                  <a:schemeClr val="tx2"/>
                </a:solidFill>
              </a:rPr>
              <a:t>2</a:t>
            </a:r>
            <a:endParaRPr lang="en-US" sz="4800" dirty="0">
              <a:solidFill>
                <a:schemeClr val="tx2"/>
              </a:solidFill>
            </a:endParaRPr>
          </a:p>
        </p:txBody>
      </p:sp>
      <p:sp>
        <p:nvSpPr>
          <p:cNvPr id="42" name="Text Placeholder 3"/>
          <p:cNvSpPr txBox="1">
            <a:spLocks/>
          </p:cNvSpPr>
          <p:nvPr/>
        </p:nvSpPr>
        <p:spPr>
          <a:xfrm>
            <a:off x="1409621" y="3770287"/>
            <a:ext cx="3651218"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spcBef>
                <a:spcPct val="20000"/>
              </a:spcBef>
              <a:defRPr/>
            </a:pPr>
            <a:r>
              <a:rPr lang="vi-VN" sz="1200" b="1" smtClean="0">
                <a:solidFill>
                  <a:srgbClr val="43A390"/>
                </a:solidFill>
              </a:rPr>
              <a:t>Cơ sở dữ liệu theo hàng tốn thời gian tìm kiếm thông qua tất cả các cột</a:t>
            </a:r>
            <a:endParaRPr lang="en-US" sz="1200" b="1" dirty="0">
              <a:solidFill>
                <a:srgbClr val="43A390"/>
              </a:solidFill>
            </a:endParaRPr>
          </a:p>
        </p:txBody>
      </p:sp>
      <p:sp>
        <p:nvSpPr>
          <p:cNvPr id="44" name="Text Placeholder 3"/>
          <p:cNvSpPr txBox="1">
            <a:spLocks/>
          </p:cNvSpPr>
          <p:nvPr/>
        </p:nvSpPr>
        <p:spPr>
          <a:xfrm>
            <a:off x="606693" y="3661174"/>
            <a:ext cx="649217" cy="738664"/>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78">
              <a:spcBef>
                <a:spcPct val="20000"/>
              </a:spcBef>
              <a:defRPr/>
            </a:pPr>
            <a:r>
              <a:rPr lang="vi-VN" sz="4800" smtClean="0">
                <a:solidFill>
                  <a:schemeClr val="accent1"/>
                </a:solidFill>
              </a:rPr>
              <a:t>3</a:t>
            </a:r>
            <a:endParaRPr lang="en-US" sz="4800" dirty="0">
              <a:solidFill>
                <a:schemeClr val="accent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9770" y="2153431"/>
            <a:ext cx="3219899" cy="2857899"/>
          </a:xfrm>
          <a:prstGeom prst="rect">
            <a:avLst/>
          </a:prstGeom>
        </p:spPr>
      </p:pic>
    </p:spTree>
    <p:extLst>
      <p:ext uri="{BB962C8B-B14F-4D97-AF65-F5344CB8AC3E}">
        <p14:creationId xmlns:p14="http://schemas.microsoft.com/office/powerpoint/2010/main" val="363309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1000" fill="hold"/>
                                        <p:tgtEl>
                                          <p:spTgt spid="40"/>
                                        </p:tgtEl>
                                        <p:attrNameLst>
                                          <p:attrName>ppt_x</p:attrName>
                                        </p:attrNameLst>
                                      </p:cBhvr>
                                      <p:tavLst>
                                        <p:tav tm="0">
                                          <p:val>
                                            <p:strVal val="0-#ppt_w/2"/>
                                          </p:val>
                                        </p:tav>
                                        <p:tav tm="100000">
                                          <p:val>
                                            <p:strVal val="#ppt_x"/>
                                          </p:val>
                                        </p:tav>
                                      </p:tavLst>
                                    </p:anim>
                                    <p:anim calcmode="lin" valueType="num">
                                      <p:cBhvr additive="base">
                                        <p:cTn id="14" dur="1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50000" decel="5000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1000" fill="hold"/>
                                        <p:tgtEl>
                                          <p:spTgt spid="44"/>
                                        </p:tgtEl>
                                        <p:attrNameLst>
                                          <p:attrName>ppt_x</p:attrName>
                                        </p:attrNameLst>
                                      </p:cBhvr>
                                      <p:tavLst>
                                        <p:tav tm="0">
                                          <p:val>
                                            <p:strVal val="0-#ppt_w/2"/>
                                          </p:val>
                                        </p:tav>
                                        <p:tav tm="100000">
                                          <p:val>
                                            <p:strVal val="#ppt_x"/>
                                          </p:val>
                                        </p:tav>
                                      </p:tavLst>
                                    </p:anim>
                                    <p:anim calcmode="lin" valueType="num">
                                      <p:cBhvr additive="base">
                                        <p:cTn id="20" dur="10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188"/>
          <p:cNvSpPr/>
          <p:nvPr/>
        </p:nvSpPr>
        <p:spPr>
          <a:xfrm>
            <a:off x="853125" y="1814872"/>
            <a:ext cx="7435313" cy="25176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400"/>
              </a:spcBef>
              <a:defRPr sz="1800">
                <a:solidFill>
                  <a:srgbClr val="000000"/>
                </a:solidFill>
              </a:defRPr>
            </a:pPr>
            <a:r>
              <a:rPr lang="en-US" sz="1400" smtClean="0">
                <a:solidFill>
                  <a:schemeClr val="tx1"/>
                </a:solidFill>
                <a:latin typeface="Lato Light"/>
                <a:ea typeface="Lato Light"/>
                <a:cs typeface="Lato Light"/>
              </a:rPr>
              <a:t>MapReduce là một thành phần cốt lõi của khung phần mềm Apache Hadoop.</a:t>
            </a:r>
          </a:p>
          <a:p>
            <a:pPr algn="just">
              <a:lnSpc>
                <a:spcPct val="100000"/>
              </a:lnSpc>
              <a:spcBef>
                <a:spcPts val="400"/>
              </a:spcBef>
              <a:defRPr sz="1800">
                <a:solidFill>
                  <a:srgbClr val="000000"/>
                </a:solidFill>
              </a:defRPr>
            </a:pPr>
            <a:r>
              <a:rPr lang="en-US" sz="1400" smtClean="0">
                <a:solidFill>
                  <a:schemeClr val="tx1"/>
                </a:solidFill>
                <a:latin typeface="Lato Light"/>
                <a:ea typeface="Lato Light"/>
                <a:cs typeface="Lato Light"/>
              </a:rPr>
              <a:t>Hadoop phân phối tiến trình xử lý đồng loạt dữ liệu phi cấu trúc trên các cụm máy tính, trong đó mỗi nút của cụm có một lưu trữ riêng.</a:t>
            </a:r>
          </a:p>
          <a:p>
            <a:pPr algn="just">
              <a:lnSpc>
                <a:spcPct val="100000"/>
              </a:lnSpc>
              <a:spcBef>
                <a:spcPts val="400"/>
              </a:spcBef>
              <a:defRPr sz="1800">
                <a:solidFill>
                  <a:srgbClr val="000000"/>
                </a:solidFill>
              </a:defRPr>
            </a:pPr>
            <a:r>
              <a:rPr lang="en-US" sz="1400" smtClean="0">
                <a:solidFill>
                  <a:schemeClr val="tx1"/>
                </a:solidFill>
                <a:latin typeface="Lato Light"/>
                <a:ea typeface="Lato Light"/>
                <a:cs typeface="Lato Light"/>
              </a:rPr>
              <a:t>MapReduce chứa hai chức năng cần thiết là Map và Reduce. Map lấy một tập các dữ liệu và chuyển đổi nó thành một tập dữ liệu khác, nơi mà các thành phần trong nó được chia thành các tuple (cặp khóa / giá trị). Reduce tiếp nhận đầu ra từ Map như là yếu tố đầu vào và kết hợp những bộ giá trị dữ liệu (tuple) thành một tập dữ liệu nhỏ hơn. Quá trình Reduce luôn được thực hiện sau quá trình Map.</a:t>
            </a:r>
          </a:p>
        </p:txBody>
      </p:sp>
      <p:cxnSp>
        <p:nvCxnSpPr>
          <p:cNvPr id="43" name="Straight Connector 30"/>
          <p:cNvCxnSpPr/>
          <p:nvPr/>
        </p:nvCxnSpPr>
        <p:spPr>
          <a:xfrm rot="5400000">
            <a:off x="4570822" y="1357444"/>
            <a:ext cx="0" cy="492654"/>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44" name="TextBox 31"/>
          <p:cNvSpPr txBox="1"/>
          <p:nvPr/>
        </p:nvSpPr>
        <p:spPr>
          <a:xfrm>
            <a:off x="2829474" y="1109255"/>
            <a:ext cx="3482702" cy="311632"/>
          </a:xfrm>
          <a:prstGeom prst="rect">
            <a:avLst/>
          </a:prstGeom>
          <a:noFill/>
        </p:spPr>
        <p:txBody>
          <a:bodyPr wrap="none" lIns="34299" tIns="17149" rIns="34299" bIns="17149" rtlCol="0">
            <a:spAutoFit/>
          </a:bodyPr>
          <a:lstStyle/>
          <a:p>
            <a:pPr algn="ctr" defTabSz="685846"/>
            <a:r>
              <a:rPr lang="en-US" smtClean="0">
                <a:solidFill>
                  <a:srgbClr val="0D73B2"/>
                </a:solidFill>
                <a:cs typeface="Lato Light"/>
              </a:rPr>
              <a:t>Thế nào là hệ thống MapReduce?</a:t>
            </a:r>
            <a:endParaRPr lang="en-US" dirty="0">
              <a:solidFill>
                <a:srgbClr val="0D73B2"/>
              </a:solidFill>
              <a:cs typeface="Lato Light"/>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035" y="4907721"/>
            <a:ext cx="4063492" cy="1244444"/>
          </a:xfrm>
          <a:prstGeom prst="rect">
            <a:avLst/>
          </a:prstGeom>
        </p:spPr>
      </p:pic>
    </p:spTree>
    <p:extLst>
      <p:ext uri="{BB962C8B-B14F-4D97-AF65-F5344CB8AC3E}">
        <p14:creationId xmlns:p14="http://schemas.microsoft.com/office/powerpoint/2010/main" val="15795781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634924" y="1799408"/>
            <a:ext cx="502559" cy="502559"/>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46"/>
            <a:r>
              <a:rPr lang="en-US" sz="1650" dirty="0">
                <a:solidFill>
                  <a:srgbClr val="737572"/>
                </a:solidFill>
                <a:cs typeface="Lato Light"/>
              </a:rPr>
              <a:t>1</a:t>
            </a:r>
          </a:p>
        </p:txBody>
      </p:sp>
      <p:sp>
        <p:nvSpPr>
          <p:cNvPr id="20" name="TextBox 19"/>
          <p:cNvSpPr txBox="1"/>
          <p:nvPr/>
        </p:nvSpPr>
        <p:spPr>
          <a:xfrm>
            <a:off x="1221781" y="1996667"/>
            <a:ext cx="3228971" cy="381002"/>
          </a:xfrm>
          <a:prstGeom prst="rect">
            <a:avLst/>
          </a:prstGeom>
          <a:noFill/>
        </p:spPr>
        <p:txBody>
          <a:bodyPr wrap="square" rtlCol="0">
            <a:spAutoFit/>
          </a:bodyPr>
          <a:lstStyle/>
          <a:p>
            <a:pPr defTabSz="685846"/>
            <a:r>
              <a:rPr lang="en-US" sz="938" smtClean="0">
                <a:solidFill>
                  <a:srgbClr val="737572"/>
                </a:solidFill>
                <a:cs typeface="Lato Light"/>
              </a:rPr>
              <a:t>Các nút chính để quản lý tất cả các công việc và các nguồn lực trong một cluster</a:t>
            </a:r>
            <a:endParaRPr lang="en-US" sz="938" dirty="0">
              <a:solidFill>
                <a:srgbClr val="737572"/>
              </a:solidFill>
              <a:ea typeface="Lato Light"/>
              <a:cs typeface="Lato Light"/>
            </a:endParaRPr>
          </a:p>
        </p:txBody>
      </p:sp>
      <p:sp>
        <p:nvSpPr>
          <p:cNvPr id="23" name="Rectangle 22"/>
          <p:cNvSpPr/>
          <p:nvPr/>
        </p:nvSpPr>
        <p:spPr>
          <a:xfrm>
            <a:off x="1221781" y="1745198"/>
            <a:ext cx="975780" cy="294376"/>
          </a:xfrm>
          <a:prstGeom prst="rect">
            <a:avLst/>
          </a:prstGeom>
        </p:spPr>
        <p:txBody>
          <a:bodyPr wrap="none">
            <a:spAutoFit/>
          </a:bodyPr>
          <a:lstStyle/>
          <a:p>
            <a:pPr defTabSz="685846"/>
            <a:r>
              <a:rPr lang="en-US" sz="1313" smtClean="0">
                <a:cs typeface="Lato Light"/>
              </a:rPr>
              <a:t>JobTracker</a:t>
            </a:r>
            <a:endParaRPr lang="en-US" sz="1313" dirty="0">
              <a:cs typeface="Lato Light"/>
            </a:endParaRPr>
          </a:p>
        </p:txBody>
      </p:sp>
      <p:sp>
        <p:nvSpPr>
          <p:cNvPr id="26" name="Oval 25"/>
          <p:cNvSpPr/>
          <p:nvPr/>
        </p:nvSpPr>
        <p:spPr>
          <a:xfrm>
            <a:off x="634924" y="2678618"/>
            <a:ext cx="502559" cy="502559"/>
          </a:xfrm>
          <a:prstGeom prst="ellipse">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46"/>
            <a:r>
              <a:rPr lang="en-US" sz="1650" dirty="0">
                <a:solidFill>
                  <a:srgbClr val="737572"/>
                </a:solidFill>
                <a:cs typeface="Lato Light"/>
              </a:rPr>
              <a:t>2</a:t>
            </a:r>
          </a:p>
        </p:txBody>
      </p:sp>
      <p:sp>
        <p:nvSpPr>
          <p:cNvPr id="27" name="TextBox 26"/>
          <p:cNvSpPr txBox="1"/>
          <p:nvPr/>
        </p:nvSpPr>
        <p:spPr>
          <a:xfrm>
            <a:off x="1221781" y="2875877"/>
            <a:ext cx="3228971" cy="381002"/>
          </a:xfrm>
          <a:prstGeom prst="rect">
            <a:avLst/>
          </a:prstGeom>
          <a:noFill/>
        </p:spPr>
        <p:txBody>
          <a:bodyPr wrap="square" rtlCol="0">
            <a:spAutoFit/>
          </a:bodyPr>
          <a:lstStyle/>
          <a:p>
            <a:pPr defTabSz="685846"/>
            <a:r>
              <a:rPr lang="en-US" sz="938" smtClean="0">
                <a:solidFill>
                  <a:srgbClr val="737572"/>
                </a:solidFill>
                <a:cs typeface="Lato Light"/>
              </a:rPr>
              <a:t>Triển khai các công việc đến từng máy trong cluster để chạy map và reduce</a:t>
            </a:r>
            <a:endParaRPr lang="en-US" sz="938" dirty="0">
              <a:solidFill>
                <a:srgbClr val="737572"/>
              </a:solidFill>
              <a:ea typeface="Lato Light"/>
              <a:cs typeface="Lato Light"/>
            </a:endParaRPr>
          </a:p>
        </p:txBody>
      </p:sp>
      <p:sp>
        <p:nvSpPr>
          <p:cNvPr id="28" name="Rectangle 27"/>
          <p:cNvSpPr/>
          <p:nvPr/>
        </p:nvSpPr>
        <p:spPr>
          <a:xfrm>
            <a:off x="1221781" y="2624407"/>
            <a:ext cx="1122230" cy="294376"/>
          </a:xfrm>
          <a:prstGeom prst="rect">
            <a:avLst/>
          </a:prstGeom>
        </p:spPr>
        <p:txBody>
          <a:bodyPr wrap="none">
            <a:spAutoFit/>
          </a:bodyPr>
          <a:lstStyle/>
          <a:p>
            <a:pPr defTabSz="685846"/>
            <a:r>
              <a:rPr lang="en-US" sz="1313" smtClean="0">
                <a:cs typeface="Lato Light"/>
              </a:rPr>
              <a:t>TaskTrackers</a:t>
            </a:r>
            <a:endParaRPr lang="en-US" sz="1313" dirty="0">
              <a:cs typeface="Lato Light"/>
            </a:endParaRPr>
          </a:p>
        </p:txBody>
      </p:sp>
      <p:sp>
        <p:nvSpPr>
          <p:cNvPr id="29" name="Oval 28"/>
          <p:cNvSpPr/>
          <p:nvPr/>
        </p:nvSpPr>
        <p:spPr>
          <a:xfrm>
            <a:off x="634924" y="3557828"/>
            <a:ext cx="502559" cy="502559"/>
          </a:xfrm>
          <a:prstGeom prst="ellipse">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46"/>
            <a:r>
              <a:rPr lang="en-US" sz="1650" dirty="0">
                <a:solidFill>
                  <a:srgbClr val="737572"/>
                </a:solidFill>
                <a:cs typeface="Lato Light"/>
              </a:rPr>
              <a:t>3</a:t>
            </a:r>
          </a:p>
        </p:txBody>
      </p:sp>
      <p:sp>
        <p:nvSpPr>
          <p:cNvPr id="30" name="TextBox 29"/>
          <p:cNvSpPr txBox="1"/>
          <p:nvPr/>
        </p:nvSpPr>
        <p:spPr>
          <a:xfrm>
            <a:off x="1221781" y="3755087"/>
            <a:ext cx="3228971" cy="525337"/>
          </a:xfrm>
          <a:prstGeom prst="rect">
            <a:avLst/>
          </a:prstGeom>
          <a:noFill/>
        </p:spPr>
        <p:txBody>
          <a:bodyPr wrap="square" rtlCol="0">
            <a:spAutoFit/>
          </a:bodyPr>
          <a:lstStyle/>
          <a:p>
            <a:pPr defTabSz="685846"/>
            <a:r>
              <a:rPr lang="en-US" sz="938" smtClean="0">
                <a:solidFill>
                  <a:srgbClr val="737572"/>
                </a:solidFill>
                <a:cs typeface="Lato Light"/>
              </a:rPr>
              <a:t>Một thành phần theo dõi các công việc đã hoàn thành, và thường được triển khai như là một chức năng riêng biệt với JobTracker</a:t>
            </a:r>
            <a:endParaRPr lang="en-US" sz="938" dirty="0">
              <a:solidFill>
                <a:srgbClr val="737572"/>
              </a:solidFill>
              <a:ea typeface="Lato Light"/>
              <a:cs typeface="Lato Light"/>
            </a:endParaRPr>
          </a:p>
        </p:txBody>
      </p:sp>
      <p:sp>
        <p:nvSpPr>
          <p:cNvPr id="31" name="Rectangle 30"/>
          <p:cNvSpPr/>
          <p:nvPr/>
        </p:nvSpPr>
        <p:spPr>
          <a:xfrm>
            <a:off x="1221781" y="3503618"/>
            <a:ext cx="1433982" cy="294376"/>
          </a:xfrm>
          <a:prstGeom prst="rect">
            <a:avLst/>
          </a:prstGeom>
        </p:spPr>
        <p:txBody>
          <a:bodyPr wrap="none">
            <a:spAutoFit/>
          </a:bodyPr>
          <a:lstStyle/>
          <a:p>
            <a:pPr defTabSz="685846"/>
            <a:r>
              <a:rPr lang="en-US" sz="1313" smtClean="0">
                <a:cs typeface="Lato Light"/>
              </a:rPr>
              <a:t>JobHistoryServer</a:t>
            </a:r>
            <a:endParaRPr lang="en-US" sz="1313" dirty="0">
              <a:cs typeface="Lato Light"/>
            </a:endParaRPr>
          </a:p>
        </p:txBody>
      </p:sp>
      <p:cxnSp>
        <p:nvCxnSpPr>
          <p:cNvPr id="37" name="Straight Connector 36"/>
          <p:cNvCxnSpPr/>
          <p:nvPr/>
        </p:nvCxnSpPr>
        <p:spPr>
          <a:xfrm rot="5400000">
            <a:off x="4589864" y="1357444"/>
            <a:ext cx="0" cy="492654"/>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39856" y="1109255"/>
            <a:ext cx="3261920" cy="341632"/>
          </a:xfrm>
          <a:prstGeom prst="rect">
            <a:avLst/>
          </a:prstGeom>
          <a:noFill/>
        </p:spPr>
        <p:txBody>
          <a:bodyPr wrap="none" rtlCol="0">
            <a:spAutoFit/>
          </a:bodyPr>
          <a:lstStyle/>
          <a:p>
            <a:pPr algn="ctr" defTabSz="685846">
              <a:lnSpc>
                <a:spcPct val="90000"/>
              </a:lnSpc>
            </a:pPr>
            <a:r>
              <a:rPr lang="en-US" smtClean="0">
                <a:solidFill>
                  <a:srgbClr val="0D73B2"/>
                </a:solidFill>
                <a:cs typeface="Lato Light"/>
              </a:rPr>
              <a:t>Thành phần trong MapReduce</a:t>
            </a:r>
            <a:endParaRPr lang="en-US" dirty="0">
              <a:solidFill>
                <a:srgbClr val="0D73B2"/>
              </a:solidFill>
              <a:cs typeface="Lato Light"/>
            </a:endParaRPr>
          </a:p>
        </p:txBody>
      </p:sp>
      <p:pic>
        <p:nvPicPr>
          <p:cNvPr id="2" name="Picture 1"/>
          <p:cNvPicPr>
            <a:picLocks noChangeAspect="1"/>
          </p:cNvPicPr>
          <p:nvPr/>
        </p:nvPicPr>
        <p:blipFill>
          <a:blip r:embed="rId3"/>
          <a:stretch>
            <a:fillRect/>
          </a:stretch>
        </p:blipFill>
        <p:spPr>
          <a:xfrm>
            <a:off x="4836191" y="2624407"/>
            <a:ext cx="4068878" cy="1014052"/>
          </a:xfrm>
          <a:prstGeom prst="rect">
            <a:avLst/>
          </a:prstGeom>
        </p:spPr>
      </p:pic>
    </p:spTree>
    <p:extLst>
      <p:ext uri="{BB962C8B-B14F-4D97-AF65-F5344CB8AC3E}">
        <p14:creationId xmlns:p14="http://schemas.microsoft.com/office/powerpoint/2010/main" val="290764345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p:tgtEl>
                                          <p:spTgt spid="23"/>
                                        </p:tgtEl>
                                        <p:attrNameLst>
                                          <p:attrName>ppt_y</p:attrName>
                                        </p:attrNameLst>
                                      </p:cBhvr>
                                      <p:tavLst>
                                        <p:tav tm="0">
                                          <p:val>
                                            <p:strVal val="#ppt_y+#ppt_h*1.125000"/>
                                          </p:val>
                                        </p:tav>
                                        <p:tav tm="100000">
                                          <p:val>
                                            <p:strVal val="#ppt_y"/>
                                          </p:val>
                                        </p:tav>
                                      </p:tavLst>
                                    </p:anim>
                                    <p:animEffect transition="in" filter="wipe(up)">
                                      <p:cBhvr>
                                        <p:cTn id="12" dur="500"/>
                                        <p:tgtEl>
                                          <p:spTgt spid="23"/>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p:tgtEl>
                                          <p:spTgt spid="20"/>
                                        </p:tgtEl>
                                        <p:attrNameLst>
                                          <p:attrName>ppt_y</p:attrName>
                                        </p:attrNameLst>
                                      </p:cBhvr>
                                      <p:tavLst>
                                        <p:tav tm="0">
                                          <p:val>
                                            <p:strVal val="#ppt_y-#ppt_h*1.125000"/>
                                          </p:val>
                                        </p:tav>
                                        <p:tav tm="100000">
                                          <p:val>
                                            <p:strVal val="#ppt_y"/>
                                          </p:val>
                                        </p:tav>
                                      </p:tavLst>
                                    </p:anim>
                                    <p:animEffect transition="in" filter="wipe(down)">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p:tgtEl>
                                          <p:spTgt spid="26"/>
                                        </p:tgtEl>
                                        <p:attrNameLst>
                                          <p:attrName>ppt_x</p:attrName>
                                        </p:attrNameLst>
                                      </p:cBhvr>
                                      <p:tavLst>
                                        <p:tav tm="0">
                                          <p:val>
                                            <p:strVal val="#ppt_x+#ppt_w*1.125000"/>
                                          </p:val>
                                        </p:tav>
                                        <p:tav tm="100000">
                                          <p:val>
                                            <p:strVal val="#ppt_x"/>
                                          </p:val>
                                        </p:tav>
                                      </p:tavLst>
                                    </p:anim>
                                    <p:animEffect transition="in" filter="wipe(left)">
                                      <p:cBhvr>
                                        <p:cTn id="22" dur="500"/>
                                        <p:tgtEl>
                                          <p:spTgt spid="26"/>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p:tgtEl>
                                          <p:spTgt spid="28"/>
                                        </p:tgtEl>
                                        <p:attrNameLst>
                                          <p:attrName>ppt_y</p:attrName>
                                        </p:attrNameLst>
                                      </p:cBhvr>
                                      <p:tavLst>
                                        <p:tav tm="0">
                                          <p:val>
                                            <p:strVal val="#ppt_y+#ppt_h*1.125000"/>
                                          </p:val>
                                        </p:tav>
                                        <p:tav tm="100000">
                                          <p:val>
                                            <p:strVal val="#ppt_y"/>
                                          </p:val>
                                        </p:tav>
                                      </p:tavLst>
                                    </p:anim>
                                    <p:animEffect transition="in" filter="wipe(up)">
                                      <p:cBhvr>
                                        <p:cTn id="26" dur="500"/>
                                        <p:tgtEl>
                                          <p:spTgt spid="28"/>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ppt_y</p:attrName>
                                        </p:attrNameLst>
                                      </p:cBhvr>
                                      <p:tavLst>
                                        <p:tav tm="0">
                                          <p:val>
                                            <p:strVal val="#ppt_y-#ppt_h*1.125000"/>
                                          </p:val>
                                        </p:tav>
                                        <p:tav tm="100000">
                                          <p:val>
                                            <p:strVal val="#ppt_y"/>
                                          </p:val>
                                        </p:tav>
                                      </p:tavLst>
                                    </p:anim>
                                    <p:animEffect transition="in" filter="wipe(down)">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p:tgtEl>
                                          <p:spTgt spid="29"/>
                                        </p:tgtEl>
                                        <p:attrNameLst>
                                          <p:attrName>ppt_x</p:attrName>
                                        </p:attrNameLst>
                                      </p:cBhvr>
                                      <p:tavLst>
                                        <p:tav tm="0">
                                          <p:val>
                                            <p:strVal val="#ppt_x+#ppt_w*1.125000"/>
                                          </p:val>
                                        </p:tav>
                                        <p:tav tm="100000">
                                          <p:val>
                                            <p:strVal val="#ppt_x"/>
                                          </p:val>
                                        </p:tav>
                                      </p:tavLst>
                                    </p:anim>
                                    <p:animEffect transition="in" filter="wipe(left)">
                                      <p:cBhvr>
                                        <p:cTn id="36" dur="500"/>
                                        <p:tgtEl>
                                          <p:spTgt spid="29"/>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p:tgtEl>
                                          <p:spTgt spid="31"/>
                                        </p:tgtEl>
                                        <p:attrNameLst>
                                          <p:attrName>ppt_y</p:attrName>
                                        </p:attrNameLst>
                                      </p:cBhvr>
                                      <p:tavLst>
                                        <p:tav tm="0">
                                          <p:val>
                                            <p:strVal val="#ppt_y+#ppt_h*1.125000"/>
                                          </p:val>
                                        </p:tav>
                                        <p:tav tm="100000">
                                          <p:val>
                                            <p:strVal val="#ppt_y"/>
                                          </p:val>
                                        </p:tav>
                                      </p:tavLst>
                                    </p:anim>
                                    <p:animEffect transition="in" filter="wipe(up)">
                                      <p:cBhvr>
                                        <p:cTn id="40" dur="500"/>
                                        <p:tgtEl>
                                          <p:spTgt spid="31"/>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p:tgtEl>
                                          <p:spTgt spid="30"/>
                                        </p:tgtEl>
                                        <p:attrNameLst>
                                          <p:attrName>ppt_y</p:attrName>
                                        </p:attrNameLst>
                                      </p:cBhvr>
                                      <p:tavLst>
                                        <p:tav tm="0">
                                          <p:val>
                                            <p:strVal val="#ppt_y-#ppt_h*1.125000"/>
                                          </p:val>
                                        </p:tav>
                                        <p:tav tm="100000">
                                          <p:val>
                                            <p:strVal val="#ppt_y"/>
                                          </p:val>
                                        </p:tav>
                                      </p:tavLst>
                                    </p:anim>
                                    <p:animEffect transition="in" filter="wipe(down)">
                                      <p:cBhvr>
                                        <p:cTn id="4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P spid="23" grpId="0"/>
      <p:bldP spid="26" grpId="0" animBg="1"/>
      <p:bldP spid="27" grpId="0"/>
      <p:bldP spid="28" grpId="0"/>
      <p:bldP spid="29" grpId="0" animBg="1"/>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rot="5400000">
            <a:off x="4589864" y="1357444"/>
            <a:ext cx="0" cy="492654"/>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63598" y="1109255"/>
            <a:ext cx="2414444" cy="341632"/>
          </a:xfrm>
          <a:prstGeom prst="rect">
            <a:avLst/>
          </a:prstGeom>
          <a:noFill/>
        </p:spPr>
        <p:txBody>
          <a:bodyPr wrap="none" rtlCol="0">
            <a:spAutoFit/>
          </a:bodyPr>
          <a:lstStyle/>
          <a:p>
            <a:pPr algn="ctr" defTabSz="685846">
              <a:lnSpc>
                <a:spcPct val="90000"/>
              </a:lnSpc>
            </a:pPr>
            <a:r>
              <a:rPr lang="en-US" smtClean="0">
                <a:solidFill>
                  <a:srgbClr val="0D73B2"/>
                </a:solidFill>
                <a:cs typeface="Lato Light"/>
              </a:rPr>
              <a:t>Một số đặc điểm khác</a:t>
            </a:r>
            <a:endParaRPr lang="en-US" dirty="0">
              <a:solidFill>
                <a:srgbClr val="0D73B2"/>
              </a:solidFill>
              <a:cs typeface="Lato Light"/>
            </a:endParaRPr>
          </a:p>
        </p:txBody>
      </p:sp>
      <p:sp>
        <p:nvSpPr>
          <p:cNvPr id="18" name="TextBox 17"/>
          <p:cNvSpPr txBox="1"/>
          <p:nvPr/>
        </p:nvSpPr>
        <p:spPr>
          <a:xfrm>
            <a:off x="631065" y="2133917"/>
            <a:ext cx="4777905" cy="1200329"/>
          </a:xfrm>
          <a:prstGeom prst="rect">
            <a:avLst/>
          </a:prstGeom>
          <a:noFill/>
        </p:spPr>
        <p:txBody>
          <a:bodyPr wrap="square" rtlCol="0">
            <a:spAutoFit/>
          </a:bodyPr>
          <a:lstStyle/>
          <a:p>
            <a:r>
              <a:rPr lang="en-US" sz="1200" smtClean="0"/>
              <a:t>Để phân phối dữ liệu đầu vào và đối chiếu kết quả, MapReduce hoạt động song song thông qua các kích thước cụm lớn. Bởi vì kích thước cụm không ảnh hưởng đến kết quả cuối cùng của một công việc, công việc có thể được chia ra trên tất cả máy chủ. MapReduce có sẵn trong một số ngôn ngữ lập trình bao gồm C, C++, Java, Ruby, Perl và Python. </a:t>
            </a:r>
            <a:endParaRPr lang="en-US" sz="1000" dirty="0"/>
          </a:p>
        </p:txBody>
      </p:sp>
      <p:sp>
        <p:nvSpPr>
          <p:cNvPr id="24" name="TextBox 23"/>
          <p:cNvSpPr txBox="1"/>
          <p:nvPr/>
        </p:nvSpPr>
        <p:spPr>
          <a:xfrm>
            <a:off x="631065" y="3847386"/>
            <a:ext cx="4777905" cy="938719"/>
          </a:xfrm>
          <a:prstGeom prst="rect">
            <a:avLst/>
          </a:prstGeom>
          <a:noFill/>
        </p:spPr>
        <p:txBody>
          <a:bodyPr wrap="square" rtlCol="0">
            <a:spAutoFit/>
          </a:bodyPr>
          <a:lstStyle/>
          <a:p>
            <a:r>
              <a:rPr lang="en-US" sz="1100" smtClean="0"/>
              <a:t>MapReduce cũng có khả năng chịu lỗi, với mỗi nút sẽ định kỳ báo cáo tình trạng cho nút chính. Nếu một nút không phản hồi như mong đợi, nút chính sẽ chuyển nhượng lại công việc của nó sang các nút có sẵn khác trong cluster. Điều này tạo ra khả năng phục hồi và khiến cho MapReduce có thể chạy trên các máy chủ thông thường ít tốn kém.</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8970" y="2216935"/>
            <a:ext cx="3453554" cy="2590166"/>
          </a:xfrm>
          <a:prstGeom prst="rect">
            <a:avLst/>
          </a:prstGeom>
        </p:spPr>
      </p:pic>
    </p:spTree>
    <p:extLst>
      <p:ext uri="{BB962C8B-B14F-4D97-AF65-F5344CB8AC3E}">
        <p14:creationId xmlns:p14="http://schemas.microsoft.com/office/powerpoint/2010/main" val="1174401267"/>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7636841" y="2201847"/>
            <a:ext cx="1467473" cy="3012723"/>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bg1"/>
                </a:solidFill>
              </a:rPr>
              <a:t>Phần 6</a:t>
            </a:r>
            <a:endParaRPr lang="vi-VN">
              <a:solidFill>
                <a:schemeClr val="bg1"/>
              </a:solidFill>
            </a:endParaRPr>
          </a:p>
        </p:txBody>
      </p:sp>
      <p:sp>
        <p:nvSpPr>
          <p:cNvPr id="27" name="Rectangle 26"/>
          <p:cNvSpPr/>
          <p:nvPr/>
        </p:nvSpPr>
        <p:spPr>
          <a:xfrm>
            <a:off x="6127749" y="2201847"/>
            <a:ext cx="1467473" cy="3012723"/>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bg1"/>
                </a:solidFill>
              </a:rPr>
              <a:t>Phần 5</a:t>
            </a:r>
            <a:endParaRPr lang="vi-VN">
              <a:solidFill>
                <a:schemeClr val="bg1"/>
              </a:solidFill>
            </a:endParaRPr>
          </a:p>
        </p:txBody>
      </p:sp>
      <p:sp>
        <p:nvSpPr>
          <p:cNvPr id="26" name="Rectangle 25"/>
          <p:cNvSpPr/>
          <p:nvPr/>
        </p:nvSpPr>
        <p:spPr>
          <a:xfrm>
            <a:off x="4503558" y="2189304"/>
            <a:ext cx="1570667" cy="3035839"/>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bg1"/>
                </a:solidFill>
              </a:rPr>
              <a:t>Phần 4</a:t>
            </a:r>
            <a:endParaRPr lang="vi-VN">
              <a:solidFill>
                <a:schemeClr val="bg1"/>
              </a:solidFill>
            </a:endParaRPr>
          </a:p>
        </p:txBody>
      </p:sp>
      <p:sp>
        <p:nvSpPr>
          <p:cNvPr id="25" name="Rectangle 24"/>
          <p:cNvSpPr/>
          <p:nvPr/>
        </p:nvSpPr>
        <p:spPr>
          <a:xfrm>
            <a:off x="2971939" y="2201847"/>
            <a:ext cx="1464934" cy="3012723"/>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bg1"/>
                </a:solidFill>
              </a:rPr>
              <a:t>Phần 3</a:t>
            </a:r>
            <a:endParaRPr lang="vi-VN">
              <a:solidFill>
                <a:schemeClr val="bg1"/>
              </a:solidFill>
            </a:endParaRPr>
          </a:p>
        </p:txBody>
      </p:sp>
      <p:sp>
        <p:nvSpPr>
          <p:cNvPr id="23" name="Rectangle 22"/>
          <p:cNvSpPr/>
          <p:nvPr/>
        </p:nvSpPr>
        <p:spPr>
          <a:xfrm>
            <a:off x="1469571" y="2190961"/>
            <a:ext cx="1435682" cy="3012723"/>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bg1"/>
                </a:solidFill>
              </a:rPr>
              <a:t>Phần 2</a:t>
            </a:r>
            <a:endParaRPr lang="vi-VN">
              <a:solidFill>
                <a:schemeClr val="bg1"/>
              </a:solidFill>
            </a:endParaRPr>
          </a:p>
        </p:txBody>
      </p:sp>
      <p:sp>
        <p:nvSpPr>
          <p:cNvPr id="2" name="Rectangle 1"/>
          <p:cNvSpPr/>
          <p:nvPr/>
        </p:nvSpPr>
        <p:spPr>
          <a:xfrm>
            <a:off x="22152" y="2189305"/>
            <a:ext cx="1374001" cy="3012723"/>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Phần 1</a:t>
            </a:r>
            <a:endParaRPr lang="vi-VN">
              <a:solidFill>
                <a:schemeClr val="bg1"/>
              </a:solidFill>
            </a:endParaRPr>
          </a:p>
        </p:txBody>
      </p:sp>
      <p:sp>
        <p:nvSpPr>
          <p:cNvPr id="9" name="Title 2"/>
          <p:cNvSpPr>
            <a:spLocks noGrp="1"/>
          </p:cNvSpPr>
          <p:nvPr>
            <p:ph type="title"/>
          </p:nvPr>
        </p:nvSpPr>
        <p:spPr>
          <a:xfrm>
            <a:off x="1752600" y="1244600"/>
            <a:ext cx="5638800" cy="353524"/>
          </a:xfrm>
        </p:spPr>
        <p:txBody>
          <a:bodyPr wrap="square"/>
          <a:lstStyle/>
          <a:p>
            <a:r>
              <a:rPr lang="en-US"/>
              <a:t>Nội dung thuyết trình</a:t>
            </a:r>
            <a:endParaRPr lang="en-US" dirty="0"/>
          </a:p>
        </p:txBody>
      </p:sp>
      <p:sp>
        <p:nvSpPr>
          <p:cNvPr id="10" name="Text Placeholder 3"/>
          <p:cNvSpPr>
            <a:spLocks noGrp="1"/>
          </p:cNvSpPr>
          <p:nvPr>
            <p:ph type="body" sz="half" idx="2"/>
          </p:nvPr>
        </p:nvSpPr>
        <p:spPr>
          <a:xfrm>
            <a:off x="2273642" y="1598124"/>
            <a:ext cx="4621427" cy="250447"/>
          </a:xfrm>
        </p:spPr>
        <p:txBody>
          <a:bodyPr wrap="square"/>
          <a:lstStyle/>
          <a:p>
            <a:r>
              <a:rPr lang="vi-VN" smtClean="0">
                <a:solidFill>
                  <a:schemeClr val="tx1"/>
                </a:solidFill>
              </a:rPr>
              <a:t>Các hệ thống cơ sở dữ liệu song song và MapReduce</a:t>
            </a:r>
            <a:endParaRPr lang="en-US" dirty="0">
              <a:solidFill>
                <a:schemeClr val="tx1"/>
              </a:solidFill>
            </a:endParaRPr>
          </a:p>
        </p:txBody>
      </p:sp>
      <p:sp>
        <p:nvSpPr>
          <p:cNvPr id="36" name="Rectangle 35"/>
          <p:cNvSpPr/>
          <p:nvPr>
            <p:custDataLst>
              <p:tags r:id="rId1"/>
            </p:custDataLst>
          </p:nvPr>
        </p:nvSpPr>
        <p:spPr>
          <a:xfrm>
            <a:off x="22156" y="4424364"/>
            <a:ext cx="1371216" cy="800779"/>
          </a:xfrm>
          <a:prstGeom prst="rect">
            <a:avLst/>
          </a:prstGeom>
          <a:solidFill>
            <a:schemeClr val="bg1"/>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FFFFFF"/>
              </a:solidFill>
            </a:endParaRPr>
          </a:p>
        </p:txBody>
      </p:sp>
      <p:sp>
        <p:nvSpPr>
          <p:cNvPr id="38" name="Rectangle 37"/>
          <p:cNvSpPr/>
          <p:nvPr>
            <p:custDataLst>
              <p:tags r:id="rId2"/>
            </p:custDataLst>
          </p:nvPr>
        </p:nvSpPr>
        <p:spPr>
          <a:xfrm>
            <a:off x="2971947" y="4423360"/>
            <a:ext cx="1464928" cy="801783"/>
          </a:xfrm>
          <a:prstGeom prst="rect">
            <a:avLst/>
          </a:prstGeom>
          <a:solidFill>
            <a:schemeClr val="bg1"/>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rgbClr val="FFFFFF"/>
              </a:solidFill>
            </a:endParaRPr>
          </a:p>
        </p:txBody>
      </p:sp>
      <p:sp>
        <p:nvSpPr>
          <p:cNvPr id="39" name="Rectangle 38"/>
          <p:cNvSpPr/>
          <p:nvPr>
            <p:custDataLst>
              <p:tags r:id="rId3"/>
            </p:custDataLst>
          </p:nvPr>
        </p:nvSpPr>
        <p:spPr>
          <a:xfrm>
            <a:off x="4503561" y="4424364"/>
            <a:ext cx="1570665" cy="800779"/>
          </a:xfrm>
          <a:prstGeom prst="rect">
            <a:avLst/>
          </a:prstGeom>
          <a:solidFill>
            <a:schemeClr val="bg1"/>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rgbClr val="0033CC"/>
              </a:solidFill>
            </a:endParaRPr>
          </a:p>
        </p:txBody>
      </p:sp>
      <p:sp>
        <p:nvSpPr>
          <p:cNvPr id="40" name="TextBox 39"/>
          <p:cNvSpPr txBox="1"/>
          <p:nvPr>
            <p:custDataLst>
              <p:tags r:id="rId4"/>
            </p:custDataLst>
          </p:nvPr>
        </p:nvSpPr>
        <p:spPr>
          <a:xfrm>
            <a:off x="22154" y="4686738"/>
            <a:ext cx="1374000" cy="276999"/>
          </a:xfrm>
          <a:prstGeom prst="rect">
            <a:avLst/>
          </a:prstGeom>
          <a:noFill/>
        </p:spPr>
        <p:txBody>
          <a:bodyPr wrap="square" rtlCol="0" anchor="ctr">
            <a:spAutoFit/>
          </a:bodyPr>
          <a:lstStyle/>
          <a:p>
            <a:pPr algn="ctr"/>
            <a:r>
              <a:rPr lang="en-US" sz="1200" b="1" smtClean="0">
                <a:solidFill>
                  <a:srgbClr val="0033CC"/>
                </a:solidFill>
              </a:rPr>
              <a:t>Tổng quan</a:t>
            </a:r>
            <a:endParaRPr lang="en-GB" sz="1200" b="1" dirty="0">
              <a:solidFill>
                <a:srgbClr val="0033CC"/>
              </a:solidFill>
            </a:endParaRPr>
          </a:p>
        </p:txBody>
      </p:sp>
      <p:sp>
        <p:nvSpPr>
          <p:cNvPr id="42" name="TextBox 41"/>
          <p:cNvSpPr txBox="1"/>
          <p:nvPr>
            <p:custDataLst>
              <p:tags r:id="rId5"/>
            </p:custDataLst>
          </p:nvPr>
        </p:nvSpPr>
        <p:spPr>
          <a:xfrm>
            <a:off x="2978606" y="4544810"/>
            <a:ext cx="1434481" cy="461665"/>
          </a:xfrm>
          <a:prstGeom prst="rect">
            <a:avLst/>
          </a:prstGeom>
          <a:noFill/>
        </p:spPr>
        <p:txBody>
          <a:bodyPr wrap="square" rtlCol="0" anchor="ctr">
            <a:spAutoFit/>
          </a:bodyPr>
          <a:lstStyle/>
          <a:p>
            <a:pPr algn="ctr"/>
            <a:r>
              <a:rPr lang="vi-VN" sz="1200" b="1">
                <a:solidFill>
                  <a:srgbClr val="0033CC"/>
                </a:solidFill>
              </a:rPr>
              <a:t>Hệ thống cơ sở dữ liệu dạng cột</a:t>
            </a:r>
            <a:endParaRPr lang="en-GB" sz="1200" b="1" dirty="0">
              <a:solidFill>
                <a:srgbClr val="0033CC"/>
              </a:solidFill>
            </a:endParaRPr>
          </a:p>
        </p:txBody>
      </p:sp>
      <p:sp>
        <p:nvSpPr>
          <p:cNvPr id="43" name="TextBox 42"/>
          <p:cNvSpPr txBox="1"/>
          <p:nvPr>
            <p:custDataLst>
              <p:tags r:id="rId6"/>
            </p:custDataLst>
          </p:nvPr>
        </p:nvSpPr>
        <p:spPr>
          <a:xfrm>
            <a:off x="4643703" y="4570974"/>
            <a:ext cx="1223693" cy="461665"/>
          </a:xfrm>
          <a:prstGeom prst="rect">
            <a:avLst/>
          </a:prstGeom>
          <a:noFill/>
        </p:spPr>
        <p:txBody>
          <a:bodyPr wrap="square" rtlCol="0" anchor="ctr">
            <a:spAutoFit/>
          </a:bodyPr>
          <a:lstStyle/>
          <a:p>
            <a:pPr algn="ctr"/>
            <a:r>
              <a:rPr lang="en-US" sz="1200" b="1">
                <a:solidFill>
                  <a:srgbClr val="0033CC"/>
                </a:solidFill>
              </a:rPr>
              <a:t>Hệ thống MapReduce</a:t>
            </a:r>
            <a:endParaRPr lang="en-GB" sz="1200" b="1" dirty="0">
              <a:solidFill>
                <a:srgbClr val="0033CC"/>
              </a:solidFill>
            </a:endParaRPr>
          </a:p>
        </p:txBody>
      </p:sp>
      <p:sp>
        <p:nvSpPr>
          <p:cNvPr id="18" name="Rectangle 17"/>
          <p:cNvSpPr/>
          <p:nvPr>
            <p:custDataLst>
              <p:tags r:id="rId7"/>
            </p:custDataLst>
          </p:nvPr>
        </p:nvSpPr>
        <p:spPr>
          <a:xfrm>
            <a:off x="6127751" y="4435901"/>
            <a:ext cx="1467471" cy="778669"/>
          </a:xfrm>
          <a:prstGeom prst="rect">
            <a:avLst/>
          </a:prstGeom>
          <a:solidFill>
            <a:schemeClr val="bg1"/>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rgbClr val="FFFFFF"/>
              </a:solidFill>
            </a:endParaRPr>
          </a:p>
        </p:txBody>
      </p:sp>
      <p:sp>
        <p:nvSpPr>
          <p:cNvPr id="19" name="TextBox 18"/>
          <p:cNvSpPr txBox="1"/>
          <p:nvPr>
            <p:custDataLst>
              <p:tags r:id="rId8"/>
            </p:custDataLst>
          </p:nvPr>
        </p:nvSpPr>
        <p:spPr>
          <a:xfrm>
            <a:off x="6256220" y="4494032"/>
            <a:ext cx="1223693" cy="646331"/>
          </a:xfrm>
          <a:prstGeom prst="rect">
            <a:avLst/>
          </a:prstGeom>
          <a:noFill/>
        </p:spPr>
        <p:txBody>
          <a:bodyPr wrap="square" rtlCol="0" anchor="ctr">
            <a:spAutoFit/>
          </a:bodyPr>
          <a:lstStyle/>
          <a:p>
            <a:pPr algn="ctr"/>
            <a:r>
              <a:rPr lang="en-US" sz="1200" b="1">
                <a:solidFill>
                  <a:srgbClr val="0033CC"/>
                </a:solidFill>
              </a:rPr>
              <a:t>Hệ thống phân luồng dữ liệu</a:t>
            </a:r>
            <a:endParaRPr lang="en-GB" sz="1200" b="1" dirty="0">
              <a:solidFill>
                <a:srgbClr val="0033CC"/>
              </a:solidFill>
            </a:endParaRPr>
          </a:p>
        </p:txBody>
      </p:sp>
      <p:sp>
        <p:nvSpPr>
          <p:cNvPr id="20" name="Rectangle 19"/>
          <p:cNvSpPr/>
          <p:nvPr>
            <p:custDataLst>
              <p:tags r:id="rId9"/>
            </p:custDataLst>
          </p:nvPr>
        </p:nvSpPr>
        <p:spPr>
          <a:xfrm>
            <a:off x="7636843" y="4435901"/>
            <a:ext cx="1467471" cy="778669"/>
          </a:xfrm>
          <a:prstGeom prst="rect">
            <a:avLst/>
          </a:prstGeom>
          <a:solidFill>
            <a:schemeClr val="bg1"/>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rgbClr val="FFFFFF"/>
              </a:solidFill>
            </a:endParaRPr>
          </a:p>
        </p:txBody>
      </p:sp>
      <p:sp>
        <p:nvSpPr>
          <p:cNvPr id="21" name="TextBox 20"/>
          <p:cNvSpPr txBox="1"/>
          <p:nvPr>
            <p:custDataLst>
              <p:tags r:id="rId10"/>
            </p:custDataLst>
          </p:nvPr>
        </p:nvSpPr>
        <p:spPr>
          <a:xfrm>
            <a:off x="7775431" y="4594402"/>
            <a:ext cx="1223693" cy="461665"/>
          </a:xfrm>
          <a:prstGeom prst="rect">
            <a:avLst/>
          </a:prstGeom>
          <a:noFill/>
        </p:spPr>
        <p:txBody>
          <a:bodyPr wrap="square" rtlCol="0" anchor="ctr">
            <a:spAutoFit/>
          </a:bodyPr>
          <a:lstStyle/>
          <a:p>
            <a:pPr algn="ctr"/>
            <a:r>
              <a:rPr lang="en-US" sz="1200" b="1" smtClean="0">
                <a:solidFill>
                  <a:srgbClr val="0033CC"/>
                </a:solidFill>
              </a:rPr>
              <a:t>Các hệ thống khác</a:t>
            </a:r>
            <a:endParaRPr lang="en-GB" sz="1200" b="1" dirty="0">
              <a:solidFill>
                <a:srgbClr val="0033CC"/>
              </a:solidFill>
            </a:endParaRPr>
          </a:p>
        </p:txBody>
      </p:sp>
      <p:sp>
        <p:nvSpPr>
          <p:cNvPr id="29" name="Rectangle 28"/>
          <p:cNvSpPr/>
          <p:nvPr>
            <p:custDataLst>
              <p:tags r:id="rId11"/>
            </p:custDataLst>
          </p:nvPr>
        </p:nvSpPr>
        <p:spPr>
          <a:xfrm>
            <a:off x="1472405" y="4435902"/>
            <a:ext cx="1432848" cy="789242"/>
          </a:xfrm>
          <a:prstGeom prst="rect">
            <a:avLst/>
          </a:prstGeom>
          <a:solidFill>
            <a:schemeClr val="bg1"/>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FFFFFF"/>
              </a:solidFill>
            </a:endParaRPr>
          </a:p>
        </p:txBody>
      </p:sp>
      <p:sp>
        <p:nvSpPr>
          <p:cNvPr id="41" name="TextBox 40"/>
          <p:cNvSpPr txBox="1"/>
          <p:nvPr>
            <p:custDataLst>
              <p:tags r:id="rId12"/>
            </p:custDataLst>
          </p:nvPr>
        </p:nvSpPr>
        <p:spPr>
          <a:xfrm>
            <a:off x="1495990" y="4501085"/>
            <a:ext cx="1429091" cy="646331"/>
          </a:xfrm>
          <a:prstGeom prst="rect">
            <a:avLst/>
          </a:prstGeom>
          <a:noFill/>
        </p:spPr>
        <p:txBody>
          <a:bodyPr wrap="square" rtlCol="0" anchor="ctr">
            <a:spAutoFit/>
          </a:bodyPr>
          <a:lstStyle/>
          <a:p>
            <a:pPr algn="ctr"/>
            <a:r>
              <a:rPr lang="vi-VN" sz="1200" b="1" smtClean="0">
                <a:solidFill>
                  <a:srgbClr val="0033CC"/>
                </a:solidFill>
              </a:rPr>
              <a:t>Hệ </a:t>
            </a:r>
            <a:r>
              <a:rPr lang="vi-VN" sz="1200" b="1">
                <a:solidFill>
                  <a:srgbClr val="0033CC"/>
                </a:solidFill>
              </a:rPr>
              <a:t>thống cơ sở dữ liệu song song cổ điển</a:t>
            </a:r>
            <a:r>
              <a:rPr lang="en-US" sz="1200" b="1" smtClean="0">
                <a:solidFill>
                  <a:srgbClr val="0033CC"/>
                </a:solidFill>
              </a:rPr>
              <a:t> </a:t>
            </a:r>
            <a:endParaRPr lang="en-GB" sz="1200" b="1" dirty="0">
              <a:solidFill>
                <a:srgbClr val="0033CC"/>
              </a:solidFill>
            </a:endParaRPr>
          </a:p>
        </p:txBody>
      </p:sp>
    </p:spTree>
    <p:extLst>
      <p:ext uri="{BB962C8B-B14F-4D97-AF65-F5344CB8AC3E}">
        <p14:creationId xmlns:p14="http://schemas.microsoft.com/office/powerpoint/2010/main" val="1255962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78264" y="2172350"/>
            <a:ext cx="1356622" cy="2650372"/>
            <a:chOff x="3860800" y="3706091"/>
            <a:chExt cx="4445000" cy="7065818"/>
          </a:xfrm>
        </p:grpSpPr>
        <p:sp>
          <p:nvSpPr>
            <p:cNvPr id="2" name="Rectangle 1"/>
            <p:cNvSpPr/>
            <p:nvPr/>
          </p:nvSpPr>
          <p:spPr>
            <a:xfrm>
              <a:off x="3860800" y="3706091"/>
              <a:ext cx="4445000" cy="7065818"/>
            </a:xfrm>
            <a:prstGeom prst="rect">
              <a:avLst/>
            </a:prstGeom>
            <a:noFill/>
            <a:ln w="3175" cmpd="sng">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endParaRPr lang="en-US" sz="1350">
                <a:solidFill>
                  <a:schemeClr val="bg2"/>
                </a:solidFill>
              </a:endParaRPr>
            </a:p>
          </p:txBody>
        </p:sp>
        <p:sp>
          <p:nvSpPr>
            <p:cNvPr id="7" name="Rectangle 6"/>
            <p:cNvSpPr/>
            <p:nvPr/>
          </p:nvSpPr>
          <p:spPr>
            <a:xfrm>
              <a:off x="3860800" y="3706091"/>
              <a:ext cx="4445000" cy="712518"/>
            </a:xfrm>
            <a:prstGeom prst="rect">
              <a:avLst/>
            </a:prstGeom>
            <a:solidFill>
              <a:schemeClr val="accent1"/>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r>
                <a:rPr lang="en-US" sz="1050" b="1" smtClean="0">
                  <a:solidFill>
                    <a:schemeClr val="bg2"/>
                  </a:solidFill>
                  <a:latin typeface="Lato Regular"/>
                  <a:cs typeface="Lato Regular"/>
                </a:rPr>
                <a:t>Hadoop Stack</a:t>
              </a:r>
              <a:endParaRPr lang="en-US" sz="1050" b="1" dirty="0">
                <a:solidFill>
                  <a:schemeClr val="bg2"/>
                </a:solidFill>
                <a:latin typeface="Lato Regular"/>
                <a:cs typeface="Lato Regular"/>
              </a:endParaRPr>
            </a:p>
          </p:txBody>
        </p:sp>
      </p:grpSp>
      <p:grpSp>
        <p:nvGrpSpPr>
          <p:cNvPr id="23" name="Group 22"/>
          <p:cNvGrpSpPr/>
          <p:nvPr/>
        </p:nvGrpSpPr>
        <p:grpSpPr>
          <a:xfrm>
            <a:off x="1658906" y="2172350"/>
            <a:ext cx="1321175" cy="2650372"/>
            <a:chOff x="16116300" y="3706091"/>
            <a:chExt cx="4445000" cy="7065818"/>
          </a:xfrm>
        </p:grpSpPr>
        <p:sp>
          <p:nvSpPr>
            <p:cNvPr id="16" name="Rectangle 15"/>
            <p:cNvSpPr/>
            <p:nvPr/>
          </p:nvSpPr>
          <p:spPr>
            <a:xfrm>
              <a:off x="16116300" y="3706091"/>
              <a:ext cx="4445000" cy="7065818"/>
            </a:xfrm>
            <a:prstGeom prst="rect">
              <a:avLst/>
            </a:prstGeom>
            <a:noFill/>
            <a:ln w="3175" cmpd="sng">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endParaRPr lang="en-US" sz="1350">
                <a:solidFill>
                  <a:srgbClr val="737572"/>
                </a:solidFill>
              </a:endParaRPr>
            </a:p>
          </p:txBody>
        </p:sp>
        <p:sp>
          <p:nvSpPr>
            <p:cNvPr id="17" name="Rectangle 16"/>
            <p:cNvSpPr/>
            <p:nvPr/>
          </p:nvSpPr>
          <p:spPr>
            <a:xfrm>
              <a:off x="16116300" y="3706091"/>
              <a:ext cx="4445000" cy="712518"/>
            </a:xfrm>
            <a:prstGeom prst="rect">
              <a:avLst/>
            </a:prstGeom>
            <a:solidFill>
              <a:schemeClr val="bg1">
                <a:lumMod val="8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r>
                <a:rPr lang="en-US" sz="1050" b="1" smtClean="0">
                  <a:solidFill>
                    <a:schemeClr val="tx1"/>
                  </a:solidFill>
                  <a:latin typeface="Lato Regular"/>
                  <a:cs typeface="Lato Regular"/>
                </a:rPr>
                <a:t>Dryad Stack</a:t>
              </a:r>
              <a:endParaRPr lang="en-US" sz="1050" b="1" dirty="0">
                <a:solidFill>
                  <a:schemeClr val="tx1"/>
                </a:solidFill>
                <a:latin typeface="Lato Regular"/>
                <a:cs typeface="Lato Regular"/>
              </a:endParaRPr>
            </a:p>
          </p:txBody>
        </p:sp>
      </p:grpSp>
      <p:grpSp>
        <p:nvGrpSpPr>
          <p:cNvPr id="24" name="Group 23"/>
          <p:cNvGrpSpPr/>
          <p:nvPr/>
        </p:nvGrpSpPr>
        <p:grpSpPr>
          <a:xfrm>
            <a:off x="3111656" y="2172350"/>
            <a:ext cx="1351487" cy="2650372"/>
            <a:chOff x="3860800" y="3706091"/>
            <a:chExt cx="4445000" cy="7065818"/>
          </a:xfrm>
        </p:grpSpPr>
        <p:sp>
          <p:nvSpPr>
            <p:cNvPr id="25" name="Rectangle 24"/>
            <p:cNvSpPr/>
            <p:nvPr/>
          </p:nvSpPr>
          <p:spPr>
            <a:xfrm>
              <a:off x="3860800" y="3706091"/>
              <a:ext cx="4445000" cy="7065818"/>
            </a:xfrm>
            <a:prstGeom prst="rect">
              <a:avLst/>
            </a:prstGeom>
            <a:noFill/>
            <a:ln w="3175" cmpd="sng">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endParaRPr lang="en-US" sz="1350">
                <a:solidFill>
                  <a:srgbClr val="737572"/>
                </a:solidFill>
              </a:endParaRPr>
            </a:p>
          </p:txBody>
        </p:sp>
        <p:sp>
          <p:nvSpPr>
            <p:cNvPr id="26" name="Rectangle 25"/>
            <p:cNvSpPr/>
            <p:nvPr/>
          </p:nvSpPr>
          <p:spPr>
            <a:xfrm>
              <a:off x="3860800" y="3706091"/>
              <a:ext cx="4445000" cy="712518"/>
            </a:xfrm>
            <a:prstGeom prst="rect">
              <a:avLst/>
            </a:prstGeom>
            <a:solidFill>
              <a:schemeClr val="accent1"/>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r>
                <a:rPr lang="en-US" sz="1050" smtClean="0">
                  <a:solidFill>
                    <a:prstClr val="white"/>
                  </a:solidFill>
                  <a:latin typeface="Lato Regular"/>
                  <a:cs typeface="Lato Regular"/>
                </a:rPr>
                <a:t>BDAS Stack</a:t>
              </a:r>
              <a:endParaRPr lang="en-US" sz="1050" dirty="0">
                <a:solidFill>
                  <a:prstClr val="white"/>
                </a:solidFill>
                <a:latin typeface="Lato Regular"/>
                <a:cs typeface="Lato Regular"/>
              </a:endParaRPr>
            </a:p>
          </p:txBody>
        </p:sp>
      </p:grpSp>
      <p:grpSp>
        <p:nvGrpSpPr>
          <p:cNvPr id="29" name="Group 28"/>
          <p:cNvGrpSpPr/>
          <p:nvPr/>
        </p:nvGrpSpPr>
        <p:grpSpPr>
          <a:xfrm>
            <a:off x="4571040" y="2172350"/>
            <a:ext cx="1256521" cy="2650372"/>
            <a:chOff x="16116300" y="3706091"/>
            <a:chExt cx="4445002" cy="7065818"/>
          </a:xfrm>
        </p:grpSpPr>
        <p:sp>
          <p:nvSpPr>
            <p:cNvPr id="30" name="Rectangle 29"/>
            <p:cNvSpPr/>
            <p:nvPr/>
          </p:nvSpPr>
          <p:spPr>
            <a:xfrm>
              <a:off x="16116300" y="3706091"/>
              <a:ext cx="4445000" cy="7065818"/>
            </a:xfrm>
            <a:prstGeom prst="rect">
              <a:avLst/>
            </a:prstGeom>
            <a:noFill/>
            <a:ln w="3175" cmpd="sng">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endParaRPr lang="en-US" sz="1350" b="1">
                <a:solidFill>
                  <a:schemeClr val="tx1"/>
                </a:solidFill>
              </a:endParaRPr>
            </a:p>
          </p:txBody>
        </p:sp>
        <p:sp>
          <p:nvSpPr>
            <p:cNvPr id="31" name="Rectangle 30"/>
            <p:cNvSpPr/>
            <p:nvPr/>
          </p:nvSpPr>
          <p:spPr>
            <a:xfrm>
              <a:off x="16116300" y="3706091"/>
              <a:ext cx="4445002" cy="712518"/>
            </a:xfrm>
            <a:prstGeom prst="rect">
              <a:avLst/>
            </a:prstGeom>
            <a:solidFill>
              <a:schemeClr val="bg1">
                <a:lumMod val="8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r>
                <a:rPr lang="en-US" sz="1050" b="1" smtClean="0">
                  <a:solidFill>
                    <a:schemeClr val="tx1"/>
                  </a:solidFill>
                  <a:latin typeface="Lato Regular"/>
                  <a:cs typeface="Lato Regular"/>
                </a:rPr>
                <a:t>ASTERIX Stack</a:t>
              </a:r>
              <a:endParaRPr lang="en-US" sz="1050" b="1" dirty="0">
                <a:solidFill>
                  <a:schemeClr val="tx1"/>
                </a:solidFill>
                <a:latin typeface="Lato Regular"/>
                <a:cs typeface="Lato Regular"/>
              </a:endParaRPr>
            </a:p>
          </p:txBody>
        </p:sp>
      </p:grpSp>
      <p:sp>
        <p:nvSpPr>
          <p:cNvPr id="34" name="TextBox 118"/>
          <p:cNvSpPr txBox="1"/>
          <p:nvPr/>
        </p:nvSpPr>
        <p:spPr>
          <a:xfrm>
            <a:off x="2524905" y="1185457"/>
            <a:ext cx="4091889" cy="341632"/>
          </a:xfrm>
          <a:prstGeom prst="rect">
            <a:avLst/>
          </a:prstGeom>
          <a:noFill/>
        </p:spPr>
        <p:txBody>
          <a:bodyPr wrap="none" rtlCol="0">
            <a:spAutoFit/>
          </a:bodyPr>
          <a:lstStyle/>
          <a:p>
            <a:pPr algn="ctr" defTabSz="685846">
              <a:lnSpc>
                <a:spcPct val="90000"/>
              </a:lnSpc>
            </a:pPr>
            <a:r>
              <a:rPr lang="en-US" smtClean="0">
                <a:solidFill>
                  <a:srgbClr val="0D73B2"/>
                </a:solidFill>
                <a:cs typeface="Lato Light"/>
              </a:rPr>
              <a:t>Phân luồng dữ liệu trong các hệ thống</a:t>
            </a:r>
            <a:endParaRPr lang="en-US" dirty="0">
              <a:solidFill>
                <a:srgbClr val="0D73B2"/>
              </a:solidFill>
              <a:cs typeface="Lato Light"/>
            </a:endParaRPr>
          </a:p>
        </p:txBody>
      </p:sp>
      <p:cxnSp>
        <p:nvCxnSpPr>
          <p:cNvPr id="35" name="Straight Connector 119"/>
          <p:cNvCxnSpPr/>
          <p:nvPr/>
        </p:nvCxnSpPr>
        <p:spPr>
          <a:xfrm rot="5400000">
            <a:off x="4589864" y="1357444"/>
            <a:ext cx="0" cy="492654"/>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5935461" y="2172350"/>
            <a:ext cx="1396914" cy="2650372"/>
            <a:chOff x="16116300" y="3706091"/>
            <a:chExt cx="4445002" cy="7065818"/>
          </a:xfrm>
        </p:grpSpPr>
        <p:sp>
          <p:nvSpPr>
            <p:cNvPr id="37" name="Rectangle 36"/>
            <p:cNvSpPr/>
            <p:nvPr/>
          </p:nvSpPr>
          <p:spPr>
            <a:xfrm>
              <a:off x="16116300" y="3706091"/>
              <a:ext cx="4445000" cy="7065818"/>
            </a:xfrm>
            <a:prstGeom prst="rect">
              <a:avLst/>
            </a:prstGeom>
            <a:noFill/>
            <a:ln w="3175" cmpd="sng">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endParaRPr lang="en-US" sz="1350">
                <a:solidFill>
                  <a:srgbClr val="737572"/>
                </a:solidFill>
              </a:endParaRPr>
            </a:p>
          </p:txBody>
        </p:sp>
        <p:sp>
          <p:nvSpPr>
            <p:cNvPr id="38" name="Rectangle 37"/>
            <p:cNvSpPr/>
            <p:nvPr/>
          </p:nvSpPr>
          <p:spPr>
            <a:xfrm>
              <a:off x="16116300" y="3706091"/>
              <a:ext cx="4445002" cy="712518"/>
            </a:xfrm>
            <a:prstGeom prst="rect">
              <a:avLst/>
            </a:prstGeom>
            <a:solidFill>
              <a:schemeClr val="accent1"/>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r>
                <a:rPr lang="en-US" sz="1000" b="1" smtClean="0">
                  <a:solidFill>
                    <a:schemeClr val="bg1"/>
                  </a:solidFill>
                  <a:latin typeface="Lato Regular"/>
                  <a:cs typeface="Lato Regular"/>
                </a:rPr>
                <a:t>Stratosphere Stack</a:t>
              </a:r>
              <a:endParaRPr lang="en-US" sz="1000" b="1" dirty="0">
                <a:solidFill>
                  <a:schemeClr val="bg1"/>
                </a:solidFill>
                <a:latin typeface="Lato Regular"/>
                <a:cs typeface="Lato Regular"/>
              </a:endParaRPr>
            </a:p>
          </p:txBody>
        </p:sp>
      </p:grpSp>
      <p:grpSp>
        <p:nvGrpSpPr>
          <p:cNvPr id="41" name="Group 40"/>
          <p:cNvGrpSpPr/>
          <p:nvPr/>
        </p:nvGrpSpPr>
        <p:grpSpPr>
          <a:xfrm>
            <a:off x="7440274" y="2172350"/>
            <a:ext cx="1396914" cy="2650372"/>
            <a:chOff x="16116300" y="3706091"/>
            <a:chExt cx="4445002" cy="7065818"/>
          </a:xfrm>
        </p:grpSpPr>
        <p:sp>
          <p:nvSpPr>
            <p:cNvPr id="42" name="Rectangle 41"/>
            <p:cNvSpPr/>
            <p:nvPr/>
          </p:nvSpPr>
          <p:spPr>
            <a:xfrm>
              <a:off x="16116300" y="3706091"/>
              <a:ext cx="4445000" cy="7065818"/>
            </a:xfrm>
            <a:prstGeom prst="rect">
              <a:avLst/>
            </a:prstGeom>
            <a:noFill/>
            <a:ln w="3175" cmpd="sng">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endParaRPr lang="en-US" sz="1350">
                <a:solidFill>
                  <a:srgbClr val="737572"/>
                </a:solidFill>
              </a:endParaRPr>
            </a:p>
          </p:txBody>
        </p:sp>
        <p:sp>
          <p:nvSpPr>
            <p:cNvPr id="43" name="Rectangle 42"/>
            <p:cNvSpPr/>
            <p:nvPr/>
          </p:nvSpPr>
          <p:spPr>
            <a:xfrm>
              <a:off x="16116300" y="3706091"/>
              <a:ext cx="4445002" cy="712518"/>
            </a:xfrm>
            <a:prstGeom prst="rect">
              <a:avLst/>
            </a:prstGeom>
            <a:solidFill>
              <a:schemeClr val="bg1">
                <a:lumMod val="8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r>
                <a:rPr lang="en-US" sz="1050" b="1" smtClean="0">
                  <a:solidFill>
                    <a:schemeClr val="tx1"/>
                  </a:solidFill>
                  <a:latin typeface="Lato Regular"/>
                  <a:cs typeface="Lato Regular"/>
                </a:rPr>
                <a:t>Google Stack</a:t>
              </a:r>
              <a:endParaRPr lang="en-US" sz="1050" b="1" dirty="0">
                <a:solidFill>
                  <a:schemeClr val="tx1"/>
                </a:solidFill>
                <a:latin typeface="Lato Regular"/>
                <a:cs typeface="Lato Regular"/>
              </a:endParaRPr>
            </a:p>
          </p:txBody>
        </p:sp>
      </p:grpSp>
      <p:sp>
        <p:nvSpPr>
          <p:cNvPr id="3" name="Rounded Rectangle 2"/>
          <p:cNvSpPr/>
          <p:nvPr/>
        </p:nvSpPr>
        <p:spPr>
          <a:xfrm>
            <a:off x="296214" y="2588654"/>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Hive, Pig, JAQL</a:t>
            </a:r>
            <a:endParaRPr lang="en-US" sz="1400">
              <a:solidFill>
                <a:srgbClr val="0070C0"/>
              </a:solidFill>
            </a:endParaRPr>
          </a:p>
        </p:txBody>
      </p:sp>
      <p:sp>
        <p:nvSpPr>
          <p:cNvPr id="32" name="Rounded Rectangle 31"/>
          <p:cNvSpPr/>
          <p:nvPr/>
        </p:nvSpPr>
        <p:spPr>
          <a:xfrm>
            <a:off x="296472" y="3345416"/>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Hadoop</a:t>
            </a:r>
            <a:endParaRPr lang="en-US" sz="1400">
              <a:solidFill>
                <a:srgbClr val="0070C0"/>
              </a:solidFill>
            </a:endParaRPr>
          </a:p>
        </p:txBody>
      </p:sp>
      <p:sp>
        <p:nvSpPr>
          <p:cNvPr id="39" name="Rounded Rectangle 38"/>
          <p:cNvSpPr/>
          <p:nvPr/>
        </p:nvSpPr>
        <p:spPr>
          <a:xfrm>
            <a:off x="289904" y="4102179"/>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HDFS</a:t>
            </a:r>
            <a:endParaRPr lang="en-US" sz="1400">
              <a:solidFill>
                <a:srgbClr val="0070C0"/>
              </a:solidFill>
            </a:endParaRPr>
          </a:p>
        </p:txBody>
      </p:sp>
      <p:sp>
        <p:nvSpPr>
          <p:cNvPr id="44" name="Rounded Rectangle 43"/>
          <p:cNvSpPr/>
          <p:nvPr/>
        </p:nvSpPr>
        <p:spPr>
          <a:xfrm>
            <a:off x="1752822" y="2588653"/>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DryadLINQ, SCOPE</a:t>
            </a:r>
            <a:endParaRPr lang="en-US" sz="1400">
              <a:solidFill>
                <a:srgbClr val="0070C0"/>
              </a:solidFill>
            </a:endParaRPr>
          </a:p>
        </p:txBody>
      </p:sp>
      <p:sp>
        <p:nvSpPr>
          <p:cNvPr id="46" name="Rounded Rectangle 45"/>
          <p:cNvSpPr/>
          <p:nvPr/>
        </p:nvSpPr>
        <p:spPr>
          <a:xfrm>
            <a:off x="1752822" y="3345416"/>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Dryad</a:t>
            </a:r>
            <a:endParaRPr lang="en-US" sz="1400">
              <a:solidFill>
                <a:srgbClr val="0070C0"/>
              </a:solidFill>
            </a:endParaRPr>
          </a:p>
        </p:txBody>
      </p:sp>
      <p:sp>
        <p:nvSpPr>
          <p:cNvPr id="47" name="Rounded Rectangle 46"/>
          <p:cNvSpPr/>
          <p:nvPr/>
        </p:nvSpPr>
        <p:spPr>
          <a:xfrm>
            <a:off x="1752821" y="4102179"/>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Cosmos Storage System</a:t>
            </a:r>
            <a:endParaRPr lang="en-US" sz="1400">
              <a:solidFill>
                <a:srgbClr val="0070C0"/>
              </a:solidFill>
            </a:endParaRPr>
          </a:p>
        </p:txBody>
      </p:sp>
      <p:sp>
        <p:nvSpPr>
          <p:cNvPr id="48" name="Rounded Rectangle 47"/>
          <p:cNvSpPr/>
          <p:nvPr/>
        </p:nvSpPr>
        <p:spPr>
          <a:xfrm>
            <a:off x="3220728" y="2588653"/>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Shark</a:t>
            </a:r>
            <a:endParaRPr lang="en-US" sz="1400">
              <a:solidFill>
                <a:srgbClr val="0070C0"/>
              </a:solidFill>
            </a:endParaRPr>
          </a:p>
        </p:txBody>
      </p:sp>
      <p:sp>
        <p:nvSpPr>
          <p:cNvPr id="49" name="Rounded Rectangle 48"/>
          <p:cNvSpPr/>
          <p:nvPr/>
        </p:nvSpPr>
        <p:spPr>
          <a:xfrm>
            <a:off x="3220727" y="3345416"/>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Spark</a:t>
            </a:r>
            <a:endParaRPr lang="en-US" sz="1400">
              <a:solidFill>
                <a:srgbClr val="0070C0"/>
              </a:solidFill>
            </a:endParaRPr>
          </a:p>
        </p:txBody>
      </p:sp>
      <p:sp>
        <p:nvSpPr>
          <p:cNvPr id="50" name="Rounded Rectangle 49"/>
          <p:cNvSpPr/>
          <p:nvPr/>
        </p:nvSpPr>
        <p:spPr>
          <a:xfrm>
            <a:off x="3220726" y="4084069"/>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RDD, HDFS</a:t>
            </a:r>
            <a:endParaRPr lang="en-US" sz="1400">
              <a:solidFill>
                <a:srgbClr val="0070C0"/>
              </a:solidFill>
            </a:endParaRPr>
          </a:p>
        </p:txBody>
      </p:sp>
      <p:sp>
        <p:nvSpPr>
          <p:cNvPr id="51" name="Rounded Rectangle 50"/>
          <p:cNvSpPr/>
          <p:nvPr/>
        </p:nvSpPr>
        <p:spPr>
          <a:xfrm>
            <a:off x="4632629" y="2584492"/>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AQL</a:t>
            </a:r>
            <a:endParaRPr lang="en-US" sz="1400">
              <a:solidFill>
                <a:srgbClr val="0070C0"/>
              </a:solidFill>
            </a:endParaRPr>
          </a:p>
        </p:txBody>
      </p:sp>
      <p:sp>
        <p:nvSpPr>
          <p:cNvPr id="52" name="Rounded Rectangle 51"/>
          <p:cNvSpPr/>
          <p:nvPr/>
        </p:nvSpPr>
        <p:spPr>
          <a:xfrm>
            <a:off x="4632629" y="3345415"/>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Hyracks</a:t>
            </a:r>
            <a:endParaRPr lang="en-US" sz="1400">
              <a:solidFill>
                <a:srgbClr val="0070C0"/>
              </a:solidFill>
            </a:endParaRPr>
          </a:p>
        </p:txBody>
      </p:sp>
      <p:sp>
        <p:nvSpPr>
          <p:cNvPr id="53" name="Rounded Rectangle 52"/>
          <p:cNvSpPr/>
          <p:nvPr/>
        </p:nvSpPr>
        <p:spPr>
          <a:xfrm>
            <a:off x="4654621" y="4084068"/>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HDFS</a:t>
            </a:r>
            <a:endParaRPr lang="en-US" sz="1400">
              <a:solidFill>
                <a:srgbClr val="0070C0"/>
              </a:solidFill>
            </a:endParaRPr>
          </a:p>
        </p:txBody>
      </p:sp>
      <p:sp>
        <p:nvSpPr>
          <p:cNvPr id="54" name="Rounded Rectangle 53"/>
          <p:cNvSpPr/>
          <p:nvPr/>
        </p:nvSpPr>
        <p:spPr>
          <a:xfrm>
            <a:off x="6067246" y="2584491"/>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Meteor</a:t>
            </a:r>
            <a:endParaRPr lang="en-US" sz="1400">
              <a:solidFill>
                <a:srgbClr val="0070C0"/>
              </a:solidFill>
            </a:endParaRPr>
          </a:p>
        </p:txBody>
      </p:sp>
      <p:sp>
        <p:nvSpPr>
          <p:cNvPr id="55" name="Rounded Rectangle 54"/>
          <p:cNvSpPr/>
          <p:nvPr/>
        </p:nvSpPr>
        <p:spPr>
          <a:xfrm>
            <a:off x="6073554" y="3342089"/>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Nephele</a:t>
            </a:r>
            <a:endParaRPr lang="en-US" sz="1400">
              <a:solidFill>
                <a:srgbClr val="0070C0"/>
              </a:solidFill>
            </a:endParaRPr>
          </a:p>
        </p:txBody>
      </p:sp>
      <p:sp>
        <p:nvSpPr>
          <p:cNvPr id="56" name="Rounded Rectangle 55"/>
          <p:cNvSpPr/>
          <p:nvPr/>
        </p:nvSpPr>
        <p:spPr>
          <a:xfrm>
            <a:off x="6067246" y="4084067"/>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HDFS</a:t>
            </a:r>
            <a:endParaRPr lang="en-US" sz="1400">
              <a:solidFill>
                <a:srgbClr val="0070C0"/>
              </a:solidFill>
            </a:endParaRPr>
          </a:p>
        </p:txBody>
      </p:sp>
      <p:sp>
        <p:nvSpPr>
          <p:cNvPr id="57" name="Rounded Rectangle 56"/>
          <p:cNvSpPr/>
          <p:nvPr/>
        </p:nvSpPr>
        <p:spPr>
          <a:xfrm>
            <a:off x="7572059" y="4084066"/>
            <a:ext cx="1133341" cy="643943"/>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Bigtable, GFS</a:t>
            </a:r>
            <a:endParaRPr lang="en-US" sz="1400">
              <a:solidFill>
                <a:srgbClr val="0070C0"/>
              </a:solidFill>
            </a:endParaRPr>
          </a:p>
        </p:txBody>
      </p:sp>
      <p:sp>
        <p:nvSpPr>
          <p:cNvPr id="58" name="Rounded Rectangle 57"/>
          <p:cNvSpPr/>
          <p:nvPr/>
        </p:nvSpPr>
        <p:spPr>
          <a:xfrm>
            <a:off x="7572059" y="2584490"/>
            <a:ext cx="1133341" cy="140154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70C0"/>
                </a:solidFill>
              </a:rPr>
              <a:t>Dremel, Pregel, Tenzing, MapReduce</a:t>
            </a:r>
            <a:endParaRPr lang="en-US" sz="1400">
              <a:solidFill>
                <a:srgbClr val="0070C0"/>
              </a:solidFill>
            </a:endParaRPr>
          </a:p>
        </p:txBody>
      </p:sp>
    </p:spTree>
    <p:extLst>
      <p:ext uri="{BB962C8B-B14F-4D97-AF65-F5344CB8AC3E}">
        <p14:creationId xmlns:p14="http://schemas.microsoft.com/office/powerpoint/2010/main" val="19123037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7551" b="7551"/>
          <a:stretch>
            <a:fillRect/>
          </a:stretch>
        </p:blipFill>
        <p:spPr>
          <a:xfrm>
            <a:off x="-1191" y="856580"/>
            <a:ext cx="9145191" cy="5144840"/>
          </a:xfrm>
        </p:spPr>
      </p:pic>
      <p:sp>
        <p:nvSpPr>
          <p:cNvPr id="7" name="Rectangle 6"/>
          <p:cNvSpPr/>
          <p:nvPr/>
        </p:nvSpPr>
        <p:spPr>
          <a:xfrm>
            <a:off x="-1054" y="3862108"/>
            <a:ext cx="9145191" cy="2139312"/>
          </a:xfrm>
          <a:prstGeom prst="rect">
            <a:avLst/>
          </a:prstGeom>
          <a:solidFill>
            <a:srgbClr val="192129">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6"/>
            <a:endParaRPr lang="en-US" sz="1350" dirty="0">
              <a:solidFill>
                <a:prstClr val="white"/>
              </a:solidFill>
            </a:endParaRPr>
          </a:p>
        </p:txBody>
      </p:sp>
      <p:cxnSp>
        <p:nvCxnSpPr>
          <p:cNvPr id="10" name="Straight Connector 9"/>
          <p:cNvCxnSpPr/>
          <p:nvPr/>
        </p:nvCxnSpPr>
        <p:spPr>
          <a:xfrm>
            <a:off x="688678" y="4192369"/>
            <a:ext cx="0" cy="1277816"/>
          </a:xfrm>
          <a:prstGeom prst="line">
            <a:avLst/>
          </a:prstGeom>
          <a:ln w="57150" cmpd="sng">
            <a:solidFill>
              <a:schemeClr val="accent4"/>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93480" y="4106273"/>
            <a:ext cx="7981865" cy="966868"/>
          </a:xfrm>
          <a:prstGeom prst="rect">
            <a:avLst/>
          </a:prstGeom>
          <a:noFill/>
        </p:spPr>
        <p:txBody>
          <a:bodyPr wrap="none" rtlCol="0">
            <a:spAutoFit/>
          </a:bodyPr>
          <a:lstStyle/>
          <a:p>
            <a:pPr defTabSz="685846">
              <a:lnSpc>
                <a:spcPct val="90000"/>
              </a:lnSpc>
            </a:pPr>
            <a:r>
              <a:rPr lang="vi-VN" sz="4314" smtClean="0">
                <a:solidFill>
                  <a:srgbClr val="F19A14"/>
                </a:solidFill>
                <a:cs typeface="Lato Light"/>
              </a:rPr>
              <a:t>Lời giới thiệu</a:t>
            </a:r>
          </a:p>
          <a:p>
            <a:pPr defTabSz="685846">
              <a:lnSpc>
                <a:spcPct val="90000"/>
              </a:lnSpc>
            </a:pPr>
            <a:r>
              <a:rPr lang="vi-VN" sz="2000" smtClean="0">
                <a:solidFill>
                  <a:prstClr val="white"/>
                </a:solidFill>
                <a:latin typeface="Lato Black"/>
                <a:cs typeface="Lato Black"/>
              </a:rPr>
              <a:t>CÁC HỆ THỐNG CƠ SỞ DỮ LIỆU SONG SONG VÀ MAPREDUCE</a:t>
            </a:r>
            <a:endParaRPr lang="vi-VN" sz="2000">
              <a:solidFill>
                <a:prstClr val="white"/>
              </a:solidFill>
              <a:latin typeface="Lato Black"/>
              <a:cs typeface="Lato Black"/>
            </a:endParaRPr>
          </a:p>
        </p:txBody>
      </p:sp>
      <p:sp>
        <p:nvSpPr>
          <p:cNvPr id="6" name="TextBox 5"/>
          <p:cNvSpPr txBox="1"/>
          <p:nvPr/>
        </p:nvSpPr>
        <p:spPr>
          <a:xfrm>
            <a:off x="793480" y="5240558"/>
            <a:ext cx="3048848" cy="295466"/>
          </a:xfrm>
          <a:prstGeom prst="rect">
            <a:avLst/>
          </a:prstGeom>
          <a:noFill/>
        </p:spPr>
        <p:txBody>
          <a:bodyPr wrap="none" rtlCol="0">
            <a:spAutoFit/>
          </a:bodyPr>
          <a:lstStyle/>
          <a:p>
            <a:pPr defTabSz="685846">
              <a:lnSpc>
                <a:spcPct val="80000"/>
              </a:lnSpc>
            </a:pPr>
            <a:r>
              <a:rPr lang="vi-VN" sz="1650">
                <a:solidFill>
                  <a:prstClr val="white"/>
                </a:solidFill>
                <a:cs typeface="Lato Light"/>
              </a:rPr>
              <a:t>Thuyết trình viên: </a:t>
            </a:r>
            <a:r>
              <a:rPr lang="vi-VN" sz="1650" smtClean="0">
                <a:solidFill>
                  <a:prstClr val="white"/>
                </a:solidFill>
                <a:cs typeface="Lato Light"/>
              </a:rPr>
              <a:t>Đào Tiến Tú</a:t>
            </a:r>
            <a:endParaRPr lang="en-US" sz="2251" dirty="0">
              <a:solidFill>
                <a:prstClr val="white"/>
              </a:solidFill>
              <a:cs typeface="Lato Light"/>
            </a:endParaRPr>
          </a:p>
        </p:txBody>
      </p:sp>
    </p:spTree>
    <p:extLst>
      <p:ext uri="{BB962C8B-B14F-4D97-AF65-F5344CB8AC3E}">
        <p14:creationId xmlns:p14="http://schemas.microsoft.com/office/powerpoint/2010/main" val="384013188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ChangeArrowheads="1"/>
          </p:cNvSpPr>
          <p:nvPr/>
        </p:nvSpPr>
        <p:spPr bwMode="auto">
          <a:xfrm>
            <a:off x="3154363" y="6226175"/>
            <a:ext cx="2838450" cy="479425"/>
          </a:xfrm>
          <a:prstGeom prst="rect">
            <a:avLst/>
          </a:prstGeom>
          <a:noFill/>
          <a:ln w="9525">
            <a:noFill/>
            <a:miter lim="800000"/>
            <a:headEnd/>
            <a:tailEnd/>
          </a:ln>
        </p:spPr>
        <p:txBody>
          <a:bodyPr wrap="none" anchor="ctr"/>
          <a:lstStyle/>
          <a:p>
            <a:endParaRPr lang="ar-SA"/>
          </a:p>
        </p:txBody>
      </p:sp>
      <p:sp>
        <p:nvSpPr>
          <p:cNvPr id="6" name="Rectangle 3"/>
          <p:cNvSpPr txBox="1">
            <a:spLocks noChangeArrowheads="1"/>
          </p:cNvSpPr>
          <p:nvPr/>
        </p:nvSpPr>
        <p:spPr>
          <a:xfrm>
            <a:off x="0" y="704850"/>
            <a:ext cx="9144000" cy="606425"/>
          </a:xfrm>
          <a:prstGeom prst="rect">
            <a:avLst/>
          </a:prstGeom>
        </p:spPr>
        <p:txBody>
          <a:bodyPr wrap="none" lIns="92075" tIns="46038" rIns="92075" bIns="46038" anchor="ctr"/>
          <a:lstStyle/>
          <a:p>
            <a:pPr algn="ctr" fontAlgn="auto">
              <a:spcAft>
                <a:spcPts val="0"/>
              </a:spcAft>
              <a:defRPr/>
            </a:pPr>
            <a:r>
              <a:rPr lang="en-US" sz="3200" b="1" smtClean="0">
                <a:solidFill>
                  <a:srgbClr val="00B0F0"/>
                </a:solidFill>
                <a:latin typeface="+mj-lt"/>
                <a:ea typeface="+mj-ea"/>
                <a:cs typeface="+mj-cs"/>
              </a:rPr>
              <a:t>Tại sao lại phải truy cập song song tới dữ liệu?</a:t>
            </a:r>
            <a:endParaRPr lang="en-US" sz="3200" b="1" dirty="0">
              <a:solidFill>
                <a:srgbClr val="00B0F0"/>
              </a:solidFill>
              <a:latin typeface="+mj-lt"/>
              <a:ea typeface="+mj-ea"/>
              <a:cs typeface="+mj-cs"/>
            </a:endParaRPr>
          </a:p>
        </p:txBody>
      </p:sp>
      <p:sp>
        <p:nvSpPr>
          <p:cNvPr id="31751" name="Freeform 4"/>
          <p:cNvSpPr>
            <a:spLocks/>
          </p:cNvSpPr>
          <p:nvPr/>
        </p:nvSpPr>
        <p:spPr bwMode="auto">
          <a:xfrm>
            <a:off x="423863" y="2238375"/>
            <a:ext cx="3124200" cy="3368675"/>
          </a:xfrm>
          <a:custGeom>
            <a:avLst/>
            <a:gdLst>
              <a:gd name="T0" fmla="*/ 0 w 1968"/>
              <a:gd name="T1" fmla="*/ 0 h 2122"/>
              <a:gd name="T2" fmla="*/ 2147483647 w 1968"/>
              <a:gd name="T3" fmla="*/ 0 h 2122"/>
              <a:gd name="T4" fmla="*/ 2147483647 w 1968"/>
              <a:gd name="T5" fmla="*/ 2147483647 h 2122"/>
              <a:gd name="T6" fmla="*/ 2147483647 w 1968"/>
              <a:gd name="T7" fmla="*/ 2147483647 h 2122"/>
              <a:gd name="T8" fmla="*/ 2147483647 w 1968"/>
              <a:gd name="T9" fmla="*/ 2147483647 h 2122"/>
              <a:gd name="T10" fmla="*/ 2147483647 w 1968"/>
              <a:gd name="T11" fmla="*/ 2147483647 h 2122"/>
              <a:gd name="T12" fmla="*/ 2147483647 w 1968"/>
              <a:gd name="T13" fmla="*/ 2147483647 h 2122"/>
              <a:gd name="T14" fmla="*/ 2147483647 w 1968"/>
              <a:gd name="T15" fmla="*/ 2147483647 h 2122"/>
              <a:gd name="T16" fmla="*/ 2147483647 w 1968"/>
              <a:gd name="T17" fmla="*/ 2147483647 h 2122"/>
              <a:gd name="T18" fmla="*/ 2147483647 w 1968"/>
              <a:gd name="T19" fmla="*/ 2147483647 h 2122"/>
              <a:gd name="T20" fmla="*/ 2147483647 w 1968"/>
              <a:gd name="T21" fmla="*/ 2147483647 h 2122"/>
              <a:gd name="T22" fmla="*/ 2147483647 w 1968"/>
              <a:gd name="T23" fmla="*/ 2147483647 h 2122"/>
              <a:gd name="T24" fmla="*/ 2147483647 w 1968"/>
              <a:gd name="T25" fmla="*/ 2147483647 h 2122"/>
              <a:gd name="T26" fmla="*/ 2147483647 w 1968"/>
              <a:gd name="T27" fmla="*/ 2147483647 h 2122"/>
              <a:gd name="T28" fmla="*/ 2147483647 w 1968"/>
              <a:gd name="T29" fmla="*/ 2147483647 h 2122"/>
              <a:gd name="T30" fmla="*/ 2147483647 w 1968"/>
              <a:gd name="T31" fmla="*/ 2147483647 h 2122"/>
              <a:gd name="T32" fmla="*/ 2147483647 w 1968"/>
              <a:gd name="T33" fmla="*/ 2147483647 h 2122"/>
              <a:gd name="T34" fmla="*/ 2147483647 w 1968"/>
              <a:gd name="T35" fmla="*/ 2147483647 h 2122"/>
              <a:gd name="T36" fmla="*/ 2147483647 w 1968"/>
              <a:gd name="T37" fmla="*/ 2147483647 h 2122"/>
              <a:gd name="T38" fmla="*/ 2147483647 w 1968"/>
              <a:gd name="T39" fmla="*/ 2147483647 h 2122"/>
              <a:gd name="T40" fmla="*/ 2147483647 w 1968"/>
              <a:gd name="T41" fmla="*/ 2147483647 h 2122"/>
              <a:gd name="T42" fmla="*/ 2147483647 w 1968"/>
              <a:gd name="T43" fmla="*/ 2147483647 h 2122"/>
              <a:gd name="T44" fmla="*/ 2147483647 w 1968"/>
              <a:gd name="T45" fmla="*/ 2147483647 h 2122"/>
              <a:gd name="T46" fmla="*/ 2147483647 w 1968"/>
              <a:gd name="T47" fmla="*/ 2147483647 h 2122"/>
              <a:gd name="T48" fmla="*/ 2147483647 w 1968"/>
              <a:gd name="T49" fmla="*/ 2147483647 h 2122"/>
              <a:gd name="T50" fmla="*/ 2147483647 w 1968"/>
              <a:gd name="T51" fmla="*/ 2147483647 h 2122"/>
              <a:gd name="T52" fmla="*/ 2147483647 w 1968"/>
              <a:gd name="T53" fmla="*/ 2147483647 h 2122"/>
              <a:gd name="T54" fmla="*/ 2147483647 w 1968"/>
              <a:gd name="T55" fmla="*/ 2147483647 h 2122"/>
              <a:gd name="T56" fmla="*/ 2147483647 w 1968"/>
              <a:gd name="T57" fmla="*/ 2147483647 h 2122"/>
              <a:gd name="T58" fmla="*/ 2147483647 w 1968"/>
              <a:gd name="T59" fmla="*/ 2147483647 h 2122"/>
              <a:gd name="T60" fmla="*/ 2147483647 w 1968"/>
              <a:gd name="T61" fmla="*/ 2147483647 h 2122"/>
              <a:gd name="T62" fmla="*/ 2147483647 w 1968"/>
              <a:gd name="T63" fmla="*/ 2147483647 h 2122"/>
              <a:gd name="T64" fmla="*/ 2147483647 w 1968"/>
              <a:gd name="T65" fmla="*/ 2147483647 h 2122"/>
              <a:gd name="T66" fmla="*/ 2147483647 w 1968"/>
              <a:gd name="T67" fmla="*/ 2147483647 h 2122"/>
              <a:gd name="T68" fmla="*/ 0 w 1968"/>
              <a:gd name="T69" fmla="*/ 2147483647 h 2122"/>
              <a:gd name="T70" fmla="*/ 0 w 1968"/>
              <a:gd name="T71" fmla="*/ 2147483647 h 2122"/>
              <a:gd name="T72" fmla="*/ 0 w 1968"/>
              <a:gd name="T73" fmla="*/ 2147483647 h 2122"/>
              <a:gd name="T74" fmla="*/ 0 w 1968"/>
              <a:gd name="T75" fmla="*/ 2147483647 h 2122"/>
              <a:gd name="T76" fmla="*/ 0 w 1968"/>
              <a:gd name="T77" fmla="*/ 0 h 212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68"/>
              <a:gd name="T118" fmla="*/ 0 h 2122"/>
              <a:gd name="T119" fmla="*/ 1968 w 1968"/>
              <a:gd name="T120" fmla="*/ 2122 h 212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68" h="2122">
                <a:moveTo>
                  <a:pt x="0" y="0"/>
                </a:moveTo>
                <a:lnTo>
                  <a:pt x="1967" y="0"/>
                </a:lnTo>
                <a:lnTo>
                  <a:pt x="1962" y="62"/>
                </a:lnTo>
                <a:lnTo>
                  <a:pt x="1957" y="137"/>
                </a:lnTo>
                <a:lnTo>
                  <a:pt x="1957" y="244"/>
                </a:lnTo>
                <a:lnTo>
                  <a:pt x="1947" y="363"/>
                </a:lnTo>
                <a:lnTo>
                  <a:pt x="1937" y="500"/>
                </a:lnTo>
                <a:lnTo>
                  <a:pt x="1917" y="644"/>
                </a:lnTo>
                <a:lnTo>
                  <a:pt x="1892" y="807"/>
                </a:lnTo>
                <a:lnTo>
                  <a:pt x="1856" y="963"/>
                </a:lnTo>
                <a:lnTo>
                  <a:pt x="1821" y="1132"/>
                </a:lnTo>
                <a:lnTo>
                  <a:pt x="1771" y="1295"/>
                </a:lnTo>
                <a:lnTo>
                  <a:pt x="1720" y="1452"/>
                </a:lnTo>
                <a:lnTo>
                  <a:pt x="1655" y="1596"/>
                </a:lnTo>
                <a:lnTo>
                  <a:pt x="1585" y="1740"/>
                </a:lnTo>
                <a:lnTo>
                  <a:pt x="1504" y="1859"/>
                </a:lnTo>
                <a:lnTo>
                  <a:pt x="1419" y="1952"/>
                </a:lnTo>
                <a:lnTo>
                  <a:pt x="1323" y="2021"/>
                </a:lnTo>
                <a:lnTo>
                  <a:pt x="1222" y="2071"/>
                </a:lnTo>
                <a:lnTo>
                  <a:pt x="1112" y="2096"/>
                </a:lnTo>
                <a:lnTo>
                  <a:pt x="1006" y="2115"/>
                </a:lnTo>
                <a:lnTo>
                  <a:pt x="785" y="2121"/>
                </a:lnTo>
                <a:lnTo>
                  <a:pt x="564" y="2096"/>
                </a:lnTo>
                <a:lnTo>
                  <a:pt x="453" y="2078"/>
                </a:lnTo>
                <a:lnTo>
                  <a:pt x="357" y="2059"/>
                </a:lnTo>
                <a:lnTo>
                  <a:pt x="267" y="2034"/>
                </a:lnTo>
                <a:lnTo>
                  <a:pt x="191" y="2015"/>
                </a:lnTo>
                <a:lnTo>
                  <a:pt x="126" y="1990"/>
                </a:lnTo>
                <a:lnTo>
                  <a:pt x="81" y="1978"/>
                </a:lnTo>
                <a:lnTo>
                  <a:pt x="40" y="1965"/>
                </a:lnTo>
                <a:lnTo>
                  <a:pt x="20" y="982"/>
                </a:lnTo>
                <a:lnTo>
                  <a:pt x="10" y="751"/>
                </a:lnTo>
                <a:lnTo>
                  <a:pt x="10" y="550"/>
                </a:lnTo>
                <a:lnTo>
                  <a:pt x="5" y="381"/>
                </a:lnTo>
                <a:lnTo>
                  <a:pt x="0" y="244"/>
                </a:lnTo>
                <a:lnTo>
                  <a:pt x="0" y="131"/>
                </a:lnTo>
                <a:lnTo>
                  <a:pt x="0" y="56"/>
                </a:lnTo>
                <a:lnTo>
                  <a:pt x="0" y="12"/>
                </a:lnTo>
                <a:lnTo>
                  <a:pt x="0" y="0"/>
                </a:lnTo>
              </a:path>
            </a:pathLst>
          </a:custGeom>
          <a:solidFill>
            <a:srgbClr val="663300"/>
          </a:solidFill>
          <a:ln w="12700" cap="rnd">
            <a:solidFill>
              <a:srgbClr val="000000"/>
            </a:solidFill>
            <a:round/>
            <a:headEnd type="none" w="sm" len="sm"/>
            <a:tailEnd type="none" w="sm" len="sm"/>
          </a:ln>
        </p:spPr>
        <p:txBody>
          <a:bodyPr/>
          <a:lstStyle/>
          <a:p>
            <a:endParaRPr lang="ar-SA"/>
          </a:p>
        </p:txBody>
      </p:sp>
      <p:sp>
        <p:nvSpPr>
          <p:cNvPr id="31752" name="Freeform 5"/>
          <p:cNvSpPr>
            <a:spLocks/>
          </p:cNvSpPr>
          <p:nvPr/>
        </p:nvSpPr>
        <p:spPr bwMode="auto">
          <a:xfrm>
            <a:off x="1206500" y="4760913"/>
            <a:ext cx="481013" cy="668337"/>
          </a:xfrm>
          <a:custGeom>
            <a:avLst/>
            <a:gdLst>
              <a:gd name="T0" fmla="*/ 2147483647 w 303"/>
              <a:gd name="T1" fmla="*/ 0 h 421"/>
              <a:gd name="T2" fmla="*/ 2147483647 w 303"/>
              <a:gd name="T3" fmla="*/ 2147483647 h 421"/>
              <a:gd name="T4" fmla="*/ 2147483647 w 303"/>
              <a:gd name="T5" fmla="*/ 2147483647 h 421"/>
              <a:gd name="T6" fmla="*/ 0 w 303"/>
              <a:gd name="T7" fmla="*/ 2147483647 h 421"/>
              <a:gd name="T8" fmla="*/ 2147483647 w 303"/>
              <a:gd name="T9" fmla="*/ 2147483647 h 421"/>
              <a:gd name="T10" fmla="*/ 2147483647 w 303"/>
              <a:gd name="T11" fmla="*/ 0 h 421"/>
              <a:gd name="T12" fmla="*/ 0 60000 65536"/>
              <a:gd name="T13" fmla="*/ 0 60000 65536"/>
              <a:gd name="T14" fmla="*/ 0 60000 65536"/>
              <a:gd name="T15" fmla="*/ 0 60000 65536"/>
              <a:gd name="T16" fmla="*/ 0 60000 65536"/>
              <a:gd name="T17" fmla="*/ 0 60000 65536"/>
              <a:gd name="T18" fmla="*/ 0 w 303"/>
              <a:gd name="T19" fmla="*/ 0 h 421"/>
              <a:gd name="T20" fmla="*/ 303 w 303"/>
              <a:gd name="T21" fmla="*/ 421 h 421"/>
            </a:gdLst>
            <a:ahLst/>
            <a:cxnLst>
              <a:cxn ang="T12">
                <a:pos x="T0" y="T1"/>
              </a:cxn>
              <a:cxn ang="T13">
                <a:pos x="T2" y="T3"/>
              </a:cxn>
              <a:cxn ang="T14">
                <a:pos x="T4" y="T5"/>
              </a:cxn>
              <a:cxn ang="T15">
                <a:pos x="T6" y="T7"/>
              </a:cxn>
              <a:cxn ang="T16">
                <a:pos x="T8" y="T9"/>
              </a:cxn>
              <a:cxn ang="T17">
                <a:pos x="T10" y="T11"/>
              </a:cxn>
            </a:cxnLst>
            <a:rect l="T18" t="T19" r="T20" b="T21"/>
            <a:pathLst>
              <a:path w="303" h="421">
                <a:moveTo>
                  <a:pt x="272" y="0"/>
                </a:moveTo>
                <a:lnTo>
                  <a:pt x="302" y="25"/>
                </a:lnTo>
                <a:lnTo>
                  <a:pt x="30" y="420"/>
                </a:lnTo>
                <a:lnTo>
                  <a:pt x="0" y="395"/>
                </a:lnTo>
                <a:lnTo>
                  <a:pt x="136" y="194"/>
                </a:lnTo>
                <a:lnTo>
                  <a:pt x="272"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753" name="Freeform 6"/>
          <p:cNvSpPr>
            <a:spLocks/>
          </p:cNvSpPr>
          <p:nvPr/>
        </p:nvSpPr>
        <p:spPr bwMode="auto">
          <a:xfrm>
            <a:off x="849313" y="2973388"/>
            <a:ext cx="1574800" cy="1889125"/>
          </a:xfrm>
          <a:custGeom>
            <a:avLst/>
            <a:gdLst>
              <a:gd name="T0" fmla="*/ 0 w 992"/>
              <a:gd name="T1" fmla="*/ 2147483647 h 1190"/>
              <a:gd name="T2" fmla="*/ 2147483647 w 992"/>
              <a:gd name="T3" fmla="*/ 2147483647 h 1190"/>
              <a:gd name="T4" fmla="*/ 2147483647 w 992"/>
              <a:gd name="T5" fmla="*/ 2147483647 h 1190"/>
              <a:gd name="T6" fmla="*/ 2147483647 w 992"/>
              <a:gd name="T7" fmla="*/ 2147483647 h 1190"/>
              <a:gd name="T8" fmla="*/ 2147483647 w 992"/>
              <a:gd name="T9" fmla="*/ 2147483647 h 1190"/>
              <a:gd name="T10" fmla="*/ 2147483647 w 992"/>
              <a:gd name="T11" fmla="*/ 0 h 1190"/>
              <a:gd name="T12" fmla="*/ 2147483647 w 992"/>
              <a:gd name="T13" fmla="*/ 0 h 1190"/>
              <a:gd name="T14" fmla="*/ 2147483647 w 992"/>
              <a:gd name="T15" fmla="*/ 0 h 1190"/>
              <a:gd name="T16" fmla="*/ 0 w 992"/>
              <a:gd name="T17" fmla="*/ 2147483647 h 1190"/>
              <a:gd name="T18" fmla="*/ 0 w 992"/>
              <a:gd name="T19" fmla="*/ 2147483647 h 1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2"/>
              <a:gd name="T31" fmla="*/ 0 h 1190"/>
              <a:gd name="T32" fmla="*/ 992 w 992"/>
              <a:gd name="T33" fmla="*/ 1190 h 1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2" h="1190">
                <a:moveTo>
                  <a:pt x="0" y="87"/>
                </a:moveTo>
                <a:lnTo>
                  <a:pt x="427" y="1189"/>
                </a:lnTo>
                <a:lnTo>
                  <a:pt x="603" y="1189"/>
                </a:lnTo>
                <a:lnTo>
                  <a:pt x="991" y="169"/>
                </a:lnTo>
                <a:lnTo>
                  <a:pt x="955" y="87"/>
                </a:lnTo>
                <a:lnTo>
                  <a:pt x="709" y="0"/>
                </a:lnTo>
                <a:lnTo>
                  <a:pt x="427" y="0"/>
                </a:lnTo>
                <a:lnTo>
                  <a:pt x="105" y="0"/>
                </a:lnTo>
                <a:lnTo>
                  <a:pt x="0" y="44"/>
                </a:lnTo>
                <a:lnTo>
                  <a:pt x="0" y="87"/>
                </a:lnTo>
              </a:path>
            </a:pathLst>
          </a:custGeom>
          <a:pattFill prst="pct25">
            <a:fgClr>
              <a:srgbClr val="000000"/>
            </a:fgClr>
            <a:bgClr>
              <a:srgbClr val="FFFFFF"/>
            </a:bgClr>
          </a:pattFill>
          <a:ln w="9525" cap="rnd">
            <a:noFill/>
            <a:round/>
            <a:headEnd type="none" w="sm" len="sm"/>
            <a:tailEnd type="none" w="sm" len="sm"/>
          </a:ln>
        </p:spPr>
        <p:txBody>
          <a:bodyPr/>
          <a:lstStyle/>
          <a:p>
            <a:endParaRPr lang="ar-SA"/>
          </a:p>
        </p:txBody>
      </p:sp>
      <p:sp>
        <p:nvSpPr>
          <p:cNvPr id="31754" name="Freeform 7"/>
          <p:cNvSpPr>
            <a:spLocks/>
          </p:cNvSpPr>
          <p:nvPr/>
        </p:nvSpPr>
        <p:spPr bwMode="auto">
          <a:xfrm>
            <a:off x="849313" y="2973388"/>
            <a:ext cx="1574800" cy="1889125"/>
          </a:xfrm>
          <a:custGeom>
            <a:avLst/>
            <a:gdLst>
              <a:gd name="T0" fmla="*/ 0 w 992"/>
              <a:gd name="T1" fmla="*/ 2147483647 h 1190"/>
              <a:gd name="T2" fmla="*/ 2147483647 w 992"/>
              <a:gd name="T3" fmla="*/ 2147483647 h 1190"/>
              <a:gd name="T4" fmla="*/ 2147483647 w 992"/>
              <a:gd name="T5" fmla="*/ 2147483647 h 1190"/>
              <a:gd name="T6" fmla="*/ 2147483647 w 992"/>
              <a:gd name="T7" fmla="*/ 2147483647 h 1190"/>
              <a:gd name="T8" fmla="*/ 2147483647 w 992"/>
              <a:gd name="T9" fmla="*/ 2147483647 h 1190"/>
              <a:gd name="T10" fmla="*/ 2147483647 w 992"/>
              <a:gd name="T11" fmla="*/ 0 h 1190"/>
              <a:gd name="T12" fmla="*/ 2147483647 w 992"/>
              <a:gd name="T13" fmla="*/ 0 h 1190"/>
              <a:gd name="T14" fmla="*/ 2147483647 w 992"/>
              <a:gd name="T15" fmla="*/ 0 h 1190"/>
              <a:gd name="T16" fmla="*/ 0 w 992"/>
              <a:gd name="T17" fmla="*/ 2147483647 h 1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2"/>
              <a:gd name="T28" fmla="*/ 0 h 1190"/>
              <a:gd name="T29" fmla="*/ 992 w 992"/>
              <a:gd name="T30" fmla="*/ 1190 h 1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2" h="1190">
                <a:moveTo>
                  <a:pt x="0" y="87"/>
                </a:moveTo>
                <a:lnTo>
                  <a:pt x="427" y="1189"/>
                </a:lnTo>
                <a:lnTo>
                  <a:pt x="603" y="1189"/>
                </a:lnTo>
                <a:lnTo>
                  <a:pt x="991" y="169"/>
                </a:lnTo>
                <a:lnTo>
                  <a:pt x="955" y="87"/>
                </a:lnTo>
                <a:lnTo>
                  <a:pt x="709" y="0"/>
                </a:lnTo>
                <a:lnTo>
                  <a:pt x="427" y="0"/>
                </a:lnTo>
                <a:lnTo>
                  <a:pt x="105" y="0"/>
                </a:lnTo>
                <a:lnTo>
                  <a:pt x="0" y="44"/>
                </a:lnTo>
              </a:path>
            </a:pathLst>
          </a:custGeom>
          <a:noFill/>
          <a:ln w="12700" cap="rnd">
            <a:solidFill>
              <a:srgbClr val="000000"/>
            </a:solidFill>
            <a:round/>
            <a:headEnd type="none" w="sm" len="sm"/>
            <a:tailEnd type="none" w="sm" len="sm"/>
          </a:ln>
        </p:spPr>
        <p:txBody>
          <a:bodyPr/>
          <a:lstStyle/>
          <a:p>
            <a:endParaRPr lang="ar-SA"/>
          </a:p>
        </p:txBody>
      </p:sp>
      <p:sp>
        <p:nvSpPr>
          <p:cNvPr id="31755" name="Freeform 8"/>
          <p:cNvSpPr>
            <a:spLocks/>
          </p:cNvSpPr>
          <p:nvPr/>
        </p:nvSpPr>
        <p:spPr bwMode="auto">
          <a:xfrm>
            <a:off x="792163" y="2635250"/>
            <a:ext cx="1974850" cy="538163"/>
          </a:xfrm>
          <a:custGeom>
            <a:avLst/>
            <a:gdLst>
              <a:gd name="T0" fmla="*/ 0 w 1243"/>
              <a:gd name="T1" fmla="*/ 2147483647 h 339"/>
              <a:gd name="T2" fmla="*/ 2147483647 w 1243"/>
              <a:gd name="T3" fmla="*/ 2147483647 h 339"/>
              <a:gd name="T4" fmla="*/ 2147483647 w 1243"/>
              <a:gd name="T5" fmla="*/ 0 h 339"/>
              <a:gd name="T6" fmla="*/ 2147483647 w 1243"/>
              <a:gd name="T7" fmla="*/ 0 h 339"/>
              <a:gd name="T8" fmla="*/ 2147483647 w 1243"/>
              <a:gd name="T9" fmla="*/ 2147483647 h 339"/>
              <a:gd name="T10" fmla="*/ 2147483647 w 1243"/>
              <a:gd name="T11" fmla="*/ 2147483647 h 339"/>
              <a:gd name="T12" fmla="*/ 2147483647 w 1243"/>
              <a:gd name="T13" fmla="*/ 2147483647 h 339"/>
              <a:gd name="T14" fmla="*/ 2147483647 w 1243"/>
              <a:gd name="T15" fmla="*/ 2147483647 h 339"/>
              <a:gd name="T16" fmla="*/ 0 w 1243"/>
              <a:gd name="T17" fmla="*/ 2147483647 h 339"/>
              <a:gd name="T18" fmla="*/ 0 w 1243"/>
              <a:gd name="T19" fmla="*/ 2147483647 h 339"/>
              <a:gd name="T20" fmla="*/ 0 w 1243"/>
              <a:gd name="T21" fmla="*/ 2147483647 h 3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3"/>
              <a:gd name="T34" fmla="*/ 0 h 339"/>
              <a:gd name="T35" fmla="*/ 1243 w 1243"/>
              <a:gd name="T36" fmla="*/ 339 h 3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3" h="339">
                <a:moveTo>
                  <a:pt x="0" y="213"/>
                </a:moveTo>
                <a:lnTo>
                  <a:pt x="316" y="44"/>
                </a:lnTo>
                <a:lnTo>
                  <a:pt x="316" y="0"/>
                </a:lnTo>
                <a:lnTo>
                  <a:pt x="1242" y="0"/>
                </a:lnTo>
                <a:lnTo>
                  <a:pt x="1207" y="131"/>
                </a:lnTo>
                <a:lnTo>
                  <a:pt x="1061" y="338"/>
                </a:lnTo>
                <a:lnTo>
                  <a:pt x="850" y="213"/>
                </a:lnTo>
                <a:lnTo>
                  <a:pt x="316" y="169"/>
                </a:lnTo>
                <a:lnTo>
                  <a:pt x="0" y="257"/>
                </a:lnTo>
                <a:lnTo>
                  <a:pt x="0" y="231"/>
                </a:lnTo>
                <a:lnTo>
                  <a:pt x="0" y="213"/>
                </a:lnTo>
              </a:path>
            </a:pathLst>
          </a:custGeom>
          <a:pattFill prst="pct25">
            <a:fgClr>
              <a:srgbClr val="FFFFFF"/>
            </a:fgClr>
            <a:bgClr>
              <a:srgbClr val="0000D4"/>
            </a:bgClr>
          </a:pattFill>
          <a:ln w="12700" cap="rnd">
            <a:solidFill>
              <a:srgbClr val="000000"/>
            </a:solidFill>
            <a:round/>
            <a:headEnd type="none" w="sm" len="sm"/>
            <a:tailEnd type="none" w="sm" len="sm"/>
          </a:ln>
        </p:spPr>
        <p:txBody>
          <a:bodyPr/>
          <a:lstStyle/>
          <a:p>
            <a:endParaRPr lang="ar-SA"/>
          </a:p>
        </p:txBody>
      </p:sp>
      <p:sp>
        <p:nvSpPr>
          <p:cNvPr id="31756" name="Freeform 9"/>
          <p:cNvSpPr>
            <a:spLocks/>
          </p:cNvSpPr>
          <p:nvPr/>
        </p:nvSpPr>
        <p:spPr bwMode="auto">
          <a:xfrm>
            <a:off x="569913" y="2635250"/>
            <a:ext cx="958850" cy="2297113"/>
          </a:xfrm>
          <a:custGeom>
            <a:avLst/>
            <a:gdLst>
              <a:gd name="T0" fmla="*/ 0 w 604"/>
              <a:gd name="T1" fmla="*/ 0 h 1447"/>
              <a:gd name="T2" fmla="*/ 2147483647 w 604"/>
              <a:gd name="T3" fmla="*/ 2147483647 h 1447"/>
              <a:gd name="T4" fmla="*/ 2147483647 w 604"/>
              <a:gd name="T5" fmla="*/ 2147483647 h 1447"/>
              <a:gd name="T6" fmla="*/ 2147483647 w 604"/>
              <a:gd name="T7" fmla="*/ 2147483647 h 1447"/>
              <a:gd name="T8" fmla="*/ 2147483647 w 604"/>
              <a:gd name="T9" fmla="*/ 2147483647 h 1447"/>
              <a:gd name="T10" fmla="*/ 2147483647 w 604"/>
              <a:gd name="T11" fmla="*/ 2147483647 h 1447"/>
              <a:gd name="T12" fmla="*/ 2147483647 w 604"/>
              <a:gd name="T13" fmla="*/ 2147483647 h 1447"/>
              <a:gd name="T14" fmla="*/ 2147483647 w 604"/>
              <a:gd name="T15" fmla="*/ 2147483647 h 1447"/>
              <a:gd name="T16" fmla="*/ 2147483647 w 604"/>
              <a:gd name="T17" fmla="*/ 2147483647 h 1447"/>
              <a:gd name="T18" fmla="*/ 2147483647 w 604"/>
              <a:gd name="T19" fmla="*/ 2147483647 h 1447"/>
              <a:gd name="T20" fmla="*/ 2147483647 w 604"/>
              <a:gd name="T21" fmla="*/ 2147483647 h 1447"/>
              <a:gd name="T22" fmla="*/ 2147483647 w 604"/>
              <a:gd name="T23" fmla="*/ 2147483647 h 1447"/>
              <a:gd name="T24" fmla="*/ 2147483647 w 604"/>
              <a:gd name="T25" fmla="*/ 2147483647 h 1447"/>
              <a:gd name="T26" fmla="*/ 2147483647 w 604"/>
              <a:gd name="T27" fmla="*/ 2147483647 h 1447"/>
              <a:gd name="T28" fmla="*/ 2147483647 w 604"/>
              <a:gd name="T29" fmla="*/ 2147483647 h 1447"/>
              <a:gd name="T30" fmla="*/ 2147483647 w 604"/>
              <a:gd name="T31" fmla="*/ 2147483647 h 1447"/>
              <a:gd name="T32" fmla="*/ 2147483647 w 604"/>
              <a:gd name="T33" fmla="*/ 2147483647 h 1447"/>
              <a:gd name="T34" fmla="*/ 2147483647 w 604"/>
              <a:gd name="T35" fmla="*/ 2147483647 h 1447"/>
              <a:gd name="T36" fmla="*/ 2147483647 w 604"/>
              <a:gd name="T37" fmla="*/ 2147483647 h 1447"/>
              <a:gd name="T38" fmla="*/ 2147483647 w 604"/>
              <a:gd name="T39" fmla="*/ 2147483647 h 1447"/>
              <a:gd name="T40" fmla="*/ 2147483647 w 604"/>
              <a:gd name="T41" fmla="*/ 2147483647 h 1447"/>
              <a:gd name="T42" fmla="*/ 2147483647 w 604"/>
              <a:gd name="T43" fmla="*/ 2147483647 h 1447"/>
              <a:gd name="T44" fmla="*/ 2147483647 w 604"/>
              <a:gd name="T45" fmla="*/ 2147483647 h 14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4"/>
              <a:gd name="T70" fmla="*/ 0 h 1447"/>
              <a:gd name="T71" fmla="*/ 604 w 604"/>
              <a:gd name="T72" fmla="*/ 1447 h 144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4" h="1447">
                <a:moveTo>
                  <a:pt x="0" y="0"/>
                </a:moveTo>
                <a:lnTo>
                  <a:pt x="75" y="150"/>
                </a:lnTo>
                <a:lnTo>
                  <a:pt x="130" y="275"/>
                </a:lnTo>
                <a:lnTo>
                  <a:pt x="171" y="369"/>
                </a:lnTo>
                <a:lnTo>
                  <a:pt x="191" y="444"/>
                </a:lnTo>
                <a:lnTo>
                  <a:pt x="221" y="557"/>
                </a:lnTo>
                <a:lnTo>
                  <a:pt x="281" y="701"/>
                </a:lnTo>
                <a:lnTo>
                  <a:pt x="307" y="776"/>
                </a:lnTo>
                <a:lnTo>
                  <a:pt x="332" y="851"/>
                </a:lnTo>
                <a:lnTo>
                  <a:pt x="347" y="933"/>
                </a:lnTo>
                <a:lnTo>
                  <a:pt x="352" y="1020"/>
                </a:lnTo>
                <a:lnTo>
                  <a:pt x="352" y="1095"/>
                </a:lnTo>
                <a:lnTo>
                  <a:pt x="372" y="1152"/>
                </a:lnTo>
                <a:lnTo>
                  <a:pt x="397" y="1195"/>
                </a:lnTo>
                <a:lnTo>
                  <a:pt x="437" y="1227"/>
                </a:lnTo>
                <a:lnTo>
                  <a:pt x="478" y="1246"/>
                </a:lnTo>
                <a:lnTo>
                  <a:pt x="508" y="1277"/>
                </a:lnTo>
                <a:lnTo>
                  <a:pt x="528" y="1314"/>
                </a:lnTo>
                <a:lnTo>
                  <a:pt x="543" y="1358"/>
                </a:lnTo>
                <a:lnTo>
                  <a:pt x="548" y="1390"/>
                </a:lnTo>
                <a:lnTo>
                  <a:pt x="563" y="1421"/>
                </a:lnTo>
                <a:lnTo>
                  <a:pt x="578" y="1440"/>
                </a:lnTo>
                <a:lnTo>
                  <a:pt x="603" y="1446"/>
                </a:lnTo>
              </a:path>
            </a:pathLst>
          </a:custGeom>
          <a:noFill/>
          <a:ln w="12700" cap="rnd">
            <a:solidFill>
              <a:srgbClr val="000000"/>
            </a:solidFill>
            <a:round/>
            <a:headEnd type="none" w="sm" len="sm"/>
            <a:tailEnd type="none" w="sm" len="sm"/>
          </a:ln>
        </p:spPr>
        <p:txBody>
          <a:bodyPr/>
          <a:lstStyle/>
          <a:p>
            <a:endParaRPr lang="ar-SA"/>
          </a:p>
        </p:txBody>
      </p:sp>
      <p:sp>
        <p:nvSpPr>
          <p:cNvPr id="31757" name="Freeform 10"/>
          <p:cNvSpPr>
            <a:spLocks/>
          </p:cNvSpPr>
          <p:nvPr/>
        </p:nvSpPr>
        <p:spPr bwMode="auto">
          <a:xfrm>
            <a:off x="623888" y="3579813"/>
            <a:ext cx="784225" cy="1352550"/>
          </a:xfrm>
          <a:custGeom>
            <a:avLst/>
            <a:gdLst>
              <a:gd name="T0" fmla="*/ 0 w 494"/>
              <a:gd name="T1" fmla="*/ 0 h 852"/>
              <a:gd name="T2" fmla="*/ 2147483647 w 494"/>
              <a:gd name="T3" fmla="*/ 2147483647 h 852"/>
              <a:gd name="T4" fmla="*/ 2147483647 w 494"/>
              <a:gd name="T5" fmla="*/ 2147483647 h 852"/>
              <a:gd name="T6" fmla="*/ 2147483647 w 494"/>
              <a:gd name="T7" fmla="*/ 2147483647 h 852"/>
              <a:gd name="T8" fmla="*/ 2147483647 w 494"/>
              <a:gd name="T9" fmla="*/ 2147483647 h 852"/>
              <a:gd name="T10" fmla="*/ 2147483647 w 494"/>
              <a:gd name="T11" fmla="*/ 2147483647 h 852"/>
              <a:gd name="T12" fmla="*/ 2147483647 w 494"/>
              <a:gd name="T13" fmla="*/ 2147483647 h 852"/>
              <a:gd name="T14" fmla="*/ 2147483647 w 494"/>
              <a:gd name="T15" fmla="*/ 2147483647 h 852"/>
              <a:gd name="T16" fmla="*/ 2147483647 w 494"/>
              <a:gd name="T17" fmla="*/ 2147483647 h 852"/>
              <a:gd name="T18" fmla="*/ 2147483647 w 494"/>
              <a:gd name="T19" fmla="*/ 2147483647 h 852"/>
              <a:gd name="T20" fmla="*/ 2147483647 w 494"/>
              <a:gd name="T21" fmla="*/ 2147483647 h 852"/>
              <a:gd name="T22" fmla="*/ 2147483647 w 494"/>
              <a:gd name="T23" fmla="*/ 2147483647 h 852"/>
              <a:gd name="T24" fmla="*/ 2147483647 w 494"/>
              <a:gd name="T25" fmla="*/ 2147483647 h 852"/>
              <a:gd name="T26" fmla="*/ 2147483647 w 494"/>
              <a:gd name="T27" fmla="*/ 2147483647 h 852"/>
              <a:gd name="T28" fmla="*/ 2147483647 w 494"/>
              <a:gd name="T29" fmla="*/ 2147483647 h 8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4"/>
              <a:gd name="T46" fmla="*/ 0 h 852"/>
              <a:gd name="T47" fmla="*/ 494 w 494"/>
              <a:gd name="T48" fmla="*/ 852 h 8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4" h="852">
                <a:moveTo>
                  <a:pt x="0" y="0"/>
                </a:moveTo>
                <a:lnTo>
                  <a:pt x="55" y="112"/>
                </a:lnTo>
                <a:lnTo>
                  <a:pt x="101" y="219"/>
                </a:lnTo>
                <a:lnTo>
                  <a:pt x="131" y="306"/>
                </a:lnTo>
                <a:lnTo>
                  <a:pt x="141" y="381"/>
                </a:lnTo>
                <a:lnTo>
                  <a:pt x="141" y="438"/>
                </a:lnTo>
                <a:lnTo>
                  <a:pt x="156" y="482"/>
                </a:lnTo>
                <a:lnTo>
                  <a:pt x="176" y="519"/>
                </a:lnTo>
                <a:lnTo>
                  <a:pt x="211" y="550"/>
                </a:lnTo>
                <a:lnTo>
                  <a:pt x="267" y="600"/>
                </a:lnTo>
                <a:lnTo>
                  <a:pt x="297" y="676"/>
                </a:lnTo>
                <a:lnTo>
                  <a:pt x="312" y="713"/>
                </a:lnTo>
                <a:lnTo>
                  <a:pt x="352" y="757"/>
                </a:lnTo>
                <a:lnTo>
                  <a:pt x="412" y="801"/>
                </a:lnTo>
                <a:lnTo>
                  <a:pt x="493" y="851"/>
                </a:lnTo>
              </a:path>
            </a:pathLst>
          </a:custGeom>
          <a:noFill/>
          <a:ln w="12700" cap="rnd">
            <a:solidFill>
              <a:srgbClr val="000000"/>
            </a:solidFill>
            <a:round/>
            <a:headEnd type="none" w="sm" len="sm"/>
            <a:tailEnd type="none" w="sm" len="sm"/>
          </a:ln>
        </p:spPr>
        <p:txBody>
          <a:bodyPr/>
          <a:lstStyle/>
          <a:p>
            <a:endParaRPr lang="ar-SA"/>
          </a:p>
        </p:txBody>
      </p:sp>
      <p:sp>
        <p:nvSpPr>
          <p:cNvPr id="31758" name="Freeform 11"/>
          <p:cNvSpPr>
            <a:spLocks/>
          </p:cNvSpPr>
          <p:nvPr/>
        </p:nvSpPr>
        <p:spPr bwMode="auto">
          <a:xfrm>
            <a:off x="400050" y="3848100"/>
            <a:ext cx="1065213" cy="1212850"/>
          </a:xfrm>
          <a:custGeom>
            <a:avLst/>
            <a:gdLst>
              <a:gd name="T0" fmla="*/ 0 w 670"/>
              <a:gd name="T1" fmla="*/ 0 h 764"/>
              <a:gd name="T2" fmla="*/ 2147483647 w 670"/>
              <a:gd name="T3" fmla="*/ 2147483647 h 764"/>
              <a:gd name="T4" fmla="*/ 2147483647 w 670"/>
              <a:gd name="T5" fmla="*/ 2147483647 h 764"/>
              <a:gd name="T6" fmla="*/ 2147483647 w 670"/>
              <a:gd name="T7" fmla="*/ 2147483647 h 764"/>
              <a:gd name="T8" fmla="*/ 2147483647 w 670"/>
              <a:gd name="T9" fmla="*/ 2147483647 h 764"/>
              <a:gd name="T10" fmla="*/ 2147483647 w 670"/>
              <a:gd name="T11" fmla="*/ 2147483647 h 764"/>
              <a:gd name="T12" fmla="*/ 2147483647 w 670"/>
              <a:gd name="T13" fmla="*/ 2147483647 h 764"/>
              <a:gd name="T14" fmla="*/ 2147483647 w 670"/>
              <a:gd name="T15" fmla="*/ 2147483647 h 764"/>
              <a:gd name="T16" fmla="*/ 2147483647 w 670"/>
              <a:gd name="T17" fmla="*/ 2147483647 h 764"/>
              <a:gd name="T18" fmla="*/ 2147483647 w 670"/>
              <a:gd name="T19" fmla="*/ 2147483647 h 764"/>
              <a:gd name="T20" fmla="*/ 2147483647 w 670"/>
              <a:gd name="T21" fmla="*/ 2147483647 h 764"/>
              <a:gd name="T22" fmla="*/ 2147483647 w 670"/>
              <a:gd name="T23" fmla="*/ 2147483647 h 764"/>
              <a:gd name="T24" fmla="*/ 2147483647 w 670"/>
              <a:gd name="T25" fmla="*/ 2147483647 h 764"/>
              <a:gd name="T26" fmla="*/ 2147483647 w 670"/>
              <a:gd name="T27" fmla="*/ 2147483647 h 764"/>
              <a:gd name="T28" fmla="*/ 2147483647 w 670"/>
              <a:gd name="T29" fmla="*/ 2147483647 h 764"/>
              <a:gd name="T30" fmla="*/ 2147483647 w 670"/>
              <a:gd name="T31" fmla="*/ 2147483647 h 764"/>
              <a:gd name="T32" fmla="*/ 2147483647 w 670"/>
              <a:gd name="T33" fmla="*/ 2147483647 h 7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0"/>
              <a:gd name="T52" fmla="*/ 0 h 764"/>
              <a:gd name="T53" fmla="*/ 670 w 670"/>
              <a:gd name="T54" fmla="*/ 764 h 7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0" h="764">
                <a:moveTo>
                  <a:pt x="0" y="0"/>
                </a:moveTo>
                <a:lnTo>
                  <a:pt x="70" y="93"/>
                </a:lnTo>
                <a:lnTo>
                  <a:pt x="121" y="187"/>
                </a:lnTo>
                <a:lnTo>
                  <a:pt x="151" y="262"/>
                </a:lnTo>
                <a:lnTo>
                  <a:pt x="156" y="338"/>
                </a:lnTo>
                <a:lnTo>
                  <a:pt x="151" y="394"/>
                </a:lnTo>
                <a:lnTo>
                  <a:pt x="161" y="444"/>
                </a:lnTo>
                <a:lnTo>
                  <a:pt x="186" y="482"/>
                </a:lnTo>
                <a:lnTo>
                  <a:pt x="226" y="507"/>
                </a:lnTo>
                <a:lnTo>
                  <a:pt x="307" y="550"/>
                </a:lnTo>
                <a:lnTo>
                  <a:pt x="387" y="613"/>
                </a:lnTo>
                <a:lnTo>
                  <a:pt x="463" y="663"/>
                </a:lnTo>
                <a:lnTo>
                  <a:pt x="563" y="701"/>
                </a:lnTo>
                <a:lnTo>
                  <a:pt x="609" y="707"/>
                </a:lnTo>
                <a:lnTo>
                  <a:pt x="639" y="719"/>
                </a:lnTo>
                <a:lnTo>
                  <a:pt x="659" y="738"/>
                </a:lnTo>
                <a:lnTo>
                  <a:pt x="669" y="763"/>
                </a:lnTo>
              </a:path>
            </a:pathLst>
          </a:custGeom>
          <a:noFill/>
          <a:ln w="12700" cap="rnd">
            <a:solidFill>
              <a:srgbClr val="000000"/>
            </a:solidFill>
            <a:round/>
            <a:headEnd type="none" w="sm" len="sm"/>
            <a:tailEnd type="none" w="sm" len="sm"/>
          </a:ln>
        </p:spPr>
        <p:txBody>
          <a:bodyPr/>
          <a:lstStyle/>
          <a:p>
            <a:endParaRPr lang="ar-SA"/>
          </a:p>
        </p:txBody>
      </p:sp>
      <p:sp>
        <p:nvSpPr>
          <p:cNvPr id="31759" name="Freeform 12"/>
          <p:cNvSpPr>
            <a:spLocks/>
          </p:cNvSpPr>
          <p:nvPr/>
        </p:nvSpPr>
        <p:spPr bwMode="auto">
          <a:xfrm>
            <a:off x="1804988" y="2843213"/>
            <a:ext cx="904875" cy="2147887"/>
          </a:xfrm>
          <a:custGeom>
            <a:avLst/>
            <a:gdLst>
              <a:gd name="T0" fmla="*/ 2147483647 w 570"/>
              <a:gd name="T1" fmla="*/ 0 h 1353"/>
              <a:gd name="T2" fmla="*/ 2147483647 w 570"/>
              <a:gd name="T3" fmla="*/ 2147483647 h 1353"/>
              <a:gd name="T4" fmla="*/ 2147483647 w 570"/>
              <a:gd name="T5" fmla="*/ 2147483647 h 1353"/>
              <a:gd name="T6" fmla="*/ 2147483647 w 570"/>
              <a:gd name="T7" fmla="*/ 2147483647 h 1353"/>
              <a:gd name="T8" fmla="*/ 2147483647 w 570"/>
              <a:gd name="T9" fmla="*/ 2147483647 h 1353"/>
              <a:gd name="T10" fmla="*/ 2147483647 w 570"/>
              <a:gd name="T11" fmla="*/ 2147483647 h 1353"/>
              <a:gd name="T12" fmla="*/ 2147483647 w 570"/>
              <a:gd name="T13" fmla="*/ 2147483647 h 1353"/>
              <a:gd name="T14" fmla="*/ 2147483647 w 570"/>
              <a:gd name="T15" fmla="*/ 2147483647 h 1353"/>
              <a:gd name="T16" fmla="*/ 2147483647 w 570"/>
              <a:gd name="T17" fmla="*/ 2147483647 h 1353"/>
              <a:gd name="T18" fmla="*/ 2147483647 w 570"/>
              <a:gd name="T19" fmla="*/ 2147483647 h 1353"/>
              <a:gd name="T20" fmla="*/ 2147483647 w 570"/>
              <a:gd name="T21" fmla="*/ 2147483647 h 1353"/>
              <a:gd name="T22" fmla="*/ 2147483647 w 570"/>
              <a:gd name="T23" fmla="*/ 2147483647 h 1353"/>
              <a:gd name="T24" fmla="*/ 2147483647 w 570"/>
              <a:gd name="T25" fmla="*/ 2147483647 h 1353"/>
              <a:gd name="T26" fmla="*/ 2147483647 w 570"/>
              <a:gd name="T27" fmla="*/ 2147483647 h 1353"/>
              <a:gd name="T28" fmla="*/ 2147483647 w 570"/>
              <a:gd name="T29" fmla="*/ 2147483647 h 1353"/>
              <a:gd name="T30" fmla="*/ 2147483647 w 570"/>
              <a:gd name="T31" fmla="*/ 2147483647 h 1353"/>
              <a:gd name="T32" fmla="*/ 2147483647 w 570"/>
              <a:gd name="T33" fmla="*/ 2147483647 h 1353"/>
              <a:gd name="T34" fmla="*/ 2147483647 w 570"/>
              <a:gd name="T35" fmla="*/ 2147483647 h 1353"/>
              <a:gd name="T36" fmla="*/ 2147483647 w 570"/>
              <a:gd name="T37" fmla="*/ 2147483647 h 1353"/>
              <a:gd name="T38" fmla="*/ 2147483647 w 570"/>
              <a:gd name="T39" fmla="*/ 2147483647 h 1353"/>
              <a:gd name="T40" fmla="*/ 2147483647 w 570"/>
              <a:gd name="T41" fmla="*/ 2147483647 h 1353"/>
              <a:gd name="T42" fmla="*/ 2147483647 w 570"/>
              <a:gd name="T43" fmla="*/ 2147483647 h 1353"/>
              <a:gd name="T44" fmla="*/ 2147483647 w 570"/>
              <a:gd name="T45" fmla="*/ 2147483647 h 1353"/>
              <a:gd name="T46" fmla="*/ 2147483647 w 570"/>
              <a:gd name="T47" fmla="*/ 2147483647 h 1353"/>
              <a:gd name="T48" fmla="*/ 2147483647 w 570"/>
              <a:gd name="T49" fmla="*/ 2147483647 h 1353"/>
              <a:gd name="T50" fmla="*/ 0 w 570"/>
              <a:gd name="T51" fmla="*/ 2147483647 h 1353"/>
              <a:gd name="T52" fmla="*/ 0 w 570"/>
              <a:gd name="T53" fmla="*/ 2147483647 h 13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0"/>
              <a:gd name="T82" fmla="*/ 0 h 1353"/>
              <a:gd name="T83" fmla="*/ 570 w 570"/>
              <a:gd name="T84" fmla="*/ 1353 h 135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0" h="1353">
                <a:moveTo>
                  <a:pt x="569" y="0"/>
                </a:moveTo>
                <a:lnTo>
                  <a:pt x="508" y="88"/>
                </a:lnTo>
                <a:lnTo>
                  <a:pt x="453" y="169"/>
                </a:lnTo>
                <a:lnTo>
                  <a:pt x="413" y="238"/>
                </a:lnTo>
                <a:lnTo>
                  <a:pt x="378" y="307"/>
                </a:lnTo>
                <a:lnTo>
                  <a:pt x="347" y="357"/>
                </a:lnTo>
                <a:lnTo>
                  <a:pt x="332" y="407"/>
                </a:lnTo>
                <a:lnTo>
                  <a:pt x="317" y="445"/>
                </a:lnTo>
                <a:lnTo>
                  <a:pt x="317" y="482"/>
                </a:lnTo>
                <a:lnTo>
                  <a:pt x="307" y="526"/>
                </a:lnTo>
                <a:lnTo>
                  <a:pt x="292" y="576"/>
                </a:lnTo>
                <a:lnTo>
                  <a:pt x="262" y="614"/>
                </a:lnTo>
                <a:lnTo>
                  <a:pt x="227" y="651"/>
                </a:lnTo>
                <a:lnTo>
                  <a:pt x="151" y="726"/>
                </a:lnTo>
                <a:lnTo>
                  <a:pt x="106" y="827"/>
                </a:lnTo>
                <a:lnTo>
                  <a:pt x="91" y="870"/>
                </a:lnTo>
                <a:lnTo>
                  <a:pt x="86" y="920"/>
                </a:lnTo>
                <a:lnTo>
                  <a:pt x="91" y="958"/>
                </a:lnTo>
                <a:lnTo>
                  <a:pt x="106" y="996"/>
                </a:lnTo>
                <a:lnTo>
                  <a:pt x="111" y="1027"/>
                </a:lnTo>
                <a:lnTo>
                  <a:pt x="111" y="1064"/>
                </a:lnTo>
                <a:lnTo>
                  <a:pt x="96" y="1108"/>
                </a:lnTo>
                <a:lnTo>
                  <a:pt x="71" y="1165"/>
                </a:lnTo>
                <a:lnTo>
                  <a:pt x="36" y="1215"/>
                </a:lnTo>
                <a:lnTo>
                  <a:pt x="15" y="1259"/>
                </a:lnTo>
                <a:lnTo>
                  <a:pt x="0" y="1309"/>
                </a:lnTo>
                <a:lnTo>
                  <a:pt x="0" y="1352"/>
                </a:lnTo>
              </a:path>
            </a:pathLst>
          </a:custGeom>
          <a:noFill/>
          <a:ln w="12700" cap="rnd">
            <a:solidFill>
              <a:srgbClr val="000000"/>
            </a:solidFill>
            <a:round/>
            <a:headEnd type="none" w="sm" len="sm"/>
            <a:tailEnd type="none" w="sm" len="sm"/>
          </a:ln>
        </p:spPr>
        <p:txBody>
          <a:bodyPr/>
          <a:lstStyle/>
          <a:p>
            <a:endParaRPr lang="ar-SA"/>
          </a:p>
        </p:txBody>
      </p:sp>
      <p:sp>
        <p:nvSpPr>
          <p:cNvPr id="31760" name="Freeform 13"/>
          <p:cNvSpPr>
            <a:spLocks/>
          </p:cNvSpPr>
          <p:nvPr/>
        </p:nvSpPr>
        <p:spPr bwMode="auto">
          <a:xfrm>
            <a:off x="1820863" y="3043238"/>
            <a:ext cx="1112837" cy="1978025"/>
          </a:xfrm>
          <a:custGeom>
            <a:avLst/>
            <a:gdLst>
              <a:gd name="T0" fmla="*/ 2147483647 w 701"/>
              <a:gd name="T1" fmla="*/ 2147483647 h 1246"/>
              <a:gd name="T2" fmla="*/ 2147483647 w 701"/>
              <a:gd name="T3" fmla="*/ 2147483647 h 1246"/>
              <a:gd name="T4" fmla="*/ 2147483647 w 701"/>
              <a:gd name="T5" fmla="*/ 2147483647 h 1246"/>
              <a:gd name="T6" fmla="*/ 2147483647 w 701"/>
              <a:gd name="T7" fmla="*/ 2147483647 h 1246"/>
              <a:gd name="T8" fmla="*/ 2147483647 w 701"/>
              <a:gd name="T9" fmla="*/ 2147483647 h 1246"/>
              <a:gd name="T10" fmla="*/ 2147483647 w 701"/>
              <a:gd name="T11" fmla="*/ 2147483647 h 1246"/>
              <a:gd name="T12" fmla="*/ 2147483647 w 701"/>
              <a:gd name="T13" fmla="*/ 2147483647 h 1246"/>
              <a:gd name="T14" fmla="*/ 2147483647 w 701"/>
              <a:gd name="T15" fmla="*/ 2147483647 h 1246"/>
              <a:gd name="T16" fmla="*/ 2147483647 w 701"/>
              <a:gd name="T17" fmla="*/ 2147483647 h 1246"/>
              <a:gd name="T18" fmla="*/ 2147483647 w 701"/>
              <a:gd name="T19" fmla="*/ 2147483647 h 1246"/>
              <a:gd name="T20" fmla="*/ 2147483647 w 701"/>
              <a:gd name="T21" fmla="*/ 2147483647 h 1246"/>
              <a:gd name="T22" fmla="*/ 2147483647 w 701"/>
              <a:gd name="T23" fmla="*/ 2147483647 h 1246"/>
              <a:gd name="T24" fmla="*/ 2147483647 w 701"/>
              <a:gd name="T25" fmla="*/ 2147483647 h 1246"/>
              <a:gd name="T26" fmla="*/ 2147483647 w 701"/>
              <a:gd name="T27" fmla="*/ 2147483647 h 1246"/>
              <a:gd name="T28" fmla="*/ 2147483647 w 701"/>
              <a:gd name="T29" fmla="*/ 2147483647 h 1246"/>
              <a:gd name="T30" fmla="*/ 0 w 701"/>
              <a:gd name="T31" fmla="*/ 2147483647 h 1246"/>
              <a:gd name="T32" fmla="*/ 2147483647 w 701"/>
              <a:gd name="T33" fmla="*/ 2147483647 h 1246"/>
              <a:gd name="T34" fmla="*/ 2147483647 w 701"/>
              <a:gd name="T35" fmla="*/ 2147483647 h 1246"/>
              <a:gd name="T36" fmla="*/ 2147483647 w 701"/>
              <a:gd name="T37" fmla="*/ 2147483647 h 1246"/>
              <a:gd name="T38" fmla="*/ 2147483647 w 701"/>
              <a:gd name="T39" fmla="*/ 2147483647 h 1246"/>
              <a:gd name="T40" fmla="*/ 2147483647 w 701"/>
              <a:gd name="T41" fmla="*/ 2147483647 h 1246"/>
              <a:gd name="T42" fmla="*/ 2147483647 w 701"/>
              <a:gd name="T43" fmla="*/ 2147483647 h 1246"/>
              <a:gd name="T44" fmla="*/ 2147483647 w 701"/>
              <a:gd name="T45" fmla="*/ 2147483647 h 1246"/>
              <a:gd name="T46" fmla="*/ 2147483647 w 701"/>
              <a:gd name="T47" fmla="*/ 2147483647 h 1246"/>
              <a:gd name="T48" fmla="*/ 2147483647 w 701"/>
              <a:gd name="T49" fmla="*/ 2147483647 h 1246"/>
              <a:gd name="T50" fmla="*/ 2147483647 w 701"/>
              <a:gd name="T51" fmla="*/ 2147483647 h 1246"/>
              <a:gd name="T52" fmla="*/ 2147483647 w 701"/>
              <a:gd name="T53" fmla="*/ 2147483647 h 1246"/>
              <a:gd name="T54" fmla="*/ 2147483647 w 701"/>
              <a:gd name="T55" fmla="*/ 2147483647 h 1246"/>
              <a:gd name="T56" fmla="*/ 2147483647 w 701"/>
              <a:gd name="T57" fmla="*/ 2147483647 h 1246"/>
              <a:gd name="T58" fmla="*/ 2147483647 w 701"/>
              <a:gd name="T59" fmla="*/ 2147483647 h 1246"/>
              <a:gd name="T60" fmla="*/ 2147483647 w 701"/>
              <a:gd name="T61" fmla="*/ 2147483647 h 1246"/>
              <a:gd name="T62" fmla="*/ 2147483647 w 701"/>
              <a:gd name="T63" fmla="*/ 2147483647 h 1246"/>
              <a:gd name="T64" fmla="*/ 2147483647 w 701"/>
              <a:gd name="T65" fmla="*/ 2147483647 h 1246"/>
              <a:gd name="T66" fmla="*/ 2147483647 w 701"/>
              <a:gd name="T67" fmla="*/ 2147483647 h 1246"/>
              <a:gd name="T68" fmla="*/ 2147483647 w 701"/>
              <a:gd name="T69" fmla="*/ 0 h 1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01"/>
              <a:gd name="T106" fmla="*/ 0 h 1246"/>
              <a:gd name="T107" fmla="*/ 701 w 701"/>
              <a:gd name="T108" fmla="*/ 1246 h 1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01" h="1246">
                <a:moveTo>
                  <a:pt x="664" y="43"/>
                </a:moveTo>
                <a:lnTo>
                  <a:pt x="564" y="194"/>
                </a:lnTo>
                <a:lnTo>
                  <a:pt x="483" y="313"/>
                </a:lnTo>
                <a:lnTo>
                  <a:pt x="418" y="400"/>
                </a:lnTo>
                <a:lnTo>
                  <a:pt x="378" y="463"/>
                </a:lnTo>
                <a:lnTo>
                  <a:pt x="312" y="544"/>
                </a:lnTo>
                <a:lnTo>
                  <a:pt x="272" y="632"/>
                </a:lnTo>
                <a:lnTo>
                  <a:pt x="237" y="713"/>
                </a:lnTo>
                <a:lnTo>
                  <a:pt x="217" y="801"/>
                </a:lnTo>
                <a:lnTo>
                  <a:pt x="187" y="888"/>
                </a:lnTo>
                <a:lnTo>
                  <a:pt x="146" y="995"/>
                </a:lnTo>
                <a:lnTo>
                  <a:pt x="96" y="1082"/>
                </a:lnTo>
                <a:lnTo>
                  <a:pt x="61" y="1145"/>
                </a:lnTo>
                <a:lnTo>
                  <a:pt x="26" y="1183"/>
                </a:lnTo>
                <a:lnTo>
                  <a:pt x="5" y="1226"/>
                </a:lnTo>
                <a:lnTo>
                  <a:pt x="0" y="1239"/>
                </a:lnTo>
                <a:lnTo>
                  <a:pt x="11" y="1245"/>
                </a:lnTo>
                <a:lnTo>
                  <a:pt x="36" y="1239"/>
                </a:lnTo>
                <a:lnTo>
                  <a:pt x="76" y="1226"/>
                </a:lnTo>
                <a:lnTo>
                  <a:pt x="121" y="1195"/>
                </a:lnTo>
                <a:lnTo>
                  <a:pt x="171" y="1158"/>
                </a:lnTo>
                <a:lnTo>
                  <a:pt x="227" y="1101"/>
                </a:lnTo>
                <a:lnTo>
                  <a:pt x="287" y="1039"/>
                </a:lnTo>
                <a:lnTo>
                  <a:pt x="342" y="963"/>
                </a:lnTo>
                <a:lnTo>
                  <a:pt x="388" y="888"/>
                </a:lnTo>
                <a:lnTo>
                  <a:pt x="428" y="820"/>
                </a:lnTo>
                <a:lnTo>
                  <a:pt x="463" y="757"/>
                </a:lnTo>
                <a:lnTo>
                  <a:pt x="519" y="607"/>
                </a:lnTo>
                <a:lnTo>
                  <a:pt x="589" y="438"/>
                </a:lnTo>
                <a:lnTo>
                  <a:pt x="619" y="350"/>
                </a:lnTo>
                <a:lnTo>
                  <a:pt x="644" y="275"/>
                </a:lnTo>
                <a:lnTo>
                  <a:pt x="659" y="219"/>
                </a:lnTo>
                <a:lnTo>
                  <a:pt x="664" y="187"/>
                </a:lnTo>
                <a:lnTo>
                  <a:pt x="669" y="106"/>
                </a:lnTo>
                <a:lnTo>
                  <a:pt x="700" y="0"/>
                </a:lnTo>
              </a:path>
            </a:pathLst>
          </a:custGeom>
          <a:noFill/>
          <a:ln w="12700" cap="rnd">
            <a:solidFill>
              <a:srgbClr val="000000"/>
            </a:solidFill>
            <a:round/>
            <a:headEnd type="none" w="sm" len="sm"/>
            <a:tailEnd type="none" w="sm" len="sm"/>
          </a:ln>
        </p:spPr>
        <p:txBody>
          <a:bodyPr/>
          <a:lstStyle/>
          <a:p>
            <a:endParaRPr lang="ar-SA"/>
          </a:p>
        </p:txBody>
      </p:sp>
      <p:sp>
        <p:nvSpPr>
          <p:cNvPr id="31761" name="Freeform 14"/>
          <p:cNvSpPr>
            <a:spLocks/>
          </p:cNvSpPr>
          <p:nvPr/>
        </p:nvSpPr>
        <p:spPr bwMode="auto">
          <a:xfrm>
            <a:off x="2309813" y="2705100"/>
            <a:ext cx="736600" cy="1144588"/>
          </a:xfrm>
          <a:custGeom>
            <a:avLst/>
            <a:gdLst>
              <a:gd name="T0" fmla="*/ 2147483647 w 464"/>
              <a:gd name="T1" fmla="*/ 0 h 721"/>
              <a:gd name="T2" fmla="*/ 2147483647 w 464"/>
              <a:gd name="T3" fmla="*/ 2147483647 h 721"/>
              <a:gd name="T4" fmla="*/ 2147483647 w 464"/>
              <a:gd name="T5" fmla="*/ 2147483647 h 721"/>
              <a:gd name="T6" fmla="*/ 2147483647 w 464"/>
              <a:gd name="T7" fmla="*/ 2147483647 h 721"/>
              <a:gd name="T8" fmla="*/ 2147483647 w 464"/>
              <a:gd name="T9" fmla="*/ 2147483647 h 721"/>
              <a:gd name="T10" fmla="*/ 2147483647 w 464"/>
              <a:gd name="T11" fmla="*/ 2147483647 h 721"/>
              <a:gd name="T12" fmla="*/ 2147483647 w 464"/>
              <a:gd name="T13" fmla="*/ 2147483647 h 721"/>
              <a:gd name="T14" fmla="*/ 2147483647 w 464"/>
              <a:gd name="T15" fmla="*/ 2147483647 h 721"/>
              <a:gd name="T16" fmla="*/ 2147483647 w 464"/>
              <a:gd name="T17" fmla="*/ 2147483647 h 721"/>
              <a:gd name="T18" fmla="*/ 2147483647 w 464"/>
              <a:gd name="T19" fmla="*/ 2147483647 h 721"/>
              <a:gd name="T20" fmla="*/ 0 w 464"/>
              <a:gd name="T21" fmla="*/ 2147483647 h 7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4"/>
              <a:gd name="T34" fmla="*/ 0 h 721"/>
              <a:gd name="T35" fmla="*/ 464 w 464"/>
              <a:gd name="T36" fmla="*/ 721 h 7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4" h="721">
                <a:moveTo>
                  <a:pt x="463" y="0"/>
                </a:moveTo>
                <a:lnTo>
                  <a:pt x="378" y="75"/>
                </a:lnTo>
                <a:lnTo>
                  <a:pt x="307" y="150"/>
                </a:lnTo>
                <a:lnTo>
                  <a:pt x="242" y="213"/>
                </a:lnTo>
                <a:lnTo>
                  <a:pt x="196" y="275"/>
                </a:lnTo>
                <a:lnTo>
                  <a:pt x="151" y="325"/>
                </a:lnTo>
                <a:lnTo>
                  <a:pt x="121" y="375"/>
                </a:lnTo>
                <a:lnTo>
                  <a:pt x="96" y="432"/>
                </a:lnTo>
                <a:lnTo>
                  <a:pt x="86" y="488"/>
                </a:lnTo>
                <a:lnTo>
                  <a:pt x="56" y="594"/>
                </a:lnTo>
                <a:lnTo>
                  <a:pt x="0" y="720"/>
                </a:lnTo>
              </a:path>
            </a:pathLst>
          </a:custGeom>
          <a:noFill/>
          <a:ln w="12700" cap="rnd">
            <a:solidFill>
              <a:srgbClr val="000000"/>
            </a:solidFill>
            <a:round/>
            <a:headEnd type="none" w="sm" len="sm"/>
            <a:tailEnd type="none" w="sm" len="sm"/>
          </a:ln>
        </p:spPr>
        <p:txBody>
          <a:bodyPr/>
          <a:lstStyle/>
          <a:p>
            <a:endParaRPr lang="ar-SA"/>
          </a:p>
        </p:txBody>
      </p:sp>
      <p:grpSp>
        <p:nvGrpSpPr>
          <p:cNvPr id="31762" name="Group 15"/>
          <p:cNvGrpSpPr>
            <a:grpSpLocks/>
          </p:cNvGrpSpPr>
          <p:nvPr/>
        </p:nvGrpSpPr>
        <p:grpSpPr bwMode="auto">
          <a:xfrm>
            <a:off x="776288" y="2895600"/>
            <a:ext cx="1720850" cy="282575"/>
            <a:chOff x="489" y="1824"/>
            <a:chExt cx="1084" cy="178"/>
          </a:xfrm>
        </p:grpSpPr>
        <p:sp>
          <p:nvSpPr>
            <p:cNvPr id="31971" name="Arc 16"/>
            <p:cNvSpPr>
              <a:spLocks/>
            </p:cNvSpPr>
            <p:nvPr/>
          </p:nvSpPr>
          <p:spPr bwMode="auto">
            <a:xfrm>
              <a:off x="917" y="1829"/>
              <a:ext cx="650" cy="172"/>
            </a:xfrm>
            <a:custGeom>
              <a:avLst/>
              <a:gdLst>
                <a:gd name="T0" fmla="*/ 0 w 21627"/>
                <a:gd name="T1" fmla="*/ 0 h 21600"/>
                <a:gd name="T2" fmla="*/ 0 w 21627"/>
                <a:gd name="T3" fmla="*/ 0 h 21600"/>
                <a:gd name="T4" fmla="*/ 0 w 21627"/>
                <a:gd name="T5" fmla="*/ 0 h 21600"/>
                <a:gd name="T6" fmla="*/ 0 60000 65536"/>
                <a:gd name="T7" fmla="*/ 0 60000 65536"/>
                <a:gd name="T8" fmla="*/ 0 60000 65536"/>
                <a:gd name="T9" fmla="*/ 0 w 21627"/>
                <a:gd name="T10" fmla="*/ 0 h 21600"/>
                <a:gd name="T11" fmla="*/ 21627 w 21627"/>
                <a:gd name="T12" fmla="*/ 21600 h 21600"/>
              </a:gdLst>
              <a:ahLst/>
              <a:cxnLst>
                <a:cxn ang="T6">
                  <a:pos x="T0" y="T1"/>
                </a:cxn>
                <a:cxn ang="T7">
                  <a:pos x="T2" y="T3"/>
                </a:cxn>
                <a:cxn ang="T8">
                  <a:pos x="T4" y="T5"/>
                </a:cxn>
              </a:cxnLst>
              <a:rect l="T9" t="T10" r="T11" b="T12"/>
              <a:pathLst>
                <a:path w="21627" h="21600" fill="none" extrusionOk="0">
                  <a:moveTo>
                    <a:pt x="0" y="0"/>
                  </a:moveTo>
                  <a:cubicBezTo>
                    <a:pt x="11" y="0"/>
                    <a:pt x="22" y="-1"/>
                    <a:pt x="33" y="0"/>
                  </a:cubicBezTo>
                  <a:cubicBezTo>
                    <a:pt x="11766" y="0"/>
                    <a:pt x="21353" y="9366"/>
                    <a:pt x="21627" y="21096"/>
                  </a:cubicBezTo>
                </a:path>
                <a:path w="21627" h="21600" stroke="0" extrusionOk="0">
                  <a:moveTo>
                    <a:pt x="0" y="0"/>
                  </a:moveTo>
                  <a:cubicBezTo>
                    <a:pt x="11" y="0"/>
                    <a:pt x="22" y="-1"/>
                    <a:pt x="33" y="0"/>
                  </a:cubicBezTo>
                  <a:cubicBezTo>
                    <a:pt x="11766" y="0"/>
                    <a:pt x="21353" y="9366"/>
                    <a:pt x="21627" y="21096"/>
                  </a:cubicBezTo>
                  <a:lnTo>
                    <a:pt x="33" y="21600"/>
                  </a:lnTo>
                  <a:close/>
                </a:path>
              </a:pathLst>
            </a:custGeom>
            <a:pattFill prst="pct50">
              <a:fgClr>
                <a:srgbClr val="000000"/>
              </a:fgClr>
              <a:bgClr>
                <a:srgbClr val="FFFFFF"/>
              </a:bgClr>
            </a:pattFill>
            <a:ln w="9525" cap="rnd">
              <a:noFill/>
              <a:round/>
              <a:headEnd/>
              <a:tailEnd/>
            </a:ln>
          </p:spPr>
          <p:txBody>
            <a:bodyPr/>
            <a:lstStyle/>
            <a:p>
              <a:endParaRPr lang="ar-SA"/>
            </a:p>
          </p:txBody>
        </p:sp>
        <p:sp>
          <p:nvSpPr>
            <p:cNvPr id="31972" name="Arc 17"/>
            <p:cNvSpPr>
              <a:spLocks/>
            </p:cNvSpPr>
            <p:nvPr/>
          </p:nvSpPr>
          <p:spPr bwMode="auto">
            <a:xfrm>
              <a:off x="918" y="1824"/>
              <a:ext cx="655" cy="178"/>
            </a:xfrm>
            <a:custGeom>
              <a:avLst/>
              <a:gdLst>
                <a:gd name="T0" fmla="*/ 0 w 21628"/>
                <a:gd name="T1" fmla="*/ 0 h 21600"/>
                <a:gd name="T2" fmla="*/ 0 w 21628"/>
                <a:gd name="T3" fmla="*/ 0 h 21600"/>
                <a:gd name="T4" fmla="*/ 0 w 21628"/>
                <a:gd name="T5" fmla="*/ 0 h 21600"/>
                <a:gd name="T6" fmla="*/ 0 60000 65536"/>
                <a:gd name="T7" fmla="*/ 0 60000 65536"/>
                <a:gd name="T8" fmla="*/ 0 60000 65536"/>
                <a:gd name="T9" fmla="*/ 0 w 21628"/>
                <a:gd name="T10" fmla="*/ 0 h 21600"/>
                <a:gd name="T11" fmla="*/ 21628 w 21628"/>
                <a:gd name="T12" fmla="*/ 21600 h 21600"/>
              </a:gdLst>
              <a:ahLst/>
              <a:cxnLst>
                <a:cxn ang="T6">
                  <a:pos x="T0" y="T1"/>
                </a:cxn>
                <a:cxn ang="T7">
                  <a:pos x="T2" y="T3"/>
                </a:cxn>
                <a:cxn ang="T8">
                  <a:pos x="T4" y="T5"/>
                </a:cxn>
              </a:cxnLst>
              <a:rect l="T9" t="T10" r="T11" b="T12"/>
              <a:pathLst>
                <a:path w="21628" h="21600" fill="none" extrusionOk="0">
                  <a:moveTo>
                    <a:pt x="0" y="0"/>
                  </a:moveTo>
                  <a:cubicBezTo>
                    <a:pt x="11" y="0"/>
                    <a:pt x="22" y="-1"/>
                    <a:pt x="33" y="0"/>
                  </a:cubicBezTo>
                  <a:cubicBezTo>
                    <a:pt x="11772" y="0"/>
                    <a:pt x="21363" y="9376"/>
                    <a:pt x="21627" y="21114"/>
                  </a:cubicBezTo>
                </a:path>
                <a:path w="21628" h="21600" stroke="0" extrusionOk="0">
                  <a:moveTo>
                    <a:pt x="0" y="0"/>
                  </a:moveTo>
                  <a:cubicBezTo>
                    <a:pt x="11" y="0"/>
                    <a:pt x="22" y="-1"/>
                    <a:pt x="33" y="0"/>
                  </a:cubicBezTo>
                  <a:cubicBezTo>
                    <a:pt x="11772" y="0"/>
                    <a:pt x="21363" y="9376"/>
                    <a:pt x="21627" y="21114"/>
                  </a:cubicBezTo>
                  <a:lnTo>
                    <a:pt x="33" y="21600"/>
                  </a:lnTo>
                  <a:close/>
                </a:path>
              </a:pathLst>
            </a:custGeom>
            <a:noFill/>
            <a:ln w="12700" cap="rnd">
              <a:solidFill>
                <a:srgbClr val="000000"/>
              </a:solidFill>
              <a:round/>
              <a:headEnd type="none" w="sm" len="sm"/>
              <a:tailEnd type="none" w="sm" len="sm"/>
            </a:ln>
          </p:spPr>
          <p:txBody>
            <a:bodyPr/>
            <a:lstStyle/>
            <a:p>
              <a:endParaRPr lang="ar-SA"/>
            </a:p>
          </p:txBody>
        </p:sp>
        <p:sp>
          <p:nvSpPr>
            <p:cNvPr id="31973" name="Arc 18"/>
            <p:cNvSpPr>
              <a:spLocks/>
            </p:cNvSpPr>
            <p:nvPr/>
          </p:nvSpPr>
          <p:spPr bwMode="auto">
            <a:xfrm>
              <a:off x="495" y="1831"/>
              <a:ext cx="420" cy="87"/>
            </a:xfrm>
            <a:custGeom>
              <a:avLst/>
              <a:gdLst>
                <a:gd name="T0" fmla="*/ 0 w 21594"/>
                <a:gd name="T1" fmla="*/ 0 h 21599"/>
                <a:gd name="T2" fmla="*/ 0 w 21594"/>
                <a:gd name="T3" fmla="*/ 0 h 21599"/>
                <a:gd name="T4" fmla="*/ 0 w 21594"/>
                <a:gd name="T5" fmla="*/ 0 h 21599"/>
                <a:gd name="T6" fmla="*/ 0 60000 65536"/>
                <a:gd name="T7" fmla="*/ 0 60000 65536"/>
                <a:gd name="T8" fmla="*/ 0 60000 65536"/>
                <a:gd name="T9" fmla="*/ 0 w 21594"/>
                <a:gd name="T10" fmla="*/ 0 h 21599"/>
                <a:gd name="T11" fmla="*/ 21594 w 21594"/>
                <a:gd name="T12" fmla="*/ 21599 h 21599"/>
              </a:gdLst>
              <a:ahLst/>
              <a:cxnLst>
                <a:cxn ang="T6">
                  <a:pos x="T0" y="T1"/>
                </a:cxn>
                <a:cxn ang="T7">
                  <a:pos x="T2" y="T3"/>
                </a:cxn>
                <a:cxn ang="T8">
                  <a:pos x="T4" y="T5"/>
                </a:cxn>
              </a:cxnLst>
              <a:rect l="T9" t="T10" r="T11" b="T12"/>
              <a:pathLst>
                <a:path w="21594" h="21599" fill="none" extrusionOk="0">
                  <a:moveTo>
                    <a:pt x="-1" y="21102"/>
                  </a:moveTo>
                  <a:cubicBezTo>
                    <a:pt x="267" y="9449"/>
                    <a:pt x="9732" y="111"/>
                    <a:pt x="21387" y="-1"/>
                  </a:cubicBezTo>
                </a:path>
                <a:path w="21594" h="21599" stroke="0" extrusionOk="0">
                  <a:moveTo>
                    <a:pt x="-1" y="21102"/>
                  </a:moveTo>
                  <a:cubicBezTo>
                    <a:pt x="267" y="9449"/>
                    <a:pt x="9732" y="111"/>
                    <a:pt x="21387" y="-1"/>
                  </a:cubicBezTo>
                  <a:lnTo>
                    <a:pt x="21594" y="21599"/>
                  </a:lnTo>
                  <a:close/>
                </a:path>
              </a:pathLst>
            </a:custGeom>
            <a:pattFill prst="pct50">
              <a:fgClr>
                <a:srgbClr val="000000"/>
              </a:fgClr>
              <a:bgClr>
                <a:srgbClr val="FFFFFF"/>
              </a:bgClr>
            </a:pattFill>
            <a:ln w="9525" cap="rnd">
              <a:noFill/>
              <a:round/>
              <a:headEnd/>
              <a:tailEnd/>
            </a:ln>
          </p:spPr>
          <p:txBody>
            <a:bodyPr/>
            <a:lstStyle/>
            <a:p>
              <a:endParaRPr lang="ar-SA"/>
            </a:p>
          </p:txBody>
        </p:sp>
        <p:sp>
          <p:nvSpPr>
            <p:cNvPr id="31974" name="Arc 19"/>
            <p:cNvSpPr>
              <a:spLocks/>
            </p:cNvSpPr>
            <p:nvPr/>
          </p:nvSpPr>
          <p:spPr bwMode="auto">
            <a:xfrm>
              <a:off x="489" y="1825"/>
              <a:ext cx="426" cy="93"/>
            </a:xfrm>
            <a:custGeom>
              <a:avLst/>
              <a:gdLst>
                <a:gd name="T0" fmla="*/ 0 w 21595"/>
                <a:gd name="T1" fmla="*/ 0 h 21599"/>
                <a:gd name="T2" fmla="*/ 0 w 21595"/>
                <a:gd name="T3" fmla="*/ 0 h 21599"/>
                <a:gd name="T4" fmla="*/ 0 w 21595"/>
                <a:gd name="T5" fmla="*/ 0 h 21599"/>
                <a:gd name="T6" fmla="*/ 0 60000 65536"/>
                <a:gd name="T7" fmla="*/ 0 60000 65536"/>
                <a:gd name="T8" fmla="*/ 0 60000 65536"/>
                <a:gd name="T9" fmla="*/ 0 w 21595"/>
                <a:gd name="T10" fmla="*/ 0 h 21599"/>
                <a:gd name="T11" fmla="*/ 21595 w 21595"/>
                <a:gd name="T12" fmla="*/ 21599 h 21599"/>
              </a:gdLst>
              <a:ahLst/>
              <a:cxnLst>
                <a:cxn ang="T6">
                  <a:pos x="T0" y="T1"/>
                </a:cxn>
                <a:cxn ang="T7">
                  <a:pos x="T2" y="T3"/>
                </a:cxn>
                <a:cxn ang="T8">
                  <a:pos x="T4" y="T5"/>
                </a:cxn>
              </a:cxnLst>
              <a:rect l="T9" t="T10" r="T11" b="T12"/>
              <a:pathLst>
                <a:path w="21595" h="21599" fill="none" extrusionOk="0">
                  <a:moveTo>
                    <a:pt x="-1" y="21134"/>
                  </a:moveTo>
                  <a:cubicBezTo>
                    <a:pt x="251" y="9448"/>
                    <a:pt x="9753" y="81"/>
                    <a:pt x="21442" y="-1"/>
                  </a:cubicBezTo>
                </a:path>
                <a:path w="21595" h="21599" stroke="0" extrusionOk="0">
                  <a:moveTo>
                    <a:pt x="-1" y="21134"/>
                  </a:moveTo>
                  <a:cubicBezTo>
                    <a:pt x="251" y="9448"/>
                    <a:pt x="9753" y="81"/>
                    <a:pt x="21442" y="-1"/>
                  </a:cubicBezTo>
                  <a:lnTo>
                    <a:pt x="21595" y="21599"/>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763" name="Group 20"/>
          <p:cNvGrpSpPr>
            <a:grpSpLocks/>
          </p:cNvGrpSpPr>
          <p:nvPr/>
        </p:nvGrpSpPr>
        <p:grpSpPr bwMode="auto">
          <a:xfrm>
            <a:off x="833438" y="2963863"/>
            <a:ext cx="1609725" cy="284162"/>
            <a:chOff x="525" y="1867"/>
            <a:chExt cx="1013" cy="179"/>
          </a:xfrm>
        </p:grpSpPr>
        <p:sp>
          <p:nvSpPr>
            <p:cNvPr id="31967" name="Arc 21"/>
            <p:cNvSpPr>
              <a:spLocks/>
            </p:cNvSpPr>
            <p:nvPr/>
          </p:nvSpPr>
          <p:spPr bwMode="auto">
            <a:xfrm>
              <a:off x="921" y="1874"/>
              <a:ext cx="609" cy="172"/>
            </a:xfrm>
            <a:custGeom>
              <a:avLst/>
              <a:gdLst>
                <a:gd name="T0" fmla="*/ 0 w 21701"/>
                <a:gd name="T1" fmla="*/ 0 h 21600"/>
                <a:gd name="T2" fmla="*/ 0 w 21701"/>
                <a:gd name="T3" fmla="*/ 0 h 21600"/>
                <a:gd name="T4" fmla="*/ 0 w 21701"/>
                <a:gd name="T5" fmla="*/ 0 h 21600"/>
                <a:gd name="T6" fmla="*/ 0 60000 65536"/>
                <a:gd name="T7" fmla="*/ 0 60000 65536"/>
                <a:gd name="T8" fmla="*/ 0 60000 65536"/>
                <a:gd name="T9" fmla="*/ 0 w 21701"/>
                <a:gd name="T10" fmla="*/ 0 h 21600"/>
                <a:gd name="T11" fmla="*/ 21701 w 21701"/>
                <a:gd name="T12" fmla="*/ 21600 h 21600"/>
              </a:gdLst>
              <a:ahLst/>
              <a:cxnLst>
                <a:cxn ang="T6">
                  <a:pos x="T0" y="T1"/>
                </a:cxn>
                <a:cxn ang="T7">
                  <a:pos x="T2" y="T3"/>
                </a:cxn>
                <a:cxn ang="T8">
                  <a:pos x="T4" y="T5"/>
                </a:cxn>
              </a:cxnLst>
              <a:rect l="T9" t="T10" r="T11" b="T12"/>
              <a:pathLst>
                <a:path w="21701" h="21600" fill="none" extrusionOk="0">
                  <a:moveTo>
                    <a:pt x="0" y="0"/>
                  </a:moveTo>
                  <a:cubicBezTo>
                    <a:pt x="35" y="0"/>
                    <a:pt x="71" y="-1"/>
                    <a:pt x="107" y="0"/>
                  </a:cubicBezTo>
                  <a:cubicBezTo>
                    <a:pt x="11840" y="0"/>
                    <a:pt x="21427" y="9366"/>
                    <a:pt x="21701" y="21096"/>
                  </a:cubicBezTo>
                </a:path>
                <a:path w="21701" h="21600" stroke="0" extrusionOk="0">
                  <a:moveTo>
                    <a:pt x="0" y="0"/>
                  </a:moveTo>
                  <a:cubicBezTo>
                    <a:pt x="35" y="0"/>
                    <a:pt x="71" y="-1"/>
                    <a:pt x="107" y="0"/>
                  </a:cubicBezTo>
                  <a:cubicBezTo>
                    <a:pt x="11840" y="0"/>
                    <a:pt x="21427" y="9366"/>
                    <a:pt x="21701" y="21096"/>
                  </a:cubicBezTo>
                  <a:lnTo>
                    <a:pt x="107" y="21600"/>
                  </a:lnTo>
                  <a:close/>
                </a:path>
              </a:pathLst>
            </a:custGeom>
            <a:pattFill prst="pct25">
              <a:fgClr>
                <a:srgbClr val="000000"/>
              </a:fgClr>
              <a:bgClr>
                <a:srgbClr val="FFFFFF"/>
              </a:bgClr>
            </a:pattFill>
            <a:ln w="9525" cap="rnd">
              <a:noFill/>
              <a:round/>
              <a:headEnd/>
              <a:tailEnd/>
            </a:ln>
          </p:spPr>
          <p:txBody>
            <a:bodyPr/>
            <a:lstStyle/>
            <a:p>
              <a:endParaRPr lang="ar-SA"/>
            </a:p>
          </p:txBody>
        </p:sp>
        <p:sp>
          <p:nvSpPr>
            <p:cNvPr id="31968" name="Arc 22"/>
            <p:cNvSpPr>
              <a:spLocks/>
            </p:cNvSpPr>
            <p:nvPr/>
          </p:nvSpPr>
          <p:spPr bwMode="auto">
            <a:xfrm>
              <a:off x="924" y="1867"/>
              <a:ext cx="614" cy="179"/>
            </a:xfrm>
            <a:custGeom>
              <a:avLst/>
              <a:gdLst>
                <a:gd name="T0" fmla="*/ 0 w 21703"/>
                <a:gd name="T1" fmla="*/ 0 h 21600"/>
                <a:gd name="T2" fmla="*/ 0 w 21703"/>
                <a:gd name="T3" fmla="*/ 0 h 21600"/>
                <a:gd name="T4" fmla="*/ 0 w 21703"/>
                <a:gd name="T5" fmla="*/ 0 h 21600"/>
                <a:gd name="T6" fmla="*/ 0 60000 65536"/>
                <a:gd name="T7" fmla="*/ 0 60000 65536"/>
                <a:gd name="T8" fmla="*/ 0 60000 65536"/>
                <a:gd name="T9" fmla="*/ 0 w 21703"/>
                <a:gd name="T10" fmla="*/ 0 h 21600"/>
                <a:gd name="T11" fmla="*/ 21703 w 21703"/>
                <a:gd name="T12" fmla="*/ 21600 h 21600"/>
              </a:gdLst>
              <a:ahLst/>
              <a:cxnLst>
                <a:cxn ang="T6">
                  <a:pos x="T0" y="T1"/>
                </a:cxn>
                <a:cxn ang="T7">
                  <a:pos x="T2" y="T3"/>
                </a:cxn>
                <a:cxn ang="T8">
                  <a:pos x="T4" y="T5"/>
                </a:cxn>
              </a:cxnLst>
              <a:rect l="T9" t="T10" r="T11" b="T12"/>
              <a:pathLst>
                <a:path w="21703" h="21600" fill="none" extrusionOk="0">
                  <a:moveTo>
                    <a:pt x="0" y="0"/>
                  </a:moveTo>
                  <a:cubicBezTo>
                    <a:pt x="35" y="0"/>
                    <a:pt x="70" y="-1"/>
                    <a:pt x="106" y="0"/>
                  </a:cubicBezTo>
                  <a:cubicBezTo>
                    <a:pt x="11893" y="0"/>
                    <a:pt x="21504" y="9450"/>
                    <a:pt x="21702" y="21237"/>
                  </a:cubicBezTo>
                </a:path>
                <a:path w="21703" h="21600" stroke="0" extrusionOk="0">
                  <a:moveTo>
                    <a:pt x="0" y="0"/>
                  </a:moveTo>
                  <a:cubicBezTo>
                    <a:pt x="35" y="0"/>
                    <a:pt x="70" y="-1"/>
                    <a:pt x="106" y="0"/>
                  </a:cubicBezTo>
                  <a:cubicBezTo>
                    <a:pt x="11893" y="0"/>
                    <a:pt x="21504" y="9450"/>
                    <a:pt x="21702" y="21237"/>
                  </a:cubicBezTo>
                  <a:lnTo>
                    <a:pt x="106" y="21600"/>
                  </a:lnTo>
                  <a:close/>
                </a:path>
              </a:pathLst>
            </a:custGeom>
            <a:noFill/>
            <a:ln w="12700" cap="rnd">
              <a:solidFill>
                <a:srgbClr val="000000"/>
              </a:solidFill>
              <a:round/>
              <a:headEnd type="none" w="sm" len="sm"/>
              <a:tailEnd type="none" w="sm" len="sm"/>
            </a:ln>
          </p:spPr>
          <p:txBody>
            <a:bodyPr/>
            <a:lstStyle/>
            <a:p>
              <a:endParaRPr lang="ar-SA"/>
            </a:p>
          </p:txBody>
        </p:sp>
        <p:sp>
          <p:nvSpPr>
            <p:cNvPr id="31969" name="Arc 23"/>
            <p:cNvSpPr>
              <a:spLocks/>
            </p:cNvSpPr>
            <p:nvPr/>
          </p:nvSpPr>
          <p:spPr bwMode="auto">
            <a:xfrm>
              <a:off x="531" y="1875"/>
              <a:ext cx="394" cy="87"/>
            </a:xfrm>
            <a:custGeom>
              <a:avLst/>
              <a:gdLst>
                <a:gd name="T0" fmla="*/ 0 w 21587"/>
                <a:gd name="T1" fmla="*/ 0 h 21599"/>
                <a:gd name="T2" fmla="*/ 0 w 21587"/>
                <a:gd name="T3" fmla="*/ 0 h 21599"/>
                <a:gd name="T4" fmla="*/ 0 w 21587"/>
                <a:gd name="T5" fmla="*/ 0 h 21599"/>
                <a:gd name="T6" fmla="*/ 0 60000 65536"/>
                <a:gd name="T7" fmla="*/ 0 60000 65536"/>
                <a:gd name="T8" fmla="*/ 0 60000 65536"/>
                <a:gd name="T9" fmla="*/ 0 w 21587"/>
                <a:gd name="T10" fmla="*/ 0 h 21599"/>
                <a:gd name="T11" fmla="*/ 21587 w 21587"/>
                <a:gd name="T12" fmla="*/ 21599 h 21599"/>
              </a:gdLst>
              <a:ahLst/>
              <a:cxnLst>
                <a:cxn ang="T6">
                  <a:pos x="T0" y="T1"/>
                </a:cxn>
                <a:cxn ang="T7">
                  <a:pos x="T2" y="T3"/>
                </a:cxn>
                <a:cxn ang="T8">
                  <a:pos x="T4" y="T5"/>
                </a:cxn>
              </a:cxnLst>
              <a:rect l="T9" t="T10" r="T11" b="T12"/>
              <a:pathLst>
                <a:path w="21587" h="21599" fill="none" extrusionOk="0">
                  <a:moveTo>
                    <a:pt x="-1" y="20854"/>
                  </a:moveTo>
                  <a:cubicBezTo>
                    <a:pt x="398" y="9285"/>
                    <a:pt x="9847" y="87"/>
                    <a:pt x="21422" y="-1"/>
                  </a:cubicBezTo>
                </a:path>
                <a:path w="21587" h="21599" stroke="0" extrusionOk="0">
                  <a:moveTo>
                    <a:pt x="-1" y="20854"/>
                  </a:moveTo>
                  <a:cubicBezTo>
                    <a:pt x="398" y="9285"/>
                    <a:pt x="9847" y="87"/>
                    <a:pt x="21422" y="-1"/>
                  </a:cubicBezTo>
                  <a:lnTo>
                    <a:pt x="21587" y="21599"/>
                  </a:lnTo>
                  <a:close/>
                </a:path>
              </a:pathLst>
            </a:custGeom>
            <a:pattFill prst="pct25">
              <a:fgClr>
                <a:srgbClr val="000000"/>
              </a:fgClr>
              <a:bgClr>
                <a:srgbClr val="FFFFFF"/>
              </a:bgClr>
            </a:pattFill>
            <a:ln w="9525" cap="rnd">
              <a:noFill/>
              <a:round/>
              <a:headEnd/>
              <a:tailEnd/>
            </a:ln>
          </p:spPr>
          <p:txBody>
            <a:bodyPr/>
            <a:lstStyle/>
            <a:p>
              <a:endParaRPr lang="ar-SA"/>
            </a:p>
          </p:txBody>
        </p:sp>
        <p:sp>
          <p:nvSpPr>
            <p:cNvPr id="31970" name="Arc 24"/>
            <p:cNvSpPr>
              <a:spLocks/>
            </p:cNvSpPr>
            <p:nvPr/>
          </p:nvSpPr>
          <p:spPr bwMode="auto">
            <a:xfrm>
              <a:off x="525" y="1867"/>
              <a:ext cx="400" cy="94"/>
            </a:xfrm>
            <a:custGeom>
              <a:avLst/>
              <a:gdLst>
                <a:gd name="T0" fmla="*/ 0 w 21595"/>
                <a:gd name="T1" fmla="*/ 0 h 21599"/>
                <a:gd name="T2" fmla="*/ 0 w 21595"/>
                <a:gd name="T3" fmla="*/ 0 h 21599"/>
                <a:gd name="T4" fmla="*/ 0 w 21595"/>
                <a:gd name="T5" fmla="*/ 0 h 21599"/>
                <a:gd name="T6" fmla="*/ 0 60000 65536"/>
                <a:gd name="T7" fmla="*/ 0 60000 65536"/>
                <a:gd name="T8" fmla="*/ 0 60000 65536"/>
                <a:gd name="T9" fmla="*/ 0 w 21595"/>
                <a:gd name="T10" fmla="*/ 0 h 21599"/>
                <a:gd name="T11" fmla="*/ 21595 w 21595"/>
                <a:gd name="T12" fmla="*/ 21599 h 21599"/>
              </a:gdLst>
              <a:ahLst/>
              <a:cxnLst>
                <a:cxn ang="T6">
                  <a:pos x="T0" y="T1"/>
                </a:cxn>
                <a:cxn ang="T7">
                  <a:pos x="T2" y="T3"/>
                </a:cxn>
                <a:cxn ang="T8">
                  <a:pos x="T4" y="T5"/>
                </a:cxn>
              </a:cxnLst>
              <a:rect l="T9" t="T10" r="T11" b="T12"/>
              <a:pathLst>
                <a:path w="21595" h="21599" fill="none" extrusionOk="0">
                  <a:moveTo>
                    <a:pt x="-1" y="21139"/>
                  </a:moveTo>
                  <a:cubicBezTo>
                    <a:pt x="248" y="9455"/>
                    <a:pt x="9745" y="87"/>
                    <a:pt x="21432" y="-1"/>
                  </a:cubicBezTo>
                </a:path>
                <a:path w="21595" h="21599" stroke="0" extrusionOk="0">
                  <a:moveTo>
                    <a:pt x="-1" y="21139"/>
                  </a:moveTo>
                  <a:cubicBezTo>
                    <a:pt x="248" y="9455"/>
                    <a:pt x="9745" y="87"/>
                    <a:pt x="21432" y="-1"/>
                  </a:cubicBezTo>
                  <a:lnTo>
                    <a:pt x="21595" y="21599"/>
                  </a:lnTo>
                  <a:close/>
                </a:path>
              </a:pathLst>
            </a:custGeom>
            <a:noFill/>
            <a:ln w="12700" cap="rnd">
              <a:solidFill>
                <a:srgbClr val="000000"/>
              </a:solidFill>
              <a:round/>
              <a:headEnd type="none" w="sm" len="sm"/>
              <a:tailEnd type="none" w="sm" len="sm"/>
            </a:ln>
          </p:spPr>
          <p:txBody>
            <a:bodyPr/>
            <a:lstStyle/>
            <a:p>
              <a:endParaRPr lang="ar-SA"/>
            </a:p>
          </p:txBody>
        </p:sp>
      </p:grpSp>
      <p:sp>
        <p:nvSpPr>
          <p:cNvPr id="31764" name="Line 25"/>
          <p:cNvSpPr>
            <a:spLocks noChangeShapeType="1"/>
          </p:cNvSpPr>
          <p:nvPr/>
        </p:nvSpPr>
        <p:spPr bwMode="auto">
          <a:xfrm>
            <a:off x="760413" y="2933700"/>
            <a:ext cx="14287" cy="0"/>
          </a:xfrm>
          <a:prstGeom prst="line">
            <a:avLst/>
          </a:prstGeom>
          <a:noFill/>
          <a:ln w="12700">
            <a:solidFill>
              <a:srgbClr val="000000"/>
            </a:solidFill>
            <a:round/>
            <a:headEnd type="none" w="sm" len="sm"/>
            <a:tailEnd type="none" w="sm" len="sm"/>
          </a:ln>
        </p:spPr>
        <p:txBody>
          <a:bodyPr/>
          <a:lstStyle/>
          <a:p>
            <a:endParaRPr lang="en-US"/>
          </a:p>
        </p:txBody>
      </p:sp>
      <p:sp>
        <p:nvSpPr>
          <p:cNvPr id="31765" name="Freeform 26"/>
          <p:cNvSpPr>
            <a:spLocks/>
          </p:cNvSpPr>
          <p:nvPr/>
        </p:nvSpPr>
        <p:spPr bwMode="auto">
          <a:xfrm>
            <a:off x="792163" y="2635250"/>
            <a:ext cx="503237" cy="339725"/>
          </a:xfrm>
          <a:custGeom>
            <a:avLst/>
            <a:gdLst>
              <a:gd name="T0" fmla="*/ 0 w 317"/>
              <a:gd name="T1" fmla="*/ 2147483647 h 214"/>
              <a:gd name="T2" fmla="*/ 2147483647 w 317"/>
              <a:gd name="T3" fmla="*/ 2147483647 h 214"/>
              <a:gd name="T4" fmla="*/ 2147483647 w 317"/>
              <a:gd name="T5" fmla="*/ 2147483647 h 214"/>
              <a:gd name="T6" fmla="*/ 2147483647 w 317"/>
              <a:gd name="T7" fmla="*/ 2147483647 h 214"/>
              <a:gd name="T8" fmla="*/ 2147483647 w 317"/>
              <a:gd name="T9" fmla="*/ 2147483647 h 214"/>
              <a:gd name="T10" fmla="*/ 2147483647 w 317"/>
              <a:gd name="T11" fmla="*/ 2147483647 h 214"/>
              <a:gd name="T12" fmla="*/ 2147483647 w 317"/>
              <a:gd name="T13" fmla="*/ 2147483647 h 214"/>
              <a:gd name="T14" fmla="*/ 2147483647 w 317"/>
              <a:gd name="T15" fmla="*/ 2147483647 h 214"/>
              <a:gd name="T16" fmla="*/ 2147483647 w 317"/>
              <a:gd name="T17" fmla="*/ 0 h 2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7"/>
              <a:gd name="T28" fmla="*/ 0 h 214"/>
              <a:gd name="T29" fmla="*/ 317 w 317"/>
              <a:gd name="T30" fmla="*/ 214 h 2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7" h="214">
                <a:moveTo>
                  <a:pt x="0" y="213"/>
                </a:moveTo>
                <a:lnTo>
                  <a:pt x="75" y="169"/>
                </a:lnTo>
                <a:lnTo>
                  <a:pt x="130" y="138"/>
                </a:lnTo>
                <a:lnTo>
                  <a:pt x="161" y="106"/>
                </a:lnTo>
                <a:lnTo>
                  <a:pt x="176" y="88"/>
                </a:lnTo>
                <a:lnTo>
                  <a:pt x="181" y="62"/>
                </a:lnTo>
                <a:lnTo>
                  <a:pt x="206" y="37"/>
                </a:lnTo>
                <a:lnTo>
                  <a:pt x="251" y="19"/>
                </a:lnTo>
                <a:lnTo>
                  <a:pt x="316" y="0"/>
                </a:lnTo>
              </a:path>
            </a:pathLst>
          </a:custGeom>
          <a:noFill/>
          <a:ln w="12700" cap="rnd">
            <a:solidFill>
              <a:srgbClr val="000000"/>
            </a:solidFill>
            <a:round/>
            <a:headEnd type="none" w="sm" len="sm"/>
            <a:tailEnd type="none" w="sm" len="sm"/>
          </a:ln>
        </p:spPr>
        <p:txBody>
          <a:bodyPr/>
          <a:lstStyle/>
          <a:p>
            <a:endParaRPr lang="ar-SA"/>
          </a:p>
        </p:txBody>
      </p:sp>
      <p:sp>
        <p:nvSpPr>
          <p:cNvPr id="31766" name="Freeform 27"/>
          <p:cNvSpPr>
            <a:spLocks/>
          </p:cNvSpPr>
          <p:nvPr/>
        </p:nvSpPr>
        <p:spPr bwMode="auto">
          <a:xfrm>
            <a:off x="1293813" y="2238375"/>
            <a:ext cx="1822450" cy="606425"/>
          </a:xfrm>
          <a:custGeom>
            <a:avLst/>
            <a:gdLst>
              <a:gd name="T0" fmla="*/ 0 w 1148"/>
              <a:gd name="T1" fmla="*/ 2147483647 h 382"/>
              <a:gd name="T2" fmla="*/ 2147483647 w 1148"/>
              <a:gd name="T3" fmla="*/ 2147483647 h 382"/>
              <a:gd name="T4" fmla="*/ 2147483647 w 1148"/>
              <a:gd name="T5" fmla="*/ 2147483647 h 382"/>
              <a:gd name="T6" fmla="*/ 2147483647 w 1148"/>
              <a:gd name="T7" fmla="*/ 2147483647 h 382"/>
              <a:gd name="T8" fmla="*/ 2147483647 w 1148"/>
              <a:gd name="T9" fmla="*/ 2147483647 h 382"/>
              <a:gd name="T10" fmla="*/ 2147483647 w 1148"/>
              <a:gd name="T11" fmla="*/ 2147483647 h 382"/>
              <a:gd name="T12" fmla="*/ 2147483647 w 1148"/>
              <a:gd name="T13" fmla="*/ 2147483647 h 382"/>
              <a:gd name="T14" fmla="*/ 2147483647 w 1148"/>
              <a:gd name="T15" fmla="*/ 2147483647 h 382"/>
              <a:gd name="T16" fmla="*/ 2147483647 w 1148"/>
              <a:gd name="T17" fmla="*/ 2147483647 h 382"/>
              <a:gd name="T18" fmla="*/ 2147483647 w 1148"/>
              <a:gd name="T19" fmla="*/ 2147483647 h 382"/>
              <a:gd name="T20" fmla="*/ 2147483647 w 1148"/>
              <a:gd name="T21" fmla="*/ 2147483647 h 382"/>
              <a:gd name="T22" fmla="*/ 2147483647 w 1148"/>
              <a:gd name="T23" fmla="*/ 2147483647 h 382"/>
              <a:gd name="T24" fmla="*/ 2147483647 w 1148"/>
              <a:gd name="T25" fmla="*/ 2147483647 h 382"/>
              <a:gd name="T26" fmla="*/ 2147483647 w 1148"/>
              <a:gd name="T27" fmla="*/ 2147483647 h 382"/>
              <a:gd name="T28" fmla="*/ 2147483647 w 1148"/>
              <a:gd name="T29" fmla="*/ 2147483647 h 382"/>
              <a:gd name="T30" fmla="*/ 2147483647 w 1148"/>
              <a:gd name="T31" fmla="*/ 0 h 382"/>
              <a:gd name="T32" fmla="*/ 2147483647 w 1148"/>
              <a:gd name="T33" fmla="*/ 0 h 382"/>
              <a:gd name="T34" fmla="*/ 2147483647 w 1148"/>
              <a:gd name="T35" fmla="*/ 0 h 382"/>
              <a:gd name="T36" fmla="*/ 2147483647 w 1148"/>
              <a:gd name="T37" fmla="*/ 2147483647 h 382"/>
              <a:gd name="T38" fmla="*/ 2147483647 w 1148"/>
              <a:gd name="T39" fmla="*/ 2147483647 h 382"/>
              <a:gd name="T40" fmla="*/ 2147483647 w 1148"/>
              <a:gd name="T41" fmla="*/ 2147483647 h 382"/>
              <a:gd name="T42" fmla="*/ 2147483647 w 1148"/>
              <a:gd name="T43" fmla="*/ 2147483647 h 382"/>
              <a:gd name="T44" fmla="*/ 2147483647 w 1148"/>
              <a:gd name="T45" fmla="*/ 2147483647 h 382"/>
              <a:gd name="T46" fmla="*/ 2147483647 w 1148"/>
              <a:gd name="T47" fmla="*/ 2147483647 h 382"/>
              <a:gd name="T48" fmla="*/ 2147483647 w 1148"/>
              <a:gd name="T49" fmla="*/ 2147483647 h 382"/>
              <a:gd name="T50" fmla="*/ 2147483647 w 1148"/>
              <a:gd name="T51" fmla="*/ 2147483647 h 382"/>
              <a:gd name="T52" fmla="*/ 0 w 1148"/>
              <a:gd name="T53" fmla="*/ 2147483647 h 3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48"/>
              <a:gd name="T82" fmla="*/ 0 h 382"/>
              <a:gd name="T83" fmla="*/ 1148 w 1148"/>
              <a:gd name="T84" fmla="*/ 382 h 3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48" h="382">
                <a:moveTo>
                  <a:pt x="0" y="250"/>
                </a:moveTo>
                <a:lnTo>
                  <a:pt x="51" y="212"/>
                </a:lnTo>
                <a:lnTo>
                  <a:pt x="106" y="187"/>
                </a:lnTo>
                <a:lnTo>
                  <a:pt x="156" y="181"/>
                </a:lnTo>
                <a:lnTo>
                  <a:pt x="212" y="187"/>
                </a:lnTo>
                <a:lnTo>
                  <a:pt x="317" y="194"/>
                </a:lnTo>
                <a:lnTo>
                  <a:pt x="428" y="187"/>
                </a:lnTo>
                <a:lnTo>
                  <a:pt x="519" y="156"/>
                </a:lnTo>
                <a:lnTo>
                  <a:pt x="584" y="125"/>
                </a:lnTo>
                <a:lnTo>
                  <a:pt x="649" y="87"/>
                </a:lnTo>
                <a:lnTo>
                  <a:pt x="745" y="81"/>
                </a:lnTo>
                <a:lnTo>
                  <a:pt x="851" y="68"/>
                </a:lnTo>
                <a:lnTo>
                  <a:pt x="956" y="37"/>
                </a:lnTo>
                <a:lnTo>
                  <a:pt x="1001" y="18"/>
                </a:lnTo>
                <a:lnTo>
                  <a:pt x="1042" y="6"/>
                </a:lnTo>
                <a:lnTo>
                  <a:pt x="1067" y="0"/>
                </a:lnTo>
                <a:lnTo>
                  <a:pt x="1082" y="0"/>
                </a:lnTo>
                <a:lnTo>
                  <a:pt x="1102" y="0"/>
                </a:lnTo>
                <a:lnTo>
                  <a:pt x="1137" y="18"/>
                </a:lnTo>
                <a:lnTo>
                  <a:pt x="1147" y="25"/>
                </a:lnTo>
                <a:lnTo>
                  <a:pt x="1147" y="43"/>
                </a:lnTo>
                <a:lnTo>
                  <a:pt x="1137" y="68"/>
                </a:lnTo>
                <a:lnTo>
                  <a:pt x="1117" y="100"/>
                </a:lnTo>
                <a:lnTo>
                  <a:pt x="996" y="231"/>
                </a:lnTo>
                <a:lnTo>
                  <a:pt x="931" y="294"/>
                </a:lnTo>
                <a:lnTo>
                  <a:pt x="891" y="381"/>
                </a:lnTo>
                <a:lnTo>
                  <a:pt x="0" y="250"/>
                </a:lnTo>
              </a:path>
            </a:pathLst>
          </a:custGeom>
          <a:pattFill prst="pct25">
            <a:fgClr>
              <a:srgbClr val="FFFFFF"/>
            </a:fgClr>
            <a:bgClr>
              <a:srgbClr val="0000D4"/>
            </a:bgClr>
          </a:pattFill>
          <a:ln w="9525" cap="rnd">
            <a:noFill/>
            <a:round/>
            <a:headEnd type="none" w="sm" len="sm"/>
            <a:tailEnd type="none" w="sm" len="sm"/>
          </a:ln>
        </p:spPr>
        <p:txBody>
          <a:bodyPr/>
          <a:lstStyle/>
          <a:p>
            <a:endParaRPr lang="ar-SA"/>
          </a:p>
        </p:txBody>
      </p:sp>
      <p:sp>
        <p:nvSpPr>
          <p:cNvPr id="31767" name="Freeform 28"/>
          <p:cNvSpPr>
            <a:spLocks/>
          </p:cNvSpPr>
          <p:nvPr/>
        </p:nvSpPr>
        <p:spPr bwMode="auto">
          <a:xfrm>
            <a:off x="1293813" y="2238375"/>
            <a:ext cx="1822450" cy="606425"/>
          </a:xfrm>
          <a:custGeom>
            <a:avLst/>
            <a:gdLst>
              <a:gd name="T0" fmla="*/ 0 w 1148"/>
              <a:gd name="T1" fmla="*/ 2147483647 h 382"/>
              <a:gd name="T2" fmla="*/ 2147483647 w 1148"/>
              <a:gd name="T3" fmla="*/ 2147483647 h 382"/>
              <a:gd name="T4" fmla="*/ 2147483647 w 1148"/>
              <a:gd name="T5" fmla="*/ 2147483647 h 382"/>
              <a:gd name="T6" fmla="*/ 2147483647 w 1148"/>
              <a:gd name="T7" fmla="*/ 2147483647 h 382"/>
              <a:gd name="T8" fmla="*/ 2147483647 w 1148"/>
              <a:gd name="T9" fmla="*/ 2147483647 h 382"/>
              <a:gd name="T10" fmla="*/ 2147483647 w 1148"/>
              <a:gd name="T11" fmla="*/ 2147483647 h 382"/>
              <a:gd name="T12" fmla="*/ 2147483647 w 1148"/>
              <a:gd name="T13" fmla="*/ 2147483647 h 382"/>
              <a:gd name="T14" fmla="*/ 2147483647 w 1148"/>
              <a:gd name="T15" fmla="*/ 2147483647 h 382"/>
              <a:gd name="T16" fmla="*/ 2147483647 w 1148"/>
              <a:gd name="T17" fmla="*/ 2147483647 h 382"/>
              <a:gd name="T18" fmla="*/ 2147483647 w 1148"/>
              <a:gd name="T19" fmla="*/ 2147483647 h 382"/>
              <a:gd name="T20" fmla="*/ 2147483647 w 1148"/>
              <a:gd name="T21" fmla="*/ 2147483647 h 382"/>
              <a:gd name="T22" fmla="*/ 2147483647 w 1148"/>
              <a:gd name="T23" fmla="*/ 2147483647 h 382"/>
              <a:gd name="T24" fmla="*/ 2147483647 w 1148"/>
              <a:gd name="T25" fmla="*/ 2147483647 h 382"/>
              <a:gd name="T26" fmla="*/ 2147483647 w 1148"/>
              <a:gd name="T27" fmla="*/ 2147483647 h 382"/>
              <a:gd name="T28" fmla="*/ 2147483647 w 1148"/>
              <a:gd name="T29" fmla="*/ 2147483647 h 382"/>
              <a:gd name="T30" fmla="*/ 2147483647 w 1148"/>
              <a:gd name="T31" fmla="*/ 0 h 382"/>
              <a:gd name="T32" fmla="*/ 2147483647 w 1148"/>
              <a:gd name="T33" fmla="*/ 0 h 382"/>
              <a:gd name="T34" fmla="*/ 2147483647 w 1148"/>
              <a:gd name="T35" fmla="*/ 0 h 382"/>
              <a:gd name="T36" fmla="*/ 2147483647 w 1148"/>
              <a:gd name="T37" fmla="*/ 2147483647 h 382"/>
              <a:gd name="T38" fmla="*/ 2147483647 w 1148"/>
              <a:gd name="T39" fmla="*/ 2147483647 h 382"/>
              <a:gd name="T40" fmla="*/ 2147483647 w 1148"/>
              <a:gd name="T41" fmla="*/ 2147483647 h 382"/>
              <a:gd name="T42" fmla="*/ 2147483647 w 1148"/>
              <a:gd name="T43" fmla="*/ 2147483647 h 382"/>
              <a:gd name="T44" fmla="*/ 2147483647 w 1148"/>
              <a:gd name="T45" fmla="*/ 2147483647 h 382"/>
              <a:gd name="T46" fmla="*/ 2147483647 w 1148"/>
              <a:gd name="T47" fmla="*/ 2147483647 h 382"/>
              <a:gd name="T48" fmla="*/ 2147483647 w 1148"/>
              <a:gd name="T49" fmla="*/ 2147483647 h 382"/>
              <a:gd name="T50" fmla="*/ 2147483647 w 1148"/>
              <a:gd name="T51" fmla="*/ 2147483647 h 3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48"/>
              <a:gd name="T79" fmla="*/ 0 h 382"/>
              <a:gd name="T80" fmla="*/ 1148 w 1148"/>
              <a:gd name="T81" fmla="*/ 382 h 38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48" h="382">
                <a:moveTo>
                  <a:pt x="0" y="250"/>
                </a:moveTo>
                <a:lnTo>
                  <a:pt x="51" y="212"/>
                </a:lnTo>
                <a:lnTo>
                  <a:pt x="106" y="187"/>
                </a:lnTo>
                <a:lnTo>
                  <a:pt x="156" y="181"/>
                </a:lnTo>
                <a:lnTo>
                  <a:pt x="212" y="187"/>
                </a:lnTo>
                <a:lnTo>
                  <a:pt x="317" y="194"/>
                </a:lnTo>
                <a:lnTo>
                  <a:pt x="428" y="187"/>
                </a:lnTo>
                <a:lnTo>
                  <a:pt x="519" y="156"/>
                </a:lnTo>
                <a:lnTo>
                  <a:pt x="584" y="125"/>
                </a:lnTo>
                <a:lnTo>
                  <a:pt x="649" y="87"/>
                </a:lnTo>
                <a:lnTo>
                  <a:pt x="745" y="81"/>
                </a:lnTo>
                <a:lnTo>
                  <a:pt x="851" y="68"/>
                </a:lnTo>
                <a:lnTo>
                  <a:pt x="956" y="37"/>
                </a:lnTo>
                <a:lnTo>
                  <a:pt x="1001" y="18"/>
                </a:lnTo>
                <a:lnTo>
                  <a:pt x="1042" y="6"/>
                </a:lnTo>
                <a:lnTo>
                  <a:pt x="1067" y="0"/>
                </a:lnTo>
                <a:lnTo>
                  <a:pt x="1082" y="0"/>
                </a:lnTo>
                <a:lnTo>
                  <a:pt x="1102" y="0"/>
                </a:lnTo>
                <a:lnTo>
                  <a:pt x="1137" y="18"/>
                </a:lnTo>
                <a:lnTo>
                  <a:pt x="1147" y="25"/>
                </a:lnTo>
                <a:lnTo>
                  <a:pt x="1147" y="43"/>
                </a:lnTo>
                <a:lnTo>
                  <a:pt x="1137" y="68"/>
                </a:lnTo>
                <a:lnTo>
                  <a:pt x="1117" y="100"/>
                </a:lnTo>
                <a:lnTo>
                  <a:pt x="996" y="231"/>
                </a:lnTo>
                <a:lnTo>
                  <a:pt x="931" y="294"/>
                </a:lnTo>
                <a:lnTo>
                  <a:pt x="891" y="381"/>
                </a:lnTo>
              </a:path>
            </a:pathLst>
          </a:custGeom>
          <a:noFill/>
          <a:ln w="12700" cap="rnd">
            <a:solidFill>
              <a:srgbClr val="000000"/>
            </a:solidFill>
            <a:round/>
            <a:headEnd type="none" w="sm" len="sm"/>
            <a:tailEnd type="none" w="sm" len="sm"/>
          </a:ln>
        </p:spPr>
        <p:txBody>
          <a:bodyPr/>
          <a:lstStyle/>
          <a:p>
            <a:endParaRPr lang="ar-SA"/>
          </a:p>
        </p:txBody>
      </p:sp>
      <p:sp>
        <p:nvSpPr>
          <p:cNvPr id="31768" name="Line 29"/>
          <p:cNvSpPr>
            <a:spLocks noChangeShapeType="1"/>
          </p:cNvSpPr>
          <p:nvPr/>
        </p:nvSpPr>
        <p:spPr bwMode="auto">
          <a:xfrm flipV="1">
            <a:off x="792163" y="2706688"/>
            <a:ext cx="501650" cy="266700"/>
          </a:xfrm>
          <a:prstGeom prst="line">
            <a:avLst/>
          </a:prstGeom>
          <a:noFill/>
          <a:ln w="12700">
            <a:solidFill>
              <a:srgbClr val="000000"/>
            </a:solidFill>
            <a:round/>
            <a:headEnd type="none" w="sm" len="sm"/>
            <a:tailEnd type="none" w="sm" len="sm"/>
          </a:ln>
        </p:spPr>
        <p:txBody>
          <a:bodyPr/>
          <a:lstStyle/>
          <a:p>
            <a:endParaRPr lang="en-US"/>
          </a:p>
        </p:txBody>
      </p:sp>
      <p:sp>
        <p:nvSpPr>
          <p:cNvPr id="31769" name="Freeform 30"/>
          <p:cNvSpPr>
            <a:spLocks/>
          </p:cNvSpPr>
          <p:nvPr/>
        </p:nvSpPr>
        <p:spPr bwMode="auto">
          <a:xfrm>
            <a:off x="1014413" y="2635250"/>
            <a:ext cx="393700" cy="209550"/>
          </a:xfrm>
          <a:custGeom>
            <a:avLst/>
            <a:gdLst>
              <a:gd name="T0" fmla="*/ 2147483647 w 248"/>
              <a:gd name="T1" fmla="*/ 0 h 132"/>
              <a:gd name="T2" fmla="*/ 2147483647 w 248"/>
              <a:gd name="T3" fmla="*/ 2147483647 h 132"/>
              <a:gd name="T4" fmla="*/ 2147483647 w 248"/>
              <a:gd name="T5" fmla="*/ 2147483647 h 132"/>
              <a:gd name="T6" fmla="*/ 0 w 248"/>
              <a:gd name="T7" fmla="*/ 2147483647 h 132"/>
              <a:gd name="T8" fmla="*/ 2147483647 w 248"/>
              <a:gd name="T9" fmla="*/ 2147483647 h 132"/>
              <a:gd name="T10" fmla="*/ 2147483647 w 248"/>
              <a:gd name="T11" fmla="*/ 2147483647 h 132"/>
              <a:gd name="T12" fmla="*/ 2147483647 w 248"/>
              <a:gd name="T13" fmla="*/ 0 h 132"/>
              <a:gd name="T14" fmla="*/ 0 60000 65536"/>
              <a:gd name="T15" fmla="*/ 0 60000 65536"/>
              <a:gd name="T16" fmla="*/ 0 60000 65536"/>
              <a:gd name="T17" fmla="*/ 0 60000 65536"/>
              <a:gd name="T18" fmla="*/ 0 60000 65536"/>
              <a:gd name="T19" fmla="*/ 0 60000 65536"/>
              <a:gd name="T20" fmla="*/ 0 60000 65536"/>
              <a:gd name="T21" fmla="*/ 0 w 248"/>
              <a:gd name="T22" fmla="*/ 0 h 132"/>
              <a:gd name="T23" fmla="*/ 248 w 248"/>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 h="132">
                <a:moveTo>
                  <a:pt x="176" y="0"/>
                </a:moveTo>
                <a:lnTo>
                  <a:pt x="71" y="44"/>
                </a:lnTo>
                <a:lnTo>
                  <a:pt x="36" y="88"/>
                </a:lnTo>
                <a:lnTo>
                  <a:pt x="0" y="131"/>
                </a:lnTo>
                <a:lnTo>
                  <a:pt x="247" y="44"/>
                </a:lnTo>
                <a:lnTo>
                  <a:pt x="212" y="19"/>
                </a:lnTo>
                <a:lnTo>
                  <a:pt x="176" y="0"/>
                </a:lnTo>
              </a:path>
            </a:pathLst>
          </a:custGeom>
          <a:pattFill prst="pct25">
            <a:fgClr>
              <a:srgbClr val="FFFFFF"/>
            </a:fgClr>
            <a:bgClr>
              <a:srgbClr val="0000D4"/>
            </a:bgClr>
          </a:pattFill>
          <a:ln w="9525" cap="rnd">
            <a:noFill/>
            <a:round/>
            <a:headEnd type="none" w="sm" len="sm"/>
            <a:tailEnd type="none" w="sm" len="sm"/>
          </a:ln>
        </p:spPr>
        <p:txBody>
          <a:bodyPr/>
          <a:lstStyle/>
          <a:p>
            <a:endParaRPr lang="ar-SA"/>
          </a:p>
        </p:txBody>
      </p:sp>
      <p:sp>
        <p:nvSpPr>
          <p:cNvPr id="31770" name="Freeform 31"/>
          <p:cNvSpPr>
            <a:spLocks/>
          </p:cNvSpPr>
          <p:nvPr/>
        </p:nvSpPr>
        <p:spPr bwMode="auto">
          <a:xfrm>
            <a:off x="792163" y="2297113"/>
            <a:ext cx="336550" cy="369887"/>
          </a:xfrm>
          <a:custGeom>
            <a:avLst/>
            <a:gdLst>
              <a:gd name="T0" fmla="*/ 0 w 212"/>
              <a:gd name="T1" fmla="*/ 0 h 233"/>
              <a:gd name="T2" fmla="*/ 2147483647 w 212"/>
              <a:gd name="T3" fmla="*/ 2147483647 h 233"/>
              <a:gd name="T4" fmla="*/ 2147483647 w 212"/>
              <a:gd name="T5" fmla="*/ 2147483647 h 233"/>
              <a:gd name="T6" fmla="*/ 2147483647 w 212"/>
              <a:gd name="T7" fmla="*/ 2147483647 h 233"/>
              <a:gd name="T8" fmla="*/ 2147483647 w 212"/>
              <a:gd name="T9" fmla="*/ 2147483647 h 233"/>
              <a:gd name="T10" fmla="*/ 2147483647 w 212"/>
              <a:gd name="T11" fmla="*/ 2147483647 h 233"/>
              <a:gd name="T12" fmla="*/ 2147483647 w 212"/>
              <a:gd name="T13" fmla="*/ 2147483647 h 233"/>
              <a:gd name="T14" fmla="*/ 2147483647 w 212"/>
              <a:gd name="T15" fmla="*/ 2147483647 h 233"/>
              <a:gd name="T16" fmla="*/ 2147483647 w 212"/>
              <a:gd name="T17" fmla="*/ 2147483647 h 2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2"/>
              <a:gd name="T28" fmla="*/ 0 h 233"/>
              <a:gd name="T29" fmla="*/ 212 w 212"/>
              <a:gd name="T30" fmla="*/ 233 h 2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2" h="233">
                <a:moveTo>
                  <a:pt x="0" y="0"/>
                </a:moveTo>
                <a:lnTo>
                  <a:pt x="75" y="38"/>
                </a:lnTo>
                <a:lnTo>
                  <a:pt x="130" y="69"/>
                </a:lnTo>
                <a:lnTo>
                  <a:pt x="171" y="100"/>
                </a:lnTo>
                <a:lnTo>
                  <a:pt x="191" y="125"/>
                </a:lnTo>
                <a:lnTo>
                  <a:pt x="201" y="163"/>
                </a:lnTo>
                <a:lnTo>
                  <a:pt x="211" y="213"/>
                </a:lnTo>
                <a:lnTo>
                  <a:pt x="211" y="232"/>
                </a:lnTo>
                <a:lnTo>
                  <a:pt x="211" y="213"/>
                </a:lnTo>
              </a:path>
            </a:pathLst>
          </a:custGeom>
          <a:noFill/>
          <a:ln w="12700" cap="rnd">
            <a:solidFill>
              <a:srgbClr val="000000"/>
            </a:solidFill>
            <a:round/>
            <a:headEnd type="none" w="sm" len="sm"/>
            <a:tailEnd type="none" w="sm" len="sm"/>
          </a:ln>
        </p:spPr>
        <p:txBody>
          <a:bodyPr/>
          <a:lstStyle/>
          <a:p>
            <a:endParaRPr lang="ar-SA"/>
          </a:p>
        </p:txBody>
      </p:sp>
      <p:sp>
        <p:nvSpPr>
          <p:cNvPr id="31771" name="Freeform 32"/>
          <p:cNvSpPr>
            <a:spLocks/>
          </p:cNvSpPr>
          <p:nvPr/>
        </p:nvSpPr>
        <p:spPr bwMode="auto">
          <a:xfrm>
            <a:off x="1238250" y="2238375"/>
            <a:ext cx="169863" cy="269875"/>
          </a:xfrm>
          <a:custGeom>
            <a:avLst/>
            <a:gdLst>
              <a:gd name="T0" fmla="*/ 0 w 107"/>
              <a:gd name="T1" fmla="*/ 0 h 170"/>
              <a:gd name="T2" fmla="*/ 2147483647 w 107"/>
              <a:gd name="T3" fmla="*/ 2147483647 h 170"/>
              <a:gd name="T4" fmla="*/ 2147483647 w 107"/>
              <a:gd name="T5" fmla="*/ 2147483647 h 170"/>
              <a:gd name="T6" fmla="*/ 2147483647 w 107"/>
              <a:gd name="T7" fmla="*/ 2147483647 h 170"/>
              <a:gd name="T8" fmla="*/ 2147483647 w 107"/>
              <a:gd name="T9" fmla="*/ 2147483647 h 170"/>
              <a:gd name="T10" fmla="*/ 0 60000 65536"/>
              <a:gd name="T11" fmla="*/ 0 60000 65536"/>
              <a:gd name="T12" fmla="*/ 0 60000 65536"/>
              <a:gd name="T13" fmla="*/ 0 60000 65536"/>
              <a:gd name="T14" fmla="*/ 0 60000 65536"/>
              <a:gd name="T15" fmla="*/ 0 w 107"/>
              <a:gd name="T16" fmla="*/ 0 h 170"/>
              <a:gd name="T17" fmla="*/ 107 w 107"/>
              <a:gd name="T18" fmla="*/ 170 h 170"/>
            </a:gdLst>
            <a:ahLst/>
            <a:cxnLst>
              <a:cxn ang="T10">
                <a:pos x="T0" y="T1"/>
              </a:cxn>
              <a:cxn ang="T11">
                <a:pos x="T2" y="T3"/>
              </a:cxn>
              <a:cxn ang="T12">
                <a:pos x="T4" y="T5"/>
              </a:cxn>
              <a:cxn ang="T13">
                <a:pos x="T6" y="T7"/>
              </a:cxn>
              <a:cxn ang="T14">
                <a:pos x="T8" y="T9"/>
              </a:cxn>
            </a:cxnLst>
            <a:rect l="T15" t="T16" r="T17" b="T18"/>
            <a:pathLst>
              <a:path w="107" h="170">
                <a:moveTo>
                  <a:pt x="0" y="0"/>
                </a:moveTo>
                <a:lnTo>
                  <a:pt x="46" y="37"/>
                </a:lnTo>
                <a:lnTo>
                  <a:pt x="76" y="75"/>
                </a:lnTo>
                <a:lnTo>
                  <a:pt x="96" y="118"/>
                </a:lnTo>
                <a:lnTo>
                  <a:pt x="106" y="169"/>
                </a:lnTo>
              </a:path>
            </a:pathLst>
          </a:custGeom>
          <a:noFill/>
          <a:ln w="12700" cap="rnd">
            <a:solidFill>
              <a:srgbClr val="000000"/>
            </a:solidFill>
            <a:round/>
            <a:headEnd type="none" w="sm" len="sm"/>
            <a:tailEnd type="none" w="sm" len="sm"/>
          </a:ln>
        </p:spPr>
        <p:txBody>
          <a:bodyPr/>
          <a:lstStyle/>
          <a:p>
            <a:endParaRPr lang="ar-SA"/>
          </a:p>
        </p:txBody>
      </p:sp>
      <p:sp>
        <p:nvSpPr>
          <p:cNvPr id="31772" name="Freeform 33"/>
          <p:cNvSpPr>
            <a:spLocks/>
          </p:cNvSpPr>
          <p:nvPr/>
        </p:nvSpPr>
        <p:spPr bwMode="auto">
          <a:xfrm>
            <a:off x="1917700" y="2238375"/>
            <a:ext cx="227013" cy="200025"/>
          </a:xfrm>
          <a:custGeom>
            <a:avLst/>
            <a:gdLst>
              <a:gd name="T0" fmla="*/ 0 w 142"/>
              <a:gd name="T1" fmla="*/ 0 h 126"/>
              <a:gd name="T2" fmla="*/ 2147483647 w 142"/>
              <a:gd name="T3" fmla="*/ 2147483647 h 126"/>
              <a:gd name="T4" fmla="*/ 2147483647 w 142"/>
              <a:gd name="T5" fmla="*/ 2147483647 h 126"/>
              <a:gd name="T6" fmla="*/ 2147483647 w 142"/>
              <a:gd name="T7" fmla="*/ 2147483647 h 126"/>
              <a:gd name="T8" fmla="*/ 2147483647 w 142"/>
              <a:gd name="T9" fmla="*/ 2147483647 h 126"/>
              <a:gd name="T10" fmla="*/ 0 60000 65536"/>
              <a:gd name="T11" fmla="*/ 0 60000 65536"/>
              <a:gd name="T12" fmla="*/ 0 60000 65536"/>
              <a:gd name="T13" fmla="*/ 0 60000 65536"/>
              <a:gd name="T14" fmla="*/ 0 60000 65536"/>
              <a:gd name="T15" fmla="*/ 0 w 142"/>
              <a:gd name="T16" fmla="*/ 0 h 126"/>
              <a:gd name="T17" fmla="*/ 142 w 142"/>
              <a:gd name="T18" fmla="*/ 126 h 126"/>
            </a:gdLst>
            <a:ahLst/>
            <a:cxnLst>
              <a:cxn ang="T10">
                <a:pos x="T0" y="T1"/>
              </a:cxn>
              <a:cxn ang="T11">
                <a:pos x="T2" y="T3"/>
              </a:cxn>
              <a:cxn ang="T12">
                <a:pos x="T4" y="T5"/>
              </a:cxn>
              <a:cxn ang="T13">
                <a:pos x="T6" y="T7"/>
              </a:cxn>
              <a:cxn ang="T14">
                <a:pos x="T8" y="T9"/>
              </a:cxn>
            </a:cxnLst>
            <a:rect l="T15" t="T16" r="T17" b="T18"/>
            <a:pathLst>
              <a:path w="142" h="126">
                <a:moveTo>
                  <a:pt x="0" y="0"/>
                </a:moveTo>
                <a:lnTo>
                  <a:pt x="70" y="31"/>
                </a:lnTo>
                <a:lnTo>
                  <a:pt x="121" y="68"/>
                </a:lnTo>
                <a:lnTo>
                  <a:pt x="141" y="93"/>
                </a:lnTo>
                <a:lnTo>
                  <a:pt x="141" y="125"/>
                </a:lnTo>
              </a:path>
            </a:pathLst>
          </a:custGeom>
          <a:noFill/>
          <a:ln w="12700" cap="rnd">
            <a:solidFill>
              <a:srgbClr val="000000"/>
            </a:solidFill>
            <a:round/>
            <a:headEnd type="none" w="sm" len="sm"/>
            <a:tailEnd type="none" w="sm" len="sm"/>
          </a:ln>
        </p:spPr>
        <p:txBody>
          <a:bodyPr/>
          <a:lstStyle/>
          <a:p>
            <a:endParaRPr lang="ar-SA"/>
          </a:p>
        </p:txBody>
      </p:sp>
      <p:sp>
        <p:nvSpPr>
          <p:cNvPr id="31773" name="Oval 34"/>
          <p:cNvSpPr>
            <a:spLocks noChangeArrowheads="1"/>
          </p:cNvSpPr>
          <p:nvPr/>
        </p:nvSpPr>
        <p:spPr bwMode="auto">
          <a:xfrm>
            <a:off x="1204913" y="5384800"/>
            <a:ext cx="50800" cy="5556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774" name="Arc 35"/>
          <p:cNvSpPr>
            <a:spLocks/>
          </p:cNvSpPr>
          <p:nvPr/>
        </p:nvSpPr>
        <p:spPr bwMode="auto">
          <a:xfrm>
            <a:off x="1570038" y="4827588"/>
            <a:ext cx="47625" cy="49212"/>
          </a:xfrm>
          <a:custGeom>
            <a:avLst/>
            <a:gdLst>
              <a:gd name="T0" fmla="*/ 0 w 21500"/>
              <a:gd name="T1" fmla="*/ 2737410 h 21588"/>
              <a:gd name="T2" fmla="*/ 2454852 w 21500"/>
              <a:gd name="T3" fmla="*/ 0 h 21588"/>
              <a:gd name="T4" fmla="*/ 2539910 w 21500"/>
              <a:gd name="T5" fmla="*/ 3029463 h 21588"/>
              <a:gd name="T6" fmla="*/ 0 60000 65536"/>
              <a:gd name="T7" fmla="*/ 0 60000 65536"/>
              <a:gd name="T8" fmla="*/ 0 60000 65536"/>
              <a:gd name="T9" fmla="*/ 0 w 21500"/>
              <a:gd name="T10" fmla="*/ 0 h 21588"/>
              <a:gd name="T11" fmla="*/ 21500 w 21500"/>
              <a:gd name="T12" fmla="*/ 21588 h 21588"/>
            </a:gdLst>
            <a:ahLst/>
            <a:cxnLst>
              <a:cxn ang="T6">
                <a:pos x="T0" y="T1"/>
              </a:cxn>
              <a:cxn ang="T7">
                <a:pos x="T2" y="T3"/>
              </a:cxn>
              <a:cxn ang="T8">
                <a:pos x="T4" y="T5"/>
              </a:cxn>
            </a:cxnLst>
            <a:rect l="T9" t="T10" r="T11" b="T12"/>
            <a:pathLst>
              <a:path w="21500" h="21588" fill="none" extrusionOk="0">
                <a:moveTo>
                  <a:pt x="0" y="19507"/>
                </a:moveTo>
                <a:cubicBezTo>
                  <a:pt x="1045" y="8709"/>
                  <a:pt x="9937" y="361"/>
                  <a:pt x="20780" y="0"/>
                </a:cubicBezTo>
              </a:path>
              <a:path w="21500" h="21588" stroke="0" extrusionOk="0">
                <a:moveTo>
                  <a:pt x="0" y="19507"/>
                </a:moveTo>
                <a:cubicBezTo>
                  <a:pt x="1045" y="8709"/>
                  <a:pt x="9937" y="361"/>
                  <a:pt x="20780" y="0"/>
                </a:cubicBezTo>
                <a:lnTo>
                  <a:pt x="21500" y="21588"/>
                </a:lnTo>
                <a:close/>
              </a:path>
            </a:pathLst>
          </a:custGeom>
          <a:pattFill prst="pct25">
            <a:fgClr>
              <a:srgbClr val="000000"/>
            </a:fgClr>
            <a:bgClr>
              <a:srgbClr val="FFFFFF"/>
            </a:bgClr>
          </a:pattFill>
          <a:ln w="9525" cap="rnd">
            <a:noFill/>
            <a:round/>
            <a:headEnd/>
            <a:tailEnd/>
          </a:ln>
        </p:spPr>
        <p:txBody>
          <a:bodyPr/>
          <a:lstStyle/>
          <a:p>
            <a:endParaRPr lang="ar-SA"/>
          </a:p>
        </p:txBody>
      </p:sp>
      <p:sp>
        <p:nvSpPr>
          <p:cNvPr id="31775" name="Arc 36"/>
          <p:cNvSpPr>
            <a:spLocks/>
          </p:cNvSpPr>
          <p:nvPr/>
        </p:nvSpPr>
        <p:spPr bwMode="auto">
          <a:xfrm>
            <a:off x="1570038" y="4827588"/>
            <a:ext cx="47625" cy="49212"/>
          </a:xfrm>
          <a:custGeom>
            <a:avLst/>
            <a:gdLst>
              <a:gd name="T0" fmla="*/ 0 w 21500"/>
              <a:gd name="T1" fmla="*/ 2737410 h 21588"/>
              <a:gd name="T2" fmla="*/ 2454852 w 21500"/>
              <a:gd name="T3" fmla="*/ 0 h 21588"/>
              <a:gd name="T4" fmla="*/ 2539910 w 21500"/>
              <a:gd name="T5" fmla="*/ 3029463 h 21588"/>
              <a:gd name="T6" fmla="*/ 0 60000 65536"/>
              <a:gd name="T7" fmla="*/ 0 60000 65536"/>
              <a:gd name="T8" fmla="*/ 0 60000 65536"/>
              <a:gd name="T9" fmla="*/ 0 w 21500"/>
              <a:gd name="T10" fmla="*/ 0 h 21588"/>
              <a:gd name="T11" fmla="*/ 21500 w 21500"/>
              <a:gd name="T12" fmla="*/ 21588 h 21588"/>
            </a:gdLst>
            <a:ahLst/>
            <a:cxnLst>
              <a:cxn ang="T6">
                <a:pos x="T0" y="T1"/>
              </a:cxn>
              <a:cxn ang="T7">
                <a:pos x="T2" y="T3"/>
              </a:cxn>
              <a:cxn ang="T8">
                <a:pos x="T4" y="T5"/>
              </a:cxn>
            </a:cxnLst>
            <a:rect l="T9" t="T10" r="T11" b="T12"/>
            <a:pathLst>
              <a:path w="21500" h="21588" fill="none" extrusionOk="0">
                <a:moveTo>
                  <a:pt x="0" y="19507"/>
                </a:moveTo>
                <a:cubicBezTo>
                  <a:pt x="1045" y="8709"/>
                  <a:pt x="9937" y="361"/>
                  <a:pt x="20780" y="0"/>
                </a:cubicBezTo>
              </a:path>
              <a:path w="21500" h="21588" stroke="0" extrusionOk="0">
                <a:moveTo>
                  <a:pt x="0" y="19507"/>
                </a:moveTo>
                <a:cubicBezTo>
                  <a:pt x="1045" y="8709"/>
                  <a:pt x="9937" y="361"/>
                  <a:pt x="20780" y="0"/>
                </a:cubicBezTo>
                <a:lnTo>
                  <a:pt x="21500" y="21588"/>
                </a:lnTo>
                <a:close/>
              </a:path>
            </a:pathLst>
          </a:custGeom>
          <a:noFill/>
          <a:ln w="12700" cap="rnd">
            <a:solidFill>
              <a:srgbClr val="000000"/>
            </a:solidFill>
            <a:round/>
            <a:headEnd type="none" w="sm" len="sm"/>
            <a:tailEnd type="none" w="sm" len="sm"/>
          </a:ln>
        </p:spPr>
        <p:txBody>
          <a:bodyPr/>
          <a:lstStyle/>
          <a:p>
            <a:endParaRPr lang="ar-SA"/>
          </a:p>
        </p:txBody>
      </p:sp>
      <p:sp>
        <p:nvSpPr>
          <p:cNvPr id="31776" name="Arc 37"/>
          <p:cNvSpPr>
            <a:spLocks/>
          </p:cNvSpPr>
          <p:nvPr/>
        </p:nvSpPr>
        <p:spPr bwMode="auto">
          <a:xfrm>
            <a:off x="1611313" y="4822825"/>
            <a:ext cx="47625" cy="39688"/>
          </a:xfrm>
          <a:custGeom>
            <a:avLst/>
            <a:gdLst>
              <a:gd name="T0" fmla="*/ 0 w 23139"/>
              <a:gd name="T1" fmla="*/ 2120 h 21600"/>
              <a:gd name="T2" fmla="*/ 1759079 w 23139"/>
              <a:gd name="T3" fmla="*/ 831160 h 21600"/>
              <a:gd name="T4" fmla="*/ 117009 w 23139"/>
              <a:gd name="T5" fmla="*/ 831160 h 21600"/>
              <a:gd name="T6" fmla="*/ 0 60000 65536"/>
              <a:gd name="T7" fmla="*/ 0 60000 65536"/>
              <a:gd name="T8" fmla="*/ 0 60000 65536"/>
              <a:gd name="T9" fmla="*/ 0 w 23139"/>
              <a:gd name="T10" fmla="*/ 0 h 21600"/>
              <a:gd name="T11" fmla="*/ 23139 w 23139"/>
              <a:gd name="T12" fmla="*/ 21600 h 21600"/>
            </a:gdLst>
            <a:ahLst/>
            <a:cxnLst>
              <a:cxn ang="T6">
                <a:pos x="T0" y="T1"/>
              </a:cxn>
              <a:cxn ang="T7">
                <a:pos x="T2" y="T3"/>
              </a:cxn>
              <a:cxn ang="T8">
                <a:pos x="T4" y="T5"/>
              </a:cxn>
            </a:cxnLst>
            <a:rect l="T9" t="T10" r="T11" b="T12"/>
            <a:pathLst>
              <a:path w="23139" h="21600" fill="none" extrusionOk="0">
                <a:moveTo>
                  <a:pt x="-1" y="54"/>
                </a:moveTo>
                <a:cubicBezTo>
                  <a:pt x="512" y="18"/>
                  <a:pt x="1025" y="-1"/>
                  <a:pt x="1539" y="0"/>
                </a:cubicBezTo>
                <a:cubicBezTo>
                  <a:pt x="13468" y="0"/>
                  <a:pt x="23139" y="9670"/>
                  <a:pt x="23139" y="21600"/>
                </a:cubicBezTo>
              </a:path>
              <a:path w="23139" h="21600" stroke="0" extrusionOk="0">
                <a:moveTo>
                  <a:pt x="-1" y="54"/>
                </a:moveTo>
                <a:cubicBezTo>
                  <a:pt x="512" y="18"/>
                  <a:pt x="1025" y="-1"/>
                  <a:pt x="1539" y="0"/>
                </a:cubicBezTo>
                <a:cubicBezTo>
                  <a:pt x="13468" y="0"/>
                  <a:pt x="23139" y="9670"/>
                  <a:pt x="23139" y="21600"/>
                </a:cubicBezTo>
                <a:lnTo>
                  <a:pt x="1539" y="21600"/>
                </a:lnTo>
                <a:close/>
              </a:path>
            </a:pathLst>
          </a:custGeom>
          <a:pattFill prst="pct25">
            <a:fgClr>
              <a:srgbClr val="000000"/>
            </a:fgClr>
            <a:bgClr>
              <a:srgbClr val="FFFFFF"/>
            </a:bgClr>
          </a:pattFill>
          <a:ln w="9525" cap="rnd">
            <a:noFill/>
            <a:round/>
            <a:headEnd/>
            <a:tailEnd/>
          </a:ln>
        </p:spPr>
        <p:txBody>
          <a:bodyPr/>
          <a:lstStyle/>
          <a:p>
            <a:endParaRPr lang="ar-SA"/>
          </a:p>
        </p:txBody>
      </p:sp>
      <p:sp>
        <p:nvSpPr>
          <p:cNvPr id="31777" name="Arc 38"/>
          <p:cNvSpPr>
            <a:spLocks/>
          </p:cNvSpPr>
          <p:nvPr/>
        </p:nvSpPr>
        <p:spPr bwMode="auto">
          <a:xfrm>
            <a:off x="1611313" y="4822825"/>
            <a:ext cx="47625" cy="39688"/>
          </a:xfrm>
          <a:custGeom>
            <a:avLst/>
            <a:gdLst>
              <a:gd name="T0" fmla="*/ 0 w 23139"/>
              <a:gd name="T1" fmla="*/ 2120 h 21600"/>
              <a:gd name="T2" fmla="*/ 1759079 w 23139"/>
              <a:gd name="T3" fmla="*/ 831160 h 21600"/>
              <a:gd name="T4" fmla="*/ 117009 w 23139"/>
              <a:gd name="T5" fmla="*/ 831160 h 21600"/>
              <a:gd name="T6" fmla="*/ 0 60000 65536"/>
              <a:gd name="T7" fmla="*/ 0 60000 65536"/>
              <a:gd name="T8" fmla="*/ 0 60000 65536"/>
              <a:gd name="T9" fmla="*/ 0 w 23139"/>
              <a:gd name="T10" fmla="*/ 0 h 21600"/>
              <a:gd name="T11" fmla="*/ 23139 w 23139"/>
              <a:gd name="T12" fmla="*/ 21600 h 21600"/>
            </a:gdLst>
            <a:ahLst/>
            <a:cxnLst>
              <a:cxn ang="T6">
                <a:pos x="T0" y="T1"/>
              </a:cxn>
              <a:cxn ang="T7">
                <a:pos x="T2" y="T3"/>
              </a:cxn>
              <a:cxn ang="T8">
                <a:pos x="T4" y="T5"/>
              </a:cxn>
            </a:cxnLst>
            <a:rect l="T9" t="T10" r="T11" b="T12"/>
            <a:pathLst>
              <a:path w="23139" h="21600" fill="none" extrusionOk="0">
                <a:moveTo>
                  <a:pt x="-1" y="54"/>
                </a:moveTo>
                <a:cubicBezTo>
                  <a:pt x="512" y="18"/>
                  <a:pt x="1025" y="-1"/>
                  <a:pt x="1539" y="0"/>
                </a:cubicBezTo>
                <a:cubicBezTo>
                  <a:pt x="13468" y="0"/>
                  <a:pt x="23139" y="9670"/>
                  <a:pt x="23139" y="21600"/>
                </a:cubicBezTo>
              </a:path>
              <a:path w="23139" h="21600" stroke="0" extrusionOk="0">
                <a:moveTo>
                  <a:pt x="-1" y="54"/>
                </a:moveTo>
                <a:cubicBezTo>
                  <a:pt x="512" y="18"/>
                  <a:pt x="1025" y="-1"/>
                  <a:pt x="1539" y="0"/>
                </a:cubicBezTo>
                <a:cubicBezTo>
                  <a:pt x="13468" y="0"/>
                  <a:pt x="23139" y="9670"/>
                  <a:pt x="23139" y="21600"/>
                </a:cubicBezTo>
                <a:lnTo>
                  <a:pt x="1539" y="21600"/>
                </a:lnTo>
                <a:close/>
              </a:path>
            </a:pathLst>
          </a:custGeom>
          <a:noFill/>
          <a:ln w="12700" cap="rnd">
            <a:solidFill>
              <a:srgbClr val="000000"/>
            </a:solidFill>
            <a:round/>
            <a:headEnd type="none" w="sm" len="sm"/>
            <a:tailEnd type="none" w="sm" len="sm"/>
          </a:ln>
        </p:spPr>
        <p:txBody>
          <a:bodyPr/>
          <a:lstStyle/>
          <a:p>
            <a:endParaRPr lang="ar-SA"/>
          </a:p>
        </p:txBody>
      </p:sp>
      <p:sp>
        <p:nvSpPr>
          <p:cNvPr id="31778" name="Rectangle 39"/>
          <p:cNvSpPr>
            <a:spLocks noChangeArrowheads="1"/>
          </p:cNvSpPr>
          <p:nvPr/>
        </p:nvSpPr>
        <p:spPr bwMode="auto">
          <a:xfrm>
            <a:off x="811213" y="3054350"/>
            <a:ext cx="1962150" cy="519113"/>
          </a:xfrm>
          <a:prstGeom prst="rect">
            <a:avLst/>
          </a:prstGeom>
          <a:noFill/>
          <a:ln w="9525">
            <a:noFill/>
            <a:miter lim="800000"/>
            <a:headEnd/>
            <a:tailEnd/>
          </a:ln>
        </p:spPr>
        <p:txBody>
          <a:bodyPr wrap="none" lIns="92075" tIns="46038" rIns="92075" bIns="46038">
            <a:spAutoFit/>
          </a:bodyPr>
          <a:lstStyle/>
          <a:p>
            <a:pPr eaLnBrk="0" hangingPunct="0"/>
            <a:r>
              <a:rPr lang="en-US" sz="2800" b="1">
                <a:solidFill>
                  <a:schemeClr val="accent2"/>
                </a:solidFill>
              </a:rPr>
              <a:t>1 Terabyte</a:t>
            </a:r>
          </a:p>
        </p:txBody>
      </p:sp>
      <p:sp>
        <p:nvSpPr>
          <p:cNvPr id="31779" name="Rectangle 40"/>
          <p:cNvSpPr>
            <a:spLocks noChangeArrowheads="1"/>
          </p:cNvSpPr>
          <p:nvPr/>
        </p:nvSpPr>
        <p:spPr bwMode="auto">
          <a:xfrm>
            <a:off x="1490663" y="4786313"/>
            <a:ext cx="1489075" cy="519112"/>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FCF305"/>
                </a:solidFill>
              </a:rPr>
              <a:t>10 MB/s</a:t>
            </a:r>
          </a:p>
        </p:txBody>
      </p:sp>
      <p:sp>
        <p:nvSpPr>
          <p:cNvPr id="31780" name="Rectangle 41"/>
          <p:cNvSpPr>
            <a:spLocks noChangeArrowheads="1"/>
          </p:cNvSpPr>
          <p:nvPr/>
        </p:nvSpPr>
        <p:spPr bwMode="auto">
          <a:xfrm>
            <a:off x="401638" y="1330325"/>
            <a:ext cx="3128962" cy="881063"/>
          </a:xfrm>
          <a:prstGeom prst="rect">
            <a:avLst/>
          </a:prstGeom>
          <a:noFill/>
          <a:ln w="9525">
            <a:noFill/>
            <a:miter lim="800000"/>
            <a:headEnd/>
            <a:tailEnd/>
          </a:ln>
        </p:spPr>
        <p:txBody>
          <a:bodyPr wrap="none" lIns="63500" tIns="25400" rIns="63500" bIns="25400">
            <a:spAutoFit/>
          </a:bodyPr>
          <a:lstStyle/>
          <a:p>
            <a:pPr eaLnBrk="0" hangingPunct="0">
              <a:lnSpc>
                <a:spcPct val="85000"/>
              </a:lnSpc>
            </a:pPr>
            <a:r>
              <a:rPr lang="en-US" sz="2800" b="1"/>
              <a:t>          At 10 MB/s</a:t>
            </a:r>
          </a:p>
          <a:p>
            <a:pPr eaLnBrk="0" hangingPunct="0">
              <a:lnSpc>
                <a:spcPct val="85000"/>
              </a:lnSpc>
            </a:pPr>
            <a:r>
              <a:rPr lang="en-US" sz="2800" b="1"/>
              <a:t>1.2 days to scan</a:t>
            </a:r>
            <a:r>
              <a:rPr lang="en-US" sz="3600" b="1"/>
              <a:t>  </a:t>
            </a:r>
          </a:p>
        </p:txBody>
      </p:sp>
      <p:sp>
        <p:nvSpPr>
          <p:cNvPr id="31781" name="Freeform 42"/>
          <p:cNvSpPr>
            <a:spLocks/>
          </p:cNvSpPr>
          <p:nvPr/>
        </p:nvSpPr>
        <p:spPr bwMode="auto">
          <a:xfrm>
            <a:off x="5740400" y="2203450"/>
            <a:ext cx="2959100" cy="3132138"/>
          </a:xfrm>
          <a:custGeom>
            <a:avLst/>
            <a:gdLst>
              <a:gd name="T0" fmla="*/ 0 w 1864"/>
              <a:gd name="T1" fmla="*/ 0 h 1973"/>
              <a:gd name="T2" fmla="*/ 2147483647 w 1864"/>
              <a:gd name="T3" fmla="*/ 0 h 1973"/>
              <a:gd name="T4" fmla="*/ 2147483647 w 1864"/>
              <a:gd name="T5" fmla="*/ 2147483647 h 1973"/>
              <a:gd name="T6" fmla="*/ 2147483647 w 1864"/>
              <a:gd name="T7" fmla="*/ 2147483647 h 1973"/>
              <a:gd name="T8" fmla="*/ 2147483647 w 1864"/>
              <a:gd name="T9" fmla="*/ 2147483647 h 1973"/>
              <a:gd name="T10" fmla="*/ 2147483647 w 1864"/>
              <a:gd name="T11" fmla="*/ 2147483647 h 1973"/>
              <a:gd name="T12" fmla="*/ 2147483647 w 1864"/>
              <a:gd name="T13" fmla="*/ 2147483647 h 1973"/>
              <a:gd name="T14" fmla="*/ 2147483647 w 1864"/>
              <a:gd name="T15" fmla="*/ 2147483647 h 1973"/>
              <a:gd name="T16" fmla="*/ 2147483647 w 1864"/>
              <a:gd name="T17" fmla="*/ 2147483647 h 1973"/>
              <a:gd name="T18" fmla="*/ 2147483647 w 1864"/>
              <a:gd name="T19" fmla="*/ 2147483647 h 1973"/>
              <a:gd name="T20" fmla="*/ 2147483647 w 1864"/>
              <a:gd name="T21" fmla="*/ 2147483647 h 1973"/>
              <a:gd name="T22" fmla="*/ 2147483647 w 1864"/>
              <a:gd name="T23" fmla="*/ 2147483647 h 1973"/>
              <a:gd name="T24" fmla="*/ 2147483647 w 1864"/>
              <a:gd name="T25" fmla="*/ 2147483647 h 1973"/>
              <a:gd name="T26" fmla="*/ 2147483647 w 1864"/>
              <a:gd name="T27" fmla="*/ 2147483647 h 1973"/>
              <a:gd name="T28" fmla="*/ 2147483647 w 1864"/>
              <a:gd name="T29" fmla="*/ 2147483647 h 1973"/>
              <a:gd name="T30" fmla="*/ 2147483647 w 1864"/>
              <a:gd name="T31" fmla="*/ 2147483647 h 1973"/>
              <a:gd name="T32" fmla="*/ 2147483647 w 1864"/>
              <a:gd name="T33" fmla="*/ 2147483647 h 1973"/>
              <a:gd name="T34" fmla="*/ 2147483647 w 1864"/>
              <a:gd name="T35" fmla="*/ 2147483647 h 1973"/>
              <a:gd name="T36" fmla="*/ 2147483647 w 1864"/>
              <a:gd name="T37" fmla="*/ 2147483647 h 1973"/>
              <a:gd name="T38" fmla="*/ 2147483647 w 1864"/>
              <a:gd name="T39" fmla="*/ 2147483647 h 1973"/>
              <a:gd name="T40" fmla="*/ 2147483647 w 1864"/>
              <a:gd name="T41" fmla="*/ 2147483647 h 1973"/>
              <a:gd name="T42" fmla="*/ 2147483647 w 1864"/>
              <a:gd name="T43" fmla="*/ 2147483647 h 1973"/>
              <a:gd name="T44" fmla="*/ 2147483647 w 1864"/>
              <a:gd name="T45" fmla="*/ 2147483647 h 1973"/>
              <a:gd name="T46" fmla="*/ 2147483647 w 1864"/>
              <a:gd name="T47" fmla="*/ 2147483647 h 1973"/>
              <a:gd name="T48" fmla="*/ 2147483647 w 1864"/>
              <a:gd name="T49" fmla="*/ 2147483647 h 1973"/>
              <a:gd name="T50" fmla="*/ 2147483647 w 1864"/>
              <a:gd name="T51" fmla="*/ 2147483647 h 1973"/>
              <a:gd name="T52" fmla="*/ 2147483647 w 1864"/>
              <a:gd name="T53" fmla="*/ 2147483647 h 1973"/>
              <a:gd name="T54" fmla="*/ 2147483647 w 1864"/>
              <a:gd name="T55" fmla="*/ 2147483647 h 1973"/>
              <a:gd name="T56" fmla="*/ 2147483647 w 1864"/>
              <a:gd name="T57" fmla="*/ 2147483647 h 1973"/>
              <a:gd name="T58" fmla="*/ 2147483647 w 1864"/>
              <a:gd name="T59" fmla="*/ 2147483647 h 1973"/>
              <a:gd name="T60" fmla="*/ 2147483647 w 1864"/>
              <a:gd name="T61" fmla="*/ 2147483647 h 1973"/>
              <a:gd name="T62" fmla="*/ 2147483647 w 1864"/>
              <a:gd name="T63" fmla="*/ 2147483647 h 1973"/>
              <a:gd name="T64" fmla="*/ 2147483647 w 1864"/>
              <a:gd name="T65" fmla="*/ 2147483647 h 1973"/>
              <a:gd name="T66" fmla="*/ 2147483647 w 1864"/>
              <a:gd name="T67" fmla="*/ 2147483647 h 1973"/>
              <a:gd name="T68" fmla="*/ 0 w 1864"/>
              <a:gd name="T69" fmla="*/ 2147483647 h 1973"/>
              <a:gd name="T70" fmla="*/ 0 w 1864"/>
              <a:gd name="T71" fmla="*/ 2147483647 h 1973"/>
              <a:gd name="T72" fmla="*/ 0 w 1864"/>
              <a:gd name="T73" fmla="*/ 2147483647 h 1973"/>
              <a:gd name="T74" fmla="*/ 0 w 1864"/>
              <a:gd name="T75" fmla="*/ 2147483647 h 1973"/>
              <a:gd name="T76" fmla="*/ 0 w 1864"/>
              <a:gd name="T77" fmla="*/ 0 h 19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64"/>
              <a:gd name="T118" fmla="*/ 0 h 1973"/>
              <a:gd name="T119" fmla="*/ 1864 w 1864"/>
              <a:gd name="T120" fmla="*/ 1973 h 197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64" h="1973">
                <a:moveTo>
                  <a:pt x="0" y="0"/>
                </a:moveTo>
                <a:lnTo>
                  <a:pt x="1863" y="0"/>
                </a:lnTo>
                <a:lnTo>
                  <a:pt x="1858" y="58"/>
                </a:lnTo>
                <a:lnTo>
                  <a:pt x="1854" y="128"/>
                </a:lnTo>
                <a:lnTo>
                  <a:pt x="1854" y="227"/>
                </a:lnTo>
                <a:lnTo>
                  <a:pt x="1844" y="337"/>
                </a:lnTo>
                <a:lnTo>
                  <a:pt x="1835" y="465"/>
                </a:lnTo>
                <a:lnTo>
                  <a:pt x="1816" y="599"/>
                </a:lnTo>
                <a:lnTo>
                  <a:pt x="1792" y="750"/>
                </a:lnTo>
                <a:lnTo>
                  <a:pt x="1758" y="896"/>
                </a:lnTo>
                <a:lnTo>
                  <a:pt x="1725" y="1053"/>
                </a:lnTo>
                <a:lnTo>
                  <a:pt x="1677" y="1204"/>
                </a:lnTo>
                <a:lnTo>
                  <a:pt x="1630" y="1350"/>
                </a:lnTo>
                <a:lnTo>
                  <a:pt x="1568" y="1484"/>
                </a:lnTo>
                <a:lnTo>
                  <a:pt x="1501" y="1617"/>
                </a:lnTo>
                <a:lnTo>
                  <a:pt x="1425" y="1728"/>
                </a:lnTo>
                <a:lnTo>
                  <a:pt x="1344" y="1815"/>
                </a:lnTo>
                <a:lnTo>
                  <a:pt x="1253" y="1879"/>
                </a:lnTo>
                <a:lnTo>
                  <a:pt x="1158" y="1926"/>
                </a:lnTo>
                <a:lnTo>
                  <a:pt x="1053" y="1949"/>
                </a:lnTo>
                <a:lnTo>
                  <a:pt x="953" y="1967"/>
                </a:lnTo>
                <a:lnTo>
                  <a:pt x="743" y="1972"/>
                </a:lnTo>
                <a:lnTo>
                  <a:pt x="534" y="1949"/>
                </a:lnTo>
                <a:lnTo>
                  <a:pt x="429" y="1932"/>
                </a:lnTo>
                <a:lnTo>
                  <a:pt x="338" y="1914"/>
                </a:lnTo>
                <a:lnTo>
                  <a:pt x="252" y="1891"/>
                </a:lnTo>
                <a:lnTo>
                  <a:pt x="181" y="1873"/>
                </a:lnTo>
                <a:lnTo>
                  <a:pt x="119" y="1850"/>
                </a:lnTo>
                <a:lnTo>
                  <a:pt x="76" y="1839"/>
                </a:lnTo>
                <a:lnTo>
                  <a:pt x="38" y="1827"/>
                </a:lnTo>
                <a:lnTo>
                  <a:pt x="19" y="913"/>
                </a:lnTo>
                <a:lnTo>
                  <a:pt x="9" y="698"/>
                </a:lnTo>
                <a:lnTo>
                  <a:pt x="9" y="512"/>
                </a:lnTo>
                <a:lnTo>
                  <a:pt x="5" y="355"/>
                </a:lnTo>
                <a:lnTo>
                  <a:pt x="0" y="227"/>
                </a:lnTo>
                <a:lnTo>
                  <a:pt x="0" y="122"/>
                </a:lnTo>
                <a:lnTo>
                  <a:pt x="0" y="52"/>
                </a:lnTo>
                <a:lnTo>
                  <a:pt x="0" y="11"/>
                </a:lnTo>
                <a:lnTo>
                  <a:pt x="0" y="0"/>
                </a:lnTo>
              </a:path>
            </a:pathLst>
          </a:custGeom>
          <a:solidFill>
            <a:srgbClr val="663300"/>
          </a:solidFill>
          <a:ln w="12700" cap="rnd">
            <a:solidFill>
              <a:srgbClr val="000000"/>
            </a:solidFill>
            <a:round/>
            <a:headEnd type="none" w="sm" len="sm"/>
            <a:tailEnd type="none" w="sm" len="sm"/>
          </a:ln>
        </p:spPr>
        <p:txBody>
          <a:bodyPr/>
          <a:lstStyle/>
          <a:p>
            <a:endParaRPr lang="ar-SA"/>
          </a:p>
        </p:txBody>
      </p:sp>
      <p:sp>
        <p:nvSpPr>
          <p:cNvPr id="31782" name="Freeform 43"/>
          <p:cNvSpPr>
            <a:spLocks/>
          </p:cNvSpPr>
          <p:nvPr/>
        </p:nvSpPr>
        <p:spPr bwMode="auto">
          <a:xfrm>
            <a:off x="6481763" y="4549775"/>
            <a:ext cx="457200" cy="620713"/>
          </a:xfrm>
          <a:custGeom>
            <a:avLst/>
            <a:gdLst>
              <a:gd name="T0" fmla="*/ 2147483647 w 287"/>
              <a:gd name="T1" fmla="*/ 0 h 391"/>
              <a:gd name="T2" fmla="*/ 2147483647 w 287"/>
              <a:gd name="T3" fmla="*/ 2147483647 h 391"/>
              <a:gd name="T4" fmla="*/ 2147483647 w 287"/>
              <a:gd name="T5" fmla="*/ 2147483647 h 391"/>
              <a:gd name="T6" fmla="*/ 0 w 287"/>
              <a:gd name="T7" fmla="*/ 2147483647 h 391"/>
              <a:gd name="T8" fmla="*/ 2147483647 w 287"/>
              <a:gd name="T9" fmla="*/ 2147483647 h 391"/>
              <a:gd name="T10" fmla="*/ 2147483647 w 287"/>
              <a:gd name="T11" fmla="*/ 0 h 391"/>
              <a:gd name="T12" fmla="*/ 0 60000 65536"/>
              <a:gd name="T13" fmla="*/ 0 60000 65536"/>
              <a:gd name="T14" fmla="*/ 0 60000 65536"/>
              <a:gd name="T15" fmla="*/ 0 60000 65536"/>
              <a:gd name="T16" fmla="*/ 0 60000 65536"/>
              <a:gd name="T17" fmla="*/ 0 60000 65536"/>
              <a:gd name="T18" fmla="*/ 0 w 287"/>
              <a:gd name="T19" fmla="*/ 0 h 391"/>
              <a:gd name="T20" fmla="*/ 287 w 287"/>
              <a:gd name="T21" fmla="*/ 391 h 391"/>
            </a:gdLst>
            <a:ahLst/>
            <a:cxnLst>
              <a:cxn ang="T12">
                <a:pos x="T0" y="T1"/>
              </a:cxn>
              <a:cxn ang="T13">
                <a:pos x="T2" y="T3"/>
              </a:cxn>
              <a:cxn ang="T14">
                <a:pos x="T4" y="T5"/>
              </a:cxn>
              <a:cxn ang="T15">
                <a:pos x="T6" y="T7"/>
              </a:cxn>
              <a:cxn ang="T16">
                <a:pos x="T8" y="T9"/>
              </a:cxn>
              <a:cxn ang="T17">
                <a:pos x="T10" y="T11"/>
              </a:cxn>
            </a:cxnLst>
            <a:rect l="T18" t="T19" r="T20" b="T21"/>
            <a:pathLst>
              <a:path w="287" h="391">
                <a:moveTo>
                  <a:pt x="257" y="0"/>
                </a:moveTo>
                <a:lnTo>
                  <a:pt x="286" y="23"/>
                </a:lnTo>
                <a:lnTo>
                  <a:pt x="28" y="390"/>
                </a:lnTo>
                <a:lnTo>
                  <a:pt x="0" y="366"/>
                </a:lnTo>
                <a:lnTo>
                  <a:pt x="129" y="180"/>
                </a:lnTo>
                <a:lnTo>
                  <a:pt x="257"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783" name="Freeform 44"/>
          <p:cNvSpPr>
            <a:spLocks/>
          </p:cNvSpPr>
          <p:nvPr/>
        </p:nvSpPr>
        <p:spPr bwMode="auto">
          <a:xfrm>
            <a:off x="6140450" y="2886075"/>
            <a:ext cx="1492250" cy="1757363"/>
          </a:xfrm>
          <a:custGeom>
            <a:avLst/>
            <a:gdLst>
              <a:gd name="T0" fmla="*/ 0 w 940"/>
              <a:gd name="T1" fmla="*/ 2147483647 h 1107"/>
              <a:gd name="T2" fmla="*/ 2147483647 w 940"/>
              <a:gd name="T3" fmla="*/ 2147483647 h 1107"/>
              <a:gd name="T4" fmla="*/ 2147483647 w 940"/>
              <a:gd name="T5" fmla="*/ 2147483647 h 1107"/>
              <a:gd name="T6" fmla="*/ 2147483647 w 940"/>
              <a:gd name="T7" fmla="*/ 2147483647 h 1107"/>
              <a:gd name="T8" fmla="*/ 2147483647 w 940"/>
              <a:gd name="T9" fmla="*/ 2147483647 h 1107"/>
              <a:gd name="T10" fmla="*/ 2147483647 w 940"/>
              <a:gd name="T11" fmla="*/ 0 h 1107"/>
              <a:gd name="T12" fmla="*/ 2147483647 w 940"/>
              <a:gd name="T13" fmla="*/ 0 h 1107"/>
              <a:gd name="T14" fmla="*/ 2147483647 w 940"/>
              <a:gd name="T15" fmla="*/ 0 h 1107"/>
              <a:gd name="T16" fmla="*/ 0 w 940"/>
              <a:gd name="T17" fmla="*/ 2147483647 h 1107"/>
              <a:gd name="T18" fmla="*/ 0 w 940"/>
              <a:gd name="T19" fmla="*/ 2147483647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0"/>
              <a:gd name="T31" fmla="*/ 0 h 1107"/>
              <a:gd name="T32" fmla="*/ 940 w 940"/>
              <a:gd name="T33" fmla="*/ 1107 h 1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0" h="1107">
                <a:moveTo>
                  <a:pt x="0" y="82"/>
                </a:moveTo>
                <a:lnTo>
                  <a:pt x="406" y="1106"/>
                </a:lnTo>
                <a:lnTo>
                  <a:pt x="572" y="1106"/>
                </a:lnTo>
                <a:lnTo>
                  <a:pt x="939" y="157"/>
                </a:lnTo>
                <a:lnTo>
                  <a:pt x="906" y="82"/>
                </a:lnTo>
                <a:lnTo>
                  <a:pt x="672" y="0"/>
                </a:lnTo>
                <a:lnTo>
                  <a:pt x="406" y="0"/>
                </a:lnTo>
                <a:lnTo>
                  <a:pt x="100" y="0"/>
                </a:lnTo>
                <a:lnTo>
                  <a:pt x="0" y="41"/>
                </a:lnTo>
                <a:lnTo>
                  <a:pt x="0" y="82"/>
                </a:lnTo>
              </a:path>
            </a:pathLst>
          </a:custGeom>
          <a:pattFill prst="pct25">
            <a:fgClr>
              <a:srgbClr val="000000"/>
            </a:fgClr>
            <a:bgClr>
              <a:srgbClr val="FFFFFF"/>
            </a:bgClr>
          </a:pattFill>
          <a:ln w="9525" cap="rnd">
            <a:noFill/>
            <a:round/>
            <a:headEnd type="none" w="sm" len="sm"/>
            <a:tailEnd type="none" w="sm" len="sm"/>
          </a:ln>
        </p:spPr>
        <p:txBody>
          <a:bodyPr/>
          <a:lstStyle/>
          <a:p>
            <a:endParaRPr lang="ar-SA"/>
          </a:p>
        </p:txBody>
      </p:sp>
      <p:sp>
        <p:nvSpPr>
          <p:cNvPr id="31784" name="Freeform 45"/>
          <p:cNvSpPr>
            <a:spLocks/>
          </p:cNvSpPr>
          <p:nvPr/>
        </p:nvSpPr>
        <p:spPr bwMode="auto">
          <a:xfrm>
            <a:off x="6140450" y="2886075"/>
            <a:ext cx="1492250" cy="1757363"/>
          </a:xfrm>
          <a:custGeom>
            <a:avLst/>
            <a:gdLst>
              <a:gd name="T0" fmla="*/ 0 w 940"/>
              <a:gd name="T1" fmla="*/ 2147483647 h 1107"/>
              <a:gd name="T2" fmla="*/ 2147483647 w 940"/>
              <a:gd name="T3" fmla="*/ 2147483647 h 1107"/>
              <a:gd name="T4" fmla="*/ 2147483647 w 940"/>
              <a:gd name="T5" fmla="*/ 2147483647 h 1107"/>
              <a:gd name="T6" fmla="*/ 2147483647 w 940"/>
              <a:gd name="T7" fmla="*/ 2147483647 h 1107"/>
              <a:gd name="T8" fmla="*/ 2147483647 w 940"/>
              <a:gd name="T9" fmla="*/ 2147483647 h 1107"/>
              <a:gd name="T10" fmla="*/ 2147483647 w 940"/>
              <a:gd name="T11" fmla="*/ 0 h 1107"/>
              <a:gd name="T12" fmla="*/ 2147483647 w 940"/>
              <a:gd name="T13" fmla="*/ 0 h 1107"/>
              <a:gd name="T14" fmla="*/ 2147483647 w 940"/>
              <a:gd name="T15" fmla="*/ 0 h 1107"/>
              <a:gd name="T16" fmla="*/ 0 w 940"/>
              <a:gd name="T17" fmla="*/ 2147483647 h 1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0"/>
              <a:gd name="T28" fmla="*/ 0 h 1107"/>
              <a:gd name="T29" fmla="*/ 940 w 940"/>
              <a:gd name="T30" fmla="*/ 1107 h 11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0" h="1107">
                <a:moveTo>
                  <a:pt x="0" y="82"/>
                </a:moveTo>
                <a:lnTo>
                  <a:pt x="406" y="1106"/>
                </a:lnTo>
                <a:lnTo>
                  <a:pt x="572" y="1106"/>
                </a:lnTo>
                <a:lnTo>
                  <a:pt x="939" y="157"/>
                </a:lnTo>
                <a:lnTo>
                  <a:pt x="906" y="82"/>
                </a:lnTo>
                <a:lnTo>
                  <a:pt x="672" y="0"/>
                </a:lnTo>
                <a:lnTo>
                  <a:pt x="406" y="0"/>
                </a:lnTo>
                <a:lnTo>
                  <a:pt x="100" y="0"/>
                </a:lnTo>
                <a:lnTo>
                  <a:pt x="0" y="41"/>
                </a:lnTo>
              </a:path>
            </a:pathLst>
          </a:custGeom>
          <a:noFill/>
          <a:ln w="12700" cap="rnd">
            <a:solidFill>
              <a:srgbClr val="000000"/>
            </a:solidFill>
            <a:round/>
            <a:headEnd type="none" w="sm" len="sm"/>
            <a:tailEnd type="none" w="sm" len="sm"/>
          </a:ln>
        </p:spPr>
        <p:txBody>
          <a:bodyPr/>
          <a:lstStyle/>
          <a:p>
            <a:endParaRPr lang="ar-SA"/>
          </a:p>
        </p:txBody>
      </p:sp>
      <p:sp>
        <p:nvSpPr>
          <p:cNvPr id="31785" name="Freeform 46"/>
          <p:cNvSpPr>
            <a:spLocks/>
          </p:cNvSpPr>
          <p:nvPr/>
        </p:nvSpPr>
        <p:spPr bwMode="auto">
          <a:xfrm>
            <a:off x="6088063" y="2571750"/>
            <a:ext cx="1870075" cy="501650"/>
          </a:xfrm>
          <a:custGeom>
            <a:avLst/>
            <a:gdLst>
              <a:gd name="T0" fmla="*/ 0 w 1178"/>
              <a:gd name="T1" fmla="*/ 2147483647 h 316"/>
              <a:gd name="T2" fmla="*/ 2147483647 w 1178"/>
              <a:gd name="T3" fmla="*/ 2147483647 h 316"/>
              <a:gd name="T4" fmla="*/ 2147483647 w 1178"/>
              <a:gd name="T5" fmla="*/ 0 h 316"/>
              <a:gd name="T6" fmla="*/ 2147483647 w 1178"/>
              <a:gd name="T7" fmla="*/ 0 h 316"/>
              <a:gd name="T8" fmla="*/ 2147483647 w 1178"/>
              <a:gd name="T9" fmla="*/ 2147483647 h 316"/>
              <a:gd name="T10" fmla="*/ 2147483647 w 1178"/>
              <a:gd name="T11" fmla="*/ 2147483647 h 316"/>
              <a:gd name="T12" fmla="*/ 2147483647 w 1178"/>
              <a:gd name="T13" fmla="*/ 2147483647 h 316"/>
              <a:gd name="T14" fmla="*/ 2147483647 w 1178"/>
              <a:gd name="T15" fmla="*/ 2147483647 h 316"/>
              <a:gd name="T16" fmla="*/ 0 w 1178"/>
              <a:gd name="T17" fmla="*/ 2147483647 h 316"/>
              <a:gd name="T18" fmla="*/ 0 w 1178"/>
              <a:gd name="T19" fmla="*/ 2147483647 h 316"/>
              <a:gd name="T20" fmla="*/ 0 w 1178"/>
              <a:gd name="T21" fmla="*/ 2147483647 h 3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78"/>
              <a:gd name="T34" fmla="*/ 0 h 316"/>
              <a:gd name="T35" fmla="*/ 1178 w 1178"/>
              <a:gd name="T36" fmla="*/ 316 h 3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78" h="316">
                <a:moveTo>
                  <a:pt x="0" y="198"/>
                </a:moveTo>
                <a:lnTo>
                  <a:pt x="300" y="41"/>
                </a:lnTo>
                <a:lnTo>
                  <a:pt x="300" y="0"/>
                </a:lnTo>
                <a:lnTo>
                  <a:pt x="1177" y="0"/>
                </a:lnTo>
                <a:lnTo>
                  <a:pt x="1144" y="123"/>
                </a:lnTo>
                <a:lnTo>
                  <a:pt x="1006" y="315"/>
                </a:lnTo>
                <a:lnTo>
                  <a:pt x="805" y="198"/>
                </a:lnTo>
                <a:lnTo>
                  <a:pt x="300" y="158"/>
                </a:lnTo>
                <a:lnTo>
                  <a:pt x="0" y="239"/>
                </a:lnTo>
                <a:lnTo>
                  <a:pt x="0" y="216"/>
                </a:lnTo>
                <a:lnTo>
                  <a:pt x="0" y="198"/>
                </a:lnTo>
              </a:path>
            </a:pathLst>
          </a:custGeom>
          <a:pattFill prst="pct25">
            <a:fgClr>
              <a:srgbClr val="FFFFFF"/>
            </a:fgClr>
            <a:bgClr>
              <a:srgbClr val="0000D4"/>
            </a:bgClr>
          </a:pattFill>
          <a:ln w="12700" cap="rnd">
            <a:solidFill>
              <a:srgbClr val="000000"/>
            </a:solidFill>
            <a:round/>
            <a:headEnd type="none" w="sm" len="sm"/>
            <a:tailEnd type="none" w="sm" len="sm"/>
          </a:ln>
        </p:spPr>
        <p:txBody>
          <a:bodyPr/>
          <a:lstStyle/>
          <a:p>
            <a:endParaRPr lang="ar-SA"/>
          </a:p>
        </p:txBody>
      </p:sp>
      <p:sp>
        <p:nvSpPr>
          <p:cNvPr id="31786" name="Freeform 47"/>
          <p:cNvSpPr>
            <a:spLocks/>
          </p:cNvSpPr>
          <p:nvPr/>
        </p:nvSpPr>
        <p:spPr bwMode="auto">
          <a:xfrm>
            <a:off x="5878513" y="2571750"/>
            <a:ext cx="908050" cy="2136775"/>
          </a:xfrm>
          <a:custGeom>
            <a:avLst/>
            <a:gdLst>
              <a:gd name="T0" fmla="*/ 0 w 573"/>
              <a:gd name="T1" fmla="*/ 0 h 1346"/>
              <a:gd name="T2" fmla="*/ 2147483647 w 573"/>
              <a:gd name="T3" fmla="*/ 2147483647 h 1346"/>
              <a:gd name="T4" fmla="*/ 2147483647 w 573"/>
              <a:gd name="T5" fmla="*/ 2147483647 h 1346"/>
              <a:gd name="T6" fmla="*/ 2147483647 w 573"/>
              <a:gd name="T7" fmla="*/ 2147483647 h 1346"/>
              <a:gd name="T8" fmla="*/ 2147483647 w 573"/>
              <a:gd name="T9" fmla="*/ 2147483647 h 1346"/>
              <a:gd name="T10" fmla="*/ 2147483647 w 573"/>
              <a:gd name="T11" fmla="*/ 2147483647 h 1346"/>
              <a:gd name="T12" fmla="*/ 2147483647 w 573"/>
              <a:gd name="T13" fmla="*/ 2147483647 h 1346"/>
              <a:gd name="T14" fmla="*/ 2147483647 w 573"/>
              <a:gd name="T15" fmla="*/ 2147483647 h 1346"/>
              <a:gd name="T16" fmla="*/ 2147483647 w 573"/>
              <a:gd name="T17" fmla="*/ 2147483647 h 1346"/>
              <a:gd name="T18" fmla="*/ 2147483647 w 573"/>
              <a:gd name="T19" fmla="*/ 2147483647 h 1346"/>
              <a:gd name="T20" fmla="*/ 2147483647 w 573"/>
              <a:gd name="T21" fmla="*/ 2147483647 h 1346"/>
              <a:gd name="T22" fmla="*/ 2147483647 w 573"/>
              <a:gd name="T23" fmla="*/ 2147483647 h 1346"/>
              <a:gd name="T24" fmla="*/ 2147483647 w 573"/>
              <a:gd name="T25" fmla="*/ 2147483647 h 1346"/>
              <a:gd name="T26" fmla="*/ 2147483647 w 573"/>
              <a:gd name="T27" fmla="*/ 2147483647 h 1346"/>
              <a:gd name="T28" fmla="*/ 2147483647 w 573"/>
              <a:gd name="T29" fmla="*/ 2147483647 h 1346"/>
              <a:gd name="T30" fmla="*/ 2147483647 w 573"/>
              <a:gd name="T31" fmla="*/ 2147483647 h 1346"/>
              <a:gd name="T32" fmla="*/ 2147483647 w 573"/>
              <a:gd name="T33" fmla="*/ 2147483647 h 1346"/>
              <a:gd name="T34" fmla="*/ 2147483647 w 573"/>
              <a:gd name="T35" fmla="*/ 2147483647 h 1346"/>
              <a:gd name="T36" fmla="*/ 2147483647 w 573"/>
              <a:gd name="T37" fmla="*/ 2147483647 h 1346"/>
              <a:gd name="T38" fmla="*/ 2147483647 w 573"/>
              <a:gd name="T39" fmla="*/ 2147483647 h 1346"/>
              <a:gd name="T40" fmla="*/ 2147483647 w 573"/>
              <a:gd name="T41" fmla="*/ 2147483647 h 1346"/>
              <a:gd name="T42" fmla="*/ 2147483647 w 573"/>
              <a:gd name="T43" fmla="*/ 2147483647 h 1346"/>
              <a:gd name="T44" fmla="*/ 2147483647 w 573"/>
              <a:gd name="T45" fmla="*/ 2147483647 h 13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73"/>
              <a:gd name="T70" fmla="*/ 0 h 1346"/>
              <a:gd name="T71" fmla="*/ 573 w 573"/>
              <a:gd name="T72" fmla="*/ 1346 h 13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73" h="1346">
                <a:moveTo>
                  <a:pt x="0" y="0"/>
                </a:moveTo>
                <a:lnTo>
                  <a:pt x="71" y="140"/>
                </a:lnTo>
                <a:lnTo>
                  <a:pt x="124" y="256"/>
                </a:lnTo>
                <a:lnTo>
                  <a:pt x="162" y="344"/>
                </a:lnTo>
                <a:lnTo>
                  <a:pt x="181" y="414"/>
                </a:lnTo>
                <a:lnTo>
                  <a:pt x="209" y="518"/>
                </a:lnTo>
                <a:lnTo>
                  <a:pt x="266" y="652"/>
                </a:lnTo>
                <a:lnTo>
                  <a:pt x="290" y="722"/>
                </a:lnTo>
                <a:lnTo>
                  <a:pt x="314" y="792"/>
                </a:lnTo>
                <a:lnTo>
                  <a:pt x="328" y="867"/>
                </a:lnTo>
                <a:lnTo>
                  <a:pt x="333" y="949"/>
                </a:lnTo>
                <a:lnTo>
                  <a:pt x="333" y="1019"/>
                </a:lnTo>
                <a:lnTo>
                  <a:pt x="352" y="1071"/>
                </a:lnTo>
                <a:lnTo>
                  <a:pt x="376" y="1112"/>
                </a:lnTo>
                <a:lnTo>
                  <a:pt x="414" y="1141"/>
                </a:lnTo>
                <a:lnTo>
                  <a:pt x="452" y="1158"/>
                </a:lnTo>
                <a:lnTo>
                  <a:pt x="481" y="1188"/>
                </a:lnTo>
                <a:lnTo>
                  <a:pt x="500" y="1222"/>
                </a:lnTo>
                <a:lnTo>
                  <a:pt x="514" y="1263"/>
                </a:lnTo>
                <a:lnTo>
                  <a:pt x="519" y="1292"/>
                </a:lnTo>
                <a:lnTo>
                  <a:pt x="533" y="1321"/>
                </a:lnTo>
                <a:lnTo>
                  <a:pt x="548" y="1339"/>
                </a:lnTo>
                <a:lnTo>
                  <a:pt x="572" y="1345"/>
                </a:lnTo>
              </a:path>
            </a:pathLst>
          </a:custGeom>
          <a:noFill/>
          <a:ln w="12700" cap="rnd">
            <a:solidFill>
              <a:srgbClr val="000000"/>
            </a:solidFill>
            <a:round/>
            <a:headEnd type="none" w="sm" len="sm"/>
            <a:tailEnd type="none" w="sm" len="sm"/>
          </a:ln>
        </p:spPr>
        <p:txBody>
          <a:bodyPr/>
          <a:lstStyle/>
          <a:p>
            <a:endParaRPr lang="ar-SA"/>
          </a:p>
        </p:txBody>
      </p:sp>
      <p:sp>
        <p:nvSpPr>
          <p:cNvPr id="31787" name="Freeform 48"/>
          <p:cNvSpPr>
            <a:spLocks/>
          </p:cNvSpPr>
          <p:nvPr/>
        </p:nvSpPr>
        <p:spPr bwMode="auto">
          <a:xfrm>
            <a:off x="7048500" y="2767013"/>
            <a:ext cx="857250" cy="1997075"/>
          </a:xfrm>
          <a:custGeom>
            <a:avLst/>
            <a:gdLst>
              <a:gd name="T0" fmla="*/ 2147483647 w 540"/>
              <a:gd name="T1" fmla="*/ 0 h 1258"/>
              <a:gd name="T2" fmla="*/ 2147483647 w 540"/>
              <a:gd name="T3" fmla="*/ 2147483647 h 1258"/>
              <a:gd name="T4" fmla="*/ 2147483647 w 540"/>
              <a:gd name="T5" fmla="*/ 2147483647 h 1258"/>
              <a:gd name="T6" fmla="*/ 2147483647 w 540"/>
              <a:gd name="T7" fmla="*/ 2147483647 h 1258"/>
              <a:gd name="T8" fmla="*/ 2147483647 w 540"/>
              <a:gd name="T9" fmla="*/ 2147483647 h 1258"/>
              <a:gd name="T10" fmla="*/ 2147483647 w 540"/>
              <a:gd name="T11" fmla="*/ 2147483647 h 1258"/>
              <a:gd name="T12" fmla="*/ 2147483647 w 540"/>
              <a:gd name="T13" fmla="*/ 2147483647 h 1258"/>
              <a:gd name="T14" fmla="*/ 2147483647 w 540"/>
              <a:gd name="T15" fmla="*/ 2147483647 h 1258"/>
              <a:gd name="T16" fmla="*/ 2147483647 w 540"/>
              <a:gd name="T17" fmla="*/ 2147483647 h 1258"/>
              <a:gd name="T18" fmla="*/ 2147483647 w 540"/>
              <a:gd name="T19" fmla="*/ 2147483647 h 1258"/>
              <a:gd name="T20" fmla="*/ 2147483647 w 540"/>
              <a:gd name="T21" fmla="*/ 2147483647 h 1258"/>
              <a:gd name="T22" fmla="*/ 2147483647 w 540"/>
              <a:gd name="T23" fmla="*/ 2147483647 h 1258"/>
              <a:gd name="T24" fmla="*/ 2147483647 w 540"/>
              <a:gd name="T25" fmla="*/ 2147483647 h 1258"/>
              <a:gd name="T26" fmla="*/ 2147483647 w 540"/>
              <a:gd name="T27" fmla="*/ 2147483647 h 1258"/>
              <a:gd name="T28" fmla="*/ 2147483647 w 540"/>
              <a:gd name="T29" fmla="*/ 2147483647 h 1258"/>
              <a:gd name="T30" fmla="*/ 2147483647 w 540"/>
              <a:gd name="T31" fmla="*/ 2147483647 h 1258"/>
              <a:gd name="T32" fmla="*/ 2147483647 w 540"/>
              <a:gd name="T33" fmla="*/ 2147483647 h 1258"/>
              <a:gd name="T34" fmla="*/ 2147483647 w 540"/>
              <a:gd name="T35" fmla="*/ 2147483647 h 1258"/>
              <a:gd name="T36" fmla="*/ 2147483647 w 540"/>
              <a:gd name="T37" fmla="*/ 2147483647 h 1258"/>
              <a:gd name="T38" fmla="*/ 2147483647 w 540"/>
              <a:gd name="T39" fmla="*/ 2147483647 h 1258"/>
              <a:gd name="T40" fmla="*/ 2147483647 w 540"/>
              <a:gd name="T41" fmla="*/ 2147483647 h 1258"/>
              <a:gd name="T42" fmla="*/ 2147483647 w 540"/>
              <a:gd name="T43" fmla="*/ 2147483647 h 1258"/>
              <a:gd name="T44" fmla="*/ 2147483647 w 540"/>
              <a:gd name="T45" fmla="*/ 2147483647 h 1258"/>
              <a:gd name="T46" fmla="*/ 2147483647 w 540"/>
              <a:gd name="T47" fmla="*/ 2147483647 h 1258"/>
              <a:gd name="T48" fmla="*/ 2147483647 w 540"/>
              <a:gd name="T49" fmla="*/ 2147483647 h 1258"/>
              <a:gd name="T50" fmla="*/ 0 w 540"/>
              <a:gd name="T51" fmla="*/ 2147483647 h 1258"/>
              <a:gd name="T52" fmla="*/ 0 w 540"/>
              <a:gd name="T53" fmla="*/ 2147483647 h 1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40"/>
              <a:gd name="T82" fmla="*/ 0 h 1258"/>
              <a:gd name="T83" fmla="*/ 540 w 540"/>
              <a:gd name="T84" fmla="*/ 1258 h 125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40" h="1258">
                <a:moveTo>
                  <a:pt x="539" y="0"/>
                </a:moveTo>
                <a:lnTo>
                  <a:pt x="482" y="81"/>
                </a:lnTo>
                <a:lnTo>
                  <a:pt x="429" y="157"/>
                </a:lnTo>
                <a:lnTo>
                  <a:pt x="391" y="221"/>
                </a:lnTo>
                <a:lnTo>
                  <a:pt x="358" y="285"/>
                </a:lnTo>
                <a:lnTo>
                  <a:pt x="329" y="331"/>
                </a:lnTo>
                <a:lnTo>
                  <a:pt x="315" y="378"/>
                </a:lnTo>
                <a:lnTo>
                  <a:pt x="301" y="413"/>
                </a:lnTo>
                <a:lnTo>
                  <a:pt x="301" y="448"/>
                </a:lnTo>
                <a:lnTo>
                  <a:pt x="291" y="488"/>
                </a:lnTo>
                <a:lnTo>
                  <a:pt x="277" y="535"/>
                </a:lnTo>
                <a:lnTo>
                  <a:pt x="248" y="570"/>
                </a:lnTo>
                <a:lnTo>
                  <a:pt x="215" y="605"/>
                </a:lnTo>
                <a:lnTo>
                  <a:pt x="143" y="675"/>
                </a:lnTo>
                <a:lnTo>
                  <a:pt x="100" y="768"/>
                </a:lnTo>
                <a:lnTo>
                  <a:pt x="86" y="808"/>
                </a:lnTo>
                <a:lnTo>
                  <a:pt x="81" y="855"/>
                </a:lnTo>
                <a:lnTo>
                  <a:pt x="86" y="890"/>
                </a:lnTo>
                <a:lnTo>
                  <a:pt x="100" y="925"/>
                </a:lnTo>
                <a:lnTo>
                  <a:pt x="105" y="954"/>
                </a:lnTo>
                <a:lnTo>
                  <a:pt x="105" y="989"/>
                </a:lnTo>
                <a:lnTo>
                  <a:pt x="91" y="1030"/>
                </a:lnTo>
                <a:lnTo>
                  <a:pt x="67" y="1082"/>
                </a:lnTo>
                <a:lnTo>
                  <a:pt x="34" y="1129"/>
                </a:lnTo>
                <a:lnTo>
                  <a:pt x="15" y="1169"/>
                </a:lnTo>
                <a:lnTo>
                  <a:pt x="0" y="1216"/>
                </a:lnTo>
                <a:lnTo>
                  <a:pt x="0" y="1257"/>
                </a:lnTo>
              </a:path>
            </a:pathLst>
          </a:custGeom>
          <a:noFill/>
          <a:ln w="12700" cap="rnd">
            <a:solidFill>
              <a:srgbClr val="000000"/>
            </a:solidFill>
            <a:round/>
            <a:headEnd type="none" w="sm" len="sm"/>
            <a:tailEnd type="none" w="sm" len="sm"/>
          </a:ln>
        </p:spPr>
        <p:txBody>
          <a:bodyPr/>
          <a:lstStyle/>
          <a:p>
            <a:endParaRPr lang="ar-SA"/>
          </a:p>
        </p:txBody>
      </p:sp>
      <p:sp>
        <p:nvSpPr>
          <p:cNvPr id="31788" name="Freeform 49"/>
          <p:cNvSpPr>
            <a:spLocks/>
          </p:cNvSpPr>
          <p:nvPr/>
        </p:nvSpPr>
        <p:spPr bwMode="auto">
          <a:xfrm>
            <a:off x="7065963" y="2951163"/>
            <a:ext cx="1050925" cy="1839912"/>
          </a:xfrm>
          <a:custGeom>
            <a:avLst/>
            <a:gdLst>
              <a:gd name="T0" fmla="*/ 2147483647 w 663"/>
              <a:gd name="T1" fmla="*/ 2147483647 h 1159"/>
              <a:gd name="T2" fmla="*/ 2147483647 w 663"/>
              <a:gd name="T3" fmla="*/ 2147483647 h 1159"/>
              <a:gd name="T4" fmla="*/ 2147483647 w 663"/>
              <a:gd name="T5" fmla="*/ 2147483647 h 1159"/>
              <a:gd name="T6" fmla="*/ 2147483647 w 663"/>
              <a:gd name="T7" fmla="*/ 2147483647 h 1159"/>
              <a:gd name="T8" fmla="*/ 2147483647 w 663"/>
              <a:gd name="T9" fmla="*/ 2147483647 h 1159"/>
              <a:gd name="T10" fmla="*/ 2147483647 w 663"/>
              <a:gd name="T11" fmla="*/ 2147483647 h 1159"/>
              <a:gd name="T12" fmla="*/ 2147483647 w 663"/>
              <a:gd name="T13" fmla="*/ 2147483647 h 1159"/>
              <a:gd name="T14" fmla="*/ 2147483647 w 663"/>
              <a:gd name="T15" fmla="*/ 2147483647 h 1159"/>
              <a:gd name="T16" fmla="*/ 2147483647 w 663"/>
              <a:gd name="T17" fmla="*/ 2147483647 h 1159"/>
              <a:gd name="T18" fmla="*/ 2147483647 w 663"/>
              <a:gd name="T19" fmla="*/ 2147483647 h 1159"/>
              <a:gd name="T20" fmla="*/ 2147483647 w 663"/>
              <a:gd name="T21" fmla="*/ 2147483647 h 1159"/>
              <a:gd name="T22" fmla="*/ 2147483647 w 663"/>
              <a:gd name="T23" fmla="*/ 2147483647 h 1159"/>
              <a:gd name="T24" fmla="*/ 2147483647 w 663"/>
              <a:gd name="T25" fmla="*/ 2147483647 h 1159"/>
              <a:gd name="T26" fmla="*/ 2147483647 w 663"/>
              <a:gd name="T27" fmla="*/ 2147483647 h 1159"/>
              <a:gd name="T28" fmla="*/ 2147483647 w 663"/>
              <a:gd name="T29" fmla="*/ 2147483647 h 1159"/>
              <a:gd name="T30" fmla="*/ 0 w 663"/>
              <a:gd name="T31" fmla="*/ 2147483647 h 1159"/>
              <a:gd name="T32" fmla="*/ 2147483647 w 663"/>
              <a:gd name="T33" fmla="*/ 2147483647 h 1159"/>
              <a:gd name="T34" fmla="*/ 2147483647 w 663"/>
              <a:gd name="T35" fmla="*/ 2147483647 h 1159"/>
              <a:gd name="T36" fmla="*/ 2147483647 w 663"/>
              <a:gd name="T37" fmla="*/ 2147483647 h 1159"/>
              <a:gd name="T38" fmla="*/ 2147483647 w 663"/>
              <a:gd name="T39" fmla="*/ 2147483647 h 1159"/>
              <a:gd name="T40" fmla="*/ 2147483647 w 663"/>
              <a:gd name="T41" fmla="*/ 2147483647 h 1159"/>
              <a:gd name="T42" fmla="*/ 2147483647 w 663"/>
              <a:gd name="T43" fmla="*/ 2147483647 h 1159"/>
              <a:gd name="T44" fmla="*/ 2147483647 w 663"/>
              <a:gd name="T45" fmla="*/ 2147483647 h 1159"/>
              <a:gd name="T46" fmla="*/ 2147483647 w 663"/>
              <a:gd name="T47" fmla="*/ 2147483647 h 1159"/>
              <a:gd name="T48" fmla="*/ 2147483647 w 663"/>
              <a:gd name="T49" fmla="*/ 2147483647 h 1159"/>
              <a:gd name="T50" fmla="*/ 2147483647 w 663"/>
              <a:gd name="T51" fmla="*/ 2147483647 h 1159"/>
              <a:gd name="T52" fmla="*/ 2147483647 w 663"/>
              <a:gd name="T53" fmla="*/ 2147483647 h 1159"/>
              <a:gd name="T54" fmla="*/ 2147483647 w 663"/>
              <a:gd name="T55" fmla="*/ 2147483647 h 1159"/>
              <a:gd name="T56" fmla="*/ 2147483647 w 663"/>
              <a:gd name="T57" fmla="*/ 2147483647 h 1159"/>
              <a:gd name="T58" fmla="*/ 2147483647 w 663"/>
              <a:gd name="T59" fmla="*/ 2147483647 h 1159"/>
              <a:gd name="T60" fmla="*/ 2147483647 w 663"/>
              <a:gd name="T61" fmla="*/ 2147483647 h 1159"/>
              <a:gd name="T62" fmla="*/ 2147483647 w 663"/>
              <a:gd name="T63" fmla="*/ 2147483647 h 1159"/>
              <a:gd name="T64" fmla="*/ 2147483647 w 663"/>
              <a:gd name="T65" fmla="*/ 2147483647 h 1159"/>
              <a:gd name="T66" fmla="*/ 2147483647 w 663"/>
              <a:gd name="T67" fmla="*/ 2147483647 h 1159"/>
              <a:gd name="T68" fmla="*/ 2147483647 w 663"/>
              <a:gd name="T69" fmla="*/ 0 h 1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3"/>
              <a:gd name="T106" fmla="*/ 0 h 1159"/>
              <a:gd name="T107" fmla="*/ 663 w 663"/>
              <a:gd name="T108" fmla="*/ 1159 h 1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3" h="1159">
                <a:moveTo>
                  <a:pt x="629" y="41"/>
                </a:moveTo>
                <a:lnTo>
                  <a:pt x="534" y="180"/>
                </a:lnTo>
                <a:lnTo>
                  <a:pt x="457" y="291"/>
                </a:lnTo>
                <a:lnTo>
                  <a:pt x="395" y="372"/>
                </a:lnTo>
                <a:lnTo>
                  <a:pt x="357" y="431"/>
                </a:lnTo>
                <a:lnTo>
                  <a:pt x="295" y="506"/>
                </a:lnTo>
                <a:lnTo>
                  <a:pt x="257" y="588"/>
                </a:lnTo>
                <a:lnTo>
                  <a:pt x="224" y="663"/>
                </a:lnTo>
                <a:lnTo>
                  <a:pt x="205" y="745"/>
                </a:lnTo>
                <a:lnTo>
                  <a:pt x="176" y="826"/>
                </a:lnTo>
                <a:lnTo>
                  <a:pt x="138" y="925"/>
                </a:lnTo>
                <a:lnTo>
                  <a:pt x="90" y="1007"/>
                </a:lnTo>
                <a:lnTo>
                  <a:pt x="57" y="1065"/>
                </a:lnTo>
                <a:lnTo>
                  <a:pt x="24" y="1100"/>
                </a:lnTo>
                <a:lnTo>
                  <a:pt x="5" y="1141"/>
                </a:lnTo>
                <a:lnTo>
                  <a:pt x="0" y="1152"/>
                </a:lnTo>
                <a:lnTo>
                  <a:pt x="9" y="1158"/>
                </a:lnTo>
                <a:lnTo>
                  <a:pt x="33" y="1152"/>
                </a:lnTo>
                <a:lnTo>
                  <a:pt x="71" y="1141"/>
                </a:lnTo>
                <a:lnTo>
                  <a:pt x="114" y="1111"/>
                </a:lnTo>
                <a:lnTo>
                  <a:pt x="162" y="1077"/>
                </a:lnTo>
                <a:lnTo>
                  <a:pt x="214" y="1024"/>
                </a:lnTo>
                <a:lnTo>
                  <a:pt x="271" y="966"/>
                </a:lnTo>
                <a:lnTo>
                  <a:pt x="324" y="896"/>
                </a:lnTo>
                <a:lnTo>
                  <a:pt x="367" y="826"/>
                </a:lnTo>
                <a:lnTo>
                  <a:pt x="405" y="762"/>
                </a:lnTo>
                <a:lnTo>
                  <a:pt x="438" y="704"/>
                </a:lnTo>
                <a:lnTo>
                  <a:pt x="491" y="564"/>
                </a:lnTo>
                <a:lnTo>
                  <a:pt x="557" y="407"/>
                </a:lnTo>
                <a:lnTo>
                  <a:pt x="586" y="326"/>
                </a:lnTo>
                <a:lnTo>
                  <a:pt x="610" y="256"/>
                </a:lnTo>
                <a:lnTo>
                  <a:pt x="624" y="204"/>
                </a:lnTo>
                <a:lnTo>
                  <a:pt x="629" y="175"/>
                </a:lnTo>
                <a:lnTo>
                  <a:pt x="634" y="99"/>
                </a:lnTo>
                <a:lnTo>
                  <a:pt x="662" y="0"/>
                </a:lnTo>
              </a:path>
            </a:pathLst>
          </a:custGeom>
          <a:noFill/>
          <a:ln w="12700" cap="rnd">
            <a:solidFill>
              <a:srgbClr val="000000"/>
            </a:solidFill>
            <a:round/>
            <a:headEnd type="none" w="sm" len="sm"/>
            <a:tailEnd type="none" w="sm" len="sm"/>
          </a:ln>
        </p:spPr>
        <p:txBody>
          <a:bodyPr/>
          <a:lstStyle/>
          <a:p>
            <a:endParaRPr lang="ar-SA"/>
          </a:p>
        </p:txBody>
      </p:sp>
      <p:sp>
        <p:nvSpPr>
          <p:cNvPr id="31789" name="Freeform 50"/>
          <p:cNvSpPr>
            <a:spLocks/>
          </p:cNvSpPr>
          <p:nvPr/>
        </p:nvSpPr>
        <p:spPr bwMode="auto">
          <a:xfrm>
            <a:off x="7526338" y="2636838"/>
            <a:ext cx="696912" cy="1063625"/>
          </a:xfrm>
          <a:custGeom>
            <a:avLst/>
            <a:gdLst>
              <a:gd name="T0" fmla="*/ 2147483647 w 439"/>
              <a:gd name="T1" fmla="*/ 0 h 670"/>
              <a:gd name="T2" fmla="*/ 2147483647 w 439"/>
              <a:gd name="T3" fmla="*/ 2147483647 h 670"/>
              <a:gd name="T4" fmla="*/ 2147483647 w 439"/>
              <a:gd name="T5" fmla="*/ 2147483647 h 670"/>
              <a:gd name="T6" fmla="*/ 2147483647 w 439"/>
              <a:gd name="T7" fmla="*/ 2147483647 h 670"/>
              <a:gd name="T8" fmla="*/ 2147483647 w 439"/>
              <a:gd name="T9" fmla="*/ 2147483647 h 670"/>
              <a:gd name="T10" fmla="*/ 2147483647 w 439"/>
              <a:gd name="T11" fmla="*/ 2147483647 h 670"/>
              <a:gd name="T12" fmla="*/ 2147483647 w 439"/>
              <a:gd name="T13" fmla="*/ 2147483647 h 670"/>
              <a:gd name="T14" fmla="*/ 2147483647 w 439"/>
              <a:gd name="T15" fmla="*/ 2147483647 h 670"/>
              <a:gd name="T16" fmla="*/ 2147483647 w 439"/>
              <a:gd name="T17" fmla="*/ 2147483647 h 670"/>
              <a:gd name="T18" fmla="*/ 2147483647 w 439"/>
              <a:gd name="T19" fmla="*/ 2147483647 h 670"/>
              <a:gd name="T20" fmla="*/ 0 w 439"/>
              <a:gd name="T21" fmla="*/ 2147483647 h 6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9"/>
              <a:gd name="T34" fmla="*/ 0 h 670"/>
              <a:gd name="T35" fmla="*/ 439 w 439"/>
              <a:gd name="T36" fmla="*/ 670 h 6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9" h="670">
                <a:moveTo>
                  <a:pt x="438" y="0"/>
                </a:moveTo>
                <a:lnTo>
                  <a:pt x="357" y="70"/>
                </a:lnTo>
                <a:lnTo>
                  <a:pt x="290" y="140"/>
                </a:lnTo>
                <a:lnTo>
                  <a:pt x="228" y="198"/>
                </a:lnTo>
                <a:lnTo>
                  <a:pt x="185" y="256"/>
                </a:lnTo>
                <a:lnTo>
                  <a:pt x="143" y="303"/>
                </a:lnTo>
                <a:lnTo>
                  <a:pt x="114" y="349"/>
                </a:lnTo>
                <a:lnTo>
                  <a:pt x="90" y="402"/>
                </a:lnTo>
                <a:lnTo>
                  <a:pt x="81" y="454"/>
                </a:lnTo>
                <a:lnTo>
                  <a:pt x="52" y="553"/>
                </a:lnTo>
                <a:lnTo>
                  <a:pt x="0" y="669"/>
                </a:lnTo>
              </a:path>
            </a:pathLst>
          </a:custGeom>
          <a:noFill/>
          <a:ln w="12700" cap="rnd">
            <a:solidFill>
              <a:srgbClr val="000000"/>
            </a:solidFill>
            <a:round/>
            <a:headEnd type="none" w="sm" len="sm"/>
            <a:tailEnd type="none" w="sm" len="sm"/>
          </a:ln>
        </p:spPr>
        <p:txBody>
          <a:bodyPr/>
          <a:lstStyle/>
          <a:p>
            <a:endParaRPr lang="ar-SA"/>
          </a:p>
        </p:txBody>
      </p:sp>
      <p:grpSp>
        <p:nvGrpSpPr>
          <p:cNvPr id="31790" name="Group 51"/>
          <p:cNvGrpSpPr>
            <a:grpSpLocks/>
          </p:cNvGrpSpPr>
          <p:nvPr/>
        </p:nvGrpSpPr>
        <p:grpSpPr bwMode="auto">
          <a:xfrm>
            <a:off x="6075363" y="2814638"/>
            <a:ext cx="1625600" cy="263525"/>
            <a:chOff x="3827" y="1773"/>
            <a:chExt cx="1023" cy="166"/>
          </a:xfrm>
        </p:grpSpPr>
        <p:sp>
          <p:nvSpPr>
            <p:cNvPr id="31963" name="Arc 52"/>
            <p:cNvSpPr>
              <a:spLocks/>
            </p:cNvSpPr>
            <p:nvPr/>
          </p:nvSpPr>
          <p:spPr bwMode="auto">
            <a:xfrm>
              <a:off x="4231" y="1779"/>
              <a:ext cx="614" cy="160"/>
            </a:xfrm>
            <a:custGeom>
              <a:avLst/>
              <a:gdLst>
                <a:gd name="T0" fmla="*/ 0 w 21593"/>
                <a:gd name="T1" fmla="*/ 0 h 21600"/>
                <a:gd name="T2" fmla="*/ 0 w 21593"/>
                <a:gd name="T3" fmla="*/ 0 h 21600"/>
                <a:gd name="T4" fmla="*/ 0 w 21593"/>
                <a:gd name="T5" fmla="*/ 0 h 21600"/>
                <a:gd name="T6" fmla="*/ 0 60000 65536"/>
                <a:gd name="T7" fmla="*/ 0 60000 65536"/>
                <a:gd name="T8" fmla="*/ 0 60000 65536"/>
                <a:gd name="T9" fmla="*/ 0 w 21593"/>
                <a:gd name="T10" fmla="*/ 0 h 21600"/>
                <a:gd name="T11" fmla="*/ 21593 w 21593"/>
                <a:gd name="T12" fmla="*/ 21600 h 21600"/>
              </a:gdLst>
              <a:ahLst/>
              <a:cxnLst>
                <a:cxn ang="T6">
                  <a:pos x="T0" y="T1"/>
                </a:cxn>
                <a:cxn ang="T7">
                  <a:pos x="T2" y="T3"/>
                </a:cxn>
                <a:cxn ang="T8">
                  <a:pos x="T4" y="T5"/>
                </a:cxn>
              </a:cxnLst>
              <a:rect l="T9" t="T10" r="T11" b="T12"/>
              <a:pathLst>
                <a:path w="21593" h="21600" fill="none" extrusionOk="0">
                  <a:moveTo>
                    <a:pt x="-1" y="0"/>
                  </a:moveTo>
                  <a:cubicBezTo>
                    <a:pt x="11718" y="0"/>
                    <a:pt x="21299" y="9344"/>
                    <a:pt x="21593" y="21058"/>
                  </a:cubicBezTo>
                </a:path>
                <a:path w="21593" h="21600" stroke="0" extrusionOk="0">
                  <a:moveTo>
                    <a:pt x="-1" y="0"/>
                  </a:moveTo>
                  <a:cubicBezTo>
                    <a:pt x="11718" y="0"/>
                    <a:pt x="21299" y="9344"/>
                    <a:pt x="21593" y="21058"/>
                  </a:cubicBezTo>
                  <a:lnTo>
                    <a:pt x="0" y="21600"/>
                  </a:lnTo>
                  <a:close/>
                </a:path>
              </a:pathLst>
            </a:custGeom>
            <a:pattFill prst="pct50">
              <a:fgClr>
                <a:srgbClr val="000000"/>
              </a:fgClr>
              <a:bgClr>
                <a:srgbClr val="FFFFFF"/>
              </a:bgClr>
            </a:pattFill>
            <a:ln w="9525" cap="rnd">
              <a:noFill/>
              <a:round/>
              <a:headEnd/>
              <a:tailEnd/>
            </a:ln>
          </p:spPr>
          <p:txBody>
            <a:bodyPr/>
            <a:lstStyle/>
            <a:p>
              <a:endParaRPr lang="ar-SA"/>
            </a:p>
          </p:txBody>
        </p:sp>
        <p:sp>
          <p:nvSpPr>
            <p:cNvPr id="31964" name="Arc 53"/>
            <p:cNvSpPr>
              <a:spLocks/>
            </p:cNvSpPr>
            <p:nvPr/>
          </p:nvSpPr>
          <p:spPr bwMode="auto">
            <a:xfrm>
              <a:off x="4231" y="1773"/>
              <a:ext cx="619" cy="166"/>
            </a:xfrm>
            <a:custGeom>
              <a:avLst/>
              <a:gdLst>
                <a:gd name="T0" fmla="*/ 0 w 21596"/>
                <a:gd name="T1" fmla="*/ 0 h 21600"/>
                <a:gd name="T2" fmla="*/ 0 w 21596"/>
                <a:gd name="T3" fmla="*/ 0 h 21600"/>
                <a:gd name="T4" fmla="*/ 0 w 21596"/>
                <a:gd name="T5" fmla="*/ 0 h 21600"/>
                <a:gd name="T6" fmla="*/ 0 60000 65536"/>
                <a:gd name="T7" fmla="*/ 0 60000 65536"/>
                <a:gd name="T8" fmla="*/ 0 60000 65536"/>
                <a:gd name="T9" fmla="*/ 0 w 21596"/>
                <a:gd name="T10" fmla="*/ 0 h 21600"/>
                <a:gd name="T11" fmla="*/ 21596 w 21596"/>
                <a:gd name="T12" fmla="*/ 21600 h 21600"/>
              </a:gdLst>
              <a:ahLst/>
              <a:cxnLst>
                <a:cxn ang="T6">
                  <a:pos x="T0" y="T1"/>
                </a:cxn>
                <a:cxn ang="T7">
                  <a:pos x="T2" y="T3"/>
                </a:cxn>
                <a:cxn ang="T8">
                  <a:pos x="T4" y="T5"/>
                </a:cxn>
              </a:cxnLst>
              <a:rect l="T9" t="T10" r="T11" b="T12"/>
              <a:pathLst>
                <a:path w="21596" h="21600" fill="none" extrusionOk="0">
                  <a:moveTo>
                    <a:pt x="-1" y="0"/>
                  </a:moveTo>
                  <a:cubicBezTo>
                    <a:pt x="11776" y="0"/>
                    <a:pt x="21383" y="9433"/>
                    <a:pt x="21596" y="21208"/>
                  </a:cubicBezTo>
                </a:path>
                <a:path w="21596" h="21600" stroke="0" extrusionOk="0">
                  <a:moveTo>
                    <a:pt x="-1" y="0"/>
                  </a:moveTo>
                  <a:cubicBezTo>
                    <a:pt x="11776" y="0"/>
                    <a:pt x="21383" y="9433"/>
                    <a:pt x="21596" y="21208"/>
                  </a:cubicBezTo>
                  <a:lnTo>
                    <a:pt x="0" y="21600"/>
                  </a:lnTo>
                  <a:close/>
                </a:path>
              </a:pathLst>
            </a:custGeom>
            <a:noFill/>
            <a:ln w="12700" cap="rnd">
              <a:solidFill>
                <a:srgbClr val="000000"/>
              </a:solidFill>
              <a:round/>
              <a:headEnd type="none" w="sm" len="sm"/>
              <a:tailEnd type="none" w="sm" len="sm"/>
            </a:ln>
          </p:spPr>
          <p:txBody>
            <a:bodyPr/>
            <a:lstStyle/>
            <a:p>
              <a:endParaRPr lang="ar-SA"/>
            </a:p>
          </p:txBody>
        </p:sp>
        <p:sp>
          <p:nvSpPr>
            <p:cNvPr id="31965" name="Arc 54"/>
            <p:cNvSpPr>
              <a:spLocks/>
            </p:cNvSpPr>
            <p:nvPr/>
          </p:nvSpPr>
          <p:spPr bwMode="auto">
            <a:xfrm>
              <a:off x="3832" y="1779"/>
              <a:ext cx="398" cy="81"/>
            </a:xfrm>
            <a:custGeom>
              <a:avLst/>
              <a:gdLst>
                <a:gd name="T0" fmla="*/ 0 w 21593"/>
                <a:gd name="T1" fmla="*/ 0 h 21599"/>
                <a:gd name="T2" fmla="*/ 0 w 21593"/>
                <a:gd name="T3" fmla="*/ 0 h 21599"/>
                <a:gd name="T4" fmla="*/ 0 w 21593"/>
                <a:gd name="T5" fmla="*/ 0 h 21599"/>
                <a:gd name="T6" fmla="*/ 0 60000 65536"/>
                <a:gd name="T7" fmla="*/ 0 60000 65536"/>
                <a:gd name="T8" fmla="*/ 0 60000 65536"/>
                <a:gd name="T9" fmla="*/ 0 w 21593"/>
                <a:gd name="T10" fmla="*/ 0 h 21599"/>
                <a:gd name="T11" fmla="*/ 21593 w 21593"/>
                <a:gd name="T12" fmla="*/ 21599 h 21599"/>
              </a:gdLst>
              <a:ahLst/>
              <a:cxnLst>
                <a:cxn ang="T6">
                  <a:pos x="T0" y="T1"/>
                </a:cxn>
                <a:cxn ang="T7">
                  <a:pos x="T2" y="T3"/>
                </a:cxn>
                <a:cxn ang="T8">
                  <a:pos x="T4" y="T5"/>
                </a:cxn>
              </a:cxnLst>
              <a:rect l="T9" t="T10" r="T11" b="T12"/>
              <a:pathLst>
                <a:path w="21593" h="21599" fill="none" extrusionOk="0">
                  <a:moveTo>
                    <a:pt x="-1" y="21065"/>
                  </a:moveTo>
                  <a:cubicBezTo>
                    <a:pt x="287" y="9411"/>
                    <a:pt x="9771" y="87"/>
                    <a:pt x="21429" y="-1"/>
                  </a:cubicBezTo>
                </a:path>
                <a:path w="21593" h="21599" stroke="0" extrusionOk="0">
                  <a:moveTo>
                    <a:pt x="-1" y="21065"/>
                  </a:moveTo>
                  <a:cubicBezTo>
                    <a:pt x="287" y="9411"/>
                    <a:pt x="9771" y="87"/>
                    <a:pt x="21429" y="-1"/>
                  </a:cubicBezTo>
                  <a:lnTo>
                    <a:pt x="21593" y="21599"/>
                  </a:lnTo>
                  <a:close/>
                </a:path>
              </a:pathLst>
            </a:custGeom>
            <a:pattFill prst="pct50">
              <a:fgClr>
                <a:srgbClr val="000000"/>
              </a:fgClr>
              <a:bgClr>
                <a:srgbClr val="FFFFFF"/>
              </a:bgClr>
            </a:pattFill>
            <a:ln w="9525" cap="rnd">
              <a:noFill/>
              <a:round/>
              <a:headEnd/>
              <a:tailEnd/>
            </a:ln>
          </p:spPr>
          <p:txBody>
            <a:bodyPr/>
            <a:lstStyle/>
            <a:p>
              <a:endParaRPr lang="ar-SA"/>
            </a:p>
          </p:txBody>
        </p:sp>
        <p:sp>
          <p:nvSpPr>
            <p:cNvPr id="31966" name="Arc 55"/>
            <p:cNvSpPr>
              <a:spLocks/>
            </p:cNvSpPr>
            <p:nvPr/>
          </p:nvSpPr>
          <p:spPr bwMode="auto">
            <a:xfrm>
              <a:off x="3827" y="1773"/>
              <a:ext cx="403" cy="87"/>
            </a:xfrm>
            <a:custGeom>
              <a:avLst/>
              <a:gdLst>
                <a:gd name="T0" fmla="*/ 0 w 21594"/>
                <a:gd name="T1" fmla="*/ 0 h 21599"/>
                <a:gd name="T2" fmla="*/ 0 w 21594"/>
                <a:gd name="T3" fmla="*/ 0 h 21599"/>
                <a:gd name="T4" fmla="*/ 0 w 21594"/>
                <a:gd name="T5" fmla="*/ 0 h 21599"/>
                <a:gd name="T6" fmla="*/ 0 60000 65536"/>
                <a:gd name="T7" fmla="*/ 0 60000 65536"/>
                <a:gd name="T8" fmla="*/ 0 60000 65536"/>
                <a:gd name="T9" fmla="*/ 0 w 21594"/>
                <a:gd name="T10" fmla="*/ 0 h 21599"/>
                <a:gd name="T11" fmla="*/ 21594 w 21594"/>
                <a:gd name="T12" fmla="*/ 21599 h 21599"/>
              </a:gdLst>
              <a:ahLst/>
              <a:cxnLst>
                <a:cxn ang="T6">
                  <a:pos x="T0" y="T1"/>
                </a:cxn>
                <a:cxn ang="T7">
                  <a:pos x="T2" y="T3"/>
                </a:cxn>
                <a:cxn ang="T8">
                  <a:pos x="T4" y="T5"/>
                </a:cxn>
              </a:cxnLst>
              <a:rect l="T9" t="T10" r="T11" b="T12"/>
              <a:pathLst>
                <a:path w="21594" h="21599" fill="none" extrusionOk="0">
                  <a:moveTo>
                    <a:pt x="-1" y="21102"/>
                  </a:moveTo>
                  <a:cubicBezTo>
                    <a:pt x="267" y="9432"/>
                    <a:pt x="9759" y="86"/>
                    <a:pt x="21432" y="-1"/>
                  </a:cubicBezTo>
                </a:path>
                <a:path w="21594" h="21599" stroke="0" extrusionOk="0">
                  <a:moveTo>
                    <a:pt x="-1" y="21102"/>
                  </a:moveTo>
                  <a:cubicBezTo>
                    <a:pt x="267" y="9432"/>
                    <a:pt x="9759" y="86"/>
                    <a:pt x="21432" y="-1"/>
                  </a:cubicBezTo>
                  <a:lnTo>
                    <a:pt x="21594" y="21599"/>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791" name="Group 56"/>
          <p:cNvGrpSpPr>
            <a:grpSpLocks/>
          </p:cNvGrpSpPr>
          <p:nvPr/>
        </p:nvGrpSpPr>
        <p:grpSpPr bwMode="auto">
          <a:xfrm>
            <a:off x="6127750" y="2878138"/>
            <a:ext cx="1524000" cy="263525"/>
            <a:chOff x="3860" y="1813"/>
            <a:chExt cx="960" cy="166"/>
          </a:xfrm>
        </p:grpSpPr>
        <p:sp>
          <p:nvSpPr>
            <p:cNvPr id="31959" name="Arc 57"/>
            <p:cNvSpPr>
              <a:spLocks/>
            </p:cNvSpPr>
            <p:nvPr/>
          </p:nvSpPr>
          <p:spPr bwMode="auto">
            <a:xfrm>
              <a:off x="4238" y="1819"/>
              <a:ext cx="576" cy="160"/>
            </a:xfrm>
            <a:custGeom>
              <a:avLst/>
              <a:gdLst>
                <a:gd name="T0" fmla="*/ 0 w 21668"/>
                <a:gd name="T1" fmla="*/ 0 h 21600"/>
                <a:gd name="T2" fmla="*/ 0 w 21668"/>
                <a:gd name="T3" fmla="*/ 0 h 21600"/>
                <a:gd name="T4" fmla="*/ 0 w 21668"/>
                <a:gd name="T5" fmla="*/ 0 h 21600"/>
                <a:gd name="T6" fmla="*/ 0 60000 65536"/>
                <a:gd name="T7" fmla="*/ 0 60000 65536"/>
                <a:gd name="T8" fmla="*/ 0 60000 65536"/>
                <a:gd name="T9" fmla="*/ 0 w 21668"/>
                <a:gd name="T10" fmla="*/ 0 h 21600"/>
                <a:gd name="T11" fmla="*/ 21668 w 21668"/>
                <a:gd name="T12" fmla="*/ 21600 h 21600"/>
              </a:gdLst>
              <a:ahLst/>
              <a:cxnLst>
                <a:cxn ang="T6">
                  <a:pos x="T0" y="T1"/>
                </a:cxn>
                <a:cxn ang="T7">
                  <a:pos x="T2" y="T3"/>
                </a:cxn>
                <a:cxn ang="T8">
                  <a:pos x="T4" y="T5"/>
                </a:cxn>
              </a:cxnLst>
              <a:rect l="T9" t="T10" r="T11" b="T12"/>
              <a:pathLst>
                <a:path w="21668" h="21600" fill="none" extrusionOk="0">
                  <a:moveTo>
                    <a:pt x="0" y="0"/>
                  </a:moveTo>
                  <a:cubicBezTo>
                    <a:pt x="25" y="0"/>
                    <a:pt x="50" y="-1"/>
                    <a:pt x="75" y="0"/>
                  </a:cubicBezTo>
                  <a:cubicBezTo>
                    <a:pt x="11793" y="0"/>
                    <a:pt x="21374" y="9344"/>
                    <a:pt x="21668" y="21058"/>
                  </a:cubicBezTo>
                </a:path>
                <a:path w="21668" h="21600" stroke="0" extrusionOk="0">
                  <a:moveTo>
                    <a:pt x="0" y="0"/>
                  </a:moveTo>
                  <a:cubicBezTo>
                    <a:pt x="25" y="0"/>
                    <a:pt x="50" y="-1"/>
                    <a:pt x="75" y="0"/>
                  </a:cubicBezTo>
                  <a:cubicBezTo>
                    <a:pt x="11793" y="0"/>
                    <a:pt x="21374" y="9344"/>
                    <a:pt x="21668" y="21058"/>
                  </a:cubicBezTo>
                  <a:lnTo>
                    <a:pt x="75" y="21600"/>
                  </a:lnTo>
                  <a:close/>
                </a:path>
              </a:pathLst>
            </a:custGeom>
            <a:pattFill prst="pct25">
              <a:fgClr>
                <a:srgbClr val="000000"/>
              </a:fgClr>
              <a:bgClr>
                <a:srgbClr val="FFFFFF"/>
              </a:bgClr>
            </a:pattFill>
            <a:ln w="9525" cap="rnd">
              <a:noFill/>
              <a:round/>
              <a:headEnd/>
              <a:tailEnd/>
            </a:ln>
          </p:spPr>
          <p:txBody>
            <a:bodyPr/>
            <a:lstStyle/>
            <a:p>
              <a:endParaRPr lang="ar-SA"/>
            </a:p>
          </p:txBody>
        </p:sp>
        <p:sp>
          <p:nvSpPr>
            <p:cNvPr id="31960" name="Arc 58"/>
            <p:cNvSpPr>
              <a:spLocks/>
            </p:cNvSpPr>
            <p:nvPr/>
          </p:nvSpPr>
          <p:spPr bwMode="auto">
            <a:xfrm>
              <a:off x="4237" y="1813"/>
              <a:ext cx="583" cy="166"/>
            </a:xfrm>
            <a:custGeom>
              <a:avLst/>
              <a:gdLst>
                <a:gd name="T0" fmla="*/ 0 w 21745"/>
                <a:gd name="T1" fmla="*/ 0 h 21600"/>
                <a:gd name="T2" fmla="*/ 0 w 21745"/>
                <a:gd name="T3" fmla="*/ 0 h 21600"/>
                <a:gd name="T4" fmla="*/ 0 w 21745"/>
                <a:gd name="T5" fmla="*/ 0 h 21600"/>
                <a:gd name="T6" fmla="*/ 0 60000 65536"/>
                <a:gd name="T7" fmla="*/ 0 60000 65536"/>
                <a:gd name="T8" fmla="*/ 0 60000 65536"/>
                <a:gd name="T9" fmla="*/ 0 w 21745"/>
                <a:gd name="T10" fmla="*/ 0 h 21600"/>
                <a:gd name="T11" fmla="*/ 21745 w 21745"/>
                <a:gd name="T12" fmla="*/ 21600 h 21600"/>
              </a:gdLst>
              <a:ahLst/>
              <a:cxnLst>
                <a:cxn ang="T6">
                  <a:pos x="T0" y="T1"/>
                </a:cxn>
                <a:cxn ang="T7">
                  <a:pos x="T2" y="T3"/>
                </a:cxn>
                <a:cxn ang="T8">
                  <a:pos x="T4" y="T5"/>
                </a:cxn>
              </a:cxnLst>
              <a:rect l="T9" t="T10" r="T11" b="T12"/>
              <a:pathLst>
                <a:path w="21745" h="21600" fill="none" extrusionOk="0">
                  <a:moveTo>
                    <a:pt x="-1" y="0"/>
                  </a:moveTo>
                  <a:cubicBezTo>
                    <a:pt x="49" y="0"/>
                    <a:pt x="99" y="-1"/>
                    <a:pt x="149" y="0"/>
                  </a:cubicBezTo>
                  <a:cubicBezTo>
                    <a:pt x="11925" y="0"/>
                    <a:pt x="21532" y="9433"/>
                    <a:pt x="21745" y="21208"/>
                  </a:cubicBezTo>
                </a:path>
                <a:path w="21745" h="21600" stroke="0" extrusionOk="0">
                  <a:moveTo>
                    <a:pt x="-1" y="0"/>
                  </a:moveTo>
                  <a:cubicBezTo>
                    <a:pt x="49" y="0"/>
                    <a:pt x="99" y="-1"/>
                    <a:pt x="149" y="0"/>
                  </a:cubicBezTo>
                  <a:cubicBezTo>
                    <a:pt x="11925" y="0"/>
                    <a:pt x="21532" y="9433"/>
                    <a:pt x="21745" y="21208"/>
                  </a:cubicBezTo>
                  <a:lnTo>
                    <a:pt x="149" y="21600"/>
                  </a:lnTo>
                  <a:close/>
                </a:path>
              </a:pathLst>
            </a:custGeom>
            <a:noFill/>
            <a:ln w="12700" cap="rnd">
              <a:solidFill>
                <a:srgbClr val="000000"/>
              </a:solidFill>
              <a:round/>
              <a:headEnd type="none" w="sm" len="sm"/>
              <a:tailEnd type="none" w="sm" len="sm"/>
            </a:ln>
          </p:spPr>
          <p:txBody>
            <a:bodyPr/>
            <a:lstStyle/>
            <a:p>
              <a:endParaRPr lang="ar-SA"/>
            </a:p>
          </p:txBody>
        </p:sp>
        <p:sp>
          <p:nvSpPr>
            <p:cNvPr id="31961" name="Arc 59"/>
            <p:cNvSpPr>
              <a:spLocks/>
            </p:cNvSpPr>
            <p:nvPr/>
          </p:nvSpPr>
          <p:spPr bwMode="auto">
            <a:xfrm>
              <a:off x="3866" y="1820"/>
              <a:ext cx="374" cy="81"/>
            </a:xfrm>
            <a:custGeom>
              <a:avLst/>
              <a:gdLst>
                <a:gd name="T0" fmla="*/ 0 w 21593"/>
                <a:gd name="T1" fmla="*/ 0 h 21599"/>
                <a:gd name="T2" fmla="*/ 0 w 21593"/>
                <a:gd name="T3" fmla="*/ 0 h 21599"/>
                <a:gd name="T4" fmla="*/ 0 w 21593"/>
                <a:gd name="T5" fmla="*/ 0 h 21599"/>
                <a:gd name="T6" fmla="*/ 0 60000 65536"/>
                <a:gd name="T7" fmla="*/ 0 60000 65536"/>
                <a:gd name="T8" fmla="*/ 0 60000 65536"/>
                <a:gd name="T9" fmla="*/ 0 w 21593"/>
                <a:gd name="T10" fmla="*/ 0 h 21599"/>
                <a:gd name="T11" fmla="*/ 21593 w 21593"/>
                <a:gd name="T12" fmla="*/ 21599 h 21599"/>
              </a:gdLst>
              <a:ahLst/>
              <a:cxnLst>
                <a:cxn ang="T6">
                  <a:pos x="T0" y="T1"/>
                </a:cxn>
                <a:cxn ang="T7">
                  <a:pos x="T2" y="T3"/>
                </a:cxn>
                <a:cxn ang="T8">
                  <a:pos x="T4" y="T5"/>
                </a:cxn>
              </a:cxnLst>
              <a:rect l="T9" t="T10" r="T11" b="T12"/>
              <a:pathLst>
                <a:path w="21593" h="21599" fill="none" extrusionOk="0">
                  <a:moveTo>
                    <a:pt x="-1" y="21065"/>
                  </a:moveTo>
                  <a:cubicBezTo>
                    <a:pt x="287" y="9415"/>
                    <a:pt x="9765" y="93"/>
                    <a:pt x="21419" y="-1"/>
                  </a:cubicBezTo>
                </a:path>
                <a:path w="21593" h="21599" stroke="0" extrusionOk="0">
                  <a:moveTo>
                    <a:pt x="-1" y="21065"/>
                  </a:moveTo>
                  <a:cubicBezTo>
                    <a:pt x="287" y="9415"/>
                    <a:pt x="9765" y="93"/>
                    <a:pt x="21419" y="-1"/>
                  </a:cubicBezTo>
                  <a:lnTo>
                    <a:pt x="21593" y="21599"/>
                  </a:lnTo>
                  <a:close/>
                </a:path>
              </a:pathLst>
            </a:custGeom>
            <a:pattFill prst="pct25">
              <a:fgClr>
                <a:srgbClr val="000000"/>
              </a:fgClr>
              <a:bgClr>
                <a:srgbClr val="FFFFFF"/>
              </a:bgClr>
            </a:pattFill>
            <a:ln w="9525" cap="rnd">
              <a:noFill/>
              <a:round/>
              <a:headEnd/>
              <a:tailEnd/>
            </a:ln>
          </p:spPr>
          <p:txBody>
            <a:bodyPr/>
            <a:lstStyle/>
            <a:p>
              <a:endParaRPr lang="ar-SA"/>
            </a:p>
          </p:txBody>
        </p:sp>
        <p:sp>
          <p:nvSpPr>
            <p:cNvPr id="31962" name="Arc 60"/>
            <p:cNvSpPr>
              <a:spLocks/>
            </p:cNvSpPr>
            <p:nvPr/>
          </p:nvSpPr>
          <p:spPr bwMode="auto">
            <a:xfrm>
              <a:off x="3860" y="1814"/>
              <a:ext cx="379" cy="87"/>
            </a:xfrm>
            <a:custGeom>
              <a:avLst/>
              <a:gdLst>
                <a:gd name="T0" fmla="*/ 0 w 21594"/>
                <a:gd name="T1" fmla="*/ 0 h 21599"/>
                <a:gd name="T2" fmla="*/ 0 w 21594"/>
                <a:gd name="T3" fmla="*/ 0 h 21599"/>
                <a:gd name="T4" fmla="*/ 0 w 21594"/>
                <a:gd name="T5" fmla="*/ 0 h 21599"/>
                <a:gd name="T6" fmla="*/ 0 60000 65536"/>
                <a:gd name="T7" fmla="*/ 0 60000 65536"/>
                <a:gd name="T8" fmla="*/ 0 60000 65536"/>
                <a:gd name="T9" fmla="*/ 0 w 21594"/>
                <a:gd name="T10" fmla="*/ 0 h 21599"/>
                <a:gd name="T11" fmla="*/ 21594 w 21594"/>
                <a:gd name="T12" fmla="*/ 21599 h 21599"/>
              </a:gdLst>
              <a:ahLst/>
              <a:cxnLst>
                <a:cxn ang="T6">
                  <a:pos x="T0" y="T1"/>
                </a:cxn>
                <a:cxn ang="T7">
                  <a:pos x="T2" y="T3"/>
                </a:cxn>
                <a:cxn ang="T8">
                  <a:pos x="T4" y="T5"/>
                </a:cxn>
              </a:cxnLst>
              <a:rect l="T9" t="T10" r="T11" b="T12"/>
              <a:pathLst>
                <a:path w="21594" h="21599" fill="none" extrusionOk="0">
                  <a:moveTo>
                    <a:pt x="-1" y="21102"/>
                  </a:moveTo>
                  <a:cubicBezTo>
                    <a:pt x="267" y="9436"/>
                    <a:pt x="9753" y="92"/>
                    <a:pt x="21422" y="-1"/>
                  </a:cubicBezTo>
                </a:path>
                <a:path w="21594" h="21599" stroke="0" extrusionOk="0">
                  <a:moveTo>
                    <a:pt x="-1" y="21102"/>
                  </a:moveTo>
                  <a:cubicBezTo>
                    <a:pt x="267" y="9436"/>
                    <a:pt x="9753" y="92"/>
                    <a:pt x="21422" y="-1"/>
                  </a:cubicBezTo>
                  <a:lnTo>
                    <a:pt x="21594" y="21599"/>
                  </a:lnTo>
                  <a:close/>
                </a:path>
              </a:pathLst>
            </a:custGeom>
            <a:noFill/>
            <a:ln w="12700" cap="rnd">
              <a:solidFill>
                <a:srgbClr val="000000"/>
              </a:solidFill>
              <a:round/>
              <a:headEnd type="none" w="sm" len="sm"/>
              <a:tailEnd type="none" w="sm" len="sm"/>
            </a:ln>
          </p:spPr>
          <p:txBody>
            <a:bodyPr/>
            <a:lstStyle/>
            <a:p>
              <a:endParaRPr lang="ar-SA"/>
            </a:p>
          </p:txBody>
        </p:sp>
      </p:grpSp>
      <p:sp>
        <p:nvSpPr>
          <p:cNvPr id="31792" name="Line 61"/>
          <p:cNvSpPr>
            <a:spLocks noChangeShapeType="1"/>
          </p:cNvSpPr>
          <p:nvPr/>
        </p:nvSpPr>
        <p:spPr bwMode="auto">
          <a:xfrm>
            <a:off x="6057900" y="2849563"/>
            <a:ext cx="17463" cy="0"/>
          </a:xfrm>
          <a:prstGeom prst="line">
            <a:avLst/>
          </a:prstGeom>
          <a:noFill/>
          <a:ln w="12700">
            <a:solidFill>
              <a:srgbClr val="000000"/>
            </a:solidFill>
            <a:round/>
            <a:headEnd type="none" w="sm" len="sm"/>
            <a:tailEnd type="none" w="sm" len="sm"/>
          </a:ln>
        </p:spPr>
        <p:txBody>
          <a:bodyPr/>
          <a:lstStyle/>
          <a:p>
            <a:endParaRPr lang="en-US"/>
          </a:p>
        </p:txBody>
      </p:sp>
      <p:sp>
        <p:nvSpPr>
          <p:cNvPr id="31793" name="Freeform 62"/>
          <p:cNvSpPr>
            <a:spLocks/>
          </p:cNvSpPr>
          <p:nvPr/>
        </p:nvSpPr>
        <p:spPr bwMode="auto">
          <a:xfrm>
            <a:off x="6088063" y="2571750"/>
            <a:ext cx="477837" cy="315913"/>
          </a:xfrm>
          <a:custGeom>
            <a:avLst/>
            <a:gdLst>
              <a:gd name="T0" fmla="*/ 0 w 301"/>
              <a:gd name="T1" fmla="*/ 2147483647 h 199"/>
              <a:gd name="T2" fmla="*/ 2147483647 w 301"/>
              <a:gd name="T3" fmla="*/ 2147483647 h 199"/>
              <a:gd name="T4" fmla="*/ 2147483647 w 301"/>
              <a:gd name="T5" fmla="*/ 2147483647 h 199"/>
              <a:gd name="T6" fmla="*/ 2147483647 w 301"/>
              <a:gd name="T7" fmla="*/ 2147483647 h 199"/>
              <a:gd name="T8" fmla="*/ 2147483647 w 301"/>
              <a:gd name="T9" fmla="*/ 2147483647 h 199"/>
              <a:gd name="T10" fmla="*/ 2147483647 w 301"/>
              <a:gd name="T11" fmla="*/ 2147483647 h 199"/>
              <a:gd name="T12" fmla="*/ 2147483647 w 301"/>
              <a:gd name="T13" fmla="*/ 2147483647 h 199"/>
              <a:gd name="T14" fmla="*/ 2147483647 w 301"/>
              <a:gd name="T15" fmla="*/ 2147483647 h 199"/>
              <a:gd name="T16" fmla="*/ 2147483647 w 301"/>
              <a:gd name="T17" fmla="*/ 0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1"/>
              <a:gd name="T28" fmla="*/ 0 h 199"/>
              <a:gd name="T29" fmla="*/ 301 w 301"/>
              <a:gd name="T30" fmla="*/ 199 h 1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1" h="199">
                <a:moveTo>
                  <a:pt x="0" y="198"/>
                </a:moveTo>
                <a:lnTo>
                  <a:pt x="72" y="158"/>
                </a:lnTo>
                <a:lnTo>
                  <a:pt x="124" y="128"/>
                </a:lnTo>
                <a:lnTo>
                  <a:pt x="153" y="99"/>
                </a:lnTo>
                <a:lnTo>
                  <a:pt x="167" y="82"/>
                </a:lnTo>
                <a:lnTo>
                  <a:pt x="172" y="59"/>
                </a:lnTo>
                <a:lnTo>
                  <a:pt x="195" y="35"/>
                </a:lnTo>
                <a:lnTo>
                  <a:pt x="238" y="18"/>
                </a:lnTo>
                <a:lnTo>
                  <a:pt x="300" y="0"/>
                </a:lnTo>
              </a:path>
            </a:pathLst>
          </a:custGeom>
          <a:noFill/>
          <a:ln w="12700" cap="rnd">
            <a:solidFill>
              <a:srgbClr val="000000"/>
            </a:solidFill>
            <a:round/>
            <a:headEnd type="none" w="sm" len="sm"/>
            <a:tailEnd type="none" w="sm" len="sm"/>
          </a:ln>
        </p:spPr>
        <p:txBody>
          <a:bodyPr/>
          <a:lstStyle/>
          <a:p>
            <a:endParaRPr lang="ar-SA"/>
          </a:p>
        </p:txBody>
      </p:sp>
      <p:sp>
        <p:nvSpPr>
          <p:cNvPr id="31794" name="Freeform 63"/>
          <p:cNvSpPr>
            <a:spLocks/>
          </p:cNvSpPr>
          <p:nvPr/>
        </p:nvSpPr>
        <p:spPr bwMode="auto">
          <a:xfrm>
            <a:off x="6564313" y="2203450"/>
            <a:ext cx="1727200" cy="565150"/>
          </a:xfrm>
          <a:custGeom>
            <a:avLst/>
            <a:gdLst>
              <a:gd name="T0" fmla="*/ 0 w 1088"/>
              <a:gd name="T1" fmla="*/ 2147483647 h 356"/>
              <a:gd name="T2" fmla="*/ 2147483647 w 1088"/>
              <a:gd name="T3" fmla="*/ 2147483647 h 356"/>
              <a:gd name="T4" fmla="*/ 2147483647 w 1088"/>
              <a:gd name="T5" fmla="*/ 2147483647 h 356"/>
              <a:gd name="T6" fmla="*/ 2147483647 w 1088"/>
              <a:gd name="T7" fmla="*/ 2147483647 h 356"/>
              <a:gd name="T8" fmla="*/ 2147483647 w 1088"/>
              <a:gd name="T9" fmla="*/ 2147483647 h 356"/>
              <a:gd name="T10" fmla="*/ 2147483647 w 1088"/>
              <a:gd name="T11" fmla="*/ 2147483647 h 356"/>
              <a:gd name="T12" fmla="*/ 2147483647 w 1088"/>
              <a:gd name="T13" fmla="*/ 2147483647 h 356"/>
              <a:gd name="T14" fmla="*/ 2147483647 w 1088"/>
              <a:gd name="T15" fmla="*/ 2147483647 h 356"/>
              <a:gd name="T16" fmla="*/ 2147483647 w 1088"/>
              <a:gd name="T17" fmla="*/ 2147483647 h 356"/>
              <a:gd name="T18" fmla="*/ 2147483647 w 1088"/>
              <a:gd name="T19" fmla="*/ 2147483647 h 356"/>
              <a:gd name="T20" fmla="*/ 2147483647 w 1088"/>
              <a:gd name="T21" fmla="*/ 2147483647 h 356"/>
              <a:gd name="T22" fmla="*/ 2147483647 w 1088"/>
              <a:gd name="T23" fmla="*/ 2147483647 h 356"/>
              <a:gd name="T24" fmla="*/ 2147483647 w 1088"/>
              <a:gd name="T25" fmla="*/ 2147483647 h 356"/>
              <a:gd name="T26" fmla="*/ 2147483647 w 1088"/>
              <a:gd name="T27" fmla="*/ 2147483647 h 356"/>
              <a:gd name="T28" fmla="*/ 2147483647 w 1088"/>
              <a:gd name="T29" fmla="*/ 2147483647 h 356"/>
              <a:gd name="T30" fmla="*/ 2147483647 w 1088"/>
              <a:gd name="T31" fmla="*/ 0 h 356"/>
              <a:gd name="T32" fmla="*/ 2147483647 w 1088"/>
              <a:gd name="T33" fmla="*/ 0 h 356"/>
              <a:gd name="T34" fmla="*/ 2147483647 w 1088"/>
              <a:gd name="T35" fmla="*/ 0 h 356"/>
              <a:gd name="T36" fmla="*/ 2147483647 w 1088"/>
              <a:gd name="T37" fmla="*/ 2147483647 h 356"/>
              <a:gd name="T38" fmla="*/ 2147483647 w 1088"/>
              <a:gd name="T39" fmla="*/ 2147483647 h 356"/>
              <a:gd name="T40" fmla="*/ 2147483647 w 1088"/>
              <a:gd name="T41" fmla="*/ 2147483647 h 356"/>
              <a:gd name="T42" fmla="*/ 2147483647 w 1088"/>
              <a:gd name="T43" fmla="*/ 2147483647 h 356"/>
              <a:gd name="T44" fmla="*/ 2147483647 w 1088"/>
              <a:gd name="T45" fmla="*/ 2147483647 h 356"/>
              <a:gd name="T46" fmla="*/ 2147483647 w 1088"/>
              <a:gd name="T47" fmla="*/ 2147483647 h 356"/>
              <a:gd name="T48" fmla="*/ 2147483647 w 1088"/>
              <a:gd name="T49" fmla="*/ 2147483647 h 356"/>
              <a:gd name="T50" fmla="*/ 2147483647 w 1088"/>
              <a:gd name="T51" fmla="*/ 2147483647 h 356"/>
              <a:gd name="T52" fmla="*/ 0 w 1088"/>
              <a:gd name="T53" fmla="*/ 2147483647 h 3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88"/>
              <a:gd name="T82" fmla="*/ 0 h 356"/>
              <a:gd name="T83" fmla="*/ 1088 w 1088"/>
              <a:gd name="T84" fmla="*/ 356 h 3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88" h="356">
                <a:moveTo>
                  <a:pt x="0" y="232"/>
                </a:moveTo>
                <a:lnTo>
                  <a:pt x="48" y="197"/>
                </a:lnTo>
                <a:lnTo>
                  <a:pt x="100" y="174"/>
                </a:lnTo>
                <a:lnTo>
                  <a:pt x="148" y="168"/>
                </a:lnTo>
                <a:lnTo>
                  <a:pt x="200" y="174"/>
                </a:lnTo>
                <a:lnTo>
                  <a:pt x="301" y="180"/>
                </a:lnTo>
                <a:lnTo>
                  <a:pt x="405" y="174"/>
                </a:lnTo>
                <a:lnTo>
                  <a:pt x="491" y="145"/>
                </a:lnTo>
                <a:lnTo>
                  <a:pt x="553" y="116"/>
                </a:lnTo>
                <a:lnTo>
                  <a:pt x="615" y="81"/>
                </a:lnTo>
                <a:lnTo>
                  <a:pt x="706" y="75"/>
                </a:lnTo>
                <a:lnTo>
                  <a:pt x="806" y="64"/>
                </a:lnTo>
                <a:lnTo>
                  <a:pt x="906" y="35"/>
                </a:lnTo>
                <a:lnTo>
                  <a:pt x="949" y="17"/>
                </a:lnTo>
                <a:lnTo>
                  <a:pt x="987" y="5"/>
                </a:lnTo>
                <a:lnTo>
                  <a:pt x="1011" y="0"/>
                </a:lnTo>
                <a:lnTo>
                  <a:pt x="1025" y="0"/>
                </a:lnTo>
                <a:lnTo>
                  <a:pt x="1044" y="0"/>
                </a:lnTo>
                <a:lnTo>
                  <a:pt x="1077" y="17"/>
                </a:lnTo>
                <a:lnTo>
                  <a:pt x="1087" y="23"/>
                </a:lnTo>
                <a:lnTo>
                  <a:pt x="1087" y="40"/>
                </a:lnTo>
                <a:lnTo>
                  <a:pt x="1077" y="64"/>
                </a:lnTo>
                <a:lnTo>
                  <a:pt x="1058" y="93"/>
                </a:lnTo>
                <a:lnTo>
                  <a:pt x="944" y="215"/>
                </a:lnTo>
                <a:lnTo>
                  <a:pt x="882" y="273"/>
                </a:lnTo>
                <a:lnTo>
                  <a:pt x="844" y="355"/>
                </a:lnTo>
                <a:lnTo>
                  <a:pt x="0" y="232"/>
                </a:lnTo>
              </a:path>
            </a:pathLst>
          </a:custGeom>
          <a:pattFill prst="pct25">
            <a:fgClr>
              <a:srgbClr val="FFFFFF"/>
            </a:fgClr>
            <a:bgClr>
              <a:srgbClr val="0000D4"/>
            </a:bgClr>
          </a:pattFill>
          <a:ln w="9525" cap="rnd">
            <a:noFill/>
            <a:round/>
            <a:headEnd type="none" w="sm" len="sm"/>
            <a:tailEnd type="none" w="sm" len="sm"/>
          </a:ln>
        </p:spPr>
        <p:txBody>
          <a:bodyPr/>
          <a:lstStyle/>
          <a:p>
            <a:endParaRPr lang="ar-SA"/>
          </a:p>
        </p:txBody>
      </p:sp>
      <p:sp>
        <p:nvSpPr>
          <p:cNvPr id="31795" name="Freeform 64"/>
          <p:cNvSpPr>
            <a:spLocks/>
          </p:cNvSpPr>
          <p:nvPr/>
        </p:nvSpPr>
        <p:spPr bwMode="auto">
          <a:xfrm>
            <a:off x="6564313" y="2203450"/>
            <a:ext cx="1727200" cy="565150"/>
          </a:xfrm>
          <a:custGeom>
            <a:avLst/>
            <a:gdLst>
              <a:gd name="T0" fmla="*/ 0 w 1088"/>
              <a:gd name="T1" fmla="*/ 2147483647 h 356"/>
              <a:gd name="T2" fmla="*/ 2147483647 w 1088"/>
              <a:gd name="T3" fmla="*/ 2147483647 h 356"/>
              <a:gd name="T4" fmla="*/ 2147483647 w 1088"/>
              <a:gd name="T5" fmla="*/ 2147483647 h 356"/>
              <a:gd name="T6" fmla="*/ 2147483647 w 1088"/>
              <a:gd name="T7" fmla="*/ 2147483647 h 356"/>
              <a:gd name="T8" fmla="*/ 2147483647 w 1088"/>
              <a:gd name="T9" fmla="*/ 2147483647 h 356"/>
              <a:gd name="T10" fmla="*/ 2147483647 w 1088"/>
              <a:gd name="T11" fmla="*/ 2147483647 h 356"/>
              <a:gd name="T12" fmla="*/ 2147483647 w 1088"/>
              <a:gd name="T13" fmla="*/ 2147483647 h 356"/>
              <a:gd name="T14" fmla="*/ 2147483647 w 1088"/>
              <a:gd name="T15" fmla="*/ 2147483647 h 356"/>
              <a:gd name="T16" fmla="*/ 2147483647 w 1088"/>
              <a:gd name="T17" fmla="*/ 2147483647 h 356"/>
              <a:gd name="T18" fmla="*/ 2147483647 w 1088"/>
              <a:gd name="T19" fmla="*/ 2147483647 h 356"/>
              <a:gd name="T20" fmla="*/ 2147483647 w 1088"/>
              <a:gd name="T21" fmla="*/ 2147483647 h 356"/>
              <a:gd name="T22" fmla="*/ 2147483647 w 1088"/>
              <a:gd name="T23" fmla="*/ 2147483647 h 356"/>
              <a:gd name="T24" fmla="*/ 2147483647 w 1088"/>
              <a:gd name="T25" fmla="*/ 2147483647 h 356"/>
              <a:gd name="T26" fmla="*/ 2147483647 w 1088"/>
              <a:gd name="T27" fmla="*/ 2147483647 h 356"/>
              <a:gd name="T28" fmla="*/ 2147483647 w 1088"/>
              <a:gd name="T29" fmla="*/ 2147483647 h 356"/>
              <a:gd name="T30" fmla="*/ 2147483647 w 1088"/>
              <a:gd name="T31" fmla="*/ 0 h 356"/>
              <a:gd name="T32" fmla="*/ 2147483647 w 1088"/>
              <a:gd name="T33" fmla="*/ 0 h 356"/>
              <a:gd name="T34" fmla="*/ 2147483647 w 1088"/>
              <a:gd name="T35" fmla="*/ 0 h 356"/>
              <a:gd name="T36" fmla="*/ 2147483647 w 1088"/>
              <a:gd name="T37" fmla="*/ 2147483647 h 356"/>
              <a:gd name="T38" fmla="*/ 2147483647 w 1088"/>
              <a:gd name="T39" fmla="*/ 2147483647 h 356"/>
              <a:gd name="T40" fmla="*/ 2147483647 w 1088"/>
              <a:gd name="T41" fmla="*/ 2147483647 h 356"/>
              <a:gd name="T42" fmla="*/ 2147483647 w 1088"/>
              <a:gd name="T43" fmla="*/ 2147483647 h 356"/>
              <a:gd name="T44" fmla="*/ 2147483647 w 1088"/>
              <a:gd name="T45" fmla="*/ 2147483647 h 356"/>
              <a:gd name="T46" fmla="*/ 2147483647 w 1088"/>
              <a:gd name="T47" fmla="*/ 2147483647 h 356"/>
              <a:gd name="T48" fmla="*/ 2147483647 w 1088"/>
              <a:gd name="T49" fmla="*/ 2147483647 h 356"/>
              <a:gd name="T50" fmla="*/ 2147483647 w 1088"/>
              <a:gd name="T51" fmla="*/ 2147483647 h 3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88"/>
              <a:gd name="T79" fmla="*/ 0 h 356"/>
              <a:gd name="T80" fmla="*/ 1088 w 1088"/>
              <a:gd name="T81" fmla="*/ 356 h 3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88" h="356">
                <a:moveTo>
                  <a:pt x="0" y="232"/>
                </a:moveTo>
                <a:lnTo>
                  <a:pt x="48" y="197"/>
                </a:lnTo>
                <a:lnTo>
                  <a:pt x="100" y="174"/>
                </a:lnTo>
                <a:lnTo>
                  <a:pt x="148" y="168"/>
                </a:lnTo>
                <a:lnTo>
                  <a:pt x="200" y="174"/>
                </a:lnTo>
                <a:lnTo>
                  <a:pt x="301" y="180"/>
                </a:lnTo>
                <a:lnTo>
                  <a:pt x="405" y="174"/>
                </a:lnTo>
                <a:lnTo>
                  <a:pt x="491" y="145"/>
                </a:lnTo>
                <a:lnTo>
                  <a:pt x="553" y="116"/>
                </a:lnTo>
                <a:lnTo>
                  <a:pt x="615" y="81"/>
                </a:lnTo>
                <a:lnTo>
                  <a:pt x="706" y="75"/>
                </a:lnTo>
                <a:lnTo>
                  <a:pt x="806" y="64"/>
                </a:lnTo>
                <a:lnTo>
                  <a:pt x="906" y="35"/>
                </a:lnTo>
                <a:lnTo>
                  <a:pt x="949" y="17"/>
                </a:lnTo>
                <a:lnTo>
                  <a:pt x="987" y="5"/>
                </a:lnTo>
                <a:lnTo>
                  <a:pt x="1011" y="0"/>
                </a:lnTo>
                <a:lnTo>
                  <a:pt x="1025" y="0"/>
                </a:lnTo>
                <a:lnTo>
                  <a:pt x="1044" y="0"/>
                </a:lnTo>
                <a:lnTo>
                  <a:pt x="1077" y="17"/>
                </a:lnTo>
                <a:lnTo>
                  <a:pt x="1087" y="23"/>
                </a:lnTo>
                <a:lnTo>
                  <a:pt x="1087" y="40"/>
                </a:lnTo>
                <a:lnTo>
                  <a:pt x="1077" y="64"/>
                </a:lnTo>
                <a:lnTo>
                  <a:pt x="1058" y="93"/>
                </a:lnTo>
                <a:lnTo>
                  <a:pt x="944" y="215"/>
                </a:lnTo>
                <a:lnTo>
                  <a:pt x="882" y="273"/>
                </a:lnTo>
                <a:lnTo>
                  <a:pt x="844" y="355"/>
                </a:lnTo>
              </a:path>
            </a:pathLst>
          </a:custGeom>
          <a:noFill/>
          <a:ln w="12700" cap="rnd">
            <a:solidFill>
              <a:srgbClr val="000000"/>
            </a:solidFill>
            <a:round/>
            <a:headEnd type="none" w="sm" len="sm"/>
            <a:tailEnd type="none" w="sm" len="sm"/>
          </a:ln>
        </p:spPr>
        <p:txBody>
          <a:bodyPr/>
          <a:lstStyle/>
          <a:p>
            <a:endParaRPr lang="ar-SA"/>
          </a:p>
        </p:txBody>
      </p:sp>
      <p:sp>
        <p:nvSpPr>
          <p:cNvPr id="31796" name="Line 65"/>
          <p:cNvSpPr>
            <a:spLocks noChangeShapeType="1"/>
          </p:cNvSpPr>
          <p:nvPr/>
        </p:nvSpPr>
        <p:spPr bwMode="auto">
          <a:xfrm flipV="1">
            <a:off x="6088063" y="2638425"/>
            <a:ext cx="473075" cy="247650"/>
          </a:xfrm>
          <a:prstGeom prst="line">
            <a:avLst/>
          </a:prstGeom>
          <a:noFill/>
          <a:ln w="12700">
            <a:solidFill>
              <a:srgbClr val="000000"/>
            </a:solidFill>
            <a:round/>
            <a:headEnd type="none" w="sm" len="sm"/>
            <a:tailEnd type="none" w="sm" len="sm"/>
          </a:ln>
        </p:spPr>
        <p:txBody>
          <a:bodyPr/>
          <a:lstStyle/>
          <a:p>
            <a:endParaRPr lang="en-US"/>
          </a:p>
        </p:txBody>
      </p:sp>
      <p:sp>
        <p:nvSpPr>
          <p:cNvPr id="31797" name="Freeform 66"/>
          <p:cNvSpPr>
            <a:spLocks/>
          </p:cNvSpPr>
          <p:nvPr/>
        </p:nvSpPr>
        <p:spPr bwMode="auto">
          <a:xfrm>
            <a:off x="6299200" y="2571750"/>
            <a:ext cx="373063" cy="196850"/>
          </a:xfrm>
          <a:custGeom>
            <a:avLst/>
            <a:gdLst>
              <a:gd name="T0" fmla="*/ 2147483647 w 235"/>
              <a:gd name="T1" fmla="*/ 0 h 124"/>
              <a:gd name="T2" fmla="*/ 2147483647 w 235"/>
              <a:gd name="T3" fmla="*/ 2147483647 h 124"/>
              <a:gd name="T4" fmla="*/ 2147483647 w 235"/>
              <a:gd name="T5" fmla="*/ 2147483647 h 124"/>
              <a:gd name="T6" fmla="*/ 0 w 235"/>
              <a:gd name="T7" fmla="*/ 2147483647 h 124"/>
              <a:gd name="T8" fmla="*/ 2147483647 w 235"/>
              <a:gd name="T9" fmla="*/ 2147483647 h 124"/>
              <a:gd name="T10" fmla="*/ 2147483647 w 235"/>
              <a:gd name="T11" fmla="*/ 2147483647 h 124"/>
              <a:gd name="T12" fmla="*/ 2147483647 w 235"/>
              <a:gd name="T13" fmla="*/ 0 h 124"/>
              <a:gd name="T14" fmla="*/ 0 60000 65536"/>
              <a:gd name="T15" fmla="*/ 0 60000 65536"/>
              <a:gd name="T16" fmla="*/ 0 60000 65536"/>
              <a:gd name="T17" fmla="*/ 0 60000 65536"/>
              <a:gd name="T18" fmla="*/ 0 60000 65536"/>
              <a:gd name="T19" fmla="*/ 0 60000 65536"/>
              <a:gd name="T20" fmla="*/ 0 60000 65536"/>
              <a:gd name="T21" fmla="*/ 0 w 235"/>
              <a:gd name="T22" fmla="*/ 0 h 124"/>
              <a:gd name="T23" fmla="*/ 235 w 235"/>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5" h="124">
                <a:moveTo>
                  <a:pt x="167" y="0"/>
                </a:moveTo>
                <a:lnTo>
                  <a:pt x="67" y="41"/>
                </a:lnTo>
                <a:lnTo>
                  <a:pt x="34" y="82"/>
                </a:lnTo>
                <a:lnTo>
                  <a:pt x="0" y="123"/>
                </a:lnTo>
                <a:lnTo>
                  <a:pt x="234" y="41"/>
                </a:lnTo>
                <a:lnTo>
                  <a:pt x="201" y="18"/>
                </a:lnTo>
                <a:lnTo>
                  <a:pt x="167" y="0"/>
                </a:lnTo>
              </a:path>
            </a:pathLst>
          </a:custGeom>
          <a:pattFill prst="pct25">
            <a:fgClr>
              <a:srgbClr val="FFFFFF"/>
            </a:fgClr>
            <a:bgClr>
              <a:srgbClr val="0000D4"/>
            </a:bgClr>
          </a:pattFill>
          <a:ln w="9525" cap="rnd">
            <a:noFill/>
            <a:round/>
            <a:headEnd type="none" w="sm" len="sm"/>
            <a:tailEnd type="none" w="sm" len="sm"/>
          </a:ln>
        </p:spPr>
        <p:txBody>
          <a:bodyPr/>
          <a:lstStyle/>
          <a:p>
            <a:endParaRPr lang="ar-SA"/>
          </a:p>
        </p:txBody>
      </p:sp>
      <p:sp>
        <p:nvSpPr>
          <p:cNvPr id="31798" name="Freeform 67"/>
          <p:cNvSpPr>
            <a:spLocks/>
          </p:cNvSpPr>
          <p:nvPr/>
        </p:nvSpPr>
        <p:spPr bwMode="auto">
          <a:xfrm>
            <a:off x="6088063" y="2259013"/>
            <a:ext cx="319087" cy="342900"/>
          </a:xfrm>
          <a:custGeom>
            <a:avLst/>
            <a:gdLst>
              <a:gd name="T0" fmla="*/ 0 w 201"/>
              <a:gd name="T1" fmla="*/ 0 h 216"/>
              <a:gd name="T2" fmla="*/ 2147483647 w 201"/>
              <a:gd name="T3" fmla="*/ 2147483647 h 216"/>
              <a:gd name="T4" fmla="*/ 2147483647 w 201"/>
              <a:gd name="T5" fmla="*/ 2147483647 h 216"/>
              <a:gd name="T6" fmla="*/ 2147483647 w 201"/>
              <a:gd name="T7" fmla="*/ 2147483647 h 216"/>
              <a:gd name="T8" fmla="*/ 2147483647 w 201"/>
              <a:gd name="T9" fmla="*/ 2147483647 h 216"/>
              <a:gd name="T10" fmla="*/ 2147483647 w 201"/>
              <a:gd name="T11" fmla="*/ 2147483647 h 216"/>
              <a:gd name="T12" fmla="*/ 2147483647 w 201"/>
              <a:gd name="T13" fmla="*/ 2147483647 h 216"/>
              <a:gd name="T14" fmla="*/ 2147483647 w 201"/>
              <a:gd name="T15" fmla="*/ 2147483647 h 216"/>
              <a:gd name="T16" fmla="*/ 2147483647 w 201"/>
              <a:gd name="T17" fmla="*/ 2147483647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1"/>
              <a:gd name="T28" fmla="*/ 0 h 216"/>
              <a:gd name="T29" fmla="*/ 201 w 201"/>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1" h="216">
                <a:moveTo>
                  <a:pt x="0" y="0"/>
                </a:moveTo>
                <a:lnTo>
                  <a:pt x="72" y="34"/>
                </a:lnTo>
                <a:lnTo>
                  <a:pt x="124" y="64"/>
                </a:lnTo>
                <a:lnTo>
                  <a:pt x="162" y="93"/>
                </a:lnTo>
                <a:lnTo>
                  <a:pt x="181" y="116"/>
                </a:lnTo>
                <a:lnTo>
                  <a:pt x="191" y="151"/>
                </a:lnTo>
                <a:lnTo>
                  <a:pt x="200" y="197"/>
                </a:lnTo>
                <a:lnTo>
                  <a:pt x="200" y="215"/>
                </a:lnTo>
                <a:lnTo>
                  <a:pt x="200" y="197"/>
                </a:lnTo>
              </a:path>
            </a:pathLst>
          </a:custGeom>
          <a:noFill/>
          <a:ln w="12700" cap="rnd">
            <a:solidFill>
              <a:srgbClr val="000000"/>
            </a:solidFill>
            <a:round/>
            <a:headEnd type="none" w="sm" len="sm"/>
            <a:tailEnd type="none" w="sm" len="sm"/>
          </a:ln>
        </p:spPr>
        <p:txBody>
          <a:bodyPr/>
          <a:lstStyle/>
          <a:p>
            <a:endParaRPr lang="ar-SA"/>
          </a:p>
        </p:txBody>
      </p:sp>
      <p:sp>
        <p:nvSpPr>
          <p:cNvPr id="31799" name="Freeform 68"/>
          <p:cNvSpPr>
            <a:spLocks/>
          </p:cNvSpPr>
          <p:nvPr/>
        </p:nvSpPr>
        <p:spPr bwMode="auto">
          <a:xfrm>
            <a:off x="6513513" y="2203450"/>
            <a:ext cx="158750" cy="250825"/>
          </a:xfrm>
          <a:custGeom>
            <a:avLst/>
            <a:gdLst>
              <a:gd name="T0" fmla="*/ 0 w 101"/>
              <a:gd name="T1" fmla="*/ 0 h 158"/>
              <a:gd name="T2" fmla="*/ 2147483647 w 101"/>
              <a:gd name="T3" fmla="*/ 2147483647 h 158"/>
              <a:gd name="T4" fmla="*/ 2147483647 w 101"/>
              <a:gd name="T5" fmla="*/ 2147483647 h 158"/>
              <a:gd name="T6" fmla="*/ 2147483647 w 101"/>
              <a:gd name="T7" fmla="*/ 2147483647 h 158"/>
              <a:gd name="T8" fmla="*/ 2147483647 w 101"/>
              <a:gd name="T9" fmla="*/ 2147483647 h 158"/>
              <a:gd name="T10" fmla="*/ 0 60000 65536"/>
              <a:gd name="T11" fmla="*/ 0 60000 65536"/>
              <a:gd name="T12" fmla="*/ 0 60000 65536"/>
              <a:gd name="T13" fmla="*/ 0 60000 65536"/>
              <a:gd name="T14" fmla="*/ 0 60000 65536"/>
              <a:gd name="T15" fmla="*/ 0 w 101"/>
              <a:gd name="T16" fmla="*/ 0 h 158"/>
              <a:gd name="T17" fmla="*/ 101 w 101"/>
              <a:gd name="T18" fmla="*/ 158 h 158"/>
            </a:gdLst>
            <a:ahLst/>
            <a:cxnLst>
              <a:cxn ang="T10">
                <a:pos x="T0" y="T1"/>
              </a:cxn>
              <a:cxn ang="T11">
                <a:pos x="T2" y="T3"/>
              </a:cxn>
              <a:cxn ang="T12">
                <a:pos x="T4" y="T5"/>
              </a:cxn>
              <a:cxn ang="T13">
                <a:pos x="T6" y="T7"/>
              </a:cxn>
              <a:cxn ang="T14">
                <a:pos x="T8" y="T9"/>
              </a:cxn>
            </a:cxnLst>
            <a:rect l="T15" t="T16" r="T17" b="T18"/>
            <a:pathLst>
              <a:path w="101" h="158">
                <a:moveTo>
                  <a:pt x="0" y="0"/>
                </a:moveTo>
                <a:lnTo>
                  <a:pt x="43" y="35"/>
                </a:lnTo>
                <a:lnTo>
                  <a:pt x="71" y="69"/>
                </a:lnTo>
                <a:lnTo>
                  <a:pt x="90" y="110"/>
                </a:lnTo>
                <a:lnTo>
                  <a:pt x="100" y="157"/>
                </a:lnTo>
              </a:path>
            </a:pathLst>
          </a:custGeom>
          <a:noFill/>
          <a:ln w="12700" cap="rnd">
            <a:solidFill>
              <a:srgbClr val="000000"/>
            </a:solidFill>
            <a:round/>
            <a:headEnd type="none" w="sm" len="sm"/>
            <a:tailEnd type="none" w="sm" len="sm"/>
          </a:ln>
        </p:spPr>
        <p:txBody>
          <a:bodyPr/>
          <a:lstStyle/>
          <a:p>
            <a:endParaRPr lang="ar-SA"/>
          </a:p>
        </p:txBody>
      </p:sp>
      <p:sp>
        <p:nvSpPr>
          <p:cNvPr id="31800" name="Freeform 69"/>
          <p:cNvSpPr>
            <a:spLocks/>
          </p:cNvSpPr>
          <p:nvPr/>
        </p:nvSpPr>
        <p:spPr bwMode="auto">
          <a:xfrm>
            <a:off x="7154863" y="2203450"/>
            <a:ext cx="212725" cy="185738"/>
          </a:xfrm>
          <a:custGeom>
            <a:avLst/>
            <a:gdLst>
              <a:gd name="T0" fmla="*/ 0 w 134"/>
              <a:gd name="T1" fmla="*/ 0 h 117"/>
              <a:gd name="T2" fmla="*/ 2147483647 w 134"/>
              <a:gd name="T3" fmla="*/ 2147483647 h 117"/>
              <a:gd name="T4" fmla="*/ 2147483647 w 134"/>
              <a:gd name="T5" fmla="*/ 2147483647 h 117"/>
              <a:gd name="T6" fmla="*/ 2147483647 w 134"/>
              <a:gd name="T7" fmla="*/ 2147483647 h 117"/>
              <a:gd name="T8" fmla="*/ 2147483647 w 134"/>
              <a:gd name="T9" fmla="*/ 2147483647 h 117"/>
              <a:gd name="T10" fmla="*/ 0 60000 65536"/>
              <a:gd name="T11" fmla="*/ 0 60000 65536"/>
              <a:gd name="T12" fmla="*/ 0 60000 65536"/>
              <a:gd name="T13" fmla="*/ 0 60000 65536"/>
              <a:gd name="T14" fmla="*/ 0 60000 65536"/>
              <a:gd name="T15" fmla="*/ 0 w 134"/>
              <a:gd name="T16" fmla="*/ 0 h 117"/>
              <a:gd name="T17" fmla="*/ 134 w 134"/>
              <a:gd name="T18" fmla="*/ 117 h 117"/>
            </a:gdLst>
            <a:ahLst/>
            <a:cxnLst>
              <a:cxn ang="T10">
                <a:pos x="T0" y="T1"/>
              </a:cxn>
              <a:cxn ang="T11">
                <a:pos x="T2" y="T3"/>
              </a:cxn>
              <a:cxn ang="T12">
                <a:pos x="T4" y="T5"/>
              </a:cxn>
              <a:cxn ang="T13">
                <a:pos x="T6" y="T7"/>
              </a:cxn>
              <a:cxn ang="T14">
                <a:pos x="T8" y="T9"/>
              </a:cxn>
            </a:cxnLst>
            <a:rect l="T15" t="T16" r="T17" b="T18"/>
            <a:pathLst>
              <a:path w="134" h="117">
                <a:moveTo>
                  <a:pt x="0" y="0"/>
                </a:moveTo>
                <a:lnTo>
                  <a:pt x="67" y="29"/>
                </a:lnTo>
                <a:lnTo>
                  <a:pt x="114" y="64"/>
                </a:lnTo>
                <a:lnTo>
                  <a:pt x="133" y="87"/>
                </a:lnTo>
                <a:lnTo>
                  <a:pt x="133" y="116"/>
                </a:lnTo>
              </a:path>
            </a:pathLst>
          </a:custGeom>
          <a:noFill/>
          <a:ln w="12700" cap="rnd">
            <a:solidFill>
              <a:srgbClr val="000000"/>
            </a:solidFill>
            <a:round/>
            <a:headEnd type="none" w="sm" len="sm"/>
            <a:tailEnd type="none" w="sm" len="sm"/>
          </a:ln>
        </p:spPr>
        <p:txBody>
          <a:bodyPr/>
          <a:lstStyle/>
          <a:p>
            <a:endParaRPr lang="ar-SA"/>
          </a:p>
        </p:txBody>
      </p:sp>
      <p:sp>
        <p:nvSpPr>
          <p:cNvPr id="31801" name="Oval 70"/>
          <p:cNvSpPr>
            <a:spLocks noChangeArrowheads="1"/>
          </p:cNvSpPr>
          <p:nvPr/>
        </p:nvSpPr>
        <p:spPr bwMode="auto">
          <a:xfrm>
            <a:off x="6481763" y="5129213"/>
            <a:ext cx="46037" cy="50800"/>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02" name="Arc 71"/>
          <p:cNvSpPr>
            <a:spLocks/>
          </p:cNvSpPr>
          <p:nvPr/>
        </p:nvSpPr>
        <p:spPr bwMode="auto">
          <a:xfrm>
            <a:off x="6824663" y="4606925"/>
            <a:ext cx="44450" cy="46038"/>
          </a:xfrm>
          <a:custGeom>
            <a:avLst/>
            <a:gdLst>
              <a:gd name="T0" fmla="*/ 0 w 21549"/>
              <a:gd name="T1" fmla="*/ 1891331 h 21587"/>
              <a:gd name="T2" fmla="*/ 1602634 w 21549"/>
              <a:gd name="T3" fmla="*/ 0 h 21587"/>
              <a:gd name="T4" fmla="*/ 1659955 w 21549"/>
              <a:gd name="T5" fmla="*/ 2031125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pattFill prst="pct25">
            <a:fgClr>
              <a:srgbClr val="000000"/>
            </a:fgClr>
            <a:bgClr>
              <a:srgbClr val="FFFFFF"/>
            </a:bgClr>
          </a:pattFill>
          <a:ln w="9525" cap="rnd">
            <a:noFill/>
            <a:round/>
            <a:headEnd/>
            <a:tailEnd/>
          </a:ln>
        </p:spPr>
        <p:txBody>
          <a:bodyPr/>
          <a:lstStyle/>
          <a:p>
            <a:endParaRPr lang="ar-SA"/>
          </a:p>
        </p:txBody>
      </p:sp>
      <p:sp>
        <p:nvSpPr>
          <p:cNvPr id="31803" name="Arc 72"/>
          <p:cNvSpPr>
            <a:spLocks/>
          </p:cNvSpPr>
          <p:nvPr/>
        </p:nvSpPr>
        <p:spPr bwMode="auto">
          <a:xfrm>
            <a:off x="6824663" y="4606925"/>
            <a:ext cx="44450" cy="46038"/>
          </a:xfrm>
          <a:custGeom>
            <a:avLst/>
            <a:gdLst>
              <a:gd name="T0" fmla="*/ 0 w 21549"/>
              <a:gd name="T1" fmla="*/ 1891331 h 21587"/>
              <a:gd name="T2" fmla="*/ 1602634 w 21549"/>
              <a:gd name="T3" fmla="*/ 0 h 21587"/>
              <a:gd name="T4" fmla="*/ 1659955 w 21549"/>
              <a:gd name="T5" fmla="*/ 2031125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804" name="Arc 73"/>
          <p:cNvSpPr>
            <a:spLocks/>
          </p:cNvSpPr>
          <p:nvPr/>
        </p:nvSpPr>
        <p:spPr bwMode="auto">
          <a:xfrm>
            <a:off x="6865938" y="4610100"/>
            <a:ext cx="44450" cy="36513"/>
          </a:xfrm>
          <a:custGeom>
            <a:avLst/>
            <a:gdLst>
              <a:gd name="T0" fmla="*/ 0 w 23257"/>
              <a:gd name="T1" fmla="*/ 1491 h 21600"/>
              <a:gd name="T2" fmla="*/ 1133600 w 23257"/>
              <a:gd name="T3" fmla="*/ 503981 h 21600"/>
              <a:gd name="T4" fmla="*/ 80770 w 23257"/>
              <a:gd name="T5" fmla="*/ 503981 h 21600"/>
              <a:gd name="T6" fmla="*/ 0 60000 65536"/>
              <a:gd name="T7" fmla="*/ 0 60000 65536"/>
              <a:gd name="T8" fmla="*/ 0 60000 65536"/>
              <a:gd name="T9" fmla="*/ 0 w 23257"/>
              <a:gd name="T10" fmla="*/ 0 h 21600"/>
              <a:gd name="T11" fmla="*/ 23257 w 23257"/>
              <a:gd name="T12" fmla="*/ 21600 h 21600"/>
            </a:gdLst>
            <a:ahLst/>
            <a:cxnLst>
              <a:cxn ang="T6">
                <a:pos x="T0" y="T1"/>
              </a:cxn>
              <a:cxn ang="T7">
                <a:pos x="T2" y="T3"/>
              </a:cxn>
              <a:cxn ang="T8">
                <a:pos x="T4" y="T5"/>
              </a:cxn>
            </a:cxnLst>
            <a:rect l="T9" t="T10" r="T11" b="T12"/>
            <a:pathLst>
              <a:path w="23257" h="21600" fill="none" extrusionOk="0">
                <a:moveTo>
                  <a:pt x="-1" y="63"/>
                </a:moveTo>
                <a:cubicBezTo>
                  <a:pt x="551" y="21"/>
                  <a:pt x="1104" y="-1"/>
                  <a:pt x="1657" y="0"/>
                </a:cubicBezTo>
                <a:cubicBezTo>
                  <a:pt x="13586" y="0"/>
                  <a:pt x="23257" y="9670"/>
                  <a:pt x="23257" y="21600"/>
                </a:cubicBezTo>
              </a:path>
              <a:path w="23257" h="21600" stroke="0" extrusionOk="0">
                <a:moveTo>
                  <a:pt x="-1" y="63"/>
                </a:moveTo>
                <a:cubicBezTo>
                  <a:pt x="551" y="21"/>
                  <a:pt x="1104" y="-1"/>
                  <a:pt x="1657" y="0"/>
                </a:cubicBezTo>
                <a:cubicBezTo>
                  <a:pt x="13586" y="0"/>
                  <a:pt x="23257" y="9670"/>
                  <a:pt x="23257" y="21600"/>
                </a:cubicBezTo>
                <a:lnTo>
                  <a:pt x="1657" y="21600"/>
                </a:lnTo>
                <a:close/>
              </a:path>
            </a:pathLst>
          </a:custGeom>
          <a:pattFill prst="pct25">
            <a:fgClr>
              <a:srgbClr val="000000"/>
            </a:fgClr>
            <a:bgClr>
              <a:srgbClr val="FFFFFF"/>
            </a:bgClr>
          </a:pattFill>
          <a:ln w="9525" cap="rnd">
            <a:noFill/>
            <a:round/>
            <a:headEnd/>
            <a:tailEnd/>
          </a:ln>
        </p:spPr>
        <p:txBody>
          <a:bodyPr/>
          <a:lstStyle/>
          <a:p>
            <a:endParaRPr lang="ar-SA"/>
          </a:p>
        </p:txBody>
      </p:sp>
      <p:sp>
        <p:nvSpPr>
          <p:cNvPr id="31805" name="Arc 74"/>
          <p:cNvSpPr>
            <a:spLocks/>
          </p:cNvSpPr>
          <p:nvPr/>
        </p:nvSpPr>
        <p:spPr bwMode="auto">
          <a:xfrm>
            <a:off x="6865938" y="4610100"/>
            <a:ext cx="44450" cy="36513"/>
          </a:xfrm>
          <a:custGeom>
            <a:avLst/>
            <a:gdLst>
              <a:gd name="T0" fmla="*/ 0 w 23257"/>
              <a:gd name="T1" fmla="*/ 1491 h 21600"/>
              <a:gd name="T2" fmla="*/ 1133600 w 23257"/>
              <a:gd name="T3" fmla="*/ 503981 h 21600"/>
              <a:gd name="T4" fmla="*/ 80770 w 23257"/>
              <a:gd name="T5" fmla="*/ 503981 h 21600"/>
              <a:gd name="T6" fmla="*/ 0 60000 65536"/>
              <a:gd name="T7" fmla="*/ 0 60000 65536"/>
              <a:gd name="T8" fmla="*/ 0 60000 65536"/>
              <a:gd name="T9" fmla="*/ 0 w 23257"/>
              <a:gd name="T10" fmla="*/ 0 h 21600"/>
              <a:gd name="T11" fmla="*/ 23257 w 23257"/>
              <a:gd name="T12" fmla="*/ 21600 h 21600"/>
            </a:gdLst>
            <a:ahLst/>
            <a:cxnLst>
              <a:cxn ang="T6">
                <a:pos x="T0" y="T1"/>
              </a:cxn>
              <a:cxn ang="T7">
                <a:pos x="T2" y="T3"/>
              </a:cxn>
              <a:cxn ang="T8">
                <a:pos x="T4" y="T5"/>
              </a:cxn>
            </a:cxnLst>
            <a:rect l="T9" t="T10" r="T11" b="T12"/>
            <a:pathLst>
              <a:path w="23257" h="21600" fill="none" extrusionOk="0">
                <a:moveTo>
                  <a:pt x="-1" y="63"/>
                </a:moveTo>
                <a:cubicBezTo>
                  <a:pt x="551" y="21"/>
                  <a:pt x="1104" y="-1"/>
                  <a:pt x="1657" y="0"/>
                </a:cubicBezTo>
                <a:cubicBezTo>
                  <a:pt x="13586" y="0"/>
                  <a:pt x="23257" y="9670"/>
                  <a:pt x="23257" y="21600"/>
                </a:cubicBezTo>
              </a:path>
              <a:path w="23257" h="21600" stroke="0" extrusionOk="0">
                <a:moveTo>
                  <a:pt x="-1" y="63"/>
                </a:moveTo>
                <a:cubicBezTo>
                  <a:pt x="551" y="21"/>
                  <a:pt x="1104" y="-1"/>
                  <a:pt x="1657" y="0"/>
                </a:cubicBezTo>
                <a:cubicBezTo>
                  <a:pt x="13586" y="0"/>
                  <a:pt x="23257" y="9670"/>
                  <a:pt x="23257" y="21600"/>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sp>
        <p:nvSpPr>
          <p:cNvPr id="31806" name="Rectangle 75"/>
          <p:cNvSpPr>
            <a:spLocks noChangeArrowheads="1"/>
          </p:cNvSpPr>
          <p:nvPr/>
        </p:nvSpPr>
        <p:spPr bwMode="auto">
          <a:xfrm>
            <a:off x="6100763" y="2957513"/>
            <a:ext cx="1836737" cy="488950"/>
          </a:xfrm>
          <a:prstGeom prst="rect">
            <a:avLst/>
          </a:prstGeom>
          <a:noFill/>
          <a:ln w="9525">
            <a:noFill/>
            <a:miter lim="800000"/>
            <a:headEnd/>
            <a:tailEnd/>
          </a:ln>
        </p:spPr>
        <p:txBody>
          <a:bodyPr wrap="none" lIns="92075" tIns="46038" rIns="92075" bIns="46038">
            <a:spAutoFit/>
          </a:bodyPr>
          <a:lstStyle/>
          <a:p>
            <a:pPr eaLnBrk="0" hangingPunct="0"/>
            <a:r>
              <a:rPr lang="en-US" sz="2600" b="1">
                <a:solidFill>
                  <a:schemeClr val="accent2"/>
                </a:solidFill>
              </a:rPr>
              <a:t>1 Terabyte</a:t>
            </a:r>
          </a:p>
        </p:txBody>
      </p:sp>
      <p:sp>
        <p:nvSpPr>
          <p:cNvPr id="31807" name="Freeform 76"/>
          <p:cNvSpPr>
            <a:spLocks/>
          </p:cNvSpPr>
          <p:nvPr/>
        </p:nvSpPr>
        <p:spPr bwMode="auto">
          <a:xfrm>
            <a:off x="5929313" y="3449638"/>
            <a:ext cx="742950" cy="1258887"/>
          </a:xfrm>
          <a:custGeom>
            <a:avLst/>
            <a:gdLst>
              <a:gd name="T0" fmla="*/ 0 w 468"/>
              <a:gd name="T1" fmla="*/ 0 h 793"/>
              <a:gd name="T2" fmla="*/ 2147483647 w 468"/>
              <a:gd name="T3" fmla="*/ 2147483647 h 793"/>
              <a:gd name="T4" fmla="*/ 2147483647 w 468"/>
              <a:gd name="T5" fmla="*/ 2147483647 h 793"/>
              <a:gd name="T6" fmla="*/ 2147483647 w 468"/>
              <a:gd name="T7" fmla="*/ 2147483647 h 793"/>
              <a:gd name="T8" fmla="*/ 2147483647 w 468"/>
              <a:gd name="T9" fmla="*/ 2147483647 h 793"/>
              <a:gd name="T10" fmla="*/ 2147483647 w 468"/>
              <a:gd name="T11" fmla="*/ 2147483647 h 793"/>
              <a:gd name="T12" fmla="*/ 2147483647 w 468"/>
              <a:gd name="T13" fmla="*/ 2147483647 h 793"/>
              <a:gd name="T14" fmla="*/ 2147483647 w 468"/>
              <a:gd name="T15" fmla="*/ 2147483647 h 793"/>
              <a:gd name="T16" fmla="*/ 2147483647 w 468"/>
              <a:gd name="T17" fmla="*/ 2147483647 h 793"/>
              <a:gd name="T18" fmla="*/ 2147483647 w 468"/>
              <a:gd name="T19" fmla="*/ 2147483647 h 793"/>
              <a:gd name="T20" fmla="*/ 2147483647 w 468"/>
              <a:gd name="T21" fmla="*/ 2147483647 h 793"/>
              <a:gd name="T22" fmla="*/ 2147483647 w 468"/>
              <a:gd name="T23" fmla="*/ 2147483647 h 793"/>
              <a:gd name="T24" fmla="*/ 2147483647 w 468"/>
              <a:gd name="T25" fmla="*/ 2147483647 h 793"/>
              <a:gd name="T26" fmla="*/ 2147483647 w 468"/>
              <a:gd name="T27" fmla="*/ 2147483647 h 793"/>
              <a:gd name="T28" fmla="*/ 2147483647 w 468"/>
              <a:gd name="T29" fmla="*/ 2147483647 h 7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8"/>
              <a:gd name="T46" fmla="*/ 0 h 793"/>
              <a:gd name="T47" fmla="*/ 468 w 468"/>
              <a:gd name="T48" fmla="*/ 793 h 79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8" h="793">
                <a:moveTo>
                  <a:pt x="0" y="0"/>
                </a:moveTo>
                <a:lnTo>
                  <a:pt x="52" y="105"/>
                </a:lnTo>
                <a:lnTo>
                  <a:pt x="95" y="204"/>
                </a:lnTo>
                <a:lnTo>
                  <a:pt x="124" y="285"/>
                </a:lnTo>
                <a:lnTo>
                  <a:pt x="133" y="355"/>
                </a:lnTo>
                <a:lnTo>
                  <a:pt x="133" y="408"/>
                </a:lnTo>
                <a:lnTo>
                  <a:pt x="148" y="448"/>
                </a:lnTo>
                <a:lnTo>
                  <a:pt x="167" y="483"/>
                </a:lnTo>
                <a:lnTo>
                  <a:pt x="200" y="512"/>
                </a:lnTo>
                <a:lnTo>
                  <a:pt x="253" y="559"/>
                </a:lnTo>
                <a:lnTo>
                  <a:pt x="281" y="629"/>
                </a:lnTo>
                <a:lnTo>
                  <a:pt x="295" y="664"/>
                </a:lnTo>
                <a:lnTo>
                  <a:pt x="334" y="704"/>
                </a:lnTo>
                <a:lnTo>
                  <a:pt x="391" y="745"/>
                </a:lnTo>
                <a:lnTo>
                  <a:pt x="467" y="792"/>
                </a:lnTo>
              </a:path>
            </a:pathLst>
          </a:custGeom>
          <a:noFill/>
          <a:ln w="12700" cap="rnd">
            <a:solidFill>
              <a:srgbClr val="000000"/>
            </a:solidFill>
            <a:round/>
            <a:headEnd type="none" w="sm" len="sm"/>
            <a:tailEnd type="none" w="sm" len="sm"/>
          </a:ln>
        </p:spPr>
        <p:txBody>
          <a:bodyPr/>
          <a:lstStyle/>
          <a:p>
            <a:endParaRPr lang="ar-SA"/>
          </a:p>
        </p:txBody>
      </p:sp>
      <p:sp>
        <p:nvSpPr>
          <p:cNvPr id="31808" name="Freeform 77"/>
          <p:cNvSpPr>
            <a:spLocks/>
          </p:cNvSpPr>
          <p:nvPr/>
        </p:nvSpPr>
        <p:spPr bwMode="auto">
          <a:xfrm>
            <a:off x="5719763" y="3698875"/>
            <a:ext cx="1004887" cy="1128713"/>
          </a:xfrm>
          <a:custGeom>
            <a:avLst/>
            <a:gdLst>
              <a:gd name="T0" fmla="*/ 0 w 634"/>
              <a:gd name="T1" fmla="*/ 0 h 711"/>
              <a:gd name="T2" fmla="*/ 2147483647 w 634"/>
              <a:gd name="T3" fmla="*/ 2147483647 h 711"/>
              <a:gd name="T4" fmla="*/ 2147483647 w 634"/>
              <a:gd name="T5" fmla="*/ 2147483647 h 711"/>
              <a:gd name="T6" fmla="*/ 2147483647 w 634"/>
              <a:gd name="T7" fmla="*/ 2147483647 h 711"/>
              <a:gd name="T8" fmla="*/ 2147483647 w 634"/>
              <a:gd name="T9" fmla="*/ 2147483647 h 711"/>
              <a:gd name="T10" fmla="*/ 2147483647 w 634"/>
              <a:gd name="T11" fmla="*/ 2147483647 h 711"/>
              <a:gd name="T12" fmla="*/ 2147483647 w 634"/>
              <a:gd name="T13" fmla="*/ 2147483647 h 711"/>
              <a:gd name="T14" fmla="*/ 2147483647 w 634"/>
              <a:gd name="T15" fmla="*/ 2147483647 h 711"/>
              <a:gd name="T16" fmla="*/ 2147483647 w 634"/>
              <a:gd name="T17" fmla="*/ 2147483647 h 711"/>
              <a:gd name="T18" fmla="*/ 2147483647 w 634"/>
              <a:gd name="T19" fmla="*/ 2147483647 h 711"/>
              <a:gd name="T20" fmla="*/ 2147483647 w 634"/>
              <a:gd name="T21" fmla="*/ 2147483647 h 711"/>
              <a:gd name="T22" fmla="*/ 2147483647 w 634"/>
              <a:gd name="T23" fmla="*/ 2147483647 h 711"/>
              <a:gd name="T24" fmla="*/ 2147483647 w 634"/>
              <a:gd name="T25" fmla="*/ 2147483647 h 711"/>
              <a:gd name="T26" fmla="*/ 2147483647 w 634"/>
              <a:gd name="T27" fmla="*/ 2147483647 h 711"/>
              <a:gd name="T28" fmla="*/ 2147483647 w 634"/>
              <a:gd name="T29" fmla="*/ 2147483647 h 711"/>
              <a:gd name="T30" fmla="*/ 2147483647 w 634"/>
              <a:gd name="T31" fmla="*/ 2147483647 h 711"/>
              <a:gd name="T32" fmla="*/ 2147483647 w 634"/>
              <a:gd name="T33" fmla="*/ 2147483647 h 7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4"/>
              <a:gd name="T52" fmla="*/ 0 h 711"/>
              <a:gd name="T53" fmla="*/ 634 w 634"/>
              <a:gd name="T54" fmla="*/ 711 h 7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4" h="711">
                <a:moveTo>
                  <a:pt x="0" y="0"/>
                </a:moveTo>
                <a:lnTo>
                  <a:pt x="66" y="88"/>
                </a:lnTo>
                <a:lnTo>
                  <a:pt x="114" y="175"/>
                </a:lnTo>
                <a:lnTo>
                  <a:pt x="143" y="245"/>
                </a:lnTo>
                <a:lnTo>
                  <a:pt x="147" y="315"/>
                </a:lnTo>
                <a:lnTo>
                  <a:pt x="143" y="367"/>
                </a:lnTo>
                <a:lnTo>
                  <a:pt x="152" y="414"/>
                </a:lnTo>
                <a:lnTo>
                  <a:pt x="176" y="448"/>
                </a:lnTo>
                <a:lnTo>
                  <a:pt x="214" y="472"/>
                </a:lnTo>
                <a:lnTo>
                  <a:pt x="290" y="512"/>
                </a:lnTo>
                <a:lnTo>
                  <a:pt x="366" y="571"/>
                </a:lnTo>
                <a:lnTo>
                  <a:pt x="438" y="617"/>
                </a:lnTo>
                <a:lnTo>
                  <a:pt x="533" y="652"/>
                </a:lnTo>
                <a:lnTo>
                  <a:pt x="576" y="658"/>
                </a:lnTo>
                <a:lnTo>
                  <a:pt x="605" y="670"/>
                </a:lnTo>
                <a:lnTo>
                  <a:pt x="624" y="687"/>
                </a:lnTo>
                <a:lnTo>
                  <a:pt x="633" y="710"/>
                </a:lnTo>
              </a:path>
            </a:pathLst>
          </a:custGeom>
          <a:noFill/>
          <a:ln w="12700" cap="rnd">
            <a:solidFill>
              <a:srgbClr val="000000"/>
            </a:solidFill>
            <a:round/>
            <a:headEnd type="none" w="sm" len="sm"/>
            <a:tailEnd type="none" w="sm" len="sm"/>
          </a:ln>
        </p:spPr>
        <p:txBody>
          <a:bodyPr/>
          <a:lstStyle/>
          <a:p>
            <a:endParaRPr lang="ar-SA"/>
          </a:p>
        </p:txBody>
      </p:sp>
      <p:grpSp>
        <p:nvGrpSpPr>
          <p:cNvPr id="31809" name="Group 78"/>
          <p:cNvGrpSpPr>
            <a:grpSpLocks/>
          </p:cNvGrpSpPr>
          <p:nvPr/>
        </p:nvGrpSpPr>
        <p:grpSpPr bwMode="auto">
          <a:xfrm>
            <a:off x="6343650" y="4356100"/>
            <a:ext cx="430213" cy="574675"/>
            <a:chOff x="3996" y="2744"/>
            <a:chExt cx="271" cy="362"/>
          </a:xfrm>
        </p:grpSpPr>
        <p:sp>
          <p:nvSpPr>
            <p:cNvPr id="31953" name="Freeform 79"/>
            <p:cNvSpPr>
              <a:spLocks/>
            </p:cNvSpPr>
            <p:nvPr/>
          </p:nvSpPr>
          <p:spPr bwMode="auto">
            <a:xfrm>
              <a:off x="3997" y="2744"/>
              <a:ext cx="258" cy="355"/>
            </a:xfrm>
            <a:custGeom>
              <a:avLst/>
              <a:gdLst>
                <a:gd name="T0" fmla="*/ 234 w 258"/>
                <a:gd name="T1" fmla="*/ 0 h 355"/>
                <a:gd name="T2" fmla="*/ 257 w 258"/>
                <a:gd name="T3" fmla="*/ 17 h 355"/>
                <a:gd name="T4" fmla="*/ 24 w 258"/>
                <a:gd name="T5" fmla="*/ 354 h 355"/>
                <a:gd name="T6" fmla="*/ 0 w 258"/>
                <a:gd name="T7" fmla="*/ 331 h 355"/>
                <a:gd name="T8" fmla="*/ 114 w 258"/>
                <a:gd name="T9" fmla="*/ 162 h 355"/>
                <a:gd name="T10" fmla="*/ 234 w 258"/>
                <a:gd name="T11" fmla="*/ 0 h 355"/>
                <a:gd name="T12" fmla="*/ 0 60000 65536"/>
                <a:gd name="T13" fmla="*/ 0 60000 65536"/>
                <a:gd name="T14" fmla="*/ 0 60000 65536"/>
                <a:gd name="T15" fmla="*/ 0 60000 65536"/>
                <a:gd name="T16" fmla="*/ 0 60000 65536"/>
                <a:gd name="T17" fmla="*/ 0 60000 65536"/>
                <a:gd name="T18" fmla="*/ 0 w 258"/>
                <a:gd name="T19" fmla="*/ 0 h 355"/>
                <a:gd name="T20" fmla="*/ 258 w 258"/>
                <a:gd name="T21" fmla="*/ 355 h 355"/>
              </a:gdLst>
              <a:ahLst/>
              <a:cxnLst>
                <a:cxn ang="T12">
                  <a:pos x="T0" y="T1"/>
                </a:cxn>
                <a:cxn ang="T13">
                  <a:pos x="T2" y="T3"/>
                </a:cxn>
                <a:cxn ang="T14">
                  <a:pos x="T4" y="T5"/>
                </a:cxn>
                <a:cxn ang="T15">
                  <a:pos x="T6" y="T7"/>
                </a:cxn>
                <a:cxn ang="T16">
                  <a:pos x="T8" y="T9"/>
                </a:cxn>
                <a:cxn ang="T17">
                  <a:pos x="T10" y="T11"/>
                </a:cxn>
              </a:cxnLst>
              <a:rect l="T18" t="T19" r="T20" b="T21"/>
              <a:pathLst>
                <a:path w="258" h="355">
                  <a:moveTo>
                    <a:pt x="234" y="0"/>
                  </a:moveTo>
                  <a:lnTo>
                    <a:pt x="257" y="17"/>
                  </a:lnTo>
                  <a:lnTo>
                    <a:pt x="24" y="354"/>
                  </a:lnTo>
                  <a:lnTo>
                    <a:pt x="0" y="331"/>
                  </a:lnTo>
                  <a:lnTo>
                    <a:pt x="114" y="162"/>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954" name="Oval 80"/>
            <p:cNvSpPr>
              <a:spLocks noChangeArrowheads="1"/>
            </p:cNvSpPr>
            <p:nvPr/>
          </p:nvSpPr>
          <p:spPr bwMode="auto">
            <a:xfrm>
              <a:off x="3996" y="3073"/>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955" name="Arc 81"/>
            <p:cNvSpPr>
              <a:spLocks/>
            </p:cNvSpPr>
            <p:nvPr/>
          </p:nvSpPr>
          <p:spPr bwMode="auto">
            <a:xfrm>
              <a:off x="4213" y="2745"/>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956" name="Arc 82"/>
            <p:cNvSpPr>
              <a:spLocks/>
            </p:cNvSpPr>
            <p:nvPr/>
          </p:nvSpPr>
          <p:spPr bwMode="auto">
            <a:xfrm>
              <a:off x="4213" y="2745"/>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957" name="Arc 83"/>
            <p:cNvSpPr>
              <a:spLocks/>
            </p:cNvSpPr>
            <p:nvPr/>
          </p:nvSpPr>
          <p:spPr bwMode="auto">
            <a:xfrm>
              <a:off x="4240" y="2747"/>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solidFill>
              <a:srgbClr val="FFFFFF"/>
            </a:solidFill>
            <a:ln w="9525" cap="rnd">
              <a:noFill/>
              <a:round/>
              <a:headEnd/>
              <a:tailEnd/>
            </a:ln>
          </p:spPr>
          <p:txBody>
            <a:bodyPr/>
            <a:lstStyle/>
            <a:p>
              <a:endParaRPr lang="ar-SA"/>
            </a:p>
          </p:txBody>
        </p:sp>
        <p:sp>
          <p:nvSpPr>
            <p:cNvPr id="31958" name="Arc 84"/>
            <p:cNvSpPr>
              <a:spLocks/>
            </p:cNvSpPr>
            <p:nvPr/>
          </p:nvSpPr>
          <p:spPr bwMode="auto">
            <a:xfrm>
              <a:off x="4240" y="2747"/>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10" name="Group 85"/>
          <p:cNvGrpSpPr>
            <a:grpSpLocks/>
          </p:cNvGrpSpPr>
          <p:nvPr/>
        </p:nvGrpSpPr>
        <p:grpSpPr bwMode="auto">
          <a:xfrm>
            <a:off x="6269038" y="4087813"/>
            <a:ext cx="428625" cy="584200"/>
            <a:chOff x="3949" y="2575"/>
            <a:chExt cx="270" cy="368"/>
          </a:xfrm>
        </p:grpSpPr>
        <p:sp>
          <p:nvSpPr>
            <p:cNvPr id="31947" name="Freeform 86"/>
            <p:cNvSpPr>
              <a:spLocks/>
            </p:cNvSpPr>
            <p:nvPr/>
          </p:nvSpPr>
          <p:spPr bwMode="auto">
            <a:xfrm>
              <a:off x="3949" y="2575"/>
              <a:ext cx="259" cy="356"/>
            </a:xfrm>
            <a:custGeom>
              <a:avLst/>
              <a:gdLst>
                <a:gd name="T0" fmla="*/ 234 w 259"/>
                <a:gd name="T1" fmla="*/ 0 h 356"/>
                <a:gd name="T2" fmla="*/ 258 w 259"/>
                <a:gd name="T3" fmla="*/ 23 h 356"/>
                <a:gd name="T4" fmla="*/ 24 w 259"/>
                <a:gd name="T5" fmla="*/ 355 h 356"/>
                <a:gd name="T6" fmla="*/ 0 w 259"/>
                <a:gd name="T7" fmla="*/ 331 h 356"/>
                <a:gd name="T8" fmla="*/ 115 w 259"/>
                <a:gd name="T9" fmla="*/ 169 h 356"/>
                <a:gd name="T10" fmla="*/ 234 w 259"/>
                <a:gd name="T11" fmla="*/ 0 h 356"/>
                <a:gd name="T12" fmla="*/ 0 60000 65536"/>
                <a:gd name="T13" fmla="*/ 0 60000 65536"/>
                <a:gd name="T14" fmla="*/ 0 60000 65536"/>
                <a:gd name="T15" fmla="*/ 0 60000 65536"/>
                <a:gd name="T16" fmla="*/ 0 60000 65536"/>
                <a:gd name="T17" fmla="*/ 0 60000 65536"/>
                <a:gd name="T18" fmla="*/ 0 w 259"/>
                <a:gd name="T19" fmla="*/ 0 h 356"/>
                <a:gd name="T20" fmla="*/ 259 w 259"/>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9" h="356">
                  <a:moveTo>
                    <a:pt x="234" y="0"/>
                  </a:moveTo>
                  <a:lnTo>
                    <a:pt x="258" y="23"/>
                  </a:lnTo>
                  <a:lnTo>
                    <a:pt x="24" y="355"/>
                  </a:lnTo>
                  <a:lnTo>
                    <a:pt x="0" y="331"/>
                  </a:lnTo>
                  <a:lnTo>
                    <a:pt x="115" y="169"/>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948" name="Oval 87"/>
            <p:cNvSpPr>
              <a:spLocks noChangeArrowheads="1"/>
            </p:cNvSpPr>
            <p:nvPr/>
          </p:nvSpPr>
          <p:spPr bwMode="auto">
            <a:xfrm>
              <a:off x="3949" y="2910"/>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949" name="Arc 88"/>
            <p:cNvSpPr>
              <a:spLocks/>
            </p:cNvSpPr>
            <p:nvPr/>
          </p:nvSpPr>
          <p:spPr bwMode="auto">
            <a:xfrm>
              <a:off x="4165" y="2582"/>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950" name="Arc 89"/>
            <p:cNvSpPr>
              <a:spLocks/>
            </p:cNvSpPr>
            <p:nvPr/>
          </p:nvSpPr>
          <p:spPr bwMode="auto">
            <a:xfrm>
              <a:off x="4165" y="2582"/>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951" name="Arc 90"/>
            <p:cNvSpPr>
              <a:spLocks/>
            </p:cNvSpPr>
            <p:nvPr/>
          </p:nvSpPr>
          <p:spPr bwMode="auto">
            <a:xfrm>
              <a:off x="4192" y="2584"/>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solidFill>
              <a:srgbClr val="FFFFFF"/>
            </a:solidFill>
            <a:ln w="9525" cap="rnd">
              <a:noFill/>
              <a:round/>
              <a:headEnd/>
              <a:tailEnd/>
            </a:ln>
          </p:spPr>
          <p:txBody>
            <a:bodyPr/>
            <a:lstStyle/>
            <a:p>
              <a:endParaRPr lang="ar-SA"/>
            </a:p>
          </p:txBody>
        </p:sp>
        <p:sp>
          <p:nvSpPr>
            <p:cNvPr id="31952" name="Arc 91"/>
            <p:cNvSpPr>
              <a:spLocks/>
            </p:cNvSpPr>
            <p:nvPr/>
          </p:nvSpPr>
          <p:spPr bwMode="auto">
            <a:xfrm>
              <a:off x="4192" y="2584"/>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11" name="Group 92"/>
          <p:cNvGrpSpPr>
            <a:grpSpLocks/>
          </p:cNvGrpSpPr>
          <p:nvPr/>
        </p:nvGrpSpPr>
        <p:grpSpPr bwMode="auto">
          <a:xfrm>
            <a:off x="6192838" y="3829050"/>
            <a:ext cx="430212" cy="574675"/>
            <a:chOff x="3901" y="2412"/>
            <a:chExt cx="271" cy="362"/>
          </a:xfrm>
        </p:grpSpPr>
        <p:sp>
          <p:nvSpPr>
            <p:cNvPr id="31941" name="Freeform 93"/>
            <p:cNvSpPr>
              <a:spLocks/>
            </p:cNvSpPr>
            <p:nvPr/>
          </p:nvSpPr>
          <p:spPr bwMode="auto">
            <a:xfrm>
              <a:off x="3902" y="2412"/>
              <a:ext cx="258" cy="356"/>
            </a:xfrm>
            <a:custGeom>
              <a:avLst/>
              <a:gdLst>
                <a:gd name="T0" fmla="*/ 233 w 258"/>
                <a:gd name="T1" fmla="*/ 0 h 356"/>
                <a:gd name="T2" fmla="*/ 257 w 258"/>
                <a:gd name="T3" fmla="*/ 17 h 356"/>
                <a:gd name="T4" fmla="*/ 24 w 258"/>
                <a:gd name="T5" fmla="*/ 355 h 356"/>
                <a:gd name="T6" fmla="*/ 0 w 258"/>
                <a:gd name="T7" fmla="*/ 332 h 356"/>
                <a:gd name="T8" fmla="*/ 114 w 258"/>
                <a:gd name="T9" fmla="*/ 163 h 356"/>
                <a:gd name="T10" fmla="*/ 233 w 258"/>
                <a:gd name="T11" fmla="*/ 0 h 356"/>
                <a:gd name="T12" fmla="*/ 0 60000 65536"/>
                <a:gd name="T13" fmla="*/ 0 60000 65536"/>
                <a:gd name="T14" fmla="*/ 0 60000 65536"/>
                <a:gd name="T15" fmla="*/ 0 60000 65536"/>
                <a:gd name="T16" fmla="*/ 0 60000 65536"/>
                <a:gd name="T17" fmla="*/ 0 60000 65536"/>
                <a:gd name="T18" fmla="*/ 0 w 258"/>
                <a:gd name="T19" fmla="*/ 0 h 356"/>
                <a:gd name="T20" fmla="*/ 258 w 258"/>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8" h="356">
                  <a:moveTo>
                    <a:pt x="233" y="0"/>
                  </a:moveTo>
                  <a:lnTo>
                    <a:pt x="257" y="17"/>
                  </a:lnTo>
                  <a:lnTo>
                    <a:pt x="24" y="355"/>
                  </a:lnTo>
                  <a:lnTo>
                    <a:pt x="0" y="332"/>
                  </a:lnTo>
                  <a:lnTo>
                    <a:pt x="114" y="163"/>
                  </a:lnTo>
                  <a:lnTo>
                    <a:pt x="233"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942" name="Oval 94"/>
            <p:cNvSpPr>
              <a:spLocks noChangeArrowheads="1"/>
            </p:cNvSpPr>
            <p:nvPr/>
          </p:nvSpPr>
          <p:spPr bwMode="auto">
            <a:xfrm>
              <a:off x="3901" y="2742"/>
              <a:ext cx="30" cy="32"/>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943" name="Arc 95"/>
            <p:cNvSpPr>
              <a:spLocks/>
            </p:cNvSpPr>
            <p:nvPr/>
          </p:nvSpPr>
          <p:spPr bwMode="auto">
            <a:xfrm>
              <a:off x="4117" y="2413"/>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944" name="Arc 96"/>
            <p:cNvSpPr>
              <a:spLocks/>
            </p:cNvSpPr>
            <p:nvPr/>
          </p:nvSpPr>
          <p:spPr bwMode="auto">
            <a:xfrm>
              <a:off x="4117" y="2413"/>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945" name="Arc 97"/>
            <p:cNvSpPr>
              <a:spLocks/>
            </p:cNvSpPr>
            <p:nvPr/>
          </p:nvSpPr>
          <p:spPr bwMode="auto">
            <a:xfrm>
              <a:off x="4144" y="2415"/>
              <a:ext cx="28" cy="23"/>
            </a:xfrm>
            <a:custGeom>
              <a:avLst/>
              <a:gdLst>
                <a:gd name="T0" fmla="*/ 0 w 23257"/>
                <a:gd name="T1" fmla="*/ 0 h 21600"/>
                <a:gd name="T2" fmla="*/ 0 w 23257"/>
                <a:gd name="T3" fmla="*/ 0 h 21600"/>
                <a:gd name="T4" fmla="*/ 0 w 23257"/>
                <a:gd name="T5" fmla="*/ 0 h 21600"/>
                <a:gd name="T6" fmla="*/ 0 60000 65536"/>
                <a:gd name="T7" fmla="*/ 0 60000 65536"/>
                <a:gd name="T8" fmla="*/ 0 60000 65536"/>
                <a:gd name="T9" fmla="*/ 0 w 23257"/>
                <a:gd name="T10" fmla="*/ 0 h 21600"/>
                <a:gd name="T11" fmla="*/ 23257 w 23257"/>
                <a:gd name="T12" fmla="*/ 21600 h 21600"/>
              </a:gdLst>
              <a:ahLst/>
              <a:cxnLst>
                <a:cxn ang="T6">
                  <a:pos x="T0" y="T1"/>
                </a:cxn>
                <a:cxn ang="T7">
                  <a:pos x="T2" y="T3"/>
                </a:cxn>
                <a:cxn ang="T8">
                  <a:pos x="T4" y="T5"/>
                </a:cxn>
              </a:cxnLst>
              <a:rect l="T9" t="T10" r="T11" b="T12"/>
              <a:pathLst>
                <a:path w="23257" h="21600" fill="none" extrusionOk="0">
                  <a:moveTo>
                    <a:pt x="-1" y="63"/>
                  </a:moveTo>
                  <a:cubicBezTo>
                    <a:pt x="551" y="21"/>
                    <a:pt x="1104" y="-1"/>
                    <a:pt x="1657" y="0"/>
                  </a:cubicBezTo>
                  <a:cubicBezTo>
                    <a:pt x="13586" y="0"/>
                    <a:pt x="23257" y="9670"/>
                    <a:pt x="23257" y="21600"/>
                  </a:cubicBezTo>
                </a:path>
                <a:path w="23257" h="21600" stroke="0" extrusionOk="0">
                  <a:moveTo>
                    <a:pt x="-1" y="63"/>
                  </a:moveTo>
                  <a:cubicBezTo>
                    <a:pt x="551" y="21"/>
                    <a:pt x="1104" y="-1"/>
                    <a:pt x="1657" y="0"/>
                  </a:cubicBezTo>
                  <a:cubicBezTo>
                    <a:pt x="13586" y="0"/>
                    <a:pt x="23257" y="9670"/>
                    <a:pt x="23257" y="21600"/>
                  </a:cubicBezTo>
                  <a:lnTo>
                    <a:pt x="1657" y="21600"/>
                  </a:lnTo>
                  <a:close/>
                </a:path>
              </a:pathLst>
            </a:custGeom>
            <a:solidFill>
              <a:srgbClr val="FFFFFF"/>
            </a:solidFill>
            <a:ln w="9525" cap="rnd">
              <a:noFill/>
              <a:round/>
              <a:headEnd/>
              <a:tailEnd/>
            </a:ln>
          </p:spPr>
          <p:txBody>
            <a:bodyPr/>
            <a:lstStyle/>
            <a:p>
              <a:endParaRPr lang="ar-SA"/>
            </a:p>
          </p:txBody>
        </p:sp>
        <p:sp>
          <p:nvSpPr>
            <p:cNvPr id="31946" name="Arc 98"/>
            <p:cNvSpPr>
              <a:spLocks/>
            </p:cNvSpPr>
            <p:nvPr/>
          </p:nvSpPr>
          <p:spPr bwMode="auto">
            <a:xfrm>
              <a:off x="4144" y="2415"/>
              <a:ext cx="28" cy="23"/>
            </a:xfrm>
            <a:custGeom>
              <a:avLst/>
              <a:gdLst>
                <a:gd name="T0" fmla="*/ 0 w 23257"/>
                <a:gd name="T1" fmla="*/ 0 h 21600"/>
                <a:gd name="T2" fmla="*/ 0 w 23257"/>
                <a:gd name="T3" fmla="*/ 0 h 21600"/>
                <a:gd name="T4" fmla="*/ 0 w 23257"/>
                <a:gd name="T5" fmla="*/ 0 h 21600"/>
                <a:gd name="T6" fmla="*/ 0 60000 65536"/>
                <a:gd name="T7" fmla="*/ 0 60000 65536"/>
                <a:gd name="T8" fmla="*/ 0 60000 65536"/>
                <a:gd name="T9" fmla="*/ 0 w 23257"/>
                <a:gd name="T10" fmla="*/ 0 h 21600"/>
                <a:gd name="T11" fmla="*/ 23257 w 23257"/>
                <a:gd name="T12" fmla="*/ 21600 h 21600"/>
              </a:gdLst>
              <a:ahLst/>
              <a:cxnLst>
                <a:cxn ang="T6">
                  <a:pos x="T0" y="T1"/>
                </a:cxn>
                <a:cxn ang="T7">
                  <a:pos x="T2" y="T3"/>
                </a:cxn>
                <a:cxn ang="T8">
                  <a:pos x="T4" y="T5"/>
                </a:cxn>
              </a:cxnLst>
              <a:rect l="T9" t="T10" r="T11" b="T12"/>
              <a:pathLst>
                <a:path w="23257" h="21600" fill="none" extrusionOk="0">
                  <a:moveTo>
                    <a:pt x="-1" y="63"/>
                  </a:moveTo>
                  <a:cubicBezTo>
                    <a:pt x="551" y="21"/>
                    <a:pt x="1104" y="-1"/>
                    <a:pt x="1657" y="0"/>
                  </a:cubicBezTo>
                  <a:cubicBezTo>
                    <a:pt x="13586" y="0"/>
                    <a:pt x="23257" y="9670"/>
                    <a:pt x="23257" y="21600"/>
                  </a:cubicBezTo>
                </a:path>
                <a:path w="23257" h="21600" stroke="0" extrusionOk="0">
                  <a:moveTo>
                    <a:pt x="-1" y="63"/>
                  </a:moveTo>
                  <a:cubicBezTo>
                    <a:pt x="551" y="21"/>
                    <a:pt x="1104" y="-1"/>
                    <a:pt x="1657" y="0"/>
                  </a:cubicBezTo>
                  <a:cubicBezTo>
                    <a:pt x="13586" y="0"/>
                    <a:pt x="23257" y="9670"/>
                    <a:pt x="23257" y="21600"/>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12" name="Group 99"/>
          <p:cNvGrpSpPr>
            <a:grpSpLocks/>
          </p:cNvGrpSpPr>
          <p:nvPr/>
        </p:nvGrpSpPr>
        <p:grpSpPr bwMode="auto">
          <a:xfrm>
            <a:off x="6116638" y="3560763"/>
            <a:ext cx="430212" cy="584200"/>
            <a:chOff x="3853" y="2243"/>
            <a:chExt cx="271" cy="368"/>
          </a:xfrm>
        </p:grpSpPr>
        <p:sp>
          <p:nvSpPr>
            <p:cNvPr id="31935" name="Freeform 100"/>
            <p:cNvSpPr>
              <a:spLocks/>
            </p:cNvSpPr>
            <p:nvPr/>
          </p:nvSpPr>
          <p:spPr bwMode="auto">
            <a:xfrm>
              <a:off x="3854" y="2243"/>
              <a:ext cx="258" cy="356"/>
            </a:xfrm>
            <a:custGeom>
              <a:avLst/>
              <a:gdLst>
                <a:gd name="T0" fmla="*/ 234 w 258"/>
                <a:gd name="T1" fmla="*/ 0 h 356"/>
                <a:gd name="T2" fmla="*/ 257 w 258"/>
                <a:gd name="T3" fmla="*/ 23 h 356"/>
                <a:gd name="T4" fmla="*/ 24 w 258"/>
                <a:gd name="T5" fmla="*/ 355 h 356"/>
                <a:gd name="T6" fmla="*/ 0 w 258"/>
                <a:gd name="T7" fmla="*/ 332 h 356"/>
                <a:gd name="T8" fmla="*/ 114 w 258"/>
                <a:gd name="T9" fmla="*/ 169 h 356"/>
                <a:gd name="T10" fmla="*/ 234 w 258"/>
                <a:gd name="T11" fmla="*/ 0 h 356"/>
                <a:gd name="T12" fmla="*/ 0 60000 65536"/>
                <a:gd name="T13" fmla="*/ 0 60000 65536"/>
                <a:gd name="T14" fmla="*/ 0 60000 65536"/>
                <a:gd name="T15" fmla="*/ 0 60000 65536"/>
                <a:gd name="T16" fmla="*/ 0 60000 65536"/>
                <a:gd name="T17" fmla="*/ 0 60000 65536"/>
                <a:gd name="T18" fmla="*/ 0 w 258"/>
                <a:gd name="T19" fmla="*/ 0 h 356"/>
                <a:gd name="T20" fmla="*/ 258 w 258"/>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8" h="356">
                  <a:moveTo>
                    <a:pt x="234" y="0"/>
                  </a:moveTo>
                  <a:lnTo>
                    <a:pt x="257" y="23"/>
                  </a:lnTo>
                  <a:lnTo>
                    <a:pt x="24" y="355"/>
                  </a:lnTo>
                  <a:lnTo>
                    <a:pt x="0" y="332"/>
                  </a:lnTo>
                  <a:lnTo>
                    <a:pt x="114" y="169"/>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936" name="Oval 101"/>
            <p:cNvSpPr>
              <a:spLocks noChangeArrowheads="1"/>
            </p:cNvSpPr>
            <p:nvPr/>
          </p:nvSpPr>
          <p:spPr bwMode="auto">
            <a:xfrm>
              <a:off x="3853" y="2579"/>
              <a:ext cx="30" cy="32"/>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937" name="Arc 102"/>
            <p:cNvSpPr>
              <a:spLocks/>
            </p:cNvSpPr>
            <p:nvPr/>
          </p:nvSpPr>
          <p:spPr bwMode="auto">
            <a:xfrm>
              <a:off x="4070" y="2250"/>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938" name="Arc 103"/>
            <p:cNvSpPr>
              <a:spLocks/>
            </p:cNvSpPr>
            <p:nvPr/>
          </p:nvSpPr>
          <p:spPr bwMode="auto">
            <a:xfrm>
              <a:off x="4070" y="2250"/>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939" name="Arc 104"/>
            <p:cNvSpPr>
              <a:spLocks/>
            </p:cNvSpPr>
            <p:nvPr/>
          </p:nvSpPr>
          <p:spPr bwMode="auto">
            <a:xfrm>
              <a:off x="4097" y="2252"/>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solidFill>
              <a:srgbClr val="FFFFFF"/>
            </a:solidFill>
            <a:ln w="9525" cap="rnd">
              <a:noFill/>
              <a:round/>
              <a:headEnd/>
              <a:tailEnd/>
            </a:ln>
          </p:spPr>
          <p:txBody>
            <a:bodyPr/>
            <a:lstStyle/>
            <a:p>
              <a:endParaRPr lang="ar-SA"/>
            </a:p>
          </p:txBody>
        </p:sp>
        <p:sp>
          <p:nvSpPr>
            <p:cNvPr id="31940" name="Arc 105"/>
            <p:cNvSpPr>
              <a:spLocks/>
            </p:cNvSpPr>
            <p:nvPr/>
          </p:nvSpPr>
          <p:spPr bwMode="auto">
            <a:xfrm>
              <a:off x="4097" y="2252"/>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13" name="Group 106"/>
          <p:cNvGrpSpPr>
            <a:grpSpLocks/>
          </p:cNvGrpSpPr>
          <p:nvPr/>
        </p:nvGrpSpPr>
        <p:grpSpPr bwMode="auto">
          <a:xfrm>
            <a:off x="6043613" y="3302000"/>
            <a:ext cx="427037" cy="576263"/>
            <a:chOff x="3806" y="2080"/>
            <a:chExt cx="270" cy="363"/>
          </a:xfrm>
        </p:grpSpPr>
        <p:sp>
          <p:nvSpPr>
            <p:cNvPr id="31929" name="Freeform 107"/>
            <p:cNvSpPr>
              <a:spLocks/>
            </p:cNvSpPr>
            <p:nvPr/>
          </p:nvSpPr>
          <p:spPr bwMode="auto">
            <a:xfrm>
              <a:off x="3806" y="2080"/>
              <a:ext cx="259" cy="356"/>
            </a:xfrm>
            <a:custGeom>
              <a:avLst/>
              <a:gdLst>
                <a:gd name="T0" fmla="*/ 234 w 259"/>
                <a:gd name="T1" fmla="*/ 0 h 356"/>
                <a:gd name="T2" fmla="*/ 258 w 259"/>
                <a:gd name="T3" fmla="*/ 18 h 356"/>
                <a:gd name="T4" fmla="*/ 24 w 259"/>
                <a:gd name="T5" fmla="*/ 355 h 356"/>
                <a:gd name="T6" fmla="*/ 0 w 259"/>
                <a:gd name="T7" fmla="*/ 332 h 356"/>
                <a:gd name="T8" fmla="*/ 115 w 259"/>
                <a:gd name="T9" fmla="*/ 163 h 356"/>
                <a:gd name="T10" fmla="*/ 234 w 259"/>
                <a:gd name="T11" fmla="*/ 0 h 356"/>
                <a:gd name="T12" fmla="*/ 0 60000 65536"/>
                <a:gd name="T13" fmla="*/ 0 60000 65536"/>
                <a:gd name="T14" fmla="*/ 0 60000 65536"/>
                <a:gd name="T15" fmla="*/ 0 60000 65536"/>
                <a:gd name="T16" fmla="*/ 0 60000 65536"/>
                <a:gd name="T17" fmla="*/ 0 60000 65536"/>
                <a:gd name="T18" fmla="*/ 0 w 259"/>
                <a:gd name="T19" fmla="*/ 0 h 356"/>
                <a:gd name="T20" fmla="*/ 259 w 259"/>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9" h="356">
                  <a:moveTo>
                    <a:pt x="234" y="0"/>
                  </a:moveTo>
                  <a:lnTo>
                    <a:pt x="258" y="18"/>
                  </a:lnTo>
                  <a:lnTo>
                    <a:pt x="24" y="355"/>
                  </a:lnTo>
                  <a:lnTo>
                    <a:pt x="0" y="332"/>
                  </a:lnTo>
                  <a:lnTo>
                    <a:pt x="115" y="163"/>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930" name="Oval 108"/>
            <p:cNvSpPr>
              <a:spLocks noChangeArrowheads="1"/>
            </p:cNvSpPr>
            <p:nvPr/>
          </p:nvSpPr>
          <p:spPr bwMode="auto">
            <a:xfrm>
              <a:off x="3806" y="2410"/>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931" name="Arc 109"/>
            <p:cNvSpPr>
              <a:spLocks/>
            </p:cNvSpPr>
            <p:nvPr/>
          </p:nvSpPr>
          <p:spPr bwMode="auto">
            <a:xfrm>
              <a:off x="4022" y="2081"/>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932" name="Arc 110"/>
            <p:cNvSpPr>
              <a:spLocks/>
            </p:cNvSpPr>
            <p:nvPr/>
          </p:nvSpPr>
          <p:spPr bwMode="auto">
            <a:xfrm>
              <a:off x="4022" y="2081"/>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933" name="Arc 111"/>
            <p:cNvSpPr>
              <a:spLocks/>
            </p:cNvSpPr>
            <p:nvPr/>
          </p:nvSpPr>
          <p:spPr bwMode="auto">
            <a:xfrm>
              <a:off x="4048" y="2081"/>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solidFill>
              <a:srgbClr val="FFFFFF"/>
            </a:solidFill>
            <a:ln w="9525" cap="rnd">
              <a:noFill/>
              <a:round/>
              <a:headEnd/>
              <a:tailEnd/>
            </a:ln>
          </p:spPr>
          <p:txBody>
            <a:bodyPr/>
            <a:lstStyle/>
            <a:p>
              <a:endParaRPr lang="ar-SA"/>
            </a:p>
          </p:txBody>
        </p:sp>
        <p:sp>
          <p:nvSpPr>
            <p:cNvPr id="31934" name="Arc 112"/>
            <p:cNvSpPr>
              <a:spLocks/>
            </p:cNvSpPr>
            <p:nvPr/>
          </p:nvSpPr>
          <p:spPr bwMode="auto">
            <a:xfrm>
              <a:off x="4048" y="2081"/>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14" name="Group 113"/>
          <p:cNvGrpSpPr>
            <a:grpSpLocks/>
          </p:cNvGrpSpPr>
          <p:nvPr/>
        </p:nvGrpSpPr>
        <p:grpSpPr bwMode="auto">
          <a:xfrm>
            <a:off x="6502400" y="4346575"/>
            <a:ext cx="430213" cy="574675"/>
            <a:chOff x="4096" y="2738"/>
            <a:chExt cx="271" cy="362"/>
          </a:xfrm>
        </p:grpSpPr>
        <p:sp>
          <p:nvSpPr>
            <p:cNvPr id="31923" name="Freeform 114"/>
            <p:cNvSpPr>
              <a:spLocks/>
            </p:cNvSpPr>
            <p:nvPr/>
          </p:nvSpPr>
          <p:spPr bwMode="auto">
            <a:xfrm>
              <a:off x="4097" y="2738"/>
              <a:ext cx="259" cy="356"/>
            </a:xfrm>
            <a:custGeom>
              <a:avLst/>
              <a:gdLst>
                <a:gd name="T0" fmla="*/ 234 w 259"/>
                <a:gd name="T1" fmla="*/ 0 h 356"/>
                <a:gd name="T2" fmla="*/ 258 w 259"/>
                <a:gd name="T3" fmla="*/ 17 h 356"/>
                <a:gd name="T4" fmla="*/ 24 w 259"/>
                <a:gd name="T5" fmla="*/ 355 h 356"/>
                <a:gd name="T6" fmla="*/ 0 w 259"/>
                <a:gd name="T7" fmla="*/ 331 h 356"/>
                <a:gd name="T8" fmla="*/ 115 w 259"/>
                <a:gd name="T9" fmla="*/ 163 h 356"/>
                <a:gd name="T10" fmla="*/ 234 w 259"/>
                <a:gd name="T11" fmla="*/ 0 h 356"/>
                <a:gd name="T12" fmla="*/ 0 60000 65536"/>
                <a:gd name="T13" fmla="*/ 0 60000 65536"/>
                <a:gd name="T14" fmla="*/ 0 60000 65536"/>
                <a:gd name="T15" fmla="*/ 0 60000 65536"/>
                <a:gd name="T16" fmla="*/ 0 60000 65536"/>
                <a:gd name="T17" fmla="*/ 0 60000 65536"/>
                <a:gd name="T18" fmla="*/ 0 w 259"/>
                <a:gd name="T19" fmla="*/ 0 h 356"/>
                <a:gd name="T20" fmla="*/ 259 w 259"/>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9" h="356">
                  <a:moveTo>
                    <a:pt x="234" y="0"/>
                  </a:moveTo>
                  <a:lnTo>
                    <a:pt x="258" y="17"/>
                  </a:lnTo>
                  <a:lnTo>
                    <a:pt x="24" y="355"/>
                  </a:lnTo>
                  <a:lnTo>
                    <a:pt x="0" y="331"/>
                  </a:lnTo>
                  <a:lnTo>
                    <a:pt x="115" y="163"/>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924" name="Oval 115"/>
            <p:cNvSpPr>
              <a:spLocks noChangeArrowheads="1"/>
            </p:cNvSpPr>
            <p:nvPr/>
          </p:nvSpPr>
          <p:spPr bwMode="auto">
            <a:xfrm>
              <a:off x="4096" y="3068"/>
              <a:ext cx="31" cy="32"/>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925" name="Arc 116"/>
            <p:cNvSpPr>
              <a:spLocks/>
            </p:cNvSpPr>
            <p:nvPr/>
          </p:nvSpPr>
          <p:spPr bwMode="auto">
            <a:xfrm>
              <a:off x="4313" y="2739"/>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926" name="Arc 117"/>
            <p:cNvSpPr>
              <a:spLocks/>
            </p:cNvSpPr>
            <p:nvPr/>
          </p:nvSpPr>
          <p:spPr bwMode="auto">
            <a:xfrm>
              <a:off x="4313" y="2739"/>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927" name="Arc 118"/>
            <p:cNvSpPr>
              <a:spLocks/>
            </p:cNvSpPr>
            <p:nvPr/>
          </p:nvSpPr>
          <p:spPr bwMode="auto">
            <a:xfrm>
              <a:off x="4340" y="2741"/>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solidFill>
              <a:srgbClr val="FFFFFF"/>
            </a:solidFill>
            <a:ln w="9525" cap="rnd">
              <a:noFill/>
              <a:round/>
              <a:headEnd/>
              <a:tailEnd/>
            </a:ln>
          </p:spPr>
          <p:txBody>
            <a:bodyPr/>
            <a:lstStyle/>
            <a:p>
              <a:endParaRPr lang="ar-SA"/>
            </a:p>
          </p:txBody>
        </p:sp>
        <p:sp>
          <p:nvSpPr>
            <p:cNvPr id="31928" name="Arc 119"/>
            <p:cNvSpPr>
              <a:spLocks/>
            </p:cNvSpPr>
            <p:nvPr/>
          </p:nvSpPr>
          <p:spPr bwMode="auto">
            <a:xfrm>
              <a:off x="4340" y="2741"/>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15" name="Group 120"/>
          <p:cNvGrpSpPr>
            <a:grpSpLocks/>
          </p:cNvGrpSpPr>
          <p:nvPr/>
        </p:nvGrpSpPr>
        <p:grpSpPr bwMode="auto">
          <a:xfrm>
            <a:off x="6427788" y="4078288"/>
            <a:ext cx="428625" cy="584200"/>
            <a:chOff x="4049" y="2569"/>
            <a:chExt cx="270" cy="368"/>
          </a:xfrm>
        </p:grpSpPr>
        <p:sp>
          <p:nvSpPr>
            <p:cNvPr id="31917" name="Freeform 121"/>
            <p:cNvSpPr>
              <a:spLocks/>
            </p:cNvSpPr>
            <p:nvPr/>
          </p:nvSpPr>
          <p:spPr bwMode="auto">
            <a:xfrm>
              <a:off x="4050" y="2569"/>
              <a:ext cx="258" cy="356"/>
            </a:xfrm>
            <a:custGeom>
              <a:avLst/>
              <a:gdLst>
                <a:gd name="T0" fmla="*/ 233 w 258"/>
                <a:gd name="T1" fmla="*/ 0 h 356"/>
                <a:gd name="T2" fmla="*/ 257 w 258"/>
                <a:gd name="T3" fmla="*/ 23 h 356"/>
                <a:gd name="T4" fmla="*/ 23 w 258"/>
                <a:gd name="T5" fmla="*/ 355 h 356"/>
                <a:gd name="T6" fmla="*/ 0 w 258"/>
                <a:gd name="T7" fmla="*/ 332 h 356"/>
                <a:gd name="T8" fmla="*/ 114 w 258"/>
                <a:gd name="T9" fmla="*/ 169 h 356"/>
                <a:gd name="T10" fmla="*/ 233 w 258"/>
                <a:gd name="T11" fmla="*/ 0 h 356"/>
                <a:gd name="T12" fmla="*/ 0 60000 65536"/>
                <a:gd name="T13" fmla="*/ 0 60000 65536"/>
                <a:gd name="T14" fmla="*/ 0 60000 65536"/>
                <a:gd name="T15" fmla="*/ 0 60000 65536"/>
                <a:gd name="T16" fmla="*/ 0 60000 65536"/>
                <a:gd name="T17" fmla="*/ 0 60000 65536"/>
                <a:gd name="T18" fmla="*/ 0 w 258"/>
                <a:gd name="T19" fmla="*/ 0 h 356"/>
                <a:gd name="T20" fmla="*/ 258 w 258"/>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8" h="356">
                  <a:moveTo>
                    <a:pt x="233" y="0"/>
                  </a:moveTo>
                  <a:lnTo>
                    <a:pt x="257" y="23"/>
                  </a:lnTo>
                  <a:lnTo>
                    <a:pt x="23" y="355"/>
                  </a:lnTo>
                  <a:lnTo>
                    <a:pt x="0" y="332"/>
                  </a:lnTo>
                  <a:lnTo>
                    <a:pt x="114" y="169"/>
                  </a:lnTo>
                  <a:lnTo>
                    <a:pt x="233"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918" name="Oval 122"/>
            <p:cNvSpPr>
              <a:spLocks noChangeArrowheads="1"/>
            </p:cNvSpPr>
            <p:nvPr/>
          </p:nvSpPr>
          <p:spPr bwMode="auto">
            <a:xfrm>
              <a:off x="4049" y="2905"/>
              <a:ext cx="30" cy="32"/>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919" name="Arc 123"/>
            <p:cNvSpPr>
              <a:spLocks/>
            </p:cNvSpPr>
            <p:nvPr/>
          </p:nvSpPr>
          <p:spPr bwMode="auto">
            <a:xfrm>
              <a:off x="4265" y="2576"/>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920" name="Arc 124"/>
            <p:cNvSpPr>
              <a:spLocks/>
            </p:cNvSpPr>
            <p:nvPr/>
          </p:nvSpPr>
          <p:spPr bwMode="auto">
            <a:xfrm>
              <a:off x="4265" y="2576"/>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921" name="Arc 125"/>
            <p:cNvSpPr>
              <a:spLocks/>
            </p:cNvSpPr>
            <p:nvPr/>
          </p:nvSpPr>
          <p:spPr bwMode="auto">
            <a:xfrm>
              <a:off x="4292" y="2578"/>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solidFill>
              <a:srgbClr val="FFFFFF"/>
            </a:solidFill>
            <a:ln w="9525" cap="rnd">
              <a:noFill/>
              <a:round/>
              <a:headEnd/>
              <a:tailEnd/>
            </a:ln>
          </p:spPr>
          <p:txBody>
            <a:bodyPr/>
            <a:lstStyle/>
            <a:p>
              <a:endParaRPr lang="ar-SA"/>
            </a:p>
          </p:txBody>
        </p:sp>
        <p:sp>
          <p:nvSpPr>
            <p:cNvPr id="31922" name="Arc 126"/>
            <p:cNvSpPr>
              <a:spLocks/>
            </p:cNvSpPr>
            <p:nvPr/>
          </p:nvSpPr>
          <p:spPr bwMode="auto">
            <a:xfrm>
              <a:off x="4292" y="2578"/>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16" name="Group 127"/>
          <p:cNvGrpSpPr>
            <a:grpSpLocks/>
          </p:cNvGrpSpPr>
          <p:nvPr/>
        </p:nvGrpSpPr>
        <p:grpSpPr bwMode="auto">
          <a:xfrm>
            <a:off x="6351588" y="3819525"/>
            <a:ext cx="430212" cy="576263"/>
            <a:chOff x="4001" y="2406"/>
            <a:chExt cx="271" cy="363"/>
          </a:xfrm>
        </p:grpSpPr>
        <p:sp>
          <p:nvSpPr>
            <p:cNvPr id="31911" name="Freeform 128"/>
            <p:cNvSpPr>
              <a:spLocks/>
            </p:cNvSpPr>
            <p:nvPr/>
          </p:nvSpPr>
          <p:spPr bwMode="auto">
            <a:xfrm>
              <a:off x="4002" y="2406"/>
              <a:ext cx="258" cy="356"/>
            </a:xfrm>
            <a:custGeom>
              <a:avLst/>
              <a:gdLst>
                <a:gd name="T0" fmla="*/ 233 w 258"/>
                <a:gd name="T1" fmla="*/ 0 h 356"/>
                <a:gd name="T2" fmla="*/ 257 w 258"/>
                <a:gd name="T3" fmla="*/ 17 h 356"/>
                <a:gd name="T4" fmla="*/ 24 w 258"/>
                <a:gd name="T5" fmla="*/ 355 h 356"/>
                <a:gd name="T6" fmla="*/ 0 w 258"/>
                <a:gd name="T7" fmla="*/ 332 h 356"/>
                <a:gd name="T8" fmla="*/ 114 w 258"/>
                <a:gd name="T9" fmla="*/ 163 h 356"/>
                <a:gd name="T10" fmla="*/ 233 w 258"/>
                <a:gd name="T11" fmla="*/ 0 h 356"/>
                <a:gd name="T12" fmla="*/ 0 60000 65536"/>
                <a:gd name="T13" fmla="*/ 0 60000 65536"/>
                <a:gd name="T14" fmla="*/ 0 60000 65536"/>
                <a:gd name="T15" fmla="*/ 0 60000 65536"/>
                <a:gd name="T16" fmla="*/ 0 60000 65536"/>
                <a:gd name="T17" fmla="*/ 0 60000 65536"/>
                <a:gd name="T18" fmla="*/ 0 w 258"/>
                <a:gd name="T19" fmla="*/ 0 h 356"/>
                <a:gd name="T20" fmla="*/ 258 w 258"/>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8" h="356">
                  <a:moveTo>
                    <a:pt x="233" y="0"/>
                  </a:moveTo>
                  <a:lnTo>
                    <a:pt x="257" y="17"/>
                  </a:lnTo>
                  <a:lnTo>
                    <a:pt x="24" y="355"/>
                  </a:lnTo>
                  <a:lnTo>
                    <a:pt x="0" y="332"/>
                  </a:lnTo>
                  <a:lnTo>
                    <a:pt x="114" y="163"/>
                  </a:lnTo>
                  <a:lnTo>
                    <a:pt x="233"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912" name="Oval 129"/>
            <p:cNvSpPr>
              <a:spLocks noChangeArrowheads="1"/>
            </p:cNvSpPr>
            <p:nvPr/>
          </p:nvSpPr>
          <p:spPr bwMode="auto">
            <a:xfrm>
              <a:off x="4001" y="2736"/>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913" name="Arc 130"/>
            <p:cNvSpPr>
              <a:spLocks/>
            </p:cNvSpPr>
            <p:nvPr/>
          </p:nvSpPr>
          <p:spPr bwMode="auto">
            <a:xfrm>
              <a:off x="4217" y="2407"/>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914" name="Arc 131"/>
            <p:cNvSpPr>
              <a:spLocks/>
            </p:cNvSpPr>
            <p:nvPr/>
          </p:nvSpPr>
          <p:spPr bwMode="auto">
            <a:xfrm>
              <a:off x="4217" y="2407"/>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915" name="Arc 132"/>
            <p:cNvSpPr>
              <a:spLocks/>
            </p:cNvSpPr>
            <p:nvPr/>
          </p:nvSpPr>
          <p:spPr bwMode="auto">
            <a:xfrm>
              <a:off x="4244" y="2407"/>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solidFill>
              <a:srgbClr val="FFFFFF"/>
            </a:solidFill>
            <a:ln w="9525" cap="rnd">
              <a:noFill/>
              <a:round/>
              <a:headEnd/>
              <a:tailEnd/>
            </a:ln>
          </p:spPr>
          <p:txBody>
            <a:bodyPr/>
            <a:lstStyle/>
            <a:p>
              <a:endParaRPr lang="ar-SA"/>
            </a:p>
          </p:txBody>
        </p:sp>
        <p:sp>
          <p:nvSpPr>
            <p:cNvPr id="31916" name="Arc 133"/>
            <p:cNvSpPr>
              <a:spLocks/>
            </p:cNvSpPr>
            <p:nvPr/>
          </p:nvSpPr>
          <p:spPr bwMode="auto">
            <a:xfrm>
              <a:off x="4244" y="2407"/>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17" name="Group 134"/>
          <p:cNvGrpSpPr>
            <a:grpSpLocks/>
          </p:cNvGrpSpPr>
          <p:nvPr/>
        </p:nvGrpSpPr>
        <p:grpSpPr bwMode="auto">
          <a:xfrm>
            <a:off x="6275388" y="3551238"/>
            <a:ext cx="430212" cy="585787"/>
            <a:chOff x="3953" y="2237"/>
            <a:chExt cx="271" cy="369"/>
          </a:xfrm>
        </p:grpSpPr>
        <p:sp>
          <p:nvSpPr>
            <p:cNvPr id="31905" name="Freeform 135"/>
            <p:cNvSpPr>
              <a:spLocks/>
            </p:cNvSpPr>
            <p:nvPr/>
          </p:nvSpPr>
          <p:spPr bwMode="auto">
            <a:xfrm>
              <a:off x="3954" y="2237"/>
              <a:ext cx="259" cy="356"/>
            </a:xfrm>
            <a:custGeom>
              <a:avLst/>
              <a:gdLst>
                <a:gd name="T0" fmla="*/ 234 w 259"/>
                <a:gd name="T1" fmla="*/ 0 h 356"/>
                <a:gd name="T2" fmla="*/ 258 w 259"/>
                <a:gd name="T3" fmla="*/ 24 h 356"/>
                <a:gd name="T4" fmla="*/ 24 w 259"/>
                <a:gd name="T5" fmla="*/ 355 h 356"/>
                <a:gd name="T6" fmla="*/ 0 w 259"/>
                <a:gd name="T7" fmla="*/ 332 h 356"/>
                <a:gd name="T8" fmla="*/ 115 w 259"/>
                <a:gd name="T9" fmla="*/ 169 h 356"/>
                <a:gd name="T10" fmla="*/ 234 w 259"/>
                <a:gd name="T11" fmla="*/ 0 h 356"/>
                <a:gd name="T12" fmla="*/ 0 60000 65536"/>
                <a:gd name="T13" fmla="*/ 0 60000 65536"/>
                <a:gd name="T14" fmla="*/ 0 60000 65536"/>
                <a:gd name="T15" fmla="*/ 0 60000 65536"/>
                <a:gd name="T16" fmla="*/ 0 60000 65536"/>
                <a:gd name="T17" fmla="*/ 0 60000 65536"/>
                <a:gd name="T18" fmla="*/ 0 w 259"/>
                <a:gd name="T19" fmla="*/ 0 h 356"/>
                <a:gd name="T20" fmla="*/ 259 w 259"/>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9" h="356">
                  <a:moveTo>
                    <a:pt x="234" y="0"/>
                  </a:moveTo>
                  <a:lnTo>
                    <a:pt x="258" y="24"/>
                  </a:lnTo>
                  <a:lnTo>
                    <a:pt x="24" y="355"/>
                  </a:lnTo>
                  <a:lnTo>
                    <a:pt x="0" y="332"/>
                  </a:lnTo>
                  <a:lnTo>
                    <a:pt x="115" y="169"/>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906" name="Oval 136"/>
            <p:cNvSpPr>
              <a:spLocks noChangeArrowheads="1"/>
            </p:cNvSpPr>
            <p:nvPr/>
          </p:nvSpPr>
          <p:spPr bwMode="auto">
            <a:xfrm>
              <a:off x="3953" y="2573"/>
              <a:ext cx="31"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907" name="Arc 137"/>
            <p:cNvSpPr>
              <a:spLocks/>
            </p:cNvSpPr>
            <p:nvPr/>
          </p:nvSpPr>
          <p:spPr bwMode="auto">
            <a:xfrm>
              <a:off x="4170" y="2244"/>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908" name="Arc 138"/>
            <p:cNvSpPr>
              <a:spLocks/>
            </p:cNvSpPr>
            <p:nvPr/>
          </p:nvSpPr>
          <p:spPr bwMode="auto">
            <a:xfrm>
              <a:off x="4170" y="2244"/>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909" name="Arc 139"/>
            <p:cNvSpPr>
              <a:spLocks/>
            </p:cNvSpPr>
            <p:nvPr/>
          </p:nvSpPr>
          <p:spPr bwMode="auto">
            <a:xfrm>
              <a:off x="4196" y="2244"/>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solidFill>
              <a:srgbClr val="FFFFFF"/>
            </a:solidFill>
            <a:ln w="9525" cap="rnd">
              <a:noFill/>
              <a:round/>
              <a:headEnd/>
              <a:tailEnd/>
            </a:ln>
          </p:spPr>
          <p:txBody>
            <a:bodyPr/>
            <a:lstStyle/>
            <a:p>
              <a:endParaRPr lang="ar-SA"/>
            </a:p>
          </p:txBody>
        </p:sp>
        <p:sp>
          <p:nvSpPr>
            <p:cNvPr id="31910" name="Arc 140"/>
            <p:cNvSpPr>
              <a:spLocks/>
            </p:cNvSpPr>
            <p:nvPr/>
          </p:nvSpPr>
          <p:spPr bwMode="auto">
            <a:xfrm>
              <a:off x="4196" y="2244"/>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18" name="Group 141"/>
          <p:cNvGrpSpPr>
            <a:grpSpLocks/>
          </p:cNvGrpSpPr>
          <p:nvPr/>
        </p:nvGrpSpPr>
        <p:grpSpPr bwMode="auto">
          <a:xfrm>
            <a:off x="6202363" y="3292475"/>
            <a:ext cx="427037" cy="576263"/>
            <a:chOff x="3906" y="2074"/>
            <a:chExt cx="270" cy="363"/>
          </a:xfrm>
        </p:grpSpPr>
        <p:sp>
          <p:nvSpPr>
            <p:cNvPr id="31899" name="Freeform 142"/>
            <p:cNvSpPr>
              <a:spLocks/>
            </p:cNvSpPr>
            <p:nvPr/>
          </p:nvSpPr>
          <p:spPr bwMode="auto">
            <a:xfrm>
              <a:off x="3907" y="2074"/>
              <a:ext cx="258" cy="356"/>
            </a:xfrm>
            <a:custGeom>
              <a:avLst/>
              <a:gdLst>
                <a:gd name="T0" fmla="*/ 233 w 258"/>
                <a:gd name="T1" fmla="*/ 0 h 356"/>
                <a:gd name="T2" fmla="*/ 257 w 258"/>
                <a:gd name="T3" fmla="*/ 18 h 356"/>
                <a:gd name="T4" fmla="*/ 23 w 258"/>
                <a:gd name="T5" fmla="*/ 355 h 356"/>
                <a:gd name="T6" fmla="*/ 0 w 258"/>
                <a:gd name="T7" fmla="*/ 332 h 356"/>
                <a:gd name="T8" fmla="*/ 114 w 258"/>
                <a:gd name="T9" fmla="*/ 163 h 356"/>
                <a:gd name="T10" fmla="*/ 233 w 258"/>
                <a:gd name="T11" fmla="*/ 0 h 356"/>
                <a:gd name="T12" fmla="*/ 0 60000 65536"/>
                <a:gd name="T13" fmla="*/ 0 60000 65536"/>
                <a:gd name="T14" fmla="*/ 0 60000 65536"/>
                <a:gd name="T15" fmla="*/ 0 60000 65536"/>
                <a:gd name="T16" fmla="*/ 0 60000 65536"/>
                <a:gd name="T17" fmla="*/ 0 60000 65536"/>
                <a:gd name="T18" fmla="*/ 0 w 258"/>
                <a:gd name="T19" fmla="*/ 0 h 356"/>
                <a:gd name="T20" fmla="*/ 258 w 258"/>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8" h="356">
                  <a:moveTo>
                    <a:pt x="233" y="0"/>
                  </a:moveTo>
                  <a:lnTo>
                    <a:pt x="257" y="18"/>
                  </a:lnTo>
                  <a:lnTo>
                    <a:pt x="23" y="355"/>
                  </a:lnTo>
                  <a:lnTo>
                    <a:pt x="0" y="332"/>
                  </a:lnTo>
                  <a:lnTo>
                    <a:pt x="114" y="163"/>
                  </a:lnTo>
                  <a:lnTo>
                    <a:pt x="233"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900" name="Oval 143"/>
            <p:cNvSpPr>
              <a:spLocks noChangeArrowheads="1"/>
            </p:cNvSpPr>
            <p:nvPr/>
          </p:nvSpPr>
          <p:spPr bwMode="auto">
            <a:xfrm>
              <a:off x="3906" y="2404"/>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901" name="Arc 144"/>
            <p:cNvSpPr>
              <a:spLocks/>
            </p:cNvSpPr>
            <p:nvPr/>
          </p:nvSpPr>
          <p:spPr bwMode="auto">
            <a:xfrm>
              <a:off x="4123" y="2078"/>
              <a:ext cx="28" cy="29"/>
            </a:xfrm>
            <a:custGeom>
              <a:avLst/>
              <a:gdLst>
                <a:gd name="T0" fmla="*/ 0 w 21485"/>
                <a:gd name="T1" fmla="*/ 0 h 21586"/>
                <a:gd name="T2" fmla="*/ 0 w 21485"/>
                <a:gd name="T3" fmla="*/ 0 h 21586"/>
                <a:gd name="T4" fmla="*/ 0 w 21485"/>
                <a:gd name="T5" fmla="*/ 0 h 21586"/>
                <a:gd name="T6" fmla="*/ 0 60000 65536"/>
                <a:gd name="T7" fmla="*/ 0 60000 65536"/>
                <a:gd name="T8" fmla="*/ 0 60000 65536"/>
                <a:gd name="T9" fmla="*/ 0 w 21485"/>
                <a:gd name="T10" fmla="*/ 0 h 21586"/>
                <a:gd name="T11" fmla="*/ 21485 w 21485"/>
                <a:gd name="T12" fmla="*/ 21586 h 21586"/>
              </a:gdLst>
              <a:ahLst/>
              <a:cxnLst>
                <a:cxn ang="T6">
                  <a:pos x="T0" y="T1"/>
                </a:cxn>
                <a:cxn ang="T7">
                  <a:pos x="T2" y="T3"/>
                </a:cxn>
                <a:cxn ang="T8">
                  <a:pos x="T4" y="T5"/>
                </a:cxn>
              </a:cxnLst>
              <a:rect l="T9" t="T10" r="T11" b="T12"/>
              <a:pathLst>
                <a:path w="21485" h="21586" fill="none" extrusionOk="0">
                  <a:moveTo>
                    <a:pt x="-1" y="19362"/>
                  </a:moveTo>
                  <a:cubicBezTo>
                    <a:pt x="1108" y="8645"/>
                    <a:pt x="9946" y="384"/>
                    <a:pt x="20713" y="-1"/>
                  </a:cubicBezTo>
                </a:path>
                <a:path w="21485" h="21586" stroke="0" extrusionOk="0">
                  <a:moveTo>
                    <a:pt x="-1" y="19362"/>
                  </a:moveTo>
                  <a:cubicBezTo>
                    <a:pt x="1108" y="8645"/>
                    <a:pt x="9946" y="384"/>
                    <a:pt x="20713" y="-1"/>
                  </a:cubicBezTo>
                  <a:lnTo>
                    <a:pt x="21485" y="21586"/>
                  </a:lnTo>
                  <a:close/>
                </a:path>
              </a:pathLst>
            </a:custGeom>
            <a:solidFill>
              <a:srgbClr val="FFFFFF"/>
            </a:solidFill>
            <a:ln w="9525" cap="rnd">
              <a:noFill/>
              <a:round/>
              <a:headEnd/>
              <a:tailEnd/>
            </a:ln>
          </p:spPr>
          <p:txBody>
            <a:bodyPr/>
            <a:lstStyle/>
            <a:p>
              <a:endParaRPr lang="ar-SA"/>
            </a:p>
          </p:txBody>
        </p:sp>
        <p:sp>
          <p:nvSpPr>
            <p:cNvPr id="31902" name="Arc 145"/>
            <p:cNvSpPr>
              <a:spLocks/>
            </p:cNvSpPr>
            <p:nvPr/>
          </p:nvSpPr>
          <p:spPr bwMode="auto">
            <a:xfrm>
              <a:off x="4123" y="2078"/>
              <a:ext cx="28" cy="29"/>
            </a:xfrm>
            <a:custGeom>
              <a:avLst/>
              <a:gdLst>
                <a:gd name="T0" fmla="*/ 0 w 21485"/>
                <a:gd name="T1" fmla="*/ 0 h 21586"/>
                <a:gd name="T2" fmla="*/ 0 w 21485"/>
                <a:gd name="T3" fmla="*/ 0 h 21586"/>
                <a:gd name="T4" fmla="*/ 0 w 21485"/>
                <a:gd name="T5" fmla="*/ 0 h 21586"/>
                <a:gd name="T6" fmla="*/ 0 60000 65536"/>
                <a:gd name="T7" fmla="*/ 0 60000 65536"/>
                <a:gd name="T8" fmla="*/ 0 60000 65536"/>
                <a:gd name="T9" fmla="*/ 0 w 21485"/>
                <a:gd name="T10" fmla="*/ 0 h 21586"/>
                <a:gd name="T11" fmla="*/ 21485 w 21485"/>
                <a:gd name="T12" fmla="*/ 21586 h 21586"/>
              </a:gdLst>
              <a:ahLst/>
              <a:cxnLst>
                <a:cxn ang="T6">
                  <a:pos x="T0" y="T1"/>
                </a:cxn>
                <a:cxn ang="T7">
                  <a:pos x="T2" y="T3"/>
                </a:cxn>
                <a:cxn ang="T8">
                  <a:pos x="T4" y="T5"/>
                </a:cxn>
              </a:cxnLst>
              <a:rect l="T9" t="T10" r="T11" b="T12"/>
              <a:pathLst>
                <a:path w="21485" h="21586" fill="none" extrusionOk="0">
                  <a:moveTo>
                    <a:pt x="-1" y="19362"/>
                  </a:moveTo>
                  <a:cubicBezTo>
                    <a:pt x="1108" y="8645"/>
                    <a:pt x="9946" y="384"/>
                    <a:pt x="20713" y="-1"/>
                  </a:cubicBezTo>
                </a:path>
                <a:path w="21485" h="21586" stroke="0" extrusionOk="0">
                  <a:moveTo>
                    <a:pt x="-1" y="19362"/>
                  </a:moveTo>
                  <a:cubicBezTo>
                    <a:pt x="1108" y="8645"/>
                    <a:pt x="9946" y="384"/>
                    <a:pt x="20713" y="-1"/>
                  </a:cubicBezTo>
                  <a:lnTo>
                    <a:pt x="21485" y="21586"/>
                  </a:lnTo>
                  <a:close/>
                </a:path>
              </a:pathLst>
            </a:custGeom>
            <a:noFill/>
            <a:ln w="12700" cap="rnd">
              <a:solidFill>
                <a:srgbClr val="000000"/>
              </a:solidFill>
              <a:round/>
              <a:headEnd type="none" w="sm" len="sm"/>
              <a:tailEnd type="none" w="sm" len="sm"/>
            </a:ln>
          </p:spPr>
          <p:txBody>
            <a:bodyPr/>
            <a:lstStyle/>
            <a:p>
              <a:endParaRPr lang="ar-SA"/>
            </a:p>
          </p:txBody>
        </p:sp>
        <p:sp>
          <p:nvSpPr>
            <p:cNvPr id="31903" name="Arc 146"/>
            <p:cNvSpPr>
              <a:spLocks/>
            </p:cNvSpPr>
            <p:nvPr/>
          </p:nvSpPr>
          <p:spPr bwMode="auto">
            <a:xfrm>
              <a:off x="4148" y="2075"/>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solidFill>
              <a:srgbClr val="FFFFFF"/>
            </a:solidFill>
            <a:ln w="9525" cap="rnd">
              <a:noFill/>
              <a:round/>
              <a:headEnd/>
              <a:tailEnd/>
            </a:ln>
          </p:spPr>
          <p:txBody>
            <a:bodyPr/>
            <a:lstStyle/>
            <a:p>
              <a:endParaRPr lang="ar-SA"/>
            </a:p>
          </p:txBody>
        </p:sp>
        <p:sp>
          <p:nvSpPr>
            <p:cNvPr id="31904" name="Arc 147"/>
            <p:cNvSpPr>
              <a:spLocks/>
            </p:cNvSpPr>
            <p:nvPr/>
          </p:nvSpPr>
          <p:spPr bwMode="auto">
            <a:xfrm>
              <a:off x="4148" y="2075"/>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19" name="Group 148"/>
          <p:cNvGrpSpPr>
            <a:grpSpLocks/>
          </p:cNvGrpSpPr>
          <p:nvPr/>
        </p:nvGrpSpPr>
        <p:grpSpPr bwMode="auto">
          <a:xfrm>
            <a:off x="6754813" y="4170363"/>
            <a:ext cx="427037" cy="576262"/>
            <a:chOff x="4254" y="2627"/>
            <a:chExt cx="270" cy="363"/>
          </a:xfrm>
        </p:grpSpPr>
        <p:sp>
          <p:nvSpPr>
            <p:cNvPr id="31893" name="Freeform 149"/>
            <p:cNvSpPr>
              <a:spLocks/>
            </p:cNvSpPr>
            <p:nvPr/>
          </p:nvSpPr>
          <p:spPr bwMode="auto">
            <a:xfrm>
              <a:off x="4254" y="2627"/>
              <a:ext cx="259" cy="356"/>
            </a:xfrm>
            <a:custGeom>
              <a:avLst/>
              <a:gdLst>
                <a:gd name="T0" fmla="*/ 234 w 259"/>
                <a:gd name="T1" fmla="*/ 0 h 356"/>
                <a:gd name="T2" fmla="*/ 258 w 259"/>
                <a:gd name="T3" fmla="*/ 18 h 356"/>
                <a:gd name="T4" fmla="*/ 24 w 259"/>
                <a:gd name="T5" fmla="*/ 355 h 356"/>
                <a:gd name="T6" fmla="*/ 0 w 259"/>
                <a:gd name="T7" fmla="*/ 332 h 356"/>
                <a:gd name="T8" fmla="*/ 115 w 259"/>
                <a:gd name="T9" fmla="*/ 163 h 356"/>
                <a:gd name="T10" fmla="*/ 234 w 259"/>
                <a:gd name="T11" fmla="*/ 0 h 356"/>
                <a:gd name="T12" fmla="*/ 0 60000 65536"/>
                <a:gd name="T13" fmla="*/ 0 60000 65536"/>
                <a:gd name="T14" fmla="*/ 0 60000 65536"/>
                <a:gd name="T15" fmla="*/ 0 60000 65536"/>
                <a:gd name="T16" fmla="*/ 0 60000 65536"/>
                <a:gd name="T17" fmla="*/ 0 60000 65536"/>
                <a:gd name="T18" fmla="*/ 0 w 259"/>
                <a:gd name="T19" fmla="*/ 0 h 356"/>
                <a:gd name="T20" fmla="*/ 259 w 259"/>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9" h="356">
                  <a:moveTo>
                    <a:pt x="234" y="0"/>
                  </a:moveTo>
                  <a:lnTo>
                    <a:pt x="258" y="18"/>
                  </a:lnTo>
                  <a:lnTo>
                    <a:pt x="24" y="355"/>
                  </a:lnTo>
                  <a:lnTo>
                    <a:pt x="0" y="332"/>
                  </a:lnTo>
                  <a:lnTo>
                    <a:pt x="115" y="163"/>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894" name="Oval 150"/>
            <p:cNvSpPr>
              <a:spLocks noChangeArrowheads="1"/>
            </p:cNvSpPr>
            <p:nvPr/>
          </p:nvSpPr>
          <p:spPr bwMode="auto">
            <a:xfrm>
              <a:off x="4254" y="2957"/>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95" name="Arc 151"/>
            <p:cNvSpPr>
              <a:spLocks/>
            </p:cNvSpPr>
            <p:nvPr/>
          </p:nvSpPr>
          <p:spPr bwMode="auto">
            <a:xfrm>
              <a:off x="4470" y="2628"/>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896" name="Arc 152"/>
            <p:cNvSpPr>
              <a:spLocks/>
            </p:cNvSpPr>
            <p:nvPr/>
          </p:nvSpPr>
          <p:spPr bwMode="auto">
            <a:xfrm>
              <a:off x="4470" y="2628"/>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897" name="Arc 153"/>
            <p:cNvSpPr>
              <a:spLocks/>
            </p:cNvSpPr>
            <p:nvPr/>
          </p:nvSpPr>
          <p:spPr bwMode="auto">
            <a:xfrm>
              <a:off x="4496" y="2628"/>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solidFill>
              <a:srgbClr val="FFFFFF"/>
            </a:solidFill>
            <a:ln w="9525" cap="rnd">
              <a:noFill/>
              <a:round/>
              <a:headEnd/>
              <a:tailEnd/>
            </a:ln>
          </p:spPr>
          <p:txBody>
            <a:bodyPr/>
            <a:lstStyle/>
            <a:p>
              <a:endParaRPr lang="ar-SA"/>
            </a:p>
          </p:txBody>
        </p:sp>
        <p:sp>
          <p:nvSpPr>
            <p:cNvPr id="31898" name="Arc 154"/>
            <p:cNvSpPr>
              <a:spLocks/>
            </p:cNvSpPr>
            <p:nvPr/>
          </p:nvSpPr>
          <p:spPr bwMode="auto">
            <a:xfrm>
              <a:off x="4496" y="2628"/>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20" name="Group 155"/>
          <p:cNvGrpSpPr>
            <a:grpSpLocks/>
          </p:cNvGrpSpPr>
          <p:nvPr/>
        </p:nvGrpSpPr>
        <p:grpSpPr bwMode="auto">
          <a:xfrm>
            <a:off x="6661150" y="4114800"/>
            <a:ext cx="430213" cy="585788"/>
            <a:chOff x="4196" y="2592"/>
            <a:chExt cx="271" cy="369"/>
          </a:xfrm>
        </p:grpSpPr>
        <p:sp>
          <p:nvSpPr>
            <p:cNvPr id="31887" name="Freeform 156"/>
            <p:cNvSpPr>
              <a:spLocks/>
            </p:cNvSpPr>
            <p:nvPr/>
          </p:nvSpPr>
          <p:spPr bwMode="auto">
            <a:xfrm>
              <a:off x="4197" y="2592"/>
              <a:ext cx="259" cy="356"/>
            </a:xfrm>
            <a:custGeom>
              <a:avLst/>
              <a:gdLst>
                <a:gd name="T0" fmla="*/ 234 w 259"/>
                <a:gd name="T1" fmla="*/ 0 h 356"/>
                <a:gd name="T2" fmla="*/ 258 w 259"/>
                <a:gd name="T3" fmla="*/ 23 h 356"/>
                <a:gd name="T4" fmla="*/ 24 w 259"/>
                <a:gd name="T5" fmla="*/ 355 h 356"/>
                <a:gd name="T6" fmla="*/ 0 w 259"/>
                <a:gd name="T7" fmla="*/ 332 h 356"/>
                <a:gd name="T8" fmla="*/ 115 w 259"/>
                <a:gd name="T9" fmla="*/ 169 h 356"/>
                <a:gd name="T10" fmla="*/ 234 w 259"/>
                <a:gd name="T11" fmla="*/ 0 h 356"/>
                <a:gd name="T12" fmla="*/ 0 60000 65536"/>
                <a:gd name="T13" fmla="*/ 0 60000 65536"/>
                <a:gd name="T14" fmla="*/ 0 60000 65536"/>
                <a:gd name="T15" fmla="*/ 0 60000 65536"/>
                <a:gd name="T16" fmla="*/ 0 60000 65536"/>
                <a:gd name="T17" fmla="*/ 0 60000 65536"/>
                <a:gd name="T18" fmla="*/ 0 w 259"/>
                <a:gd name="T19" fmla="*/ 0 h 356"/>
                <a:gd name="T20" fmla="*/ 259 w 259"/>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9" h="356">
                  <a:moveTo>
                    <a:pt x="234" y="0"/>
                  </a:moveTo>
                  <a:lnTo>
                    <a:pt x="258" y="23"/>
                  </a:lnTo>
                  <a:lnTo>
                    <a:pt x="24" y="355"/>
                  </a:lnTo>
                  <a:lnTo>
                    <a:pt x="0" y="332"/>
                  </a:lnTo>
                  <a:lnTo>
                    <a:pt x="115" y="169"/>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888" name="Oval 157"/>
            <p:cNvSpPr>
              <a:spLocks noChangeArrowheads="1"/>
            </p:cNvSpPr>
            <p:nvPr/>
          </p:nvSpPr>
          <p:spPr bwMode="auto">
            <a:xfrm>
              <a:off x="4196" y="2928"/>
              <a:ext cx="31"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89" name="Arc 158"/>
            <p:cNvSpPr>
              <a:spLocks/>
            </p:cNvSpPr>
            <p:nvPr/>
          </p:nvSpPr>
          <p:spPr bwMode="auto">
            <a:xfrm>
              <a:off x="4413" y="2599"/>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890" name="Arc 159"/>
            <p:cNvSpPr>
              <a:spLocks/>
            </p:cNvSpPr>
            <p:nvPr/>
          </p:nvSpPr>
          <p:spPr bwMode="auto">
            <a:xfrm>
              <a:off x="4413" y="2599"/>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891" name="Arc 160"/>
            <p:cNvSpPr>
              <a:spLocks/>
            </p:cNvSpPr>
            <p:nvPr/>
          </p:nvSpPr>
          <p:spPr bwMode="auto">
            <a:xfrm>
              <a:off x="4439" y="2599"/>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solidFill>
              <a:srgbClr val="FFFFFF"/>
            </a:solidFill>
            <a:ln w="9525" cap="rnd">
              <a:noFill/>
              <a:round/>
              <a:headEnd/>
              <a:tailEnd/>
            </a:ln>
          </p:spPr>
          <p:txBody>
            <a:bodyPr/>
            <a:lstStyle/>
            <a:p>
              <a:endParaRPr lang="ar-SA"/>
            </a:p>
          </p:txBody>
        </p:sp>
        <p:sp>
          <p:nvSpPr>
            <p:cNvPr id="31892" name="Arc 161"/>
            <p:cNvSpPr>
              <a:spLocks/>
            </p:cNvSpPr>
            <p:nvPr/>
          </p:nvSpPr>
          <p:spPr bwMode="auto">
            <a:xfrm>
              <a:off x="4439" y="2599"/>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21" name="Group 162"/>
          <p:cNvGrpSpPr>
            <a:grpSpLocks/>
          </p:cNvGrpSpPr>
          <p:nvPr/>
        </p:nvGrpSpPr>
        <p:grpSpPr bwMode="auto">
          <a:xfrm>
            <a:off x="6586538" y="3856038"/>
            <a:ext cx="428625" cy="576262"/>
            <a:chOff x="4149" y="2429"/>
            <a:chExt cx="270" cy="363"/>
          </a:xfrm>
        </p:grpSpPr>
        <p:sp>
          <p:nvSpPr>
            <p:cNvPr id="31881" name="Freeform 163"/>
            <p:cNvSpPr>
              <a:spLocks/>
            </p:cNvSpPr>
            <p:nvPr/>
          </p:nvSpPr>
          <p:spPr bwMode="auto">
            <a:xfrm>
              <a:off x="4150" y="2429"/>
              <a:ext cx="258" cy="356"/>
            </a:xfrm>
            <a:custGeom>
              <a:avLst/>
              <a:gdLst>
                <a:gd name="T0" fmla="*/ 233 w 258"/>
                <a:gd name="T1" fmla="*/ 0 h 356"/>
                <a:gd name="T2" fmla="*/ 257 w 258"/>
                <a:gd name="T3" fmla="*/ 18 h 356"/>
                <a:gd name="T4" fmla="*/ 23 w 258"/>
                <a:gd name="T5" fmla="*/ 355 h 356"/>
                <a:gd name="T6" fmla="*/ 0 w 258"/>
                <a:gd name="T7" fmla="*/ 332 h 356"/>
                <a:gd name="T8" fmla="*/ 114 w 258"/>
                <a:gd name="T9" fmla="*/ 163 h 356"/>
                <a:gd name="T10" fmla="*/ 233 w 258"/>
                <a:gd name="T11" fmla="*/ 0 h 356"/>
                <a:gd name="T12" fmla="*/ 0 60000 65536"/>
                <a:gd name="T13" fmla="*/ 0 60000 65536"/>
                <a:gd name="T14" fmla="*/ 0 60000 65536"/>
                <a:gd name="T15" fmla="*/ 0 60000 65536"/>
                <a:gd name="T16" fmla="*/ 0 60000 65536"/>
                <a:gd name="T17" fmla="*/ 0 60000 65536"/>
                <a:gd name="T18" fmla="*/ 0 w 258"/>
                <a:gd name="T19" fmla="*/ 0 h 356"/>
                <a:gd name="T20" fmla="*/ 258 w 258"/>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8" h="356">
                  <a:moveTo>
                    <a:pt x="233" y="0"/>
                  </a:moveTo>
                  <a:lnTo>
                    <a:pt x="257" y="18"/>
                  </a:lnTo>
                  <a:lnTo>
                    <a:pt x="23" y="355"/>
                  </a:lnTo>
                  <a:lnTo>
                    <a:pt x="0" y="332"/>
                  </a:lnTo>
                  <a:lnTo>
                    <a:pt x="114" y="163"/>
                  </a:lnTo>
                  <a:lnTo>
                    <a:pt x="233"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882" name="Oval 164"/>
            <p:cNvSpPr>
              <a:spLocks noChangeArrowheads="1"/>
            </p:cNvSpPr>
            <p:nvPr/>
          </p:nvSpPr>
          <p:spPr bwMode="auto">
            <a:xfrm>
              <a:off x="4149" y="2759"/>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83" name="Arc 165"/>
            <p:cNvSpPr>
              <a:spLocks/>
            </p:cNvSpPr>
            <p:nvPr/>
          </p:nvSpPr>
          <p:spPr bwMode="auto">
            <a:xfrm>
              <a:off x="4365" y="2430"/>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884" name="Arc 166"/>
            <p:cNvSpPr>
              <a:spLocks/>
            </p:cNvSpPr>
            <p:nvPr/>
          </p:nvSpPr>
          <p:spPr bwMode="auto">
            <a:xfrm>
              <a:off x="4365" y="2430"/>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885" name="Arc 167"/>
            <p:cNvSpPr>
              <a:spLocks/>
            </p:cNvSpPr>
            <p:nvPr/>
          </p:nvSpPr>
          <p:spPr bwMode="auto">
            <a:xfrm>
              <a:off x="4391" y="2430"/>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solidFill>
              <a:srgbClr val="FFFFFF"/>
            </a:solidFill>
            <a:ln w="9525" cap="rnd">
              <a:noFill/>
              <a:round/>
              <a:headEnd/>
              <a:tailEnd/>
            </a:ln>
          </p:spPr>
          <p:txBody>
            <a:bodyPr/>
            <a:lstStyle/>
            <a:p>
              <a:endParaRPr lang="ar-SA"/>
            </a:p>
          </p:txBody>
        </p:sp>
        <p:sp>
          <p:nvSpPr>
            <p:cNvPr id="31886" name="Arc 168"/>
            <p:cNvSpPr>
              <a:spLocks/>
            </p:cNvSpPr>
            <p:nvPr/>
          </p:nvSpPr>
          <p:spPr bwMode="auto">
            <a:xfrm>
              <a:off x="4391" y="2430"/>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22" name="Group 169"/>
          <p:cNvGrpSpPr>
            <a:grpSpLocks/>
          </p:cNvGrpSpPr>
          <p:nvPr/>
        </p:nvGrpSpPr>
        <p:grpSpPr bwMode="auto">
          <a:xfrm>
            <a:off x="6510338" y="3589338"/>
            <a:ext cx="430212" cy="584200"/>
            <a:chOff x="4101" y="2261"/>
            <a:chExt cx="271" cy="368"/>
          </a:xfrm>
        </p:grpSpPr>
        <p:sp>
          <p:nvSpPr>
            <p:cNvPr id="31875" name="Freeform 170"/>
            <p:cNvSpPr>
              <a:spLocks/>
            </p:cNvSpPr>
            <p:nvPr/>
          </p:nvSpPr>
          <p:spPr bwMode="auto">
            <a:xfrm>
              <a:off x="4102" y="2261"/>
              <a:ext cx="258" cy="355"/>
            </a:xfrm>
            <a:custGeom>
              <a:avLst/>
              <a:gdLst>
                <a:gd name="T0" fmla="*/ 233 w 258"/>
                <a:gd name="T1" fmla="*/ 0 h 355"/>
                <a:gd name="T2" fmla="*/ 257 w 258"/>
                <a:gd name="T3" fmla="*/ 23 h 355"/>
                <a:gd name="T4" fmla="*/ 24 w 258"/>
                <a:gd name="T5" fmla="*/ 354 h 355"/>
                <a:gd name="T6" fmla="*/ 0 w 258"/>
                <a:gd name="T7" fmla="*/ 331 h 355"/>
                <a:gd name="T8" fmla="*/ 114 w 258"/>
                <a:gd name="T9" fmla="*/ 168 h 355"/>
                <a:gd name="T10" fmla="*/ 233 w 258"/>
                <a:gd name="T11" fmla="*/ 0 h 355"/>
                <a:gd name="T12" fmla="*/ 0 60000 65536"/>
                <a:gd name="T13" fmla="*/ 0 60000 65536"/>
                <a:gd name="T14" fmla="*/ 0 60000 65536"/>
                <a:gd name="T15" fmla="*/ 0 60000 65536"/>
                <a:gd name="T16" fmla="*/ 0 60000 65536"/>
                <a:gd name="T17" fmla="*/ 0 60000 65536"/>
                <a:gd name="T18" fmla="*/ 0 w 258"/>
                <a:gd name="T19" fmla="*/ 0 h 355"/>
                <a:gd name="T20" fmla="*/ 258 w 258"/>
                <a:gd name="T21" fmla="*/ 355 h 355"/>
              </a:gdLst>
              <a:ahLst/>
              <a:cxnLst>
                <a:cxn ang="T12">
                  <a:pos x="T0" y="T1"/>
                </a:cxn>
                <a:cxn ang="T13">
                  <a:pos x="T2" y="T3"/>
                </a:cxn>
                <a:cxn ang="T14">
                  <a:pos x="T4" y="T5"/>
                </a:cxn>
                <a:cxn ang="T15">
                  <a:pos x="T6" y="T7"/>
                </a:cxn>
                <a:cxn ang="T16">
                  <a:pos x="T8" y="T9"/>
                </a:cxn>
                <a:cxn ang="T17">
                  <a:pos x="T10" y="T11"/>
                </a:cxn>
              </a:cxnLst>
              <a:rect l="T18" t="T19" r="T20" b="T21"/>
              <a:pathLst>
                <a:path w="258" h="355">
                  <a:moveTo>
                    <a:pt x="233" y="0"/>
                  </a:moveTo>
                  <a:lnTo>
                    <a:pt x="257" y="23"/>
                  </a:lnTo>
                  <a:lnTo>
                    <a:pt x="24" y="354"/>
                  </a:lnTo>
                  <a:lnTo>
                    <a:pt x="0" y="331"/>
                  </a:lnTo>
                  <a:lnTo>
                    <a:pt x="114" y="168"/>
                  </a:lnTo>
                  <a:lnTo>
                    <a:pt x="233"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876" name="Oval 171"/>
            <p:cNvSpPr>
              <a:spLocks noChangeArrowheads="1"/>
            </p:cNvSpPr>
            <p:nvPr/>
          </p:nvSpPr>
          <p:spPr bwMode="auto">
            <a:xfrm>
              <a:off x="4101" y="2596"/>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77" name="Arc 172"/>
            <p:cNvSpPr>
              <a:spLocks/>
            </p:cNvSpPr>
            <p:nvPr/>
          </p:nvSpPr>
          <p:spPr bwMode="auto">
            <a:xfrm>
              <a:off x="4317" y="2268"/>
              <a:ext cx="29" cy="29"/>
            </a:xfrm>
            <a:custGeom>
              <a:avLst/>
              <a:gdLst>
                <a:gd name="T0" fmla="*/ 0 w 21485"/>
                <a:gd name="T1" fmla="*/ 0 h 21587"/>
                <a:gd name="T2" fmla="*/ 0 w 21485"/>
                <a:gd name="T3" fmla="*/ 0 h 21587"/>
                <a:gd name="T4" fmla="*/ 0 w 21485"/>
                <a:gd name="T5" fmla="*/ 0 h 21587"/>
                <a:gd name="T6" fmla="*/ 0 60000 65536"/>
                <a:gd name="T7" fmla="*/ 0 60000 65536"/>
                <a:gd name="T8" fmla="*/ 0 60000 65536"/>
                <a:gd name="T9" fmla="*/ 0 w 21485"/>
                <a:gd name="T10" fmla="*/ 0 h 21587"/>
                <a:gd name="T11" fmla="*/ 21485 w 21485"/>
                <a:gd name="T12" fmla="*/ 21587 h 21587"/>
              </a:gdLst>
              <a:ahLst/>
              <a:cxnLst>
                <a:cxn ang="T6">
                  <a:pos x="T0" y="T1"/>
                </a:cxn>
                <a:cxn ang="T7">
                  <a:pos x="T2" y="T3"/>
                </a:cxn>
                <a:cxn ang="T8">
                  <a:pos x="T4" y="T5"/>
                </a:cxn>
              </a:cxnLst>
              <a:rect l="T9" t="T10" r="T11" b="T12"/>
              <a:pathLst>
                <a:path w="21485" h="21587" fill="none" extrusionOk="0">
                  <a:moveTo>
                    <a:pt x="-1" y="19363"/>
                  </a:moveTo>
                  <a:cubicBezTo>
                    <a:pt x="1109" y="8636"/>
                    <a:pt x="9962" y="371"/>
                    <a:pt x="20740" y="-1"/>
                  </a:cubicBezTo>
                </a:path>
                <a:path w="21485" h="21587" stroke="0" extrusionOk="0">
                  <a:moveTo>
                    <a:pt x="-1" y="19363"/>
                  </a:moveTo>
                  <a:cubicBezTo>
                    <a:pt x="1109" y="8636"/>
                    <a:pt x="9962" y="371"/>
                    <a:pt x="20740" y="-1"/>
                  </a:cubicBezTo>
                  <a:lnTo>
                    <a:pt x="21485" y="21587"/>
                  </a:lnTo>
                  <a:close/>
                </a:path>
              </a:pathLst>
            </a:custGeom>
            <a:solidFill>
              <a:srgbClr val="FFFFFF"/>
            </a:solidFill>
            <a:ln w="9525" cap="rnd">
              <a:noFill/>
              <a:round/>
              <a:headEnd/>
              <a:tailEnd/>
            </a:ln>
          </p:spPr>
          <p:txBody>
            <a:bodyPr/>
            <a:lstStyle/>
            <a:p>
              <a:endParaRPr lang="ar-SA"/>
            </a:p>
          </p:txBody>
        </p:sp>
        <p:sp>
          <p:nvSpPr>
            <p:cNvPr id="31878" name="Arc 173"/>
            <p:cNvSpPr>
              <a:spLocks/>
            </p:cNvSpPr>
            <p:nvPr/>
          </p:nvSpPr>
          <p:spPr bwMode="auto">
            <a:xfrm>
              <a:off x="4317" y="2268"/>
              <a:ext cx="29" cy="29"/>
            </a:xfrm>
            <a:custGeom>
              <a:avLst/>
              <a:gdLst>
                <a:gd name="T0" fmla="*/ 0 w 21485"/>
                <a:gd name="T1" fmla="*/ 0 h 21587"/>
                <a:gd name="T2" fmla="*/ 0 w 21485"/>
                <a:gd name="T3" fmla="*/ 0 h 21587"/>
                <a:gd name="T4" fmla="*/ 0 w 21485"/>
                <a:gd name="T5" fmla="*/ 0 h 21587"/>
                <a:gd name="T6" fmla="*/ 0 60000 65536"/>
                <a:gd name="T7" fmla="*/ 0 60000 65536"/>
                <a:gd name="T8" fmla="*/ 0 60000 65536"/>
                <a:gd name="T9" fmla="*/ 0 w 21485"/>
                <a:gd name="T10" fmla="*/ 0 h 21587"/>
                <a:gd name="T11" fmla="*/ 21485 w 21485"/>
                <a:gd name="T12" fmla="*/ 21587 h 21587"/>
              </a:gdLst>
              <a:ahLst/>
              <a:cxnLst>
                <a:cxn ang="T6">
                  <a:pos x="T0" y="T1"/>
                </a:cxn>
                <a:cxn ang="T7">
                  <a:pos x="T2" y="T3"/>
                </a:cxn>
                <a:cxn ang="T8">
                  <a:pos x="T4" y="T5"/>
                </a:cxn>
              </a:cxnLst>
              <a:rect l="T9" t="T10" r="T11" b="T12"/>
              <a:pathLst>
                <a:path w="21485" h="21587" fill="none" extrusionOk="0">
                  <a:moveTo>
                    <a:pt x="-1" y="19363"/>
                  </a:moveTo>
                  <a:cubicBezTo>
                    <a:pt x="1109" y="8636"/>
                    <a:pt x="9962" y="371"/>
                    <a:pt x="20740" y="-1"/>
                  </a:cubicBezTo>
                </a:path>
                <a:path w="21485" h="21587" stroke="0" extrusionOk="0">
                  <a:moveTo>
                    <a:pt x="-1" y="19363"/>
                  </a:moveTo>
                  <a:cubicBezTo>
                    <a:pt x="1109" y="8636"/>
                    <a:pt x="9962" y="371"/>
                    <a:pt x="20740" y="-1"/>
                  </a:cubicBezTo>
                  <a:lnTo>
                    <a:pt x="21485" y="21587"/>
                  </a:lnTo>
                  <a:close/>
                </a:path>
              </a:pathLst>
            </a:custGeom>
            <a:noFill/>
            <a:ln w="12700" cap="rnd">
              <a:solidFill>
                <a:srgbClr val="000000"/>
              </a:solidFill>
              <a:round/>
              <a:headEnd type="none" w="sm" len="sm"/>
              <a:tailEnd type="none" w="sm" len="sm"/>
            </a:ln>
          </p:spPr>
          <p:txBody>
            <a:bodyPr/>
            <a:lstStyle/>
            <a:p>
              <a:endParaRPr lang="ar-SA"/>
            </a:p>
          </p:txBody>
        </p:sp>
        <p:sp>
          <p:nvSpPr>
            <p:cNvPr id="31879" name="Arc 174"/>
            <p:cNvSpPr>
              <a:spLocks/>
            </p:cNvSpPr>
            <p:nvPr/>
          </p:nvSpPr>
          <p:spPr bwMode="auto">
            <a:xfrm>
              <a:off x="4344" y="2267"/>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solidFill>
              <a:srgbClr val="FFFFFF"/>
            </a:solidFill>
            <a:ln w="9525" cap="rnd">
              <a:noFill/>
              <a:round/>
              <a:headEnd/>
              <a:tailEnd/>
            </a:ln>
          </p:spPr>
          <p:txBody>
            <a:bodyPr/>
            <a:lstStyle/>
            <a:p>
              <a:endParaRPr lang="ar-SA"/>
            </a:p>
          </p:txBody>
        </p:sp>
        <p:sp>
          <p:nvSpPr>
            <p:cNvPr id="31880" name="Arc 175"/>
            <p:cNvSpPr>
              <a:spLocks/>
            </p:cNvSpPr>
            <p:nvPr/>
          </p:nvSpPr>
          <p:spPr bwMode="auto">
            <a:xfrm>
              <a:off x="4344" y="2267"/>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23" name="Group 176"/>
          <p:cNvGrpSpPr>
            <a:grpSpLocks/>
          </p:cNvGrpSpPr>
          <p:nvPr/>
        </p:nvGrpSpPr>
        <p:grpSpPr bwMode="auto">
          <a:xfrm>
            <a:off x="6437313" y="3330575"/>
            <a:ext cx="427037" cy="574675"/>
            <a:chOff x="4054" y="2098"/>
            <a:chExt cx="270" cy="362"/>
          </a:xfrm>
        </p:grpSpPr>
        <p:sp>
          <p:nvSpPr>
            <p:cNvPr id="31869" name="Freeform 177"/>
            <p:cNvSpPr>
              <a:spLocks/>
            </p:cNvSpPr>
            <p:nvPr/>
          </p:nvSpPr>
          <p:spPr bwMode="auto">
            <a:xfrm>
              <a:off x="4054" y="2098"/>
              <a:ext cx="259" cy="356"/>
            </a:xfrm>
            <a:custGeom>
              <a:avLst/>
              <a:gdLst>
                <a:gd name="T0" fmla="*/ 234 w 259"/>
                <a:gd name="T1" fmla="*/ 0 h 356"/>
                <a:gd name="T2" fmla="*/ 258 w 259"/>
                <a:gd name="T3" fmla="*/ 17 h 356"/>
                <a:gd name="T4" fmla="*/ 24 w 259"/>
                <a:gd name="T5" fmla="*/ 355 h 356"/>
                <a:gd name="T6" fmla="*/ 0 w 259"/>
                <a:gd name="T7" fmla="*/ 331 h 356"/>
                <a:gd name="T8" fmla="*/ 115 w 259"/>
                <a:gd name="T9" fmla="*/ 163 h 356"/>
                <a:gd name="T10" fmla="*/ 234 w 259"/>
                <a:gd name="T11" fmla="*/ 0 h 356"/>
                <a:gd name="T12" fmla="*/ 0 60000 65536"/>
                <a:gd name="T13" fmla="*/ 0 60000 65536"/>
                <a:gd name="T14" fmla="*/ 0 60000 65536"/>
                <a:gd name="T15" fmla="*/ 0 60000 65536"/>
                <a:gd name="T16" fmla="*/ 0 60000 65536"/>
                <a:gd name="T17" fmla="*/ 0 60000 65536"/>
                <a:gd name="T18" fmla="*/ 0 w 259"/>
                <a:gd name="T19" fmla="*/ 0 h 356"/>
                <a:gd name="T20" fmla="*/ 259 w 259"/>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9" h="356">
                  <a:moveTo>
                    <a:pt x="234" y="0"/>
                  </a:moveTo>
                  <a:lnTo>
                    <a:pt x="258" y="17"/>
                  </a:lnTo>
                  <a:lnTo>
                    <a:pt x="24" y="355"/>
                  </a:lnTo>
                  <a:lnTo>
                    <a:pt x="0" y="331"/>
                  </a:lnTo>
                  <a:lnTo>
                    <a:pt x="115" y="163"/>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870" name="Oval 178"/>
            <p:cNvSpPr>
              <a:spLocks noChangeArrowheads="1"/>
            </p:cNvSpPr>
            <p:nvPr/>
          </p:nvSpPr>
          <p:spPr bwMode="auto">
            <a:xfrm>
              <a:off x="4054" y="2427"/>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71" name="Arc 179"/>
            <p:cNvSpPr>
              <a:spLocks/>
            </p:cNvSpPr>
            <p:nvPr/>
          </p:nvSpPr>
          <p:spPr bwMode="auto">
            <a:xfrm>
              <a:off x="4270" y="2099"/>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872" name="Arc 180"/>
            <p:cNvSpPr>
              <a:spLocks/>
            </p:cNvSpPr>
            <p:nvPr/>
          </p:nvSpPr>
          <p:spPr bwMode="auto">
            <a:xfrm>
              <a:off x="4270" y="2099"/>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873" name="Arc 181"/>
            <p:cNvSpPr>
              <a:spLocks/>
            </p:cNvSpPr>
            <p:nvPr/>
          </p:nvSpPr>
          <p:spPr bwMode="auto">
            <a:xfrm>
              <a:off x="4297" y="2101"/>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solidFill>
              <a:srgbClr val="FFFFFF"/>
            </a:solidFill>
            <a:ln w="9525" cap="rnd">
              <a:noFill/>
              <a:round/>
              <a:headEnd/>
              <a:tailEnd/>
            </a:ln>
          </p:spPr>
          <p:txBody>
            <a:bodyPr/>
            <a:lstStyle/>
            <a:p>
              <a:endParaRPr lang="ar-SA"/>
            </a:p>
          </p:txBody>
        </p:sp>
        <p:sp>
          <p:nvSpPr>
            <p:cNvPr id="31874" name="Arc 182"/>
            <p:cNvSpPr>
              <a:spLocks/>
            </p:cNvSpPr>
            <p:nvPr/>
          </p:nvSpPr>
          <p:spPr bwMode="auto">
            <a:xfrm>
              <a:off x="4297" y="2101"/>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24" name="Group 183"/>
          <p:cNvGrpSpPr>
            <a:grpSpLocks/>
          </p:cNvGrpSpPr>
          <p:nvPr/>
        </p:nvGrpSpPr>
        <p:grpSpPr bwMode="auto">
          <a:xfrm>
            <a:off x="7104063" y="3386138"/>
            <a:ext cx="433387" cy="574675"/>
            <a:chOff x="4474" y="2133"/>
            <a:chExt cx="274" cy="362"/>
          </a:xfrm>
        </p:grpSpPr>
        <p:sp>
          <p:nvSpPr>
            <p:cNvPr id="31863" name="Freeform 184"/>
            <p:cNvSpPr>
              <a:spLocks/>
            </p:cNvSpPr>
            <p:nvPr/>
          </p:nvSpPr>
          <p:spPr bwMode="auto">
            <a:xfrm>
              <a:off x="4474" y="2133"/>
              <a:ext cx="263" cy="355"/>
            </a:xfrm>
            <a:custGeom>
              <a:avLst/>
              <a:gdLst>
                <a:gd name="T0" fmla="*/ 233 w 263"/>
                <a:gd name="T1" fmla="*/ 0 h 355"/>
                <a:gd name="T2" fmla="*/ 262 w 263"/>
                <a:gd name="T3" fmla="*/ 17 h 355"/>
                <a:gd name="T4" fmla="*/ 28 w 263"/>
                <a:gd name="T5" fmla="*/ 354 h 355"/>
                <a:gd name="T6" fmla="*/ 0 w 263"/>
                <a:gd name="T7" fmla="*/ 331 h 355"/>
                <a:gd name="T8" fmla="*/ 119 w 263"/>
                <a:gd name="T9" fmla="*/ 162 h 355"/>
                <a:gd name="T10" fmla="*/ 233 w 263"/>
                <a:gd name="T11" fmla="*/ 0 h 355"/>
                <a:gd name="T12" fmla="*/ 0 60000 65536"/>
                <a:gd name="T13" fmla="*/ 0 60000 65536"/>
                <a:gd name="T14" fmla="*/ 0 60000 65536"/>
                <a:gd name="T15" fmla="*/ 0 60000 65536"/>
                <a:gd name="T16" fmla="*/ 0 60000 65536"/>
                <a:gd name="T17" fmla="*/ 0 60000 65536"/>
                <a:gd name="T18" fmla="*/ 0 w 263"/>
                <a:gd name="T19" fmla="*/ 0 h 355"/>
                <a:gd name="T20" fmla="*/ 263 w 263"/>
                <a:gd name="T21" fmla="*/ 355 h 355"/>
              </a:gdLst>
              <a:ahLst/>
              <a:cxnLst>
                <a:cxn ang="T12">
                  <a:pos x="T0" y="T1"/>
                </a:cxn>
                <a:cxn ang="T13">
                  <a:pos x="T2" y="T3"/>
                </a:cxn>
                <a:cxn ang="T14">
                  <a:pos x="T4" y="T5"/>
                </a:cxn>
                <a:cxn ang="T15">
                  <a:pos x="T6" y="T7"/>
                </a:cxn>
                <a:cxn ang="T16">
                  <a:pos x="T8" y="T9"/>
                </a:cxn>
                <a:cxn ang="T17">
                  <a:pos x="T10" y="T11"/>
                </a:cxn>
              </a:cxnLst>
              <a:rect l="T18" t="T19" r="T20" b="T21"/>
              <a:pathLst>
                <a:path w="263" h="355">
                  <a:moveTo>
                    <a:pt x="233" y="0"/>
                  </a:moveTo>
                  <a:lnTo>
                    <a:pt x="262" y="17"/>
                  </a:lnTo>
                  <a:lnTo>
                    <a:pt x="28" y="354"/>
                  </a:lnTo>
                  <a:lnTo>
                    <a:pt x="0" y="331"/>
                  </a:lnTo>
                  <a:lnTo>
                    <a:pt x="119" y="162"/>
                  </a:lnTo>
                  <a:lnTo>
                    <a:pt x="233"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864" name="Oval 185"/>
            <p:cNvSpPr>
              <a:spLocks noChangeArrowheads="1"/>
            </p:cNvSpPr>
            <p:nvPr/>
          </p:nvSpPr>
          <p:spPr bwMode="auto">
            <a:xfrm>
              <a:off x="4478" y="2462"/>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65" name="Arc 186"/>
            <p:cNvSpPr>
              <a:spLocks/>
            </p:cNvSpPr>
            <p:nvPr/>
          </p:nvSpPr>
          <p:spPr bwMode="auto">
            <a:xfrm>
              <a:off x="4694" y="2134"/>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866" name="Arc 187"/>
            <p:cNvSpPr>
              <a:spLocks/>
            </p:cNvSpPr>
            <p:nvPr/>
          </p:nvSpPr>
          <p:spPr bwMode="auto">
            <a:xfrm>
              <a:off x="4694" y="2134"/>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867" name="Arc 188"/>
            <p:cNvSpPr>
              <a:spLocks/>
            </p:cNvSpPr>
            <p:nvPr/>
          </p:nvSpPr>
          <p:spPr bwMode="auto">
            <a:xfrm>
              <a:off x="4721" y="2136"/>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solidFill>
              <a:srgbClr val="FFFFFF"/>
            </a:solidFill>
            <a:ln w="9525" cap="rnd">
              <a:noFill/>
              <a:round/>
              <a:headEnd/>
              <a:tailEnd/>
            </a:ln>
          </p:spPr>
          <p:txBody>
            <a:bodyPr/>
            <a:lstStyle/>
            <a:p>
              <a:endParaRPr lang="ar-SA"/>
            </a:p>
          </p:txBody>
        </p:sp>
        <p:sp>
          <p:nvSpPr>
            <p:cNvPr id="31868" name="Arc 189"/>
            <p:cNvSpPr>
              <a:spLocks/>
            </p:cNvSpPr>
            <p:nvPr/>
          </p:nvSpPr>
          <p:spPr bwMode="auto">
            <a:xfrm>
              <a:off x="4721" y="2136"/>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25" name="Group 190"/>
          <p:cNvGrpSpPr>
            <a:grpSpLocks/>
          </p:cNvGrpSpPr>
          <p:nvPr/>
        </p:nvGrpSpPr>
        <p:grpSpPr bwMode="auto">
          <a:xfrm>
            <a:off x="6821488" y="3856038"/>
            <a:ext cx="428625" cy="576262"/>
            <a:chOff x="4297" y="2429"/>
            <a:chExt cx="270" cy="363"/>
          </a:xfrm>
        </p:grpSpPr>
        <p:sp>
          <p:nvSpPr>
            <p:cNvPr id="31857" name="Freeform 191"/>
            <p:cNvSpPr>
              <a:spLocks/>
            </p:cNvSpPr>
            <p:nvPr/>
          </p:nvSpPr>
          <p:spPr bwMode="auto">
            <a:xfrm>
              <a:off x="4297" y="2429"/>
              <a:ext cx="259" cy="356"/>
            </a:xfrm>
            <a:custGeom>
              <a:avLst/>
              <a:gdLst>
                <a:gd name="T0" fmla="*/ 234 w 259"/>
                <a:gd name="T1" fmla="*/ 0 h 356"/>
                <a:gd name="T2" fmla="*/ 258 w 259"/>
                <a:gd name="T3" fmla="*/ 18 h 356"/>
                <a:gd name="T4" fmla="*/ 24 w 259"/>
                <a:gd name="T5" fmla="*/ 355 h 356"/>
                <a:gd name="T6" fmla="*/ 0 w 259"/>
                <a:gd name="T7" fmla="*/ 332 h 356"/>
                <a:gd name="T8" fmla="*/ 115 w 259"/>
                <a:gd name="T9" fmla="*/ 163 h 356"/>
                <a:gd name="T10" fmla="*/ 234 w 259"/>
                <a:gd name="T11" fmla="*/ 0 h 356"/>
                <a:gd name="T12" fmla="*/ 0 60000 65536"/>
                <a:gd name="T13" fmla="*/ 0 60000 65536"/>
                <a:gd name="T14" fmla="*/ 0 60000 65536"/>
                <a:gd name="T15" fmla="*/ 0 60000 65536"/>
                <a:gd name="T16" fmla="*/ 0 60000 65536"/>
                <a:gd name="T17" fmla="*/ 0 60000 65536"/>
                <a:gd name="T18" fmla="*/ 0 w 259"/>
                <a:gd name="T19" fmla="*/ 0 h 356"/>
                <a:gd name="T20" fmla="*/ 259 w 259"/>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9" h="356">
                  <a:moveTo>
                    <a:pt x="234" y="0"/>
                  </a:moveTo>
                  <a:lnTo>
                    <a:pt x="258" y="18"/>
                  </a:lnTo>
                  <a:lnTo>
                    <a:pt x="24" y="355"/>
                  </a:lnTo>
                  <a:lnTo>
                    <a:pt x="0" y="332"/>
                  </a:lnTo>
                  <a:lnTo>
                    <a:pt x="115" y="163"/>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858" name="Oval 192"/>
            <p:cNvSpPr>
              <a:spLocks noChangeArrowheads="1"/>
            </p:cNvSpPr>
            <p:nvPr/>
          </p:nvSpPr>
          <p:spPr bwMode="auto">
            <a:xfrm>
              <a:off x="4297" y="2759"/>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59" name="Arc 193"/>
            <p:cNvSpPr>
              <a:spLocks/>
            </p:cNvSpPr>
            <p:nvPr/>
          </p:nvSpPr>
          <p:spPr bwMode="auto">
            <a:xfrm>
              <a:off x="4513" y="2430"/>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860" name="Arc 194"/>
            <p:cNvSpPr>
              <a:spLocks/>
            </p:cNvSpPr>
            <p:nvPr/>
          </p:nvSpPr>
          <p:spPr bwMode="auto">
            <a:xfrm>
              <a:off x="4513" y="2430"/>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861" name="Arc 195"/>
            <p:cNvSpPr>
              <a:spLocks/>
            </p:cNvSpPr>
            <p:nvPr/>
          </p:nvSpPr>
          <p:spPr bwMode="auto">
            <a:xfrm>
              <a:off x="4539" y="2430"/>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solidFill>
              <a:srgbClr val="FFFFFF"/>
            </a:solidFill>
            <a:ln w="9525" cap="rnd">
              <a:noFill/>
              <a:round/>
              <a:headEnd/>
              <a:tailEnd/>
            </a:ln>
          </p:spPr>
          <p:txBody>
            <a:bodyPr/>
            <a:lstStyle/>
            <a:p>
              <a:endParaRPr lang="ar-SA"/>
            </a:p>
          </p:txBody>
        </p:sp>
        <p:sp>
          <p:nvSpPr>
            <p:cNvPr id="31862" name="Arc 196"/>
            <p:cNvSpPr>
              <a:spLocks/>
            </p:cNvSpPr>
            <p:nvPr/>
          </p:nvSpPr>
          <p:spPr bwMode="auto">
            <a:xfrm>
              <a:off x="4539" y="2430"/>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26" name="Group 197"/>
          <p:cNvGrpSpPr>
            <a:grpSpLocks/>
          </p:cNvGrpSpPr>
          <p:nvPr/>
        </p:nvGrpSpPr>
        <p:grpSpPr bwMode="auto">
          <a:xfrm>
            <a:off x="6745288" y="3589338"/>
            <a:ext cx="430212" cy="584200"/>
            <a:chOff x="4249" y="2261"/>
            <a:chExt cx="271" cy="368"/>
          </a:xfrm>
        </p:grpSpPr>
        <p:sp>
          <p:nvSpPr>
            <p:cNvPr id="31851" name="Freeform 198"/>
            <p:cNvSpPr>
              <a:spLocks/>
            </p:cNvSpPr>
            <p:nvPr/>
          </p:nvSpPr>
          <p:spPr bwMode="auto">
            <a:xfrm>
              <a:off x="4250" y="2261"/>
              <a:ext cx="258" cy="355"/>
            </a:xfrm>
            <a:custGeom>
              <a:avLst/>
              <a:gdLst>
                <a:gd name="T0" fmla="*/ 233 w 258"/>
                <a:gd name="T1" fmla="*/ 0 h 355"/>
                <a:gd name="T2" fmla="*/ 257 w 258"/>
                <a:gd name="T3" fmla="*/ 23 h 355"/>
                <a:gd name="T4" fmla="*/ 24 w 258"/>
                <a:gd name="T5" fmla="*/ 354 h 355"/>
                <a:gd name="T6" fmla="*/ 0 w 258"/>
                <a:gd name="T7" fmla="*/ 331 h 355"/>
                <a:gd name="T8" fmla="*/ 114 w 258"/>
                <a:gd name="T9" fmla="*/ 168 h 355"/>
                <a:gd name="T10" fmla="*/ 233 w 258"/>
                <a:gd name="T11" fmla="*/ 0 h 355"/>
                <a:gd name="T12" fmla="*/ 0 60000 65536"/>
                <a:gd name="T13" fmla="*/ 0 60000 65536"/>
                <a:gd name="T14" fmla="*/ 0 60000 65536"/>
                <a:gd name="T15" fmla="*/ 0 60000 65536"/>
                <a:gd name="T16" fmla="*/ 0 60000 65536"/>
                <a:gd name="T17" fmla="*/ 0 60000 65536"/>
                <a:gd name="T18" fmla="*/ 0 w 258"/>
                <a:gd name="T19" fmla="*/ 0 h 355"/>
                <a:gd name="T20" fmla="*/ 258 w 258"/>
                <a:gd name="T21" fmla="*/ 355 h 355"/>
              </a:gdLst>
              <a:ahLst/>
              <a:cxnLst>
                <a:cxn ang="T12">
                  <a:pos x="T0" y="T1"/>
                </a:cxn>
                <a:cxn ang="T13">
                  <a:pos x="T2" y="T3"/>
                </a:cxn>
                <a:cxn ang="T14">
                  <a:pos x="T4" y="T5"/>
                </a:cxn>
                <a:cxn ang="T15">
                  <a:pos x="T6" y="T7"/>
                </a:cxn>
                <a:cxn ang="T16">
                  <a:pos x="T8" y="T9"/>
                </a:cxn>
                <a:cxn ang="T17">
                  <a:pos x="T10" y="T11"/>
                </a:cxn>
              </a:cxnLst>
              <a:rect l="T18" t="T19" r="T20" b="T21"/>
              <a:pathLst>
                <a:path w="258" h="355">
                  <a:moveTo>
                    <a:pt x="233" y="0"/>
                  </a:moveTo>
                  <a:lnTo>
                    <a:pt x="257" y="23"/>
                  </a:lnTo>
                  <a:lnTo>
                    <a:pt x="24" y="354"/>
                  </a:lnTo>
                  <a:lnTo>
                    <a:pt x="0" y="331"/>
                  </a:lnTo>
                  <a:lnTo>
                    <a:pt x="114" y="168"/>
                  </a:lnTo>
                  <a:lnTo>
                    <a:pt x="233"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852" name="Oval 199"/>
            <p:cNvSpPr>
              <a:spLocks noChangeArrowheads="1"/>
            </p:cNvSpPr>
            <p:nvPr/>
          </p:nvSpPr>
          <p:spPr bwMode="auto">
            <a:xfrm>
              <a:off x="4249" y="2596"/>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53" name="Arc 200"/>
            <p:cNvSpPr>
              <a:spLocks/>
            </p:cNvSpPr>
            <p:nvPr/>
          </p:nvSpPr>
          <p:spPr bwMode="auto">
            <a:xfrm>
              <a:off x="4466" y="2270"/>
              <a:ext cx="28" cy="29"/>
            </a:xfrm>
            <a:custGeom>
              <a:avLst/>
              <a:gdLst>
                <a:gd name="T0" fmla="*/ 0 w 21485"/>
                <a:gd name="T1" fmla="*/ 0 h 21586"/>
                <a:gd name="T2" fmla="*/ 0 w 21485"/>
                <a:gd name="T3" fmla="*/ 0 h 21586"/>
                <a:gd name="T4" fmla="*/ 0 w 21485"/>
                <a:gd name="T5" fmla="*/ 0 h 21586"/>
                <a:gd name="T6" fmla="*/ 0 60000 65536"/>
                <a:gd name="T7" fmla="*/ 0 60000 65536"/>
                <a:gd name="T8" fmla="*/ 0 60000 65536"/>
                <a:gd name="T9" fmla="*/ 0 w 21485"/>
                <a:gd name="T10" fmla="*/ 0 h 21586"/>
                <a:gd name="T11" fmla="*/ 21485 w 21485"/>
                <a:gd name="T12" fmla="*/ 21586 h 21586"/>
              </a:gdLst>
              <a:ahLst/>
              <a:cxnLst>
                <a:cxn ang="T6">
                  <a:pos x="T0" y="T1"/>
                </a:cxn>
                <a:cxn ang="T7">
                  <a:pos x="T2" y="T3"/>
                </a:cxn>
                <a:cxn ang="T8">
                  <a:pos x="T4" y="T5"/>
                </a:cxn>
              </a:cxnLst>
              <a:rect l="T9" t="T10" r="T11" b="T12"/>
              <a:pathLst>
                <a:path w="21485" h="21586" fill="none" extrusionOk="0">
                  <a:moveTo>
                    <a:pt x="-1" y="19362"/>
                  </a:moveTo>
                  <a:cubicBezTo>
                    <a:pt x="1108" y="8645"/>
                    <a:pt x="9946" y="384"/>
                    <a:pt x="20713" y="-1"/>
                  </a:cubicBezTo>
                </a:path>
                <a:path w="21485" h="21586" stroke="0" extrusionOk="0">
                  <a:moveTo>
                    <a:pt x="-1" y="19362"/>
                  </a:moveTo>
                  <a:cubicBezTo>
                    <a:pt x="1108" y="8645"/>
                    <a:pt x="9946" y="384"/>
                    <a:pt x="20713" y="-1"/>
                  </a:cubicBezTo>
                  <a:lnTo>
                    <a:pt x="21485" y="21586"/>
                  </a:lnTo>
                  <a:close/>
                </a:path>
              </a:pathLst>
            </a:custGeom>
            <a:solidFill>
              <a:srgbClr val="FFFFFF"/>
            </a:solidFill>
            <a:ln w="9525" cap="rnd">
              <a:noFill/>
              <a:round/>
              <a:headEnd/>
              <a:tailEnd/>
            </a:ln>
          </p:spPr>
          <p:txBody>
            <a:bodyPr/>
            <a:lstStyle/>
            <a:p>
              <a:endParaRPr lang="ar-SA"/>
            </a:p>
          </p:txBody>
        </p:sp>
        <p:sp>
          <p:nvSpPr>
            <p:cNvPr id="31854" name="Arc 201"/>
            <p:cNvSpPr>
              <a:spLocks/>
            </p:cNvSpPr>
            <p:nvPr/>
          </p:nvSpPr>
          <p:spPr bwMode="auto">
            <a:xfrm>
              <a:off x="4466" y="2270"/>
              <a:ext cx="28" cy="29"/>
            </a:xfrm>
            <a:custGeom>
              <a:avLst/>
              <a:gdLst>
                <a:gd name="T0" fmla="*/ 0 w 21485"/>
                <a:gd name="T1" fmla="*/ 0 h 21586"/>
                <a:gd name="T2" fmla="*/ 0 w 21485"/>
                <a:gd name="T3" fmla="*/ 0 h 21586"/>
                <a:gd name="T4" fmla="*/ 0 w 21485"/>
                <a:gd name="T5" fmla="*/ 0 h 21586"/>
                <a:gd name="T6" fmla="*/ 0 60000 65536"/>
                <a:gd name="T7" fmla="*/ 0 60000 65536"/>
                <a:gd name="T8" fmla="*/ 0 60000 65536"/>
                <a:gd name="T9" fmla="*/ 0 w 21485"/>
                <a:gd name="T10" fmla="*/ 0 h 21586"/>
                <a:gd name="T11" fmla="*/ 21485 w 21485"/>
                <a:gd name="T12" fmla="*/ 21586 h 21586"/>
              </a:gdLst>
              <a:ahLst/>
              <a:cxnLst>
                <a:cxn ang="T6">
                  <a:pos x="T0" y="T1"/>
                </a:cxn>
                <a:cxn ang="T7">
                  <a:pos x="T2" y="T3"/>
                </a:cxn>
                <a:cxn ang="T8">
                  <a:pos x="T4" y="T5"/>
                </a:cxn>
              </a:cxnLst>
              <a:rect l="T9" t="T10" r="T11" b="T12"/>
              <a:pathLst>
                <a:path w="21485" h="21586" fill="none" extrusionOk="0">
                  <a:moveTo>
                    <a:pt x="-1" y="19362"/>
                  </a:moveTo>
                  <a:cubicBezTo>
                    <a:pt x="1108" y="8645"/>
                    <a:pt x="9946" y="384"/>
                    <a:pt x="20713" y="-1"/>
                  </a:cubicBezTo>
                </a:path>
                <a:path w="21485" h="21586" stroke="0" extrusionOk="0">
                  <a:moveTo>
                    <a:pt x="-1" y="19362"/>
                  </a:moveTo>
                  <a:cubicBezTo>
                    <a:pt x="1108" y="8645"/>
                    <a:pt x="9946" y="384"/>
                    <a:pt x="20713" y="-1"/>
                  </a:cubicBezTo>
                  <a:lnTo>
                    <a:pt x="21485" y="21586"/>
                  </a:lnTo>
                  <a:close/>
                </a:path>
              </a:pathLst>
            </a:custGeom>
            <a:noFill/>
            <a:ln w="12700" cap="rnd">
              <a:solidFill>
                <a:srgbClr val="000000"/>
              </a:solidFill>
              <a:round/>
              <a:headEnd type="none" w="sm" len="sm"/>
              <a:tailEnd type="none" w="sm" len="sm"/>
            </a:ln>
          </p:spPr>
          <p:txBody>
            <a:bodyPr/>
            <a:lstStyle/>
            <a:p>
              <a:endParaRPr lang="ar-SA"/>
            </a:p>
          </p:txBody>
        </p:sp>
        <p:sp>
          <p:nvSpPr>
            <p:cNvPr id="31855" name="Arc 202"/>
            <p:cNvSpPr>
              <a:spLocks/>
            </p:cNvSpPr>
            <p:nvPr/>
          </p:nvSpPr>
          <p:spPr bwMode="auto">
            <a:xfrm>
              <a:off x="4492" y="2267"/>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solidFill>
              <a:srgbClr val="FFFFFF"/>
            </a:solidFill>
            <a:ln w="9525" cap="rnd">
              <a:noFill/>
              <a:round/>
              <a:headEnd/>
              <a:tailEnd/>
            </a:ln>
          </p:spPr>
          <p:txBody>
            <a:bodyPr/>
            <a:lstStyle/>
            <a:p>
              <a:endParaRPr lang="ar-SA"/>
            </a:p>
          </p:txBody>
        </p:sp>
        <p:sp>
          <p:nvSpPr>
            <p:cNvPr id="31856" name="Arc 203"/>
            <p:cNvSpPr>
              <a:spLocks/>
            </p:cNvSpPr>
            <p:nvPr/>
          </p:nvSpPr>
          <p:spPr bwMode="auto">
            <a:xfrm>
              <a:off x="4492" y="2267"/>
              <a:ext cx="28" cy="24"/>
            </a:xfrm>
            <a:custGeom>
              <a:avLst/>
              <a:gdLst>
                <a:gd name="T0" fmla="*/ 0 w 23237"/>
                <a:gd name="T1" fmla="*/ 0 h 21600"/>
                <a:gd name="T2" fmla="*/ 0 w 23237"/>
                <a:gd name="T3" fmla="*/ 0 h 21600"/>
                <a:gd name="T4" fmla="*/ 0 w 23237"/>
                <a:gd name="T5" fmla="*/ 0 h 21600"/>
                <a:gd name="T6" fmla="*/ 0 60000 65536"/>
                <a:gd name="T7" fmla="*/ 0 60000 65536"/>
                <a:gd name="T8" fmla="*/ 0 60000 65536"/>
                <a:gd name="T9" fmla="*/ 0 w 23237"/>
                <a:gd name="T10" fmla="*/ 0 h 21600"/>
                <a:gd name="T11" fmla="*/ 23237 w 23237"/>
                <a:gd name="T12" fmla="*/ 21600 h 21600"/>
              </a:gdLst>
              <a:ahLst/>
              <a:cxnLst>
                <a:cxn ang="T6">
                  <a:pos x="T0" y="T1"/>
                </a:cxn>
                <a:cxn ang="T7">
                  <a:pos x="T2" y="T3"/>
                </a:cxn>
                <a:cxn ang="T8">
                  <a:pos x="T4" y="T5"/>
                </a:cxn>
              </a:cxnLst>
              <a:rect l="T9" t="T10" r="T11" b="T12"/>
              <a:pathLst>
                <a:path w="23237" h="21600" fill="none" extrusionOk="0">
                  <a:moveTo>
                    <a:pt x="-1" y="63"/>
                  </a:moveTo>
                  <a:cubicBezTo>
                    <a:pt x="551" y="21"/>
                    <a:pt x="1104" y="-1"/>
                    <a:pt x="1657" y="0"/>
                  </a:cubicBezTo>
                  <a:cubicBezTo>
                    <a:pt x="13222" y="0"/>
                    <a:pt x="22736" y="9110"/>
                    <a:pt x="23236" y="20665"/>
                  </a:cubicBezTo>
                </a:path>
                <a:path w="23237" h="21600" stroke="0" extrusionOk="0">
                  <a:moveTo>
                    <a:pt x="-1" y="63"/>
                  </a:moveTo>
                  <a:cubicBezTo>
                    <a:pt x="551" y="21"/>
                    <a:pt x="1104" y="-1"/>
                    <a:pt x="1657" y="0"/>
                  </a:cubicBezTo>
                  <a:cubicBezTo>
                    <a:pt x="13222" y="0"/>
                    <a:pt x="22736" y="9110"/>
                    <a:pt x="23236" y="20665"/>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27" name="Group 204"/>
          <p:cNvGrpSpPr>
            <a:grpSpLocks/>
          </p:cNvGrpSpPr>
          <p:nvPr/>
        </p:nvGrpSpPr>
        <p:grpSpPr bwMode="auto">
          <a:xfrm>
            <a:off x="6669088" y="3330575"/>
            <a:ext cx="430212" cy="574675"/>
            <a:chOff x="4201" y="2098"/>
            <a:chExt cx="271" cy="362"/>
          </a:xfrm>
        </p:grpSpPr>
        <p:sp>
          <p:nvSpPr>
            <p:cNvPr id="31845" name="Freeform 205"/>
            <p:cNvSpPr>
              <a:spLocks/>
            </p:cNvSpPr>
            <p:nvPr/>
          </p:nvSpPr>
          <p:spPr bwMode="auto">
            <a:xfrm>
              <a:off x="4202" y="2098"/>
              <a:ext cx="258" cy="356"/>
            </a:xfrm>
            <a:custGeom>
              <a:avLst/>
              <a:gdLst>
                <a:gd name="T0" fmla="*/ 234 w 258"/>
                <a:gd name="T1" fmla="*/ 0 h 356"/>
                <a:gd name="T2" fmla="*/ 257 w 258"/>
                <a:gd name="T3" fmla="*/ 17 h 356"/>
                <a:gd name="T4" fmla="*/ 24 w 258"/>
                <a:gd name="T5" fmla="*/ 355 h 356"/>
                <a:gd name="T6" fmla="*/ 0 w 258"/>
                <a:gd name="T7" fmla="*/ 331 h 356"/>
                <a:gd name="T8" fmla="*/ 114 w 258"/>
                <a:gd name="T9" fmla="*/ 163 h 356"/>
                <a:gd name="T10" fmla="*/ 234 w 258"/>
                <a:gd name="T11" fmla="*/ 0 h 356"/>
                <a:gd name="T12" fmla="*/ 0 60000 65536"/>
                <a:gd name="T13" fmla="*/ 0 60000 65536"/>
                <a:gd name="T14" fmla="*/ 0 60000 65536"/>
                <a:gd name="T15" fmla="*/ 0 60000 65536"/>
                <a:gd name="T16" fmla="*/ 0 60000 65536"/>
                <a:gd name="T17" fmla="*/ 0 60000 65536"/>
                <a:gd name="T18" fmla="*/ 0 w 258"/>
                <a:gd name="T19" fmla="*/ 0 h 356"/>
                <a:gd name="T20" fmla="*/ 258 w 258"/>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8" h="356">
                  <a:moveTo>
                    <a:pt x="234" y="0"/>
                  </a:moveTo>
                  <a:lnTo>
                    <a:pt x="257" y="17"/>
                  </a:lnTo>
                  <a:lnTo>
                    <a:pt x="24" y="355"/>
                  </a:lnTo>
                  <a:lnTo>
                    <a:pt x="0" y="331"/>
                  </a:lnTo>
                  <a:lnTo>
                    <a:pt x="114" y="163"/>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846" name="Oval 206"/>
            <p:cNvSpPr>
              <a:spLocks noChangeArrowheads="1"/>
            </p:cNvSpPr>
            <p:nvPr/>
          </p:nvSpPr>
          <p:spPr bwMode="auto">
            <a:xfrm>
              <a:off x="4201" y="2427"/>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47" name="Arc 207"/>
            <p:cNvSpPr>
              <a:spLocks/>
            </p:cNvSpPr>
            <p:nvPr/>
          </p:nvSpPr>
          <p:spPr bwMode="auto">
            <a:xfrm>
              <a:off x="4417" y="2099"/>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848" name="Arc 208"/>
            <p:cNvSpPr>
              <a:spLocks/>
            </p:cNvSpPr>
            <p:nvPr/>
          </p:nvSpPr>
          <p:spPr bwMode="auto">
            <a:xfrm>
              <a:off x="4417" y="2099"/>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849" name="Arc 209"/>
            <p:cNvSpPr>
              <a:spLocks/>
            </p:cNvSpPr>
            <p:nvPr/>
          </p:nvSpPr>
          <p:spPr bwMode="auto">
            <a:xfrm>
              <a:off x="4444" y="2101"/>
              <a:ext cx="28" cy="23"/>
            </a:xfrm>
            <a:custGeom>
              <a:avLst/>
              <a:gdLst>
                <a:gd name="T0" fmla="*/ 0 w 23257"/>
                <a:gd name="T1" fmla="*/ 0 h 21600"/>
                <a:gd name="T2" fmla="*/ 0 w 23257"/>
                <a:gd name="T3" fmla="*/ 0 h 21600"/>
                <a:gd name="T4" fmla="*/ 0 w 23257"/>
                <a:gd name="T5" fmla="*/ 0 h 21600"/>
                <a:gd name="T6" fmla="*/ 0 60000 65536"/>
                <a:gd name="T7" fmla="*/ 0 60000 65536"/>
                <a:gd name="T8" fmla="*/ 0 60000 65536"/>
                <a:gd name="T9" fmla="*/ 0 w 23257"/>
                <a:gd name="T10" fmla="*/ 0 h 21600"/>
                <a:gd name="T11" fmla="*/ 23257 w 23257"/>
                <a:gd name="T12" fmla="*/ 21600 h 21600"/>
              </a:gdLst>
              <a:ahLst/>
              <a:cxnLst>
                <a:cxn ang="T6">
                  <a:pos x="T0" y="T1"/>
                </a:cxn>
                <a:cxn ang="T7">
                  <a:pos x="T2" y="T3"/>
                </a:cxn>
                <a:cxn ang="T8">
                  <a:pos x="T4" y="T5"/>
                </a:cxn>
              </a:cxnLst>
              <a:rect l="T9" t="T10" r="T11" b="T12"/>
              <a:pathLst>
                <a:path w="23257" h="21600" fill="none" extrusionOk="0">
                  <a:moveTo>
                    <a:pt x="-1" y="63"/>
                  </a:moveTo>
                  <a:cubicBezTo>
                    <a:pt x="551" y="21"/>
                    <a:pt x="1104" y="-1"/>
                    <a:pt x="1657" y="0"/>
                  </a:cubicBezTo>
                  <a:cubicBezTo>
                    <a:pt x="13586" y="0"/>
                    <a:pt x="23257" y="9670"/>
                    <a:pt x="23257" y="21600"/>
                  </a:cubicBezTo>
                </a:path>
                <a:path w="23257" h="21600" stroke="0" extrusionOk="0">
                  <a:moveTo>
                    <a:pt x="-1" y="63"/>
                  </a:moveTo>
                  <a:cubicBezTo>
                    <a:pt x="551" y="21"/>
                    <a:pt x="1104" y="-1"/>
                    <a:pt x="1657" y="0"/>
                  </a:cubicBezTo>
                  <a:cubicBezTo>
                    <a:pt x="13586" y="0"/>
                    <a:pt x="23257" y="9670"/>
                    <a:pt x="23257" y="21600"/>
                  </a:cubicBezTo>
                  <a:lnTo>
                    <a:pt x="1657" y="21600"/>
                  </a:lnTo>
                  <a:close/>
                </a:path>
              </a:pathLst>
            </a:custGeom>
            <a:solidFill>
              <a:srgbClr val="FFFFFF"/>
            </a:solidFill>
            <a:ln w="9525" cap="rnd">
              <a:noFill/>
              <a:round/>
              <a:headEnd/>
              <a:tailEnd/>
            </a:ln>
          </p:spPr>
          <p:txBody>
            <a:bodyPr/>
            <a:lstStyle/>
            <a:p>
              <a:endParaRPr lang="ar-SA"/>
            </a:p>
          </p:txBody>
        </p:sp>
        <p:sp>
          <p:nvSpPr>
            <p:cNvPr id="31850" name="Arc 210"/>
            <p:cNvSpPr>
              <a:spLocks/>
            </p:cNvSpPr>
            <p:nvPr/>
          </p:nvSpPr>
          <p:spPr bwMode="auto">
            <a:xfrm>
              <a:off x="4444" y="2101"/>
              <a:ext cx="28" cy="23"/>
            </a:xfrm>
            <a:custGeom>
              <a:avLst/>
              <a:gdLst>
                <a:gd name="T0" fmla="*/ 0 w 23257"/>
                <a:gd name="T1" fmla="*/ 0 h 21600"/>
                <a:gd name="T2" fmla="*/ 0 w 23257"/>
                <a:gd name="T3" fmla="*/ 0 h 21600"/>
                <a:gd name="T4" fmla="*/ 0 w 23257"/>
                <a:gd name="T5" fmla="*/ 0 h 21600"/>
                <a:gd name="T6" fmla="*/ 0 60000 65536"/>
                <a:gd name="T7" fmla="*/ 0 60000 65536"/>
                <a:gd name="T8" fmla="*/ 0 60000 65536"/>
                <a:gd name="T9" fmla="*/ 0 w 23257"/>
                <a:gd name="T10" fmla="*/ 0 h 21600"/>
                <a:gd name="T11" fmla="*/ 23257 w 23257"/>
                <a:gd name="T12" fmla="*/ 21600 h 21600"/>
              </a:gdLst>
              <a:ahLst/>
              <a:cxnLst>
                <a:cxn ang="T6">
                  <a:pos x="T0" y="T1"/>
                </a:cxn>
                <a:cxn ang="T7">
                  <a:pos x="T2" y="T3"/>
                </a:cxn>
                <a:cxn ang="T8">
                  <a:pos x="T4" y="T5"/>
                </a:cxn>
              </a:cxnLst>
              <a:rect l="T9" t="T10" r="T11" b="T12"/>
              <a:pathLst>
                <a:path w="23257" h="21600" fill="none" extrusionOk="0">
                  <a:moveTo>
                    <a:pt x="-1" y="63"/>
                  </a:moveTo>
                  <a:cubicBezTo>
                    <a:pt x="551" y="21"/>
                    <a:pt x="1104" y="-1"/>
                    <a:pt x="1657" y="0"/>
                  </a:cubicBezTo>
                  <a:cubicBezTo>
                    <a:pt x="13586" y="0"/>
                    <a:pt x="23257" y="9670"/>
                    <a:pt x="23257" y="21600"/>
                  </a:cubicBezTo>
                </a:path>
                <a:path w="23257" h="21600" stroke="0" extrusionOk="0">
                  <a:moveTo>
                    <a:pt x="-1" y="63"/>
                  </a:moveTo>
                  <a:cubicBezTo>
                    <a:pt x="551" y="21"/>
                    <a:pt x="1104" y="-1"/>
                    <a:pt x="1657" y="0"/>
                  </a:cubicBezTo>
                  <a:cubicBezTo>
                    <a:pt x="13586" y="0"/>
                    <a:pt x="23257" y="9670"/>
                    <a:pt x="23257" y="21600"/>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28" name="Group 211"/>
          <p:cNvGrpSpPr>
            <a:grpSpLocks/>
          </p:cNvGrpSpPr>
          <p:nvPr/>
        </p:nvGrpSpPr>
        <p:grpSpPr bwMode="auto">
          <a:xfrm>
            <a:off x="7010400" y="3625850"/>
            <a:ext cx="430213" cy="584200"/>
            <a:chOff x="4416" y="2284"/>
            <a:chExt cx="270" cy="368"/>
          </a:xfrm>
        </p:grpSpPr>
        <p:sp>
          <p:nvSpPr>
            <p:cNvPr id="31839" name="Freeform 212"/>
            <p:cNvSpPr>
              <a:spLocks/>
            </p:cNvSpPr>
            <p:nvPr/>
          </p:nvSpPr>
          <p:spPr bwMode="auto">
            <a:xfrm>
              <a:off x="4416" y="2284"/>
              <a:ext cx="259" cy="356"/>
            </a:xfrm>
            <a:custGeom>
              <a:avLst/>
              <a:gdLst>
                <a:gd name="T0" fmla="*/ 234 w 259"/>
                <a:gd name="T1" fmla="*/ 0 h 356"/>
                <a:gd name="T2" fmla="*/ 258 w 259"/>
                <a:gd name="T3" fmla="*/ 23 h 356"/>
                <a:gd name="T4" fmla="*/ 24 w 259"/>
                <a:gd name="T5" fmla="*/ 355 h 356"/>
                <a:gd name="T6" fmla="*/ 0 w 259"/>
                <a:gd name="T7" fmla="*/ 331 h 356"/>
                <a:gd name="T8" fmla="*/ 115 w 259"/>
                <a:gd name="T9" fmla="*/ 169 h 356"/>
                <a:gd name="T10" fmla="*/ 234 w 259"/>
                <a:gd name="T11" fmla="*/ 0 h 356"/>
                <a:gd name="T12" fmla="*/ 0 60000 65536"/>
                <a:gd name="T13" fmla="*/ 0 60000 65536"/>
                <a:gd name="T14" fmla="*/ 0 60000 65536"/>
                <a:gd name="T15" fmla="*/ 0 60000 65536"/>
                <a:gd name="T16" fmla="*/ 0 60000 65536"/>
                <a:gd name="T17" fmla="*/ 0 60000 65536"/>
                <a:gd name="T18" fmla="*/ 0 w 259"/>
                <a:gd name="T19" fmla="*/ 0 h 356"/>
                <a:gd name="T20" fmla="*/ 259 w 259"/>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9" h="356">
                  <a:moveTo>
                    <a:pt x="234" y="0"/>
                  </a:moveTo>
                  <a:lnTo>
                    <a:pt x="258" y="23"/>
                  </a:lnTo>
                  <a:lnTo>
                    <a:pt x="24" y="355"/>
                  </a:lnTo>
                  <a:lnTo>
                    <a:pt x="0" y="331"/>
                  </a:lnTo>
                  <a:lnTo>
                    <a:pt x="115" y="169"/>
                  </a:lnTo>
                  <a:lnTo>
                    <a:pt x="234"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840" name="Oval 213"/>
            <p:cNvSpPr>
              <a:spLocks noChangeArrowheads="1"/>
            </p:cNvSpPr>
            <p:nvPr/>
          </p:nvSpPr>
          <p:spPr bwMode="auto">
            <a:xfrm>
              <a:off x="4416" y="2619"/>
              <a:ext cx="30" cy="33"/>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41" name="Arc 214"/>
            <p:cNvSpPr>
              <a:spLocks/>
            </p:cNvSpPr>
            <p:nvPr/>
          </p:nvSpPr>
          <p:spPr bwMode="auto">
            <a:xfrm>
              <a:off x="4632" y="2291"/>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842" name="Arc 215"/>
            <p:cNvSpPr>
              <a:spLocks/>
            </p:cNvSpPr>
            <p:nvPr/>
          </p:nvSpPr>
          <p:spPr bwMode="auto">
            <a:xfrm>
              <a:off x="4632" y="2291"/>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843" name="Arc 216"/>
            <p:cNvSpPr>
              <a:spLocks/>
            </p:cNvSpPr>
            <p:nvPr/>
          </p:nvSpPr>
          <p:spPr bwMode="auto">
            <a:xfrm>
              <a:off x="4659" y="2293"/>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solidFill>
              <a:srgbClr val="FFFFFF"/>
            </a:solidFill>
            <a:ln w="9525" cap="rnd">
              <a:noFill/>
              <a:round/>
              <a:headEnd/>
              <a:tailEnd/>
            </a:ln>
          </p:spPr>
          <p:txBody>
            <a:bodyPr/>
            <a:lstStyle/>
            <a:p>
              <a:endParaRPr lang="ar-SA"/>
            </a:p>
          </p:txBody>
        </p:sp>
        <p:sp>
          <p:nvSpPr>
            <p:cNvPr id="31844" name="Arc 217"/>
            <p:cNvSpPr>
              <a:spLocks/>
            </p:cNvSpPr>
            <p:nvPr/>
          </p:nvSpPr>
          <p:spPr bwMode="auto">
            <a:xfrm>
              <a:off x="4659" y="2293"/>
              <a:ext cx="27" cy="23"/>
            </a:xfrm>
            <a:custGeom>
              <a:avLst/>
              <a:gdLst>
                <a:gd name="T0" fmla="*/ 0 w 22430"/>
                <a:gd name="T1" fmla="*/ 0 h 21600"/>
                <a:gd name="T2" fmla="*/ 0 w 22430"/>
                <a:gd name="T3" fmla="*/ 0 h 21600"/>
                <a:gd name="T4" fmla="*/ 0 w 22430"/>
                <a:gd name="T5" fmla="*/ 0 h 21600"/>
                <a:gd name="T6" fmla="*/ 0 60000 65536"/>
                <a:gd name="T7" fmla="*/ 0 60000 65536"/>
                <a:gd name="T8" fmla="*/ 0 60000 65536"/>
                <a:gd name="T9" fmla="*/ 0 w 22430"/>
                <a:gd name="T10" fmla="*/ 0 h 21600"/>
                <a:gd name="T11" fmla="*/ 22430 w 22430"/>
                <a:gd name="T12" fmla="*/ 21600 h 21600"/>
              </a:gdLst>
              <a:ahLst/>
              <a:cxnLst>
                <a:cxn ang="T6">
                  <a:pos x="T0" y="T1"/>
                </a:cxn>
                <a:cxn ang="T7">
                  <a:pos x="T2" y="T3"/>
                </a:cxn>
                <a:cxn ang="T8">
                  <a:pos x="T4" y="T5"/>
                </a:cxn>
              </a:cxnLst>
              <a:rect l="T9" t="T10" r="T11" b="T12"/>
              <a:pathLst>
                <a:path w="22430" h="21600" fill="none" extrusionOk="0">
                  <a:moveTo>
                    <a:pt x="-1" y="15"/>
                  </a:moveTo>
                  <a:cubicBezTo>
                    <a:pt x="276" y="5"/>
                    <a:pt x="553" y="-1"/>
                    <a:pt x="830" y="0"/>
                  </a:cubicBezTo>
                  <a:cubicBezTo>
                    <a:pt x="12759" y="0"/>
                    <a:pt x="22430" y="9670"/>
                    <a:pt x="22430" y="21600"/>
                  </a:cubicBezTo>
                </a:path>
                <a:path w="22430" h="21600" stroke="0" extrusionOk="0">
                  <a:moveTo>
                    <a:pt x="-1" y="15"/>
                  </a:moveTo>
                  <a:cubicBezTo>
                    <a:pt x="276" y="5"/>
                    <a:pt x="553" y="-1"/>
                    <a:pt x="830" y="0"/>
                  </a:cubicBezTo>
                  <a:cubicBezTo>
                    <a:pt x="12759" y="0"/>
                    <a:pt x="22430" y="9670"/>
                    <a:pt x="22430" y="21600"/>
                  </a:cubicBezTo>
                  <a:lnTo>
                    <a:pt x="830" y="21600"/>
                  </a:lnTo>
                  <a:close/>
                </a:path>
              </a:pathLst>
            </a:custGeom>
            <a:noFill/>
            <a:ln w="12700" cap="rnd">
              <a:solidFill>
                <a:srgbClr val="000000"/>
              </a:solidFill>
              <a:round/>
              <a:headEnd type="none" w="sm" len="sm"/>
              <a:tailEnd type="none" w="sm" len="sm"/>
            </a:ln>
          </p:spPr>
          <p:txBody>
            <a:bodyPr/>
            <a:lstStyle/>
            <a:p>
              <a:endParaRPr lang="ar-SA"/>
            </a:p>
          </p:txBody>
        </p:sp>
      </p:grpSp>
      <p:grpSp>
        <p:nvGrpSpPr>
          <p:cNvPr id="31829" name="Group 218"/>
          <p:cNvGrpSpPr>
            <a:grpSpLocks/>
          </p:cNvGrpSpPr>
          <p:nvPr/>
        </p:nvGrpSpPr>
        <p:grpSpPr bwMode="auto">
          <a:xfrm>
            <a:off x="6934200" y="3367088"/>
            <a:ext cx="430213" cy="574675"/>
            <a:chOff x="4368" y="2121"/>
            <a:chExt cx="271" cy="362"/>
          </a:xfrm>
        </p:grpSpPr>
        <p:sp>
          <p:nvSpPr>
            <p:cNvPr id="31833" name="Freeform 219"/>
            <p:cNvSpPr>
              <a:spLocks/>
            </p:cNvSpPr>
            <p:nvPr/>
          </p:nvSpPr>
          <p:spPr bwMode="auto">
            <a:xfrm>
              <a:off x="4369" y="2121"/>
              <a:ext cx="258" cy="356"/>
            </a:xfrm>
            <a:custGeom>
              <a:avLst/>
              <a:gdLst>
                <a:gd name="T0" fmla="*/ 233 w 258"/>
                <a:gd name="T1" fmla="*/ 0 h 356"/>
                <a:gd name="T2" fmla="*/ 257 w 258"/>
                <a:gd name="T3" fmla="*/ 17 h 356"/>
                <a:gd name="T4" fmla="*/ 24 w 258"/>
                <a:gd name="T5" fmla="*/ 355 h 356"/>
                <a:gd name="T6" fmla="*/ 0 w 258"/>
                <a:gd name="T7" fmla="*/ 332 h 356"/>
                <a:gd name="T8" fmla="*/ 114 w 258"/>
                <a:gd name="T9" fmla="*/ 163 h 356"/>
                <a:gd name="T10" fmla="*/ 233 w 258"/>
                <a:gd name="T11" fmla="*/ 0 h 356"/>
                <a:gd name="T12" fmla="*/ 0 60000 65536"/>
                <a:gd name="T13" fmla="*/ 0 60000 65536"/>
                <a:gd name="T14" fmla="*/ 0 60000 65536"/>
                <a:gd name="T15" fmla="*/ 0 60000 65536"/>
                <a:gd name="T16" fmla="*/ 0 60000 65536"/>
                <a:gd name="T17" fmla="*/ 0 60000 65536"/>
                <a:gd name="T18" fmla="*/ 0 w 258"/>
                <a:gd name="T19" fmla="*/ 0 h 356"/>
                <a:gd name="T20" fmla="*/ 258 w 258"/>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8" h="356">
                  <a:moveTo>
                    <a:pt x="233" y="0"/>
                  </a:moveTo>
                  <a:lnTo>
                    <a:pt x="257" y="17"/>
                  </a:lnTo>
                  <a:lnTo>
                    <a:pt x="24" y="355"/>
                  </a:lnTo>
                  <a:lnTo>
                    <a:pt x="0" y="332"/>
                  </a:lnTo>
                  <a:lnTo>
                    <a:pt x="114" y="163"/>
                  </a:lnTo>
                  <a:lnTo>
                    <a:pt x="233" y="0"/>
                  </a:lnTo>
                </a:path>
              </a:pathLst>
            </a:custGeom>
            <a:solidFill>
              <a:srgbClr val="FFFFFF"/>
            </a:solidFill>
            <a:ln w="12700" cap="rnd">
              <a:solidFill>
                <a:srgbClr val="FFFFFF"/>
              </a:solidFill>
              <a:round/>
              <a:headEnd type="none" w="sm" len="sm"/>
              <a:tailEnd type="none" w="sm" len="sm"/>
            </a:ln>
          </p:spPr>
          <p:txBody>
            <a:bodyPr/>
            <a:lstStyle/>
            <a:p>
              <a:endParaRPr lang="ar-SA"/>
            </a:p>
          </p:txBody>
        </p:sp>
        <p:sp>
          <p:nvSpPr>
            <p:cNvPr id="31834" name="Oval 220"/>
            <p:cNvSpPr>
              <a:spLocks noChangeArrowheads="1"/>
            </p:cNvSpPr>
            <p:nvPr/>
          </p:nvSpPr>
          <p:spPr bwMode="auto">
            <a:xfrm>
              <a:off x="4368" y="2451"/>
              <a:ext cx="30" cy="32"/>
            </a:xfrm>
            <a:prstGeom prst="ellipse">
              <a:avLst/>
            </a:prstGeom>
            <a:pattFill prst="pct25">
              <a:fgClr>
                <a:srgbClr val="FFFFFF"/>
              </a:fgClr>
              <a:bgClr>
                <a:srgbClr val="000000"/>
              </a:bgClr>
            </a:pattFill>
            <a:ln w="12700">
              <a:solidFill>
                <a:srgbClr val="000000"/>
              </a:solidFill>
              <a:round/>
              <a:headEnd/>
              <a:tailEnd/>
            </a:ln>
          </p:spPr>
          <p:txBody>
            <a:bodyPr wrap="none" anchor="ctr"/>
            <a:lstStyle/>
            <a:p>
              <a:endParaRPr lang="ar-SA"/>
            </a:p>
          </p:txBody>
        </p:sp>
        <p:sp>
          <p:nvSpPr>
            <p:cNvPr id="31835" name="Arc 221"/>
            <p:cNvSpPr>
              <a:spLocks/>
            </p:cNvSpPr>
            <p:nvPr/>
          </p:nvSpPr>
          <p:spPr bwMode="auto">
            <a:xfrm>
              <a:off x="4584" y="2122"/>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solidFill>
              <a:srgbClr val="FFFFFF"/>
            </a:solidFill>
            <a:ln w="9525" cap="rnd">
              <a:noFill/>
              <a:round/>
              <a:headEnd/>
              <a:tailEnd/>
            </a:ln>
          </p:spPr>
          <p:txBody>
            <a:bodyPr/>
            <a:lstStyle/>
            <a:p>
              <a:endParaRPr lang="ar-SA"/>
            </a:p>
          </p:txBody>
        </p:sp>
        <p:sp>
          <p:nvSpPr>
            <p:cNvPr id="31836" name="Arc 222"/>
            <p:cNvSpPr>
              <a:spLocks/>
            </p:cNvSpPr>
            <p:nvPr/>
          </p:nvSpPr>
          <p:spPr bwMode="auto">
            <a:xfrm>
              <a:off x="4584" y="2122"/>
              <a:ext cx="29" cy="29"/>
            </a:xfrm>
            <a:custGeom>
              <a:avLst/>
              <a:gdLst>
                <a:gd name="T0" fmla="*/ 0 w 21549"/>
                <a:gd name="T1" fmla="*/ 0 h 21587"/>
                <a:gd name="T2" fmla="*/ 0 w 21549"/>
                <a:gd name="T3" fmla="*/ 0 h 21587"/>
                <a:gd name="T4" fmla="*/ 0 w 21549"/>
                <a:gd name="T5" fmla="*/ 0 h 21587"/>
                <a:gd name="T6" fmla="*/ 0 60000 65536"/>
                <a:gd name="T7" fmla="*/ 0 60000 65536"/>
                <a:gd name="T8" fmla="*/ 0 60000 65536"/>
                <a:gd name="T9" fmla="*/ 0 w 21549"/>
                <a:gd name="T10" fmla="*/ 0 h 21587"/>
                <a:gd name="T11" fmla="*/ 21549 w 21549"/>
                <a:gd name="T12" fmla="*/ 21587 h 21587"/>
              </a:gdLst>
              <a:ahLst/>
              <a:cxnLst>
                <a:cxn ang="T6">
                  <a:pos x="T0" y="T1"/>
                </a:cxn>
                <a:cxn ang="T7">
                  <a:pos x="T2" y="T3"/>
                </a:cxn>
                <a:cxn ang="T8">
                  <a:pos x="T4" y="T5"/>
                </a:cxn>
              </a:cxnLst>
              <a:rect l="T9" t="T10" r="T11" b="T12"/>
              <a:pathLst>
                <a:path w="21549" h="21587" fill="none" extrusionOk="0">
                  <a:moveTo>
                    <a:pt x="0" y="20101"/>
                  </a:moveTo>
                  <a:cubicBezTo>
                    <a:pt x="761" y="9060"/>
                    <a:pt x="9744" y="381"/>
                    <a:pt x="20804" y="-1"/>
                  </a:cubicBezTo>
                </a:path>
                <a:path w="21549" h="21587" stroke="0" extrusionOk="0">
                  <a:moveTo>
                    <a:pt x="0" y="20101"/>
                  </a:moveTo>
                  <a:cubicBezTo>
                    <a:pt x="761" y="9060"/>
                    <a:pt x="9744" y="381"/>
                    <a:pt x="20804" y="-1"/>
                  </a:cubicBezTo>
                  <a:lnTo>
                    <a:pt x="21549" y="21587"/>
                  </a:lnTo>
                  <a:close/>
                </a:path>
              </a:pathLst>
            </a:custGeom>
            <a:noFill/>
            <a:ln w="12700" cap="rnd">
              <a:solidFill>
                <a:srgbClr val="000000"/>
              </a:solidFill>
              <a:round/>
              <a:headEnd type="none" w="sm" len="sm"/>
              <a:tailEnd type="none" w="sm" len="sm"/>
            </a:ln>
          </p:spPr>
          <p:txBody>
            <a:bodyPr/>
            <a:lstStyle/>
            <a:p>
              <a:endParaRPr lang="ar-SA"/>
            </a:p>
          </p:txBody>
        </p:sp>
        <p:sp>
          <p:nvSpPr>
            <p:cNvPr id="31837" name="Arc 223"/>
            <p:cNvSpPr>
              <a:spLocks/>
            </p:cNvSpPr>
            <p:nvPr/>
          </p:nvSpPr>
          <p:spPr bwMode="auto">
            <a:xfrm>
              <a:off x="4611" y="2124"/>
              <a:ext cx="28" cy="23"/>
            </a:xfrm>
            <a:custGeom>
              <a:avLst/>
              <a:gdLst>
                <a:gd name="T0" fmla="*/ 0 w 23257"/>
                <a:gd name="T1" fmla="*/ 0 h 21600"/>
                <a:gd name="T2" fmla="*/ 0 w 23257"/>
                <a:gd name="T3" fmla="*/ 0 h 21600"/>
                <a:gd name="T4" fmla="*/ 0 w 23257"/>
                <a:gd name="T5" fmla="*/ 0 h 21600"/>
                <a:gd name="T6" fmla="*/ 0 60000 65536"/>
                <a:gd name="T7" fmla="*/ 0 60000 65536"/>
                <a:gd name="T8" fmla="*/ 0 60000 65536"/>
                <a:gd name="T9" fmla="*/ 0 w 23257"/>
                <a:gd name="T10" fmla="*/ 0 h 21600"/>
                <a:gd name="T11" fmla="*/ 23257 w 23257"/>
                <a:gd name="T12" fmla="*/ 21600 h 21600"/>
              </a:gdLst>
              <a:ahLst/>
              <a:cxnLst>
                <a:cxn ang="T6">
                  <a:pos x="T0" y="T1"/>
                </a:cxn>
                <a:cxn ang="T7">
                  <a:pos x="T2" y="T3"/>
                </a:cxn>
                <a:cxn ang="T8">
                  <a:pos x="T4" y="T5"/>
                </a:cxn>
              </a:cxnLst>
              <a:rect l="T9" t="T10" r="T11" b="T12"/>
              <a:pathLst>
                <a:path w="23257" h="21600" fill="none" extrusionOk="0">
                  <a:moveTo>
                    <a:pt x="-1" y="63"/>
                  </a:moveTo>
                  <a:cubicBezTo>
                    <a:pt x="551" y="21"/>
                    <a:pt x="1104" y="-1"/>
                    <a:pt x="1657" y="0"/>
                  </a:cubicBezTo>
                  <a:cubicBezTo>
                    <a:pt x="13586" y="0"/>
                    <a:pt x="23257" y="9670"/>
                    <a:pt x="23257" y="21600"/>
                  </a:cubicBezTo>
                </a:path>
                <a:path w="23257" h="21600" stroke="0" extrusionOk="0">
                  <a:moveTo>
                    <a:pt x="-1" y="63"/>
                  </a:moveTo>
                  <a:cubicBezTo>
                    <a:pt x="551" y="21"/>
                    <a:pt x="1104" y="-1"/>
                    <a:pt x="1657" y="0"/>
                  </a:cubicBezTo>
                  <a:cubicBezTo>
                    <a:pt x="13586" y="0"/>
                    <a:pt x="23257" y="9670"/>
                    <a:pt x="23257" y="21600"/>
                  </a:cubicBezTo>
                  <a:lnTo>
                    <a:pt x="1657" y="21600"/>
                  </a:lnTo>
                  <a:close/>
                </a:path>
              </a:pathLst>
            </a:custGeom>
            <a:solidFill>
              <a:srgbClr val="FFFFFF"/>
            </a:solidFill>
            <a:ln w="9525" cap="rnd">
              <a:noFill/>
              <a:round/>
              <a:headEnd/>
              <a:tailEnd/>
            </a:ln>
          </p:spPr>
          <p:txBody>
            <a:bodyPr/>
            <a:lstStyle/>
            <a:p>
              <a:endParaRPr lang="ar-SA"/>
            </a:p>
          </p:txBody>
        </p:sp>
        <p:sp>
          <p:nvSpPr>
            <p:cNvPr id="31838" name="Arc 224"/>
            <p:cNvSpPr>
              <a:spLocks/>
            </p:cNvSpPr>
            <p:nvPr/>
          </p:nvSpPr>
          <p:spPr bwMode="auto">
            <a:xfrm>
              <a:off x="4611" y="2124"/>
              <a:ext cx="28" cy="23"/>
            </a:xfrm>
            <a:custGeom>
              <a:avLst/>
              <a:gdLst>
                <a:gd name="T0" fmla="*/ 0 w 23257"/>
                <a:gd name="T1" fmla="*/ 0 h 21600"/>
                <a:gd name="T2" fmla="*/ 0 w 23257"/>
                <a:gd name="T3" fmla="*/ 0 h 21600"/>
                <a:gd name="T4" fmla="*/ 0 w 23257"/>
                <a:gd name="T5" fmla="*/ 0 h 21600"/>
                <a:gd name="T6" fmla="*/ 0 60000 65536"/>
                <a:gd name="T7" fmla="*/ 0 60000 65536"/>
                <a:gd name="T8" fmla="*/ 0 60000 65536"/>
                <a:gd name="T9" fmla="*/ 0 w 23257"/>
                <a:gd name="T10" fmla="*/ 0 h 21600"/>
                <a:gd name="T11" fmla="*/ 23257 w 23257"/>
                <a:gd name="T12" fmla="*/ 21600 h 21600"/>
              </a:gdLst>
              <a:ahLst/>
              <a:cxnLst>
                <a:cxn ang="T6">
                  <a:pos x="T0" y="T1"/>
                </a:cxn>
                <a:cxn ang="T7">
                  <a:pos x="T2" y="T3"/>
                </a:cxn>
                <a:cxn ang="T8">
                  <a:pos x="T4" y="T5"/>
                </a:cxn>
              </a:cxnLst>
              <a:rect l="T9" t="T10" r="T11" b="T12"/>
              <a:pathLst>
                <a:path w="23257" h="21600" fill="none" extrusionOk="0">
                  <a:moveTo>
                    <a:pt x="-1" y="63"/>
                  </a:moveTo>
                  <a:cubicBezTo>
                    <a:pt x="551" y="21"/>
                    <a:pt x="1104" y="-1"/>
                    <a:pt x="1657" y="0"/>
                  </a:cubicBezTo>
                  <a:cubicBezTo>
                    <a:pt x="13586" y="0"/>
                    <a:pt x="23257" y="9670"/>
                    <a:pt x="23257" y="21600"/>
                  </a:cubicBezTo>
                </a:path>
                <a:path w="23257" h="21600" stroke="0" extrusionOk="0">
                  <a:moveTo>
                    <a:pt x="-1" y="63"/>
                  </a:moveTo>
                  <a:cubicBezTo>
                    <a:pt x="551" y="21"/>
                    <a:pt x="1104" y="-1"/>
                    <a:pt x="1657" y="0"/>
                  </a:cubicBezTo>
                  <a:cubicBezTo>
                    <a:pt x="13586" y="0"/>
                    <a:pt x="23257" y="9670"/>
                    <a:pt x="23257" y="21600"/>
                  </a:cubicBezTo>
                  <a:lnTo>
                    <a:pt x="1657" y="21600"/>
                  </a:lnTo>
                  <a:close/>
                </a:path>
              </a:pathLst>
            </a:custGeom>
            <a:noFill/>
            <a:ln w="12700" cap="rnd">
              <a:solidFill>
                <a:srgbClr val="000000"/>
              </a:solidFill>
              <a:round/>
              <a:headEnd type="none" w="sm" len="sm"/>
              <a:tailEnd type="none" w="sm" len="sm"/>
            </a:ln>
          </p:spPr>
          <p:txBody>
            <a:bodyPr/>
            <a:lstStyle/>
            <a:p>
              <a:endParaRPr lang="ar-SA"/>
            </a:p>
          </p:txBody>
        </p:sp>
      </p:grpSp>
      <p:sp>
        <p:nvSpPr>
          <p:cNvPr id="31830" name="Rectangle 225"/>
          <p:cNvSpPr>
            <a:spLocks noChangeArrowheads="1"/>
          </p:cNvSpPr>
          <p:nvPr/>
        </p:nvSpPr>
        <p:spPr bwMode="auto">
          <a:xfrm>
            <a:off x="5678488" y="1395413"/>
            <a:ext cx="3330575" cy="777875"/>
          </a:xfrm>
          <a:prstGeom prst="rect">
            <a:avLst/>
          </a:prstGeom>
          <a:noFill/>
          <a:ln w="9525">
            <a:noFill/>
            <a:miter lim="800000"/>
            <a:headEnd/>
            <a:tailEnd/>
          </a:ln>
        </p:spPr>
        <p:txBody>
          <a:bodyPr wrap="none" lIns="63500" tIns="25400" rIns="63500" bIns="25400">
            <a:spAutoFit/>
          </a:bodyPr>
          <a:lstStyle/>
          <a:p>
            <a:pPr eaLnBrk="0" hangingPunct="0">
              <a:lnSpc>
                <a:spcPct val="85000"/>
              </a:lnSpc>
            </a:pPr>
            <a:r>
              <a:rPr lang="en-US" sz="2800" b="1"/>
              <a:t>1,000 x parallel</a:t>
            </a:r>
          </a:p>
          <a:p>
            <a:pPr eaLnBrk="0" hangingPunct="0">
              <a:lnSpc>
                <a:spcPct val="85000"/>
              </a:lnSpc>
            </a:pPr>
            <a:r>
              <a:rPr lang="en-US" sz="2800" b="1"/>
              <a:t>1.5 minute to scan.</a:t>
            </a:r>
          </a:p>
        </p:txBody>
      </p:sp>
      <p:sp>
        <p:nvSpPr>
          <p:cNvPr id="31831" name="Rectangle 226"/>
          <p:cNvSpPr>
            <a:spLocks noChangeArrowheads="1"/>
          </p:cNvSpPr>
          <p:nvPr/>
        </p:nvSpPr>
        <p:spPr bwMode="auto">
          <a:xfrm>
            <a:off x="2901951" y="5072064"/>
            <a:ext cx="6107112" cy="1777923"/>
          </a:xfrm>
          <a:prstGeom prst="rect">
            <a:avLst/>
          </a:prstGeom>
          <a:noFill/>
          <a:ln w="9525">
            <a:noFill/>
            <a:miter lim="800000"/>
            <a:headEnd/>
            <a:tailEnd/>
          </a:ln>
        </p:spPr>
        <p:txBody>
          <a:bodyPr lIns="63500" tIns="25400" rIns="63500" bIns="25400">
            <a:spAutoFit/>
          </a:bodyPr>
          <a:lstStyle/>
          <a:p>
            <a:pPr eaLnBrk="0" hangingPunct="0">
              <a:lnSpc>
                <a:spcPct val="85000"/>
              </a:lnSpc>
            </a:pPr>
            <a:r>
              <a:rPr lang="en-US" sz="3200" b="1">
                <a:solidFill>
                  <a:schemeClr val="tx2"/>
                </a:solidFill>
              </a:rPr>
              <a:t>Parallelism:</a:t>
            </a:r>
          </a:p>
          <a:p>
            <a:pPr eaLnBrk="0" hangingPunct="0">
              <a:lnSpc>
                <a:spcPct val="85000"/>
              </a:lnSpc>
            </a:pPr>
            <a:r>
              <a:rPr lang="en-US" sz="3200" b="1">
                <a:solidFill>
                  <a:schemeClr val="tx2"/>
                </a:solidFill>
              </a:rPr>
              <a:t> divide a big problem </a:t>
            </a:r>
          </a:p>
          <a:p>
            <a:pPr eaLnBrk="0" hangingPunct="0">
              <a:lnSpc>
                <a:spcPct val="85000"/>
              </a:lnSpc>
            </a:pPr>
            <a:r>
              <a:rPr lang="en-US" sz="3200" b="1">
                <a:solidFill>
                  <a:schemeClr val="tx2"/>
                </a:solidFill>
              </a:rPr>
              <a:t>   into many smalones</a:t>
            </a:r>
          </a:p>
          <a:p>
            <a:pPr eaLnBrk="0" hangingPunct="0">
              <a:lnSpc>
                <a:spcPct val="85000"/>
              </a:lnSpc>
            </a:pPr>
            <a:r>
              <a:rPr lang="en-US" sz="3200" b="1">
                <a:solidFill>
                  <a:schemeClr val="tx2"/>
                </a:solidFill>
              </a:rPr>
              <a:t>     to be solved inler parallel</a:t>
            </a:r>
            <a:r>
              <a:rPr lang="en-US" sz="3600" b="1">
                <a:solidFill>
                  <a:schemeClr val="tx2"/>
                </a:solidFill>
              </a:rPr>
              <a:t>.</a:t>
            </a:r>
            <a:r>
              <a:rPr lang="en-US" sz="3600" b="1">
                <a:solidFill>
                  <a:srgbClr val="FAFD00"/>
                </a:solidFill>
              </a:rPr>
              <a:t> </a:t>
            </a:r>
          </a:p>
        </p:txBody>
      </p:sp>
      <p:sp>
        <p:nvSpPr>
          <p:cNvPr id="31832" name="Rectangle 227"/>
          <p:cNvSpPr>
            <a:spLocks noChangeArrowheads="1"/>
          </p:cNvSpPr>
          <p:nvPr/>
        </p:nvSpPr>
        <p:spPr bwMode="auto">
          <a:xfrm rot="2280000">
            <a:off x="3052763" y="3032125"/>
            <a:ext cx="3386137" cy="831850"/>
          </a:xfrm>
          <a:prstGeom prst="rect">
            <a:avLst/>
          </a:prstGeom>
          <a:solidFill>
            <a:schemeClr val="tx2"/>
          </a:solidFill>
          <a:ln w="9525">
            <a:noFill/>
            <a:miter lim="800000"/>
            <a:headEnd/>
            <a:tailEnd/>
          </a:ln>
        </p:spPr>
        <p:txBody>
          <a:bodyPr wrap="none" lIns="92075" tIns="46038" rIns="92075" bIns="46038">
            <a:spAutoFit/>
          </a:bodyPr>
          <a:lstStyle/>
          <a:p>
            <a:pPr eaLnBrk="0" hangingPunct="0">
              <a:lnSpc>
                <a:spcPct val="90000"/>
              </a:lnSpc>
            </a:pPr>
            <a:r>
              <a:rPr lang="en-US" sz="5400">
                <a:solidFill>
                  <a:schemeClr val="bg1"/>
                </a:solidFill>
              </a:rPr>
              <a:t>Bandwidth</a:t>
            </a:r>
          </a:p>
        </p:txBody>
      </p:sp>
    </p:spTree>
    <p:extLst>
      <p:ext uri="{BB962C8B-B14F-4D97-AF65-F5344CB8AC3E}">
        <p14:creationId xmlns:p14="http://schemas.microsoft.com/office/powerpoint/2010/main" val="3196236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wrap="square"/>
          <a:lstStyle/>
          <a:p>
            <a:r>
              <a:rPr lang="en-US" smtClean="0"/>
              <a:t>Thế nào là Parallel Database?</a:t>
            </a:r>
            <a:endParaRPr lang="en-US" dirty="0"/>
          </a:p>
        </p:txBody>
      </p:sp>
      <p:sp>
        <p:nvSpPr>
          <p:cNvPr id="15" name="Rectangle 14"/>
          <p:cNvSpPr/>
          <p:nvPr/>
        </p:nvSpPr>
        <p:spPr>
          <a:xfrm>
            <a:off x="977900" y="1534838"/>
            <a:ext cx="7090335" cy="892552"/>
          </a:xfrm>
          <a:prstGeom prst="rect">
            <a:avLst/>
          </a:prstGeom>
        </p:spPr>
        <p:txBody>
          <a:bodyPr wrap="square">
            <a:spAutoFit/>
          </a:bodyPr>
          <a:lstStyle/>
          <a:p>
            <a:r>
              <a:rPr lang="vi-VN" sz="1200" smtClean="0"/>
              <a:t>Hệ thống cơ sở dữ liệu song song – Parallel Database System tìm cách cải thiện hiệu suất thông qua các hoạt động song song như nạp dữ liệu, xây dựng lập chỉ mục và đánh giá các truy vấn bằng cách sử dụng đồng thời nhiều CPU và ổ cứng.</a:t>
            </a:r>
          </a:p>
          <a:p>
            <a:r>
              <a:rPr lang="vi-VN" sz="1600" b="1" smtClean="0">
                <a:solidFill>
                  <a:srgbClr val="0070C0"/>
                </a:solidFill>
              </a:rPr>
              <a:t>- Động lực cho sự phát triển của Parallel DB:</a:t>
            </a:r>
            <a:endParaRPr lang="en-US" sz="1600" b="1" dirty="0">
              <a:solidFill>
                <a:srgbClr val="0070C0"/>
              </a:solidFill>
            </a:endParaRPr>
          </a:p>
        </p:txBody>
      </p:sp>
      <p:sp>
        <p:nvSpPr>
          <p:cNvPr id="17" name="Rectangle 16"/>
          <p:cNvSpPr/>
          <p:nvPr/>
        </p:nvSpPr>
        <p:spPr>
          <a:xfrm>
            <a:off x="977896" y="2551950"/>
            <a:ext cx="7090335" cy="51944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r"/>
            <a:r>
              <a:rPr lang="vi-VN" sz="1400" b="1" smtClean="0">
                <a:solidFill>
                  <a:srgbClr val="FFFFFF"/>
                </a:solidFill>
                <a:cs typeface="Calibri"/>
              </a:rPr>
              <a:t>Các máy chạy song song đang dần trở nên phổ biến và có giá cả phải chăng</a:t>
            </a:r>
            <a:endParaRPr lang="en-US" sz="1400" b="1" dirty="0">
              <a:solidFill>
                <a:srgbClr val="FFFFFF"/>
              </a:solidFill>
              <a:cs typeface="Calibri"/>
            </a:endParaRPr>
          </a:p>
        </p:txBody>
      </p:sp>
      <p:sp>
        <p:nvSpPr>
          <p:cNvPr id="18" name="Rectangle 17"/>
          <p:cNvSpPr/>
          <p:nvPr/>
        </p:nvSpPr>
        <p:spPr>
          <a:xfrm>
            <a:off x="977896" y="3705068"/>
            <a:ext cx="7090335" cy="519448"/>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r"/>
            <a:r>
              <a:rPr lang="vi-VN" sz="1400" b="1" smtClean="0">
                <a:solidFill>
                  <a:srgbClr val="FFFFFF"/>
                </a:solidFill>
                <a:cs typeface="Calibri"/>
              </a:rPr>
              <a:t>Cơ sở dữ liệu đang ngày càng gia tăng kích thước về mặt lưu trữ</a:t>
            </a:r>
            <a:endParaRPr lang="en-US" sz="1400" b="1" dirty="0">
              <a:solidFill>
                <a:srgbClr val="FFFFFF"/>
              </a:solidFill>
              <a:cs typeface="Calibri"/>
            </a:endParaRPr>
          </a:p>
        </p:txBody>
      </p:sp>
      <p:sp>
        <p:nvSpPr>
          <p:cNvPr id="11" name="Rectangle 10"/>
          <p:cNvSpPr/>
          <p:nvPr/>
        </p:nvSpPr>
        <p:spPr>
          <a:xfrm>
            <a:off x="2013733" y="3137769"/>
            <a:ext cx="6054496" cy="500928"/>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vi-VN" sz="1400" b="1" smtClean="0"/>
              <a:t>Giá của các bộ vi xử lý, bộ nhớ và ổ cứng giảm mạnh</a:t>
            </a:r>
            <a:endParaRPr lang="vi-VN" sz="1400" b="1"/>
          </a:p>
        </p:txBody>
      </p:sp>
      <p:sp>
        <p:nvSpPr>
          <p:cNvPr id="19" name="Rectangle 18"/>
          <p:cNvSpPr/>
          <p:nvPr/>
        </p:nvSpPr>
        <p:spPr>
          <a:xfrm>
            <a:off x="1500026" y="4290887"/>
            <a:ext cx="6568203" cy="500928"/>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vi-VN" sz="1400" smtClean="0"/>
              <a:t>Một khối lượng lớn các dữ liệu giao dịch được thu thập và lưu trữ để phân tích</a:t>
            </a:r>
            <a:endParaRPr lang="vi-VN" sz="1400"/>
          </a:p>
        </p:txBody>
      </p:sp>
      <p:sp>
        <p:nvSpPr>
          <p:cNvPr id="20" name="Rectangle 19"/>
          <p:cNvSpPr/>
          <p:nvPr/>
        </p:nvSpPr>
        <p:spPr>
          <a:xfrm>
            <a:off x="2013733" y="4869327"/>
            <a:ext cx="6054496" cy="500928"/>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vi-VN" sz="1200" smtClean="0"/>
              <a:t>Các dữ liệu đa phương tiện như hình ảnh được lưu trữ trong cơ sở dữ liệu ngày càng tăng</a:t>
            </a:r>
            <a:endParaRPr lang="vi-VN" sz="1200"/>
          </a:p>
        </p:txBody>
      </p:sp>
    </p:spTree>
    <p:extLst>
      <p:ext uri="{BB962C8B-B14F-4D97-AF65-F5344CB8AC3E}">
        <p14:creationId xmlns:p14="http://schemas.microsoft.com/office/powerpoint/2010/main" val="192630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8"/>
          <p:cNvCxnSpPr/>
          <p:nvPr/>
        </p:nvCxnSpPr>
        <p:spPr>
          <a:xfrm rot="5400000">
            <a:off x="4589864" y="1357444"/>
            <a:ext cx="0" cy="492654"/>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11" name="Title 2"/>
          <p:cNvSpPr txBox="1">
            <a:spLocks/>
          </p:cNvSpPr>
          <p:nvPr/>
        </p:nvSpPr>
        <p:spPr>
          <a:xfrm>
            <a:off x="592969" y="948876"/>
            <a:ext cx="7886700" cy="561150"/>
          </a:xfrm>
          <a:prstGeom prst="rect">
            <a:avLst/>
          </a:prstGeom>
        </p:spPr>
        <p:txBody>
          <a:bodyPr wrap="square">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vi-VN" smtClean="0">
                <a:solidFill>
                  <a:schemeClr val="bg2">
                    <a:lumMod val="50000"/>
                  </a:schemeClr>
                </a:solidFill>
              </a:rPr>
              <a:t>Lợi ích của một Parallel DBMS</a:t>
            </a:r>
            <a:endParaRPr lang="en-US">
              <a:solidFill>
                <a:schemeClr val="bg2">
                  <a:lumMod val="50000"/>
                </a:schemeClr>
              </a:solidFill>
            </a:endParaRPr>
          </a:p>
        </p:txBody>
      </p:sp>
      <p:sp>
        <p:nvSpPr>
          <p:cNvPr id="34" name="Text Placeholder 3"/>
          <p:cNvSpPr txBox="1">
            <a:spLocks/>
          </p:cNvSpPr>
          <p:nvPr/>
        </p:nvSpPr>
        <p:spPr>
          <a:xfrm>
            <a:off x="1418839" y="2153431"/>
            <a:ext cx="1164340" cy="18466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spcBef>
                <a:spcPct val="20000"/>
              </a:spcBef>
              <a:defRPr/>
            </a:pPr>
            <a:r>
              <a:rPr lang="vi-VN" sz="1200" b="1">
                <a:solidFill>
                  <a:srgbClr val="43A390"/>
                </a:solidFill>
              </a:rPr>
              <a:t>Điền chữ vào</a:t>
            </a:r>
            <a:endParaRPr lang="en-US" sz="1200" b="1" dirty="0">
              <a:solidFill>
                <a:srgbClr val="43A390"/>
              </a:solidFill>
            </a:endParaRPr>
          </a:p>
        </p:txBody>
      </p:sp>
      <p:sp>
        <p:nvSpPr>
          <p:cNvPr id="36" name="Text Placeholder 3"/>
          <p:cNvSpPr txBox="1">
            <a:spLocks/>
          </p:cNvSpPr>
          <p:nvPr/>
        </p:nvSpPr>
        <p:spPr>
          <a:xfrm>
            <a:off x="655250" y="2031217"/>
            <a:ext cx="555440" cy="738664"/>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78">
              <a:spcBef>
                <a:spcPct val="20000"/>
              </a:spcBef>
              <a:defRPr/>
            </a:pPr>
            <a:r>
              <a:rPr lang="vi-VN" sz="4800" smtClean="0">
                <a:solidFill>
                  <a:schemeClr val="accent1"/>
                </a:solidFill>
              </a:rPr>
              <a:t>1</a:t>
            </a:r>
            <a:endParaRPr lang="en-US" sz="4800" dirty="0">
              <a:solidFill>
                <a:schemeClr val="accent1"/>
              </a:solidFill>
            </a:endParaRPr>
          </a:p>
        </p:txBody>
      </p:sp>
      <p:sp>
        <p:nvSpPr>
          <p:cNvPr id="38" name="Text Placeholder 3"/>
          <p:cNvSpPr txBox="1">
            <a:spLocks/>
          </p:cNvSpPr>
          <p:nvPr/>
        </p:nvSpPr>
        <p:spPr>
          <a:xfrm>
            <a:off x="1428085" y="2958247"/>
            <a:ext cx="868419" cy="18466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spcBef>
                <a:spcPct val="20000"/>
              </a:spcBef>
              <a:defRPr/>
            </a:pPr>
            <a:r>
              <a:rPr lang="vi-VN" sz="1200" b="1">
                <a:solidFill>
                  <a:schemeClr val="tx1"/>
                </a:solidFill>
              </a:rPr>
              <a:t>Thêm chữ</a:t>
            </a:r>
            <a:endParaRPr lang="en-US" sz="1200" b="1" dirty="0">
              <a:solidFill>
                <a:schemeClr val="tx1"/>
              </a:solidFill>
            </a:endParaRPr>
          </a:p>
        </p:txBody>
      </p:sp>
      <p:sp>
        <p:nvSpPr>
          <p:cNvPr id="40" name="Text Placeholder 3"/>
          <p:cNvSpPr txBox="1">
            <a:spLocks/>
          </p:cNvSpPr>
          <p:nvPr/>
        </p:nvSpPr>
        <p:spPr>
          <a:xfrm>
            <a:off x="617608" y="2846196"/>
            <a:ext cx="649217" cy="738664"/>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78">
              <a:spcBef>
                <a:spcPct val="20000"/>
              </a:spcBef>
              <a:defRPr/>
            </a:pPr>
            <a:r>
              <a:rPr lang="vi-VN" sz="4800" smtClean="0">
                <a:solidFill>
                  <a:schemeClr val="tx2"/>
                </a:solidFill>
              </a:rPr>
              <a:t>2</a:t>
            </a:r>
            <a:endParaRPr lang="en-US" sz="4800" dirty="0">
              <a:solidFill>
                <a:schemeClr val="tx2"/>
              </a:solidFill>
            </a:endParaRPr>
          </a:p>
        </p:txBody>
      </p:sp>
      <p:sp>
        <p:nvSpPr>
          <p:cNvPr id="42" name="Text Placeholder 3"/>
          <p:cNvSpPr txBox="1">
            <a:spLocks/>
          </p:cNvSpPr>
          <p:nvPr/>
        </p:nvSpPr>
        <p:spPr>
          <a:xfrm>
            <a:off x="1417171" y="3783378"/>
            <a:ext cx="1240303" cy="18466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spcBef>
                <a:spcPct val="20000"/>
              </a:spcBef>
              <a:defRPr/>
            </a:pPr>
            <a:r>
              <a:rPr lang="vi-VN" sz="1200" b="1">
                <a:solidFill>
                  <a:srgbClr val="43A390"/>
                </a:solidFill>
              </a:rPr>
              <a:t>Thêm văn bản</a:t>
            </a:r>
            <a:endParaRPr lang="en-US" sz="1200" b="1" dirty="0">
              <a:solidFill>
                <a:srgbClr val="43A390"/>
              </a:solidFill>
            </a:endParaRPr>
          </a:p>
        </p:txBody>
      </p:sp>
      <p:sp>
        <p:nvSpPr>
          <p:cNvPr id="44" name="Text Placeholder 3"/>
          <p:cNvSpPr txBox="1">
            <a:spLocks/>
          </p:cNvSpPr>
          <p:nvPr/>
        </p:nvSpPr>
        <p:spPr>
          <a:xfrm>
            <a:off x="606693" y="3661174"/>
            <a:ext cx="649217" cy="738664"/>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78">
              <a:spcBef>
                <a:spcPct val="20000"/>
              </a:spcBef>
              <a:defRPr/>
            </a:pPr>
            <a:r>
              <a:rPr lang="vi-VN" sz="4800" smtClean="0">
                <a:solidFill>
                  <a:schemeClr val="accent1"/>
                </a:solidFill>
              </a:rPr>
              <a:t>3</a:t>
            </a:r>
            <a:endParaRPr lang="en-US" sz="4800" dirty="0">
              <a:solidFill>
                <a:schemeClr val="accent1"/>
              </a:solidFill>
            </a:endParaRPr>
          </a:p>
        </p:txBody>
      </p:sp>
      <p:sp>
        <p:nvSpPr>
          <p:cNvPr id="46" name="Text Placeholder 3"/>
          <p:cNvSpPr txBox="1">
            <a:spLocks/>
          </p:cNvSpPr>
          <p:nvPr/>
        </p:nvSpPr>
        <p:spPr>
          <a:xfrm>
            <a:off x="1418840" y="4598358"/>
            <a:ext cx="1238635" cy="18466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spcBef>
                <a:spcPct val="20000"/>
              </a:spcBef>
              <a:defRPr/>
            </a:pPr>
            <a:r>
              <a:rPr lang="vi-VN" sz="1200" b="1">
                <a:solidFill>
                  <a:schemeClr val="tx1"/>
                </a:solidFill>
              </a:rPr>
              <a:t>Điền chữ vào</a:t>
            </a:r>
            <a:endParaRPr lang="en-US" sz="1200" b="1" dirty="0">
              <a:solidFill>
                <a:schemeClr val="tx1"/>
              </a:solidFill>
            </a:endParaRPr>
          </a:p>
        </p:txBody>
      </p:sp>
      <p:sp>
        <p:nvSpPr>
          <p:cNvPr id="49" name="Text Placeholder 3"/>
          <p:cNvSpPr txBox="1">
            <a:spLocks/>
          </p:cNvSpPr>
          <p:nvPr/>
        </p:nvSpPr>
        <p:spPr>
          <a:xfrm>
            <a:off x="601750" y="4476154"/>
            <a:ext cx="662441" cy="738664"/>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78">
              <a:spcBef>
                <a:spcPct val="20000"/>
              </a:spcBef>
              <a:defRPr/>
            </a:pPr>
            <a:r>
              <a:rPr lang="vi-VN" sz="4800" smtClean="0">
                <a:solidFill>
                  <a:schemeClr val="tx2"/>
                </a:solidFill>
              </a:rPr>
              <a:t>4</a:t>
            </a:r>
            <a:endParaRPr lang="en-US" sz="4800" dirty="0">
              <a:solidFill>
                <a:schemeClr val="tx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9770" y="2153431"/>
            <a:ext cx="3219899" cy="2857899"/>
          </a:xfrm>
          <a:prstGeom prst="rect">
            <a:avLst/>
          </a:prstGeom>
        </p:spPr>
      </p:pic>
    </p:spTree>
    <p:extLst>
      <p:ext uri="{BB962C8B-B14F-4D97-AF65-F5344CB8AC3E}">
        <p14:creationId xmlns:p14="http://schemas.microsoft.com/office/powerpoint/2010/main" val="107646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1000" fill="hold"/>
                                        <p:tgtEl>
                                          <p:spTgt spid="40"/>
                                        </p:tgtEl>
                                        <p:attrNameLst>
                                          <p:attrName>ppt_x</p:attrName>
                                        </p:attrNameLst>
                                      </p:cBhvr>
                                      <p:tavLst>
                                        <p:tav tm="0">
                                          <p:val>
                                            <p:strVal val="0-#ppt_w/2"/>
                                          </p:val>
                                        </p:tav>
                                        <p:tav tm="100000">
                                          <p:val>
                                            <p:strVal val="#ppt_x"/>
                                          </p:val>
                                        </p:tav>
                                      </p:tavLst>
                                    </p:anim>
                                    <p:anim calcmode="lin" valueType="num">
                                      <p:cBhvr additive="base">
                                        <p:cTn id="14" dur="1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50000" decel="5000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1000" fill="hold"/>
                                        <p:tgtEl>
                                          <p:spTgt spid="44"/>
                                        </p:tgtEl>
                                        <p:attrNameLst>
                                          <p:attrName>ppt_x</p:attrName>
                                        </p:attrNameLst>
                                      </p:cBhvr>
                                      <p:tavLst>
                                        <p:tav tm="0">
                                          <p:val>
                                            <p:strVal val="0-#ppt_w/2"/>
                                          </p:val>
                                        </p:tav>
                                        <p:tav tm="100000">
                                          <p:val>
                                            <p:strVal val="#ppt_x"/>
                                          </p:val>
                                        </p:tav>
                                      </p:tavLst>
                                    </p:anim>
                                    <p:anim calcmode="lin" valueType="num">
                                      <p:cBhvr additive="base">
                                        <p:cTn id="20" dur="10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50000" decel="5000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1000" fill="hold"/>
                                        <p:tgtEl>
                                          <p:spTgt spid="49"/>
                                        </p:tgtEl>
                                        <p:attrNameLst>
                                          <p:attrName>ppt_x</p:attrName>
                                        </p:attrNameLst>
                                      </p:cBhvr>
                                      <p:tavLst>
                                        <p:tav tm="0">
                                          <p:val>
                                            <p:strVal val="0-#ppt_w/2"/>
                                          </p:val>
                                        </p:tav>
                                        <p:tav tm="100000">
                                          <p:val>
                                            <p:strVal val="#ppt_x"/>
                                          </p:val>
                                        </p:tav>
                                      </p:tavLst>
                                    </p:anim>
                                    <p:anim calcmode="lin" valueType="num">
                                      <p:cBhvr additive="base">
                                        <p:cTn id="26" dur="1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4"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8"/>
          <p:cNvCxnSpPr/>
          <p:nvPr/>
        </p:nvCxnSpPr>
        <p:spPr>
          <a:xfrm rot="5400000">
            <a:off x="4589864" y="1357444"/>
            <a:ext cx="0" cy="492654"/>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11" name="Title 2"/>
          <p:cNvSpPr txBox="1">
            <a:spLocks/>
          </p:cNvSpPr>
          <p:nvPr/>
        </p:nvSpPr>
        <p:spPr>
          <a:xfrm>
            <a:off x="592969" y="948876"/>
            <a:ext cx="7886700" cy="561150"/>
          </a:xfrm>
          <a:prstGeom prst="rect">
            <a:avLst/>
          </a:prstGeom>
        </p:spPr>
        <p:txBody>
          <a:bodyPr wrap="square">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vi-VN" smtClean="0">
                <a:solidFill>
                  <a:schemeClr val="bg2">
                    <a:lumMod val="50000"/>
                  </a:schemeClr>
                </a:solidFill>
              </a:rPr>
              <a:t>Đo lường lợi ích mang lại</a:t>
            </a:r>
            <a:endParaRPr lang="en-US">
              <a:solidFill>
                <a:schemeClr val="bg2">
                  <a:lumMod val="50000"/>
                </a:schemeClr>
              </a:solidFill>
            </a:endParaRPr>
          </a:p>
        </p:txBody>
      </p:sp>
      <p:sp>
        <p:nvSpPr>
          <p:cNvPr id="34" name="Text Placeholder 3"/>
          <p:cNvSpPr txBox="1">
            <a:spLocks/>
          </p:cNvSpPr>
          <p:nvPr/>
        </p:nvSpPr>
        <p:spPr>
          <a:xfrm>
            <a:off x="1418839" y="2153431"/>
            <a:ext cx="1164340" cy="18466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spcBef>
                <a:spcPct val="20000"/>
              </a:spcBef>
              <a:defRPr/>
            </a:pPr>
            <a:r>
              <a:rPr lang="vi-VN" sz="1200" b="1" smtClean="0">
                <a:solidFill>
                  <a:srgbClr val="0070C0"/>
                </a:solidFill>
              </a:rPr>
              <a:t>Tăng tốc</a:t>
            </a:r>
            <a:endParaRPr lang="en-US" sz="1200" b="1" dirty="0">
              <a:solidFill>
                <a:srgbClr val="0070C0"/>
              </a:solidFill>
            </a:endParaRPr>
          </a:p>
        </p:txBody>
      </p:sp>
      <p:sp>
        <p:nvSpPr>
          <p:cNvPr id="36" name="Text Placeholder 3"/>
          <p:cNvSpPr txBox="1">
            <a:spLocks/>
          </p:cNvSpPr>
          <p:nvPr/>
        </p:nvSpPr>
        <p:spPr>
          <a:xfrm>
            <a:off x="655250" y="2031217"/>
            <a:ext cx="555440" cy="738664"/>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78">
              <a:spcBef>
                <a:spcPct val="20000"/>
              </a:spcBef>
              <a:defRPr/>
            </a:pPr>
            <a:r>
              <a:rPr lang="vi-VN" sz="4800" smtClean="0">
                <a:solidFill>
                  <a:schemeClr val="accent1"/>
                </a:solidFill>
              </a:rPr>
              <a:t>1</a:t>
            </a:r>
            <a:endParaRPr lang="en-US" sz="4800" dirty="0">
              <a:solidFill>
                <a:schemeClr val="accent1"/>
              </a:solidFill>
            </a:endParaRPr>
          </a:p>
        </p:txBody>
      </p:sp>
      <p:sp>
        <p:nvSpPr>
          <p:cNvPr id="38" name="Text Placeholder 3"/>
          <p:cNvSpPr txBox="1">
            <a:spLocks/>
          </p:cNvSpPr>
          <p:nvPr/>
        </p:nvSpPr>
        <p:spPr>
          <a:xfrm>
            <a:off x="1428085" y="4086808"/>
            <a:ext cx="868419" cy="18466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spcBef>
                <a:spcPct val="20000"/>
              </a:spcBef>
              <a:defRPr/>
            </a:pPr>
            <a:r>
              <a:rPr lang="vi-VN" sz="1200" b="1" smtClean="0">
                <a:solidFill>
                  <a:schemeClr val="tx1"/>
                </a:solidFill>
              </a:rPr>
              <a:t>Cân bằng</a:t>
            </a:r>
            <a:endParaRPr lang="en-US" sz="1200" b="1" dirty="0">
              <a:solidFill>
                <a:schemeClr val="tx1"/>
              </a:solidFill>
            </a:endParaRPr>
          </a:p>
        </p:txBody>
      </p:sp>
      <p:sp>
        <p:nvSpPr>
          <p:cNvPr id="40" name="Text Placeholder 3"/>
          <p:cNvSpPr txBox="1">
            <a:spLocks/>
          </p:cNvSpPr>
          <p:nvPr/>
        </p:nvSpPr>
        <p:spPr>
          <a:xfrm>
            <a:off x="608361" y="3934767"/>
            <a:ext cx="649217" cy="738664"/>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78">
              <a:spcBef>
                <a:spcPct val="20000"/>
              </a:spcBef>
              <a:defRPr/>
            </a:pPr>
            <a:r>
              <a:rPr lang="vi-VN" sz="4800" smtClean="0">
                <a:solidFill>
                  <a:schemeClr val="tx2"/>
                </a:solidFill>
              </a:rPr>
              <a:t>2</a:t>
            </a:r>
            <a:endParaRPr lang="en-US" sz="4800" dirty="0">
              <a:solidFill>
                <a:schemeClr val="tx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180" y="1987986"/>
            <a:ext cx="2857500" cy="2857500"/>
          </a:xfrm>
          <a:prstGeom prst="rect">
            <a:avLst/>
          </a:prstGeom>
        </p:spPr>
      </p:pic>
      <p:sp>
        <p:nvSpPr>
          <p:cNvPr id="14" name="Text Placeholder 3"/>
          <p:cNvSpPr txBox="1">
            <a:spLocks/>
          </p:cNvSpPr>
          <p:nvPr/>
        </p:nvSpPr>
        <p:spPr>
          <a:xfrm>
            <a:off x="1418839" y="2447662"/>
            <a:ext cx="3408106" cy="158812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spcBef>
                <a:spcPct val="20000"/>
              </a:spcBef>
              <a:defRPr/>
            </a:pPr>
            <a:r>
              <a:rPr lang="vi-VN" sz="1200" b="1" smtClean="0">
                <a:solidFill>
                  <a:schemeClr val="bg2">
                    <a:lumMod val="50000"/>
                  </a:schemeClr>
                </a:solidFill>
              </a:rPr>
              <a:t>Có thêm nhiều kết quả chỉ ra rằng thời gian chạy sẽ tiêu tốn ít hơn với cùng một lượng dữ liệu.	</a:t>
            </a:r>
          </a:p>
          <a:p>
            <a:pPr algn="l" defTabSz="914378">
              <a:spcBef>
                <a:spcPct val="20000"/>
              </a:spcBef>
              <a:defRPr/>
            </a:pPr>
            <a:r>
              <a:rPr lang="vi-VN" sz="1200" b="1">
                <a:solidFill>
                  <a:schemeClr val="bg2">
                    <a:lumMod val="50000"/>
                  </a:schemeClr>
                </a:solidFill>
              </a:rPr>
              <a:t>	</a:t>
            </a:r>
            <a:r>
              <a:rPr lang="vi-VN" sz="1200" b="1" smtClean="0">
                <a:solidFill>
                  <a:schemeClr val="bg2">
                    <a:lumMod val="50000"/>
                  </a:schemeClr>
                </a:solidFill>
              </a:rPr>
              <a:t>+) cần 10 giây để quét một DB của 10.000 bản ghi nếu sử dụng 1 CPU</a:t>
            </a:r>
          </a:p>
          <a:p>
            <a:pPr algn="l" defTabSz="914378">
              <a:spcBef>
                <a:spcPct val="20000"/>
              </a:spcBef>
              <a:defRPr/>
            </a:pPr>
            <a:r>
              <a:rPr lang="vi-VN" sz="1200" b="1">
                <a:solidFill>
                  <a:schemeClr val="bg2">
                    <a:lumMod val="50000"/>
                  </a:schemeClr>
                </a:solidFill>
              </a:rPr>
              <a:t>	</a:t>
            </a:r>
            <a:r>
              <a:rPr lang="vi-VN" sz="1200" b="1" smtClean="0">
                <a:solidFill>
                  <a:schemeClr val="bg2">
                    <a:lumMod val="50000"/>
                  </a:schemeClr>
                </a:solidFill>
              </a:rPr>
              <a:t>+) cần 1 giây để quét một DB của 10.000 bản ghi nếu sử dụng 10 CPU</a:t>
            </a:r>
          </a:p>
          <a:p>
            <a:pPr algn="l" defTabSz="914378">
              <a:spcBef>
                <a:spcPct val="20000"/>
              </a:spcBef>
              <a:defRPr/>
            </a:pPr>
            <a:endParaRPr lang="vi-VN" sz="1200" b="1" smtClean="0">
              <a:solidFill>
                <a:schemeClr val="bg2">
                  <a:lumMod val="50000"/>
                </a:schemeClr>
              </a:solidFill>
            </a:endParaRPr>
          </a:p>
        </p:txBody>
      </p:sp>
      <p:sp>
        <p:nvSpPr>
          <p:cNvPr id="15" name="Text Placeholder 3"/>
          <p:cNvSpPr txBox="1">
            <a:spLocks/>
          </p:cNvSpPr>
          <p:nvPr/>
        </p:nvSpPr>
        <p:spPr>
          <a:xfrm>
            <a:off x="1431350" y="4413952"/>
            <a:ext cx="3408106" cy="1366528"/>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spcBef>
                <a:spcPct val="20000"/>
              </a:spcBef>
              <a:defRPr/>
            </a:pPr>
            <a:r>
              <a:rPr lang="vi-VN" sz="1200" b="1" smtClean="0">
                <a:solidFill>
                  <a:schemeClr val="bg2">
                    <a:lumMod val="50000"/>
                  </a:schemeClr>
                </a:solidFill>
              </a:rPr>
              <a:t>Các nguồn tài nguyên được tăng lên tương ứng với sự gia tăng kích thước của dữ liệu với điều kiện là thời gian chạy không đổi.</a:t>
            </a:r>
          </a:p>
          <a:p>
            <a:pPr algn="l" defTabSz="914378">
              <a:spcBef>
                <a:spcPct val="20000"/>
              </a:spcBef>
              <a:defRPr/>
            </a:pPr>
            <a:r>
              <a:rPr lang="vi-VN" sz="1200" b="1">
                <a:solidFill>
                  <a:schemeClr val="bg2">
                    <a:lumMod val="50000"/>
                  </a:schemeClr>
                </a:solidFill>
              </a:rPr>
              <a:t>	</a:t>
            </a:r>
            <a:r>
              <a:rPr lang="vi-VN" sz="1200" b="1" smtClean="0">
                <a:solidFill>
                  <a:schemeClr val="bg2">
                    <a:lumMod val="50000"/>
                  </a:schemeClr>
                </a:solidFill>
              </a:rPr>
              <a:t>+) 1 giây để quét một DB của 1.000 bản ghi cần sử dụng 1 CPU</a:t>
            </a:r>
          </a:p>
          <a:p>
            <a:pPr algn="l" defTabSz="914378">
              <a:spcBef>
                <a:spcPct val="20000"/>
              </a:spcBef>
              <a:defRPr/>
            </a:pPr>
            <a:r>
              <a:rPr lang="vi-VN" sz="1200" b="1">
                <a:solidFill>
                  <a:schemeClr val="bg2">
                    <a:lumMod val="50000"/>
                  </a:schemeClr>
                </a:solidFill>
              </a:rPr>
              <a:t>	</a:t>
            </a:r>
            <a:r>
              <a:rPr lang="vi-VN" sz="1200" b="1" smtClean="0">
                <a:solidFill>
                  <a:schemeClr val="bg2">
                    <a:lumMod val="50000"/>
                  </a:schemeClr>
                </a:solidFill>
              </a:rPr>
              <a:t>+) 1 giây để quét một DB của 10.000 bản ghi cần sử dụng 10 CPU</a:t>
            </a:r>
            <a:endParaRPr lang="en-US" sz="1200" b="1" dirty="0">
              <a:solidFill>
                <a:schemeClr val="bg2">
                  <a:lumMod val="50000"/>
                </a:schemeClr>
              </a:solidFill>
            </a:endParaRPr>
          </a:p>
        </p:txBody>
      </p:sp>
    </p:spTree>
    <p:extLst>
      <p:ext uri="{BB962C8B-B14F-4D97-AF65-F5344CB8AC3E}">
        <p14:creationId xmlns:p14="http://schemas.microsoft.com/office/powerpoint/2010/main" val="44740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1000" fill="hold"/>
                                        <p:tgtEl>
                                          <p:spTgt spid="40"/>
                                        </p:tgtEl>
                                        <p:attrNameLst>
                                          <p:attrName>ppt_x</p:attrName>
                                        </p:attrNameLst>
                                      </p:cBhvr>
                                      <p:tavLst>
                                        <p:tav tm="0">
                                          <p:val>
                                            <p:strVal val="0-#ppt_w/2"/>
                                          </p:val>
                                        </p:tav>
                                        <p:tav tm="100000">
                                          <p:val>
                                            <p:strVal val="#ppt_x"/>
                                          </p:val>
                                        </p:tav>
                                      </p:tavLst>
                                    </p:anim>
                                    <p:anim calcmode="lin" valueType="num">
                                      <p:cBhvr additive="base">
                                        <p:cTn id="14" dur="10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950" y="821267"/>
            <a:ext cx="5638800" cy="471365"/>
          </a:xfrm>
        </p:spPr>
        <p:txBody>
          <a:bodyPr/>
          <a:lstStyle/>
          <a:p>
            <a:r>
              <a:rPr lang="vi-VN" smtClean="0"/>
              <a:t>Các kiến trúc Parallel Database</a:t>
            </a:r>
            <a:endParaRPr lang="vi-VN"/>
          </a:p>
        </p:txBody>
      </p:sp>
      <p:pic>
        <p:nvPicPr>
          <p:cNvPr id="11" name="Picture Placeholder 10"/>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352" b="2352"/>
          <a:stretch>
            <a:fillRect/>
          </a:stretch>
        </p:blipFill>
        <p:spPr>
          <a:xfrm>
            <a:off x="977900" y="1479550"/>
            <a:ext cx="7200900" cy="5146675"/>
          </a:xfrm>
          <a:pattFill prst="pct5">
            <a:fgClr>
              <a:schemeClr val="tx1">
                <a:lumMod val="10000"/>
                <a:lumOff val="90000"/>
              </a:schemeClr>
            </a:fgClr>
            <a:bgClr>
              <a:schemeClr val="bg1"/>
            </a:bgClr>
          </a:pattFill>
        </p:spPr>
      </p:pic>
    </p:spTree>
    <p:extLst>
      <p:ext uri="{BB962C8B-B14F-4D97-AF65-F5344CB8AC3E}">
        <p14:creationId xmlns:p14="http://schemas.microsoft.com/office/powerpoint/2010/main" val="3992341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915023" y="2932501"/>
            <a:ext cx="2010299" cy="371640"/>
          </a:xfrm>
          <a:prstGeom prst="rect">
            <a:avLst/>
          </a:prstGeom>
          <a:noFill/>
        </p:spPr>
        <p:txBody>
          <a:bodyPr wrap="square" rtlCol="0">
            <a:spAutoFit/>
          </a:bodyPr>
          <a:lstStyle/>
          <a:p>
            <a:pPr defTabSz="685846">
              <a:lnSpc>
                <a:spcPct val="110000"/>
              </a:lnSpc>
            </a:pPr>
            <a:r>
              <a:rPr lang="vi-VN" sz="1650" smtClean="0">
                <a:solidFill>
                  <a:srgbClr val="737572"/>
                </a:solidFill>
                <a:cs typeface="Lato Light"/>
              </a:rPr>
              <a:t>Chia sẻ bộ nhớ</a:t>
            </a:r>
            <a:endParaRPr lang="en-US" sz="1650" dirty="0">
              <a:solidFill>
                <a:srgbClr val="737572"/>
              </a:solidFill>
              <a:cs typeface="Lato Light"/>
            </a:endParaRPr>
          </a:p>
        </p:txBody>
      </p:sp>
      <p:sp>
        <p:nvSpPr>
          <p:cNvPr id="31" name="TextBox 30"/>
          <p:cNvSpPr txBox="1"/>
          <p:nvPr/>
        </p:nvSpPr>
        <p:spPr>
          <a:xfrm>
            <a:off x="1915023" y="4100314"/>
            <a:ext cx="2010299" cy="371640"/>
          </a:xfrm>
          <a:prstGeom prst="rect">
            <a:avLst/>
          </a:prstGeom>
          <a:noFill/>
        </p:spPr>
        <p:txBody>
          <a:bodyPr wrap="square" rtlCol="0">
            <a:spAutoFit/>
          </a:bodyPr>
          <a:lstStyle/>
          <a:p>
            <a:pPr defTabSz="685846">
              <a:lnSpc>
                <a:spcPct val="110000"/>
              </a:lnSpc>
            </a:pPr>
            <a:r>
              <a:rPr lang="vi-VN" sz="1650" smtClean="0">
                <a:solidFill>
                  <a:srgbClr val="737572"/>
                </a:solidFill>
                <a:cs typeface="Lato Light"/>
              </a:rPr>
              <a:t>Chia sẻ ổ cứng</a:t>
            </a:r>
            <a:endParaRPr lang="en-US" sz="1650" dirty="0">
              <a:solidFill>
                <a:srgbClr val="737572"/>
              </a:solidFill>
              <a:cs typeface="Lato Light"/>
            </a:endParaRPr>
          </a:p>
        </p:txBody>
      </p:sp>
      <p:sp>
        <p:nvSpPr>
          <p:cNvPr id="32" name="TextBox 31"/>
          <p:cNvSpPr txBox="1"/>
          <p:nvPr/>
        </p:nvSpPr>
        <p:spPr>
          <a:xfrm>
            <a:off x="5926093" y="2942028"/>
            <a:ext cx="2010299" cy="371640"/>
          </a:xfrm>
          <a:prstGeom prst="rect">
            <a:avLst/>
          </a:prstGeom>
          <a:noFill/>
        </p:spPr>
        <p:txBody>
          <a:bodyPr wrap="square" rtlCol="0">
            <a:spAutoFit/>
          </a:bodyPr>
          <a:lstStyle/>
          <a:p>
            <a:pPr defTabSz="685846">
              <a:lnSpc>
                <a:spcPct val="110000"/>
              </a:lnSpc>
            </a:pPr>
            <a:r>
              <a:rPr lang="vi-VN" sz="1650" smtClean="0">
                <a:solidFill>
                  <a:srgbClr val="737572"/>
                </a:solidFill>
                <a:cs typeface="Lato Light"/>
              </a:rPr>
              <a:t>Không chia sẻ</a:t>
            </a:r>
            <a:endParaRPr lang="en-US" sz="1650" dirty="0">
              <a:solidFill>
                <a:srgbClr val="737572"/>
              </a:solidFill>
              <a:cs typeface="Lato Light"/>
            </a:endParaRPr>
          </a:p>
        </p:txBody>
      </p:sp>
      <p:sp>
        <p:nvSpPr>
          <p:cNvPr id="22" name="Rectangle 21"/>
          <p:cNvSpPr/>
          <p:nvPr/>
        </p:nvSpPr>
        <p:spPr>
          <a:xfrm>
            <a:off x="675317" y="2905849"/>
            <a:ext cx="924936" cy="9257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6"/>
            <a:r>
              <a:rPr lang="vi-VN" sz="2400" b="1" smtClean="0">
                <a:solidFill>
                  <a:prstClr val="white"/>
                </a:solidFill>
              </a:rPr>
              <a:t>1</a:t>
            </a:r>
            <a:endParaRPr lang="en-US" sz="2400" b="1" dirty="0">
              <a:solidFill>
                <a:prstClr val="white"/>
              </a:solidFill>
            </a:endParaRPr>
          </a:p>
        </p:txBody>
      </p:sp>
      <p:sp>
        <p:nvSpPr>
          <p:cNvPr id="24" name="Rectangle 23"/>
          <p:cNvSpPr/>
          <p:nvPr/>
        </p:nvSpPr>
        <p:spPr>
          <a:xfrm>
            <a:off x="4644268" y="2905849"/>
            <a:ext cx="924936" cy="9257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6"/>
            <a:r>
              <a:rPr lang="vi-VN" sz="2400" b="1" smtClean="0">
                <a:solidFill>
                  <a:prstClr val="white"/>
                </a:solidFill>
              </a:rPr>
              <a:t>3</a:t>
            </a:r>
            <a:endParaRPr lang="en-US" sz="2400" b="1" dirty="0">
              <a:solidFill>
                <a:prstClr val="white"/>
              </a:solidFill>
            </a:endParaRPr>
          </a:p>
        </p:txBody>
      </p:sp>
      <p:sp>
        <p:nvSpPr>
          <p:cNvPr id="23" name="Rectangle 22"/>
          <p:cNvSpPr/>
          <p:nvPr/>
        </p:nvSpPr>
        <p:spPr>
          <a:xfrm>
            <a:off x="675317" y="4066512"/>
            <a:ext cx="924936" cy="9257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6"/>
            <a:r>
              <a:rPr lang="vi-VN" sz="2400" b="1" smtClean="0">
                <a:solidFill>
                  <a:prstClr val="white"/>
                </a:solidFill>
              </a:rPr>
              <a:t>2</a:t>
            </a:r>
            <a:endParaRPr lang="en-US" sz="2400" b="1" dirty="0">
              <a:solidFill>
                <a:prstClr val="white"/>
              </a:solidFill>
            </a:endParaRPr>
          </a:p>
        </p:txBody>
      </p:sp>
      <p:sp>
        <p:nvSpPr>
          <p:cNvPr id="48" name="TextBox 47"/>
          <p:cNvSpPr txBox="1"/>
          <p:nvPr/>
        </p:nvSpPr>
        <p:spPr>
          <a:xfrm>
            <a:off x="567789" y="2029797"/>
            <a:ext cx="8023022" cy="523220"/>
          </a:xfrm>
          <a:prstGeom prst="rect">
            <a:avLst/>
          </a:prstGeom>
          <a:noFill/>
        </p:spPr>
        <p:txBody>
          <a:bodyPr wrap="square" rtlCol="0">
            <a:spAutoFit/>
          </a:bodyPr>
          <a:lstStyle/>
          <a:p>
            <a:pPr defTabSz="685846"/>
            <a:r>
              <a:rPr lang="vi-VN" sz="1200" smtClean="0">
                <a:cs typeface="Lato Light"/>
              </a:rPr>
              <a:t>Ý tưởng cơ bản đằng sau Parallel DB là nhằm thực hiện các bước đánh giá song song bất cứ khi nào có thể.</a:t>
            </a:r>
          </a:p>
          <a:p>
            <a:pPr defTabSz="685846"/>
            <a:r>
              <a:rPr lang="vi-VN" sz="1600" b="1" smtClean="0">
                <a:solidFill>
                  <a:srgbClr val="0070C0"/>
                </a:solidFill>
              </a:rPr>
              <a:t>3 kiến trúc chính được đề xuất để xây dựng DBMS song song:</a:t>
            </a:r>
            <a:endParaRPr lang="en-US" sz="1600" b="1">
              <a:solidFill>
                <a:srgbClr val="0070C0"/>
              </a:solidFill>
            </a:endParaRPr>
          </a:p>
        </p:txBody>
      </p:sp>
      <p:cxnSp>
        <p:nvCxnSpPr>
          <p:cNvPr id="20" name="Straight Connector 8"/>
          <p:cNvCxnSpPr/>
          <p:nvPr/>
        </p:nvCxnSpPr>
        <p:spPr>
          <a:xfrm rot="5400000">
            <a:off x="4589864" y="1357444"/>
            <a:ext cx="0" cy="492654"/>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21" name="TextBox 9"/>
          <p:cNvSpPr txBox="1"/>
          <p:nvPr/>
        </p:nvSpPr>
        <p:spPr>
          <a:xfrm>
            <a:off x="3114621" y="1109255"/>
            <a:ext cx="2912399" cy="341632"/>
          </a:xfrm>
          <a:prstGeom prst="rect">
            <a:avLst/>
          </a:prstGeom>
          <a:noFill/>
        </p:spPr>
        <p:txBody>
          <a:bodyPr wrap="none" rtlCol="0">
            <a:spAutoFit/>
          </a:bodyPr>
          <a:lstStyle/>
          <a:p>
            <a:pPr algn="ctr" defTabSz="685846">
              <a:lnSpc>
                <a:spcPct val="90000"/>
              </a:lnSpc>
            </a:pPr>
            <a:r>
              <a:rPr lang="vi-VN" smtClean="0">
                <a:solidFill>
                  <a:srgbClr val="0D73B2"/>
                </a:solidFill>
                <a:cs typeface="Lato Light"/>
              </a:rPr>
              <a:t>Kiến trúc Parallel Database</a:t>
            </a:r>
            <a:endParaRPr lang="en-US" dirty="0">
              <a:solidFill>
                <a:srgbClr val="0D73B2"/>
              </a:solidFill>
              <a:cs typeface="Lato Light"/>
            </a:endParaRPr>
          </a:p>
        </p:txBody>
      </p:sp>
    </p:spTree>
    <p:extLst>
      <p:ext uri="{BB962C8B-B14F-4D97-AF65-F5344CB8AC3E}">
        <p14:creationId xmlns:p14="http://schemas.microsoft.com/office/powerpoint/2010/main" val="197351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48" grpId="0"/>
    </p:bldLst>
  </p:timing>
</p:sld>
</file>

<file path=ppt/tags/tag1.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ags/tag10.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ags/tag11.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ags/tag12.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ags/tag2.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ags/tag3.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ags/tag4.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ags/tag5.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ags/tag6.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ags/tag7.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ags/tag8.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ags/tag9.xml><?xml version="1.0" encoding="utf-8"?>
<p:tagLst xmlns:a="http://schemas.openxmlformats.org/drawingml/2006/main" xmlns:r="http://schemas.openxmlformats.org/officeDocument/2006/relationships" xmlns:p="http://schemas.openxmlformats.org/presentationml/2006/main">
  <p:tag name="LIBSRC" val="D:\PowerPoint Design Aids\Slide Library\19. Portfolio\ZSkzj.pptx"/>
</p:tagLst>
</file>

<file path=ppt/theme/theme1.xml><?xml version="1.0" encoding="utf-8"?>
<a:theme xmlns:a="http://schemas.openxmlformats.org/drawingml/2006/main" name="3_Office Theme">
  <a:themeElements>
    <a:clrScheme name="Custom 1">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Custom 1">
      <a:majorFont>
        <a:latin typeface="Calibri"/>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Custom 7">
      <a:dk1>
        <a:srgbClr val="81858C"/>
      </a:dk1>
      <a:lt1>
        <a:sysClr val="window" lastClr="FFFFFF"/>
      </a:lt1>
      <a:dk2>
        <a:srgbClr val="44546A"/>
      </a:dk2>
      <a:lt2>
        <a:srgbClr val="E7E6E6"/>
      </a:lt2>
      <a:accent1>
        <a:srgbClr val="43A390"/>
      </a:accent1>
      <a:accent2>
        <a:srgbClr val="444A53"/>
      </a:accent2>
      <a:accent3>
        <a:srgbClr val="626870"/>
      </a:accent3>
      <a:accent4>
        <a:srgbClr val="636871"/>
      </a:accent4>
      <a:accent5>
        <a:srgbClr val="4472C4"/>
      </a:accent5>
      <a:accent6>
        <a:srgbClr val="70AD47"/>
      </a:accent6>
      <a:hlink>
        <a:srgbClr val="0563C1"/>
      </a:hlink>
      <a:folHlink>
        <a:srgbClr val="954F72"/>
      </a:folHlink>
    </a:clrScheme>
    <a:fontScheme name="Custom 3">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7F8F7">
            <a:alpha val="0"/>
          </a:srgbClr>
        </a:solidFill>
        <a:ln w="3175">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Business Growth - Light Version">
      <a:dk1>
        <a:srgbClr val="737572"/>
      </a:dk1>
      <a:lt1>
        <a:sysClr val="window" lastClr="FFFFFF"/>
      </a:lt1>
      <a:dk2>
        <a:srgbClr val="445469"/>
      </a:dk2>
      <a:lt2>
        <a:srgbClr val="F6F7FA"/>
      </a:lt2>
      <a:accent1>
        <a:srgbClr val="0D73B2"/>
      </a:accent1>
      <a:accent2>
        <a:srgbClr val="445468"/>
      </a:accent2>
      <a:accent3>
        <a:srgbClr val="33D1AD"/>
      </a:accent3>
      <a:accent4>
        <a:srgbClr val="F19A14"/>
      </a:accent4>
      <a:accent5>
        <a:srgbClr val="91CE55"/>
      </a:accent5>
      <a:accent6>
        <a:srgbClr val="CAC9D0"/>
      </a:accent6>
      <a:hlink>
        <a:srgbClr val="216BA9"/>
      </a:hlink>
      <a:folHlink>
        <a:srgbClr val="1FB18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 Draw</Template>
  <TotalTime>1564</TotalTime>
  <Words>1260</Words>
  <Application>Microsoft Office PowerPoint</Application>
  <PresentationFormat>On-screen Show (4:3)</PresentationFormat>
  <Paragraphs>165</Paragraphs>
  <Slides>20</Slides>
  <Notes>4</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20</vt:i4>
      </vt:variant>
    </vt:vector>
  </HeadingPairs>
  <TitlesOfParts>
    <vt:vector size="39" baseType="lpstr">
      <vt:lpstr>MS PGothic</vt:lpstr>
      <vt:lpstr>Arial</vt:lpstr>
      <vt:lpstr>Calibri</vt:lpstr>
      <vt:lpstr>Calibri Light</vt:lpstr>
      <vt:lpstr>Helvetica Neue Light</vt:lpstr>
      <vt:lpstr>HP Simplified</vt:lpstr>
      <vt:lpstr>Lato</vt:lpstr>
      <vt:lpstr>Lato Black</vt:lpstr>
      <vt:lpstr>Lato Light</vt:lpstr>
      <vt:lpstr>Lato Regular</vt:lpstr>
      <vt:lpstr>Open Sans Condensed</vt:lpstr>
      <vt:lpstr>Open Sans Condensed Light</vt:lpstr>
      <vt:lpstr>Raleway Light</vt:lpstr>
      <vt:lpstr>Segoe UI Semilight</vt:lpstr>
      <vt:lpstr>Tahoma</vt:lpstr>
      <vt:lpstr>Times New Roman</vt:lpstr>
      <vt:lpstr>3_Office Theme</vt:lpstr>
      <vt:lpstr>4_Office Theme</vt:lpstr>
      <vt:lpstr>Custom Design</vt:lpstr>
      <vt:lpstr>PowerPoint Presentation</vt:lpstr>
      <vt:lpstr>Nội dung thuyết trình</vt:lpstr>
      <vt:lpstr>PowerPoint Presentation</vt:lpstr>
      <vt:lpstr>PowerPoint Presentation</vt:lpstr>
      <vt:lpstr>Thế nào là Parallel Database?</vt:lpstr>
      <vt:lpstr>PowerPoint Presentation</vt:lpstr>
      <vt:lpstr>PowerPoint Presentation</vt:lpstr>
      <vt:lpstr>Các kiến trúc Parallel Database</vt:lpstr>
      <vt:lpstr>PowerPoint Presentation</vt:lpstr>
      <vt:lpstr>PowerPoint Presentation</vt:lpstr>
      <vt:lpstr>PowerPoint Presentation</vt:lpstr>
      <vt:lpstr>PowerPoint Presentation</vt:lpstr>
      <vt:lpstr>Cơ sở dữ liệu dạng cột khác cơ sở dữ liệu lưu trữ theo bản ghi như thế nào?</vt:lpstr>
      <vt:lpstr>Cơ sở dữ liệu dạng cột khác cơ sở dữ liệu lưu trữ theo bản ghi như thế nào?</vt:lpstr>
      <vt:lpstr>Thế nào là Columnar Database?</vt:lpstr>
      <vt:lpstr>PowerPoint Presentation</vt:lpstr>
      <vt:lpstr>PowerPoint Presentation</vt:lpstr>
      <vt:lpstr>PowerPoint Presentation</vt:lpstr>
      <vt:lpstr>PowerPoint Presentation</vt:lpstr>
      <vt:lpstr>PowerPoint Presentation</vt:lpstr>
    </vt:vector>
  </TitlesOfParts>
  <Manager>Nguyen To Quoc Thai</Manager>
  <Company>Nguyen To Quoc Thai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Nguyen To Quoc Thai</dc:title>
  <dc:subject>Nguyen To Quoc Thai</dc:subject>
  <dc:creator>Nguyen To Quoc Thai</dc:creator>
  <cp:keywords>Nguyen To Quoc Thai</cp:keywords>
  <dc:description>Nguyen To Quoc Thai</dc:description>
  <cp:lastModifiedBy>A</cp:lastModifiedBy>
  <cp:revision>258</cp:revision>
  <dcterms:created xsi:type="dcterms:W3CDTF">2015-06-01T10:32:59Z</dcterms:created>
  <dcterms:modified xsi:type="dcterms:W3CDTF">2016-05-25T01:51:48Z</dcterms:modified>
  <cp:category>Nguyen To Quoc Thai</cp:category>
</cp:coreProperties>
</file>