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2.xml" ContentType="application/vnd.openxmlformats-officedocument.presentationml.tags+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7" r:id="rId4"/>
    <p:sldId id="262" r:id="rId5"/>
    <p:sldId id="261" r:id="rId6"/>
    <p:sldId id="259" r:id="rId7"/>
    <p:sldId id="263" r:id="rId8"/>
    <p:sldId id="264" r:id="rId9"/>
    <p:sldId id="260" r:id="rId10"/>
  </p:sldIdLst>
  <p:sldSz cx="9144000" cy="6858000" type="screen4x3"/>
  <p:notesSz cx="6858000" cy="9144000"/>
  <p:embeddedFontLst>
    <p:embeddedFont>
      <p:font typeface="Tw Cen MT" pitchFamily="34" charset="0"/>
      <p:regular r:id="rId11"/>
      <p:bold r:id="rId12"/>
      <p:italic r:id="rId13"/>
      <p:boldItalic r:id="rId14"/>
    </p:embeddedFont>
    <p:embeddedFont>
      <p:font typeface="Segoe UI" pitchFamily="34" charset="0"/>
      <p:regular r:id="rId15"/>
      <p:bold r:id="rId16"/>
      <p:italic r:id="rId17"/>
      <p:boldItalic r:id="rId18"/>
    </p:embeddedFont>
    <p:embeddedFont>
      <p:font typeface="Gulim" pitchFamily="34" charset="-127"/>
      <p:regular r:id="rId19"/>
    </p:embeddedFont>
    <p:embeddedFont>
      <p:font typeface="Lucida Fax" pitchFamily="18" charset="0"/>
      <p:regular r:id="rId20"/>
      <p:bold r:id="rId21"/>
      <p:italic r:id="rId22"/>
      <p:boldItalic r:id="rId23"/>
    </p:embeddedFont>
    <p:embeddedFont>
      <p:font typeface="ＭＳ Ｐゴシック" pitchFamily="34" charset="-128"/>
      <p:regular r:id="rId24"/>
    </p:embeddedFont>
    <p:embeddedFont>
      <p:font typeface="Calibri" pitchFamily="34" charset="0"/>
      <p:regular r:id="rId25"/>
      <p:bold r:id="rId26"/>
      <p:italic r:id="rId27"/>
      <p:boldItalic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DDDDDD"/>
    <a:srgbClr val="969696"/>
    <a:srgbClr val="006600"/>
    <a:srgbClr val="008000"/>
    <a:srgbClr val="00CC00"/>
    <a:srgbClr val="339933"/>
    <a:srgbClr val="5F5F5F"/>
    <a:srgbClr val="777777"/>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846" y="7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AA028-B2E3-4296-9E2A-E7058999A3C9}"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4D18F59D-E502-48E0-8B9E-4113120AC05B}">
      <dgm:prSet custT="1"/>
      <dgm:spPr>
        <a:solidFill>
          <a:schemeClr val="accent2"/>
        </a:solidFill>
      </dgm:spPr>
      <dgm:t>
        <a:bodyPr>
          <a:scene3d>
            <a:camera prst="orthographicFront"/>
            <a:lightRig rig="threePt" dir="t"/>
          </a:scene3d>
          <a:sp3d extrusionH="57150">
            <a:extrusionClr>
              <a:schemeClr val="tx1"/>
            </a:extrusionClr>
          </a:sp3d>
        </a:bodyPr>
        <a:lstStyle/>
        <a:p>
          <a:pPr rtl="0"/>
          <a:r>
            <a:rPr lang="en-US" sz="3600" baseline="0" smtClean="0">
              <a:ln>
                <a:solidFill>
                  <a:srgbClr val="00B050">
                    <a:alpha val="0"/>
                  </a:srgbClr>
                </a:solidFill>
              </a:ln>
              <a:solidFill>
                <a:schemeClr val="dk1">
                  <a:hueOff val="0"/>
                  <a:satOff val="0"/>
                  <a:lumOff val="0"/>
                </a:schemeClr>
              </a:solidFill>
            </a:rPr>
            <a:t>Hệ thống quản lý công việc </a:t>
          </a:r>
          <a:r>
            <a:rPr lang="en-US" sz="8000" baseline="0" smtClean="0">
              <a:ln cmpd="sng">
                <a:solidFill>
                  <a:srgbClr val="00B050">
                    <a:alpha val="0"/>
                  </a:srgbClr>
                </a:solidFill>
              </a:ln>
              <a:solidFill>
                <a:schemeClr val="dk1">
                  <a:hueOff val="0"/>
                  <a:satOff val="0"/>
                  <a:lumOff val="0"/>
                </a:schemeClr>
              </a:solidFill>
              <a:effectLst>
                <a:innerShdw blurRad="1270000" dist="2540000" dir="21540000">
                  <a:prstClr val="black">
                    <a:alpha val="0"/>
                  </a:prstClr>
                </a:innerShdw>
              </a:effectLst>
            </a:rPr>
            <a:t>WMS</a:t>
          </a:r>
          <a:endParaRPr lang="en-US" sz="8000" baseline="0">
            <a:ln cmpd="sng">
              <a:solidFill>
                <a:srgbClr val="00B050">
                  <a:alpha val="0"/>
                </a:srgbClr>
              </a:solidFill>
            </a:ln>
            <a:solidFill>
              <a:schemeClr val="dk1">
                <a:hueOff val="0"/>
                <a:satOff val="0"/>
                <a:lumOff val="0"/>
              </a:schemeClr>
            </a:solidFill>
            <a:effectLst>
              <a:innerShdw blurRad="1270000" dist="2540000" dir="21540000">
                <a:prstClr val="black">
                  <a:alpha val="0"/>
                </a:prstClr>
              </a:innerShdw>
            </a:effectLst>
          </a:endParaRPr>
        </a:p>
      </dgm:t>
    </dgm:pt>
    <dgm:pt modelId="{7AC23DCD-7FB9-4B35-9001-0FA7ADB5DD6C}" type="parTrans" cxnId="{BFE1E571-F69A-4BD8-90D5-DFC985843D1F}">
      <dgm:prSet/>
      <dgm:spPr/>
      <dgm:t>
        <a:bodyPr/>
        <a:lstStyle/>
        <a:p>
          <a:endParaRPr lang="en-US"/>
        </a:p>
      </dgm:t>
    </dgm:pt>
    <dgm:pt modelId="{5FC5FE12-482B-4FA2-842C-49FA67C48870}" type="sibTrans" cxnId="{BFE1E571-F69A-4BD8-90D5-DFC985843D1F}">
      <dgm:prSet/>
      <dgm:spPr/>
      <dgm:t>
        <a:bodyPr/>
        <a:lstStyle/>
        <a:p>
          <a:endParaRPr lang="en-US"/>
        </a:p>
      </dgm:t>
    </dgm:pt>
    <dgm:pt modelId="{C8A5664E-B0B3-4214-A9E3-CC7E70583D07}" type="pres">
      <dgm:prSet presAssocID="{433AA028-B2E3-4296-9E2A-E7058999A3C9}" presName="Name0" presStyleCnt="0">
        <dgm:presLayoutVars>
          <dgm:chMax val="7"/>
          <dgm:dir/>
          <dgm:animLvl val="lvl"/>
          <dgm:resizeHandles val="exact"/>
        </dgm:presLayoutVars>
      </dgm:prSet>
      <dgm:spPr/>
      <dgm:t>
        <a:bodyPr/>
        <a:lstStyle/>
        <a:p>
          <a:endParaRPr lang="en-US"/>
        </a:p>
      </dgm:t>
    </dgm:pt>
    <dgm:pt modelId="{D26669D0-FC26-4F11-BEAA-A558992254F0}" type="pres">
      <dgm:prSet presAssocID="{4D18F59D-E502-48E0-8B9E-4113120AC05B}" presName="circle1" presStyleLbl="node1" presStyleIdx="0" presStyleCnt="1"/>
      <dgm:spPr/>
    </dgm:pt>
    <dgm:pt modelId="{197D91F9-51A5-461A-9425-2D2F3C9C38CA}" type="pres">
      <dgm:prSet presAssocID="{4D18F59D-E502-48E0-8B9E-4113120AC05B}" presName="space" presStyleCnt="0"/>
      <dgm:spPr/>
    </dgm:pt>
    <dgm:pt modelId="{97360500-CF8F-44D9-946B-2E34E522BE8A}" type="pres">
      <dgm:prSet presAssocID="{4D18F59D-E502-48E0-8B9E-4113120AC05B}" presName="rect1" presStyleLbl="alignAcc1" presStyleIdx="0" presStyleCnt="1"/>
      <dgm:spPr/>
      <dgm:t>
        <a:bodyPr/>
        <a:lstStyle/>
        <a:p>
          <a:endParaRPr lang="en-US"/>
        </a:p>
      </dgm:t>
    </dgm:pt>
    <dgm:pt modelId="{BDF2627A-150E-4E6C-84D9-A3D0D1C227FE}" type="pres">
      <dgm:prSet presAssocID="{4D18F59D-E502-48E0-8B9E-4113120AC05B}" presName="rect1ParTxNoCh" presStyleLbl="alignAcc1" presStyleIdx="0" presStyleCnt="1">
        <dgm:presLayoutVars>
          <dgm:chMax val="1"/>
          <dgm:bulletEnabled val="1"/>
        </dgm:presLayoutVars>
      </dgm:prSet>
      <dgm:spPr/>
      <dgm:t>
        <a:bodyPr/>
        <a:lstStyle/>
        <a:p>
          <a:endParaRPr lang="en-US"/>
        </a:p>
      </dgm:t>
    </dgm:pt>
  </dgm:ptLst>
  <dgm:cxnLst>
    <dgm:cxn modelId="{BFE1E571-F69A-4BD8-90D5-DFC985843D1F}" srcId="{433AA028-B2E3-4296-9E2A-E7058999A3C9}" destId="{4D18F59D-E502-48E0-8B9E-4113120AC05B}" srcOrd="0" destOrd="0" parTransId="{7AC23DCD-7FB9-4B35-9001-0FA7ADB5DD6C}" sibTransId="{5FC5FE12-482B-4FA2-842C-49FA67C48870}"/>
    <dgm:cxn modelId="{B782E557-2DD2-4E0D-AC29-B58423957419}" type="presOf" srcId="{4D18F59D-E502-48E0-8B9E-4113120AC05B}" destId="{BDF2627A-150E-4E6C-84D9-A3D0D1C227FE}" srcOrd="1" destOrd="0" presId="urn:microsoft.com/office/officeart/2005/8/layout/target3"/>
    <dgm:cxn modelId="{61F70B7F-ECCA-4124-BC3E-0D60FE8A97A3}" type="presOf" srcId="{433AA028-B2E3-4296-9E2A-E7058999A3C9}" destId="{C8A5664E-B0B3-4214-A9E3-CC7E70583D07}" srcOrd="0" destOrd="0" presId="urn:microsoft.com/office/officeart/2005/8/layout/target3"/>
    <dgm:cxn modelId="{A2BDA3C3-141E-4DB4-9D66-3B4FF66557E9}" type="presOf" srcId="{4D18F59D-E502-48E0-8B9E-4113120AC05B}" destId="{97360500-CF8F-44D9-946B-2E34E522BE8A}" srcOrd="0" destOrd="0" presId="urn:microsoft.com/office/officeart/2005/8/layout/target3"/>
    <dgm:cxn modelId="{C4704769-9965-423B-A3FF-A5FA019773B9}" type="presParOf" srcId="{C8A5664E-B0B3-4214-A9E3-CC7E70583D07}" destId="{D26669D0-FC26-4F11-BEAA-A558992254F0}" srcOrd="0" destOrd="0" presId="urn:microsoft.com/office/officeart/2005/8/layout/target3"/>
    <dgm:cxn modelId="{F5851F81-A434-417A-8905-BE4B0C5E59C4}" type="presParOf" srcId="{C8A5664E-B0B3-4214-A9E3-CC7E70583D07}" destId="{197D91F9-51A5-461A-9425-2D2F3C9C38CA}" srcOrd="1" destOrd="0" presId="urn:microsoft.com/office/officeart/2005/8/layout/target3"/>
    <dgm:cxn modelId="{1AD4A5A6-2D9D-4941-9C70-DCAD6F6ECE18}" type="presParOf" srcId="{C8A5664E-B0B3-4214-A9E3-CC7E70583D07}" destId="{97360500-CF8F-44D9-946B-2E34E522BE8A}" srcOrd="2" destOrd="0" presId="urn:microsoft.com/office/officeart/2005/8/layout/target3"/>
    <dgm:cxn modelId="{D07A0DD8-087C-4E6A-BD64-007CFAFBC7EB}" type="presParOf" srcId="{C8A5664E-B0B3-4214-A9E3-CC7E70583D07}" destId="{BDF2627A-150E-4E6C-84D9-A3D0D1C227FE}" srcOrd="3" destOrd="0" presId="urn:microsoft.com/office/officeart/2005/8/layout/targe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6669D0-FC26-4F11-BEAA-A558992254F0}">
      <dsp:nvSpPr>
        <dsp:cNvPr id="0" name=""/>
        <dsp:cNvSpPr/>
      </dsp:nvSpPr>
      <dsp:spPr>
        <a:xfrm>
          <a:off x="0" y="0"/>
          <a:ext cx="1371599" cy="137159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360500-CF8F-44D9-946B-2E34E522BE8A}">
      <dsp:nvSpPr>
        <dsp:cNvPr id="0" name=""/>
        <dsp:cNvSpPr/>
      </dsp:nvSpPr>
      <dsp:spPr>
        <a:xfrm>
          <a:off x="685799" y="0"/>
          <a:ext cx="8001000" cy="1371599"/>
        </a:xfrm>
        <a:prstGeom prst="rect">
          <a:avLst/>
        </a:prstGeom>
        <a:solidFill>
          <a:schemeClr val="accent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scene3d>
            <a:camera prst="orthographicFront"/>
            <a:lightRig rig="threePt" dir="t"/>
          </a:scene3d>
          <a:sp3d extrusionH="57150">
            <a:extrusionClr>
              <a:schemeClr val="tx1"/>
            </a:extrusionClr>
          </a:sp3d>
        </a:bodyPr>
        <a:lstStyle/>
        <a:p>
          <a:pPr lvl="0" algn="ctr" defTabSz="1600200" rtl="0">
            <a:lnSpc>
              <a:spcPct val="90000"/>
            </a:lnSpc>
            <a:spcBef>
              <a:spcPct val="0"/>
            </a:spcBef>
            <a:spcAft>
              <a:spcPct val="35000"/>
            </a:spcAft>
          </a:pPr>
          <a:r>
            <a:rPr lang="en-US" sz="3600" kern="1200" baseline="0" smtClean="0">
              <a:ln>
                <a:solidFill>
                  <a:srgbClr val="00B050">
                    <a:alpha val="0"/>
                  </a:srgbClr>
                </a:solidFill>
              </a:ln>
              <a:solidFill>
                <a:schemeClr val="dk1">
                  <a:hueOff val="0"/>
                  <a:satOff val="0"/>
                  <a:lumOff val="0"/>
                </a:schemeClr>
              </a:solidFill>
            </a:rPr>
            <a:t>Hệ thống quản lý công việc </a:t>
          </a:r>
          <a:r>
            <a:rPr lang="en-US" sz="8000" kern="1200" baseline="0" smtClean="0">
              <a:ln cmpd="sng">
                <a:solidFill>
                  <a:srgbClr val="00B050">
                    <a:alpha val="0"/>
                  </a:srgbClr>
                </a:solidFill>
              </a:ln>
              <a:solidFill>
                <a:schemeClr val="dk1">
                  <a:hueOff val="0"/>
                  <a:satOff val="0"/>
                  <a:lumOff val="0"/>
                </a:schemeClr>
              </a:solidFill>
              <a:effectLst>
                <a:innerShdw blurRad="1270000" dist="2540000" dir="21540000">
                  <a:prstClr val="black">
                    <a:alpha val="0"/>
                  </a:prstClr>
                </a:innerShdw>
              </a:effectLst>
            </a:rPr>
            <a:t>WMS</a:t>
          </a:r>
          <a:endParaRPr lang="en-US" sz="8000" kern="1200" baseline="0">
            <a:ln cmpd="sng">
              <a:solidFill>
                <a:srgbClr val="00B050">
                  <a:alpha val="0"/>
                </a:srgbClr>
              </a:solidFill>
            </a:ln>
            <a:solidFill>
              <a:schemeClr val="dk1">
                <a:hueOff val="0"/>
                <a:satOff val="0"/>
                <a:lumOff val="0"/>
              </a:schemeClr>
            </a:solidFill>
            <a:effectLst>
              <a:innerShdw blurRad="1270000" dist="2540000" dir="21540000">
                <a:prstClr val="black">
                  <a:alpha val="0"/>
                </a:prstClr>
              </a:innerShdw>
            </a:effectLst>
          </a:endParaRPr>
        </a:p>
      </dsp:txBody>
      <dsp:txXfrm>
        <a:off x="685799" y="0"/>
        <a:ext cx="8001000" cy="137159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828800"/>
            <a:ext cx="8686800" cy="1371600"/>
          </a:xfrm>
          <a:noFill/>
          <a:ln>
            <a:noFill/>
          </a:ln>
          <a:effectLst/>
        </p:spPr>
        <p:txBody>
          <a:bodyPr vert="horz" wrap="square" lIns="91440" tIns="45720" rIns="91440" bIns="45720" numCol="1" anchor="ctr" anchorCtr="0" compatLnSpc="1">
            <a:prstTxWarp prst="textNoShape">
              <a:avLst/>
            </a:prstTxWarp>
          </a:bodyPr>
          <a:lstStyle>
            <a:lvl1pPr algn="ctr" rtl="0">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228600" y="3733800"/>
            <a:ext cx="8686800" cy="1219200"/>
          </a:xfrm>
        </p:spPr>
        <p:txBody>
          <a:bodyPr/>
          <a:lstStyle>
            <a:lvl1pPr marL="0" indent="0" algn="ctr">
              <a:buFontTx/>
              <a:buNone/>
              <a:defRPr/>
            </a:lvl1pPr>
          </a:lstStyle>
          <a:p>
            <a:pPr lvl="0"/>
            <a:r>
              <a:rPr lang="en-US" noProof="0" smtClean="0"/>
              <a:t>Click to edit Master subtitle style</a:t>
            </a:r>
            <a:endParaRPr lang="en-US" noProof="0" dirty="0" smtClean="0"/>
          </a:p>
        </p:txBody>
      </p:sp>
      <p:sp>
        <p:nvSpPr>
          <p:cNvPr id="3076" name="Rectangle 4"/>
          <p:cNvSpPr>
            <a:spLocks noGrp="1" noChangeArrowheads="1"/>
          </p:cNvSpPr>
          <p:nvPr>
            <p:ph type="dt" sz="half" idx="2"/>
          </p:nvPr>
        </p:nvSpPr>
        <p:spPr>
          <a:xfrm>
            <a:off x="228600" y="6229350"/>
            <a:ext cx="2133600" cy="476250"/>
          </a:xfrm>
          <a:prstGeom prst="rect">
            <a:avLst/>
          </a:prstGeom>
        </p:spPr>
        <p:txBody>
          <a:bodyPr/>
          <a:lstStyle>
            <a:lvl1pPr>
              <a:defRPr/>
            </a:lvl1pPr>
          </a:lstStyle>
          <a:p>
            <a:fld id="{F556F85C-A4C1-4CD4-AFA8-2B3B42A6426B}" type="datetimeFigureOut">
              <a:rPr lang="en-US" smtClean="0"/>
              <a:pPr/>
              <a:t>9/5/2013</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2D00B80B-0ECD-463D-8033-D6DF23B713BC}" type="slidenum">
              <a:rPr lang="en-US" smtClean="0"/>
              <a:pPr/>
              <a:t>‹#›</a:t>
            </a:fld>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8100" y="5943600"/>
            <a:ext cx="1998508" cy="909797"/>
          </a:xfrm>
          <a:prstGeom prst="rect">
            <a:avLst/>
          </a:prstGeom>
          <a:effectLst>
            <a:softEdge rad="63500"/>
          </a:effec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Image ver">
    <p:spTree>
      <p:nvGrpSpPr>
        <p:cNvPr id="1" name=""/>
        <p:cNvGrpSpPr/>
        <p:nvPr/>
      </p:nvGrpSpPr>
      <p:grpSpPr>
        <a:xfrm>
          <a:off x="0" y="0"/>
          <a:ext cx="0" cy="0"/>
          <a:chOff x="0" y="0"/>
          <a:chExt cx="0" cy="0"/>
        </a:xfrm>
      </p:grpSpPr>
      <p:sp>
        <p:nvSpPr>
          <p:cNvPr id="5" name="Title 4"/>
          <p:cNvSpPr>
            <a:spLocks noGrp="1"/>
          </p:cNvSpPr>
          <p:nvPr>
            <p:ph type="title"/>
          </p:nvPr>
        </p:nvSpPr>
        <p:spPr>
          <a:xfrm>
            <a:off x="228600" y="0"/>
            <a:ext cx="5867400" cy="1066800"/>
          </a:xfrm>
        </p:spPr>
        <p:txBody>
          <a:bodyPr/>
          <a:lstStyle/>
          <a:p>
            <a:r>
              <a:rPr lang="en-US" smtClean="0"/>
              <a:t>Click to edit Master title style</a:t>
            </a:r>
            <a:endParaRPr lang="en-US"/>
          </a:p>
        </p:txBody>
      </p:sp>
      <p:sp>
        <p:nvSpPr>
          <p:cNvPr id="6" name="Picture Placeholder 10"/>
          <p:cNvSpPr>
            <a:spLocks noGrp="1"/>
          </p:cNvSpPr>
          <p:nvPr>
            <p:ph type="pic" sz="quarter" idx="13"/>
          </p:nvPr>
        </p:nvSpPr>
        <p:spPr>
          <a:xfrm>
            <a:off x="6324600" y="228600"/>
            <a:ext cx="2590800" cy="5029200"/>
          </a:xfrm>
          <a:prstGeom prst="roundRect">
            <a:avLst/>
          </a:prstGeom>
          <a:effectLst>
            <a:outerShdw blurRad="50800" dist="38100" dir="2700000" algn="tl" rotWithShape="0">
              <a:prstClr val="black">
                <a:alpha val="25000"/>
              </a:prstClr>
            </a:outerShdw>
          </a:effectLst>
        </p:spPr>
        <p:txBody>
          <a:bodyPr/>
          <a:lstStyle>
            <a:lvl1pPr marL="342900" marR="0" indent="-342900" algn="l" defTabSz="914400" rtl="0" eaLnBrk="1" fontAlgn="base" latinLnBrk="0" hangingPunct="1">
              <a:lnSpc>
                <a:spcPct val="100000"/>
              </a:lnSpc>
              <a:spcBef>
                <a:spcPct val="20000"/>
              </a:spcBef>
              <a:spcAft>
                <a:spcPct val="0"/>
              </a:spcAft>
              <a:buClrTx/>
              <a:buSzTx/>
              <a:buFontTx/>
              <a:buNone/>
              <a:tabLst/>
              <a:defRPr/>
            </a:lvl1pPr>
          </a:lstStyle>
          <a:p>
            <a:r>
              <a:rPr lang="en-US" smtClean="0"/>
              <a:t>Click icon to add picture</a:t>
            </a:r>
            <a:endParaRPr lang="en-US" dirty="0"/>
          </a:p>
        </p:txBody>
      </p:sp>
      <p:sp>
        <p:nvSpPr>
          <p:cNvPr id="9" name="Text Placeholder 8"/>
          <p:cNvSpPr>
            <a:spLocks noGrp="1"/>
          </p:cNvSpPr>
          <p:nvPr>
            <p:ph type="body" sz="quarter" idx="14"/>
          </p:nvPr>
        </p:nvSpPr>
        <p:spPr>
          <a:xfrm>
            <a:off x="228600" y="1371600"/>
            <a:ext cx="58674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2"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3"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Punch">
    <p:spTree>
      <p:nvGrpSpPr>
        <p:cNvPr id="1" name=""/>
        <p:cNvGrpSpPr/>
        <p:nvPr/>
      </p:nvGrpSpPr>
      <p:grpSpPr>
        <a:xfrm>
          <a:off x="0" y="0"/>
          <a:ext cx="0" cy="0"/>
          <a:chOff x="0" y="0"/>
          <a:chExt cx="0" cy="0"/>
        </a:xfrm>
      </p:grpSpPr>
      <p:sp>
        <p:nvSpPr>
          <p:cNvPr id="6" name="Text Placeholder 7"/>
          <p:cNvSpPr>
            <a:spLocks noGrp="1"/>
          </p:cNvSpPr>
          <p:nvPr>
            <p:ph type="body" sz="quarter" idx="11"/>
          </p:nvPr>
        </p:nvSpPr>
        <p:spPr>
          <a:xfrm>
            <a:off x="228600" y="1371600"/>
            <a:ext cx="868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3"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4"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
        <p:nvSpPr>
          <p:cNvPr id="15" name="Rectangle 14"/>
          <p:cNvSpPr/>
          <p:nvPr/>
        </p:nvSpPr>
        <p:spPr>
          <a:xfrm>
            <a:off x="0" y="5334000"/>
            <a:ext cx="9144000" cy="685800"/>
          </a:xfrm>
          <a:prstGeom prst="rect">
            <a:avLst/>
          </a:prstGeom>
          <a:gradFill>
            <a:gsLst>
              <a:gs pos="8000">
                <a:schemeClr val="accent1">
                  <a:alpha val="71000"/>
                </a:schemeClr>
              </a:gs>
              <a:gs pos="88000">
                <a:schemeClr val="accent1"/>
              </a:gs>
            </a:gsLst>
          </a:gradFill>
          <a:ln>
            <a:noFill/>
          </a:ln>
          <a:effectLst/>
        </p:spPr>
        <p:style>
          <a:lnRef idx="1">
            <a:schemeClr val="accent6"/>
          </a:lnRef>
          <a:fillRef idx="3">
            <a:schemeClr val="accent6"/>
          </a:fillRef>
          <a:effectRef idx="2">
            <a:schemeClr val="accent6"/>
          </a:effectRef>
          <a:fontRef idx="none"/>
        </p:style>
        <p:txBody>
          <a:bodyPr vert="horz" wrap="square" lIns="91440" tIns="45720" rIns="91440" bIns="45720" numCol="1" rtlCol="0" anchor="ctr" anchorCtr="0" compatLnSpc="1">
            <a:prstTxWarp prst="textNoShape">
              <a:avLst/>
            </a:prstTxWarp>
          </a:bodyPr>
          <a:lstStyle/>
          <a:p>
            <a:pPr marL="0" lvl="0" indent="-342900" algn="l" defTabSz="914400" rtl="0" eaLnBrk="1" fontAlgn="base" latinLnBrk="0" hangingPunct="1">
              <a:spcBef>
                <a:spcPct val="0"/>
              </a:spcBef>
              <a:spcAft>
                <a:spcPct val="0"/>
              </a:spcAft>
              <a:buFont typeface="Courier New" pitchFamily="49" charset="0"/>
              <a:buNone/>
              <a:tabLst>
                <a:tab pos="4932363" algn="l"/>
              </a:tabLst>
            </a:pPr>
            <a:endParaRPr lang="he-IL" sz="2000" b="1" kern="1200">
              <a:solidFill>
                <a:srgbClr val="F8F8F8"/>
              </a:solidFill>
              <a:latin typeface="+mn-lt"/>
              <a:ea typeface="+mn-ea"/>
              <a:cs typeface="+mn-cs"/>
            </a:endParaRPr>
          </a:p>
        </p:txBody>
      </p:sp>
      <p:sp>
        <p:nvSpPr>
          <p:cNvPr id="16" name="Text Placeholder 6"/>
          <p:cNvSpPr>
            <a:spLocks noGrp="1"/>
          </p:cNvSpPr>
          <p:nvPr>
            <p:ph type="body" sz="quarter" idx="13" hasCustomPrompt="1"/>
          </p:nvPr>
        </p:nvSpPr>
        <p:spPr>
          <a:xfrm>
            <a:off x="228600" y="5334000"/>
            <a:ext cx="8694738" cy="685800"/>
          </a:xfrm>
          <a:prstGeom prst="rect">
            <a:avLst/>
          </a:prstGeom>
          <a:noFill/>
          <a:ln>
            <a:noFill/>
          </a:ln>
        </p:spPr>
        <p:style>
          <a:lnRef idx="1">
            <a:schemeClr val="accent6"/>
          </a:lnRef>
          <a:fillRef idx="3">
            <a:schemeClr val="accent6"/>
          </a:fillRef>
          <a:effectRef idx="2">
            <a:schemeClr val="accent6"/>
          </a:effectRef>
          <a:fontRef idx="none"/>
        </p:style>
        <p:txBody>
          <a:bodyPr rtlCol="0" anchor="ctr"/>
          <a:lstStyle>
            <a:lvl1pPr marL="0" algn="l" defTabSz="914400" rtl="0" eaLnBrk="1" fontAlgn="base" latinLnBrk="0" hangingPunct="1">
              <a:spcBef>
                <a:spcPct val="0"/>
              </a:spcBef>
              <a:spcAft>
                <a:spcPct val="0"/>
              </a:spcAft>
              <a:buNone/>
              <a:defRPr lang="en-US" sz="2000" b="1" kern="1200" dirty="0">
                <a:solidFill>
                  <a:srgbClr val="F8F8F8"/>
                </a:solidFill>
                <a:latin typeface="+mn-lt"/>
                <a:ea typeface="+mn-ea"/>
                <a:cs typeface="+mn-cs"/>
              </a:defRPr>
            </a:lvl1pPr>
          </a:lstStyle>
          <a:p>
            <a:pPr lvl="0"/>
            <a:r>
              <a:rPr lang="en-US" dirty="0" smtClean="0"/>
              <a:t>Punch Line</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martArt">
    <p:spTree>
      <p:nvGrpSpPr>
        <p:cNvPr id="1" name=""/>
        <p:cNvGrpSpPr/>
        <p:nvPr/>
      </p:nvGrpSpPr>
      <p:grpSpPr>
        <a:xfrm>
          <a:off x="0" y="0"/>
          <a:ext cx="0" cy="0"/>
          <a:chOff x="0" y="0"/>
          <a:chExt cx="0" cy="0"/>
        </a:xfrm>
      </p:grpSpPr>
      <p:sp>
        <p:nvSpPr>
          <p:cNvPr id="8" name="Content Placeholder 2"/>
          <p:cNvSpPr>
            <a:spLocks noGrp="1"/>
          </p:cNvSpPr>
          <p:nvPr>
            <p:ph idx="1"/>
          </p:nvPr>
        </p:nvSpPr>
        <p:spPr>
          <a:xfrm>
            <a:off x="228600" y="1371600"/>
            <a:ext cx="8686800" cy="4800600"/>
          </a:xfrm>
          <a:prstGeom prst="rect">
            <a:avLst/>
          </a:prstGeom>
        </p:spPr>
        <p:txBody>
          <a:bodyPr/>
          <a:lstStyle>
            <a:lvl1pPr>
              <a:buNone/>
              <a:defRPr sz="2000"/>
            </a:lvl1pPr>
            <a:lvl2pPr>
              <a:defRPr sz="1800"/>
            </a:lvl2pPr>
            <a:lvl3pPr>
              <a:defRPr sz="1600"/>
            </a:lvl3pPr>
            <a:lvl4pPr>
              <a:defRPr>
                <a:solidFill>
                  <a:schemeClr val="tx2"/>
                </a:solidFill>
              </a:defRPr>
            </a:lvl4pPr>
            <a:lvl5pPr>
              <a:defRPr sz="1600">
                <a:solidFill>
                  <a:schemeClr val="tx2"/>
                </a:solidFill>
              </a:defRPr>
            </a:lvl5pPr>
          </a:lstStyle>
          <a:p>
            <a:pPr lvl="0"/>
            <a:r>
              <a:rPr lang="en-US" smtClean="0"/>
              <a:t>Click to edit Master text styles</a:t>
            </a:r>
          </a:p>
        </p:txBody>
      </p:sp>
      <p:sp>
        <p:nvSpPr>
          <p:cNvPr id="6"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7"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9"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bject Full">
    <p:spTree>
      <p:nvGrpSpPr>
        <p:cNvPr id="1" name=""/>
        <p:cNvGrpSpPr/>
        <p:nvPr/>
      </p:nvGrpSpPr>
      <p:grpSpPr>
        <a:xfrm>
          <a:off x="0" y="0"/>
          <a:ext cx="0" cy="0"/>
          <a:chOff x="0" y="0"/>
          <a:chExt cx="0" cy="0"/>
        </a:xfrm>
      </p:grpSpPr>
      <p:sp>
        <p:nvSpPr>
          <p:cNvPr id="4"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dirty="0">
              <a:cs typeface="Calibri" pitchFamily="34" charset="0"/>
            </a:endParaRPr>
          </a:p>
        </p:txBody>
      </p:sp>
      <p:sp>
        <p:nvSpPr>
          <p:cNvPr id="7"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endParaRPr lang="en-US" dirty="0">
              <a:cs typeface="Calibri" pitchFamily="34" charset="0"/>
            </a:endParaRPr>
          </a:p>
        </p:txBody>
      </p:sp>
      <p:sp>
        <p:nvSpPr>
          <p:cNvPr id="8"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1ADE8DCE-EC89-4B47-B102-D15FECFF69C7}" type="slidenum">
              <a:rPr lang="en-US" smtClean="0">
                <a:cs typeface="Calibri" pitchFamily="34" charset="0"/>
              </a:rPr>
              <a:pPr/>
              <a:t>‹#›</a:t>
            </a:fld>
            <a:endParaRPr lang="en-US" dirty="0">
              <a:cs typeface="Calibri" pitchFamily="34" charset="0"/>
            </a:endParaRPr>
          </a:p>
        </p:txBody>
      </p:sp>
    </p:spTree>
    <p:extLst>
      <p:ext uri="{BB962C8B-B14F-4D97-AF65-F5344CB8AC3E}">
        <p14:creationId xmlns:p14="http://schemas.microsoft.com/office/powerpoint/2010/main" xmlns="" val="1725902329"/>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a:xfrm>
            <a:off x="755650" y="166688"/>
            <a:ext cx="7488238" cy="681037"/>
          </a:xfrm>
          <a:prstGeom prst="rect">
            <a:avLst/>
          </a:prstGeom>
        </p:spPr>
        <p:txBody>
          <a:bodyPr/>
          <a:lstStyle/>
          <a:p>
            <a:r>
              <a:rPr lang="vi-VN" smtClean="0"/>
              <a:t>Bấm &amp; sửa kiểu tiêu đề</a:t>
            </a:r>
            <a:endParaRPr lang="en-US"/>
          </a:p>
        </p:txBody>
      </p:sp>
      <p:sp>
        <p:nvSpPr>
          <p:cNvPr id="3" name="Chỗ dành sẵn cho Nội dung 2"/>
          <p:cNvSpPr>
            <a:spLocks noGrp="1"/>
          </p:cNvSpPr>
          <p:nvPr>
            <p:ph idx="1"/>
          </p:nvPr>
        </p:nvSpPr>
        <p:spPr>
          <a:xfrm>
            <a:off x="468313" y="1052513"/>
            <a:ext cx="8207375" cy="5400675"/>
          </a:xfrm>
          <a:prstGeom prst="rect">
            <a:avLst/>
          </a:prstGeo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Image full">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icture Placeholder 19"/>
          <p:cNvSpPr>
            <a:spLocks noGrp="1"/>
          </p:cNvSpPr>
          <p:nvPr>
            <p:ph type="pic" sz="quarter" idx="11" hasCustomPrompt="1"/>
          </p:nvPr>
        </p:nvSpPr>
        <p:spPr>
          <a:xfrm>
            <a:off x="0" y="0"/>
            <a:ext cx="9144000" cy="6858000"/>
          </a:xfrm>
          <a:prstGeom prst="rect">
            <a:avLst/>
          </a:prstGeom>
          <a:solidFill>
            <a:schemeClr val="accent5">
              <a:lumMod val="20000"/>
              <a:lumOff val="80000"/>
            </a:schemeClr>
          </a:solidFill>
          <a:effectLst/>
        </p:spPr>
        <p:txBody>
          <a:bodyPr/>
          <a:lstStyle>
            <a:lvl1pPr rtl="0">
              <a:buNone/>
              <a:defRPr sz="1600">
                <a:solidFill>
                  <a:schemeClr val="tx2"/>
                </a:solidFill>
              </a:defRPr>
            </a:lvl1pPr>
          </a:lstStyle>
          <a:p>
            <a:r>
              <a:rPr lang="en-US" dirty="0" smtClean="0"/>
              <a:t>[Title Picture]</a:t>
            </a:r>
            <a:endParaRPr lang="en-US" dirty="0"/>
          </a:p>
        </p:txBody>
      </p:sp>
      <p:sp>
        <p:nvSpPr>
          <p:cNvPr id="9" name="Title 1"/>
          <p:cNvSpPr>
            <a:spLocks noGrp="1"/>
          </p:cNvSpPr>
          <p:nvPr>
            <p:ph type="ctrTitle" hasCustomPrompt="1"/>
          </p:nvPr>
        </p:nvSpPr>
        <p:spPr>
          <a:xfrm>
            <a:off x="-76200" y="1600200"/>
            <a:ext cx="9296400" cy="1447800"/>
          </a:xfrm>
          <a:prstGeom prst="rect">
            <a:avLst/>
          </a:prstGeom>
          <a:solidFill>
            <a:schemeClr val="accent5">
              <a:lumMod val="20000"/>
              <a:lumOff val="80000"/>
            </a:schemeClr>
          </a:solidFill>
          <a:ln w="38100">
            <a:solidFill>
              <a:schemeClr val="tx1"/>
            </a:solidFill>
          </a:ln>
          <a:effectLst/>
        </p:spPr>
        <p:txBody>
          <a:bodyPr vert="horz" wrap="square" lIns="360000" tIns="45720" rIns="360000" bIns="45720" numCol="1" anchor="ctr" anchorCtr="0" compatLnSpc="1">
            <a:prstTxWarp prst="textNoShape">
              <a:avLst/>
            </a:prstTxWarp>
          </a:bodyPr>
          <a:lstStyle>
            <a:lvl1pPr algn="ctr" rtl="0" fontAlgn="base">
              <a:spcBef>
                <a:spcPct val="0"/>
              </a:spcBef>
              <a:spcAft>
                <a:spcPct val="0"/>
              </a:spcAft>
              <a:defRPr lang="en-US" sz="3200" baseline="0" noProof="0" dirty="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dirty="0" smtClean="0"/>
              <a:t>Click to edit master title style</a:t>
            </a:r>
            <a:endParaRPr lang="en-US" dirty="0"/>
          </a:p>
        </p:txBody>
      </p:sp>
      <p:sp>
        <p:nvSpPr>
          <p:cNvPr id="10" name="Rectangle 3"/>
          <p:cNvSpPr>
            <a:spLocks noGrp="1" noChangeArrowheads="1"/>
          </p:cNvSpPr>
          <p:nvPr>
            <p:ph type="subTitle" idx="1"/>
          </p:nvPr>
        </p:nvSpPr>
        <p:spPr>
          <a:xfrm>
            <a:off x="685800" y="3810000"/>
            <a:ext cx="7772400" cy="1143000"/>
          </a:xfrm>
        </p:spPr>
        <p:txBody>
          <a:bodyPr/>
          <a:lstStyle>
            <a:lvl1pPr marL="0" indent="0" algn="ctr">
              <a:buFontTx/>
              <a:buNone/>
              <a:defRPr/>
            </a:lvl1pPr>
          </a:lstStyle>
          <a:p>
            <a:pPr lvl="0"/>
            <a:r>
              <a:rPr lang="en-US" noProof="0" smtClean="0"/>
              <a:t>Click to edit Master subtitle style</a:t>
            </a:r>
            <a:endParaRPr lang="en-US" noProof="0" dirty="0" smtClean="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8100" y="5943600"/>
            <a:ext cx="1998508" cy="909797"/>
          </a:xfrm>
          <a:prstGeom prst="rect">
            <a:avLst/>
          </a:prstGeom>
          <a:effectLst>
            <a:softEdge rad="63500"/>
          </a:effec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Image 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Picture Placeholder 19"/>
          <p:cNvSpPr>
            <a:spLocks noGrp="1"/>
          </p:cNvSpPr>
          <p:nvPr>
            <p:ph type="pic" sz="quarter" idx="11" hasCustomPrompt="1"/>
          </p:nvPr>
        </p:nvSpPr>
        <p:spPr>
          <a:xfrm>
            <a:off x="228600" y="2971800"/>
            <a:ext cx="8686800" cy="2819400"/>
          </a:xfrm>
          <a:prstGeom prst="round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Courier New" pitchFamily="49" charset="0"/>
              <a:buChar char="o"/>
              <a:tabLst>
                <a:tab pos="4932363" algn="l"/>
              </a:tabLst>
              <a:defRPr lang="en-US" sz="2400" dirty="0">
                <a:solidFill>
                  <a:schemeClr val="tx2"/>
                </a:solidFill>
                <a:latin typeface="Tw Cen MT" pitchFamily="34" charset="0"/>
                <a:ea typeface="+mn-ea"/>
                <a:cs typeface="+mn-cs"/>
              </a:defRPr>
            </a:lvl1pPr>
          </a:lstStyle>
          <a:p>
            <a:r>
              <a:rPr lang="en-US" dirty="0" smtClean="0"/>
              <a:t>[Title Picture]</a:t>
            </a:r>
            <a:endParaRPr lang="en-US" dirty="0"/>
          </a:p>
        </p:txBody>
      </p:sp>
      <p:sp>
        <p:nvSpPr>
          <p:cNvPr id="9" name="Rectangle 2"/>
          <p:cNvSpPr>
            <a:spLocks noGrp="1" noChangeArrowheads="1"/>
          </p:cNvSpPr>
          <p:nvPr>
            <p:ph type="ctrTitle"/>
          </p:nvPr>
        </p:nvSpPr>
        <p:spPr>
          <a:xfrm>
            <a:off x="228600" y="1371600"/>
            <a:ext cx="8686800" cy="1066800"/>
          </a:xfrm>
          <a:noFill/>
          <a:ln>
            <a:noFill/>
          </a:ln>
          <a:effectLst/>
        </p:spPr>
        <p:txBody>
          <a:bodyPr vert="horz" wrap="square" lIns="91440" tIns="45720" rIns="91440" bIns="45720" numCol="1" anchor="ctr" anchorCtr="0" compatLnSpc="1">
            <a:prstTxWarp prst="textNoShape">
              <a:avLst/>
            </a:prstTxWarp>
          </a:bodyPr>
          <a:lstStyle>
            <a:lvl1pPr algn="ctr">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7" name="Rectangle 3"/>
          <p:cNvSpPr>
            <a:spLocks noGrp="1" noChangeArrowheads="1"/>
          </p:cNvSpPr>
          <p:nvPr>
            <p:ph type="subTitle" idx="1"/>
          </p:nvPr>
        </p:nvSpPr>
        <p:spPr>
          <a:xfrm>
            <a:off x="228600" y="2438400"/>
            <a:ext cx="8686800" cy="609600"/>
          </a:xfrm>
        </p:spPr>
        <p:txBody>
          <a:bodyPr/>
          <a:lstStyle>
            <a:lvl1pPr marL="0" indent="0" algn="ctr">
              <a:buFontTx/>
              <a:buNone/>
              <a:defRPr/>
            </a:lvl1pPr>
          </a:lstStyle>
          <a:p>
            <a:pPr lvl="0"/>
            <a:r>
              <a:rPr lang="en-US" noProof="0" smtClean="0"/>
              <a:t>Click to edit Master subtitle style</a:t>
            </a:r>
            <a:endParaRPr lang="en-US" noProof="0" dirty="0" smtClean="0"/>
          </a:p>
        </p:txBody>
      </p:sp>
      <p:sp>
        <p:nvSpPr>
          <p:cNvPr id="17"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8"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9"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8100" y="5943600"/>
            <a:ext cx="1998508" cy="909797"/>
          </a:xfrm>
          <a:prstGeom prst="rect">
            <a:avLst/>
          </a:prstGeom>
          <a:effectLst>
            <a:softEdge rad="63500"/>
          </a:effec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533400" y="1371600"/>
            <a:ext cx="9906000" cy="1447800"/>
          </a:xfrm>
          <a:prstGeom prst="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p>
            <a:pPr marL="342900" indent="-342900" algn="l" rtl="0" eaLnBrk="1" fontAlgn="base" hangingPunct="1">
              <a:spcBef>
                <a:spcPct val="20000"/>
              </a:spcBef>
              <a:spcAft>
                <a:spcPct val="0"/>
              </a:spcAft>
              <a:buFont typeface="Courier New" pitchFamily="49" charset="0"/>
              <a:buChar char="o"/>
              <a:tabLst>
                <a:tab pos="4932363" algn="l"/>
              </a:tabLst>
            </a:pPr>
            <a:endParaRPr lang="he-IL" sz="2400">
              <a:solidFill>
                <a:schemeClr val="tx2"/>
              </a:solidFill>
              <a:latin typeface="Tw Cen MT" pitchFamily="34" charset="0"/>
              <a:ea typeface="+mn-ea"/>
              <a:cs typeface="+mn-cs"/>
            </a:endParaRPr>
          </a:p>
        </p:txBody>
      </p:sp>
      <p:sp>
        <p:nvSpPr>
          <p:cNvPr id="7" name="Text Placeholder 9"/>
          <p:cNvSpPr>
            <a:spLocks noGrp="1"/>
          </p:cNvSpPr>
          <p:nvPr>
            <p:ph type="body" sz="quarter" idx="13"/>
          </p:nvPr>
        </p:nvSpPr>
        <p:spPr>
          <a:xfrm>
            <a:off x="228600" y="3200400"/>
            <a:ext cx="8686800" cy="1905000"/>
          </a:xfrm>
        </p:spPr>
        <p:txBody>
          <a:bodyPr/>
          <a:lstStyle>
            <a:lvl1pPr algn="ctr">
              <a:buFontTx/>
              <a:buNone/>
              <a:defRPr sz="20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Rectangle 2"/>
          <p:cNvSpPr>
            <a:spLocks noGrp="1" noChangeArrowheads="1"/>
          </p:cNvSpPr>
          <p:nvPr>
            <p:ph type="ctrTitle"/>
          </p:nvPr>
        </p:nvSpPr>
        <p:spPr>
          <a:xfrm>
            <a:off x="228600" y="1371600"/>
            <a:ext cx="8686800" cy="1470025"/>
          </a:xfrm>
          <a:noFill/>
          <a:ln>
            <a:noFill/>
          </a:ln>
          <a:effectLst/>
        </p:spPr>
        <p:txBody>
          <a:bodyPr vert="horz" wrap="square" lIns="91440" tIns="45720" rIns="91440" bIns="45720" numCol="1" anchor="ctr" anchorCtr="0" compatLnSpc="1">
            <a:prstTxWarp prst="textNoShape">
              <a:avLst/>
            </a:prstTxWarp>
          </a:bodyPr>
          <a:lstStyle>
            <a:lvl1pPr algn="ctr">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11"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2"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3"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Image sq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3"/>
          </p:nvPr>
        </p:nvSpPr>
        <p:spPr>
          <a:xfrm>
            <a:off x="228600" y="2514600"/>
            <a:ext cx="8686800" cy="609600"/>
          </a:xfrm>
        </p:spPr>
        <p:txBody>
          <a:bodyPr/>
          <a:lstStyle>
            <a:lvl1pPr algn="ctr">
              <a:buFontTx/>
              <a:buNone/>
              <a:defRPr sz="20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Picture Placeholder 19"/>
          <p:cNvSpPr>
            <a:spLocks noGrp="1"/>
          </p:cNvSpPr>
          <p:nvPr>
            <p:ph type="pic" sz="quarter" idx="11" hasCustomPrompt="1"/>
          </p:nvPr>
        </p:nvSpPr>
        <p:spPr>
          <a:xfrm>
            <a:off x="3543300" y="3124200"/>
            <a:ext cx="2057400" cy="2667000"/>
          </a:xfrm>
          <a:prstGeom prst="round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Courier New" pitchFamily="49" charset="0"/>
              <a:buChar char="o"/>
              <a:tabLst>
                <a:tab pos="4932363" algn="l"/>
              </a:tabLst>
              <a:defRPr lang="en-US" sz="2400" dirty="0">
                <a:solidFill>
                  <a:schemeClr val="tx2"/>
                </a:solidFill>
                <a:latin typeface="Tw Cen MT" pitchFamily="34" charset="0"/>
                <a:ea typeface="+mn-ea"/>
                <a:cs typeface="+mn-cs"/>
              </a:defRPr>
            </a:lvl1pPr>
          </a:lstStyle>
          <a:p>
            <a:r>
              <a:rPr lang="en-US" dirty="0" smtClean="0"/>
              <a:t>[Divider Picture]</a:t>
            </a:r>
            <a:endParaRPr lang="en-US" dirty="0"/>
          </a:p>
        </p:txBody>
      </p:sp>
      <p:sp>
        <p:nvSpPr>
          <p:cNvPr id="9" name="Rectangle 2"/>
          <p:cNvSpPr>
            <a:spLocks noGrp="1" noChangeArrowheads="1"/>
          </p:cNvSpPr>
          <p:nvPr>
            <p:ph type="ctrTitle"/>
          </p:nvPr>
        </p:nvSpPr>
        <p:spPr>
          <a:xfrm>
            <a:off x="228600" y="1449638"/>
            <a:ext cx="8686800" cy="1064962"/>
          </a:xfrm>
          <a:noFill/>
          <a:ln>
            <a:noFill/>
          </a:ln>
          <a:effectLst/>
        </p:spPr>
        <p:txBody>
          <a:bodyPr vert="horz" wrap="square" lIns="91440" tIns="45720" rIns="91440" bIns="45720" numCol="1" anchor="ctr" anchorCtr="0" compatLnSpc="1">
            <a:prstTxWarp prst="textNoShape">
              <a:avLst/>
            </a:prstTxWarp>
          </a:bodyPr>
          <a:lstStyle>
            <a:lvl1pPr algn="ctr" rtl="0">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12"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3"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4"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Image ve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3"/>
          </p:nvPr>
        </p:nvSpPr>
        <p:spPr>
          <a:xfrm>
            <a:off x="228600" y="3276600"/>
            <a:ext cx="4953000" cy="1981200"/>
          </a:xfrm>
        </p:spPr>
        <p:txBody>
          <a:bodyPr/>
          <a:lstStyle>
            <a:lvl1pPr algn="ctr">
              <a:buFontTx/>
              <a:buNone/>
              <a:defRPr sz="20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Picture Placeholder 19"/>
          <p:cNvSpPr>
            <a:spLocks noGrp="1"/>
          </p:cNvSpPr>
          <p:nvPr>
            <p:ph type="pic" sz="quarter" idx="11" hasCustomPrompt="1"/>
          </p:nvPr>
        </p:nvSpPr>
        <p:spPr>
          <a:xfrm>
            <a:off x="5562600" y="1562100"/>
            <a:ext cx="3352800" cy="3657600"/>
          </a:xfrm>
          <a:prstGeom prst="round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Courier New" pitchFamily="49" charset="0"/>
              <a:buChar char="o"/>
              <a:tabLst>
                <a:tab pos="4932363" algn="l"/>
              </a:tabLst>
              <a:defRPr lang="en-US" sz="2400" dirty="0">
                <a:solidFill>
                  <a:schemeClr val="tx2"/>
                </a:solidFill>
                <a:latin typeface="Tw Cen MT" pitchFamily="34" charset="0"/>
                <a:ea typeface="+mn-ea"/>
                <a:cs typeface="+mn-cs"/>
              </a:defRPr>
            </a:lvl1pPr>
          </a:lstStyle>
          <a:p>
            <a:r>
              <a:rPr lang="en-US" dirty="0" smtClean="0"/>
              <a:t>[Divider Picture]</a:t>
            </a:r>
            <a:endParaRPr lang="en-US" dirty="0"/>
          </a:p>
        </p:txBody>
      </p:sp>
      <p:sp>
        <p:nvSpPr>
          <p:cNvPr id="9" name="Rectangle 2"/>
          <p:cNvSpPr>
            <a:spLocks noGrp="1" noChangeArrowheads="1"/>
          </p:cNvSpPr>
          <p:nvPr>
            <p:ph type="ctrTitle"/>
          </p:nvPr>
        </p:nvSpPr>
        <p:spPr>
          <a:xfrm>
            <a:off x="228600" y="1558925"/>
            <a:ext cx="4953000" cy="1717674"/>
          </a:xfrm>
        </p:spPr>
        <p:txBody>
          <a:bodyPr/>
          <a:lstStyle>
            <a:lvl1pPr algn="ctr">
              <a:defRPr>
                <a:solidFill>
                  <a:schemeClr val="tx1"/>
                </a:solidFill>
              </a:defRPr>
            </a:lvl1pPr>
          </a:lstStyle>
          <a:p>
            <a:pPr lvl="0"/>
            <a:r>
              <a:rPr lang="en-US" noProof="0" smtClean="0"/>
              <a:t>Click to edit Master title style</a:t>
            </a:r>
            <a:endParaRPr lang="en-US" noProof="0" dirty="0" smtClean="0"/>
          </a:p>
        </p:txBody>
      </p:sp>
      <p:sp>
        <p:nvSpPr>
          <p:cNvPr id="13"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4"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5"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Image 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3"/>
          </p:nvPr>
        </p:nvSpPr>
        <p:spPr>
          <a:xfrm>
            <a:off x="228600" y="2590800"/>
            <a:ext cx="8686800" cy="457200"/>
          </a:xfrm>
        </p:spPr>
        <p:txBody>
          <a:bodyPr/>
          <a:lstStyle>
            <a:lvl1pPr algn="ctr">
              <a:buFontTx/>
              <a:buNone/>
              <a:defRPr sz="20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Picture Placeholder 19"/>
          <p:cNvSpPr>
            <a:spLocks noGrp="1"/>
          </p:cNvSpPr>
          <p:nvPr>
            <p:ph type="pic" sz="quarter" idx="11" hasCustomPrompt="1"/>
          </p:nvPr>
        </p:nvSpPr>
        <p:spPr>
          <a:xfrm>
            <a:off x="228600" y="3200400"/>
            <a:ext cx="8686800" cy="2590800"/>
          </a:xfrm>
          <a:prstGeom prst="round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Courier New" pitchFamily="49" charset="0"/>
              <a:buChar char="o"/>
              <a:tabLst>
                <a:tab pos="4932363" algn="l"/>
              </a:tabLst>
              <a:defRPr lang="en-US" sz="2400" dirty="0">
                <a:solidFill>
                  <a:schemeClr val="tx2"/>
                </a:solidFill>
                <a:latin typeface="Tw Cen MT" pitchFamily="34" charset="0"/>
                <a:ea typeface="+mn-ea"/>
                <a:cs typeface="+mn-cs"/>
              </a:defRPr>
            </a:lvl1pPr>
          </a:lstStyle>
          <a:p>
            <a:r>
              <a:rPr lang="en-US" dirty="0" smtClean="0"/>
              <a:t>[Divider Picture]</a:t>
            </a:r>
            <a:endParaRPr lang="en-US" dirty="0"/>
          </a:p>
        </p:txBody>
      </p:sp>
      <p:sp>
        <p:nvSpPr>
          <p:cNvPr id="9" name="Rectangle 2"/>
          <p:cNvSpPr>
            <a:spLocks noGrp="1" noChangeArrowheads="1"/>
          </p:cNvSpPr>
          <p:nvPr>
            <p:ph type="ctrTitle"/>
          </p:nvPr>
        </p:nvSpPr>
        <p:spPr>
          <a:xfrm>
            <a:off x="228600" y="1425575"/>
            <a:ext cx="8686800" cy="1165225"/>
          </a:xfrm>
          <a:noFill/>
          <a:ln>
            <a:noFill/>
          </a:ln>
          <a:effectLst/>
        </p:spPr>
        <p:txBody>
          <a:bodyPr vert="horz" wrap="square" lIns="91440" tIns="45720" rIns="91440" bIns="45720" numCol="1" anchor="ctr" anchorCtr="0" compatLnSpc="1">
            <a:prstTxWarp prst="textNoShape">
              <a:avLst/>
            </a:prstTxWarp>
          </a:bodyPr>
          <a:lstStyle>
            <a:lvl1pPr algn="ctr">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12"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3"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4"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Image small">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3"/>
          </p:nvPr>
        </p:nvSpPr>
        <p:spPr>
          <a:xfrm>
            <a:off x="228600" y="3429000"/>
            <a:ext cx="8686800" cy="1752600"/>
          </a:xfrm>
        </p:spPr>
        <p:txBody>
          <a:bodyPr/>
          <a:lstStyle>
            <a:lvl1pPr algn="ctr">
              <a:buFontTx/>
              <a:buNone/>
              <a:defRPr sz="20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Picture Placeholder 19"/>
          <p:cNvSpPr>
            <a:spLocks noGrp="1"/>
          </p:cNvSpPr>
          <p:nvPr>
            <p:ph type="pic" sz="quarter" idx="11" hasCustomPrompt="1"/>
          </p:nvPr>
        </p:nvSpPr>
        <p:spPr>
          <a:xfrm>
            <a:off x="3790950" y="685800"/>
            <a:ext cx="1562100" cy="1447800"/>
          </a:xfrm>
          <a:prstGeom prst="roundRect">
            <a:avLst/>
          </a:prstGeom>
          <a:solidFill>
            <a:schemeClr val="accent5">
              <a:lumMod val="20000"/>
              <a:lumOff val="80000"/>
            </a:schemeClr>
          </a:solidFill>
          <a:ln>
            <a:solidFill>
              <a:schemeClr val="tx1"/>
            </a:solidFill>
          </a:ln>
          <a:effectLst/>
        </p:spPr>
        <p:style>
          <a:lnRef idx="3">
            <a:schemeClr val="lt1"/>
          </a:lnRef>
          <a:fillRef idx="1">
            <a:schemeClr val="accent5"/>
          </a:fillRef>
          <a:effectRef idx="1">
            <a:schemeClr val="accent5"/>
          </a:effectRef>
          <a:fontRef idx="none"/>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Courier New" pitchFamily="49" charset="0"/>
              <a:buChar char="o"/>
              <a:tabLst>
                <a:tab pos="4932363" algn="l"/>
              </a:tabLst>
              <a:defRPr lang="en-US" sz="2400" dirty="0">
                <a:solidFill>
                  <a:schemeClr val="tx2"/>
                </a:solidFill>
                <a:latin typeface="Tw Cen MT" pitchFamily="34" charset="0"/>
                <a:ea typeface="+mn-ea"/>
                <a:cs typeface="+mn-cs"/>
              </a:defRPr>
            </a:lvl1pPr>
          </a:lstStyle>
          <a:p>
            <a:r>
              <a:rPr lang="en-US" dirty="0" smtClean="0"/>
              <a:t>[Divider Picture]</a:t>
            </a:r>
            <a:endParaRPr lang="en-US" dirty="0"/>
          </a:p>
        </p:txBody>
      </p:sp>
      <p:sp>
        <p:nvSpPr>
          <p:cNvPr id="9" name="Rectangle 2"/>
          <p:cNvSpPr>
            <a:spLocks noGrp="1" noChangeArrowheads="1"/>
          </p:cNvSpPr>
          <p:nvPr>
            <p:ph type="ctrTitle"/>
          </p:nvPr>
        </p:nvSpPr>
        <p:spPr>
          <a:xfrm>
            <a:off x="228600" y="2286000"/>
            <a:ext cx="8686800" cy="1165225"/>
          </a:xfrm>
          <a:noFill/>
          <a:ln>
            <a:noFill/>
          </a:ln>
          <a:effectLst/>
        </p:spPr>
        <p:txBody>
          <a:bodyPr vert="horz" wrap="square" lIns="91440" tIns="45720" rIns="91440" bIns="45720" numCol="1" anchor="ctr" anchorCtr="0" compatLnSpc="1">
            <a:prstTxWarp prst="textNoShape">
              <a:avLst/>
            </a:prstTxWarp>
          </a:bodyPr>
          <a:lstStyle>
            <a:lvl1pPr algn="ctr">
              <a:defRPr lang="en-US" sz="3200" baseline="0" noProof="0" dirty="0" smtClean="0">
                <a:solidFill>
                  <a:schemeClr val="tx1"/>
                </a:solidFill>
                <a:latin typeface="+mj-lt"/>
                <a:ea typeface="+mj-ea"/>
                <a:cs typeface="Arial" pitchFamily="34" charset="0"/>
              </a:defRPr>
            </a:lvl1pPr>
          </a:lstStyle>
          <a:p>
            <a:pPr lvl="0" algn="ctr" rtl="0" eaLnBrk="1" fontAlgn="base" hangingPunct="1">
              <a:spcBef>
                <a:spcPct val="0"/>
              </a:spcBef>
              <a:spcAft>
                <a:spcPct val="0"/>
              </a:spcAft>
              <a:tabLst>
                <a:tab pos="1884363" algn="l"/>
              </a:tabLst>
            </a:pPr>
            <a:r>
              <a:rPr lang="en-US" noProof="0" smtClean="0"/>
              <a:t>Click to edit Master title style</a:t>
            </a:r>
            <a:endParaRPr lang="en-US" noProof="0" dirty="0" smtClean="0"/>
          </a:p>
        </p:txBody>
      </p:sp>
      <p:sp>
        <p:nvSpPr>
          <p:cNvPr id="12"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13"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4"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228600" y="1371600"/>
            <a:ext cx="86868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4"/>
          <p:cNvSpPr>
            <a:spLocks noGrp="1" noChangeArrowheads="1"/>
          </p:cNvSpPr>
          <p:nvPr>
            <p:ph type="dt" sz="half" idx="2"/>
          </p:nvPr>
        </p:nvSpPr>
        <p:spPr bwMode="auto">
          <a:xfrm>
            <a:off x="228600" y="622935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300">
                <a:solidFill>
                  <a:schemeClr val="bg1"/>
                </a:solidFill>
                <a:latin typeface="+mn-lt"/>
              </a:defRPr>
            </a:lvl1pPr>
          </a:lstStyle>
          <a:p>
            <a:fld id="{F556F85C-A4C1-4CD4-AFA8-2B3B42A6426B}" type="datetimeFigureOut">
              <a:rPr lang="en-US" smtClean="0"/>
              <a:pPr/>
              <a:t>9/5/2013</a:t>
            </a:fld>
            <a:endParaRPr lang="en-US"/>
          </a:p>
        </p:txBody>
      </p:sp>
      <p:sp>
        <p:nvSpPr>
          <p:cNvPr id="9"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n-lt"/>
              </a:defRPr>
            </a:lvl1pPr>
          </a:lstStyle>
          <a:p>
            <a:endParaRPr lang="en-US"/>
          </a:p>
        </p:txBody>
      </p:sp>
      <p:sp>
        <p:nvSpPr>
          <p:cNvPr id="10"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n-lt"/>
              </a:defRPr>
            </a:lvl1pPr>
          </a:lstStyle>
          <a:p>
            <a:fld id="{2D00B80B-0ECD-463D-8033-D6DF23B713BC}"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www.visualbee.com/upgrade.html"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0"/>
            <a:ext cx="86868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228600" y="1371600"/>
            <a:ext cx="86868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9" name="Rectangle 5"/>
          <p:cNvSpPr>
            <a:spLocks noGrp="1" noChangeArrowheads="1"/>
          </p:cNvSpPr>
          <p:nvPr>
            <p:ph type="ftr" sz="quarter" idx="3"/>
          </p:nvPr>
        </p:nvSpPr>
        <p:spPr bwMode="auto">
          <a:xfrm>
            <a:off x="3124200" y="62293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300">
                <a:solidFill>
                  <a:schemeClr val="bg1"/>
                </a:solidFill>
                <a:latin typeface="+mj-lt"/>
              </a:defRPr>
            </a:lvl1pPr>
          </a:lstStyle>
          <a:p>
            <a:endParaRPr lang="en-US"/>
          </a:p>
        </p:txBody>
      </p:sp>
      <p:sp>
        <p:nvSpPr>
          <p:cNvPr id="1030" name="Rectangle 6"/>
          <p:cNvSpPr>
            <a:spLocks noGrp="1" noChangeArrowheads="1"/>
          </p:cNvSpPr>
          <p:nvPr>
            <p:ph type="sldNum" sz="quarter" idx="4"/>
          </p:nvPr>
        </p:nvSpPr>
        <p:spPr bwMode="auto">
          <a:xfrm>
            <a:off x="8534400" y="6248400"/>
            <a:ext cx="381000" cy="381000"/>
          </a:xfrm>
          <a:prstGeom prst="ellipse">
            <a:avLst/>
          </a:prstGeom>
          <a:solidFill>
            <a:schemeClr val="accent1">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200">
                <a:solidFill>
                  <a:schemeClr val="bg1"/>
                </a:solidFill>
                <a:latin typeface="+mj-lt"/>
              </a:defRPr>
            </a:lvl1pPr>
          </a:lstStyle>
          <a:p>
            <a:fld id="{2D00B80B-0ECD-463D-8033-D6DF23B713BC}" type="slidenum">
              <a:rPr lang="en-US" smtClean="0"/>
              <a:pPr/>
              <a:t>‹#›</a:t>
            </a:fld>
            <a:endParaRPr lang="en-US"/>
          </a:p>
        </p:txBody>
      </p:sp>
      <p:pic>
        <p:nvPicPr>
          <p:cNvPr id="8" name="Picture 7" descr="logo.png">
            <a:hlinkClick r:id="rId19" tooltip="To remove the VisualBee Logo or replace with your own, please Upgrade VisualBee to PREMIUM service."/>
          </p:cNvPr>
          <p:cNvPicPr>
            <a:picLocks/>
          </p:cNvPicPr>
          <p:nvPr userDrawn="1"/>
        </p:nvPicPr>
        <p:blipFill>
          <a:blip r:embed="rId20" cstate="print"/>
          <a:stretch>
            <a:fillRect/>
          </a:stretch>
        </p:blipFill>
        <p:spPr>
          <a:xfrm>
            <a:off x="251519" y="6471337"/>
            <a:ext cx="1368151" cy="342037"/>
          </a:xfrm>
          <a:prstGeom prst="rect">
            <a:avLst/>
          </a:prstGeom>
        </p:spPr>
      </p:pic>
      <p:pic>
        <p:nvPicPr>
          <p:cNvPr id="7" name="Picture 6"/>
          <p:cNvPicPr>
            <a:picLocks noChangeAspect="1"/>
          </p:cNvPicPr>
          <p:nvPr userDrawn="1"/>
        </p:nvPicPr>
        <p:blipFill>
          <a:blip r:embed="rId21" cstate="print">
            <a:extLst>
              <a:ext uri="{28A0092B-C50C-407E-A947-70E740481C1C}">
                <a14:useLocalDpi xmlns:a14="http://schemas.microsoft.com/office/drawing/2010/main" xmlns="" val="0"/>
              </a:ext>
            </a:extLst>
          </a:blip>
          <a:stretch>
            <a:fillRect/>
          </a:stretch>
        </p:blipFill>
        <p:spPr>
          <a:xfrm>
            <a:off x="38100" y="5943600"/>
            <a:ext cx="1998508" cy="909797"/>
          </a:xfrm>
          <a:prstGeom prst="rect">
            <a:avLst/>
          </a:prstGeom>
          <a:effectLst>
            <a:softEdge rad="63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tabLst>
          <a:tab pos="1884363" algn="l"/>
        </a:tabLst>
        <a:defRPr sz="2800" baseline="0">
          <a:solidFill>
            <a:schemeClr val="tx1"/>
          </a:solidFill>
          <a:latin typeface="+mj-lt"/>
          <a:ea typeface="+mj-ea"/>
          <a:cs typeface="Arial" pitchFamily="34" charset="0"/>
        </a:defRPr>
      </a:lvl1pPr>
      <a:lvl2pPr algn="l" rtl="0" eaLnBrk="1" fontAlgn="base" hangingPunct="1">
        <a:spcBef>
          <a:spcPct val="0"/>
        </a:spcBef>
        <a:spcAft>
          <a:spcPct val="0"/>
        </a:spcAft>
        <a:defRPr sz="4000">
          <a:solidFill>
            <a:schemeClr val="bg1"/>
          </a:solidFill>
          <a:latin typeface="Arial" charset="0"/>
          <a:cs typeface="Arial" charset="0"/>
        </a:defRPr>
      </a:lvl2pPr>
      <a:lvl3pPr algn="l" rtl="0" eaLnBrk="1" fontAlgn="base" hangingPunct="1">
        <a:spcBef>
          <a:spcPct val="0"/>
        </a:spcBef>
        <a:spcAft>
          <a:spcPct val="0"/>
        </a:spcAft>
        <a:defRPr sz="4000">
          <a:solidFill>
            <a:schemeClr val="bg1"/>
          </a:solidFill>
          <a:latin typeface="Arial" charset="0"/>
          <a:cs typeface="Arial" charset="0"/>
        </a:defRPr>
      </a:lvl3pPr>
      <a:lvl4pPr algn="l" rtl="0" eaLnBrk="1" fontAlgn="base" hangingPunct="1">
        <a:spcBef>
          <a:spcPct val="0"/>
        </a:spcBef>
        <a:spcAft>
          <a:spcPct val="0"/>
        </a:spcAft>
        <a:defRPr sz="4000">
          <a:solidFill>
            <a:schemeClr val="bg1"/>
          </a:solidFill>
          <a:latin typeface="Arial" charset="0"/>
          <a:cs typeface="Arial" charset="0"/>
        </a:defRPr>
      </a:lvl4pPr>
      <a:lvl5pPr algn="l" rtl="0" eaLnBrk="1" fontAlgn="base" hangingPunct="1">
        <a:spcBef>
          <a:spcPct val="0"/>
        </a:spcBef>
        <a:spcAft>
          <a:spcPct val="0"/>
        </a:spcAft>
        <a:defRPr sz="4000">
          <a:solidFill>
            <a:schemeClr val="bg1"/>
          </a:solidFill>
          <a:latin typeface="Arial" charset="0"/>
          <a:cs typeface="Arial" charset="0"/>
        </a:defRPr>
      </a:lvl5pPr>
      <a:lvl6pPr marL="457200" algn="l" rtl="0" eaLnBrk="1" fontAlgn="base" hangingPunct="1">
        <a:spcBef>
          <a:spcPct val="0"/>
        </a:spcBef>
        <a:spcAft>
          <a:spcPct val="0"/>
        </a:spcAft>
        <a:defRPr sz="4000">
          <a:solidFill>
            <a:schemeClr val="bg1"/>
          </a:solidFill>
          <a:latin typeface="Arial" charset="0"/>
          <a:cs typeface="Arial" charset="0"/>
        </a:defRPr>
      </a:lvl6pPr>
      <a:lvl7pPr marL="914400" algn="l" rtl="0" eaLnBrk="1" fontAlgn="base" hangingPunct="1">
        <a:spcBef>
          <a:spcPct val="0"/>
        </a:spcBef>
        <a:spcAft>
          <a:spcPct val="0"/>
        </a:spcAft>
        <a:defRPr sz="4000">
          <a:solidFill>
            <a:schemeClr val="bg1"/>
          </a:solidFill>
          <a:latin typeface="Arial" charset="0"/>
          <a:cs typeface="Arial" charset="0"/>
        </a:defRPr>
      </a:lvl7pPr>
      <a:lvl8pPr marL="1371600" algn="l" rtl="0" eaLnBrk="1" fontAlgn="base" hangingPunct="1">
        <a:spcBef>
          <a:spcPct val="0"/>
        </a:spcBef>
        <a:spcAft>
          <a:spcPct val="0"/>
        </a:spcAft>
        <a:defRPr sz="4000">
          <a:solidFill>
            <a:schemeClr val="bg1"/>
          </a:solidFill>
          <a:latin typeface="Arial" charset="0"/>
          <a:cs typeface="Arial" charset="0"/>
        </a:defRPr>
      </a:lvl8pPr>
      <a:lvl9pPr marL="1828800" algn="l" rtl="0" eaLnBrk="1" fontAlgn="base" hangingPunct="1">
        <a:spcBef>
          <a:spcPct val="0"/>
        </a:spcBef>
        <a:spcAft>
          <a:spcPct val="0"/>
        </a:spcAft>
        <a:defRPr sz="4000">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Font typeface="Courier New" pitchFamily="49" charset="0"/>
        <a:buChar char="o"/>
        <a:tabLst>
          <a:tab pos="4932363" algn="l"/>
        </a:tabLst>
        <a:defRPr sz="2400">
          <a:solidFill>
            <a:schemeClr val="tx2"/>
          </a:solidFill>
          <a:latin typeface="+mj-lt"/>
          <a:ea typeface="+mn-ea"/>
          <a:cs typeface="+mn-cs"/>
        </a:defRPr>
      </a:lvl1pPr>
      <a:lvl2pPr marL="742950" indent="-285750" algn="l" rtl="0" eaLnBrk="1" fontAlgn="base" hangingPunct="1">
        <a:spcBef>
          <a:spcPct val="20000"/>
        </a:spcBef>
        <a:spcAft>
          <a:spcPct val="0"/>
        </a:spcAft>
        <a:buFont typeface="Courier New" pitchFamily="49" charset="0"/>
        <a:buChar char="o"/>
        <a:tabLst>
          <a:tab pos="4932363" algn="l"/>
        </a:tabLst>
        <a:defRPr sz="2000">
          <a:solidFill>
            <a:schemeClr val="tx2"/>
          </a:solidFill>
          <a:latin typeface="+mn-lt"/>
          <a:cs typeface="+mn-cs"/>
        </a:defRPr>
      </a:lvl2pPr>
      <a:lvl3pPr marL="1143000" indent="-228600" algn="l" rtl="0" eaLnBrk="1" fontAlgn="base" hangingPunct="1">
        <a:spcBef>
          <a:spcPct val="20000"/>
        </a:spcBef>
        <a:spcAft>
          <a:spcPct val="0"/>
        </a:spcAft>
        <a:buFont typeface="Courier New" pitchFamily="49" charset="0"/>
        <a:buChar char="o"/>
        <a:tabLst>
          <a:tab pos="4932363" algn="l"/>
        </a:tabLst>
        <a:defRPr sz="1800">
          <a:solidFill>
            <a:schemeClr val="tx2"/>
          </a:solidFill>
          <a:latin typeface="+mn-lt"/>
          <a:cs typeface="+mn-cs"/>
        </a:defRPr>
      </a:lvl3pPr>
      <a:lvl4pPr marL="1600200" indent="-228600" algn="l" rtl="0" eaLnBrk="1" fontAlgn="base" hangingPunct="1">
        <a:spcBef>
          <a:spcPct val="20000"/>
        </a:spcBef>
        <a:spcAft>
          <a:spcPct val="0"/>
        </a:spcAft>
        <a:buFont typeface="Courier New" pitchFamily="49" charset="0"/>
        <a:buChar char="o"/>
        <a:tabLst>
          <a:tab pos="4932363" algn="l"/>
        </a:tabLst>
        <a:defRPr sz="1600">
          <a:solidFill>
            <a:schemeClr val="tx2"/>
          </a:solidFill>
          <a:latin typeface="+mn-lt"/>
          <a:cs typeface="+mn-cs"/>
        </a:defRPr>
      </a:lvl4pPr>
      <a:lvl5pPr marL="2057400" indent="-228600" algn="l" rtl="0" eaLnBrk="1" fontAlgn="base" hangingPunct="1">
        <a:spcBef>
          <a:spcPct val="20000"/>
        </a:spcBef>
        <a:spcAft>
          <a:spcPct val="0"/>
        </a:spcAft>
        <a:buFont typeface="Courier New" pitchFamily="49" charset="0"/>
        <a:buChar char="o"/>
        <a:tabLst>
          <a:tab pos="4932363" algn="l"/>
        </a:tabLst>
        <a:defRPr sz="1600">
          <a:solidFill>
            <a:schemeClr val="tx2"/>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12700"/>
            <a:ext cx="12700" cy="12700"/>
          </a:xfrm>
          <a:prstGeom prst="rect">
            <a:avLst/>
          </a:prstGeom>
          <a:noFill/>
        </p:spPr>
        <p:txBody>
          <a:bodyPr vert="horz" wrap="square" rtlCol="0">
            <a:spAutoFit/>
          </a:bodyPr>
          <a:lstStyle/>
          <a:p>
            <a:endParaRPr lang="en-US" dirty="0"/>
          </a:p>
        </p:txBody>
      </p:sp>
      <p:graphicFrame>
        <p:nvGraphicFramePr>
          <p:cNvPr id="7" name="Diagram 6"/>
          <p:cNvGraphicFramePr/>
          <p:nvPr/>
        </p:nvGraphicFramePr>
        <p:xfrm>
          <a:off x="304800" y="1828800"/>
          <a:ext cx="86868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ubtitle 3"/>
          <p:cNvSpPr>
            <a:spLocks noGrp="1"/>
          </p:cNvSpPr>
          <p:nvPr>
            <p:ph type="subTitle" idx="1"/>
          </p:nvPr>
        </p:nvSpPr>
        <p:spPr/>
        <p:txBody>
          <a:bodyPr/>
          <a:lstStyle/>
          <a:p>
            <a:r>
              <a:rPr lang="en-US" dirty="0" err="1" smtClean="0"/>
              <a:t>Người</a:t>
            </a:r>
            <a:r>
              <a:rPr lang="en-US" dirty="0" smtClean="0"/>
              <a:t> </a:t>
            </a:r>
            <a:r>
              <a:rPr lang="en-US" dirty="0" err="1" smtClean="0"/>
              <a:t>Thuyết</a:t>
            </a:r>
            <a:r>
              <a:rPr lang="en-US" dirty="0" smtClean="0"/>
              <a:t> </a:t>
            </a:r>
            <a:r>
              <a:rPr lang="en-US" dirty="0" err="1" smtClean="0"/>
              <a:t>Trình</a:t>
            </a:r>
            <a:r>
              <a:rPr lang="en-US" smtClean="0"/>
              <a:t>: ĐÀO TIẾN TÚ</a:t>
            </a:r>
            <a:endParaRPr lang="en-US" dirty="0"/>
          </a:p>
        </p:txBody>
      </p:sp>
      <p:pic>
        <p:nvPicPr>
          <p:cNvPr id="6" name="Picture 5"/>
          <p:cNvPicPr>
            <a:picLocks noChangeAspect="1"/>
          </p:cNvPicPr>
          <p:nvPr/>
        </p:nvPicPr>
        <p:blipFill>
          <a:blip r:embed="rId8" cstate="print">
            <a:extLst>
              <a:ext uri="{BEBA8EAE-BF5A-486C-A8C5-ECC9F3942E4B}">
                <a14:imgProps xmlns:a14="http://schemas.microsoft.com/office/drawing/2010/main" xmlns="">
                  <a14:imgLayer r:embed="rId9">
                    <a14:imgEffect>
                      <a14:backgroundRemoval t="10000" b="90000" l="10000" r="90000"/>
                    </a14:imgEffect>
                  </a14:imgLayer>
                </a14:imgProps>
              </a:ext>
              <a:ext uri="{28A0092B-C50C-407E-A947-70E740481C1C}">
                <a14:useLocalDpi xmlns:a14="http://schemas.microsoft.com/office/drawing/2010/main" xmlns="" val="0"/>
              </a:ext>
            </a:extLst>
          </a:blip>
          <a:stretch>
            <a:fillRect/>
          </a:stretch>
        </p:blipFill>
        <p:spPr>
          <a:xfrm>
            <a:off x="0" y="0"/>
            <a:ext cx="1981200" cy="1886447"/>
          </a:xfrm>
          <a:prstGeom prst="rect">
            <a:avLst/>
          </a:prstGeom>
        </p:spPr>
      </p:pic>
    </p:spTree>
    <p:custDataLst>
      <p:tags r:id="rId1"/>
    </p:custDataLst>
    <p:extLst>
      <p:ext uri="{BB962C8B-B14F-4D97-AF65-F5344CB8AC3E}">
        <p14:creationId xmlns:p14="http://schemas.microsoft.com/office/powerpoint/2010/main" xmlns="" val="40117645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28600" y="609600"/>
            <a:ext cx="8686800" cy="2895600"/>
          </a:xfrm>
        </p:spPr>
        <p:txBody>
          <a:bodyPr/>
          <a:lstStyle/>
          <a:p>
            <a:pPr algn="l">
              <a:lnSpc>
                <a:spcPct val="150000"/>
              </a:lnSpc>
              <a:buFontTx/>
              <a:buChar char="-"/>
            </a:pPr>
            <a:r>
              <a:rPr lang="en-US" smtClean="0"/>
              <a:t>Tạo thói quen làm việc có kế hoạch, đánh giá kế hoạch, báo cáo công viêch theo thời gian (ngày, tuần, tháng, năm) theo sơ đồ chức năng của công ty (Công ty </a:t>
            </a:r>
            <a:r>
              <a:rPr lang="en-US" smtClean="0">
                <a:sym typeface="Wingdings" pitchFamily="2" charset="2"/>
              </a:rPr>
              <a:t> Các phòng ban  từng nhân viên thuộc phòng ban đó).</a:t>
            </a:r>
          </a:p>
          <a:p>
            <a:pPr algn="l">
              <a:lnSpc>
                <a:spcPct val="150000"/>
              </a:lnSpc>
              <a:buFontTx/>
              <a:buChar char="-"/>
            </a:pPr>
            <a:r>
              <a:rPr lang="en-US" smtClean="0"/>
              <a:t>Ban lãnh đạo kiểm soát được công việc của các phòng ban đang làm theo từng phòng, từng nhân viên nhằm mục đích đạt được mục tiêu công ty đã đề ra.</a:t>
            </a:r>
          </a:p>
          <a:p>
            <a:pPr algn="l">
              <a:lnSpc>
                <a:spcPct val="150000"/>
              </a:lnSpc>
              <a:buFontTx/>
              <a:buChar char="-"/>
            </a:pPr>
            <a:r>
              <a:rPr lang="en-US" smtClean="0"/>
              <a:t>Nơi trao đổi công việc giữa nhân viên và lãnh đạo dễ dàng.</a:t>
            </a:r>
            <a:endParaRPr lang="en-US" dirty="0"/>
          </a:p>
        </p:txBody>
      </p:sp>
      <p:pic>
        <p:nvPicPr>
          <p:cNvPr id="8" name="Picture Placeholder 7"/>
          <p:cNvPicPr>
            <a:picLocks noGrp="1" noChangeAspect="1"/>
          </p:cNvPicPr>
          <p:nvPr>
            <p:ph type="pic" sz="quarter" idx="11"/>
          </p:nvPr>
        </p:nvPicPr>
        <p:blipFill>
          <a:blip r:embed="rId2" cstate="print">
            <a:extLst>
              <a:ext uri="{28A0092B-C50C-407E-A947-70E740481C1C}">
                <a14:useLocalDpi xmlns:a14="http://schemas.microsoft.com/office/drawing/2010/main" xmlns="" val="0"/>
              </a:ext>
            </a:extLst>
          </a:blip>
          <a:srcRect t="25826" b="25826"/>
          <a:stretch>
            <a:fillRect/>
          </a:stretch>
        </p:blipFill>
        <p:spPr>
          <a:xfrm>
            <a:off x="228600" y="3581400"/>
            <a:ext cx="8686800" cy="2590800"/>
          </a:xfrm>
        </p:spPr>
      </p:pic>
      <p:sp>
        <p:nvSpPr>
          <p:cNvPr id="4" name="Title 3"/>
          <p:cNvSpPr>
            <a:spLocks noGrp="1"/>
          </p:cNvSpPr>
          <p:nvPr>
            <p:ph type="ctrTitle"/>
          </p:nvPr>
        </p:nvSpPr>
        <p:spPr>
          <a:xfrm>
            <a:off x="228600" y="0"/>
            <a:ext cx="8686800" cy="609599"/>
          </a:xfrm>
        </p:spPr>
        <p:txBody>
          <a:bodyPr/>
          <a:lstStyle/>
          <a:p>
            <a:r>
              <a:rPr lang="en-US" smtClean="0"/>
              <a:t>Mục đích</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381000"/>
            <a:ext cx="8686800" cy="4876800"/>
          </a:xfrm>
        </p:spPr>
        <p:txBody>
          <a:bodyPr/>
          <a:lstStyle/>
          <a:p>
            <a:pPr>
              <a:buNone/>
            </a:pPr>
            <a:r>
              <a:rPr lang="en-US" b="1" smtClean="0">
                <a:solidFill>
                  <a:srgbClr val="0000FF"/>
                </a:solidFill>
                <a:latin typeface="Segoe UI" pitchFamily="34" charset="0"/>
                <a:ea typeface="Segoe UI" pitchFamily="34" charset="0"/>
                <a:cs typeface="Segoe UI" pitchFamily="34" charset="0"/>
              </a:rPr>
              <a:t>Báo cáo công việc hàng ngày:</a:t>
            </a:r>
          </a:p>
          <a:p>
            <a:pPr marL="457200" indent="-457200">
              <a:buAutoNum type="alphaLcPeriod"/>
            </a:pPr>
            <a:r>
              <a:rPr lang="en-US" sz="2000" b="1" smtClean="0"/>
              <a:t>Bước 1: </a:t>
            </a:r>
            <a:r>
              <a:rPr lang="en-US" sz="2000" smtClean="0"/>
              <a:t>Trưởng phòng / Ban giám đốc giao việc cho nhân viên (trước hoặc sau khi nhận bản kế hoạch hàng ngày của nhân viên)</a:t>
            </a:r>
          </a:p>
          <a:p>
            <a:pPr marL="457200" indent="-457200">
              <a:buAutoNum type="alphaLcPeriod"/>
            </a:pPr>
            <a:r>
              <a:rPr lang="en-US" sz="2000" b="1" smtClean="0"/>
              <a:t>Bước 2 : </a:t>
            </a:r>
            <a:r>
              <a:rPr lang="en-US" sz="2000" smtClean="0"/>
              <a:t>Nhân viên tiếp nhận / phản hồi (phù hợp / không phù hợp).</a:t>
            </a:r>
          </a:p>
          <a:p>
            <a:pPr marL="457200" indent="-457200">
              <a:buAutoNum type="alphaLcPeriod"/>
            </a:pPr>
            <a:r>
              <a:rPr lang="en-US" sz="2000" b="1" smtClean="0"/>
              <a:t>Bước 3 : </a:t>
            </a:r>
            <a:r>
              <a:rPr lang="en-US" sz="2000" smtClean="0"/>
              <a:t>Nhân viên tiếp nhận công việc và lập kế hoạch hàng ngày của mình.</a:t>
            </a:r>
          </a:p>
          <a:p>
            <a:pPr marL="457200" indent="-457200">
              <a:buAutoNum type="alphaLcPeriod"/>
            </a:pPr>
            <a:r>
              <a:rPr lang="en-US" sz="2000" b="1" smtClean="0"/>
              <a:t>Bước 4 : </a:t>
            </a:r>
            <a:r>
              <a:rPr lang="en-US" sz="2000" smtClean="0"/>
              <a:t>Nhân viên báo cáo công việc hàng ngày của mình theo kế hoạch / đột xuất.</a:t>
            </a:r>
          </a:p>
          <a:p>
            <a:pPr marL="457200" indent="-457200">
              <a:buAutoNum type="alphaLcPeriod"/>
            </a:pPr>
            <a:r>
              <a:rPr lang="en-US" sz="2000" b="1" smtClean="0"/>
              <a:t>Bước 5 : </a:t>
            </a:r>
            <a:r>
              <a:rPr lang="en-US" sz="2000" smtClean="0"/>
              <a:t>Nhân viên tự đánh giá công việc và hiệu suất làm việc của mình (theo: công việc, kế hoạch, công việc sếp giao)</a:t>
            </a:r>
          </a:p>
          <a:p>
            <a:pPr marL="457200" indent="-457200">
              <a:buAutoNum type="alphaLcPeriod"/>
            </a:pPr>
            <a:r>
              <a:rPr lang="en-US" sz="2000" b="1" smtClean="0"/>
              <a:t>Bước 6 </a:t>
            </a:r>
            <a:r>
              <a:rPr lang="en-US" sz="2000" smtClean="0"/>
              <a:t>: Cấp trên đánh giá công việc của nhân viên báo cáo</a:t>
            </a:r>
            <a:endParaRPr lang="en-US" sz="2000" dirty="0"/>
          </a:p>
        </p:txBody>
      </p:sp>
      <p:sp>
        <p:nvSpPr>
          <p:cNvPr id="3" name="Text Placeholder 2"/>
          <p:cNvSpPr>
            <a:spLocks noGrp="1"/>
          </p:cNvSpPr>
          <p:nvPr>
            <p:ph type="body" sz="quarter" idx="13"/>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381000"/>
            <a:ext cx="8686800" cy="4876800"/>
          </a:xfrm>
        </p:spPr>
        <p:txBody>
          <a:bodyPr/>
          <a:lstStyle/>
          <a:p>
            <a:pPr>
              <a:buNone/>
            </a:pPr>
            <a:r>
              <a:rPr lang="en-US" b="1" smtClean="0">
                <a:solidFill>
                  <a:srgbClr val="0000FF"/>
                </a:solidFill>
                <a:latin typeface="Segoe UI" pitchFamily="34" charset="0"/>
                <a:ea typeface="Segoe UI" pitchFamily="34" charset="0"/>
                <a:cs typeface="Segoe UI" pitchFamily="34" charset="0"/>
              </a:rPr>
              <a:t>Báo cáo công việc hàng tuần/tháng/năm:</a:t>
            </a:r>
          </a:p>
          <a:p>
            <a:pPr marL="457200" indent="-457200">
              <a:buAutoNum type="alphaLcPeriod"/>
            </a:pPr>
            <a:r>
              <a:rPr lang="en-US" sz="2000" b="1" smtClean="0"/>
              <a:t>Bước 1 : </a:t>
            </a:r>
            <a:r>
              <a:rPr lang="en-US" sz="2000" smtClean="0"/>
              <a:t>Ban giám đốc giao việc cho trưởng phòng (Trước hoặc sau khi nhận bản kế hoạch hàng ngày của trưởng phòng)</a:t>
            </a:r>
          </a:p>
          <a:p>
            <a:pPr marL="457200" indent="-457200">
              <a:buAutoNum type="alphaLcPeriod"/>
            </a:pPr>
            <a:r>
              <a:rPr lang="en-US" sz="2000" b="1" smtClean="0"/>
              <a:t>Bước 2 : </a:t>
            </a:r>
            <a:r>
              <a:rPr lang="en-US" sz="2000" smtClean="0"/>
              <a:t>Trưởng phòng tiếp nhận  / phản hồi (phù hợp / không phù hợp)</a:t>
            </a:r>
          </a:p>
          <a:p>
            <a:pPr marL="457200" indent="-457200">
              <a:buAutoNum type="alphaLcPeriod"/>
            </a:pPr>
            <a:r>
              <a:rPr lang="en-US" sz="2000" b="1" smtClean="0"/>
              <a:t>Bước 3 : </a:t>
            </a:r>
            <a:r>
              <a:rPr lang="en-US" sz="2000" smtClean="0"/>
              <a:t>Trưởng phòng tiếp nhận công việc và lập kế hoạch hàng tuần của mình</a:t>
            </a:r>
          </a:p>
          <a:p>
            <a:pPr marL="457200" indent="-457200">
              <a:buAutoNum type="alphaLcPeriod"/>
            </a:pPr>
            <a:r>
              <a:rPr lang="en-US" sz="2000" b="1" smtClean="0"/>
              <a:t>Bước 4 : </a:t>
            </a:r>
            <a:r>
              <a:rPr lang="en-US" sz="2000" smtClean="0"/>
              <a:t>Trưởng phòng giao nhiệm vụ cho từng thành viên trong phòng của mình</a:t>
            </a:r>
          </a:p>
          <a:p>
            <a:pPr marL="457200" indent="-457200">
              <a:buAutoNum type="alphaLcPeriod"/>
            </a:pPr>
            <a:r>
              <a:rPr lang="en-US" sz="2000" b="1" smtClean="0"/>
              <a:t>Bước 5 : </a:t>
            </a:r>
            <a:r>
              <a:rPr lang="en-US" sz="2000" smtClean="0"/>
              <a:t>Trưởng phòng áp dụng qui trình báo cáo công việc hàng ngày với nhân viên mình.</a:t>
            </a:r>
          </a:p>
          <a:p>
            <a:pPr marL="457200" indent="-457200">
              <a:buAutoNum type="alphaLcPeriod"/>
            </a:pPr>
            <a:r>
              <a:rPr lang="en-US" sz="2000" b="1" smtClean="0"/>
              <a:t>Bước 6 : </a:t>
            </a:r>
            <a:r>
              <a:rPr lang="en-US" sz="2000" smtClean="0"/>
              <a:t>Trưởng phòng tự đánh giá công việc và hiệu suất làm việc của mình (theo: công việc, kế hoạch, công việc sếp giao)</a:t>
            </a:r>
          </a:p>
          <a:p>
            <a:pPr marL="457200" indent="-457200">
              <a:buAutoNum type="alphaLcPeriod"/>
            </a:pPr>
            <a:r>
              <a:rPr lang="en-US" sz="2000" b="1" smtClean="0"/>
              <a:t>Bước 7 : </a:t>
            </a:r>
            <a:r>
              <a:rPr lang="en-US" sz="2000" smtClean="0"/>
              <a:t>Cấp trên đánh giá công việc của trưởng phòng báo cáo</a:t>
            </a:r>
            <a:endParaRPr lang="en-US" sz="2000" b="1" smtClean="0"/>
          </a:p>
        </p:txBody>
      </p:sp>
      <p:sp>
        <p:nvSpPr>
          <p:cNvPr id="3" name="Text Placeholder 2"/>
          <p:cNvSpPr>
            <a:spLocks noGrp="1"/>
          </p:cNvSpPr>
          <p:nvPr>
            <p:ph type="body" sz="quarter" idx="13"/>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79"/>
          <p:cNvSpPr>
            <a:spLocks noChangeArrowheads="1"/>
          </p:cNvSpPr>
          <p:nvPr/>
        </p:nvSpPr>
        <p:spPr bwMode="auto">
          <a:xfrm>
            <a:off x="685800" y="990600"/>
            <a:ext cx="1441450" cy="3959225"/>
          </a:xfrm>
          <a:prstGeom prst="roundRect">
            <a:avLst>
              <a:gd name="adj" fmla="val 7102"/>
            </a:avLst>
          </a:prstGeom>
          <a:solidFill>
            <a:srgbClr val="4C7013"/>
          </a:solidFill>
          <a:ln w="19050" cmpd="sng">
            <a:solidFill>
              <a:srgbClr val="FFFFFF"/>
            </a:solidFill>
            <a:round/>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6" name="AutoShape 380"/>
          <p:cNvSpPr>
            <a:spLocks noChangeArrowheads="1"/>
          </p:cNvSpPr>
          <p:nvPr/>
        </p:nvSpPr>
        <p:spPr bwMode="auto">
          <a:xfrm>
            <a:off x="2286000" y="1600200"/>
            <a:ext cx="1441450" cy="3311525"/>
          </a:xfrm>
          <a:prstGeom prst="roundRect">
            <a:avLst>
              <a:gd name="adj" fmla="val 7102"/>
            </a:avLst>
          </a:prstGeom>
          <a:solidFill>
            <a:srgbClr val="6B9B1A"/>
          </a:solidFill>
          <a:ln w="19050" cmpd="sng">
            <a:solidFill>
              <a:srgbClr val="FFFFFF"/>
            </a:solidFill>
            <a:round/>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7" name="AutoShape 381"/>
          <p:cNvSpPr>
            <a:spLocks noChangeArrowheads="1"/>
          </p:cNvSpPr>
          <p:nvPr/>
        </p:nvSpPr>
        <p:spPr bwMode="auto">
          <a:xfrm>
            <a:off x="3886200" y="1600200"/>
            <a:ext cx="1441450" cy="3311525"/>
          </a:xfrm>
          <a:prstGeom prst="roundRect">
            <a:avLst>
              <a:gd name="adj" fmla="val 7102"/>
            </a:avLst>
          </a:prstGeom>
          <a:solidFill>
            <a:srgbClr val="339933"/>
          </a:solidFill>
          <a:ln w="19050" cmpd="sng">
            <a:solidFill>
              <a:srgbClr val="FFFFFF"/>
            </a:solidFill>
            <a:round/>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8" name="AutoShape 382"/>
          <p:cNvSpPr>
            <a:spLocks noChangeArrowheads="1"/>
          </p:cNvSpPr>
          <p:nvPr/>
        </p:nvSpPr>
        <p:spPr bwMode="auto">
          <a:xfrm>
            <a:off x="5486400" y="1600200"/>
            <a:ext cx="1441450" cy="3311525"/>
          </a:xfrm>
          <a:prstGeom prst="roundRect">
            <a:avLst>
              <a:gd name="adj" fmla="val 7102"/>
            </a:avLst>
          </a:prstGeom>
          <a:solidFill>
            <a:srgbClr val="009900"/>
          </a:solidFill>
          <a:ln w="19050" cmpd="sng">
            <a:solidFill>
              <a:srgbClr val="FFFFFF"/>
            </a:solidFill>
            <a:round/>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9" name="AutoShape 383"/>
          <p:cNvSpPr>
            <a:spLocks noChangeArrowheads="1"/>
          </p:cNvSpPr>
          <p:nvPr/>
        </p:nvSpPr>
        <p:spPr bwMode="auto">
          <a:xfrm>
            <a:off x="7086600" y="1600200"/>
            <a:ext cx="1441450" cy="3960812"/>
          </a:xfrm>
          <a:prstGeom prst="roundRect">
            <a:avLst>
              <a:gd name="adj" fmla="val 7102"/>
            </a:avLst>
          </a:prstGeom>
          <a:solidFill>
            <a:srgbClr val="008000"/>
          </a:solidFill>
          <a:ln w="19050" cmpd="sng">
            <a:solidFill>
              <a:srgbClr val="FFFFFF"/>
            </a:solidFill>
            <a:round/>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10" name="AutoShape 384"/>
          <p:cNvSpPr>
            <a:spLocks noChangeArrowheads="1"/>
          </p:cNvSpPr>
          <p:nvPr/>
        </p:nvSpPr>
        <p:spPr bwMode="auto">
          <a:xfrm>
            <a:off x="2286000" y="762000"/>
            <a:ext cx="6191250" cy="576262"/>
          </a:xfrm>
          <a:prstGeom prst="leftArrow">
            <a:avLst>
              <a:gd name="adj1" fmla="val 53944"/>
              <a:gd name="adj2" fmla="val 89731"/>
            </a:avLst>
          </a:prstGeom>
          <a:solidFill>
            <a:srgbClr val="000000">
              <a:alpha val="50000"/>
            </a:srgbClr>
          </a:solidFill>
          <a:ln w="19050" cap="rnd" cmpd="sng">
            <a:solidFill>
              <a:srgbClr val="FFFFFF"/>
            </a:solidFill>
            <a:prstDash val="sysDot"/>
            <a:miter lim="800000"/>
            <a:headEnd/>
            <a:tailEnd/>
          </a:ln>
        </p:spPr>
        <p:txBody>
          <a:bodyPr wrap="none" anchor="ctr"/>
          <a:lstStyle/>
          <a:p>
            <a:pPr>
              <a:defRPr/>
            </a:pPr>
            <a:r>
              <a:rPr lang="en-US" kern="0" smtClean="0">
                <a:solidFill>
                  <a:schemeClr val="bg2"/>
                </a:solidFill>
                <a:latin typeface="Times New Roman" pitchFamily="18" charset="0"/>
                <a:ea typeface="Gulim" pitchFamily="34" charset="-127"/>
                <a:cs typeface="Times New Roman" pitchFamily="18" charset="0"/>
                <a:sym typeface="Gulim" pitchFamily="34" charset="-127"/>
              </a:rPr>
              <a:t>   Báo cáo công việc – Gởi yêu cầu - Lập kế hoạch công việc</a:t>
            </a:r>
            <a:endParaRPr lang="en-US" kern="0">
              <a:solidFill>
                <a:schemeClr val="bg2"/>
              </a:solidFill>
              <a:latin typeface="Times New Roman" pitchFamily="18" charset="0"/>
              <a:ea typeface="Gulim" pitchFamily="34" charset="-127"/>
              <a:cs typeface="Times New Roman" pitchFamily="18" charset="0"/>
              <a:sym typeface="Gulim" pitchFamily="34" charset="-127"/>
            </a:endParaRPr>
          </a:p>
        </p:txBody>
      </p:sp>
      <p:sp>
        <p:nvSpPr>
          <p:cNvPr id="6152" name="WordArt 385"/>
          <p:cNvSpPr>
            <a:spLocks noChangeArrowheads="1" noChangeShapeType="1" noTextEdit="1"/>
          </p:cNvSpPr>
          <p:nvPr/>
        </p:nvSpPr>
        <p:spPr bwMode="auto">
          <a:xfrm>
            <a:off x="2819400" y="1524000"/>
            <a:ext cx="2665412" cy="225425"/>
          </a:xfrm>
          <a:prstGeom prst="rect">
            <a:avLst/>
          </a:prstGeom>
        </p:spPr>
        <p:txBody>
          <a:bodyPr wrap="none" fromWordArt="1">
            <a:prstTxWarp prst="textPlain">
              <a:avLst>
                <a:gd name="adj" fmla="val 50000"/>
              </a:avLst>
            </a:prstTxWarp>
          </a:bodyPr>
          <a:lstStyle/>
          <a:p>
            <a:pPr algn="ctr"/>
            <a:endParaRPr lang="en-US" sz="1000" b="1" kern="10" spc="-50">
              <a:ln w="9525">
                <a:noFill/>
                <a:round/>
                <a:headEnd/>
                <a:tailEnd/>
              </a:ln>
              <a:solidFill>
                <a:srgbClr val="FFFFFF"/>
              </a:solidFill>
              <a:latin typeface="Segoe UI" pitchFamily="34" charset="0"/>
              <a:ea typeface="Segoe UI" pitchFamily="34" charset="0"/>
              <a:cs typeface="Segoe UI" pitchFamily="34" charset="0"/>
            </a:endParaRPr>
          </a:p>
        </p:txBody>
      </p:sp>
      <p:sp>
        <p:nvSpPr>
          <p:cNvPr id="12" name="AutoShape 386"/>
          <p:cNvSpPr>
            <a:spLocks noChangeArrowheads="1"/>
          </p:cNvSpPr>
          <p:nvPr/>
        </p:nvSpPr>
        <p:spPr bwMode="auto">
          <a:xfrm rot="10800000">
            <a:off x="685800" y="5029200"/>
            <a:ext cx="6191250" cy="576263"/>
          </a:xfrm>
          <a:prstGeom prst="leftArrow">
            <a:avLst>
              <a:gd name="adj1" fmla="val 53944"/>
              <a:gd name="adj2" fmla="val 89731"/>
            </a:avLst>
          </a:prstGeom>
          <a:solidFill>
            <a:srgbClr val="5F5F5F"/>
          </a:solidFill>
          <a:ln w="19050" cap="rnd" cmpd="sng">
            <a:solidFill>
              <a:srgbClr val="FFFFFF"/>
            </a:solidFill>
            <a:prstDash val="sysDot"/>
            <a:miter lim="800000"/>
            <a:headEnd/>
            <a:tailEnd/>
          </a:ln>
        </p:spPr>
        <p:txBody>
          <a:bodyPr wrap="none" anchor="ctr"/>
          <a:lstStyle/>
          <a:p>
            <a:pPr eaLnBrk="1" fontAlgn="auto" hangingPunct="1">
              <a:spcBef>
                <a:spcPts val="0"/>
              </a:spcBef>
              <a:spcAft>
                <a:spcPts val="0"/>
              </a:spcAft>
              <a:defRPr/>
            </a:pPr>
            <a:endParaRPr lang="en-US" kern="0">
              <a:solidFill>
                <a:srgbClr val="000000"/>
              </a:solidFill>
              <a:latin typeface="Gulim" pitchFamily="34" charset="-127"/>
              <a:ea typeface="Gulim" pitchFamily="34" charset="-127"/>
              <a:sym typeface="Gulim" pitchFamily="34" charset="-127"/>
            </a:endParaRPr>
          </a:p>
        </p:txBody>
      </p:sp>
      <p:sp>
        <p:nvSpPr>
          <p:cNvPr id="6155" name="WordArt 385"/>
          <p:cNvSpPr>
            <a:spLocks noChangeArrowheads="1" noChangeShapeType="1" noTextEdit="1"/>
          </p:cNvSpPr>
          <p:nvPr/>
        </p:nvSpPr>
        <p:spPr bwMode="auto">
          <a:xfrm>
            <a:off x="685800" y="5181600"/>
            <a:ext cx="5715000" cy="268289"/>
          </a:xfrm>
          <a:prstGeom prst="rect">
            <a:avLst/>
          </a:prstGeom>
        </p:spPr>
        <p:txBody>
          <a:bodyPr wrap="none" fromWordArt="1">
            <a:prstTxWarp prst="textPlain">
              <a:avLst>
                <a:gd name="adj" fmla="val 50000"/>
              </a:avLst>
            </a:prstTxWarp>
          </a:bodyPr>
          <a:lstStyle/>
          <a:p>
            <a:pPr algn="ctr"/>
            <a:r>
              <a:rPr lang="en-US" sz="1000" kern="0" smtClean="0">
                <a:solidFill>
                  <a:schemeClr val="bg2"/>
                </a:solidFill>
                <a:latin typeface="Times New Roman" pitchFamily="18" charset="0"/>
                <a:ea typeface="Gulim" pitchFamily="34" charset="-127"/>
                <a:cs typeface="Times New Roman" pitchFamily="18" charset="0"/>
                <a:sym typeface="Gulim" pitchFamily="34" charset="-127"/>
              </a:rPr>
              <a:t>   Lập kế hoạch công việc – Gởi yêu cầu – Báo cáo công việc</a:t>
            </a:r>
            <a:endParaRPr lang="en-US" sz="1000" b="1" kern="10" spc="-50">
              <a:ln w="9525">
                <a:noFill/>
                <a:round/>
                <a:headEnd/>
                <a:tailEnd/>
              </a:ln>
              <a:solidFill>
                <a:srgbClr val="FFFFFF"/>
              </a:solidFill>
              <a:latin typeface="Arial"/>
              <a:cs typeface="Arial"/>
            </a:endParaRPr>
          </a:p>
        </p:txBody>
      </p:sp>
      <p:sp>
        <p:nvSpPr>
          <p:cNvPr id="6156" name="WordArt 389"/>
          <p:cNvSpPr>
            <a:spLocks noChangeArrowheads="1" noChangeShapeType="1" noTextEdit="1"/>
          </p:cNvSpPr>
          <p:nvPr/>
        </p:nvSpPr>
        <p:spPr bwMode="auto">
          <a:xfrm>
            <a:off x="2667000" y="1905000"/>
            <a:ext cx="609600" cy="409575"/>
          </a:xfrm>
          <a:prstGeom prst="rect">
            <a:avLst/>
          </a:prstGeom>
        </p:spPr>
        <p:txBody>
          <a:bodyPr wrap="none" fromWordArt="1">
            <a:prstTxWarp prst="textPlain">
              <a:avLst>
                <a:gd name="adj" fmla="val 50000"/>
              </a:avLst>
            </a:prstTxWarp>
          </a:bodyPr>
          <a:lstStyle/>
          <a:p>
            <a:pPr algn="ctr"/>
            <a:r>
              <a:rPr lang="en-US" sz="1400" kern="10" smtClean="0">
                <a:ln w="9525">
                  <a:noFill/>
                  <a:round/>
                  <a:headEnd/>
                  <a:tailEnd/>
                </a:ln>
                <a:solidFill>
                  <a:srgbClr val="FFFFFF"/>
                </a:solidFill>
                <a:effectLst>
                  <a:outerShdw algn="tl" rotWithShape="0">
                    <a:srgbClr val="000000">
                      <a:alpha val="70000"/>
                    </a:srgbClr>
                  </a:outerShdw>
                </a:effectLst>
                <a:latin typeface="Arial"/>
                <a:cs typeface="Arial"/>
              </a:rPr>
              <a:t>B</a:t>
            </a:r>
            <a:endParaRPr lang="en-US" sz="1400" kern="10">
              <a:ln w="9525">
                <a:noFill/>
                <a:round/>
                <a:headEnd/>
                <a:tailEnd/>
              </a:ln>
              <a:solidFill>
                <a:srgbClr val="FFFFFF"/>
              </a:solidFill>
              <a:effectLst>
                <a:outerShdw algn="tl" rotWithShape="0">
                  <a:srgbClr val="000000">
                    <a:alpha val="70000"/>
                  </a:srgbClr>
                </a:outerShdw>
              </a:effectLst>
              <a:latin typeface="Arial"/>
              <a:cs typeface="Arial"/>
            </a:endParaRPr>
          </a:p>
        </p:txBody>
      </p:sp>
      <p:sp>
        <p:nvSpPr>
          <p:cNvPr id="6157" name="WordArt 389"/>
          <p:cNvSpPr>
            <a:spLocks noChangeArrowheads="1" noChangeShapeType="1" noTextEdit="1"/>
          </p:cNvSpPr>
          <p:nvPr/>
        </p:nvSpPr>
        <p:spPr bwMode="auto">
          <a:xfrm>
            <a:off x="4267200" y="1905000"/>
            <a:ext cx="685800" cy="457199"/>
          </a:xfrm>
          <a:prstGeom prst="rect">
            <a:avLst/>
          </a:prstGeom>
        </p:spPr>
        <p:txBody>
          <a:bodyPr wrap="none" fromWordArt="1">
            <a:prstTxWarp prst="textPlain">
              <a:avLst>
                <a:gd name="adj" fmla="val 50000"/>
              </a:avLst>
            </a:prstTxWarp>
          </a:bodyPr>
          <a:lstStyle/>
          <a:p>
            <a:pPr algn="ctr"/>
            <a:r>
              <a:rPr lang="en-US" sz="1400" kern="10" smtClean="0">
                <a:ln w="9525">
                  <a:noFill/>
                  <a:round/>
                  <a:headEnd/>
                  <a:tailEnd/>
                </a:ln>
                <a:solidFill>
                  <a:srgbClr val="FFFFFF"/>
                </a:solidFill>
                <a:effectLst>
                  <a:outerShdw algn="tl" rotWithShape="0">
                    <a:srgbClr val="000000">
                      <a:alpha val="70000"/>
                    </a:srgbClr>
                  </a:outerShdw>
                </a:effectLst>
                <a:latin typeface="Arial"/>
                <a:cs typeface="Arial"/>
              </a:rPr>
              <a:t>C</a:t>
            </a:r>
            <a:endParaRPr lang="en-US" sz="1400" kern="10">
              <a:ln w="9525">
                <a:noFill/>
                <a:round/>
                <a:headEnd/>
                <a:tailEnd/>
              </a:ln>
              <a:solidFill>
                <a:srgbClr val="FFFFFF"/>
              </a:solidFill>
              <a:effectLst>
                <a:outerShdw algn="tl" rotWithShape="0">
                  <a:srgbClr val="000000">
                    <a:alpha val="70000"/>
                  </a:srgbClr>
                </a:outerShdw>
              </a:effectLst>
              <a:latin typeface="Arial"/>
              <a:cs typeface="Arial"/>
            </a:endParaRPr>
          </a:p>
        </p:txBody>
      </p:sp>
      <p:sp>
        <p:nvSpPr>
          <p:cNvPr id="6158" name="WordArt 389"/>
          <p:cNvSpPr>
            <a:spLocks noChangeArrowheads="1" noChangeShapeType="1" noTextEdit="1"/>
          </p:cNvSpPr>
          <p:nvPr/>
        </p:nvSpPr>
        <p:spPr bwMode="auto">
          <a:xfrm>
            <a:off x="5867400" y="1905000"/>
            <a:ext cx="685801" cy="457199"/>
          </a:xfrm>
          <a:prstGeom prst="rect">
            <a:avLst/>
          </a:prstGeom>
        </p:spPr>
        <p:txBody>
          <a:bodyPr wrap="none" fromWordArt="1">
            <a:prstTxWarp prst="textPlain">
              <a:avLst>
                <a:gd name="adj" fmla="val 50000"/>
              </a:avLst>
            </a:prstTxWarp>
          </a:bodyPr>
          <a:lstStyle/>
          <a:p>
            <a:pPr algn="ctr"/>
            <a:r>
              <a:rPr lang="en-US" sz="1400" kern="10" smtClean="0">
                <a:ln w="9525">
                  <a:noFill/>
                  <a:round/>
                  <a:headEnd/>
                  <a:tailEnd/>
                </a:ln>
                <a:solidFill>
                  <a:srgbClr val="FFFFFF"/>
                </a:solidFill>
                <a:effectLst>
                  <a:outerShdw algn="tl" rotWithShape="0">
                    <a:srgbClr val="000000">
                      <a:alpha val="70000"/>
                    </a:srgbClr>
                  </a:outerShdw>
                </a:effectLst>
                <a:latin typeface="Arial"/>
                <a:cs typeface="Arial"/>
              </a:rPr>
              <a:t>D</a:t>
            </a:r>
            <a:endParaRPr lang="en-US" sz="1400" kern="10">
              <a:ln w="9525">
                <a:noFill/>
                <a:round/>
                <a:headEnd/>
                <a:tailEnd/>
              </a:ln>
              <a:solidFill>
                <a:srgbClr val="FFFFFF"/>
              </a:solidFill>
              <a:effectLst>
                <a:outerShdw algn="tl" rotWithShape="0">
                  <a:srgbClr val="000000">
                    <a:alpha val="70000"/>
                  </a:srgbClr>
                </a:outerShdw>
              </a:effectLst>
              <a:latin typeface="Arial"/>
              <a:cs typeface="Arial"/>
            </a:endParaRPr>
          </a:p>
        </p:txBody>
      </p:sp>
      <p:sp>
        <p:nvSpPr>
          <p:cNvPr id="6159" name="WordArt 389"/>
          <p:cNvSpPr>
            <a:spLocks noChangeArrowheads="1" noChangeShapeType="1" noTextEdit="1"/>
          </p:cNvSpPr>
          <p:nvPr/>
        </p:nvSpPr>
        <p:spPr bwMode="auto">
          <a:xfrm>
            <a:off x="7543800" y="4800600"/>
            <a:ext cx="609599" cy="400050"/>
          </a:xfrm>
          <a:prstGeom prst="rect">
            <a:avLst/>
          </a:prstGeom>
        </p:spPr>
        <p:txBody>
          <a:bodyPr wrap="none" fromWordArt="1">
            <a:prstTxWarp prst="textPlain">
              <a:avLst>
                <a:gd name="adj" fmla="val 50000"/>
              </a:avLst>
            </a:prstTxWarp>
          </a:bodyPr>
          <a:lstStyle/>
          <a:p>
            <a:pPr algn="ctr"/>
            <a:r>
              <a:rPr lang="en-US" sz="1400" kern="10" smtClean="0">
                <a:ln w="9525">
                  <a:noFill/>
                  <a:round/>
                  <a:headEnd/>
                  <a:tailEnd/>
                </a:ln>
                <a:solidFill>
                  <a:srgbClr val="FFFFFF"/>
                </a:solidFill>
                <a:effectLst>
                  <a:outerShdw algn="tl" rotWithShape="0">
                    <a:srgbClr val="000000">
                      <a:alpha val="70000"/>
                    </a:srgbClr>
                  </a:outerShdw>
                </a:effectLst>
                <a:latin typeface="Arial"/>
                <a:cs typeface="Arial"/>
              </a:rPr>
              <a:t>E</a:t>
            </a:r>
            <a:endParaRPr lang="en-US" sz="1400" kern="10">
              <a:ln w="9525">
                <a:noFill/>
                <a:round/>
                <a:headEnd/>
                <a:tailEnd/>
              </a:ln>
              <a:solidFill>
                <a:srgbClr val="FFFFFF"/>
              </a:solidFill>
              <a:effectLst>
                <a:outerShdw algn="tl" rotWithShape="0">
                  <a:srgbClr val="000000">
                    <a:alpha val="70000"/>
                  </a:srgbClr>
                </a:outerShdw>
              </a:effectLst>
              <a:latin typeface="Arial"/>
              <a:cs typeface="Arial"/>
            </a:endParaRPr>
          </a:p>
        </p:txBody>
      </p:sp>
      <p:sp>
        <p:nvSpPr>
          <p:cNvPr id="6160" name="Hộp_Văn_Bản 37"/>
          <p:cNvSpPr txBox="1">
            <a:spLocks noChangeArrowheads="1"/>
          </p:cNvSpPr>
          <p:nvPr/>
        </p:nvSpPr>
        <p:spPr bwMode="auto">
          <a:xfrm>
            <a:off x="2895600" y="304800"/>
            <a:ext cx="3822137" cy="461665"/>
          </a:xfrm>
          <a:prstGeom prst="rect">
            <a:avLst/>
          </a:prstGeom>
          <a:noFill/>
          <a:ln w="9525">
            <a:noFill/>
            <a:miter lim="800000"/>
            <a:headEnd/>
            <a:tailEnd/>
          </a:ln>
        </p:spPr>
        <p:txBody>
          <a:bodyPr wrap="none">
            <a:spAutoFit/>
          </a:bodyPr>
          <a:lstStyle/>
          <a:p>
            <a:r>
              <a:rPr lang="en-US" sz="2400" b="1" smtClean="0"/>
              <a:t>Ưu điểm so với dùng Excel </a:t>
            </a:r>
            <a:endParaRPr lang="en-US" sz="2400" b="1"/>
          </a:p>
        </p:txBody>
      </p:sp>
      <p:sp>
        <p:nvSpPr>
          <p:cNvPr id="6164" name="Hộp_Văn_Bản 25"/>
          <p:cNvSpPr txBox="1">
            <a:spLocks noChangeArrowheads="1"/>
          </p:cNvSpPr>
          <p:nvPr/>
        </p:nvSpPr>
        <p:spPr bwMode="auto">
          <a:xfrm>
            <a:off x="2362200" y="3200400"/>
            <a:ext cx="1295400" cy="830997"/>
          </a:xfrm>
          <a:prstGeom prst="rect">
            <a:avLst/>
          </a:prstGeom>
          <a:noFill/>
          <a:ln w="9525">
            <a:noFill/>
            <a:miter lim="800000"/>
            <a:headEnd/>
            <a:tailEnd/>
          </a:ln>
        </p:spPr>
        <p:txBody>
          <a:bodyPr wrap="square">
            <a:spAutoFit/>
          </a:bodyPr>
          <a:lstStyle/>
          <a:p>
            <a:r>
              <a:rPr lang="en-US" sz="1600" smtClean="0">
                <a:solidFill>
                  <a:schemeClr val="bg2"/>
                </a:solidFill>
              </a:rPr>
              <a:t>- Tăng tốc độ truy cập dữ liệu</a:t>
            </a:r>
            <a:endParaRPr lang="en-US" sz="1600">
              <a:solidFill>
                <a:schemeClr val="bg2"/>
              </a:solidFill>
            </a:endParaRPr>
          </a:p>
        </p:txBody>
      </p:sp>
      <p:sp>
        <p:nvSpPr>
          <p:cNvPr id="6166" name="Hộp_Văn_Bản 37"/>
          <p:cNvSpPr txBox="1">
            <a:spLocks noChangeArrowheads="1"/>
          </p:cNvSpPr>
          <p:nvPr/>
        </p:nvSpPr>
        <p:spPr bwMode="auto">
          <a:xfrm>
            <a:off x="762000" y="2819400"/>
            <a:ext cx="1295400" cy="830997"/>
          </a:xfrm>
          <a:prstGeom prst="rect">
            <a:avLst/>
          </a:prstGeom>
          <a:noFill/>
          <a:ln w="9525">
            <a:noFill/>
            <a:miter lim="800000"/>
            <a:headEnd/>
            <a:tailEnd/>
          </a:ln>
        </p:spPr>
        <p:txBody>
          <a:bodyPr wrap="square">
            <a:spAutoFit/>
          </a:bodyPr>
          <a:lstStyle/>
          <a:p>
            <a:r>
              <a:rPr lang="en-US" sz="1600" smtClean="0">
                <a:solidFill>
                  <a:schemeClr val="bg2"/>
                </a:solidFill>
              </a:rPr>
              <a:t>- Giảm bớt thời gian làm việc</a:t>
            </a:r>
            <a:endParaRPr lang="en-US" sz="1600">
              <a:solidFill>
                <a:schemeClr val="bg2"/>
              </a:solidFill>
            </a:endParaRPr>
          </a:p>
        </p:txBody>
      </p:sp>
      <p:sp>
        <p:nvSpPr>
          <p:cNvPr id="6172" name="Hộp_Văn_Bản 43"/>
          <p:cNvSpPr txBox="1">
            <a:spLocks noChangeArrowheads="1"/>
          </p:cNvSpPr>
          <p:nvPr/>
        </p:nvSpPr>
        <p:spPr bwMode="auto">
          <a:xfrm>
            <a:off x="3962400" y="2590800"/>
            <a:ext cx="1295400" cy="2062103"/>
          </a:xfrm>
          <a:prstGeom prst="rect">
            <a:avLst/>
          </a:prstGeom>
          <a:noFill/>
          <a:ln w="9525">
            <a:noFill/>
            <a:miter lim="800000"/>
            <a:headEnd/>
            <a:tailEnd/>
          </a:ln>
        </p:spPr>
        <p:txBody>
          <a:bodyPr wrap="square">
            <a:spAutoFit/>
          </a:bodyPr>
          <a:lstStyle/>
          <a:p>
            <a:r>
              <a:rPr lang="en-US" sz="1600" smtClean="0">
                <a:solidFill>
                  <a:schemeClr val="bg2"/>
                </a:solidFill>
              </a:rPr>
              <a:t>- Thống kê dữ liệu theo ngày/tháng/năm cho từng nhân viên., từng phòng ban, chi nhánh,…</a:t>
            </a:r>
            <a:endParaRPr lang="en-US" sz="1600">
              <a:solidFill>
                <a:schemeClr val="bg2"/>
              </a:solidFill>
            </a:endParaRPr>
          </a:p>
        </p:txBody>
      </p:sp>
      <p:sp>
        <p:nvSpPr>
          <p:cNvPr id="6174" name="Hộp_Văn_Bản 45"/>
          <p:cNvSpPr txBox="1">
            <a:spLocks noChangeArrowheads="1"/>
          </p:cNvSpPr>
          <p:nvPr/>
        </p:nvSpPr>
        <p:spPr bwMode="auto">
          <a:xfrm>
            <a:off x="5562600" y="2590800"/>
            <a:ext cx="1295400" cy="1815882"/>
          </a:xfrm>
          <a:prstGeom prst="rect">
            <a:avLst/>
          </a:prstGeom>
          <a:noFill/>
          <a:ln w="9525">
            <a:noFill/>
            <a:miter lim="800000"/>
            <a:headEnd/>
            <a:tailEnd/>
          </a:ln>
        </p:spPr>
        <p:txBody>
          <a:bodyPr wrap="square">
            <a:spAutoFit/>
          </a:bodyPr>
          <a:lstStyle/>
          <a:p>
            <a:r>
              <a:rPr lang="en-US" sz="1600" smtClean="0">
                <a:solidFill>
                  <a:schemeClr val="bg2"/>
                </a:solidFill>
              </a:rPr>
              <a:t>- Lưu lại lịch sử làm việc : kế hoạch công việc, báo cáo kết quả công việc,…</a:t>
            </a:r>
            <a:endParaRPr lang="en-US" sz="1600">
              <a:solidFill>
                <a:schemeClr val="bg2"/>
              </a:solidFill>
            </a:endParaRPr>
          </a:p>
        </p:txBody>
      </p:sp>
      <p:sp>
        <p:nvSpPr>
          <p:cNvPr id="6180" name="Hộp_Văn_Bản 51"/>
          <p:cNvSpPr txBox="1">
            <a:spLocks noChangeArrowheads="1"/>
          </p:cNvSpPr>
          <p:nvPr/>
        </p:nvSpPr>
        <p:spPr bwMode="auto">
          <a:xfrm>
            <a:off x="7162800" y="1828800"/>
            <a:ext cx="1219200" cy="1569660"/>
          </a:xfrm>
          <a:prstGeom prst="rect">
            <a:avLst/>
          </a:prstGeom>
          <a:noFill/>
          <a:ln w="9525">
            <a:noFill/>
            <a:miter lim="800000"/>
            <a:headEnd/>
            <a:tailEnd/>
          </a:ln>
        </p:spPr>
        <p:txBody>
          <a:bodyPr wrap="square">
            <a:spAutoFit/>
          </a:bodyPr>
          <a:lstStyle/>
          <a:p>
            <a:r>
              <a:rPr lang="en-US" sz="1600" smtClean="0">
                <a:solidFill>
                  <a:schemeClr val="bg2"/>
                </a:solidFill>
              </a:rPr>
              <a:t>- Giúp các doanh nghiệp quản lý tốt hơn, chuyên nghiệp hơn</a:t>
            </a:r>
            <a:endParaRPr lang="en-US" sz="1600">
              <a:solidFill>
                <a:schemeClr val="bg2"/>
              </a:solidFill>
            </a:endParaRPr>
          </a:p>
        </p:txBody>
      </p:sp>
      <p:pic>
        <p:nvPicPr>
          <p:cNvPr id="6181" name="Picture 2" descr="D:\Phuong Mai EU\INBOUND VN\Khách hàng\Powerpoint dep\Logo\PowerPoint Dep full vien trang.png"/>
          <p:cNvPicPr>
            <a:picLocks noChangeAspect="1" noChangeArrowheads="1"/>
          </p:cNvPicPr>
          <p:nvPr/>
        </p:nvPicPr>
        <p:blipFill>
          <a:blip r:embed="rId2" cstate="print"/>
          <a:srcRect/>
          <a:stretch>
            <a:fillRect/>
          </a:stretch>
        </p:blipFill>
        <p:spPr bwMode="auto">
          <a:xfrm>
            <a:off x="7324725" y="6573838"/>
            <a:ext cx="1595438" cy="228600"/>
          </a:xfrm>
          <a:prstGeom prst="rect">
            <a:avLst/>
          </a:prstGeom>
          <a:noFill/>
          <a:ln w="9525">
            <a:noFill/>
            <a:miter lim="800000"/>
            <a:headEnd/>
            <a:tailEnd/>
          </a:ln>
        </p:spPr>
      </p:pic>
      <p:sp>
        <p:nvSpPr>
          <p:cNvPr id="38" name="WordArt 389"/>
          <p:cNvSpPr>
            <a:spLocks noChangeArrowheads="1" noChangeShapeType="1" noTextEdit="1"/>
          </p:cNvSpPr>
          <p:nvPr/>
        </p:nvSpPr>
        <p:spPr bwMode="auto">
          <a:xfrm>
            <a:off x="1066800" y="1295400"/>
            <a:ext cx="685800" cy="457200"/>
          </a:xfrm>
          <a:prstGeom prst="rect">
            <a:avLst/>
          </a:prstGeom>
        </p:spPr>
        <p:txBody>
          <a:bodyPr wrap="none" fromWordArt="1">
            <a:prstTxWarp prst="textPlain">
              <a:avLst>
                <a:gd name="adj" fmla="val 50000"/>
              </a:avLst>
            </a:prstTxWarp>
          </a:bodyPr>
          <a:lstStyle/>
          <a:p>
            <a:pPr algn="ctr"/>
            <a:r>
              <a:rPr lang="en-US" sz="1400" kern="10" smtClean="0">
                <a:ln w="9525">
                  <a:noFill/>
                  <a:round/>
                  <a:headEnd/>
                  <a:tailEnd/>
                </a:ln>
                <a:solidFill>
                  <a:srgbClr val="FFFFFF"/>
                </a:solidFill>
                <a:effectLst>
                  <a:outerShdw algn="tl" rotWithShape="0">
                    <a:srgbClr val="000000">
                      <a:alpha val="70000"/>
                    </a:srgbClr>
                  </a:outerShdw>
                </a:effectLst>
                <a:latin typeface="Arial"/>
                <a:cs typeface="Arial"/>
              </a:rPr>
              <a:t>A</a:t>
            </a:r>
            <a:endParaRPr lang="en-US" sz="1400" kern="10">
              <a:ln w="9525">
                <a:noFill/>
                <a:round/>
                <a:headEnd/>
                <a:tailEnd/>
              </a:ln>
              <a:solidFill>
                <a:srgbClr val="FFFFFF"/>
              </a:solidFill>
              <a:effectLst>
                <a:outerShdw algn="tl" rotWithShape="0">
                  <a:srgbClr val="000000">
                    <a:alpha val="70000"/>
                  </a:srgbClr>
                </a:outerShdw>
              </a:effectLst>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Baocaocongviec.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buFontTx/>
              <a:buChar char="-"/>
            </a:pPr>
            <a:r>
              <a:rPr lang="en-US" smtClean="0">
                <a:solidFill>
                  <a:srgbClr val="000000"/>
                </a:solidFill>
              </a:rPr>
              <a:t>Phát triển bởi tập đoàn Microsoft</a:t>
            </a:r>
          </a:p>
          <a:p>
            <a:pPr>
              <a:buFontTx/>
              <a:buChar char="-"/>
            </a:pPr>
            <a:r>
              <a:rPr lang="en-US" smtClean="0">
                <a:solidFill>
                  <a:srgbClr val="000000"/>
                </a:solidFill>
              </a:rPr>
              <a:t>Phát hành lần đầu năm 2007</a:t>
            </a:r>
          </a:p>
          <a:p>
            <a:pPr>
              <a:buFontTx/>
              <a:buChar char="-"/>
            </a:pPr>
            <a:r>
              <a:rPr lang="en-US" smtClean="0">
                <a:solidFill>
                  <a:srgbClr val="000000"/>
                </a:solidFill>
              </a:rPr>
              <a:t>Thể loại : Ứng dụng trên web, Application Framework</a:t>
            </a:r>
          </a:p>
          <a:p>
            <a:endParaRPr lang="en-US"/>
          </a:p>
        </p:txBody>
      </p:sp>
      <p:sp>
        <p:nvSpPr>
          <p:cNvPr id="3" name="Title 2"/>
          <p:cNvSpPr>
            <a:spLocks noGrp="1"/>
          </p:cNvSpPr>
          <p:nvPr>
            <p:ph type="ctrTitle"/>
          </p:nvPr>
        </p:nvSpPr>
        <p:spPr>
          <a:xfrm>
            <a:off x="228600" y="1371600"/>
            <a:ext cx="8763000" cy="1470025"/>
          </a:xfrm>
          <a:noFill/>
        </p:spPr>
        <p:txBody>
          <a:bodyPr/>
          <a:lstStyle/>
          <a:p>
            <a:pPr algn="r"/>
            <a:r>
              <a:rPr lang="en-US" smtClean="0"/>
              <a:t>Tìm hiểu về trình cắm </a:t>
            </a:r>
            <a:r>
              <a:rPr lang="en-US" sz="3600" b="1" smtClean="0">
                <a:effectLst>
                  <a:outerShdw blurRad="1270000" dist="2540000" dir="21540000" sx="1000" sy="1000" algn="bl" rotWithShape="0">
                    <a:schemeClr val="tx1"/>
                  </a:outerShdw>
                </a:effectLst>
                <a:latin typeface="Lucida Fax" pitchFamily="18" charset="0"/>
              </a:rPr>
              <a:t>M</a:t>
            </a:r>
            <a:r>
              <a:rPr lang="en-US" sz="2400" b="1" smtClean="0">
                <a:effectLst>
                  <a:outerShdw blurRad="1270000" dist="2540000" dir="21540000" sx="1000" sy="1000" algn="bl" rotWithShape="0">
                    <a:schemeClr val="tx1"/>
                  </a:outerShdw>
                </a:effectLst>
                <a:latin typeface="Lucida Fax" pitchFamily="18" charset="0"/>
              </a:rPr>
              <a:t>icrosoft </a:t>
            </a:r>
            <a:r>
              <a:rPr lang="en-US" b="1" smtClean="0">
                <a:effectLst>
                  <a:outerShdw blurRad="1270000" dist="2540000" dir="21540000" sx="1000" sy="1000" algn="bl" rotWithShape="0">
                    <a:schemeClr val="tx1"/>
                  </a:outerShdw>
                </a:effectLst>
                <a:latin typeface="Lucida Fax" pitchFamily="18" charset="0"/>
              </a:rPr>
              <a:t>S</a:t>
            </a:r>
            <a:r>
              <a:rPr lang="en-US" sz="2400" b="1" smtClean="0">
                <a:effectLst>
                  <a:outerShdw blurRad="1270000" dist="2540000" dir="21540000" sx="1000" sy="1000" algn="bl" rotWithShape="0">
                    <a:schemeClr val="tx1"/>
                  </a:outerShdw>
                </a:effectLst>
                <a:latin typeface="Lucida Fax" pitchFamily="18" charset="0"/>
              </a:rPr>
              <a:t>ilverlight</a:t>
            </a:r>
            <a:endParaRPr lang="en-US" sz="2400" b="1">
              <a:effectLst>
                <a:outerShdw blurRad="1270000" dist="2540000" dir="21540000" sx="1000" sy="1000" algn="bl" rotWithShape="0">
                  <a:schemeClr val="tx1"/>
                </a:outerShdw>
              </a:effectLst>
              <a:latin typeface="Lucida Fax" pitchFamily="18" charset="0"/>
            </a:endParaRPr>
          </a:p>
        </p:txBody>
      </p:sp>
      <p:grpSp>
        <p:nvGrpSpPr>
          <p:cNvPr id="17" name="Group 8"/>
          <p:cNvGrpSpPr>
            <a:grpSpLocks/>
          </p:cNvGrpSpPr>
          <p:nvPr/>
        </p:nvGrpSpPr>
        <p:grpSpPr bwMode="auto">
          <a:xfrm>
            <a:off x="-457200" y="-533400"/>
            <a:ext cx="2673350" cy="2971800"/>
            <a:chOff x="192" y="1538"/>
            <a:chExt cx="1684" cy="1872"/>
          </a:xfrm>
          <a:noFill/>
        </p:grpSpPr>
        <p:sp>
          <p:nvSpPr>
            <p:cNvPr id="18" name="Line 9"/>
            <p:cNvSpPr>
              <a:spLocks noChangeShapeType="1"/>
            </p:cNvSpPr>
            <p:nvPr/>
          </p:nvSpPr>
          <p:spPr bwMode="auto">
            <a:xfrm flipV="1">
              <a:off x="1492" y="1538"/>
              <a:ext cx="240" cy="240"/>
            </a:xfrm>
            <a:prstGeom prst="line">
              <a:avLst/>
            </a:prstGeom>
            <a:grpFill/>
            <a:ln w="12700" cap="rnd">
              <a:solidFill>
                <a:srgbClr val="006600"/>
              </a:solidFill>
              <a:prstDash val="sysDot"/>
              <a:round/>
              <a:headEnd/>
              <a:tailEnd/>
            </a:ln>
            <a:effectLst/>
          </p:spPr>
          <p:txBody>
            <a:bodyPr/>
            <a:lstStyle/>
            <a:p>
              <a:endParaRPr lang="en-US"/>
            </a:p>
          </p:txBody>
        </p:sp>
        <p:sp>
          <p:nvSpPr>
            <p:cNvPr id="19" name="Line 10"/>
            <p:cNvSpPr>
              <a:spLocks noChangeShapeType="1"/>
            </p:cNvSpPr>
            <p:nvPr/>
          </p:nvSpPr>
          <p:spPr bwMode="auto">
            <a:xfrm>
              <a:off x="1444" y="3218"/>
              <a:ext cx="288" cy="192"/>
            </a:xfrm>
            <a:prstGeom prst="line">
              <a:avLst/>
            </a:prstGeom>
            <a:grpFill/>
            <a:ln w="12700" cap="rnd">
              <a:solidFill>
                <a:srgbClr val="006600"/>
              </a:solidFill>
              <a:prstDash val="sysDot"/>
              <a:round/>
              <a:headEnd/>
              <a:tailEnd/>
            </a:ln>
            <a:effectLst/>
          </p:spPr>
          <p:txBody>
            <a:bodyPr/>
            <a:lstStyle/>
            <a:p>
              <a:endParaRPr lang="en-US"/>
            </a:p>
          </p:txBody>
        </p:sp>
        <p:sp>
          <p:nvSpPr>
            <p:cNvPr id="20" name="Oval 11"/>
            <p:cNvSpPr>
              <a:spLocks noChangeArrowheads="1"/>
            </p:cNvSpPr>
            <p:nvPr/>
          </p:nvSpPr>
          <p:spPr bwMode="gray">
            <a:xfrm>
              <a:off x="192" y="1631"/>
              <a:ext cx="1684" cy="1683"/>
            </a:xfrm>
            <a:prstGeom prst="ellipse">
              <a:avLst/>
            </a:prstGeom>
            <a:grpFill/>
            <a:ln w="38100" algn="ctr">
              <a:solidFill>
                <a:srgbClr val="006600"/>
              </a:solidFill>
              <a:round/>
              <a:headEnd/>
              <a:tailEnd/>
            </a:ln>
            <a:effectLst/>
          </p:spPr>
          <p:txBody>
            <a:bodyPr wrap="none" anchor="ctr">
              <a:spAutoFit/>
            </a:bodyPr>
            <a:lstStyle/>
            <a:p>
              <a:endParaRPr lang="en-US"/>
            </a:p>
          </p:txBody>
        </p:sp>
        <p:sp>
          <p:nvSpPr>
            <p:cNvPr id="21" name="Oval 12"/>
            <p:cNvSpPr>
              <a:spLocks noChangeArrowheads="1"/>
            </p:cNvSpPr>
            <p:nvPr/>
          </p:nvSpPr>
          <p:spPr bwMode="gray">
            <a:xfrm>
              <a:off x="303" y="1740"/>
              <a:ext cx="1461" cy="1463"/>
            </a:xfrm>
            <a:prstGeom prst="ellipse">
              <a:avLst/>
            </a:prstGeom>
            <a:grpFill/>
            <a:ln w="38100" algn="ctr">
              <a:solidFill>
                <a:srgbClr val="006600"/>
              </a:solidFill>
              <a:round/>
              <a:headEnd/>
              <a:tailEnd/>
            </a:ln>
            <a:effectLst/>
          </p:spPr>
          <p:txBody>
            <a:bodyPr anchor="ctr">
              <a:spAutoFit/>
            </a:bodyPr>
            <a:lstStyle/>
            <a:p>
              <a:endParaRPr lang="en-US"/>
            </a:p>
          </p:txBody>
        </p:sp>
        <p:sp>
          <p:nvSpPr>
            <p:cNvPr id="22" name="Oval 13"/>
            <p:cNvSpPr>
              <a:spLocks noChangeArrowheads="1"/>
            </p:cNvSpPr>
            <p:nvPr/>
          </p:nvSpPr>
          <p:spPr bwMode="gray">
            <a:xfrm>
              <a:off x="315" y="1728"/>
              <a:ext cx="1461" cy="1462"/>
            </a:xfrm>
            <a:prstGeom prst="ellipse">
              <a:avLst/>
            </a:prstGeom>
            <a:grpFill/>
            <a:ln w="38100" algn="ctr">
              <a:solidFill>
                <a:srgbClr val="006600"/>
              </a:solidFill>
              <a:round/>
              <a:headEnd/>
              <a:tailEnd/>
            </a:ln>
            <a:effectLst/>
          </p:spPr>
          <p:txBody>
            <a:bodyPr anchor="ctr">
              <a:spAutoFit/>
            </a:bodyPr>
            <a:lstStyle/>
            <a:p>
              <a:endParaRPr lang="en-US"/>
            </a:p>
          </p:txBody>
        </p:sp>
        <p:sp>
          <p:nvSpPr>
            <p:cNvPr id="23" name="Oval 14"/>
            <p:cNvSpPr>
              <a:spLocks noChangeArrowheads="1"/>
            </p:cNvSpPr>
            <p:nvPr/>
          </p:nvSpPr>
          <p:spPr bwMode="gray">
            <a:xfrm>
              <a:off x="375" y="1814"/>
              <a:ext cx="1317" cy="1316"/>
            </a:xfrm>
            <a:prstGeom prst="ellipse">
              <a:avLst/>
            </a:prstGeom>
            <a:grpFill/>
            <a:ln w="38100" algn="ctr">
              <a:solidFill>
                <a:srgbClr val="006600"/>
              </a:solidFill>
              <a:round/>
              <a:headEnd/>
              <a:tailEnd/>
            </a:ln>
            <a:effectLst/>
          </p:spPr>
          <p:txBody>
            <a:bodyPr anchor="ctr">
              <a:spAutoFit/>
            </a:bodyPr>
            <a:lstStyle/>
            <a:p>
              <a:endParaRPr lang="en-US"/>
            </a:p>
          </p:txBody>
        </p:sp>
        <p:sp>
          <p:nvSpPr>
            <p:cNvPr id="24" name="Oval 15"/>
            <p:cNvSpPr>
              <a:spLocks noChangeArrowheads="1"/>
            </p:cNvSpPr>
            <p:nvPr/>
          </p:nvSpPr>
          <p:spPr bwMode="gray">
            <a:xfrm>
              <a:off x="396" y="1835"/>
              <a:ext cx="1276" cy="1277"/>
            </a:xfrm>
            <a:prstGeom prst="ellipse">
              <a:avLst/>
            </a:prstGeom>
            <a:grpFill/>
            <a:ln w="9525" algn="ctr">
              <a:solidFill>
                <a:srgbClr val="006600"/>
              </a:solidFill>
              <a:round/>
              <a:headEnd/>
              <a:tailEnd/>
            </a:ln>
            <a:effectLst/>
          </p:spPr>
          <p:txBody>
            <a:bodyPr vert="eaVert" wrap="none" anchor="ctr"/>
            <a:lstStyle/>
            <a:p>
              <a:endParaRPr lang="en-US"/>
            </a:p>
          </p:txBody>
        </p:sp>
        <p:sp>
          <p:nvSpPr>
            <p:cNvPr id="25" name="Oval 16"/>
            <p:cNvSpPr>
              <a:spLocks noChangeArrowheads="1"/>
            </p:cNvSpPr>
            <p:nvPr/>
          </p:nvSpPr>
          <p:spPr bwMode="gray">
            <a:xfrm>
              <a:off x="412" y="1842"/>
              <a:ext cx="1246" cy="1246"/>
            </a:xfrm>
            <a:prstGeom prst="ellipse">
              <a:avLst/>
            </a:prstGeom>
            <a:grpFill/>
            <a:ln w="9525" algn="ctr">
              <a:solidFill>
                <a:srgbClr val="006600"/>
              </a:solidFill>
              <a:round/>
              <a:headEnd/>
              <a:tailEnd/>
            </a:ln>
            <a:effectLst/>
          </p:spPr>
          <p:txBody>
            <a:bodyPr vert="eaVert" wrap="none" anchor="ctr"/>
            <a:lstStyle/>
            <a:p>
              <a:endParaRPr lang="en-US"/>
            </a:p>
          </p:txBody>
        </p:sp>
        <p:sp>
          <p:nvSpPr>
            <p:cNvPr id="26" name="Oval 17"/>
            <p:cNvSpPr>
              <a:spLocks noChangeArrowheads="1"/>
            </p:cNvSpPr>
            <p:nvPr/>
          </p:nvSpPr>
          <p:spPr bwMode="gray">
            <a:xfrm>
              <a:off x="426" y="1854"/>
              <a:ext cx="1184" cy="1164"/>
            </a:xfrm>
            <a:prstGeom prst="ellipse">
              <a:avLst/>
            </a:prstGeom>
            <a:grpFill/>
            <a:ln w="9525" algn="ctr">
              <a:solidFill>
                <a:srgbClr val="006600"/>
              </a:solidFill>
              <a:round/>
              <a:headEnd/>
              <a:tailEnd/>
            </a:ln>
            <a:effectLst/>
          </p:spPr>
          <p:txBody>
            <a:bodyPr vert="eaVert" wrap="none" anchor="ctr"/>
            <a:lstStyle/>
            <a:p>
              <a:endParaRPr lang="en-US"/>
            </a:p>
          </p:txBody>
        </p:sp>
        <p:sp>
          <p:nvSpPr>
            <p:cNvPr id="27" name="Oval 18"/>
            <p:cNvSpPr>
              <a:spLocks noChangeArrowheads="1"/>
            </p:cNvSpPr>
            <p:nvPr/>
          </p:nvSpPr>
          <p:spPr bwMode="gray">
            <a:xfrm>
              <a:off x="495" y="1887"/>
              <a:ext cx="1053" cy="945"/>
            </a:xfrm>
            <a:prstGeom prst="ellipse">
              <a:avLst/>
            </a:prstGeom>
            <a:grpFill/>
            <a:ln w="9525" algn="ctr">
              <a:solidFill>
                <a:srgbClr val="006600"/>
              </a:solidFill>
              <a:round/>
              <a:headEnd/>
              <a:tailEnd/>
            </a:ln>
            <a:effectLst/>
          </p:spPr>
          <p:txBody>
            <a:bodyPr vert="eaVert" wrap="none" anchor="ctr"/>
            <a:lstStyle/>
            <a:p>
              <a:endParaRPr lang="en-US"/>
            </a:p>
          </p:txBody>
        </p:sp>
        <p:pic>
          <p:nvPicPr>
            <p:cNvPr id="28" name="Picture 19" descr="mark"/>
            <p:cNvPicPr>
              <a:picLocks noChangeAspect="1" noChangeArrowheads="1"/>
            </p:cNvPicPr>
            <p:nvPr/>
          </p:nvPicPr>
          <p:blipFill>
            <a:blip r:embed="rId2" cstate="print"/>
            <a:srcRect/>
            <a:stretch>
              <a:fillRect/>
            </a:stretch>
          </p:blipFill>
          <p:spPr bwMode="auto">
            <a:xfrm>
              <a:off x="504" y="1985"/>
              <a:ext cx="1011" cy="1003"/>
            </a:xfrm>
            <a:prstGeom prst="rect">
              <a:avLst/>
            </a:prstGeom>
            <a:noFill/>
            <a:ln>
              <a:solidFill>
                <a:srgbClr val="006600"/>
              </a:solidFill>
            </a:ln>
          </p:spPr>
        </p:pic>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579" name="Rectangle 5"/>
          <p:cNvSpPr txBox="1">
            <a:spLocks noChangeArrowheads="1"/>
          </p:cNvSpPr>
          <p:nvPr/>
        </p:nvSpPr>
        <p:spPr bwMode="gray">
          <a:xfrm>
            <a:off x="228600" y="762000"/>
            <a:ext cx="8763000" cy="600075"/>
          </a:xfrm>
          <a:prstGeom prst="rect">
            <a:avLst/>
          </a:prstGeom>
          <a:noFill/>
          <a:ln w="9525">
            <a:noFill/>
            <a:miter lim="800000"/>
            <a:headEnd/>
            <a:tailEnd/>
          </a:ln>
        </p:spPr>
        <p:txBody>
          <a:bodyPr lIns="0" rIns="0" anchor="ctr"/>
          <a:lstStyle/>
          <a:p>
            <a:pPr algn="ctr" defTabSz="914400">
              <a:lnSpc>
                <a:spcPct val="95000"/>
              </a:lnSpc>
            </a:pPr>
            <a:r>
              <a:rPr lang="en-US" sz="3000" b="1" smtClean="0">
                <a:ln>
                  <a:solidFill>
                    <a:srgbClr val="0070C0"/>
                  </a:solidFill>
                </a:ln>
                <a:solidFill>
                  <a:srgbClr val="000000"/>
                </a:solidFill>
                <a:effectLst>
                  <a:outerShdw sx="1000" sy="1000" algn="ctr" rotWithShape="0">
                    <a:srgbClr val="000000">
                      <a:alpha val="77000"/>
                    </a:srgbClr>
                  </a:outerShdw>
                </a:effectLst>
              </a:rPr>
              <a:t>Plug-in hoạt động trên đa nền tảng, đa trình duyệt</a:t>
            </a:r>
            <a:endParaRPr lang="en-US" sz="3000" b="1">
              <a:ln>
                <a:solidFill>
                  <a:srgbClr val="0070C0"/>
                </a:solidFill>
              </a:ln>
              <a:solidFill>
                <a:srgbClr val="000000"/>
              </a:solidFill>
              <a:effectLst>
                <a:outerShdw sx="1000" sy="1000" algn="ctr" rotWithShape="0">
                  <a:srgbClr val="000000">
                    <a:alpha val="77000"/>
                  </a:srgbClr>
                </a:outerShdw>
              </a:effectLst>
            </a:endParaRPr>
          </a:p>
        </p:txBody>
      </p:sp>
      <p:grpSp>
        <p:nvGrpSpPr>
          <p:cNvPr id="2" name="Group 44"/>
          <p:cNvGrpSpPr>
            <a:grpSpLocks/>
          </p:cNvGrpSpPr>
          <p:nvPr/>
        </p:nvGrpSpPr>
        <p:grpSpPr bwMode="auto">
          <a:xfrm>
            <a:off x="228600" y="1752600"/>
            <a:ext cx="4419600" cy="2963266"/>
            <a:chOff x="876300" y="2500313"/>
            <a:chExt cx="4419600" cy="2963266"/>
          </a:xfrm>
        </p:grpSpPr>
        <p:sp>
          <p:nvSpPr>
            <p:cNvPr id="31" name="Rektangel 30"/>
            <p:cNvSpPr>
              <a:spLocks noChangeArrowheads="1"/>
            </p:cNvSpPr>
            <p:nvPr/>
          </p:nvSpPr>
          <p:spPr bwMode="auto">
            <a:xfrm>
              <a:off x="1260475" y="2500313"/>
              <a:ext cx="4000500" cy="354012"/>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32" name="Rektangel 31"/>
            <p:cNvSpPr>
              <a:spLocks noChangeArrowheads="1"/>
            </p:cNvSpPr>
            <p:nvPr/>
          </p:nvSpPr>
          <p:spPr bwMode="auto">
            <a:xfrm>
              <a:off x="1260475" y="5070475"/>
              <a:ext cx="4000500" cy="354013"/>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33" name="Rektangel 32"/>
            <p:cNvSpPr>
              <a:spLocks noChangeArrowheads="1"/>
            </p:cNvSpPr>
            <p:nvPr/>
          </p:nvSpPr>
          <p:spPr bwMode="auto">
            <a:xfrm>
              <a:off x="1295400" y="3352800"/>
              <a:ext cx="3965574" cy="357188"/>
            </a:xfrm>
            <a:prstGeom prst="rect">
              <a:avLst/>
            </a:prstGeom>
            <a:solidFill>
              <a:srgbClr val="DDDDDD"/>
            </a:solidFill>
            <a:ln w="9525">
              <a:solidFill>
                <a:srgbClr val="000000"/>
              </a:solidFill>
              <a:miter lim="800000"/>
              <a:headEnd/>
              <a:tailEnd/>
            </a:ln>
            <a:effectLst>
              <a:outerShdw blurRad="50800" dist="38100" dir="2700000" algn="tl" rotWithShape="0">
                <a:prstClr val="black">
                  <a:alpha val="40000"/>
                </a:prstClr>
              </a:outerShdw>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ＭＳ Ｐゴシック" pitchFamily="-97" charset="-128"/>
              </a:endParaRPr>
            </a:p>
          </p:txBody>
        </p:sp>
        <p:sp>
          <p:nvSpPr>
            <p:cNvPr id="34" name="Rektangel 33"/>
            <p:cNvSpPr>
              <a:spLocks noChangeArrowheads="1"/>
            </p:cNvSpPr>
            <p:nvPr/>
          </p:nvSpPr>
          <p:spPr bwMode="auto">
            <a:xfrm>
              <a:off x="1260475" y="3786188"/>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r>
                <a:rPr lang="da-DK" sz="1200" smtClean="0">
                  <a:solidFill>
                    <a:srgbClr val="000000"/>
                  </a:solidFill>
                  <a:ea typeface="ＭＳ Ｐゴシック" pitchFamily="-97" charset="-128"/>
                </a:rPr>
                <a:t>Giao diện của người dùng cũng là Markup – giống HTML </a:t>
              </a:r>
              <a:endParaRPr lang="da-DK" sz="1200">
                <a:solidFill>
                  <a:srgbClr val="000000"/>
                </a:solidFill>
                <a:ea typeface="ＭＳ Ｐゴシック" pitchFamily="-97" charset="-128"/>
              </a:endParaRPr>
            </a:p>
          </p:txBody>
        </p:sp>
        <p:sp>
          <p:nvSpPr>
            <p:cNvPr id="35" name="Rektangel 34"/>
            <p:cNvSpPr>
              <a:spLocks noChangeArrowheads="1"/>
            </p:cNvSpPr>
            <p:nvPr/>
          </p:nvSpPr>
          <p:spPr bwMode="auto">
            <a:xfrm>
              <a:off x="1260475" y="2928938"/>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36" name="Rektangel 35"/>
            <p:cNvSpPr>
              <a:spLocks noChangeArrowheads="1"/>
            </p:cNvSpPr>
            <p:nvPr/>
          </p:nvSpPr>
          <p:spPr bwMode="auto">
            <a:xfrm>
              <a:off x="1260475" y="4214813"/>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37" name="Rektangel 36"/>
            <p:cNvSpPr>
              <a:spLocks noChangeArrowheads="1"/>
            </p:cNvSpPr>
            <p:nvPr/>
          </p:nvSpPr>
          <p:spPr bwMode="auto">
            <a:xfrm>
              <a:off x="1260475" y="4643438"/>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24592" name="Tekstboks 44"/>
            <p:cNvSpPr txBox="1">
              <a:spLocks noChangeArrowheads="1"/>
            </p:cNvSpPr>
            <p:nvPr/>
          </p:nvSpPr>
          <p:spPr bwMode="auto">
            <a:xfrm>
              <a:off x="1257300" y="2576512"/>
              <a:ext cx="4038600" cy="246221"/>
            </a:xfrm>
            <a:prstGeom prst="rect">
              <a:avLst/>
            </a:prstGeom>
            <a:noFill/>
            <a:ln w="9525">
              <a:noFill/>
              <a:miter lim="800000"/>
              <a:headEnd/>
              <a:tailEnd/>
            </a:ln>
          </p:spPr>
          <p:txBody>
            <a:bodyPr wrap="square">
              <a:spAutoFit/>
            </a:bodyPr>
            <a:lstStyle/>
            <a:p>
              <a:pPr algn="ctr" eaLnBrk="1" hangingPunct="1"/>
              <a:r>
                <a:rPr lang="en-US" sz="1000" smtClean="0">
                  <a:solidFill>
                    <a:srgbClr val="171717"/>
                  </a:solidFill>
                </a:rPr>
                <a:t>Silverlight tránh được các vấn đề về hệ điều hành cũng như trình duyệt</a:t>
              </a:r>
              <a:endParaRPr lang="da-DK" sz="1000"/>
            </a:p>
          </p:txBody>
        </p:sp>
        <p:sp>
          <p:nvSpPr>
            <p:cNvPr id="24593" name="Tekstboks 45"/>
            <p:cNvSpPr txBox="1">
              <a:spLocks noChangeArrowheads="1"/>
            </p:cNvSpPr>
            <p:nvPr/>
          </p:nvSpPr>
          <p:spPr bwMode="auto">
            <a:xfrm>
              <a:off x="1257300" y="5048081"/>
              <a:ext cx="4038600" cy="415498"/>
            </a:xfrm>
            <a:prstGeom prst="rect">
              <a:avLst/>
            </a:prstGeom>
            <a:noFill/>
            <a:ln w="9525">
              <a:noFill/>
              <a:miter lim="800000"/>
              <a:headEnd/>
              <a:tailEnd/>
            </a:ln>
          </p:spPr>
          <p:txBody>
            <a:bodyPr wrap="square">
              <a:spAutoFit/>
            </a:bodyPr>
            <a:lstStyle/>
            <a:p>
              <a:pPr algn="ctr" eaLnBrk="1" hangingPunct="1"/>
              <a:r>
                <a:rPr lang="en-US" sz="1050" smtClean="0">
                  <a:solidFill>
                    <a:srgbClr val="171717"/>
                  </a:solidFill>
                </a:rPr>
                <a:t>Silverlight đang được ứng dung cho các phần mềm quản lý của các doanh nghiệp</a:t>
              </a:r>
              <a:endParaRPr lang="da-DK" sz="1050"/>
            </a:p>
          </p:txBody>
        </p:sp>
        <p:sp>
          <p:nvSpPr>
            <p:cNvPr id="24594" name="Tekstboks 46"/>
            <p:cNvSpPr txBox="1">
              <a:spLocks noChangeArrowheads="1"/>
            </p:cNvSpPr>
            <p:nvPr/>
          </p:nvSpPr>
          <p:spPr bwMode="auto">
            <a:xfrm>
              <a:off x="1333500" y="3338513"/>
              <a:ext cx="3962400" cy="400110"/>
            </a:xfrm>
            <a:prstGeom prst="rect">
              <a:avLst/>
            </a:prstGeom>
            <a:noFill/>
            <a:ln w="9525">
              <a:noFill/>
              <a:miter lim="800000"/>
              <a:headEnd/>
              <a:tailEnd/>
            </a:ln>
          </p:spPr>
          <p:txBody>
            <a:bodyPr wrap="square">
              <a:spAutoFit/>
            </a:bodyPr>
            <a:lstStyle/>
            <a:p>
              <a:pPr algn="ctr" eaLnBrk="1" hangingPunct="1"/>
              <a:r>
                <a:rPr lang="en-US" sz="1000" smtClean="0">
                  <a:solidFill>
                    <a:srgbClr val="000000"/>
                  </a:solidFill>
                </a:rPr>
                <a:t>Được xây dựng với các công nghệ như XAML, JavaScript và các công nghệ .Net</a:t>
              </a:r>
              <a:endParaRPr lang="da-DK" sz="1000">
                <a:solidFill>
                  <a:srgbClr val="000000"/>
                </a:solidFill>
              </a:endParaRPr>
            </a:p>
          </p:txBody>
        </p:sp>
        <p:sp>
          <p:nvSpPr>
            <p:cNvPr id="24595" name="Tekstboks 47"/>
            <p:cNvSpPr txBox="1">
              <a:spLocks noChangeArrowheads="1"/>
            </p:cNvSpPr>
            <p:nvPr/>
          </p:nvSpPr>
          <p:spPr bwMode="auto">
            <a:xfrm>
              <a:off x="1257300" y="4252913"/>
              <a:ext cx="4038600" cy="261610"/>
            </a:xfrm>
            <a:prstGeom prst="rect">
              <a:avLst/>
            </a:prstGeom>
            <a:noFill/>
            <a:ln w="9525">
              <a:noFill/>
              <a:miter lim="800000"/>
              <a:headEnd/>
              <a:tailEnd/>
            </a:ln>
          </p:spPr>
          <p:txBody>
            <a:bodyPr wrap="square">
              <a:spAutoFit/>
            </a:bodyPr>
            <a:lstStyle/>
            <a:p>
              <a:pPr algn="ctr" eaLnBrk="1" hangingPunct="1"/>
              <a:r>
                <a:rPr lang="en-US" sz="1100" smtClean="0">
                  <a:solidFill>
                    <a:srgbClr val="171717"/>
                  </a:solidFill>
                </a:rPr>
                <a:t>Silverlight và công nghệ Ajax có thể bổ sung cho nhau</a:t>
              </a:r>
              <a:endParaRPr lang="da-DK" sz="1100"/>
            </a:p>
          </p:txBody>
        </p:sp>
        <p:sp>
          <p:nvSpPr>
            <p:cNvPr id="24596" name="Tekstboks 48"/>
            <p:cNvSpPr txBox="1">
              <a:spLocks noChangeArrowheads="1"/>
            </p:cNvSpPr>
            <p:nvPr/>
          </p:nvSpPr>
          <p:spPr bwMode="auto">
            <a:xfrm>
              <a:off x="1333500" y="2957513"/>
              <a:ext cx="3962400" cy="246221"/>
            </a:xfrm>
            <a:prstGeom prst="rect">
              <a:avLst/>
            </a:prstGeom>
            <a:noFill/>
            <a:ln w="9525">
              <a:noFill/>
              <a:miter lim="800000"/>
              <a:headEnd/>
              <a:tailEnd/>
            </a:ln>
          </p:spPr>
          <p:txBody>
            <a:bodyPr wrap="square">
              <a:spAutoFit/>
            </a:bodyPr>
            <a:lstStyle/>
            <a:p>
              <a:pPr algn="ctr" eaLnBrk="1" hangingPunct="1"/>
              <a:r>
                <a:rPr lang="en-US" sz="1000" smtClean="0">
                  <a:solidFill>
                    <a:srgbClr val="171717"/>
                  </a:solidFill>
                </a:rPr>
                <a:t>Hỗ trợ đa ngôn ngữ</a:t>
              </a:r>
              <a:endParaRPr lang="da-DK" sz="1000"/>
            </a:p>
          </p:txBody>
        </p:sp>
        <p:sp>
          <p:nvSpPr>
            <p:cNvPr id="24597" name="Tekstboks 49"/>
            <p:cNvSpPr txBox="1">
              <a:spLocks noChangeArrowheads="1"/>
            </p:cNvSpPr>
            <p:nvPr/>
          </p:nvSpPr>
          <p:spPr bwMode="auto">
            <a:xfrm>
              <a:off x="1257300" y="3795713"/>
              <a:ext cx="4038600" cy="261610"/>
            </a:xfrm>
            <a:prstGeom prst="rect">
              <a:avLst/>
            </a:prstGeom>
            <a:noFill/>
            <a:ln w="9525">
              <a:noFill/>
              <a:miter lim="800000"/>
              <a:headEnd/>
              <a:tailEnd/>
            </a:ln>
          </p:spPr>
          <p:txBody>
            <a:bodyPr wrap="square">
              <a:spAutoFit/>
            </a:bodyPr>
            <a:lstStyle/>
            <a:p>
              <a:pPr eaLnBrk="1" hangingPunct="1"/>
              <a:endParaRPr lang="da-DK" sz="1100"/>
            </a:p>
          </p:txBody>
        </p:sp>
        <p:sp>
          <p:nvSpPr>
            <p:cNvPr id="24598" name="Tekstboks 50"/>
            <p:cNvSpPr txBox="1">
              <a:spLocks noChangeArrowheads="1"/>
            </p:cNvSpPr>
            <p:nvPr/>
          </p:nvSpPr>
          <p:spPr bwMode="auto">
            <a:xfrm>
              <a:off x="1257300" y="4633913"/>
              <a:ext cx="4038600" cy="400110"/>
            </a:xfrm>
            <a:prstGeom prst="rect">
              <a:avLst/>
            </a:prstGeom>
            <a:noFill/>
            <a:ln w="9525">
              <a:noFill/>
              <a:miter lim="800000"/>
              <a:headEnd/>
              <a:tailEnd/>
            </a:ln>
          </p:spPr>
          <p:txBody>
            <a:bodyPr wrap="square">
              <a:spAutoFit/>
            </a:bodyPr>
            <a:lstStyle/>
            <a:p>
              <a:pPr algn="ctr" eaLnBrk="1" hangingPunct="1"/>
              <a:r>
                <a:rPr lang="en-US" sz="1000" smtClean="0">
                  <a:solidFill>
                    <a:srgbClr val="171717"/>
                  </a:solidFill>
                </a:rPr>
                <a:t>Silverlight cho phép các lập trình viên và chuyên viên thiết kế đồ họa có thể làm việc cùng nhau </a:t>
              </a:r>
              <a:endParaRPr lang="da-DK" sz="1000"/>
            </a:p>
          </p:txBody>
        </p:sp>
        <p:grpSp>
          <p:nvGrpSpPr>
            <p:cNvPr id="3" name="Gruppe 73"/>
            <p:cNvGrpSpPr>
              <a:grpSpLocks/>
            </p:cNvGrpSpPr>
            <p:nvPr/>
          </p:nvGrpSpPr>
          <p:grpSpPr bwMode="auto">
            <a:xfrm>
              <a:off x="876300" y="5073650"/>
              <a:ext cx="344488" cy="344488"/>
              <a:chOff x="876300" y="5073650"/>
              <a:chExt cx="344488" cy="344488"/>
            </a:xfrm>
          </p:grpSpPr>
          <p:sp>
            <p:nvSpPr>
              <p:cNvPr id="27" name="Rektangel 26"/>
              <p:cNvSpPr>
                <a:spLocks noChangeArrowheads="1"/>
              </p:cNvSpPr>
              <p:nvPr/>
            </p:nvSpPr>
            <p:spPr bwMode="auto">
              <a:xfrm>
                <a:off x="876300" y="5073650"/>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73" name="Tekstboks 72"/>
              <p:cNvSpPr txBox="1">
                <a:spLocks noChangeArrowheads="1"/>
              </p:cNvSpPr>
              <p:nvPr/>
            </p:nvSpPr>
            <p:spPr bwMode="auto">
              <a:xfrm>
                <a:off x="890588" y="5103813"/>
                <a:ext cx="322262"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eaLnBrk="1" hangingPunct="1">
                  <a:defRPr/>
                </a:pPr>
                <a:r>
                  <a:rPr lang="da-DK" sz="1200">
                    <a:solidFill>
                      <a:schemeClr val="bg2"/>
                    </a:solidFill>
                    <a:ea typeface="ＭＳ Ｐゴシック" pitchFamily="-97" charset="-128"/>
                  </a:rPr>
                  <a:t>7</a:t>
                </a:r>
              </a:p>
            </p:txBody>
          </p:sp>
        </p:grpSp>
        <p:grpSp>
          <p:nvGrpSpPr>
            <p:cNvPr id="4" name="Gruppe 75"/>
            <p:cNvGrpSpPr>
              <a:grpSpLocks/>
            </p:cNvGrpSpPr>
            <p:nvPr/>
          </p:nvGrpSpPr>
          <p:grpSpPr bwMode="auto">
            <a:xfrm>
              <a:off x="876300" y="4646613"/>
              <a:ext cx="344488" cy="344487"/>
              <a:chOff x="876300" y="4646613"/>
              <a:chExt cx="344488" cy="344487"/>
            </a:xfrm>
          </p:grpSpPr>
          <p:sp>
            <p:nvSpPr>
              <p:cNvPr id="24" name="Rektangel 23"/>
              <p:cNvSpPr>
                <a:spLocks noChangeArrowheads="1"/>
              </p:cNvSpPr>
              <p:nvPr/>
            </p:nvSpPr>
            <p:spPr bwMode="auto">
              <a:xfrm>
                <a:off x="876300" y="46466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75" name="Tekstboks 74"/>
              <p:cNvSpPr txBox="1">
                <a:spLocks noChangeArrowheads="1"/>
              </p:cNvSpPr>
              <p:nvPr/>
            </p:nvSpPr>
            <p:spPr bwMode="auto">
              <a:xfrm>
                <a:off x="890588" y="4683125"/>
                <a:ext cx="322262" cy="276225"/>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eaLnBrk="1" hangingPunct="1">
                  <a:defRPr/>
                </a:pPr>
                <a:r>
                  <a:rPr lang="da-DK" sz="1200">
                    <a:solidFill>
                      <a:schemeClr val="bg2"/>
                    </a:solidFill>
                    <a:ea typeface="ＭＳ Ｐゴシック" pitchFamily="-97" charset="-128"/>
                  </a:rPr>
                  <a:t>6</a:t>
                </a:r>
              </a:p>
            </p:txBody>
          </p:sp>
        </p:grpSp>
        <p:grpSp>
          <p:nvGrpSpPr>
            <p:cNvPr id="5" name="Gruppe 77"/>
            <p:cNvGrpSpPr>
              <a:grpSpLocks/>
            </p:cNvGrpSpPr>
            <p:nvPr/>
          </p:nvGrpSpPr>
          <p:grpSpPr bwMode="auto">
            <a:xfrm>
              <a:off x="876300" y="4208463"/>
              <a:ext cx="344488" cy="342900"/>
              <a:chOff x="876300" y="4208463"/>
              <a:chExt cx="344488" cy="342900"/>
            </a:xfrm>
          </p:grpSpPr>
          <p:sp>
            <p:nvSpPr>
              <p:cNvPr id="21" name="Rektangel 20"/>
              <p:cNvSpPr>
                <a:spLocks noChangeArrowheads="1"/>
              </p:cNvSpPr>
              <p:nvPr/>
            </p:nvSpPr>
            <p:spPr bwMode="auto">
              <a:xfrm>
                <a:off x="876300" y="4208463"/>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77" name="Tekstboks 76"/>
              <p:cNvSpPr txBox="1">
                <a:spLocks noChangeArrowheads="1"/>
              </p:cNvSpPr>
              <p:nvPr/>
            </p:nvSpPr>
            <p:spPr bwMode="auto">
              <a:xfrm>
                <a:off x="890588" y="4238625"/>
                <a:ext cx="322262" cy="274638"/>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eaLnBrk="1" hangingPunct="1">
                  <a:defRPr/>
                </a:pPr>
                <a:r>
                  <a:rPr lang="da-DK" sz="1200">
                    <a:solidFill>
                      <a:schemeClr val="bg2"/>
                    </a:solidFill>
                    <a:ea typeface="ＭＳ Ｐゴシック" pitchFamily="-97" charset="-128"/>
                  </a:rPr>
                  <a:t>5</a:t>
                </a:r>
              </a:p>
            </p:txBody>
          </p:sp>
        </p:grpSp>
        <p:grpSp>
          <p:nvGrpSpPr>
            <p:cNvPr id="6" name="Gruppe 79"/>
            <p:cNvGrpSpPr>
              <a:grpSpLocks/>
            </p:cNvGrpSpPr>
            <p:nvPr/>
          </p:nvGrpSpPr>
          <p:grpSpPr bwMode="auto">
            <a:xfrm>
              <a:off x="876300" y="3790950"/>
              <a:ext cx="344488" cy="347663"/>
              <a:chOff x="876300" y="3790950"/>
              <a:chExt cx="344488" cy="347663"/>
            </a:xfrm>
          </p:grpSpPr>
          <p:sp>
            <p:nvSpPr>
              <p:cNvPr id="14" name="Rektangel 13"/>
              <p:cNvSpPr>
                <a:spLocks noChangeArrowheads="1"/>
              </p:cNvSpPr>
              <p:nvPr/>
            </p:nvSpPr>
            <p:spPr bwMode="auto">
              <a:xfrm>
                <a:off x="876300" y="3790950"/>
                <a:ext cx="344488" cy="347663"/>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79" name="Tekstboks 78"/>
              <p:cNvSpPr txBox="1">
                <a:spLocks noChangeArrowheads="1"/>
              </p:cNvSpPr>
              <p:nvPr/>
            </p:nvSpPr>
            <p:spPr bwMode="auto">
              <a:xfrm>
                <a:off x="890588" y="3822700"/>
                <a:ext cx="322262" cy="279400"/>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eaLnBrk="1" hangingPunct="1">
                  <a:defRPr/>
                </a:pPr>
                <a:r>
                  <a:rPr lang="da-DK" sz="1200" noProof="1">
                    <a:solidFill>
                      <a:srgbClr val="FFFFFF"/>
                    </a:solidFill>
                    <a:ea typeface="ＭＳ Ｐゴシック" pitchFamily="-97" charset="-128"/>
                  </a:rPr>
                  <a:t>4</a:t>
                </a:r>
              </a:p>
            </p:txBody>
          </p:sp>
        </p:grpSp>
        <p:grpSp>
          <p:nvGrpSpPr>
            <p:cNvPr id="7" name="Gruppe 81"/>
            <p:cNvGrpSpPr>
              <a:grpSpLocks/>
            </p:cNvGrpSpPr>
            <p:nvPr/>
          </p:nvGrpSpPr>
          <p:grpSpPr bwMode="auto">
            <a:xfrm>
              <a:off x="876300" y="3363913"/>
              <a:ext cx="344488" cy="344487"/>
              <a:chOff x="876300" y="3363913"/>
              <a:chExt cx="344488" cy="344487"/>
            </a:xfrm>
          </p:grpSpPr>
          <p:sp>
            <p:nvSpPr>
              <p:cNvPr id="12"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1"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eaLnBrk="1" hangingPunct="1">
                  <a:defRPr/>
                </a:pPr>
                <a:r>
                  <a:rPr lang="da-DK" sz="1200" noProof="1">
                    <a:solidFill>
                      <a:srgbClr val="FFFFFF"/>
                    </a:solidFill>
                    <a:ea typeface="ＭＳ Ｐゴシック" pitchFamily="-97" charset="-128"/>
                  </a:rPr>
                  <a:t>3</a:t>
                </a:r>
              </a:p>
            </p:txBody>
          </p:sp>
        </p:grpSp>
        <p:grpSp>
          <p:nvGrpSpPr>
            <p:cNvPr id="9" name="Gruppe 83"/>
            <p:cNvGrpSpPr>
              <a:grpSpLocks/>
            </p:cNvGrpSpPr>
            <p:nvPr/>
          </p:nvGrpSpPr>
          <p:grpSpPr bwMode="auto">
            <a:xfrm>
              <a:off x="876300" y="2936875"/>
              <a:ext cx="344488" cy="344488"/>
              <a:chOff x="876300" y="2936875"/>
              <a:chExt cx="344488" cy="344488"/>
            </a:xfrm>
          </p:grpSpPr>
          <p:sp>
            <p:nvSpPr>
              <p:cNvPr id="10" name="Rektangel 9"/>
              <p:cNvSpPr>
                <a:spLocks noChangeArrowheads="1"/>
              </p:cNvSpPr>
              <p:nvPr/>
            </p:nvSpPr>
            <p:spPr bwMode="auto">
              <a:xfrm>
                <a:off x="876300" y="2936875"/>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3" name="Tekstboks 82"/>
              <p:cNvSpPr txBox="1">
                <a:spLocks noChangeArrowheads="1"/>
              </p:cNvSpPr>
              <p:nvPr/>
            </p:nvSpPr>
            <p:spPr bwMode="auto">
              <a:xfrm>
                <a:off x="890588" y="2986088"/>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eaLnBrk="1" hangingPunct="1">
                  <a:defRPr/>
                </a:pPr>
                <a:r>
                  <a:rPr lang="da-DK" sz="1200" noProof="1">
                    <a:solidFill>
                      <a:srgbClr val="FFFFFF"/>
                    </a:solidFill>
                    <a:ea typeface="ＭＳ Ｐゴシック" pitchFamily="-97" charset="-128"/>
                  </a:rPr>
                  <a:t>2</a:t>
                </a:r>
              </a:p>
            </p:txBody>
          </p:sp>
        </p:grpSp>
        <p:grpSp>
          <p:nvGrpSpPr>
            <p:cNvPr id="11" name="Gruppe 85"/>
            <p:cNvGrpSpPr>
              <a:grpSpLocks/>
            </p:cNvGrpSpPr>
            <p:nvPr/>
          </p:nvGrpSpPr>
          <p:grpSpPr bwMode="auto">
            <a:xfrm>
              <a:off x="876300" y="2511425"/>
              <a:ext cx="344488" cy="342900"/>
              <a:chOff x="876300" y="2511425"/>
              <a:chExt cx="344488" cy="342900"/>
            </a:xfrm>
          </p:grpSpPr>
          <p:sp>
            <p:nvSpPr>
              <p:cNvPr id="8" name="Rektangel 7"/>
              <p:cNvSpPr>
                <a:spLocks noChangeArrowheads="1"/>
              </p:cNvSpPr>
              <p:nvPr/>
            </p:nvSpPr>
            <p:spPr bwMode="auto">
              <a:xfrm>
                <a:off x="876300" y="2511425"/>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5" name="Tekstboks 84"/>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eaLnBrk="1" hangingPunct="1">
                  <a:defRPr/>
                </a:pPr>
                <a:r>
                  <a:rPr lang="da-DK" sz="1200" noProof="1">
                    <a:solidFill>
                      <a:srgbClr val="FFFFFF"/>
                    </a:solidFill>
                    <a:ea typeface="ＭＳ Ｐゴシック" pitchFamily="-97" charset="-128"/>
                  </a:rPr>
                  <a:t>1</a:t>
                </a:r>
              </a:p>
            </p:txBody>
          </p:sp>
        </p:grpSp>
      </p:grpSp>
      <p:sp>
        <p:nvSpPr>
          <p:cNvPr id="41" name="Rektangel 40"/>
          <p:cNvSpPr>
            <a:spLocks noChangeArrowheads="1"/>
          </p:cNvSpPr>
          <p:nvPr/>
        </p:nvSpPr>
        <p:spPr bwMode="auto">
          <a:xfrm>
            <a:off x="4648200" y="1752600"/>
            <a:ext cx="4191000" cy="4191000"/>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eaLnBrk="1" fontAlgn="auto" hangingPunct="1">
              <a:spcBef>
                <a:spcPts val="0"/>
              </a:spcBef>
              <a:spcAft>
                <a:spcPts val="0"/>
              </a:spcAft>
              <a:buFont typeface="+mj-lt"/>
              <a:buAutoNum type="arabicPeriod"/>
              <a:defRPr/>
            </a:pPr>
            <a:endParaRPr lang="da-DK" kern="0" noProof="1">
              <a:solidFill>
                <a:sysClr val="window" lastClr="FFFFFF"/>
              </a:solidFill>
              <a:ea typeface="ＭＳ Ｐゴシック" pitchFamily="-97" charset="-128"/>
            </a:endParaRPr>
          </a:p>
        </p:txBody>
      </p:sp>
      <p:grpSp>
        <p:nvGrpSpPr>
          <p:cNvPr id="46" name="Group 44"/>
          <p:cNvGrpSpPr>
            <a:grpSpLocks/>
          </p:cNvGrpSpPr>
          <p:nvPr/>
        </p:nvGrpSpPr>
        <p:grpSpPr bwMode="auto">
          <a:xfrm>
            <a:off x="228600" y="4724400"/>
            <a:ext cx="4419600" cy="1216025"/>
            <a:chOff x="876300" y="4208463"/>
            <a:chExt cx="4419600" cy="1216025"/>
          </a:xfrm>
        </p:grpSpPr>
        <p:sp>
          <p:nvSpPr>
            <p:cNvPr id="48" name="Rektangel 31"/>
            <p:cNvSpPr>
              <a:spLocks noChangeArrowheads="1"/>
            </p:cNvSpPr>
            <p:nvPr/>
          </p:nvSpPr>
          <p:spPr bwMode="auto">
            <a:xfrm>
              <a:off x="1260475" y="5070475"/>
              <a:ext cx="4000500" cy="354013"/>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52" name="Rektangel 35"/>
            <p:cNvSpPr>
              <a:spLocks noChangeArrowheads="1"/>
            </p:cNvSpPr>
            <p:nvPr/>
          </p:nvSpPr>
          <p:spPr bwMode="auto">
            <a:xfrm>
              <a:off x="1260475" y="4214813"/>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53" name="Rektangel 36"/>
            <p:cNvSpPr>
              <a:spLocks noChangeArrowheads="1"/>
            </p:cNvSpPr>
            <p:nvPr/>
          </p:nvSpPr>
          <p:spPr bwMode="auto">
            <a:xfrm>
              <a:off x="1260475" y="4643438"/>
              <a:ext cx="4000500" cy="352425"/>
            </a:xfrm>
            <a:prstGeom prst="rect">
              <a:avLst/>
            </a:prstGeom>
            <a:solidFill>
              <a:srgbClr val="DDDDDD"/>
            </a:solidFill>
            <a:ln w="9525">
              <a:solidFill>
                <a:srgbClr val="000000"/>
              </a:solidFill>
              <a:miter lim="800000"/>
              <a:headEnd/>
              <a:tailEnd/>
            </a:ln>
            <a:effectLst>
              <a:outerShdw blurRad="63500" dist="23000" dir="5400000" rotWithShape="0">
                <a:srgbClr val="000000">
                  <a:alpha val="34999"/>
                </a:srgbClr>
              </a:outerShdw>
            </a:effectLst>
          </p:spPr>
          <p:txBody>
            <a:bodyPr anchor="ctr"/>
            <a:lstStyle/>
            <a:p>
              <a:pPr algn="ctr" eaLnBrk="1" hangingPunct="1">
                <a:defRPr/>
              </a:pPr>
              <a:endParaRPr lang="da-DK" sz="1200">
                <a:solidFill>
                  <a:srgbClr val="FFFFFF"/>
                </a:solidFill>
                <a:ea typeface="ＭＳ Ｐゴシック" pitchFamily="-97" charset="-128"/>
              </a:endParaRPr>
            </a:p>
          </p:txBody>
        </p:sp>
        <p:sp>
          <p:nvSpPr>
            <p:cNvPr id="55" name="Tekstboks 45"/>
            <p:cNvSpPr txBox="1">
              <a:spLocks noChangeArrowheads="1"/>
            </p:cNvSpPr>
            <p:nvPr/>
          </p:nvSpPr>
          <p:spPr bwMode="auto">
            <a:xfrm>
              <a:off x="1447800" y="5105400"/>
              <a:ext cx="3848100" cy="261610"/>
            </a:xfrm>
            <a:prstGeom prst="rect">
              <a:avLst/>
            </a:prstGeom>
            <a:noFill/>
            <a:ln w="9525">
              <a:noFill/>
              <a:miter lim="800000"/>
              <a:headEnd/>
              <a:tailEnd/>
            </a:ln>
          </p:spPr>
          <p:txBody>
            <a:bodyPr wrap="square">
              <a:spAutoFit/>
            </a:bodyPr>
            <a:lstStyle/>
            <a:p>
              <a:pPr algn="ctr" eaLnBrk="1" hangingPunct="1"/>
              <a:r>
                <a:rPr lang="en-US" sz="1100" smtClean="0">
                  <a:solidFill>
                    <a:srgbClr val="171717"/>
                  </a:solidFill>
                </a:rPr>
                <a:t>……………..</a:t>
              </a:r>
              <a:endParaRPr lang="da-DK" sz="1100"/>
            </a:p>
          </p:txBody>
        </p:sp>
        <p:sp>
          <p:nvSpPr>
            <p:cNvPr id="57" name="Tekstboks 47"/>
            <p:cNvSpPr txBox="1">
              <a:spLocks noChangeArrowheads="1"/>
            </p:cNvSpPr>
            <p:nvPr/>
          </p:nvSpPr>
          <p:spPr bwMode="auto">
            <a:xfrm>
              <a:off x="1447800" y="4267199"/>
              <a:ext cx="3848100" cy="261610"/>
            </a:xfrm>
            <a:prstGeom prst="rect">
              <a:avLst/>
            </a:prstGeom>
            <a:noFill/>
            <a:ln w="9525">
              <a:noFill/>
              <a:miter lim="800000"/>
              <a:headEnd/>
              <a:tailEnd/>
            </a:ln>
          </p:spPr>
          <p:txBody>
            <a:bodyPr wrap="square">
              <a:spAutoFit/>
            </a:bodyPr>
            <a:lstStyle/>
            <a:p>
              <a:pPr algn="ctr" eaLnBrk="1" hangingPunct="1"/>
              <a:r>
                <a:rPr lang="en-US" sz="1100" smtClean="0">
                  <a:solidFill>
                    <a:srgbClr val="171717"/>
                  </a:solidFill>
                </a:rPr>
                <a:t>………</a:t>
              </a:r>
              <a:endParaRPr lang="da-DK" sz="1100"/>
            </a:p>
          </p:txBody>
        </p:sp>
        <p:sp>
          <p:nvSpPr>
            <p:cNvPr id="60" name="Tekstboks 50"/>
            <p:cNvSpPr txBox="1">
              <a:spLocks noChangeArrowheads="1"/>
            </p:cNvSpPr>
            <p:nvPr/>
          </p:nvSpPr>
          <p:spPr bwMode="auto">
            <a:xfrm>
              <a:off x="1524000" y="4648200"/>
              <a:ext cx="3771900" cy="261610"/>
            </a:xfrm>
            <a:prstGeom prst="rect">
              <a:avLst/>
            </a:prstGeom>
            <a:noFill/>
            <a:ln w="9525">
              <a:noFill/>
              <a:miter lim="800000"/>
              <a:headEnd/>
              <a:tailEnd/>
            </a:ln>
          </p:spPr>
          <p:txBody>
            <a:bodyPr wrap="square">
              <a:spAutoFit/>
            </a:bodyPr>
            <a:lstStyle/>
            <a:p>
              <a:pPr algn="ctr" eaLnBrk="1" hangingPunct="1"/>
              <a:r>
                <a:rPr lang="en-US" sz="1100" smtClean="0">
                  <a:solidFill>
                    <a:srgbClr val="171717"/>
                  </a:solidFill>
                </a:rPr>
                <a:t>………..</a:t>
              </a:r>
              <a:endParaRPr lang="da-DK" sz="1100"/>
            </a:p>
          </p:txBody>
        </p:sp>
        <p:grpSp>
          <p:nvGrpSpPr>
            <p:cNvPr id="61" name="Gruppe 73"/>
            <p:cNvGrpSpPr>
              <a:grpSpLocks/>
            </p:cNvGrpSpPr>
            <p:nvPr/>
          </p:nvGrpSpPr>
          <p:grpSpPr bwMode="auto">
            <a:xfrm>
              <a:off x="876300" y="5073650"/>
              <a:ext cx="381000" cy="344488"/>
              <a:chOff x="876300" y="5073650"/>
              <a:chExt cx="381000" cy="344488"/>
            </a:xfrm>
          </p:grpSpPr>
          <p:sp>
            <p:nvSpPr>
              <p:cNvPr id="87" name="Rektangel 26"/>
              <p:cNvSpPr>
                <a:spLocks noChangeArrowheads="1"/>
              </p:cNvSpPr>
              <p:nvPr/>
            </p:nvSpPr>
            <p:spPr bwMode="auto">
              <a:xfrm>
                <a:off x="876300" y="5073650"/>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8" name="Tekstboks 72"/>
              <p:cNvSpPr txBox="1">
                <a:spLocks noChangeArrowheads="1"/>
              </p:cNvSpPr>
              <p:nvPr/>
            </p:nvSpPr>
            <p:spPr bwMode="auto">
              <a:xfrm>
                <a:off x="876300" y="5122863"/>
                <a:ext cx="381000" cy="276999"/>
              </a:xfrm>
              <a:prstGeom prst="rect">
                <a:avLst/>
              </a:prstGeom>
              <a:noFill/>
              <a:ln w="9525">
                <a:noFill/>
                <a:miter lim="800000"/>
                <a:headEnd/>
                <a:tailEnd/>
              </a:ln>
              <a:effectLst>
                <a:outerShdw blurRad="63500" algn="tl" rotWithShape="0">
                  <a:srgbClr val="000000">
                    <a:alpha val="74998"/>
                  </a:srgbClr>
                </a:outerShdw>
              </a:effectLst>
            </p:spPr>
            <p:txBody>
              <a:bodyPr wrap="square">
                <a:spAutoFit/>
              </a:bodyPr>
              <a:lstStyle/>
              <a:p>
                <a:pPr algn="ctr" eaLnBrk="1" hangingPunct="1">
                  <a:defRPr/>
                </a:pPr>
                <a:r>
                  <a:rPr lang="da-DK" sz="1200" smtClean="0">
                    <a:solidFill>
                      <a:schemeClr val="bg2"/>
                    </a:solidFill>
                    <a:ea typeface="ＭＳ Ｐゴシック" pitchFamily="-97" charset="-128"/>
                  </a:rPr>
                  <a:t>10</a:t>
                </a:r>
                <a:endParaRPr lang="da-DK" sz="1200">
                  <a:solidFill>
                    <a:schemeClr val="bg2"/>
                  </a:solidFill>
                  <a:ea typeface="ＭＳ Ｐゴシック" pitchFamily="-97" charset="-128"/>
                </a:endParaRPr>
              </a:p>
            </p:txBody>
          </p:sp>
        </p:grpSp>
        <p:grpSp>
          <p:nvGrpSpPr>
            <p:cNvPr id="62" name="Gruppe 75"/>
            <p:cNvGrpSpPr>
              <a:grpSpLocks/>
            </p:cNvGrpSpPr>
            <p:nvPr/>
          </p:nvGrpSpPr>
          <p:grpSpPr bwMode="auto">
            <a:xfrm>
              <a:off x="876300" y="4646613"/>
              <a:ext cx="344488" cy="344487"/>
              <a:chOff x="876300" y="4646613"/>
              <a:chExt cx="344488" cy="344487"/>
            </a:xfrm>
          </p:grpSpPr>
          <p:sp>
            <p:nvSpPr>
              <p:cNvPr id="84" name="Rektangel 23"/>
              <p:cNvSpPr>
                <a:spLocks noChangeArrowheads="1"/>
              </p:cNvSpPr>
              <p:nvPr/>
            </p:nvSpPr>
            <p:spPr bwMode="auto">
              <a:xfrm>
                <a:off x="876300" y="46466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6" name="Tekstboks 74"/>
              <p:cNvSpPr txBox="1">
                <a:spLocks noChangeArrowheads="1"/>
              </p:cNvSpPr>
              <p:nvPr/>
            </p:nvSpPr>
            <p:spPr bwMode="auto">
              <a:xfrm>
                <a:off x="890588" y="4683125"/>
                <a:ext cx="322262" cy="276225"/>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eaLnBrk="1" hangingPunct="1">
                  <a:defRPr/>
                </a:pPr>
                <a:r>
                  <a:rPr lang="da-DK" sz="1200">
                    <a:solidFill>
                      <a:schemeClr val="bg2"/>
                    </a:solidFill>
                    <a:ea typeface="ＭＳ Ｐゴシック" pitchFamily="-97" charset="-128"/>
                  </a:rPr>
                  <a:t>9</a:t>
                </a:r>
              </a:p>
            </p:txBody>
          </p:sp>
        </p:grpSp>
        <p:grpSp>
          <p:nvGrpSpPr>
            <p:cNvPr id="63" name="Gruppe 77"/>
            <p:cNvGrpSpPr>
              <a:grpSpLocks/>
            </p:cNvGrpSpPr>
            <p:nvPr/>
          </p:nvGrpSpPr>
          <p:grpSpPr bwMode="auto">
            <a:xfrm>
              <a:off x="876300" y="4208463"/>
              <a:ext cx="344488" cy="342900"/>
              <a:chOff x="876300" y="4208463"/>
              <a:chExt cx="344488" cy="342900"/>
            </a:xfrm>
          </p:grpSpPr>
          <p:sp>
            <p:nvSpPr>
              <p:cNvPr id="80" name="Rektangel 20"/>
              <p:cNvSpPr>
                <a:spLocks noChangeArrowheads="1"/>
              </p:cNvSpPr>
              <p:nvPr/>
            </p:nvSpPr>
            <p:spPr bwMode="auto">
              <a:xfrm>
                <a:off x="876300" y="4208463"/>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eaLnBrk="1" fontAlgn="auto" hangingPunct="1">
                  <a:spcBef>
                    <a:spcPts val="0"/>
                  </a:spcBef>
                  <a:spcAft>
                    <a:spcPts val="0"/>
                  </a:spcAft>
                  <a:buFont typeface="+mj-lt"/>
                  <a:buAutoNum type="arabicPeriod"/>
                  <a:defRPr/>
                </a:pPr>
                <a:endParaRPr lang="da-DK" sz="1400" b="1" kern="0" noProof="1">
                  <a:solidFill>
                    <a:sysClr val="window" lastClr="FFFFFF"/>
                  </a:solidFill>
                  <a:ea typeface="ＭＳ Ｐゴシック" pitchFamily="-97" charset="-128"/>
                </a:endParaRPr>
              </a:p>
            </p:txBody>
          </p:sp>
          <p:sp>
            <p:nvSpPr>
              <p:cNvPr id="82" name="Tekstboks 76"/>
              <p:cNvSpPr txBox="1">
                <a:spLocks noChangeArrowheads="1"/>
              </p:cNvSpPr>
              <p:nvPr/>
            </p:nvSpPr>
            <p:spPr bwMode="auto">
              <a:xfrm>
                <a:off x="890588" y="4238625"/>
                <a:ext cx="322262" cy="274638"/>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eaLnBrk="1" hangingPunct="1">
                  <a:defRPr/>
                </a:pPr>
                <a:r>
                  <a:rPr lang="da-DK" sz="1200">
                    <a:solidFill>
                      <a:schemeClr val="bg2"/>
                    </a:solidFill>
                    <a:ea typeface="ＭＳ Ｐゴシック" pitchFamily="-97" charset="-128"/>
                  </a:rPr>
                  <a:t>8</a:t>
                </a:r>
              </a:p>
            </p:txBody>
          </p:sp>
        </p:grpSp>
      </p:grpSp>
      <p:pic>
        <p:nvPicPr>
          <p:cNvPr id="58" name="Picture 57" descr="WPF-and-Silverlight.png"/>
          <p:cNvPicPr>
            <a:picLocks noChangeAspect="1"/>
          </p:cNvPicPr>
          <p:nvPr/>
        </p:nvPicPr>
        <p:blipFill>
          <a:blip r:embed="rId2" cstate="print"/>
          <a:stretch>
            <a:fillRect/>
          </a:stretch>
        </p:blipFill>
        <p:spPr>
          <a:xfrm>
            <a:off x="4648200" y="1752600"/>
            <a:ext cx="4191000" cy="42017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Thiết</a:t>
            </a:r>
            <a:r>
              <a:rPr lang="en-US" dirty="0" smtClean="0"/>
              <a:t> </a:t>
            </a:r>
            <a:r>
              <a:rPr lang="en-US" dirty="0" err="1" smtClean="0"/>
              <a:t>Kế</a:t>
            </a:r>
            <a:r>
              <a:rPr lang="en-US" dirty="0" smtClean="0"/>
              <a:t> PowerPoint </a:t>
            </a:r>
            <a:r>
              <a:rPr lang="en-US" dirty="0" err="1" smtClean="0"/>
              <a:t>Chuyên</a:t>
            </a:r>
            <a:r>
              <a:rPr lang="en-US" dirty="0" smtClean="0"/>
              <a:t> </a:t>
            </a:r>
            <a:r>
              <a:rPr lang="en-US" dirty="0" err="1" smtClean="0"/>
              <a:t>Nghiệp</a:t>
            </a:r>
            <a:endParaRPr lang="en-US" dirty="0"/>
          </a:p>
        </p:txBody>
      </p:sp>
      <p:sp>
        <p:nvSpPr>
          <p:cNvPr id="3" name="Text Placeholder 2"/>
          <p:cNvSpPr>
            <a:spLocks noGrp="1"/>
          </p:cNvSpPr>
          <p:nvPr>
            <p:ph type="body" sz="quarter" idx="13"/>
          </p:nvPr>
        </p:nvSpPr>
        <p:spPr/>
        <p:txBody>
          <a:bodyPr/>
          <a:lstStyle/>
          <a:p>
            <a:r>
              <a:rPr lang="en-US" dirty="0" err="1" smtClean="0"/>
              <a:t>Liên</a:t>
            </a:r>
            <a:r>
              <a:rPr lang="en-US" dirty="0" smtClean="0"/>
              <a:t> </a:t>
            </a:r>
            <a:r>
              <a:rPr lang="en-US" dirty="0" err="1" smtClean="0"/>
              <a:t>hệ</a:t>
            </a:r>
            <a:r>
              <a:rPr lang="en-US" dirty="0" smtClean="0"/>
              <a:t> </a:t>
            </a:r>
            <a:r>
              <a:rPr lang="en-US" dirty="0" err="1" smtClean="0"/>
              <a:t>chúng</a:t>
            </a:r>
            <a:r>
              <a:rPr lang="en-US" dirty="0" smtClean="0"/>
              <a:t> </a:t>
            </a:r>
            <a:r>
              <a:rPr lang="en-US" dirty="0" err="1" smtClean="0"/>
              <a:t>tôi</a:t>
            </a:r>
            <a:r>
              <a:rPr lang="en-US" dirty="0" smtClean="0"/>
              <a:t> </a:t>
            </a:r>
            <a:r>
              <a:rPr lang="en-US" dirty="0" err="1" smtClean="0"/>
              <a:t>tại</a:t>
            </a:r>
            <a:r>
              <a:rPr lang="en-US" dirty="0" smtClean="0"/>
              <a:t>:</a:t>
            </a:r>
          </a:p>
          <a:p>
            <a:r>
              <a:rPr lang="en-US" dirty="0" smtClean="0"/>
              <a:t>Website</a:t>
            </a:r>
            <a:r>
              <a:rPr lang="en-US" dirty="0"/>
              <a:t>: </a:t>
            </a:r>
            <a:r>
              <a:rPr lang="en-US" dirty="0" smtClean="0"/>
              <a:t>thuyettrinhsangtao.weebly.com </a:t>
            </a:r>
          </a:p>
          <a:p>
            <a:r>
              <a:rPr lang="en-US" dirty="0" smtClean="0"/>
              <a:t>Email: thuyettrinhsangtao@gmail.com </a:t>
            </a:r>
            <a:endParaRPr lang="en-US" dirty="0"/>
          </a:p>
        </p:txBody>
      </p:sp>
      <p:sp>
        <p:nvSpPr>
          <p:cNvPr id="6" name="Title 2"/>
          <p:cNvSpPr txBox="1">
            <a:spLocks/>
          </p:cNvSpPr>
          <p:nvPr/>
        </p:nvSpPr>
        <p:spPr bwMode="auto">
          <a:xfrm>
            <a:off x="609600" y="419100"/>
            <a:ext cx="8686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tabLst>
                <a:tab pos="1884363" algn="l"/>
              </a:tabLst>
              <a:defRPr lang="en-US" sz="3200" baseline="0" noProof="0" dirty="0" smtClean="0">
                <a:solidFill>
                  <a:schemeClr val="tx1"/>
                </a:solidFill>
                <a:latin typeface="+mj-lt"/>
                <a:ea typeface="+mj-ea"/>
                <a:cs typeface="Arial" pitchFamily="34" charset="0"/>
              </a:defRPr>
            </a:lvl1pPr>
            <a:lvl2pPr algn="l" rtl="0" eaLnBrk="1" fontAlgn="base" hangingPunct="1">
              <a:spcBef>
                <a:spcPct val="0"/>
              </a:spcBef>
              <a:spcAft>
                <a:spcPct val="0"/>
              </a:spcAft>
              <a:defRPr sz="4000">
                <a:solidFill>
                  <a:schemeClr val="bg1"/>
                </a:solidFill>
                <a:latin typeface="Arial" charset="0"/>
                <a:cs typeface="Arial" charset="0"/>
              </a:defRPr>
            </a:lvl2pPr>
            <a:lvl3pPr algn="l" rtl="0" eaLnBrk="1" fontAlgn="base" hangingPunct="1">
              <a:spcBef>
                <a:spcPct val="0"/>
              </a:spcBef>
              <a:spcAft>
                <a:spcPct val="0"/>
              </a:spcAft>
              <a:defRPr sz="4000">
                <a:solidFill>
                  <a:schemeClr val="bg1"/>
                </a:solidFill>
                <a:latin typeface="Arial" charset="0"/>
                <a:cs typeface="Arial" charset="0"/>
              </a:defRPr>
            </a:lvl3pPr>
            <a:lvl4pPr algn="l" rtl="0" eaLnBrk="1" fontAlgn="base" hangingPunct="1">
              <a:spcBef>
                <a:spcPct val="0"/>
              </a:spcBef>
              <a:spcAft>
                <a:spcPct val="0"/>
              </a:spcAft>
              <a:defRPr sz="4000">
                <a:solidFill>
                  <a:schemeClr val="bg1"/>
                </a:solidFill>
                <a:latin typeface="Arial" charset="0"/>
                <a:cs typeface="Arial" charset="0"/>
              </a:defRPr>
            </a:lvl4pPr>
            <a:lvl5pPr algn="l" rtl="0" eaLnBrk="1" fontAlgn="base" hangingPunct="1">
              <a:spcBef>
                <a:spcPct val="0"/>
              </a:spcBef>
              <a:spcAft>
                <a:spcPct val="0"/>
              </a:spcAft>
              <a:defRPr sz="4000">
                <a:solidFill>
                  <a:schemeClr val="bg1"/>
                </a:solidFill>
                <a:latin typeface="Arial" charset="0"/>
                <a:cs typeface="Arial" charset="0"/>
              </a:defRPr>
            </a:lvl5pPr>
            <a:lvl6pPr marL="457200" algn="l" rtl="0" eaLnBrk="1" fontAlgn="base" hangingPunct="1">
              <a:spcBef>
                <a:spcPct val="0"/>
              </a:spcBef>
              <a:spcAft>
                <a:spcPct val="0"/>
              </a:spcAft>
              <a:defRPr sz="4000">
                <a:solidFill>
                  <a:schemeClr val="bg1"/>
                </a:solidFill>
                <a:latin typeface="Arial" charset="0"/>
                <a:cs typeface="Arial" charset="0"/>
              </a:defRPr>
            </a:lvl6pPr>
            <a:lvl7pPr marL="914400" algn="l" rtl="0" eaLnBrk="1" fontAlgn="base" hangingPunct="1">
              <a:spcBef>
                <a:spcPct val="0"/>
              </a:spcBef>
              <a:spcAft>
                <a:spcPct val="0"/>
              </a:spcAft>
              <a:defRPr sz="4000">
                <a:solidFill>
                  <a:schemeClr val="bg1"/>
                </a:solidFill>
                <a:latin typeface="Arial" charset="0"/>
                <a:cs typeface="Arial" charset="0"/>
              </a:defRPr>
            </a:lvl7pPr>
            <a:lvl8pPr marL="1371600" algn="l" rtl="0" eaLnBrk="1" fontAlgn="base" hangingPunct="1">
              <a:spcBef>
                <a:spcPct val="0"/>
              </a:spcBef>
              <a:spcAft>
                <a:spcPct val="0"/>
              </a:spcAft>
              <a:defRPr sz="4000">
                <a:solidFill>
                  <a:schemeClr val="bg1"/>
                </a:solidFill>
                <a:latin typeface="Arial" charset="0"/>
                <a:cs typeface="Arial" charset="0"/>
              </a:defRPr>
            </a:lvl8pPr>
            <a:lvl9pPr marL="1828800" algn="l" rtl="0" eaLnBrk="1" fontAlgn="base" hangingPunct="1">
              <a:spcBef>
                <a:spcPct val="0"/>
              </a:spcBef>
              <a:spcAft>
                <a:spcPct val="0"/>
              </a:spcAft>
              <a:defRPr sz="4000">
                <a:solidFill>
                  <a:schemeClr val="bg1"/>
                </a:solidFill>
                <a:latin typeface="Arial" charset="0"/>
                <a:cs typeface="Arial" charset="0"/>
              </a:defRPr>
            </a:lvl9pPr>
          </a:lstStyle>
          <a:p>
            <a:r>
              <a:rPr lang="en-US" b="1" kern="0" dirty="0" err="1" smtClean="0">
                <a:effectLst>
                  <a:outerShdw blurRad="38100" dist="38100" dir="2700000" algn="tl">
                    <a:srgbClr val="000000">
                      <a:alpha val="43137"/>
                    </a:srgbClr>
                  </a:outerShdw>
                </a:effectLst>
              </a:rPr>
              <a:t>Thuyết</a:t>
            </a:r>
            <a:r>
              <a:rPr lang="en-US" b="1" kern="0" dirty="0" smtClean="0">
                <a:effectLst>
                  <a:outerShdw blurRad="38100" dist="38100" dir="2700000" algn="tl">
                    <a:srgbClr val="000000">
                      <a:alpha val="43137"/>
                    </a:srgbClr>
                  </a:outerShdw>
                </a:effectLst>
              </a:rPr>
              <a:t> </a:t>
            </a:r>
            <a:r>
              <a:rPr lang="en-US" b="1" kern="0" dirty="0" err="1" smtClean="0">
                <a:effectLst>
                  <a:outerShdw blurRad="38100" dist="38100" dir="2700000" algn="tl">
                    <a:srgbClr val="000000">
                      <a:alpha val="43137"/>
                    </a:srgbClr>
                  </a:outerShdw>
                </a:effectLst>
              </a:rPr>
              <a:t>Trình</a:t>
            </a:r>
            <a:r>
              <a:rPr lang="en-US" b="1" kern="0" dirty="0" smtClean="0">
                <a:effectLst>
                  <a:outerShdw blurRad="38100" dist="38100" dir="2700000" algn="tl">
                    <a:srgbClr val="000000">
                      <a:alpha val="43137"/>
                    </a:srgbClr>
                  </a:outerShdw>
                </a:effectLst>
              </a:rPr>
              <a:t> </a:t>
            </a:r>
            <a:r>
              <a:rPr lang="en-US" b="1" kern="0" dirty="0" err="1" smtClean="0">
                <a:effectLst>
                  <a:outerShdw blurRad="38100" dist="38100" dir="2700000" algn="tl">
                    <a:srgbClr val="000000">
                      <a:alpha val="43137"/>
                    </a:srgbClr>
                  </a:outerShdw>
                </a:effectLst>
              </a:rPr>
              <a:t>Sáng</a:t>
            </a:r>
            <a:r>
              <a:rPr lang="en-US" b="1" kern="0" dirty="0" smtClean="0">
                <a:effectLst>
                  <a:outerShdw blurRad="38100" dist="38100" dir="2700000" algn="tl">
                    <a:srgbClr val="000000">
                      <a:alpha val="43137"/>
                    </a:srgbClr>
                  </a:outerShdw>
                </a:effectLst>
              </a:rPr>
              <a:t> </a:t>
            </a:r>
            <a:r>
              <a:rPr lang="en-US" b="1" kern="0" dirty="0" err="1" smtClean="0">
                <a:effectLst>
                  <a:outerShdw blurRad="38100" dist="38100" dir="2700000" algn="tl">
                    <a:srgbClr val="000000">
                      <a:alpha val="43137"/>
                    </a:srgbClr>
                  </a:outerShdw>
                </a:effectLst>
              </a:rPr>
              <a:t>Tạo</a:t>
            </a:r>
            <a:endParaRPr lang="en-US" b="1" kern="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cstate="print">
            <a:extLst>
              <a:ext uri="{BEBA8EAE-BF5A-486C-A8C5-ECC9F3942E4B}">
                <a14:imgProps xmlns:a14="http://schemas.microsoft.com/office/drawing/2010/main" xmlns="">
                  <a14:imgLayer r:embed="rId3">
                    <a14:imgEffect>
                      <a14:backgroundRemoval t="10000" b="90000" l="10000" r="90000"/>
                    </a14:imgEffect>
                  </a14:imgLayer>
                </a14:imgProps>
              </a:ext>
              <a:ext uri="{28A0092B-C50C-407E-A947-70E740481C1C}">
                <a14:useLocalDpi xmlns:a14="http://schemas.microsoft.com/office/drawing/2010/main" xmlns="" val="0"/>
              </a:ext>
            </a:extLst>
          </a:blip>
          <a:stretch>
            <a:fillRect/>
          </a:stretch>
        </p:blipFill>
        <p:spPr>
          <a:xfrm>
            <a:off x="1447800" y="170953"/>
            <a:ext cx="1981200" cy="1886447"/>
          </a:xfrm>
          <a:prstGeom prst="rect">
            <a:avLst/>
          </a:prstGeom>
        </p:spPr>
      </p:pic>
    </p:spTree>
    <p:extLst>
      <p:ext uri="{BB962C8B-B14F-4D97-AF65-F5344CB8AC3E}">
        <p14:creationId xmlns:p14="http://schemas.microsoft.com/office/powerpoint/2010/main" xmlns="" val="353239810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BSCHEMEID" val="10010175"/>
  <p:tag name="VBSTYLEID" val="10010010"/>
  <p:tag name="VBKEEPTEMPLATE" val="0"/>
  <p:tag name="VBMOOD" val="2"/>
</p:tagLst>
</file>

<file path=ppt/tags/tag2.xml><?xml version="1.0" encoding="utf-8"?>
<p:tagLst xmlns:a="http://schemas.openxmlformats.org/drawingml/2006/main" xmlns:r="http://schemas.openxmlformats.org/officeDocument/2006/relationships" xmlns:p="http://schemas.openxmlformats.org/presentationml/2006/main">
  <p:tag name="VBLAYOUTID" val="110105"/>
  <p:tag name="VBANIMATE" val="1"/>
</p:tagLst>
</file>

<file path=ppt/theme/theme1.xml><?xml version="1.0" encoding="utf-8"?>
<a:theme xmlns:a="http://schemas.openxmlformats.org/drawingml/2006/main" name="Guga_Urban">
  <a:themeElements>
    <a:clrScheme name="guga_urban">
      <a:dk1>
        <a:srgbClr val="004240"/>
      </a:dk1>
      <a:lt1>
        <a:srgbClr val="FFFFCC"/>
      </a:lt1>
      <a:dk2>
        <a:srgbClr val="727200"/>
      </a:dk2>
      <a:lt2>
        <a:srgbClr val="FFFFFF"/>
      </a:lt2>
      <a:accent1>
        <a:srgbClr val="FF6600"/>
      </a:accent1>
      <a:accent2>
        <a:srgbClr val="92D050"/>
      </a:accent2>
      <a:accent3>
        <a:srgbClr val="C00000"/>
      </a:accent3>
      <a:accent4>
        <a:srgbClr val="A5A5A5"/>
      </a:accent4>
      <a:accent5>
        <a:srgbClr val="808000"/>
      </a:accent5>
      <a:accent6>
        <a:srgbClr val="FF9933"/>
      </a:accent6>
      <a:hlink>
        <a:srgbClr val="FFFFCC"/>
      </a:hlink>
      <a:folHlink>
        <a:srgbClr val="FFC000"/>
      </a:folHlink>
    </a:clrScheme>
    <a:fontScheme name="CASTOM_HAGIT1">
      <a:majorFont>
        <a:latin typeface="Tw Cen MT"/>
        <a:ea typeface=""/>
        <a:cs typeface="Arial"/>
      </a:majorFont>
      <a:minorFont>
        <a:latin typeface="Tw Cen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1"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1">
        <a:spAutoFit/>
      </a:bodyPr>
      <a:lstStyle>
        <a:defPPr>
          <a:defRPr dirty="0"/>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618</TotalTime>
  <Words>681</Words>
  <Application>Microsoft Office PowerPoint</Application>
  <PresentationFormat>On-screen Show (4:3)</PresentationFormat>
  <Paragraphs>64</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Tw Cen MT</vt:lpstr>
      <vt:lpstr>Wingdings</vt:lpstr>
      <vt:lpstr>Segoe UI</vt:lpstr>
      <vt:lpstr>Courier New</vt:lpstr>
      <vt:lpstr>Gulim</vt:lpstr>
      <vt:lpstr>Times New Roman</vt:lpstr>
      <vt:lpstr>Lucida Fax</vt:lpstr>
      <vt:lpstr>ＭＳ Ｐゴシック</vt:lpstr>
      <vt:lpstr>Calibri</vt:lpstr>
      <vt:lpstr>Guga_Urban</vt:lpstr>
      <vt:lpstr>Slide 1</vt:lpstr>
      <vt:lpstr>Mục đích</vt:lpstr>
      <vt:lpstr>Slide 3</vt:lpstr>
      <vt:lpstr>Slide 4</vt:lpstr>
      <vt:lpstr>Slide 5</vt:lpstr>
      <vt:lpstr>Slide 6</vt:lpstr>
      <vt:lpstr>Tìm hiểu về trình cắm Microsoft Silverlight</vt:lpstr>
      <vt:lpstr>Slide 8</vt:lpstr>
      <vt:lpstr>Dịch Vụ Thiết Kế PowerPoint Chuyên Nghiệp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DAOTIENTU</cp:lastModifiedBy>
  <cp:revision>69</cp:revision>
  <dcterms:created xsi:type="dcterms:W3CDTF">2013-06-29T15:29:16Z</dcterms:created>
  <dcterms:modified xsi:type="dcterms:W3CDTF">2013-09-05T15:56:04Z</dcterms:modified>
</cp:coreProperties>
</file>