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18/12/2013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(12/12/2013-18/12/2013)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77821" y="2161504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exagon 8"/>
          <p:cNvSpPr/>
          <p:nvPr/>
        </p:nvSpPr>
        <p:spPr>
          <a:xfrm>
            <a:off x="1777821" y="3080913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3997638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exagon 10"/>
          <p:cNvSpPr/>
          <p:nvPr/>
        </p:nvSpPr>
        <p:spPr>
          <a:xfrm>
            <a:off x="1760825" y="4908817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151308" y="23353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51308" y="3275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164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76708" y="5082682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1900" y="1935806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1900" y="286290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1900" y="466987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375190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7215" y="1827714"/>
            <a:ext cx="4701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/>
              <a:t>architectural driver specification </a:t>
            </a:r>
            <a:r>
              <a:rPr lang="en-US" dirty="0" smtClean="0"/>
              <a:t>document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87215" y="3882926"/>
            <a:ext cx="357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review process for project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87215" y="4504278"/>
            <a:ext cx="2340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project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7215" y="5087011"/>
            <a:ext cx="3006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individual’s </a:t>
            </a:r>
            <a:r>
              <a:rPr lang="en-US" dirty="0" err="1" smtClean="0"/>
              <a:t>timelog</a:t>
            </a:r>
            <a:r>
              <a:rPr lang="en-US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6667" y="2540195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Implementing training code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98441" y="320322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requirement plan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9" y="1696224"/>
            <a:ext cx="10123205" cy="38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2754868"/>
            <a:ext cx="966860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">
              <a:buFont typeface="Wingdings" panose="05000000000000000000" pitchFamily="2" charset="2"/>
              <a:buChar char="q"/>
            </a:pPr>
            <a:r>
              <a:rPr lang="en-US" dirty="0" smtClean="0"/>
              <a:t>Don’t establish meetings with customer, because team members don't complete their task works.</a:t>
            </a:r>
          </a:p>
          <a:p>
            <a:pPr fontAlgn="b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Team </a:t>
            </a:r>
            <a:r>
              <a:rPr lang="en-US" dirty="0"/>
              <a:t>members front with semester II, so can't spend time for </a:t>
            </a:r>
            <a:r>
              <a:rPr lang="en-US" dirty="0" smtClean="0"/>
              <a:t>project.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400" y="6019800"/>
            <a:ext cx="43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4/6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7213600" cy="49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3600"/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Don't establish meetings with customer, beacause team members don't complete their task works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Team members front with semester II, so can't spend time for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5969" y="1995264"/>
            <a:ext cx="7983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Continues update and analyze </a:t>
            </a:r>
            <a:br>
              <a:rPr lang="en-US" dirty="0"/>
            </a:br>
            <a:r>
              <a:rPr lang="en-US" dirty="0"/>
              <a:t>+ Quality attributes scenarios</a:t>
            </a:r>
            <a:br>
              <a:rPr lang="en-US" dirty="0"/>
            </a:br>
            <a:r>
              <a:rPr lang="en-US" dirty="0"/>
              <a:t>+ Technical/business constraints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 Architectural Drivers Specification with team </a:t>
            </a:r>
            <a:r>
              <a:rPr lang="en-US" dirty="0" smtClean="0"/>
              <a:t>members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Meeting with customer #5</a:t>
            </a:r>
            <a:br>
              <a:rPr lang="en-US" dirty="0"/>
            </a:br>
            <a:r>
              <a:rPr lang="en-US" dirty="0"/>
              <a:t>+ Review Quality attribute and constraints</a:t>
            </a:r>
            <a:br>
              <a:rPr lang="en-US" dirty="0"/>
            </a:br>
            <a:r>
              <a:rPr lang="en-US" dirty="0"/>
              <a:t>+ Define </a:t>
            </a:r>
            <a:r>
              <a:rPr lang="en-US" dirty="0" smtClean="0"/>
              <a:t>prioritization.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Transfer </a:t>
            </a:r>
            <a:r>
              <a:rPr lang="en-US" dirty="0"/>
              <a:t>requirement relevant documents to English </a:t>
            </a:r>
            <a:r>
              <a:rPr lang="en-US" dirty="0" smtClean="0"/>
              <a:t>version.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Update whole architectural drivers specification document &lt; send file validation </a:t>
            </a:r>
            <a:br>
              <a:rPr lang="en-US" dirty="0"/>
            </a:br>
            <a:r>
              <a:rPr lang="en-US" dirty="0"/>
              <a:t>from customer +stakeholder </a:t>
            </a:r>
            <a:r>
              <a:rPr lang="en-US" dirty="0" smtClean="0"/>
              <a:t>priority&gt;customer 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Establish Project Scope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 customer, mentor &amp; closed architecture drivers </a:t>
            </a:r>
            <a:r>
              <a:rPr lang="en-US" dirty="0" smtClean="0"/>
              <a:t>specification.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21078" y="3165705"/>
            <a:ext cx="608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on’t have room for meeting with customer.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6/6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214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Issues</vt:lpstr>
      <vt:lpstr>Plan for next week</vt:lpstr>
      <vt:lpstr>Risks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41</cp:revision>
  <dcterms:created xsi:type="dcterms:W3CDTF">2013-11-13T15:53:17Z</dcterms:created>
  <dcterms:modified xsi:type="dcterms:W3CDTF">2013-12-18T08:51:10Z</dcterms:modified>
</cp:coreProperties>
</file>