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Week18'!$C$136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Week18'!$D$137:$D$142</c:f>
              <c:numCache>
                <c:formatCode>0.00</c:formatCode>
                <c:ptCount val="6"/>
                <c:pt idx="0">
                  <c:v>34</c:v>
                </c:pt>
                <c:pt idx="1">
                  <c:v>38</c:v>
                </c:pt>
                <c:pt idx="2">
                  <c:v>37.5</c:v>
                </c:pt>
                <c:pt idx="3">
                  <c:v>26.5</c:v>
                </c:pt>
                <c:pt idx="4">
                  <c:v>38</c:v>
                </c:pt>
                <c:pt idx="5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773056"/>
        <c:axId val="54773600"/>
      </c:barChart>
      <c:catAx>
        <c:axId val="5477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3600"/>
        <c:crosses val="autoZero"/>
        <c:auto val="1"/>
        <c:lblAlgn val="ctr"/>
        <c:lblOffset val="100"/>
        <c:noMultiLvlLbl val="0"/>
      </c:catAx>
      <c:valAx>
        <c:axId val="5477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30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'Week#18'!$A$2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'Week#18'!$B$1:$G$1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'Week#18'!$B$2:$G$2</c:f>
              <c:numCache>
                <c:formatCode>0.00</c:formatCode>
                <c:ptCount val="6"/>
                <c:pt idx="0">
                  <c:v>499</c:v>
                </c:pt>
                <c:pt idx="1">
                  <c:v>454</c:v>
                </c:pt>
                <c:pt idx="2">
                  <c:v>487</c:v>
                </c:pt>
                <c:pt idx="3">
                  <c:v>391</c:v>
                </c:pt>
                <c:pt idx="4">
                  <c:v>466</c:v>
                </c:pt>
                <c:pt idx="5">
                  <c:v>470</c:v>
                </c:pt>
              </c:numCache>
            </c:numRef>
          </c:val>
        </c:ser>
        <c:ser>
          <c:idx val="1"/>
          <c:order val="1"/>
          <c:tx>
            <c:strRef>
              <c:f>'Week#18'!$A$3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'Week#18'!$B$1:$G$1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'Week#18'!$B$3:$G$3</c:f>
              <c:numCache>
                <c:formatCode>0.00</c:formatCode>
                <c:ptCount val="6"/>
                <c:pt idx="0">
                  <c:v>431.81</c:v>
                </c:pt>
                <c:pt idx="1">
                  <c:v>378.21</c:v>
                </c:pt>
                <c:pt idx="2">
                  <c:v>383.44000000000005</c:v>
                </c:pt>
                <c:pt idx="3">
                  <c:v>227.19</c:v>
                </c:pt>
                <c:pt idx="4">
                  <c:v>424.45000000000005</c:v>
                </c:pt>
                <c:pt idx="5">
                  <c:v>429.71000000000004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7624560"/>
        <c:axId val="97634352"/>
      </c:barChart>
      <c:catAx>
        <c:axId val="97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4352"/>
        <c:crosses val="autoZero"/>
        <c:auto val="1"/>
        <c:lblAlgn val="ctr"/>
        <c:lblOffset val="100"/>
        <c:noMultiLvlLbl val="0"/>
      </c:catAx>
      <c:valAx>
        <c:axId val="9763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245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17(27/2/2014-6/3/2014)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299263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interface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4" y="420747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1" y="1682615"/>
            <a:ext cx="9388598" cy="40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770912"/>
              </p:ext>
            </p:extLst>
          </p:nvPr>
        </p:nvGraphicFramePr>
        <p:xfrm>
          <a:off x="1389413" y="1690688"/>
          <a:ext cx="9844644" cy="4009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782253"/>
              </p:ext>
            </p:extLst>
          </p:nvPr>
        </p:nvGraphicFramePr>
        <p:xfrm>
          <a:off x="1091172" y="1528762"/>
          <a:ext cx="10083333" cy="435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detail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162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80</cp:revision>
  <dcterms:created xsi:type="dcterms:W3CDTF">2013-11-13T15:53:17Z</dcterms:created>
  <dcterms:modified xsi:type="dcterms:W3CDTF">2014-06-11T16:58:38Z</dcterms:modified>
</cp:coreProperties>
</file>