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7" r:id="rId5"/>
    <p:sldId id="268" r:id="rId6"/>
    <p:sldId id="269" r:id="rId7"/>
    <p:sldId id="265" r:id="rId8"/>
    <p:sldId id="262" r:id="rId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Study\capstone\1.%20Project%20management\9.%20Timelog\AS_PM_DeadlineTeam_TimeLog.xls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roject\AS%20project\1.%20Project%20management\10.%20Timelog\AS_PM_TimeLo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Time</a:t>
            </a:r>
            <a:r>
              <a:rPr lang="en-US" baseline="0"/>
              <a:t> Actual for team's work</a:t>
            </a:r>
            <a:endParaRPr lang="en-US"/>
          </a:p>
        </c:rich>
      </c:tx>
      <c:layout/>
      <c:overlay val="0"/>
      <c:spPr>
        <a:noFill/>
        <a:ln w="25400"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'Planned and Actual - Week21'!$C$136</c:f>
              <c:strCache>
                <c:ptCount val="1"/>
                <c:pt idx="0">
                  <c:v>Name</c:v>
                </c:pt>
              </c:strCache>
            </c:strRef>
          </c:tx>
          <c:spPr>
            <a:solidFill>
              <a:srgbClr val="C0504D"/>
            </a:solidFill>
            <a:ln w="25400"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000099"/>
              </a:solidFill>
              <a:ln w="25400">
                <a:noFill/>
              </a:ln>
            </c:spPr>
          </c:dPt>
          <c:dPt>
            <c:idx val="1"/>
            <c:invertIfNegative val="0"/>
            <c:bubble3D val="0"/>
            <c:spPr>
              <a:solidFill>
                <a:srgbClr val="0066FF"/>
              </a:solidFill>
              <a:ln w="25400">
                <a:noFill/>
              </a:ln>
            </c:spPr>
          </c:dPt>
          <c:dPt>
            <c:idx val="2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66FF66"/>
              </a:solidFill>
              <a:ln w="25400">
                <a:noFill/>
              </a:ln>
            </c:spPr>
          </c:dPt>
          <c:dPt>
            <c:idx val="4"/>
            <c:invertIfNegative val="0"/>
            <c:bubble3D val="0"/>
            <c:spPr>
              <a:solidFill>
                <a:srgbClr val="FF66FF"/>
              </a:solidFill>
              <a:ln w="25400">
                <a:noFill/>
              </a:ln>
            </c:spPr>
          </c:dPt>
          <c:dPt>
            <c:idx val="5"/>
            <c:invertIfNegative val="0"/>
            <c:bubble3D val="0"/>
            <c:spPr>
              <a:solidFill>
                <a:srgbClr val="00B0F0"/>
              </a:solidFill>
              <a:ln w="25400">
                <a:noFill/>
              </a:ln>
            </c:spPr>
          </c:dPt>
          <c:dLbls>
            <c:spPr>
              <a:noFill/>
              <a:ln w="25400">
                <a:noFill/>
              </a:ln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'Planned and Actual - Week10'!$B$136:$B$141</c:f>
              <c:strCache>
                <c:ptCount val="6"/>
                <c:pt idx="0">
                  <c:v>Le Ngoc Chau</c:v>
                </c:pt>
                <c:pt idx="1">
                  <c:v>Khau Thanh Dao</c:v>
                </c:pt>
                <c:pt idx="2">
                  <c:v>Ngo Quang Huy</c:v>
                </c:pt>
                <c:pt idx="3">
                  <c:v>Nguyen Phan Xuan Huy</c:v>
                </c:pt>
                <c:pt idx="4">
                  <c:v>Huynh Trong Khang</c:v>
                </c:pt>
                <c:pt idx="5">
                  <c:v>Ta Ngoc Thien Phu</c:v>
                </c:pt>
              </c:strCache>
            </c:strRef>
          </c:cat>
          <c:val>
            <c:numRef>
              <c:f>'Planned and Actual - Week21'!$D$137:$D$142</c:f>
              <c:numCache>
                <c:formatCode>0.00</c:formatCode>
                <c:ptCount val="6"/>
                <c:pt idx="0">
                  <c:v>41</c:v>
                </c:pt>
                <c:pt idx="1">
                  <c:v>44</c:v>
                </c:pt>
                <c:pt idx="2">
                  <c:v>40</c:v>
                </c:pt>
                <c:pt idx="3">
                  <c:v>46</c:v>
                </c:pt>
                <c:pt idx="4">
                  <c:v>49</c:v>
                </c:pt>
                <c:pt idx="5">
                  <c:v>44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943825072"/>
        <c:axId val="1943815824"/>
      </c:barChart>
      <c:catAx>
        <c:axId val="1943825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3815824"/>
        <c:crosses val="autoZero"/>
        <c:auto val="1"/>
        <c:lblAlgn val="ctr"/>
        <c:lblOffset val="100"/>
        <c:noMultiLvlLbl val="0"/>
      </c:catAx>
      <c:valAx>
        <c:axId val="1943815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ln w="9525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382507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Time for planing/ Time for doing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'Week#21'!$A$2</c:f>
              <c:strCache>
                <c:ptCount val="1"/>
                <c:pt idx="0">
                  <c:v>SUMMARY: TIME FOR PLANNING PROJECT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'Week#21'!$B$1:$G$1</c:f>
              <c:strCache>
                <c:ptCount val="6"/>
                <c:pt idx="0">
                  <c:v>Le Ngoc Chau</c:v>
                </c:pt>
                <c:pt idx="1">
                  <c:v>Khau Thanh Dao</c:v>
                </c:pt>
                <c:pt idx="2">
                  <c:v>Ngo Quang Huy</c:v>
                </c:pt>
                <c:pt idx="3">
                  <c:v>Nguyen Phan Xuan Huy</c:v>
                </c:pt>
                <c:pt idx="4">
                  <c:v>Huynh Trong Khang</c:v>
                </c:pt>
                <c:pt idx="5">
                  <c:v>Ta Ngoc Thien Phu</c:v>
                </c:pt>
              </c:strCache>
            </c:strRef>
          </c:cat>
          <c:val>
            <c:numRef>
              <c:f>'Week#21'!$B$2:$G$2</c:f>
              <c:numCache>
                <c:formatCode>0.00</c:formatCode>
                <c:ptCount val="6"/>
                <c:pt idx="0">
                  <c:v>643</c:v>
                </c:pt>
                <c:pt idx="1">
                  <c:v>630</c:v>
                </c:pt>
                <c:pt idx="2">
                  <c:v>623</c:v>
                </c:pt>
                <c:pt idx="3">
                  <c:v>501</c:v>
                </c:pt>
                <c:pt idx="4">
                  <c:v>634</c:v>
                </c:pt>
                <c:pt idx="5">
                  <c:v>638</c:v>
                </c:pt>
              </c:numCache>
            </c:numRef>
          </c:val>
        </c:ser>
        <c:ser>
          <c:idx val="1"/>
          <c:order val="1"/>
          <c:tx>
            <c:strRef>
              <c:f>'Week#21'!$A$3</c:f>
              <c:strCache>
                <c:ptCount val="1"/>
                <c:pt idx="0">
                  <c:v>SUMMARY: TIME FOR DOING PROJECT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'Week#21'!$B$1:$G$1</c:f>
              <c:strCache>
                <c:ptCount val="6"/>
                <c:pt idx="0">
                  <c:v>Le Ngoc Chau</c:v>
                </c:pt>
                <c:pt idx="1">
                  <c:v>Khau Thanh Dao</c:v>
                </c:pt>
                <c:pt idx="2">
                  <c:v>Ngo Quang Huy</c:v>
                </c:pt>
                <c:pt idx="3">
                  <c:v>Nguyen Phan Xuan Huy</c:v>
                </c:pt>
                <c:pt idx="4">
                  <c:v>Huynh Trong Khang</c:v>
                </c:pt>
                <c:pt idx="5">
                  <c:v>Ta Ngoc Thien Phu</c:v>
                </c:pt>
              </c:strCache>
            </c:strRef>
          </c:cat>
          <c:val>
            <c:numRef>
              <c:f>'Week#21'!$B$3:$G$3</c:f>
              <c:numCache>
                <c:formatCode>0.00</c:formatCode>
                <c:ptCount val="6"/>
                <c:pt idx="0">
                  <c:v>545.30999999999995</c:v>
                </c:pt>
                <c:pt idx="1">
                  <c:v>507.71</c:v>
                </c:pt>
                <c:pt idx="2">
                  <c:v>504.44000000000005</c:v>
                </c:pt>
                <c:pt idx="3">
                  <c:v>392.94</c:v>
                </c:pt>
                <c:pt idx="4">
                  <c:v>561.45000000000005</c:v>
                </c:pt>
                <c:pt idx="5">
                  <c:v>564.21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2009724464"/>
        <c:axId val="2009725552"/>
      </c:barChart>
      <c:catAx>
        <c:axId val="20097244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9725552"/>
        <c:crosses val="autoZero"/>
        <c:auto val="1"/>
        <c:lblAlgn val="ctr"/>
        <c:lblOffset val="100"/>
        <c:noMultiLvlLbl val="0"/>
      </c:catAx>
      <c:valAx>
        <c:axId val="2009725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9724464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11/06/2014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082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11/06/2014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0308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11/06/2014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781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11/06/2014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559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11/06/2014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466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11/06/2014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485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11/06/2014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245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11/06/2014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321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11/06/2014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3717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11/06/2014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5837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11/06/2014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7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92D68-995E-4539-9486-B6D10005290E}" type="datetimeFigureOut">
              <a:rPr lang="vi-VN" smtClean="0"/>
              <a:t>11/06/2014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787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 report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21(24/3/2014-2/4/2014)</a:t>
            </a:r>
          </a:p>
          <a:p>
            <a:endParaRPr lang="vi-VN" dirty="0">
              <a:solidFill>
                <a:srgbClr val="92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49400" y="6019800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1/6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84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Hexagon 7"/>
          <p:cNvSpPr/>
          <p:nvPr/>
        </p:nvSpPr>
        <p:spPr>
          <a:xfrm>
            <a:off x="1718446" y="3040275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3" name="Straight Connector 12"/>
          <p:cNvCxnSpPr>
            <a:stCxn id="8" idx="0"/>
          </p:cNvCxnSpPr>
          <p:nvPr/>
        </p:nvCxnSpPr>
        <p:spPr>
          <a:xfrm>
            <a:off x="2091933" y="3214140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42525" y="2814577"/>
            <a:ext cx="3572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49400" y="6019800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2/6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Hexagon 13"/>
          <p:cNvSpPr/>
          <p:nvPr/>
        </p:nvSpPr>
        <p:spPr>
          <a:xfrm>
            <a:off x="1714322" y="4684430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115357" y="4850961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40549" y="4379316"/>
            <a:ext cx="2292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Plan for next week</a:t>
            </a:r>
          </a:p>
        </p:txBody>
      </p:sp>
    </p:spTree>
    <p:extLst>
      <p:ext uri="{BB962C8B-B14F-4D97-AF65-F5344CB8AC3E}">
        <p14:creationId xmlns:p14="http://schemas.microsoft.com/office/powerpoint/2010/main" val="209165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84350" y="2443302"/>
            <a:ext cx="4701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Coding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784349" y="3195916"/>
            <a:ext cx="4701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Coding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84348" y="3948530"/>
            <a:ext cx="4701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Detail design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06123" y="4718449"/>
            <a:ext cx="4701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Get business rule</a:t>
            </a:r>
          </a:p>
        </p:txBody>
      </p:sp>
    </p:spTree>
    <p:extLst>
      <p:ext uri="{BB962C8B-B14F-4D97-AF65-F5344CB8AC3E}">
        <p14:creationId xmlns:p14="http://schemas.microsoft.com/office/powerpoint/2010/main" val="390976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795" y="1682615"/>
            <a:ext cx="9041905" cy="400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8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LOG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9838183"/>
              </p:ext>
            </p:extLst>
          </p:nvPr>
        </p:nvGraphicFramePr>
        <p:xfrm>
          <a:off x="1341912" y="1690688"/>
          <a:ext cx="9363183" cy="4116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2497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LOG from start project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4889431"/>
              </p:ext>
            </p:extLst>
          </p:nvPr>
        </p:nvGraphicFramePr>
        <p:xfrm>
          <a:off x="1100137" y="1515315"/>
          <a:ext cx="10007134" cy="4378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7694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for next week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47800" y="2568421"/>
            <a:ext cx="79834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Update Detail design for sprint 2.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Coding for </a:t>
            </a:r>
            <a:r>
              <a:rPr lang="en-US" dirty="0" err="1" smtClean="0"/>
              <a:t>cong</a:t>
            </a:r>
            <a:r>
              <a:rPr lang="en-US" dirty="0" smtClean="0"/>
              <a:t> cu </a:t>
            </a:r>
            <a:r>
              <a:rPr lang="en-US" dirty="0" err="1" smtClean="0"/>
              <a:t>quan</a:t>
            </a:r>
            <a:r>
              <a:rPr lang="en-US" dirty="0" smtClean="0"/>
              <a:t> tri system.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Coding for </a:t>
            </a:r>
            <a:r>
              <a:rPr lang="en-US" dirty="0" err="1" smtClean="0"/>
              <a:t>cong</a:t>
            </a:r>
            <a:r>
              <a:rPr lang="en-US" dirty="0" smtClean="0"/>
              <a:t> cu </a:t>
            </a:r>
            <a:r>
              <a:rPr lang="en-US" dirty="0" err="1" smtClean="0"/>
              <a:t>hien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system 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549400" y="6019800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5/6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4999" y="441508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067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311400"/>
            <a:ext cx="12192000" cy="135263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Thanks for 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your attention</a:t>
            </a:r>
            <a:endParaRPr lang="vi-V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95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174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Office Theme</vt:lpstr>
      <vt:lpstr>Weekly report</vt:lpstr>
      <vt:lpstr>Agenda</vt:lpstr>
      <vt:lpstr>Last week’s accomplishments</vt:lpstr>
      <vt:lpstr>Last week’s accomplishments</vt:lpstr>
      <vt:lpstr>TIME LOG</vt:lpstr>
      <vt:lpstr>TIME LOG from start project</vt:lpstr>
      <vt:lpstr>Plan for next week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Le</dc:creator>
  <cp:lastModifiedBy>Ngoc Le</cp:lastModifiedBy>
  <cp:revision>97</cp:revision>
  <dcterms:created xsi:type="dcterms:W3CDTF">2013-11-13T15:53:17Z</dcterms:created>
  <dcterms:modified xsi:type="dcterms:W3CDTF">2014-06-11T17:00:40Z</dcterms:modified>
</cp:coreProperties>
</file>