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70" r:id="rId5"/>
    <p:sldId id="267" r:id="rId6"/>
    <p:sldId id="268" r:id="rId7"/>
    <p:sldId id="269" r:id="rId8"/>
    <p:sldId id="265" r:id="rId9"/>
    <p:sldId id="262" r:id="rId10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Study\capstone\1.%20Project%20management\10.%20Timelog\AS_PM_DeadlineTeam_TimeLog.xls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Project\AS%20project\1.%20Project%20management\10.%20Timelog\AS_PM_TimeLo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4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r>
              <a:rPr lang="en-US"/>
              <a:t>Time Actual for team's work</a:t>
            </a:r>
          </a:p>
        </c:rich>
      </c:tx>
      <c:layout/>
      <c:overlay val="0"/>
      <c:spPr>
        <a:noFill/>
        <a:ln w="2540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'Planned and Actual - Week23'!$C$136</c:f>
              <c:strCache>
                <c:ptCount val="1"/>
                <c:pt idx="0">
                  <c:v>Name</c:v>
                </c:pt>
              </c:strCache>
            </c:strRef>
          </c:tx>
          <c:spPr>
            <a:solidFill>
              <a:srgbClr val="C0504D"/>
            </a:solidFill>
            <a:ln w="25400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000099"/>
              </a:solidFill>
              <a:ln w="25400">
                <a:noFill/>
              </a:ln>
            </c:spPr>
          </c:dPt>
          <c:dPt>
            <c:idx val="1"/>
            <c:invertIfNegative val="0"/>
            <c:bubble3D val="0"/>
            <c:spPr>
              <a:solidFill>
                <a:srgbClr val="0066FF"/>
              </a:solidFill>
              <a:ln w="25400"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c:spPr>
          </c:dPt>
          <c:dPt>
            <c:idx val="3"/>
            <c:invertIfNegative val="0"/>
            <c:bubble3D val="0"/>
            <c:spPr>
              <a:solidFill>
                <a:srgbClr val="66FF66"/>
              </a:solidFill>
              <a:ln w="25400"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FF66FF"/>
              </a:solidFill>
              <a:ln w="25400"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0B0F0"/>
              </a:solidFill>
              <a:ln w="25400">
                <a:noFill/>
              </a:ln>
            </c:spPr>
          </c:dPt>
          <c:dLbls>
            <c:spPr>
              <a:noFill/>
              <a:ln w="25400">
                <a:noFill/>
              </a:ln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'Planned and Actual - Week10'!$B$136:$B$141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'Planned and Actual - Week23'!$D$137:$D$142</c:f>
              <c:numCache>
                <c:formatCode>0.00</c:formatCode>
                <c:ptCount val="6"/>
                <c:pt idx="0">
                  <c:v>30</c:v>
                </c:pt>
                <c:pt idx="1">
                  <c:v>39</c:v>
                </c:pt>
                <c:pt idx="2">
                  <c:v>35</c:v>
                </c:pt>
                <c:pt idx="3">
                  <c:v>27.5</c:v>
                </c:pt>
                <c:pt idx="4">
                  <c:v>35</c:v>
                </c:pt>
                <c:pt idx="5">
                  <c:v>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270698752"/>
        <c:axId val="-270698208"/>
      </c:barChart>
      <c:catAx>
        <c:axId val="-270698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270698208"/>
        <c:crosses val="autoZero"/>
        <c:auto val="1"/>
        <c:lblAlgn val="ctr"/>
        <c:lblOffset val="100"/>
        <c:noMultiLvlLbl val="0"/>
      </c:catAx>
      <c:valAx>
        <c:axId val="-270698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ln w="9525">
            <a:noFill/>
          </a:ln>
        </c:spPr>
        <c:txPr>
          <a:bodyPr rot="0" vert="horz"/>
          <a:lstStyle/>
          <a:p>
            <a:pPr>
              <a:defRPr sz="900" b="0" i="0" u="none" strike="noStrike" baseline="0">
                <a:solidFill>
                  <a:srgbClr val="333333"/>
                </a:solidFill>
                <a:latin typeface="Calibri"/>
                <a:ea typeface="Calibri"/>
                <a:cs typeface="Calibri"/>
              </a:defRPr>
            </a:pPr>
            <a:endParaRPr lang="en-US"/>
          </a:p>
        </c:txPr>
        <c:crossAx val="-27069875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Time for planing/ Time for doing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'Week#23'!$A$2</c:f>
              <c:strCache>
                <c:ptCount val="1"/>
                <c:pt idx="0">
                  <c:v>SUMMARY: TIME FOR PLANNING PROJECT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'Week#23'!$B$1:$G$1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'Week#23'!$B$2:$G$2</c:f>
              <c:numCache>
                <c:formatCode>0.00</c:formatCode>
                <c:ptCount val="6"/>
                <c:pt idx="0">
                  <c:v>731</c:v>
                </c:pt>
                <c:pt idx="1">
                  <c:v>734</c:v>
                </c:pt>
                <c:pt idx="2">
                  <c:v>719</c:v>
                </c:pt>
                <c:pt idx="3">
                  <c:v>571</c:v>
                </c:pt>
                <c:pt idx="4">
                  <c:v>738</c:v>
                </c:pt>
                <c:pt idx="5">
                  <c:v>742</c:v>
                </c:pt>
              </c:numCache>
            </c:numRef>
          </c:val>
        </c:ser>
        <c:ser>
          <c:idx val="1"/>
          <c:order val="1"/>
          <c:tx>
            <c:strRef>
              <c:f>'Week#23'!$A$3</c:f>
              <c:strCache>
                <c:ptCount val="1"/>
                <c:pt idx="0">
                  <c:v>SUMMARY: TIME FOR DOING PROJECT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'Week#23'!$B$1:$G$1</c:f>
              <c:strCache>
                <c:ptCount val="6"/>
                <c:pt idx="0">
                  <c:v>Le Ngoc Chau</c:v>
                </c:pt>
                <c:pt idx="1">
                  <c:v>Khau Thanh Dao</c:v>
                </c:pt>
                <c:pt idx="2">
                  <c:v>Ngo Quang Huy</c:v>
                </c:pt>
                <c:pt idx="3">
                  <c:v>Nguyen Phan Xuan Huy</c:v>
                </c:pt>
                <c:pt idx="4">
                  <c:v>Huynh Trong Khang</c:v>
                </c:pt>
                <c:pt idx="5">
                  <c:v>Ta Ngoc Thien Phu</c:v>
                </c:pt>
              </c:strCache>
            </c:strRef>
          </c:cat>
          <c:val>
            <c:numRef>
              <c:f>'Week#23'!$B$3:$G$3</c:f>
              <c:numCache>
                <c:formatCode>0.00</c:formatCode>
                <c:ptCount val="6"/>
                <c:pt idx="0">
                  <c:v>622.30999999999995</c:v>
                </c:pt>
                <c:pt idx="1">
                  <c:v>590.71</c:v>
                </c:pt>
                <c:pt idx="2">
                  <c:v>578.44000000000005</c:v>
                </c:pt>
                <c:pt idx="3">
                  <c:v>459.94</c:v>
                </c:pt>
                <c:pt idx="4">
                  <c:v>638.45000000000005</c:v>
                </c:pt>
                <c:pt idx="5">
                  <c:v>641.21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-223629312"/>
        <c:axId val="-223628224"/>
      </c:barChart>
      <c:catAx>
        <c:axId val="-2236293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23628224"/>
        <c:crosses val="autoZero"/>
        <c:auto val="1"/>
        <c:lblAlgn val="ctr"/>
        <c:lblOffset val="100"/>
        <c:noMultiLvlLbl val="0"/>
      </c:catAx>
      <c:valAx>
        <c:axId val="-22362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2362931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4082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308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781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559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466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4855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245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321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3717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5837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7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92D68-995E-4539-9486-B6D10005290E}" type="datetimeFigureOut">
              <a:rPr lang="vi-VN" smtClean="0"/>
              <a:t>12/06/2014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8B06D-FD3D-4068-8B5A-068F3F6732B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7787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report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23(10/4/2014-16/4/2014)</a:t>
            </a:r>
          </a:p>
          <a:p>
            <a:endParaRPr lang="vi-VN" dirty="0">
              <a:solidFill>
                <a:srgbClr val="920000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9400" y="6019800"/>
            <a:ext cx="41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1/6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8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Hexagon 7"/>
          <p:cNvSpPr/>
          <p:nvPr/>
        </p:nvSpPr>
        <p:spPr>
          <a:xfrm>
            <a:off x="1718446" y="3040275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3" name="Straight Connector 12"/>
          <p:cNvCxnSpPr>
            <a:stCxn id="8" idx="0"/>
          </p:cNvCxnSpPr>
          <p:nvPr/>
        </p:nvCxnSpPr>
        <p:spPr>
          <a:xfrm>
            <a:off x="2091933" y="3214140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42525" y="2814577"/>
            <a:ext cx="3572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2/6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Hexagon 13"/>
          <p:cNvSpPr/>
          <p:nvPr/>
        </p:nvSpPr>
        <p:spPr>
          <a:xfrm>
            <a:off x="1714322" y="4684430"/>
            <a:ext cx="373487" cy="347730"/>
          </a:xfrm>
          <a:prstGeom prst="hexagon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115357" y="4850961"/>
            <a:ext cx="6675120" cy="0"/>
          </a:xfrm>
          <a:prstGeom prst="line">
            <a:avLst/>
          </a:prstGeom>
          <a:ln w="19050" cap="rnd">
            <a:solidFill>
              <a:schemeClr val="accent5">
                <a:lumMod val="50000"/>
              </a:schemeClr>
            </a:solidFill>
            <a:prstDash val="sysDot"/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440549" y="4379316"/>
            <a:ext cx="2292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</a:p>
        </p:txBody>
      </p:sp>
    </p:spTree>
    <p:extLst>
      <p:ext uri="{BB962C8B-B14F-4D97-AF65-F5344CB8AC3E}">
        <p14:creationId xmlns:p14="http://schemas.microsoft.com/office/powerpoint/2010/main" val="209165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480566"/>
              </p:ext>
            </p:extLst>
          </p:nvPr>
        </p:nvGraphicFramePr>
        <p:xfrm>
          <a:off x="1748254" y="1482084"/>
          <a:ext cx="8128000" cy="45923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5603040"/>
                <a:gridCol w="2524960"/>
              </a:tblGrid>
              <a:tr h="2624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Members</a:t>
                      </a:r>
                      <a:endParaRPr lang="en-US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16508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giao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diện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Châu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3656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index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6864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email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5260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Quản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người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dung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Đạo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8592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Hiển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thị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chi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tiết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sách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đã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xóa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80676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tạo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câu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hỏi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007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Tích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hợp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đưa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vào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bộ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từ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Phú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24529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Phân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4581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Cấu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hệ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thống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Khang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Thực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hiện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 (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system,acceptance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Cập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Product backlog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plans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(project </a:t>
                      </a:r>
                      <a:r>
                        <a:rPr lang="en-US" sz="1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plan,translate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plan)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Huy </a:t>
                      </a:r>
                      <a:r>
                        <a:rPr lang="en-US" sz="1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Ngô</a:t>
                      </a:r>
                      <a:endParaRPr 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Test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team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76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6514200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579111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36700" y="6302112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2568421"/>
            <a:ext cx="79834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Send acceptance test for </a:t>
            </a:r>
            <a:r>
              <a:rPr lang="en-US" dirty="0" err="1" smtClean="0"/>
              <a:t>Ms.Lien</a:t>
            </a:r>
            <a:r>
              <a:rPr lang="en-US" dirty="0" smtClean="0"/>
              <a:t> &amp; </a:t>
            </a:r>
            <a:r>
              <a:rPr lang="en-US" dirty="0" err="1" smtClean="0"/>
              <a:t>Mr.Thanh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Close sprint 2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450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week’s accomplishments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713646"/>
            <a:ext cx="9155696" cy="412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8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1527397"/>
              </p:ext>
            </p:extLst>
          </p:nvPr>
        </p:nvGraphicFramePr>
        <p:xfrm>
          <a:off x="1167063" y="1690688"/>
          <a:ext cx="9757611" cy="4072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2497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LOG from start project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549400" y="6019801"/>
            <a:ext cx="46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3/6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788947"/>
              </p:ext>
            </p:extLst>
          </p:nvPr>
        </p:nvGraphicFramePr>
        <p:xfrm>
          <a:off x="1046349" y="1461527"/>
          <a:ext cx="10074369" cy="4408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69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69701"/>
            <a:ext cx="12192000" cy="70833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vi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for next week</a:t>
            </a:r>
            <a:endParaRPr lang="vi-VN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1536700" y="5996842"/>
            <a:ext cx="9144000" cy="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7542" y="6061753"/>
            <a:ext cx="4647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Admission system – DeadlineTeam – Mentor: Mr. Bui Minh Phung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49400" y="2087158"/>
            <a:ext cx="79834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mini sprint 3 in 1 week to fix bug and adjusted something (interface…)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Implement function </a:t>
            </a:r>
            <a:r>
              <a:rPr lang="en-US" dirty="0" err="1" smtClean="0"/>
              <a:t>unfinished:quản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dùng,cập</a:t>
            </a:r>
            <a:r>
              <a:rPr lang="en-US" dirty="0" smtClean="0"/>
              <a:t> </a:t>
            </a:r>
            <a:r>
              <a:rPr lang="en-US" dirty="0" err="1" smtClean="0"/>
              <a:t>nhật</a:t>
            </a:r>
            <a:r>
              <a:rPr lang="en-US" dirty="0" smtClean="0"/>
              <a:t> </a:t>
            </a:r>
            <a:r>
              <a:rPr lang="en-US" dirty="0" err="1" smtClean="0"/>
              <a:t>index,cấu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trung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tán</a:t>
            </a:r>
            <a:r>
              <a:rPr lang="en-US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 smtClean="0"/>
              <a:t>Trainning</a:t>
            </a:r>
            <a:r>
              <a:rPr lang="en-US" dirty="0" smtClean="0"/>
              <a:t> android code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1549400" y="6019800"/>
            <a:ext cx="444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dirty="0" smtClean="0">
                <a:solidFill>
                  <a:schemeClr val="accent5">
                    <a:lumMod val="50000"/>
                  </a:schemeClr>
                </a:solidFill>
              </a:rPr>
              <a:t>5/6</a:t>
            </a:r>
            <a:endParaRPr lang="vi-VN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4999" y="441508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006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11400"/>
            <a:ext cx="12192000" cy="135263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Thanks for </a:t>
            </a:r>
            <a:r>
              <a:rPr lang="en-US" sz="3200" smtClean="0">
                <a:latin typeface="Arial" panose="020B0604020202020204" pitchFamily="34" charset="0"/>
                <a:cs typeface="Arial" panose="020B0604020202020204" pitchFamily="34" charset="0"/>
              </a:rPr>
              <a:t>your attention</a:t>
            </a:r>
            <a:endParaRPr lang="vi-V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274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Weekly report</vt:lpstr>
      <vt:lpstr>Agenda</vt:lpstr>
      <vt:lpstr>Last week’s accomplishments</vt:lpstr>
      <vt:lpstr>Last week’s accomplishments</vt:lpstr>
      <vt:lpstr>Last week’s accomplishments</vt:lpstr>
      <vt:lpstr>TIME LOG</vt:lpstr>
      <vt:lpstr>TIME LOG from start project</vt:lpstr>
      <vt:lpstr>Plan for next week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Ngoc Le</dc:creator>
  <cp:lastModifiedBy>Ngoc Le</cp:lastModifiedBy>
  <cp:revision>111</cp:revision>
  <dcterms:created xsi:type="dcterms:W3CDTF">2013-11-13T15:53:17Z</dcterms:created>
  <dcterms:modified xsi:type="dcterms:W3CDTF">2014-06-11T17:01:59Z</dcterms:modified>
</cp:coreProperties>
</file>