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\AS%20project\1.%20Project%20management\10.%20Timelog\AS_PM_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Week26'!$C$136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Week26'!$D$137:$D$142</c:f>
              <c:numCache>
                <c:formatCode>0.00</c:formatCode>
                <c:ptCount val="6"/>
                <c:pt idx="0">
                  <c:v>11</c:v>
                </c:pt>
                <c:pt idx="1">
                  <c:v>13</c:v>
                </c:pt>
                <c:pt idx="2">
                  <c:v>11</c:v>
                </c:pt>
                <c:pt idx="3">
                  <c:v>28.5</c:v>
                </c:pt>
                <c:pt idx="4">
                  <c:v>13</c:v>
                </c:pt>
                <c:pt idx="5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96080112"/>
        <c:axId val="-1096077392"/>
      </c:barChart>
      <c:catAx>
        <c:axId val="-109608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1096077392"/>
        <c:crosses val="autoZero"/>
        <c:auto val="1"/>
        <c:lblAlgn val="ctr"/>
        <c:lblOffset val="100"/>
        <c:noMultiLvlLbl val="0"/>
      </c:catAx>
      <c:valAx>
        <c:axId val="-109607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10960801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'Week#26'!$A$2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'Week#26'!$B$1:$G$1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'Week#26'!$B$2:$G$2</c:f>
              <c:numCache>
                <c:formatCode>0.00</c:formatCode>
                <c:ptCount val="6"/>
                <c:pt idx="0">
                  <c:v>875</c:v>
                </c:pt>
                <c:pt idx="1">
                  <c:v>902</c:v>
                </c:pt>
                <c:pt idx="2">
                  <c:v>831</c:v>
                </c:pt>
                <c:pt idx="3">
                  <c:v>676</c:v>
                </c:pt>
                <c:pt idx="4">
                  <c:v>906</c:v>
                </c:pt>
                <c:pt idx="5">
                  <c:v>910</c:v>
                </c:pt>
              </c:numCache>
            </c:numRef>
          </c:val>
        </c:ser>
        <c:ser>
          <c:idx val="1"/>
          <c:order val="1"/>
          <c:tx>
            <c:strRef>
              <c:f>'Week#26'!$A$3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'Week#26'!$B$1:$G$1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'Week#26'!$B$3:$G$3</c:f>
              <c:numCache>
                <c:formatCode>0.00</c:formatCode>
                <c:ptCount val="6"/>
                <c:pt idx="0">
                  <c:v>719.81</c:v>
                </c:pt>
                <c:pt idx="1">
                  <c:v>689.21</c:v>
                </c:pt>
                <c:pt idx="2">
                  <c:v>661.94</c:v>
                </c:pt>
                <c:pt idx="3">
                  <c:v>566.44000000000005</c:v>
                </c:pt>
                <c:pt idx="4">
                  <c:v>756.95</c:v>
                </c:pt>
                <c:pt idx="5">
                  <c:v>750.71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-1056211920"/>
        <c:axId val="-1056217904"/>
      </c:barChart>
      <c:catAx>
        <c:axId val="-1056211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6217904"/>
        <c:crosses val="autoZero"/>
        <c:auto val="1"/>
        <c:lblAlgn val="ctr"/>
        <c:lblOffset val="100"/>
        <c:noMultiLvlLbl val="0"/>
      </c:catAx>
      <c:valAx>
        <c:axId val="-105621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621192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25-26(24/4/2014-7/5/2014)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5587"/>
              </p:ext>
            </p:extLst>
          </p:nvPr>
        </p:nvGraphicFramePr>
        <p:xfrm>
          <a:off x="2006600" y="1363080"/>
          <a:ext cx="7905748" cy="5151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449830"/>
                <a:gridCol w="2455918"/>
              </a:tblGrid>
              <a:tr h="3320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service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– help page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service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lý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Deploy-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Prototype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application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 design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application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0376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business rule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application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product backlog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test process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</a:t>
                      </a: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 bugs of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(web)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1650" y="1902776"/>
            <a:ext cx="79834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Completing deploy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&amp;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(web) to </a:t>
            </a:r>
            <a:r>
              <a:rPr lang="en-US" dirty="0" err="1" smtClean="0"/>
              <a:t>Ms.Lien</a:t>
            </a:r>
            <a:r>
              <a:rPr lang="en-US" dirty="0" smtClean="0"/>
              <a:t> implement test.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Start sprint 4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(android app)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Get business rule for sprint 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</a:t>
            </a:r>
            <a:r>
              <a:rPr lang="en-US" dirty="0"/>
              <a:t>android </a:t>
            </a:r>
            <a:r>
              <a:rPr lang="en-US" dirty="0" smtClean="0"/>
              <a:t>app’s interface with customers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detail design android app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58" y="1682616"/>
            <a:ext cx="9516979" cy="40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934275"/>
              </p:ext>
            </p:extLst>
          </p:nvPr>
        </p:nvGraphicFramePr>
        <p:xfrm>
          <a:off x="1431759" y="1690689"/>
          <a:ext cx="9565104" cy="4048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085329"/>
              </p:ext>
            </p:extLst>
          </p:nvPr>
        </p:nvGraphicFramePr>
        <p:xfrm>
          <a:off x="1002087" y="1488422"/>
          <a:ext cx="10118632" cy="443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9400" y="2087158"/>
            <a:ext cx="79834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Refining android app’s interface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 documents and test case for sprint 4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 test android app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Fix bug of sprint 4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406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Ngoc Le</cp:lastModifiedBy>
  <cp:revision>129</cp:revision>
  <dcterms:created xsi:type="dcterms:W3CDTF">2013-11-13T15:53:17Z</dcterms:created>
  <dcterms:modified xsi:type="dcterms:W3CDTF">2014-06-11T17:03:29Z</dcterms:modified>
</cp:coreProperties>
</file>