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Week27'!$C$136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Week27'!$D$137:$D$142</c:f>
              <c:numCache>
                <c:formatCode>0.00</c:formatCode>
                <c:ptCount val="6"/>
                <c:pt idx="0">
                  <c:v>49</c:v>
                </c:pt>
                <c:pt idx="1">
                  <c:v>39</c:v>
                </c:pt>
                <c:pt idx="2">
                  <c:v>41</c:v>
                </c:pt>
                <c:pt idx="3">
                  <c:v>38</c:v>
                </c:pt>
                <c:pt idx="4">
                  <c:v>50.5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8385472"/>
        <c:axId val="588379488"/>
      </c:barChart>
      <c:catAx>
        <c:axId val="58838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88379488"/>
        <c:crosses val="autoZero"/>
        <c:auto val="1"/>
        <c:lblAlgn val="ctr"/>
        <c:lblOffset val="100"/>
        <c:noMultiLvlLbl val="0"/>
      </c:catAx>
      <c:valAx>
        <c:axId val="58837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883854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'Week#27'!$A$2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'Week#27'!$B$1:$G$1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'Week#27'!$B$2:$G$2</c:f>
              <c:numCache>
                <c:formatCode>0.00</c:formatCode>
                <c:ptCount val="6"/>
                <c:pt idx="0">
                  <c:v>923</c:v>
                </c:pt>
                <c:pt idx="1">
                  <c:v>958</c:v>
                </c:pt>
                <c:pt idx="2">
                  <c:v>879</c:v>
                </c:pt>
                <c:pt idx="3">
                  <c:v>711</c:v>
                </c:pt>
                <c:pt idx="4">
                  <c:v>962</c:v>
                </c:pt>
                <c:pt idx="5">
                  <c:v>966</c:v>
                </c:pt>
              </c:numCache>
            </c:numRef>
          </c:val>
        </c:ser>
        <c:ser>
          <c:idx val="1"/>
          <c:order val="1"/>
          <c:tx>
            <c:strRef>
              <c:f>'Week#27'!$A$4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'Week#27'!$B$1:$G$1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'Week#27'!$B$4:$G$4</c:f>
              <c:numCache>
                <c:formatCode>0.00</c:formatCode>
                <c:ptCount val="6"/>
                <c:pt idx="0">
                  <c:v>772.31</c:v>
                </c:pt>
                <c:pt idx="1">
                  <c:v>731.71</c:v>
                </c:pt>
                <c:pt idx="2">
                  <c:v>706.44</c:v>
                </c:pt>
                <c:pt idx="3">
                  <c:v>617.44000000000005</c:v>
                </c:pt>
                <c:pt idx="4">
                  <c:v>807.95</c:v>
                </c:pt>
                <c:pt idx="5">
                  <c:v>793.21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88125056"/>
        <c:axId val="588123424"/>
      </c:barChart>
      <c:catAx>
        <c:axId val="588125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123424"/>
        <c:crosses val="autoZero"/>
        <c:auto val="1"/>
        <c:lblAlgn val="ctr"/>
        <c:lblOffset val="100"/>
        <c:noMultiLvlLbl val="0"/>
      </c:catAx>
      <c:valAx>
        <c:axId val="5881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125056"/>
        <c:crosses val="autoZero"/>
        <c:crossBetween val="between"/>
        <c:majorUnit val="10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27(8/5/2014-14/5/2014)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91483"/>
              </p:ext>
            </p:extLst>
          </p:nvPr>
        </p:nvGraphicFramePr>
        <p:xfrm>
          <a:off x="1536700" y="1551446"/>
          <a:ext cx="8521700" cy="47506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383012"/>
                <a:gridCol w="2138688"/>
              </a:tblGrid>
              <a:tr h="23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Login/log out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View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Search Q/A on Android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search Q/A on Android 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Deploy-Android's 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Deploy-Android's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Implement - Send mail on android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Prototype Android DMS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Detail design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&amp; trans product backlog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Show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Insert dict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Save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Integration test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business rule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Implement - Save Q/A on android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-Delete Q/A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Create question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send mail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Search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Drop-dict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 Bug on web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 + 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</a:t>
            </a:r>
            <a:r>
              <a:rPr lang="en-US" dirty="0" err="1"/>
              <a:t>cong</a:t>
            </a:r>
            <a:r>
              <a:rPr lang="en-US" dirty="0"/>
              <a:t> cu </a:t>
            </a:r>
            <a:r>
              <a:rPr lang="en-US" dirty="0" err="1"/>
              <a:t>quan</a:t>
            </a:r>
            <a:r>
              <a:rPr lang="en-US" dirty="0"/>
              <a:t> tri android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admission website and Android app with 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82615"/>
            <a:ext cx="9291053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16903"/>
              </p:ext>
            </p:extLst>
          </p:nvPr>
        </p:nvGraphicFramePr>
        <p:xfrm>
          <a:off x="1419726" y="1690689"/>
          <a:ext cx="9260973" cy="409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2614"/>
              </p:ext>
            </p:extLst>
          </p:nvPr>
        </p:nvGraphicFramePr>
        <p:xfrm>
          <a:off x="1096215" y="1488420"/>
          <a:ext cx="10118632" cy="443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and close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Review,refine</a:t>
            </a:r>
            <a:r>
              <a:rPr lang="en-US" dirty="0" smtClean="0"/>
              <a:t> and translate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346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132</cp:revision>
  <dcterms:created xsi:type="dcterms:W3CDTF">2013-11-13T15:53:17Z</dcterms:created>
  <dcterms:modified xsi:type="dcterms:W3CDTF">2014-06-11T17:04:08Z</dcterms:modified>
</cp:coreProperties>
</file>