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Week28'!$C$136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Week28'!$D$137:$D$142</c:f>
              <c:numCache>
                <c:formatCode>0.00</c:formatCode>
                <c:ptCount val="6"/>
                <c:pt idx="0">
                  <c:v>48.5</c:v>
                </c:pt>
                <c:pt idx="1">
                  <c:v>41.5</c:v>
                </c:pt>
                <c:pt idx="2">
                  <c:v>40.5</c:v>
                </c:pt>
                <c:pt idx="3">
                  <c:v>47.5</c:v>
                </c:pt>
                <c:pt idx="4">
                  <c:v>48</c:v>
                </c:pt>
                <c:pt idx="5">
                  <c:v>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221584"/>
        <c:axId val="699225936"/>
      </c:barChart>
      <c:catAx>
        <c:axId val="69922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99225936"/>
        <c:crosses val="autoZero"/>
        <c:auto val="1"/>
        <c:lblAlgn val="ctr"/>
        <c:lblOffset val="100"/>
        <c:noMultiLvlLbl val="0"/>
      </c:catAx>
      <c:valAx>
        <c:axId val="6992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992215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'Week#28'!$A$2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'Week#28'!$B$1:$G$1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'Week#28'!$B$2:$G$2</c:f>
              <c:numCache>
                <c:formatCode>0.00</c:formatCode>
                <c:ptCount val="6"/>
                <c:pt idx="0">
                  <c:v>971</c:v>
                </c:pt>
                <c:pt idx="1">
                  <c:v>1014</c:v>
                </c:pt>
                <c:pt idx="2">
                  <c:v>927</c:v>
                </c:pt>
                <c:pt idx="3">
                  <c:v>746</c:v>
                </c:pt>
                <c:pt idx="4">
                  <c:v>1018</c:v>
                </c:pt>
                <c:pt idx="5">
                  <c:v>1022</c:v>
                </c:pt>
              </c:numCache>
            </c:numRef>
          </c:val>
        </c:ser>
        <c:ser>
          <c:idx val="1"/>
          <c:order val="1"/>
          <c:tx>
            <c:strRef>
              <c:f>'Week#28'!$A$4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'Week#28'!$B$1:$G$1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'Week#28'!$B$4:$G$4</c:f>
              <c:numCache>
                <c:formatCode>0.00</c:formatCode>
                <c:ptCount val="6"/>
                <c:pt idx="0">
                  <c:v>828.31</c:v>
                </c:pt>
                <c:pt idx="1">
                  <c:v>771.71</c:v>
                </c:pt>
                <c:pt idx="2">
                  <c:v>748.94</c:v>
                </c:pt>
                <c:pt idx="3">
                  <c:v>684.44</c:v>
                </c:pt>
                <c:pt idx="4">
                  <c:v>849.95</c:v>
                </c:pt>
                <c:pt idx="5">
                  <c:v>833.21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36446112"/>
        <c:axId val="736446656"/>
      </c:barChart>
      <c:catAx>
        <c:axId val="736446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446656"/>
        <c:crosses val="autoZero"/>
        <c:auto val="1"/>
        <c:lblAlgn val="ctr"/>
        <c:lblOffset val="100"/>
        <c:noMultiLvlLbl val="0"/>
      </c:catAx>
      <c:valAx>
        <c:axId val="7364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446112"/>
        <c:crosses val="autoZero"/>
        <c:crossBetween val="between"/>
        <c:majorUnit val="10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28(14/5/2014-21/5/2014)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66079"/>
              </p:ext>
            </p:extLst>
          </p:nvPr>
        </p:nvGraphicFramePr>
        <p:xfrm>
          <a:off x="2198061" y="1781301"/>
          <a:ext cx="7718961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378646"/>
                <a:gridCol w="2340315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Chau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Testing &amp;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on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r>
                        <a:rPr lang="en-US" sz="1600" u="none" strike="noStrike" dirty="0" smtClean="0">
                          <a:effectLst/>
                        </a:rPr>
                        <a:t>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DDS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Huy Nguyen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DMS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admission website and Android app with 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9"/>
            <a:ext cx="9155696" cy="39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651182"/>
              </p:ext>
            </p:extLst>
          </p:nvPr>
        </p:nvGraphicFramePr>
        <p:xfrm>
          <a:off x="1643062" y="2057400"/>
          <a:ext cx="8905875" cy="374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578006"/>
              </p:ext>
            </p:extLst>
          </p:nvPr>
        </p:nvGraphicFramePr>
        <p:xfrm>
          <a:off x="921403" y="1407739"/>
          <a:ext cx="10320338" cy="452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admission system (web &amp; android)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Review,refine</a:t>
            </a:r>
            <a:r>
              <a:rPr lang="en-US" dirty="0" smtClean="0"/>
              <a:t> and translate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137</cp:revision>
  <dcterms:created xsi:type="dcterms:W3CDTF">2013-11-13T15:53:17Z</dcterms:created>
  <dcterms:modified xsi:type="dcterms:W3CDTF">2014-06-11T17:04:42Z</dcterms:modified>
</cp:coreProperties>
</file>