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\AS%20project\1.%20Project%20management\10.%20Timelog\AS_PM_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Week30'!$C$136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Week30'!$D$137:$D$142</c:f>
              <c:numCache>
                <c:formatCode>0.00</c:formatCode>
                <c:ptCount val="6"/>
                <c:pt idx="0">
                  <c:v>55</c:v>
                </c:pt>
                <c:pt idx="1">
                  <c:v>40</c:v>
                </c:pt>
                <c:pt idx="2">
                  <c:v>51</c:v>
                </c:pt>
                <c:pt idx="3">
                  <c:v>52</c:v>
                </c:pt>
                <c:pt idx="4">
                  <c:v>40</c:v>
                </c:pt>
                <c:pt idx="5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7616912"/>
        <c:axId val="577619632"/>
      </c:barChart>
      <c:catAx>
        <c:axId val="57761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577619632"/>
        <c:crosses val="autoZero"/>
        <c:auto val="1"/>
        <c:lblAlgn val="ctr"/>
        <c:lblOffset val="100"/>
        <c:noMultiLvlLbl val="0"/>
      </c:catAx>
      <c:valAx>
        <c:axId val="57761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5776169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'Week#30'!$A$2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'Week#30'!$B$1:$G$1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'Week#30'!$B$2:$G$2</c:f>
              <c:numCache>
                <c:formatCode>0.00</c:formatCode>
                <c:ptCount val="6"/>
                <c:pt idx="0">
                  <c:v>1075</c:v>
                </c:pt>
                <c:pt idx="1">
                  <c:v>1126</c:v>
                </c:pt>
                <c:pt idx="2">
                  <c:v>1023</c:v>
                </c:pt>
                <c:pt idx="3">
                  <c:v>829</c:v>
                </c:pt>
                <c:pt idx="4">
                  <c:v>1130</c:v>
                </c:pt>
                <c:pt idx="5">
                  <c:v>1134</c:v>
                </c:pt>
              </c:numCache>
            </c:numRef>
          </c:val>
        </c:ser>
        <c:ser>
          <c:idx val="1"/>
          <c:order val="1"/>
          <c:tx>
            <c:strRef>
              <c:f>'Week#30'!$A$4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'Week#30'!$B$1:$G$1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'Week#30'!$B$4:$G$4</c:f>
              <c:numCache>
                <c:formatCode>0.00</c:formatCode>
                <c:ptCount val="6"/>
                <c:pt idx="0">
                  <c:v>923.81</c:v>
                </c:pt>
                <c:pt idx="1">
                  <c:v>844.71</c:v>
                </c:pt>
                <c:pt idx="2">
                  <c:v>845.94</c:v>
                </c:pt>
                <c:pt idx="3">
                  <c:v>795.94</c:v>
                </c:pt>
                <c:pt idx="4">
                  <c:v>928.95</c:v>
                </c:pt>
                <c:pt idx="5">
                  <c:v>906.21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96072880"/>
        <c:axId val="396078864"/>
      </c:barChart>
      <c:catAx>
        <c:axId val="396072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78864"/>
        <c:crosses val="autoZero"/>
        <c:auto val="1"/>
        <c:lblAlgn val="ctr"/>
        <c:lblOffset val="100"/>
        <c:noMultiLvlLbl val="0"/>
      </c:catAx>
      <c:valAx>
        <c:axId val="39607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72880"/>
        <c:crosses val="autoZero"/>
        <c:crossBetween val="between"/>
        <c:majorUnit val="10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30(30/5/2014-5/6/2014)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28782"/>
              </p:ext>
            </p:extLst>
          </p:nvPr>
        </p:nvGraphicFramePr>
        <p:xfrm>
          <a:off x="2198061" y="1781301"/>
          <a:ext cx="8137065" cy="381347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669985"/>
                <a:gridCol w="2467080"/>
              </a:tblGrid>
              <a:tr h="451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TASK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MEMBER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0070C0"/>
                    </a:solidFill>
                  </a:tcPr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Review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and Refine documents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Chau </a:t>
                      </a:r>
                      <a:r>
                        <a:rPr lang="en-US" sz="1600" u="none" strike="noStrike" dirty="0" smtClean="0">
                          <a:effectLst/>
                        </a:rPr>
                        <a:t>Le + Huy Ngo + 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Phu</a:t>
                      </a:r>
                      <a:r>
                        <a:rPr lang="en-US" sz="1600" u="none" strike="noStrike" dirty="0" smtClean="0">
                          <a:effectLst/>
                        </a:rPr>
                        <a:t> 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Refactoring code of website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Dao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Khau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Refactoring code of  Android App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Huy Nguyen + 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Khang</a:t>
                      </a:r>
                      <a:r>
                        <a:rPr lang="en-US" sz="1600" u="none" strike="noStrike" dirty="0" smtClean="0">
                          <a:effectLst/>
                        </a:rPr>
                        <a:t> Huynh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40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Capture video (web –android app) &amp; Building power point for final report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team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1650" y="1902776"/>
            <a:ext cx="79834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Transfer source code </a:t>
            </a:r>
            <a:r>
              <a:rPr lang="en-US" dirty="0"/>
              <a:t>and </a:t>
            </a:r>
            <a:r>
              <a:rPr lang="en-US" dirty="0" err="1"/>
              <a:t>VietNamese</a:t>
            </a:r>
            <a:r>
              <a:rPr lang="en-US" dirty="0"/>
              <a:t> documents </a:t>
            </a:r>
            <a:r>
              <a:rPr lang="en-US" dirty="0" smtClean="0"/>
              <a:t>to customer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Review &amp; refine documents.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Building documents and video for final report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4" y="1713646"/>
            <a:ext cx="9649325" cy="40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014383"/>
              </p:ext>
            </p:extLst>
          </p:nvPr>
        </p:nvGraphicFramePr>
        <p:xfrm>
          <a:off x="1557337" y="1503947"/>
          <a:ext cx="9077325" cy="437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90225"/>
              </p:ext>
            </p:extLst>
          </p:nvPr>
        </p:nvGraphicFramePr>
        <p:xfrm>
          <a:off x="1095654" y="1421184"/>
          <a:ext cx="10197337" cy="4468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36700" y="2579899"/>
            <a:ext cx="79834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Complete Project.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Submit project.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226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145</cp:revision>
  <dcterms:created xsi:type="dcterms:W3CDTF">2013-11-13T15:53:17Z</dcterms:created>
  <dcterms:modified xsi:type="dcterms:W3CDTF">2014-06-11T17:07:17Z</dcterms:modified>
</cp:coreProperties>
</file>