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2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12/12/2013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12/12/2013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12/12/2013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12/12/2013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12/12/2013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12/12/2013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12/12/2013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(06/12/2013-11/12/2013)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77821" y="2161504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exagon 8"/>
          <p:cNvSpPr/>
          <p:nvPr/>
        </p:nvSpPr>
        <p:spPr>
          <a:xfrm>
            <a:off x="1777821" y="3080913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exagon 9"/>
          <p:cNvSpPr/>
          <p:nvPr/>
        </p:nvSpPr>
        <p:spPr>
          <a:xfrm>
            <a:off x="1775673" y="3997638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exagon 10"/>
          <p:cNvSpPr/>
          <p:nvPr/>
        </p:nvSpPr>
        <p:spPr>
          <a:xfrm>
            <a:off x="1760825" y="4908817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151308" y="2335369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51308" y="3275169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76708" y="4164169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76708" y="5082682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01900" y="1935806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01900" y="2862906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01900" y="4669872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1900" y="375190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87215" y="1981426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master plan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04998" y="2561545"/>
            <a:ext cx="1865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list risk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87215" y="3187910"/>
            <a:ext cx="3163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architect design </a:t>
            </a:r>
            <a:r>
              <a:rPr lang="en-US" dirty="0" smtClean="0"/>
              <a:t>plan</a:t>
            </a:r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1887215" y="3852026"/>
            <a:ext cx="2996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Write </a:t>
            </a:r>
            <a:r>
              <a:rPr lang="en-US" dirty="0" err="1" smtClean="0"/>
              <a:t>usecase</a:t>
            </a:r>
            <a:r>
              <a:rPr lang="en-US" dirty="0" smtClean="0"/>
              <a:t> description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08990" y="4491316"/>
            <a:ext cx="5792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Create architectural driver </a:t>
            </a:r>
            <a:r>
              <a:rPr lang="en-US" dirty="0"/>
              <a:t>specification </a:t>
            </a:r>
            <a:r>
              <a:rPr lang="en-US" dirty="0" smtClean="0"/>
              <a:t>initials document</a:t>
            </a:r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1200" y="2754868"/>
            <a:ext cx="5264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Have presentation of SP&amp;QM subject on next week</a:t>
            </a:r>
            <a:endParaRPr lang="vi-VN" dirty="0" smtClean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9400" y="6019800"/>
            <a:ext cx="43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4/6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1931" y="3345148"/>
            <a:ext cx="6535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Customer was </a:t>
            </a:r>
            <a:r>
              <a:rPr lang="en-US" dirty="0" err="1" smtClean="0">
                <a:latin typeface="Calibri" panose="020F0502020204030204" pitchFamily="34" charset="0"/>
              </a:rPr>
              <a:t>busy,so</a:t>
            </a:r>
            <a:r>
              <a:rPr lang="en-US" dirty="0" smtClean="0">
                <a:latin typeface="Calibri" panose="020F0502020204030204" pitchFamily="34" charset="0"/>
              </a:rPr>
              <a:t> the team can’t review </a:t>
            </a:r>
            <a:r>
              <a:rPr lang="en-US" dirty="0" err="1" smtClean="0">
                <a:latin typeface="Calibri" panose="020F0502020204030204" pitchFamily="34" charset="0"/>
              </a:rPr>
              <a:t>usecase</a:t>
            </a:r>
            <a:r>
              <a:rPr lang="en-US" dirty="0" smtClean="0">
                <a:latin typeface="Calibri" panose="020F0502020204030204" pitchFamily="34" charset="0"/>
              </a:rPr>
              <a:t> description.</a:t>
            </a:r>
            <a:endParaRPr lang="vi-VN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9730" y="2391957"/>
            <a:ext cx="79834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Update Architectural Drivers Specification document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Update Architectural Drivers Specification </a:t>
            </a:r>
            <a:r>
              <a:rPr lang="en-US" dirty="0" smtClean="0"/>
              <a:t>document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Create </a:t>
            </a:r>
            <a:r>
              <a:rPr lang="en-US" dirty="0"/>
              <a:t>product backlog </a:t>
            </a:r>
            <a:r>
              <a:rPr lang="en-US" dirty="0" smtClean="0"/>
              <a:t>document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Report </a:t>
            </a:r>
            <a:r>
              <a:rPr lang="en-US" dirty="0"/>
              <a:t>and review documents relevant with </a:t>
            </a:r>
            <a:r>
              <a:rPr lang="en-US" dirty="0" smtClean="0"/>
              <a:t>mentor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</a:t>
            </a:r>
            <a:r>
              <a:rPr lang="en-US" dirty="0"/>
              <a:t>Architectural Drivers Specification and Product </a:t>
            </a:r>
            <a:r>
              <a:rPr lang="en-US" dirty="0" err="1" smtClean="0"/>
              <a:t>backlogdocuments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Transfer </a:t>
            </a:r>
            <a:r>
              <a:rPr lang="en-US" dirty="0"/>
              <a:t>requirement relevant documents to English version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21078" y="3165705"/>
            <a:ext cx="6082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</a:t>
            </a:r>
            <a:r>
              <a:rPr lang="en-US" dirty="0" smtClean="0"/>
              <a:t>on’t have room for meeting with customer.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0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6/6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188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Issues</vt:lpstr>
      <vt:lpstr>Plan for next week</vt:lpstr>
      <vt:lpstr>Risks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33</cp:revision>
  <dcterms:created xsi:type="dcterms:W3CDTF">2013-11-13T15:53:17Z</dcterms:created>
  <dcterms:modified xsi:type="dcterms:W3CDTF">2013-12-12T03:36:20Z</dcterms:modified>
</cp:coreProperties>
</file>