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22/04/2014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24(17/4/2014-23/4/2014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04156"/>
              </p:ext>
            </p:extLst>
          </p:nvPr>
        </p:nvGraphicFramePr>
        <p:xfrm>
          <a:off x="1748254" y="1482084"/>
          <a:ext cx="8128000" cy="4592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3040"/>
                <a:gridCol w="2524960"/>
              </a:tblGrid>
              <a:tr h="262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6560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644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592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0676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0729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529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581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system test with </a:t>
            </a:r>
            <a:r>
              <a:rPr lang="en-US" dirty="0" err="1" smtClean="0"/>
              <a:t>Mrs.lien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sprint </a:t>
            </a:r>
            <a:r>
              <a:rPr lang="en-US" dirty="0" smtClean="0"/>
              <a:t>3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682616"/>
            <a:ext cx="9448132" cy="40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mini sprint 3 in 1 week to fix bug and adjusted something (interface…)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function </a:t>
            </a:r>
            <a:r>
              <a:rPr lang="en-US" dirty="0" err="1" smtClean="0"/>
              <a:t>unfinished:quản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dùng,cập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index,cấu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Trainning</a:t>
            </a:r>
            <a:r>
              <a:rPr lang="en-US" dirty="0" smtClean="0"/>
              <a:t> android 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207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112</cp:revision>
  <dcterms:created xsi:type="dcterms:W3CDTF">2013-11-13T15:53:17Z</dcterms:created>
  <dcterms:modified xsi:type="dcterms:W3CDTF">2014-04-22T03:28:59Z</dcterms:modified>
</cp:coreProperties>
</file>