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5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(26/12/2013-31/12/2013)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2945271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4413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11913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57980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719573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4167543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2302729"/>
            <a:ext cx="653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with customer about : entities ,quality attribute, </a:t>
            </a:r>
            <a:r>
              <a:rPr lang="en-US" dirty="0" err="1" smtClean="0"/>
              <a:t>usecase</a:t>
            </a:r>
            <a:r>
              <a:rPr lang="en-US" dirty="0" smtClean="0"/>
              <a:t> description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667" y="300333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Implementing training code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8442" y="3500118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architectural drivers specification.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8442" y="4555044"/>
            <a:ext cx="7447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3 perspective in design phase : </a:t>
            </a:r>
            <a:r>
              <a:rPr lang="en-US" dirty="0" err="1" smtClean="0"/>
              <a:t>dynamic,static,physics</a:t>
            </a:r>
            <a:r>
              <a:rPr lang="en-US" dirty="0" smtClean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6467" y="399689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 smtClean="0"/>
              <a:t>architect design plan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9" y="1591294"/>
            <a:ext cx="10641281" cy="41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315898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</a:t>
            </a:r>
            <a:r>
              <a:rPr lang="en-US" dirty="0"/>
              <a:t>update entity, quality attribute, use case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Continue training spring in java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Priority </a:t>
            </a:r>
            <a:r>
              <a:rPr lang="en-US" dirty="0" err="1" smtClean="0"/>
              <a:t>archictecturals</a:t>
            </a:r>
            <a:r>
              <a:rPr lang="en-US" dirty="0" smtClean="0"/>
              <a:t> drivers.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Architectural Drivers Specification with </a:t>
            </a:r>
            <a:r>
              <a:rPr lang="en-US" dirty="0" smtClean="0"/>
              <a:t>customer.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product backlog</a:t>
            </a:r>
            <a:r>
              <a:rPr lang="en-US" dirty="0"/>
              <a:t>			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155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50</cp:revision>
  <dcterms:created xsi:type="dcterms:W3CDTF">2013-11-13T15:53:17Z</dcterms:created>
  <dcterms:modified xsi:type="dcterms:W3CDTF">2014-01-02T01:28:24Z</dcterms:modified>
</cp:coreProperties>
</file>